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0F3403-0AE1-4018-96EE-CC5BAC85AD8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910A83-D16B-4FC9-B47C-DC10CC89A32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910A83-D16B-4FC9-B47C-DC10CC89A32C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910A83-D16B-4FC9-B47C-DC10CC89A32C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9A538-850E-4FDD-8C27-329080A103C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F9328-6149-4FDF-A64A-968B73351B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9A538-850E-4FDD-8C27-329080A103C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F9328-6149-4FDF-A64A-968B73351B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9A538-850E-4FDD-8C27-329080A103C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F9328-6149-4FDF-A64A-968B73351B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9A538-850E-4FDD-8C27-329080A103C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F9328-6149-4FDF-A64A-968B73351B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9A538-850E-4FDD-8C27-329080A103C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F9328-6149-4FDF-A64A-968B73351B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9A538-850E-4FDD-8C27-329080A103C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F9328-6149-4FDF-A64A-968B73351B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9A538-850E-4FDD-8C27-329080A103C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F9328-6149-4FDF-A64A-968B73351B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9A538-850E-4FDD-8C27-329080A103C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F9328-6149-4FDF-A64A-968B73351B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9A538-850E-4FDD-8C27-329080A103C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F9328-6149-4FDF-A64A-968B73351B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9A538-850E-4FDD-8C27-329080A103C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F9328-6149-4FDF-A64A-968B73351B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9A538-850E-4FDD-8C27-329080A103C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F9328-6149-4FDF-A64A-968B73351B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F9A538-850E-4FDD-8C27-329080A103C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9F9328-6149-4FDF-A64A-968B73351BB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m/url?sa=i&amp;rct=j&amp;q=&amp;esrc=s&amp;source=images&amp;cd=&amp;cad=rja&amp;uact=8&amp;ved=0ahUKEwjrs9b5_OnZAhXKJcAKHQgPA1MQjRwIBg&amp;url=http%3A%2F%2Fwww.gurpreetsingh.uk%2Fservices%2Fcbt-cognitive-behavioural-therapy%2F&amp;psig=AOvVaw3Nuw2GEGZGoITOR3BEN4Qe&amp;ust=152105353378747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health-20625639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nhs.uk/conditions/cognitive-behavioural-therapy-cb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0"/>
            <a:ext cx="7772400" cy="432048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Cognitive Behavioural Therapy (CBT)</a:t>
            </a:r>
            <a:endParaRPr lang="en-GB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476672"/>
            <a:ext cx="2736304" cy="1800200"/>
          </a:xfrm>
        </p:spPr>
        <p:txBody>
          <a:bodyPr>
            <a:noAutofit/>
          </a:bodyPr>
          <a:lstStyle/>
          <a:p>
            <a:r>
              <a:rPr lang="en-GB" sz="2000" b="1" u="sng" dirty="0" smtClean="0">
                <a:solidFill>
                  <a:schemeClr val="tx1"/>
                </a:solidFill>
              </a:rPr>
              <a:t>What is CBT?</a:t>
            </a:r>
          </a:p>
          <a:p>
            <a:r>
              <a:rPr lang="en-GB" sz="2000" dirty="0" smtClean="0">
                <a:solidFill>
                  <a:schemeClr val="tx1"/>
                </a:solidFill>
              </a:rPr>
              <a:t>CBT is a talking therapy that can help you manage your problems by changing the way you think and behave.</a:t>
            </a: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12290" name="Picture 2" descr="Image result for cbt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620688"/>
            <a:ext cx="3328939" cy="1872208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0" y="2780928"/>
            <a:ext cx="4536504" cy="19236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900" b="1" u="sng" dirty="0" smtClean="0"/>
              <a:t>Aims of CBT?</a:t>
            </a:r>
          </a:p>
          <a:p>
            <a:r>
              <a:rPr lang="en-GB" sz="2000" dirty="0" smtClean="0"/>
              <a:t>To help you deal with overwhelming problems involving a more positive attitude towards situations. This is by breaking each problem down into smaller parts.</a:t>
            </a:r>
            <a:endParaRPr lang="en-GB" sz="1900" dirty="0"/>
          </a:p>
        </p:txBody>
      </p:sp>
      <p:sp>
        <p:nvSpPr>
          <p:cNvPr id="6" name="TextBox 5"/>
          <p:cNvSpPr txBox="1"/>
          <p:nvPr/>
        </p:nvSpPr>
        <p:spPr>
          <a:xfrm>
            <a:off x="4607496" y="2636912"/>
            <a:ext cx="453650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S</a:t>
            </a:r>
            <a:r>
              <a:rPr lang="en-GB" sz="2000" b="1" u="sng" dirty="0" smtClean="0"/>
              <a:t>tudy from BBC News Health 2012 </a:t>
            </a:r>
            <a:r>
              <a:rPr lang="en-GB" sz="2000" dirty="0" smtClean="0"/>
              <a:t>– “CBT, a type of psychotherapy, was found to benefit nearly half of the 234 patients who received it combined with normal care from their GP.</a:t>
            </a:r>
            <a:endParaRPr lang="en-GB" sz="2000" dirty="0"/>
          </a:p>
        </p:txBody>
      </p:sp>
      <p:pic>
        <p:nvPicPr>
          <p:cNvPr id="12292" name="Picture 4" descr="See the source imag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4077072"/>
            <a:ext cx="2053040" cy="1152128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 rot="961229">
            <a:off x="6823160" y="979847"/>
            <a:ext cx="22238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 smtClean="0"/>
              <a:t>WHAT’S THE OVERALL OPINION ON CBT?</a:t>
            </a:r>
            <a:endParaRPr lang="en-GB" sz="2000" b="1" u="sng" dirty="0"/>
          </a:p>
        </p:txBody>
      </p:sp>
      <p:sp>
        <p:nvSpPr>
          <p:cNvPr id="9" name="TextBox 8"/>
          <p:cNvSpPr txBox="1"/>
          <p:nvPr/>
        </p:nvSpPr>
        <p:spPr>
          <a:xfrm>
            <a:off x="755576" y="4437112"/>
            <a:ext cx="367240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 smtClean="0"/>
              <a:t>PROS OF CBT:</a:t>
            </a:r>
            <a:endParaRPr lang="en-GB" sz="2000" dirty="0"/>
          </a:p>
          <a:p>
            <a:pPr>
              <a:buFontTx/>
              <a:buChar char="-"/>
            </a:pPr>
            <a:r>
              <a:rPr lang="en-GB" sz="2000" dirty="0" smtClean="0"/>
              <a:t>Beneficial in cases where medication alone hasn't worked.</a:t>
            </a:r>
          </a:p>
          <a:p>
            <a:pPr>
              <a:buFontTx/>
              <a:buChar char="-"/>
            </a:pPr>
            <a:r>
              <a:rPr lang="en-GB" sz="2000" dirty="0"/>
              <a:t> </a:t>
            </a:r>
            <a:r>
              <a:rPr lang="en-GB" sz="2000" dirty="0" smtClean="0"/>
              <a:t>Teaches you useful and practical strategies that can be used in everyday life.</a:t>
            </a:r>
            <a:endParaRPr lang="en-GB" sz="2000" dirty="0"/>
          </a:p>
        </p:txBody>
      </p:sp>
      <p:sp>
        <p:nvSpPr>
          <p:cNvPr id="10" name="TextBox 9"/>
          <p:cNvSpPr txBox="1"/>
          <p:nvPr/>
        </p:nvSpPr>
        <p:spPr>
          <a:xfrm>
            <a:off x="4572000" y="4725144"/>
            <a:ext cx="4572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 smtClean="0"/>
              <a:t>CONS OF CBT:</a:t>
            </a:r>
            <a:endParaRPr lang="en-GB" sz="2000" b="1" i="1" u="sng" dirty="0" smtClean="0"/>
          </a:p>
          <a:p>
            <a:pPr>
              <a:buFontTx/>
              <a:buChar char="-"/>
            </a:pPr>
            <a:r>
              <a:rPr lang="en-GB" sz="2000" dirty="0" smtClean="0"/>
              <a:t>Time consuming.</a:t>
            </a:r>
          </a:p>
          <a:p>
            <a:pPr>
              <a:buFontTx/>
              <a:buChar char="-"/>
            </a:pPr>
            <a:r>
              <a:rPr lang="en-GB" sz="2000" dirty="0"/>
              <a:t> </a:t>
            </a:r>
            <a:r>
              <a:rPr lang="en-GB" sz="2000" dirty="0" smtClean="0"/>
              <a:t>May not be suitable for people with more complex mental health needs or learning difficulties due to involvement of structured sessions.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27784" y="0"/>
            <a:ext cx="3816424" cy="836712"/>
          </a:xfrm>
        </p:spPr>
        <p:txBody>
          <a:bodyPr>
            <a:normAutofit/>
          </a:bodyPr>
          <a:lstStyle/>
          <a:p>
            <a:r>
              <a:rPr lang="en-GB" sz="3200" dirty="0" smtClean="0"/>
              <a:t>Reference list:</a:t>
            </a:r>
            <a:endParaRPr lang="en-GB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980728"/>
            <a:ext cx="8712968" cy="4680520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(BBC, 2012) Retrieved from: </a:t>
            </a:r>
            <a:r>
              <a:rPr lang="en-GB" sz="2000" u="sng" dirty="0">
                <a:hlinkClick r:id="rId3"/>
              </a:rPr>
              <a:t>http://</a:t>
            </a:r>
            <a:r>
              <a:rPr lang="en-GB" sz="2000" u="sng" dirty="0" smtClean="0">
                <a:hlinkClick r:id="rId3"/>
              </a:rPr>
              <a:t>www.bbc.co.uk/news/health-20625639</a:t>
            </a:r>
            <a:endParaRPr lang="en-GB" sz="2000" u="sng" dirty="0"/>
          </a:p>
          <a:p>
            <a:r>
              <a:rPr lang="en-GB" sz="2000" u="sng" dirty="0" smtClean="0">
                <a:solidFill>
                  <a:schemeClr val="tx1"/>
                </a:solidFill>
              </a:rPr>
              <a:t/>
            </a:r>
            <a:br>
              <a:rPr lang="en-GB" sz="2000" u="sng" dirty="0" smtClean="0">
                <a:solidFill>
                  <a:schemeClr val="tx1"/>
                </a:solidFill>
              </a:rPr>
            </a:br>
            <a:r>
              <a:rPr lang="en-GB" sz="2000" dirty="0" smtClean="0">
                <a:solidFill>
                  <a:schemeClr val="tx1"/>
                </a:solidFill>
              </a:rPr>
              <a:t>(NHS</a:t>
            </a:r>
            <a:r>
              <a:rPr lang="en-GB" sz="2000" dirty="0">
                <a:solidFill>
                  <a:schemeClr val="tx1"/>
                </a:solidFill>
              </a:rPr>
              <a:t>, 2016) Retrieved from: </a:t>
            </a:r>
            <a:r>
              <a:rPr lang="en-GB" sz="2000" u="sng" dirty="0">
                <a:hlinkClick r:id="rId4"/>
              </a:rPr>
              <a:t>https://www.nhs.uk/conditions/cognitive-behavioural-therapy-cbt/</a:t>
            </a:r>
            <a:r>
              <a:rPr lang="en-GB" sz="2000" dirty="0"/>
              <a:t> </a:t>
            </a:r>
          </a:p>
          <a:p>
            <a:endParaRPr lang="en-GB" sz="24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110</Words>
  <Application>Microsoft Office PowerPoint</Application>
  <PresentationFormat>On-screen Show (4:3)</PresentationFormat>
  <Paragraphs>18</Paragraphs>
  <Slides>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Cognitive Behavioural Therapy (CBT)</vt:lpstr>
      <vt:lpstr>Reference list: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Cognitive Behavioural Therapy (CBT)</dc:title>
  <dc:creator>Evie</dc:creator>
  <cp:lastModifiedBy>Evie</cp:lastModifiedBy>
  <cp:revision>16</cp:revision>
  <dcterms:created xsi:type="dcterms:W3CDTF">2018-03-13T18:37:46Z</dcterms:created>
  <dcterms:modified xsi:type="dcterms:W3CDTF">2018-03-13T19:53:30Z</dcterms:modified>
</cp:coreProperties>
</file>