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360477-FC44-29F0-F064-AB9E9BFD410A}" v="177" dt="2022-07-20T12:52:44.596"/>
    <p1510:client id="{2A7F130E-A52F-42C2-8F61-6E3702FF614A}" v="25" dt="2022-06-01T11:17:16.003"/>
    <p1510:client id="{48A635CF-393F-2240-A19F-12FABA691828}" v="353" dt="2022-07-02T22:38:15.086"/>
    <p1510:client id="{6B26B21B-1496-46AB-8589-95FCCFB24F76}" v="468" dt="2022-05-30T12:17:16.224"/>
    <p1510:client id="{6BA5EEB5-90E5-8D8E-F348-801C844EE3D3}" v="1" dt="2022-07-08T15:02:07.503"/>
    <p1510:client id="{9E5F3F66-757F-2056-7F35-F83BED7CB903}" v="47" dt="2022-06-24T16:36:07.415"/>
    <p1510:client id="{BCFD8888-CB1C-51B6-33C9-8CA184BEBE60}" v="27" dt="2022-05-30T12:23:42.491"/>
    <p1510:client id="{BF6F66B3-F800-9028-CAE1-B92EAB0BECEC}" v="4" dt="2022-07-20T20:57:05.805"/>
    <p1510:client id="{C48E9516-4367-87C2-3784-4FB712C000C5}" v="434" dt="2022-06-30T17:15:01.920"/>
    <p1510:client id="{CCC6B565-EDAA-463F-A64B-D2565DEB74C2}" v="26" dt="2022-07-18T12:24:49.927"/>
    <p1510:client id="{CD080048-9F66-C6C7-19C7-84BDEA89A5B6}" v="325" dt="2022-05-31T11:46:16.792"/>
    <p1510:client id="{DCA03EEE-0990-8298-1023-2ECB51923826}" v="1" dt="2022-06-13T11:04:43.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zia Razzaque (1711140)" userId="S::1711140@student.uwtsd.ac.uk::3b922d2c-0f83-4b1a-8cc3-98ea1ae0a50e" providerId="AD" clId="Web-{9E5F3F66-757F-2056-7F35-F83BED7CB903}"/>
    <pc:docChg chg="addSld modSld">
      <pc:chgData name="Rezia Razzaque (1711140)" userId="S::1711140@student.uwtsd.ac.uk::3b922d2c-0f83-4b1a-8cc3-98ea1ae0a50e" providerId="AD" clId="Web-{9E5F3F66-757F-2056-7F35-F83BED7CB903}" dt="2022-06-24T16:36:07.415" v="47" actId="20577"/>
      <pc:docMkLst>
        <pc:docMk/>
      </pc:docMkLst>
      <pc:sldChg chg="addSp modSp new mod setBg">
        <pc:chgData name="Rezia Razzaque (1711140)" userId="S::1711140@student.uwtsd.ac.uk::3b922d2c-0f83-4b1a-8cc3-98ea1ae0a50e" providerId="AD" clId="Web-{9E5F3F66-757F-2056-7F35-F83BED7CB903}" dt="2022-06-24T16:36:07.415" v="47" actId="20577"/>
        <pc:sldMkLst>
          <pc:docMk/>
          <pc:sldMk cId="3327005554" sldId="262"/>
        </pc:sldMkLst>
        <pc:spChg chg="mod">
          <ac:chgData name="Rezia Razzaque (1711140)" userId="S::1711140@student.uwtsd.ac.uk::3b922d2c-0f83-4b1a-8cc3-98ea1ae0a50e" providerId="AD" clId="Web-{9E5F3F66-757F-2056-7F35-F83BED7CB903}" dt="2022-06-24T16:23:17.919" v="18"/>
          <ac:spMkLst>
            <pc:docMk/>
            <pc:sldMk cId="3327005554" sldId="262"/>
            <ac:spMk id="2" creationId="{93DA4E2C-403F-5A67-3696-42CC19B27261}"/>
          </ac:spMkLst>
        </pc:spChg>
        <pc:spChg chg="mod">
          <ac:chgData name="Rezia Razzaque (1711140)" userId="S::1711140@student.uwtsd.ac.uk::3b922d2c-0f83-4b1a-8cc3-98ea1ae0a50e" providerId="AD" clId="Web-{9E5F3F66-757F-2056-7F35-F83BED7CB903}" dt="2022-06-24T16:36:07.415" v="47" actId="20577"/>
          <ac:spMkLst>
            <pc:docMk/>
            <pc:sldMk cId="3327005554" sldId="262"/>
            <ac:spMk id="3" creationId="{1B5FA614-D928-5261-40E8-A3D316263112}"/>
          </ac:spMkLst>
        </pc:spChg>
        <pc:spChg chg="add">
          <ac:chgData name="Rezia Razzaque (1711140)" userId="S::1711140@student.uwtsd.ac.uk::3b922d2c-0f83-4b1a-8cc3-98ea1ae0a50e" providerId="AD" clId="Web-{9E5F3F66-757F-2056-7F35-F83BED7CB903}" dt="2022-06-24T16:23:17.919" v="18"/>
          <ac:spMkLst>
            <pc:docMk/>
            <pc:sldMk cId="3327005554" sldId="262"/>
            <ac:spMk id="8" creationId="{100EDD19-6802-4EC3-95CE-CFFAB042CFD6}"/>
          </ac:spMkLst>
        </pc:spChg>
        <pc:spChg chg="add">
          <ac:chgData name="Rezia Razzaque (1711140)" userId="S::1711140@student.uwtsd.ac.uk::3b922d2c-0f83-4b1a-8cc3-98ea1ae0a50e" providerId="AD" clId="Web-{9E5F3F66-757F-2056-7F35-F83BED7CB903}" dt="2022-06-24T16:23:17.919" v="18"/>
          <ac:spMkLst>
            <pc:docMk/>
            <pc:sldMk cId="3327005554" sldId="262"/>
            <ac:spMk id="10" creationId="{DB17E863-922E-4C26-BD64-E8FD41D28661}"/>
          </ac:spMkLst>
        </pc:spChg>
      </pc:sldChg>
    </pc:docChg>
  </pc:docChgLst>
  <pc:docChgLst>
    <pc:chgData name="Rezia Razzaque (1711140)" userId="S::1711140@student.uwtsd.ac.uk::3b922d2c-0f83-4b1a-8cc3-98ea1ae0a50e" providerId="AD" clId="Web-{CCC6B565-EDAA-463F-A64B-D2565DEB74C2}"/>
    <pc:docChg chg="modSld">
      <pc:chgData name="Rezia Razzaque (1711140)" userId="S::1711140@student.uwtsd.ac.uk::3b922d2c-0f83-4b1a-8cc3-98ea1ae0a50e" providerId="AD" clId="Web-{CCC6B565-EDAA-463F-A64B-D2565DEB74C2}" dt="2022-07-18T12:24:49.927" v="32" actId="20577"/>
      <pc:docMkLst>
        <pc:docMk/>
      </pc:docMkLst>
      <pc:sldChg chg="modSp">
        <pc:chgData name="Rezia Razzaque (1711140)" userId="S::1711140@student.uwtsd.ac.uk::3b922d2c-0f83-4b1a-8cc3-98ea1ae0a50e" providerId="AD" clId="Web-{CCC6B565-EDAA-463F-A64B-D2565DEB74C2}" dt="2022-07-18T12:21:38.193" v="3" actId="20577"/>
        <pc:sldMkLst>
          <pc:docMk/>
          <pc:sldMk cId="680755087" sldId="257"/>
        </pc:sldMkLst>
        <pc:spChg chg="mod">
          <ac:chgData name="Rezia Razzaque (1711140)" userId="S::1711140@student.uwtsd.ac.uk::3b922d2c-0f83-4b1a-8cc3-98ea1ae0a50e" providerId="AD" clId="Web-{CCC6B565-EDAA-463F-A64B-D2565DEB74C2}" dt="2022-07-18T12:21:38.193" v="3" actId="20577"/>
          <ac:spMkLst>
            <pc:docMk/>
            <pc:sldMk cId="680755087" sldId="257"/>
            <ac:spMk id="3" creationId="{BA56D37C-8A8B-854A-1B83-DBD804842315}"/>
          </ac:spMkLst>
        </pc:spChg>
      </pc:sldChg>
      <pc:sldChg chg="modSp">
        <pc:chgData name="Rezia Razzaque (1711140)" userId="S::1711140@student.uwtsd.ac.uk::3b922d2c-0f83-4b1a-8cc3-98ea1ae0a50e" providerId="AD" clId="Web-{CCC6B565-EDAA-463F-A64B-D2565DEB74C2}" dt="2022-07-18T12:21:47.741" v="4" actId="1076"/>
        <pc:sldMkLst>
          <pc:docMk/>
          <pc:sldMk cId="939459251" sldId="258"/>
        </pc:sldMkLst>
        <pc:picChg chg="mod">
          <ac:chgData name="Rezia Razzaque (1711140)" userId="S::1711140@student.uwtsd.ac.uk::3b922d2c-0f83-4b1a-8cc3-98ea1ae0a50e" providerId="AD" clId="Web-{CCC6B565-EDAA-463F-A64B-D2565DEB74C2}" dt="2022-07-18T12:21:47.741" v="4" actId="1076"/>
          <ac:picMkLst>
            <pc:docMk/>
            <pc:sldMk cId="939459251" sldId="258"/>
            <ac:picMk id="9" creationId="{AB16B223-2425-3EE5-2023-23AFBA7127E4}"/>
          </ac:picMkLst>
        </pc:picChg>
      </pc:sldChg>
      <pc:sldChg chg="modSp">
        <pc:chgData name="Rezia Razzaque (1711140)" userId="S::1711140@student.uwtsd.ac.uk::3b922d2c-0f83-4b1a-8cc3-98ea1ae0a50e" providerId="AD" clId="Web-{CCC6B565-EDAA-463F-A64B-D2565DEB74C2}" dt="2022-07-18T12:22:00.523" v="5" actId="20577"/>
        <pc:sldMkLst>
          <pc:docMk/>
          <pc:sldMk cId="1651448219" sldId="259"/>
        </pc:sldMkLst>
        <pc:spChg chg="mod">
          <ac:chgData name="Rezia Razzaque (1711140)" userId="S::1711140@student.uwtsd.ac.uk::3b922d2c-0f83-4b1a-8cc3-98ea1ae0a50e" providerId="AD" clId="Web-{CCC6B565-EDAA-463F-A64B-D2565DEB74C2}" dt="2022-07-18T12:22:00.523" v="5" actId="20577"/>
          <ac:spMkLst>
            <pc:docMk/>
            <pc:sldMk cId="1651448219" sldId="259"/>
            <ac:spMk id="41" creationId="{16CD6D5B-A661-B807-A98B-24955ECFEB15}"/>
          </ac:spMkLst>
        </pc:spChg>
      </pc:sldChg>
      <pc:sldChg chg="modSp">
        <pc:chgData name="Rezia Razzaque (1711140)" userId="S::1711140@student.uwtsd.ac.uk::3b922d2c-0f83-4b1a-8cc3-98ea1ae0a50e" providerId="AD" clId="Web-{CCC6B565-EDAA-463F-A64B-D2565DEB74C2}" dt="2022-07-18T12:24:49.927" v="32" actId="20577"/>
        <pc:sldMkLst>
          <pc:docMk/>
          <pc:sldMk cId="4046493837" sldId="261"/>
        </pc:sldMkLst>
        <pc:spChg chg="mod">
          <ac:chgData name="Rezia Razzaque (1711140)" userId="S::1711140@student.uwtsd.ac.uk::3b922d2c-0f83-4b1a-8cc3-98ea1ae0a50e" providerId="AD" clId="Web-{CCC6B565-EDAA-463F-A64B-D2565DEB74C2}" dt="2022-07-18T12:24:49.927" v="32" actId="20577"/>
          <ac:spMkLst>
            <pc:docMk/>
            <pc:sldMk cId="4046493837" sldId="261"/>
            <ac:spMk id="3" creationId="{DB087840-3FC1-AE49-D163-2C98CC2E160A}"/>
          </ac:spMkLst>
        </pc:spChg>
      </pc:sldChg>
      <pc:sldChg chg="modSp">
        <pc:chgData name="Rezia Razzaque (1711140)" userId="S::1711140@student.uwtsd.ac.uk::3b922d2c-0f83-4b1a-8cc3-98ea1ae0a50e" providerId="AD" clId="Web-{CCC6B565-EDAA-463F-A64B-D2565DEB74C2}" dt="2022-07-18T12:23:32.765" v="22" actId="14100"/>
        <pc:sldMkLst>
          <pc:docMk/>
          <pc:sldMk cId="3327005554" sldId="262"/>
        </pc:sldMkLst>
        <pc:spChg chg="mod">
          <ac:chgData name="Rezia Razzaque (1711140)" userId="S::1711140@student.uwtsd.ac.uk::3b922d2c-0f83-4b1a-8cc3-98ea1ae0a50e" providerId="AD" clId="Web-{CCC6B565-EDAA-463F-A64B-D2565DEB74C2}" dt="2022-07-18T12:23:20.842" v="21" actId="20577"/>
          <ac:spMkLst>
            <pc:docMk/>
            <pc:sldMk cId="3327005554" sldId="262"/>
            <ac:spMk id="3" creationId="{1B5FA614-D928-5261-40E8-A3D316263112}"/>
          </ac:spMkLst>
        </pc:spChg>
        <pc:picChg chg="mod">
          <ac:chgData name="Rezia Razzaque (1711140)" userId="S::1711140@student.uwtsd.ac.uk::3b922d2c-0f83-4b1a-8cc3-98ea1ae0a50e" providerId="AD" clId="Web-{CCC6B565-EDAA-463F-A64B-D2565DEB74C2}" dt="2022-07-18T12:23:32.765" v="22" actId="14100"/>
          <ac:picMkLst>
            <pc:docMk/>
            <pc:sldMk cId="3327005554" sldId="262"/>
            <ac:picMk id="4" creationId="{FD38C039-316F-C143-24AF-9707E16BFB3B}"/>
          </ac:picMkLst>
        </pc:picChg>
        <pc:picChg chg="mod">
          <ac:chgData name="Rezia Razzaque (1711140)" userId="S::1711140@student.uwtsd.ac.uk::3b922d2c-0f83-4b1a-8cc3-98ea1ae0a50e" providerId="AD" clId="Web-{CCC6B565-EDAA-463F-A64B-D2565DEB74C2}" dt="2022-07-18T12:23:15.123" v="20" actId="14100"/>
          <ac:picMkLst>
            <pc:docMk/>
            <pc:sldMk cId="3327005554" sldId="262"/>
            <ac:picMk id="5" creationId="{A3EFF2D8-C412-6049-DCE0-97FEA65E58BD}"/>
          </ac:picMkLst>
        </pc:picChg>
      </pc:sldChg>
    </pc:docChg>
  </pc:docChgLst>
  <pc:docChgLst>
    <pc:chgData name="Rezia Razzaque (1711140)" userId="S::1711140@student.uwtsd.ac.uk::3b922d2c-0f83-4b1a-8cc3-98ea1ae0a50e" providerId="AD" clId="Web-{C48E9516-4367-87C2-3784-4FB712C000C5}"/>
    <pc:docChg chg="modSld">
      <pc:chgData name="Rezia Razzaque (1711140)" userId="S::1711140@student.uwtsd.ac.uk::3b922d2c-0f83-4b1a-8cc3-98ea1ae0a50e" providerId="AD" clId="Web-{C48E9516-4367-87C2-3784-4FB712C000C5}" dt="2022-06-30T17:15:01.920" v="428" actId="14100"/>
      <pc:docMkLst>
        <pc:docMk/>
      </pc:docMkLst>
      <pc:sldChg chg="addSp">
        <pc:chgData name="Rezia Razzaque (1711140)" userId="S::1711140@student.uwtsd.ac.uk::3b922d2c-0f83-4b1a-8cc3-98ea1ae0a50e" providerId="AD" clId="Web-{C48E9516-4367-87C2-3784-4FB712C000C5}" dt="2022-06-30T16:05:57.068" v="0"/>
        <pc:sldMkLst>
          <pc:docMk/>
          <pc:sldMk cId="1651448219" sldId="259"/>
        </pc:sldMkLst>
        <pc:spChg chg="add">
          <ac:chgData name="Rezia Razzaque (1711140)" userId="S::1711140@student.uwtsd.ac.uk::3b922d2c-0f83-4b1a-8cc3-98ea1ae0a50e" providerId="AD" clId="Web-{C48E9516-4367-87C2-3784-4FB712C000C5}" dt="2022-06-30T16:05:57.068" v="0"/>
          <ac:spMkLst>
            <pc:docMk/>
            <pc:sldMk cId="1651448219" sldId="259"/>
            <ac:spMk id="3" creationId="{0CFCBC2B-A5C1-F69C-E91B-1C5320081EF9}"/>
          </ac:spMkLst>
        </pc:spChg>
      </pc:sldChg>
      <pc:sldChg chg="modSp">
        <pc:chgData name="Rezia Razzaque (1711140)" userId="S::1711140@student.uwtsd.ac.uk::3b922d2c-0f83-4b1a-8cc3-98ea1ae0a50e" providerId="AD" clId="Web-{C48E9516-4367-87C2-3784-4FB712C000C5}" dt="2022-06-30T17:02:46.781" v="292" actId="20577"/>
        <pc:sldMkLst>
          <pc:docMk/>
          <pc:sldMk cId="4046493837" sldId="261"/>
        </pc:sldMkLst>
        <pc:spChg chg="mod">
          <ac:chgData name="Rezia Razzaque (1711140)" userId="S::1711140@student.uwtsd.ac.uk::3b922d2c-0f83-4b1a-8cc3-98ea1ae0a50e" providerId="AD" clId="Web-{C48E9516-4367-87C2-3784-4FB712C000C5}" dt="2022-06-30T17:02:46.781" v="292" actId="20577"/>
          <ac:spMkLst>
            <pc:docMk/>
            <pc:sldMk cId="4046493837" sldId="261"/>
            <ac:spMk id="3" creationId="{DB087840-3FC1-AE49-D163-2C98CC2E160A}"/>
          </ac:spMkLst>
        </pc:spChg>
      </pc:sldChg>
      <pc:sldChg chg="addSp modSp">
        <pc:chgData name="Rezia Razzaque (1711140)" userId="S::1711140@student.uwtsd.ac.uk::3b922d2c-0f83-4b1a-8cc3-98ea1ae0a50e" providerId="AD" clId="Web-{C48E9516-4367-87C2-3784-4FB712C000C5}" dt="2022-06-30T17:15:01.920" v="428" actId="14100"/>
        <pc:sldMkLst>
          <pc:docMk/>
          <pc:sldMk cId="3327005554" sldId="262"/>
        </pc:sldMkLst>
        <pc:spChg chg="mod">
          <ac:chgData name="Rezia Razzaque (1711140)" userId="S::1711140@student.uwtsd.ac.uk::3b922d2c-0f83-4b1a-8cc3-98ea1ae0a50e" providerId="AD" clId="Web-{C48E9516-4367-87C2-3784-4FB712C000C5}" dt="2022-06-30T17:14:54.889" v="427" actId="20577"/>
          <ac:spMkLst>
            <pc:docMk/>
            <pc:sldMk cId="3327005554" sldId="262"/>
            <ac:spMk id="3" creationId="{1B5FA614-D928-5261-40E8-A3D316263112}"/>
          </ac:spMkLst>
        </pc:spChg>
        <pc:picChg chg="add mod">
          <ac:chgData name="Rezia Razzaque (1711140)" userId="S::1711140@student.uwtsd.ac.uk::3b922d2c-0f83-4b1a-8cc3-98ea1ae0a50e" providerId="AD" clId="Web-{C48E9516-4367-87C2-3784-4FB712C000C5}" dt="2022-06-30T17:09:26.399" v="346" actId="1076"/>
          <ac:picMkLst>
            <pc:docMk/>
            <pc:sldMk cId="3327005554" sldId="262"/>
            <ac:picMk id="4" creationId="{FD38C039-316F-C143-24AF-9707E16BFB3B}"/>
          </ac:picMkLst>
        </pc:picChg>
        <pc:picChg chg="add mod">
          <ac:chgData name="Rezia Razzaque (1711140)" userId="S::1711140@student.uwtsd.ac.uk::3b922d2c-0f83-4b1a-8cc3-98ea1ae0a50e" providerId="AD" clId="Web-{C48E9516-4367-87C2-3784-4FB712C000C5}" dt="2022-06-30T17:15:01.920" v="428" actId="14100"/>
          <ac:picMkLst>
            <pc:docMk/>
            <pc:sldMk cId="3327005554" sldId="262"/>
            <ac:picMk id="5" creationId="{A3EFF2D8-C412-6049-DCE0-97FEA65E58BD}"/>
          </ac:picMkLst>
        </pc:picChg>
      </pc:sldChg>
    </pc:docChg>
  </pc:docChgLst>
  <pc:docChgLst>
    <pc:chgData name="Rezia Razzaque (1711140)" userId="S::1711140@student.uwtsd.ac.uk::3b922d2c-0f83-4b1a-8cc3-98ea1ae0a50e" providerId="AD" clId="Web-{BCFD8888-CB1C-51B6-33C9-8CA184BEBE60}"/>
    <pc:docChg chg="modSld">
      <pc:chgData name="Rezia Razzaque (1711140)" userId="S::1711140@student.uwtsd.ac.uk::3b922d2c-0f83-4b1a-8cc3-98ea1ae0a50e" providerId="AD" clId="Web-{BCFD8888-CB1C-51B6-33C9-8CA184BEBE60}" dt="2022-05-30T12:23:42.428" v="34" actId="20577"/>
      <pc:docMkLst>
        <pc:docMk/>
      </pc:docMkLst>
      <pc:sldChg chg="addSp delSp modSp">
        <pc:chgData name="Rezia Razzaque (1711140)" userId="S::1711140@student.uwtsd.ac.uk::3b922d2c-0f83-4b1a-8cc3-98ea1ae0a50e" providerId="AD" clId="Web-{BCFD8888-CB1C-51B6-33C9-8CA184BEBE60}" dt="2022-05-30T12:23:42.428" v="34" actId="20577"/>
        <pc:sldMkLst>
          <pc:docMk/>
          <pc:sldMk cId="680755087" sldId="257"/>
        </pc:sldMkLst>
        <pc:spChg chg="mod">
          <ac:chgData name="Rezia Razzaque (1711140)" userId="S::1711140@student.uwtsd.ac.uk::3b922d2c-0f83-4b1a-8cc3-98ea1ae0a50e" providerId="AD" clId="Web-{BCFD8888-CB1C-51B6-33C9-8CA184BEBE60}" dt="2022-05-30T12:22:52.223" v="25"/>
          <ac:spMkLst>
            <pc:docMk/>
            <pc:sldMk cId="680755087" sldId="257"/>
            <ac:spMk id="2" creationId="{0D67F37E-B640-A219-FA00-2DB6D55580ED}"/>
          </ac:spMkLst>
        </pc:spChg>
        <pc:spChg chg="mod ord">
          <ac:chgData name="Rezia Razzaque (1711140)" userId="S::1711140@student.uwtsd.ac.uk::3b922d2c-0f83-4b1a-8cc3-98ea1ae0a50e" providerId="AD" clId="Web-{BCFD8888-CB1C-51B6-33C9-8CA184BEBE60}" dt="2022-05-30T12:23:42.428" v="34" actId="20577"/>
          <ac:spMkLst>
            <pc:docMk/>
            <pc:sldMk cId="680755087" sldId="257"/>
            <ac:spMk id="3" creationId="{BA56D37C-8A8B-854A-1B83-DBD804842315}"/>
          </ac:spMkLst>
        </pc:spChg>
        <pc:spChg chg="ord">
          <ac:chgData name="Rezia Razzaque (1711140)" userId="S::1711140@student.uwtsd.ac.uk::3b922d2c-0f83-4b1a-8cc3-98ea1ae0a50e" providerId="AD" clId="Web-{BCFD8888-CB1C-51B6-33C9-8CA184BEBE60}" dt="2022-05-30T12:19:56.061" v="8"/>
          <ac:spMkLst>
            <pc:docMk/>
            <pc:sldMk cId="680755087" sldId="257"/>
            <ac:spMk id="5" creationId="{978B23F2-D1F6-890F-6FE5-CB6DB90C5458}"/>
          </ac:spMkLst>
        </pc:spChg>
        <pc:spChg chg="del">
          <ac:chgData name="Rezia Razzaque (1711140)" userId="S::1711140@student.uwtsd.ac.uk::3b922d2c-0f83-4b1a-8cc3-98ea1ae0a50e" providerId="AD" clId="Web-{BCFD8888-CB1C-51B6-33C9-8CA184BEBE60}" dt="2022-05-30T12:19:56.061" v="8"/>
          <ac:spMkLst>
            <pc:docMk/>
            <pc:sldMk cId="680755087" sldId="257"/>
            <ac:spMk id="25" creationId="{F13C74B1-5B17-4795-BED0-7140497B445A}"/>
          </ac:spMkLst>
        </pc:spChg>
        <pc:spChg chg="del">
          <ac:chgData name="Rezia Razzaque (1711140)" userId="S::1711140@student.uwtsd.ac.uk::3b922d2c-0f83-4b1a-8cc3-98ea1ae0a50e" providerId="AD" clId="Web-{BCFD8888-CB1C-51B6-33C9-8CA184BEBE60}" dt="2022-05-30T12:19:56.061" v="8"/>
          <ac:spMkLst>
            <pc:docMk/>
            <pc:sldMk cId="680755087" sldId="257"/>
            <ac:spMk id="27" creationId="{D4974D33-8DC5-464E-8C6D-BE58F0669C17}"/>
          </ac:spMkLst>
        </pc:spChg>
        <pc:spChg chg="add del">
          <ac:chgData name="Rezia Razzaque (1711140)" userId="S::1711140@student.uwtsd.ac.uk::3b922d2c-0f83-4b1a-8cc3-98ea1ae0a50e" providerId="AD" clId="Web-{BCFD8888-CB1C-51B6-33C9-8CA184BEBE60}" dt="2022-05-30T12:21:26.986" v="21"/>
          <ac:spMkLst>
            <pc:docMk/>
            <pc:sldMk cId="680755087" sldId="257"/>
            <ac:spMk id="32" creationId="{743AA782-23D1-4521-8CAD-47662984AA08}"/>
          </ac:spMkLst>
        </pc:spChg>
        <pc:spChg chg="add del">
          <ac:chgData name="Rezia Razzaque (1711140)" userId="S::1711140@student.uwtsd.ac.uk::3b922d2c-0f83-4b1a-8cc3-98ea1ae0a50e" providerId="AD" clId="Web-{BCFD8888-CB1C-51B6-33C9-8CA184BEBE60}" dt="2022-05-30T12:21:26.986" v="21"/>
          <ac:spMkLst>
            <pc:docMk/>
            <pc:sldMk cId="680755087" sldId="257"/>
            <ac:spMk id="34" creationId="{650D18FE-0824-4A46-B22C-A86B52E5780A}"/>
          </ac:spMkLst>
        </pc:spChg>
        <pc:spChg chg="add del">
          <ac:chgData name="Rezia Razzaque (1711140)" userId="S::1711140@student.uwtsd.ac.uk::3b922d2c-0f83-4b1a-8cc3-98ea1ae0a50e" providerId="AD" clId="Web-{BCFD8888-CB1C-51B6-33C9-8CA184BEBE60}" dt="2022-05-30T12:21:24.689" v="18"/>
          <ac:spMkLst>
            <pc:docMk/>
            <pc:sldMk cId="680755087" sldId="257"/>
            <ac:spMk id="39" creationId="{45D37F4E-DDB4-456B-97E0-9937730A039F}"/>
          </ac:spMkLst>
        </pc:spChg>
        <pc:spChg chg="add del">
          <ac:chgData name="Rezia Razzaque (1711140)" userId="S::1711140@student.uwtsd.ac.uk::3b922d2c-0f83-4b1a-8cc3-98ea1ae0a50e" providerId="AD" clId="Web-{BCFD8888-CB1C-51B6-33C9-8CA184BEBE60}" dt="2022-05-30T12:21:24.689" v="18"/>
          <ac:spMkLst>
            <pc:docMk/>
            <pc:sldMk cId="680755087" sldId="257"/>
            <ac:spMk id="41" creationId="{B2DD41CD-8F47-4F56-AD12-4E2FF7696987}"/>
          </ac:spMkLst>
        </pc:spChg>
        <pc:spChg chg="add del">
          <ac:chgData name="Rezia Razzaque (1711140)" userId="S::1711140@student.uwtsd.ac.uk::3b922d2c-0f83-4b1a-8cc3-98ea1ae0a50e" providerId="AD" clId="Web-{BCFD8888-CB1C-51B6-33C9-8CA184BEBE60}" dt="2022-05-30T12:21:26.986" v="20"/>
          <ac:spMkLst>
            <pc:docMk/>
            <pc:sldMk cId="680755087" sldId="257"/>
            <ac:spMk id="48" creationId="{B6FACB3C-9069-4791-BC5C-0DB7CD19B853}"/>
          </ac:spMkLst>
        </pc:spChg>
        <pc:spChg chg="add del">
          <ac:chgData name="Rezia Razzaque (1711140)" userId="S::1711140@student.uwtsd.ac.uk::3b922d2c-0f83-4b1a-8cc3-98ea1ae0a50e" providerId="AD" clId="Web-{BCFD8888-CB1C-51B6-33C9-8CA184BEBE60}" dt="2022-05-30T12:21:26.986" v="20"/>
          <ac:spMkLst>
            <pc:docMk/>
            <pc:sldMk cId="680755087" sldId="257"/>
            <ac:spMk id="49" creationId="{71F2038E-D777-4B76-81DD-DD13EE91B9DD}"/>
          </ac:spMkLst>
        </pc:spChg>
        <pc:spChg chg="add del">
          <ac:chgData name="Rezia Razzaque (1711140)" userId="S::1711140@student.uwtsd.ac.uk::3b922d2c-0f83-4b1a-8cc3-98ea1ae0a50e" providerId="AD" clId="Web-{BCFD8888-CB1C-51B6-33C9-8CA184BEBE60}" dt="2022-05-30T12:22:52.238" v="26"/>
          <ac:spMkLst>
            <pc:docMk/>
            <pc:sldMk cId="680755087" sldId="257"/>
            <ac:spMk id="51" creationId="{45D37F4E-DDB4-456B-97E0-9937730A039F}"/>
          </ac:spMkLst>
        </pc:spChg>
        <pc:spChg chg="add del">
          <ac:chgData name="Rezia Razzaque (1711140)" userId="S::1711140@student.uwtsd.ac.uk::3b922d2c-0f83-4b1a-8cc3-98ea1ae0a50e" providerId="AD" clId="Web-{BCFD8888-CB1C-51B6-33C9-8CA184BEBE60}" dt="2022-05-30T12:22:52.238" v="26"/>
          <ac:spMkLst>
            <pc:docMk/>
            <pc:sldMk cId="680755087" sldId="257"/>
            <ac:spMk id="52" creationId="{B2DD41CD-8F47-4F56-AD12-4E2FF7696987}"/>
          </ac:spMkLst>
        </pc:spChg>
        <pc:spChg chg="add del">
          <ac:chgData name="Rezia Razzaque (1711140)" userId="S::1711140@student.uwtsd.ac.uk::3b922d2c-0f83-4b1a-8cc3-98ea1ae0a50e" providerId="AD" clId="Web-{BCFD8888-CB1C-51B6-33C9-8CA184BEBE60}" dt="2022-05-30T12:22:34.113" v="23"/>
          <ac:spMkLst>
            <pc:docMk/>
            <pc:sldMk cId="680755087" sldId="257"/>
            <ac:spMk id="57" creationId="{828D1E49-2A21-4A83-A0E0-FB1597B4B2ED}"/>
          </ac:spMkLst>
        </pc:spChg>
        <pc:spChg chg="add del">
          <ac:chgData name="Rezia Razzaque (1711140)" userId="S::1711140@student.uwtsd.ac.uk::3b922d2c-0f83-4b1a-8cc3-98ea1ae0a50e" providerId="AD" clId="Web-{BCFD8888-CB1C-51B6-33C9-8CA184BEBE60}" dt="2022-05-30T12:22:34.113" v="23"/>
          <ac:spMkLst>
            <pc:docMk/>
            <pc:sldMk cId="680755087" sldId="257"/>
            <ac:spMk id="82" creationId="{E972DE0D-2E53-4159-ABD3-C601524262C2}"/>
          </ac:spMkLst>
        </pc:spChg>
        <pc:spChg chg="add del">
          <ac:chgData name="Rezia Razzaque (1711140)" userId="S::1711140@student.uwtsd.ac.uk::3b922d2c-0f83-4b1a-8cc3-98ea1ae0a50e" providerId="AD" clId="Web-{BCFD8888-CB1C-51B6-33C9-8CA184BEBE60}" dt="2022-05-30T12:22:52.223" v="25"/>
          <ac:spMkLst>
            <pc:docMk/>
            <pc:sldMk cId="680755087" sldId="257"/>
            <ac:spMk id="84" creationId="{828D1E49-2A21-4A83-A0E0-FB1597B4B2ED}"/>
          </ac:spMkLst>
        </pc:spChg>
        <pc:spChg chg="add del">
          <ac:chgData name="Rezia Razzaque (1711140)" userId="S::1711140@student.uwtsd.ac.uk::3b922d2c-0f83-4b1a-8cc3-98ea1ae0a50e" providerId="AD" clId="Web-{BCFD8888-CB1C-51B6-33C9-8CA184BEBE60}" dt="2022-05-30T12:22:52.223" v="25"/>
          <ac:spMkLst>
            <pc:docMk/>
            <pc:sldMk cId="680755087" sldId="257"/>
            <ac:spMk id="86" creationId="{E972DE0D-2E53-4159-ABD3-C601524262C2}"/>
          </ac:spMkLst>
        </pc:spChg>
        <pc:spChg chg="add">
          <ac:chgData name="Rezia Razzaque (1711140)" userId="S::1711140@student.uwtsd.ac.uk::3b922d2c-0f83-4b1a-8cc3-98ea1ae0a50e" providerId="AD" clId="Web-{BCFD8888-CB1C-51B6-33C9-8CA184BEBE60}" dt="2022-05-30T12:22:52.238" v="26"/>
          <ac:spMkLst>
            <pc:docMk/>
            <pc:sldMk cId="680755087" sldId="257"/>
            <ac:spMk id="88" creationId="{45D37F4E-DDB4-456B-97E0-9937730A039F}"/>
          </ac:spMkLst>
        </pc:spChg>
        <pc:spChg chg="add">
          <ac:chgData name="Rezia Razzaque (1711140)" userId="S::1711140@student.uwtsd.ac.uk::3b922d2c-0f83-4b1a-8cc3-98ea1ae0a50e" providerId="AD" clId="Web-{BCFD8888-CB1C-51B6-33C9-8CA184BEBE60}" dt="2022-05-30T12:22:52.238" v="26"/>
          <ac:spMkLst>
            <pc:docMk/>
            <pc:sldMk cId="680755087" sldId="257"/>
            <ac:spMk id="89" creationId="{B2DD41CD-8F47-4F56-AD12-4E2FF7696987}"/>
          </ac:spMkLst>
        </pc:spChg>
        <pc:grpChg chg="add del">
          <ac:chgData name="Rezia Razzaque (1711140)" userId="S::1711140@student.uwtsd.ac.uk::3b922d2c-0f83-4b1a-8cc3-98ea1ae0a50e" providerId="AD" clId="Web-{BCFD8888-CB1C-51B6-33C9-8CA184BEBE60}" dt="2022-05-30T12:21:26.986" v="20"/>
          <ac:grpSpMkLst>
            <pc:docMk/>
            <pc:sldMk cId="680755087" sldId="257"/>
            <ac:grpSpMk id="43" creationId="{DD354807-230F-4402-B1B9-F733A8F1F190}"/>
          </ac:grpSpMkLst>
        </pc:grpChg>
        <pc:grpChg chg="add del">
          <ac:chgData name="Rezia Razzaque (1711140)" userId="S::1711140@student.uwtsd.ac.uk::3b922d2c-0f83-4b1a-8cc3-98ea1ae0a50e" providerId="AD" clId="Web-{BCFD8888-CB1C-51B6-33C9-8CA184BEBE60}" dt="2022-05-30T12:22:34.113" v="23"/>
          <ac:grpSpMkLst>
            <pc:docMk/>
            <pc:sldMk cId="680755087" sldId="257"/>
            <ac:grpSpMk id="59" creationId="{088B852E-5494-418B-A833-75CF016A9E20}"/>
          </ac:grpSpMkLst>
        </pc:grpChg>
        <pc:grpChg chg="add del">
          <ac:chgData name="Rezia Razzaque (1711140)" userId="S::1711140@student.uwtsd.ac.uk::3b922d2c-0f83-4b1a-8cc3-98ea1ae0a50e" providerId="AD" clId="Web-{BCFD8888-CB1C-51B6-33C9-8CA184BEBE60}" dt="2022-05-30T12:22:52.223" v="25"/>
          <ac:grpSpMkLst>
            <pc:docMk/>
            <pc:sldMk cId="680755087" sldId="257"/>
            <ac:grpSpMk id="85" creationId="{088B852E-5494-418B-A833-75CF016A9E20}"/>
          </ac:grpSpMkLst>
        </pc:grpChg>
        <pc:picChg chg="del">
          <ac:chgData name="Rezia Razzaque (1711140)" userId="S::1711140@student.uwtsd.ac.uk::3b922d2c-0f83-4b1a-8cc3-98ea1ae0a50e" providerId="AD" clId="Web-{BCFD8888-CB1C-51B6-33C9-8CA184BEBE60}" dt="2022-05-30T12:19:40.983" v="5"/>
          <ac:picMkLst>
            <pc:docMk/>
            <pc:sldMk cId="680755087" sldId="257"/>
            <ac:picMk id="4" creationId="{FBD05FEF-2B2D-5362-C638-55527ABB3F0C}"/>
          </ac:picMkLst>
        </pc:picChg>
        <pc:picChg chg="add mod">
          <ac:chgData name="Rezia Razzaque (1711140)" userId="S::1711140@student.uwtsd.ac.uk::3b922d2c-0f83-4b1a-8cc3-98ea1ae0a50e" providerId="AD" clId="Web-{BCFD8888-CB1C-51B6-33C9-8CA184BEBE60}" dt="2022-05-30T12:22:52.223" v="25"/>
          <ac:picMkLst>
            <pc:docMk/>
            <pc:sldMk cId="680755087" sldId="257"/>
            <ac:picMk id="7" creationId="{D44639D4-FFC1-E61E-7764-A6C724E7859B}"/>
          </ac:picMkLst>
        </pc:picChg>
      </pc:sldChg>
      <pc:sldChg chg="addSp delSp modSp">
        <pc:chgData name="Rezia Razzaque (1711140)" userId="S::1711140@student.uwtsd.ac.uk::3b922d2c-0f83-4b1a-8cc3-98ea1ae0a50e" providerId="AD" clId="Web-{BCFD8888-CB1C-51B6-33C9-8CA184BEBE60}" dt="2022-05-30T12:20:54.813" v="16" actId="14100"/>
        <pc:sldMkLst>
          <pc:docMk/>
          <pc:sldMk cId="939459251" sldId="258"/>
        </pc:sldMkLst>
        <pc:picChg chg="add mod">
          <ac:chgData name="Rezia Razzaque (1711140)" userId="S::1711140@student.uwtsd.ac.uk::3b922d2c-0f83-4b1a-8cc3-98ea1ae0a50e" providerId="AD" clId="Web-{BCFD8888-CB1C-51B6-33C9-8CA184BEBE60}" dt="2022-05-30T12:20:54.813" v="16" actId="14100"/>
          <ac:picMkLst>
            <pc:docMk/>
            <pc:sldMk cId="939459251" sldId="258"/>
            <ac:picMk id="3" creationId="{598575A4-D102-BC58-21BD-65543C63A17F}"/>
          </ac:picMkLst>
        </pc:picChg>
        <pc:picChg chg="del">
          <ac:chgData name="Rezia Razzaque (1711140)" userId="S::1711140@student.uwtsd.ac.uk::3b922d2c-0f83-4b1a-8cc3-98ea1ae0a50e" providerId="AD" clId="Web-{BCFD8888-CB1C-51B6-33C9-8CA184BEBE60}" dt="2022-05-30T12:20:03.687" v="9"/>
          <ac:picMkLst>
            <pc:docMk/>
            <pc:sldMk cId="939459251" sldId="258"/>
            <ac:picMk id="7" creationId="{11E65585-49FF-3DDC-FDF4-D6D382483AAE}"/>
          </ac:picMkLst>
        </pc:picChg>
      </pc:sldChg>
    </pc:docChg>
  </pc:docChgLst>
  <pc:docChgLst>
    <pc:chgData name="Rezia Razzaque (1711140)" userId="S::1711140@student.uwtsd.ac.uk::3b922d2c-0f83-4b1a-8cc3-98ea1ae0a50e" providerId="AD" clId="Web-{2A7F130E-A52F-42C2-8F61-6E3702FF614A}"/>
    <pc:docChg chg="modSld">
      <pc:chgData name="Rezia Razzaque (1711140)" userId="S::1711140@student.uwtsd.ac.uk::3b922d2c-0f83-4b1a-8cc3-98ea1ae0a50e" providerId="AD" clId="Web-{2A7F130E-A52F-42C2-8F61-6E3702FF614A}" dt="2022-06-01T11:17:16.003" v="26" actId="14100"/>
      <pc:docMkLst>
        <pc:docMk/>
      </pc:docMkLst>
      <pc:sldChg chg="modSp">
        <pc:chgData name="Rezia Razzaque (1711140)" userId="S::1711140@student.uwtsd.ac.uk::3b922d2c-0f83-4b1a-8cc3-98ea1ae0a50e" providerId="AD" clId="Web-{2A7F130E-A52F-42C2-8F61-6E3702FF614A}" dt="2022-06-01T11:17:16.003" v="26" actId="14100"/>
        <pc:sldMkLst>
          <pc:docMk/>
          <pc:sldMk cId="109857222" sldId="256"/>
        </pc:sldMkLst>
        <pc:spChg chg="mod">
          <ac:chgData name="Rezia Razzaque (1711140)" userId="S::1711140@student.uwtsd.ac.uk::3b922d2c-0f83-4b1a-8cc3-98ea1ae0a50e" providerId="AD" clId="Web-{2A7F130E-A52F-42C2-8F61-6E3702FF614A}" dt="2022-06-01T11:15:32.403" v="15" actId="20577"/>
          <ac:spMkLst>
            <pc:docMk/>
            <pc:sldMk cId="109857222" sldId="256"/>
            <ac:spMk id="2" creationId="{00000000-0000-0000-0000-000000000000}"/>
          </ac:spMkLst>
        </pc:spChg>
        <pc:picChg chg="mod">
          <ac:chgData name="Rezia Razzaque (1711140)" userId="S::1711140@student.uwtsd.ac.uk::3b922d2c-0f83-4b1a-8cc3-98ea1ae0a50e" providerId="AD" clId="Web-{2A7F130E-A52F-42C2-8F61-6E3702FF614A}" dt="2022-06-01T11:17:16.003" v="26" actId="14100"/>
          <ac:picMkLst>
            <pc:docMk/>
            <pc:sldMk cId="109857222" sldId="256"/>
            <ac:picMk id="4" creationId="{996A35DF-0FD6-E752-5624-44258233ABF5}"/>
          </ac:picMkLst>
        </pc:picChg>
      </pc:sldChg>
      <pc:sldChg chg="modSp">
        <pc:chgData name="Rezia Razzaque (1711140)" userId="S::1711140@student.uwtsd.ac.uk::3b922d2c-0f83-4b1a-8cc3-98ea1ae0a50e" providerId="AD" clId="Web-{2A7F130E-A52F-42C2-8F61-6E3702FF614A}" dt="2022-06-01T11:15:40.997" v="16" actId="20577"/>
        <pc:sldMkLst>
          <pc:docMk/>
          <pc:sldMk cId="680755087" sldId="257"/>
        </pc:sldMkLst>
        <pc:spChg chg="mod">
          <ac:chgData name="Rezia Razzaque (1711140)" userId="S::1711140@student.uwtsd.ac.uk::3b922d2c-0f83-4b1a-8cc3-98ea1ae0a50e" providerId="AD" clId="Web-{2A7F130E-A52F-42C2-8F61-6E3702FF614A}" dt="2022-06-01T11:15:40.997" v="16" actId="20577"/>
          <ac:spMkLst>
            <pc:docMk/>
            <pc:sldMk cId="680755087" sldId="257"/>
            <ac:spMk id="3" creationId="{BA56D37C-8A8B-854A-1B83-DBD804842315}"/>
          </ac:spMkLst>
        </pc:spChg>
      </pc:sldChg>
      <pc:sldChg chg="modSp">
        <pc:chgData name="Rezia Razzaque (1711140)" userId="S::1711140@student.uwtsd.ac.uk::3b922d2c-0f83-4b1a-8cc3-98ea1ae0a50e" providerId="AD" clId="Web-{2A7F130E-A52F-42C2-8F61-6E3702FF614A}" dt="2022-06-01T11:15:51.107" v="17" actId="1076"/>
        <pc:sldMkLst>
          <pc:docMk/>
          <pc:sldMk cId="939459251" sldId="258"/>
        </pc:sldMkLst>
        <pc:picChg chg="mod">
          <ac:chgData name="Rezia Razzaque (1711140)" userId="S::1711140@student.uwtsd.ac.uk::3b922d2c-0f83-4b1a-8cc3-98ea1ae0a50e" providerId="AD" clId="Web-{2A7F130E-A52F-42C2-8F61-6E3702FF614A}" dt="2022-06-01T11:15:51.107" v="17" actId="1076"/>
          <ac:picMkLst>
            <pc:docMk/>
            <pc:sldMk cId="939459251" sldId="258"/>
            <ac:picMk id="9" creationId="{AB16B223-2425-3EE5-2023-23AFBA7127E4}"/>
          </ac:picMkLst>
        </pc:picChg>
      </pc:sldChg>
      <pc:sldChg chg="modSp">
        <pc:chgData name="Rezia Razzaque (1711140)" userId="S::1711140@student.uwtsd.ac.uk::3b922d2c-0f83-4b1a-8cc3-98ea1ae0a50e" providerId="AD" clId="Web-{2A7F130E-A52F-42C2-8F61-6E3702FF614A}" dt="2022-06-01T11:16:40.532" v="20" actId="20577"/>
        <pc:sldMkLst>
          <pc:docMk/>
          <pc:sldMk cId="1651448219" sldId="259"/>
        </pc:sldMkLst>
        <pc:spChg chg="mod">
          <ac:chgData name="Rezia Razzaque (1711140)" userId="S::1711140@student.uwtsd.ac.uk::3b922d2c-0f83-4b1a-8cc3-98ea1ae0a50e" providerId="AD" clId="Web-{2A7F130E-A52F-42C2-8F61-6E3702FF614A}" dt="2022-06-01T11:16:40.532" v="20" actId="20577"/>
          <ac:spMkLst>
            <pc:docMk/>
            <pc:sldMk cId="1651448219" sldId="259"/>
            <ac:spMk id="2" creationId="{DB3ACFE6-5163-D4DB-8920-D6B4453C3881}"/>
          </ac:spMkLst>
        </pc:spChg>
        <pc:spChg chg="mod">
          <ac:chgData name="Rezia Razzaque (1711140)" userId="S::1711140@student.uwtsd.ac.uk::3b922d2c-0f83-4b1a-8cc3-98ea1ae0a50e" providerId="AD" clId="Web-{2A7F130E-A52F-42C2-8F61-6E3702FF614A}" dt="2022-06-01T11:16:14.343" v="18" actId="20577"/>
          <ac:spMkLst>
            <pc:docMk/>
            <pc:sldMk cId="1651448219" sldId="259"/>
            <ac:spMk id="41" creationId="{16CD6D5B-A661-B807-A98B-24955ECFEB15}"/>
          </ac:spMkLst>
        </pc:spChg>
      </pc:sldChg>
      <pc:sldChg chg="modSp">
        <pc:chgData name="Rezia Razzaque (1711140)" userId="S::1711140@student.uwtsd.ac.uk::3b922d2c-0f83-4b1a-8cc3-98ea1ae0a50e" providerId="AD" clId="Web-{2A7F130E-A52F-42C2-8F61-6E3702FF614A}" dt="2022-06-01T10:55:36.418" v="5" actId="20577"/>
        <pc:sldMkLst>
          <pc:docMk/>
          <pc:sldMk cId="4046493837" sldId="261"/>
        </pc:sldMkLst>
        <pc:spChg chg="mod">
          <ac:chgData name="Rezia Razzaque (1711140)" userId="S::1711140@student.uwtsd.ac.uk::3b922d2c-0f83-4b1a-8cc3-98ea1ae0a50e" providerId="AD" clId="Web-{2A7F130E-A52F-42C2-8F61-6E3702FF614A}" dt="2022-06-01T10:07:15.443" v="2" actId="20577"/>
          <ac:spMkLst>
            <pc:docMk/>
            <pc:sldMk cId="4046493837" sldId="261"/>
            <ac:spMk id="2" creationId="{92EDA98A-E806-3143-3FBB-F43589CF89D0}"/>
          </ac:spMkLst>
        </pc:spChg>
        <pc:spChg chg="mod">
          <ac:chgData name="Rezia Razzaque (1711140)" userId="S::1711140@student.uwtsd.ac.uk::3b922d2c-0f83-4b1a-8cc3-98ea1ae0a50e" providerId="AD" clId="Web-{2A7F130E-A52F-42C2-8F61-6E3702FF614A}" dt="2022-06-01T10:55:36.418" v="5" actId="20577"/>
          <ac:spMkLst>
            <pc:docMk/>
            <pc:sldMk cId="4046493837" sldId="261"/>
            <ac:spMk id="3" creationId="{DB087840-3FC1-AE49-D163-2C98CC2E160A}"/>
          </ac:spMkLst>
        </pc:spChg>
      </pc:sldChg>
    </pc:docChg>
  </pc:docChgLst>
  <pc:docChgLst>
    <pc:chgData name="Rezia Razzaque (1711140)" userId="S::1711140@student.uwtsd.ac.uk::3b922d2c-0f83-4b1a-8cc3-98ea1ae0a50e" providerId="AD" clId="Web-{0C360477-FC44-29F0-F064-AB9E9BFD410A}"/>
    <pc:docChg chg="addSld delSld modSld">
      <pc:chgData name="Rezia Razzaque (1711140)" userId="S::1711140@student.uwtsd.ac.uk::3b922d2c-0f83-4b1a-8cc3-98ea1ae0a50e" providerId="AD" clId="Web-{0C360477-FC44-29F0-F064-AB9E9BFD410A}" dt="2022-07-20T12:52:44.596" v="172"/>
      <pc:docMkLst>
        <pc:docMk/>
      </pc:docMkLst>
      <pc:sldChg chg="addSp delSp modSp">
        <pc:chgData name="Rezia Razzaque (1711140)" userId="S::1711140@student.uwtsd.ac.uk::3b922d2c-0f83-4b1a-8cc3-98ea1ae0a50e" providerId="AD" clId="Web-{0C360477-FC44-29F0-F064-AB9E9BFD410A}" dt="2022-07-20T12:52:08.846" v="171" actId="14100"/>
        <pc:sldMkLst>
          <pc:docMk/>
          <pc:sldMk cId="939459251" sldId="258"/>
        </pc:sldMkLst>
        <pc:spChg chg="add del mod">
          <ac:chgData name="Rezia Razzaque (1711140)" userId="S::1711140@student.uwtsd.ac.uk::3b922d2c-0f83-4b1a-8cc3-98ea1ae0a50e" providerId="AD" clId="Web-{0C360477-FC44-29F0-F064-AB9E9BFD410A}" dt="2022-07-20T12:50:06.187" v="157"/>
          <ac:spMkLst>
            <pc:docMk/>
            <pc:sldMk cId="939459251" sldId="258"/>
            <ac:spMk id="7" creationId="{39920669-5DF8-B0AC-ECAA-85FFB3FF50BF}"/>
          </ac:spMkLst>
        </pc:spChg>
        <pc:spChg chg="add mod">
          <ac:chgData name="Rezia Razzaque (1711140)" userId="S::1711140@student.uwtsd.ac.uk::3b922d2c-0f83-4b1a-8cc3-98ea1ae0a50e" providerId="AD" clId="Web-{0C360477-FC44-29F0-F064-AB9E9BFD410A}" dt="2022-07-20T12:51:47.204" v="166" actId="1076"/>
          <ac:spMkLst>
            <pc:docMk/>
            <pc:sldMk cId="939459251" sldId="258"/>
            <ac:spMk id="18" creationId="{1D3EEBAB-3A35-7963-5180-B6294303DDF4}"/>
          </ac:spMkLst>
        </pc:spChg>
        <pc:picChg chg="add del mod">
          <ac:chgData name="Rezia Razzaque (1711140)" userId="S::1711140@student.uwtsd.ac.uk::3b922d2c-0f83-4b1a-8cc3-98ea1ae0a50e" providerId="AD" clId="Web-{0C360477-FC44-29F0-F064-AB9E9BFD410A}" dt="2022-07-20T12:49:09.248" v="149"/>
          <ac:picMkLst>
            <pc:docMk/>
            <pc:sldMk cId="939459251" sldId="258"/>
            <ac:picMk id="6" creationId="{76D85EC9-3733-2270-1E86-AC87DBE6BBAB}"/>
          </ac:picMkLst>
        </pc:picChg>
        <pc:picChg chg="del">
          <ac:chgData name="Rezia Razzaque (1711140)" userId="S::1711140@student.uwtsd.ac.uk::3b922d2c-0f83-4b1a-8cc3-98ea1ae0a50e" providerId="AD" clId="Web-{0C360477-FC44-29F0-F064-AB9E9BFD410A}" dt="2022-07-20T12:48:55.466" v="146"/>
          <ac:picMkLst>
            <pc:docMk/>
            <pc:sldMk cId="939459251" sldId="258"/>
            <ac:picMk id="9" creationId="{AB16B223-2425-3EE5-2023-23AFBA7127E4}"/>
          </ac:picMkLst>
        </pc:picChg>
        <pc:picChg chg="add mod">
          <ac:chgData name="Rezia Razzaque (1711140)" userId="S::1711140@student.uwtsd.ac.uk::3b922d2c-0f83-4b1a-8cc3-98ea1ae0a50e" providerId="AD" clId="Web-{0C360477-FC44-29F0-F064-AB9E9BFD410A}" dt="2022-07-20T12:52:08.846" v="171" actId="14100"/>
          <ac:picMkLst>
            <pc:docMk/>
            <pc:sldMk cId="939459251" sldId="258"/>
            <ac:picMk id="14" creationId="{FF2EF96B-2286-3F66-4A3D-61CB116638EC}"/>
          </ac:picMkLst>
        </pc:picChg>
      </pc:sldChg>
      <pc:sldChg chg="modSp">
        <pc:chgData name="Rezia Razzaque (1711140)" userId="S::1711140@student.uwtsd.ac.uk::3b922d2c-0f83-4b1a-8cc3-98ea1ae0a50e" providerId="AD" clId="Web-{0C360477-FC44-29F0-F064-AB9E9BFD410A}" dt="2022-07-20T10:30:20.239" v="86" actId="20577"/>
        <pc:sldMkLst>
          <pc:docMk/>
          <pc:sldMk cId="1651448219" sldId="259"/>
        </pc:sldMkLst>
        <pc:spChg chg="mod">
          <ac:chgData name="Rezia Razzaque (1711140)" userId="S::1711140@student.uwtsd.ac.uk::3b922d2c-0f83-4b1a-8cc3-98ea1ae0a50e" providerId="AD" clId="Web-{0C360477-FC44-29F0-F064-AB9E9BFD410A}" dt="2022-07-20T10:30:20.239" v="86" actId="20577"/>
          <ac:spMkLst>
            <pc:docMk/>
            <pc:sldMk cId="1651448219" sldId="259"/>
            <ac:spMk id="41" creationId="{16CD6D5B-A661-B807-A98B-24955ECFEB15}"/>
          </ac:spMkLst>
        </pc:spChg>
      </pc:sldChg>
      <pc:sldChg chg="addSp delSp modSp new del">
        <pc:chgData name="Rezia Razzaque (1711140)" userId="S::1711140@student.uwtsd.ac.uk::3b922d2c-0f83-4b1a-8cc3-98ea1ae0a50e" providerId="AD" clId="Web-{0C360477-FC44-29F0-F064-AB9E9BFD410A}" dt="2022-07-20T12:52:44.596" v="172"/>
        <pc:sldMkLst>
          <pc:docMk/>
          <pc:sldMk cId="54129426" sldId="263"/>
        </pc:sldMkLst>
        <pc:spChg chg="mod">
          <ac:chgData name="Rezia Razzaque (1711140)" userId="S::1711140@student.uwtsd.ac.uk::3b922d2c-0f83-4b1a-8cc3-98ea1ae0a50e" providerId="AD" clId="Web-{0C360477-FC44-29F0-F064-AB9E9BFD410A}" dt="2022-07-20T11:50:06.344" v="145" actId="20577"/>
          <ac:spMkLst>
            <pc:docMk/>
            <pc:sldMk cId="54129426" sldId="263"/>
            <ac:spMk id="3" creationId="{7D2182E3-B717-F173-A704-4FD17958CE44}"/>
          </ac:spMkLst>
        </pc:spChg>
        <pc:spChg chg="add mod">
          <ac:chgData name="Rezia Razzaque (1711140)" userId="S::1711140@student.uwtsd.ac.uk::3b922d2c-0f83-4b1a-8cc3-98ea1ae0a50e" providerId="AD" clId="Web-{0C360477-FC44-29F0-F064-AB9E9BFD410A}" dt="2022-07-20T12:51:36.454" v="162" actId="1076"/>
          <ac:spMkLst>
            <pc:docMk/>
            <pc:sldMk cId="54129426" sldId="263"/>
            <ac:spMk id="5" creationId="{12C1B92C-0236-1F27-28C8-6C209ED5DDF5}"/>
          </ac:spMkLst>
        </pc:spChg>
        <pc:picChg chg="add mod">
          <ac:chgData name="Rezia Razzaque (1711140)" userId="S::1711140@student.uwtsd.ac.uk::3b922d2c-0f83-4b1a-8cc3-98ea1ae0a50e" providerId="AD" clId="Web-{0C360477-FC44-29F0-F064-AB9E9BFD410A}" dt="2022-07-20T12:51:36.454" v="161" actId="1076"/>
          <ac:picMkLst>
            <pc:docMk/>
            <pc:sldMk cId="54129426" sldId="263"/>
            <ac:picMk id="4" creationId="{6067A16F-5680-33B4-0DE6-861BD68F52BA}"/>
          </ac:picMkLst>
        </pc:picChg>
        <pc:picChg chg="add del mod">
          <ac:chgData name="Rezia Razzaque (1711140)" userId="S::1711140@student.uwtsd.ac.uk::3b922d2c-0f83-4b1a-8cc3-98ea1ae0a50e" providerId="AD" clId="Web-{0C360477-FC44-29F0-F064-AB9E9BFD410A}" dt="2022-07-20T10:40:52.347" v="91"/>
          <ac:picMkLst>
            <pc:docMk/>
            <pc:sldMk cId="54129426" sldId="263"/>
            <ac:picMk id="5" creationId="{7F377A43-A79B-0A5A-D4E7-D78E0EACC202}"/>
          </ac:picMkLst>
        </pc:picChg>
        <pc:picChg chg="add mod">
          <ac:chgData name="Rezia Razzaque (1711140)" userId="S::1711140@student.uwtsd.ac.uk::3b922d2c-0f83-4b1a-8cc3-98ea1ae0a50e" providerId="AD" clId="Web-{0C360477-FC44-29F0-F064-AB9E9BFD410A}" dt="2022-07-20T11:04:55.029" v="100" actId="1076"/>
          <ac:picMkLst>
            <pc:docMk/>
            <pc:sldMk cId="54129426" sldId="263"/>
            <ac:picMk id="7" creationId="{7FC8A399-E789-D1E5-AB87-1FE90B627BCC}"/>
          </ac:picMkLst>
        </pc:picChg>
      </pc:sldChg>
    </pc:docChg>
  </pc:docChgLst>
  <pc:docChgLst>
    <pc:chgData name="Rezia Razzaque (1711140)" userId="S::1711140@student.uwtsd.ac.uk::3b922d2c-0f83-4b1a-8cc3-98ea1ae0a50e" providerId="AD" clId="Web-{CD080048-9F66-C6C7-19C7-84BDEA89A5B6}"/>
    <pc:docChg chg="addSld modSld">
      <pc:chgData name="Rezia Razzaque (1711140)" userId="S::1711140@student.uwtsd.ac.uk::3b922d2c-0f83-4b1a-8cc3-98ea1ae0a50e" providerId="AD" clId="Web-{CD080048-9F66-C6C7-19C7-84BDEA89A5B6}" dt="2022-05-31T11:46:16.792" v="391" actId="20577"/>
      <pc:docMkLst>
        <pc:docMk/>
      </pc:docMkLst>
      <pc:sldChg chg="addSp delSp modSp mod setBg addAnim setClrOvrMap">
        <pc:chgData name="Rezia Razzaque (1711140)" userId="S::1711140@student.uwtsd.ac.uk::3b922d2c-0f83-4b1a-8cc3-98ea1ae0a50e" providerId="AD" clId="Web-{CD080048-9F66-C6C7-19C7-84BDEA89A5B6}" dt="2022-05-31T11:46:16.792" v="391" actId="20577"/>
        <pc:sldMkLst>
          <pc:docMk/>
          <pc:sldMk cId="109857222" sldId="256"/>
        </pc:sldMkLst>
        <pc:spChg chg="mod ord">
          <ac:chgData name="Rezia Razzaque (1711140)" userId="S::1711140@student.uwtsd.ac.uk::3b922d2c-0f83-4b1a-8cc3-98ea1ae0a50e" providerId="AD" clId="Web-{CD080048-9F66-C6C7-19C7-84BDEA89A5B6}" dt="2022-05-31T11:46:16.792" v="391" actId="20577"/>
          <ac:spMkLst>
            <pc:docMk/>
            <pc:sldMk cId="109857222" sldId="256"/>
            <ac:spMk id="2" creationId="{00000000-0000-0000-0000-000000000000}"/>
          </ac:spMkLst>
        </pc:spChg>
        <pc:spChg chg="mod ord">
          <ac:chgData name="Rezia Razzaque (1711140)" userId="S::1711140@student.uwtsd.ac.uk::3b922d2c-0f83-4b1a-8cc3-98ea1ae0a50e" providerId="AD" clId="Web-{CD080048-9F66-C6C7-19C7-84BDEA89A5B6}" dt="2022-05-31T11:46:01.853" v="389"/>
          <ac:spMkLst>
            <pc:docMk/>
            <pc:sldMk cId="109857222" sldId="256"/>
            <ac:spMk id="3" creationId="{00000000-0000-0000-0000-000000000000}"/>
          </ac:spMkLst>
        </pc:spChg>
        <pc:spChg chg="add del">
          <ac:chgData name="Rezia Razzaque (1711140)" userId="S::1711140@student.uwtsd.ac.uk::3b922d2c-0f83-4b1a-8cc3-98ea1ae0a50e" providerId="AD" clId="Web-{CD080048-9F66-C6C7-19C7-84BDEA89A5B6}" dt="2022-05-31T11:46:01.853" v="389"/>
          <ac:spMkLst>
            <pc:docMk/>
            <pc:sldMk cId="109857222" sldId="256"/>
            <ac:spMk id="8" creationId="{88294908-8B00-4F58-BBBA-20F71A40AA9E}"/>
          </ac:spMkLst>
        </pc:spChg>
        <pc:spChg chg="add del">
          <ac:chgData name="Rezia Razzaque (1711140)" userId="S::1711140@student.uwtsd.ac.uk::3b922d2c-0f83-4b1a-8cc3-98ea1ae0a50e" providerId="AD" clId="Web-{CD080048-9F66-C6C7-19C7-84BDEA89A5B6}" dt="2022-05-31T11:46:01.853" v="389"/>
          <ac:spMkLst>
            <pc:docMk/>
            <pc:sldMk cId="109857222" sldId="256"/>
            <ac:spMk id="10" creationId="{4364C879-1404-4203-8E9D-CC5DE0A621A2}"/>
          </ac:spMkLst>
        </pc:spChg>
        <pc:spChg chg="add del">
          <ac:chgData name="Rezia Razzaque (1711140)" userId="S::1711140@student.uwtsd.ac.uk::3b922d2c-0f83-4b1a-8cc3-98ea1ae0a50e" providerId="AD" clId="Web-{CD080048-9F66-C6C7-19C7-84BDEA89A5B6}" dt="2022-05-31T11:46:01.853" v="389"/>
          <ac:spMkLst>
            <pc:docMk/>
            <pc:sldMk cId="109857222" sldId="256"/>
            <ac:spMk id="12" creationId="{84617302-4B0D-4351-A6BB-6F0930D943AC}"/>
          </ac:spMkLst>
        </pc:spChg>
        <pc:spChg chg="add del">
          <ac:chgData name="Rezia Razzaque (1711140)" userId="S::1711140@student.uwtsd.ac.uk::3b922d2c-0f83-4b1a-8cc3-98ea1ae0a50e" providerId="AD" clId="Web-{CD080048-9F66-C6C7-19C7-84BDEA89A5B6}" dt="2022-05-31T11:46:01.853" v="389"/>
          <ac:spMkLst>
            <pc:docMk/>
            <pc:sldMk cId="109857222" sldId="256"/>
            <ac:spMk id="14" creationId="{DA2C7802-C2E0-4218-8F89-8DD7CCD2CD1C}"/>
          </ac:spMkLst>
        </pc:spChg>
        <pc:spChg chg="add del">
          <ac:chgData name="Rezia Razzaque (1711140)" userId="S::1711140@student.uwtsd.ac.uk::3b922d2c-0f83-4b1a-8cc3-98ea1ae0a50e" providerId="AD" clId="Web-{CD080048-9F66-C6C7-19C7-84BDEA89A5B6}" dt="2022-05-31T11:46:01.853" v="389"/>
          <ac:spMkLst>
            <pc:docMk/>
            <pc:sldMk cId="109857222" sldId="256"/>
            <ac:spMk id="16" creationId="{A6D7111A-21E5-4EE9-8A78-10E5530F0116}"/>
          </ac:spMkLst>
        </pc:spChg>
        <pc:spChg chg="add del">
          <ac:chgData name="Rezia Razzaque (1711140)" userId="S::1711140@student.uwtsd.ac.uk::3b922d2c-0f83-4b1a-8cc3-98ea1ae0a50e" providerId="AD" clId="Web-{CD080048-9F66-C6C7-19C7-84BDEA89A5B6}" dt="2022-05-31T11:46:01.853" v="389"/>
          <ac:spMkLst>
            <pc:docMk/>
            <pc:sldMk cId="109857222" sldId="256"/>
            <ac:spMk id="18" creationId="{A3969E80-A77B-49FC-9122-D89AFD5EE118}"/>
          </ac:spMkLst>
        </pc:spChg>
        <pc:spChg chg="add del">
          <ac:chgData name="Rezia Razzaque (1711140)" userId="S::1711140@student.uwtsd.ac.uk::3b922d2c-0f83-4b1a-8cc3-98ea1ae0a50e" providerId="AD" clId="Web-{CD080048-9F66-C6C7-19C7-84BDEA89A5B6}" dt="2022-05-31T11:46:01.853" v="389"/>
          <ac:spMkLst>
            <pc:docMk/>
            <pc:sldMk cId="109857222" sldId="256"/>
            <ac:spMk id="20" creationId="{1849CA57-76BD-4CF2-80BA-D7A46A01B7B1}"/>
          </ac:spMkLst>
        </pc:spChg>
        <pc:spChg chg="add del">
          <ac:chgData name="Rezia Razzaque (1711140)" userId="S::1711140@student.uwtsd.ac.uk::3b922d2c-0f83-4b1a-8cc3-98ea1ae0a50e" providerId="AD" clId="Web-{CD080048-9F66-C6C7-19C7-84BDEA89A5B6}" dt="2022-05-31T11:46:01.853" v="389"/>
          <ac:spMkLst>
            <pc:docMk/>
            <pc:sldMk cId="109857222" sldId="256"/>
            <ac:spMk id="22" creationId="{35E9085E-E730-4768-83D4-6CB7E9897153}"/>
          </ac:spMkLst>
        </pc:spChg>
        <pc:spChg chg="add del">
          <ac:chgData name="Rezia Razzaque (1711140)" userId="S::1711140@student.uwtsd.ac.uk::3b922d2c-0f83-4b1a-8cc3-98ea1ae0a50e" providerId="AD" clId="Web-{CD080048-9F66-C6C7-19C7-84BDEA89A5B6}" dt="2022-05-31T11:46:01.853" v="389"/>
          <ac:spMkLst>
            <pc:docMk/>
            <pc:sldMk cId="109857222" sldId="256"/>
            <ac:spMk id="24" creationId="{973272FE-A474-4CAE-8CA2-BCC8B476C3F4}"/>
          </ac:spMkLst>
        </pc:spChg>
        <pc:spChg chg="add del">
          <ac:chgData name="Rezia Razzaque (1711140)" userId="S::1711140@student.uwtsd.ac.uk::3b922d2c-0f83-4b1a-8cc3-98ea1ae0a50e" providerId="AD" clId="Web-{CD080048-9F66-C6C7-19C7-84BDEA89A5B6}" dt="2022-05-31T11:46:01.853" v="389"/>
          <ac:spMkLst>
            <pc:docMk/>
            <pc:sldMk cId="109857222" sldId="256"/>
            <ac:spMk id="26" creationId="{E07981EA-05A6-437C-88D7-B377B92B031D}"/>
          </ac:spMkLst>
        </pc:spChg>
        <pc:spChg chg="add del">
          <ac:chgData name="Rezia Razzaque (1711140)" userId="S::1711140@student.uwtsd.ac.uk::3b922d2c-0f83-4b1a-8cc3-98ea1ae0a50e" providerId="AD" clId="Web-{CD080048-9F66-C6C7-19C7-84BDEA89A5B6}" dt="2022-05-31T11:46:01.853" v="389"/>
          <ac:spMkLst>
            <pc:docMk/>
            <pc:sldMk cId="109857222" sldId="256"/>
            <ac:spMk id="28" creationId="{15E3C750-986E-4769-B1AE-49289FBEE757}"/>
          </ac:spMkLst>
        </pc:spChg>
        <pc:spChg chg="add del">
          <ac:chgData name="Rezia Razzaque (1711140)" userId="S::1711140@student.uwtsd.ac.uk::3b922d2c-0f83-4b1a-8cc3-98ea1ae0a50e" providerId="AD" clId="Web-{CD080048-9F66-C6C7-19C7-84BDEA89A5B6}" dt="2022-05-31T11:45:59.588" v="386"/>
          <ac:spMkLst>
            <pc:docMk/>
            <pc:sldMk cId="109857222" sldId="256"/>
            <ac:spMk id="33" creationId="{7D9D36D6-2AC5-46A1-A849-4C82D5264A3A}"/>
          </ac:spMkLst>
        </pc:spChg>
        <pc:spChg chg="add del">
          <ac:chgData name="Rezia Razzaque (1711140)" userId="S::1711140@student.uwtsd.ac.uk::3b922d2c-0f83-4b1a-8cc3-98ea1ae0a50e" providerId="AD" clId="Web-{CD080048-9F66-C6C7-19C7-84BDEA89A5B6}" dt="2022-05-31T11:46:01.853" v="388"/>
          <ac:spMkLst>
            <pc:docMk/>
            <pc:sldMk cId="109857222" sldId="256"/>
            <ac:spMk id="35" creationId="{E49CC64F-7275-4E33-961B-0C5CDC439875}"/>
          </ac:spMkLst>
        </pc:spChg>
        <pc:spChg chg="add">
          <ac:chgData name="Rezia Razzaque (1711140)" userId="S::1711140@student.uwtsd.ac.uk::3b922d2c-0f83-4b1a-8cc3-98ea1ae0a50e" providerId="AD" clId="Web-{CD080048-9F66-C6C7-19C7-84BDEA89A5B6}" dt="2022-05-31T11:46:01.853" v="389"/>
          <ac:spMkLst>
            <pc:docMk/>
            <pc:sldMk cId="109857222" sldId="256"/>
            <ac:spMk id="37" creationId="{32E62931-8EB4-42BB-BAAB-D8757BE66D8E}"/>
          </ac:spMkLst>
        </pc:spChg>
        <pc:picChg chg="add mod">
          <ac:chgData name="Rezia Razzaque (1711140)" userId="S::1711140@student.uwtsd.ac.uk::3b922d2c-0f83-4b1a-8cc3-98ea1ae0a50e" providerId="AD" clId="Web-{CD080048-9F66-C6C7-19C7-84BDEA89A5B6}" dt="2022-05-31T11:46:01.853" v="389"/>
          <ac:picMkLst>
            <pc:docMk/>
            <pc:sldMk cId="109857222" sldId="256"/>
            <ac:picMk id="4" creationId="{996A35DF-0FD6-E752-5624-44258233ABF5}"/>
          </ac:picMkLst>
        </pc:picChg>
      </pc:sldChg>
      <pc:sldChg chg="addSp delSp modSp new mod setBg">
        <pc:chgData name="Rezia Razzaque (1711140)" userId="S::1711140@student.uwtsd.ac.uk::3b922d2c-0f83-4b1a-8cc3-98ea1ae0a50e" providerId="AD" clId="Web-{CD080048-9F66-C6C7-19C7-84BDEA89A5B6}" dt="2022-05-31T11:40:46.849" v="381" actId="20577"/>
        <pc:sldMkLst>
          <pc:docMk/>
          <pc:sldMk cId="1651448219" sldId="259"/>
        </pc:sldMkLst>
        <pc:spChg chg="mod">
          <ac:chgData name="Rezia Razzaque (1711140)" userId="S::1711140@student.uwtsd.ac.uk::3b922d2c-0f83-4b1a-8cc3-98ea1ae0a50e" providerId="AD" clId="Web-{CD080048-9F66-C6C7-19C7-84BDEA89A5B6}" dt="2022-05-31T11:40:46.849" v="381" actId="20577"/>
          <ac:spMkLst>
            <pc:docMk/>
            <pc:sldMk cId="1651448219" sldId="259"/>
            <ac:spMk id="2" creationId="{DB3ACFE6-5163-D4DB-8920-D6B4453C3881}"/>
          </ac:spMkLst>
        </pc:spChg>
        <pc:spChg chg="del">
          <ac:chgData name="Rezia Razzaque (1711140)" userId="S::1711140@student.uwtsd.ac.uk::3b922d2c-0f83-4b1a-8cc3-98ea1ae0a50e" providerId="AD" clId="Web-{CD080048-9F66-C6C7-19C7-84BDEA89A5B6}" dt="2022-05-31T09:49:42.266" v="13"/>
          <ac:spMkLst>
            <pc:docMk/>
            <pc:sldMk cId="1651448219" sldId="259"/>
            <ac:spMk id="3" creationId="{44CBA4FF-7CB9-DE77-EA4E-FA1DCC4C4844}"/>
          </ac:spMkLst>
        </pc:spChg>
        <pc:spChg chg="add del">
          <ac:chgData name="Rezia Razzaque (1711140)" userId="S::1711140@student.uwtsd.ac.uk::3b922d2c-0f83-4b1a-8cc3-98ea1ae0a50e" providerId="AD" clId="Web-{CD080048-9F66-C6C7-19C7-84BDEA89A5B6}" dt="2022-05-31T09:49:51.563" v="16"/>
          <ac:spMkLst>
            <pc:docMk/>
            <pc:sldMk cId="1651448219" sldId="259"/>
            <ac:spMk id="8" creationId="{186714CD-4F52-DB3E-48A2-104D26048DB4}"/>
          </ac:spMkLst>
        </pc:spChg>
        <pc:spChg chg="add del">
          <ac:chgData name="Rezia Razzaque (1711140)" userId="S::1711140@student.uwtsd.ac.uk::3b922d2c-0f83-4b1a-8cc3-98ea1ae0a50e" providerId="AD" clId="Web-{CD080048-9F66-C6C7-19C7-84BDEA89A5B6}" dt="2022-05-31T09:49:54.360" v="18"/>
          <ac:spMkLst>
            <pc:docMk/>
            <pc:sldMk cId="1651448219" sldId="259"/>
            <ac:spMk id="9" creationId="{6753252F-4873-4F63-801D-CC719279A7D5}"/>
          </ac:spMkLst>
        </pc:spChg>
        <pc:spChg chg="add del">
          <ac:chgData name="Rezia Razzaque (1711140)" userId="S::1711140@student.uwtsd.ac.uk::3b922d2c-0f83-4b1a-8cc3-98ea1ae0a50e" providerId="AD" clId="Web-{CD080048-9F66-C6C7-19C7-84BDEA89A5B6}" dt="2022-05-31T09:49:51.563" v="16"/>
          <ac:spMkLst>
            <pc:docMk/>
            <pc:sldMk cId="1651448219" sldId="259"/>
            <ac:spMk id="11" creationId="{C232B152-3720-4D3B-97ED-45CE5483F16F}"/>
          </ac:spMkLst>
        </pc:spChg>
        <pc:spChg chg="add del">
          <ac:chgData name="Rezia Razzaque (1711140)" userId="S::1711140@student.uwtsd.ac.uk::3b922d2c-0f83-4b1a-8cc3-98ea1ae0a50e" providerId="AD" clId="Web-{CD080048-9F66-C6C7-19C7-84BDEA89A5B6}" dt="2022-05-31T09:49:51.563" v="16"/>
          <ac:spMkLst>
            <pc:docMk/>
            <pc:sldMk cId="1651448219" sldId="259"/>
            <ac:spMk id="13" creationId="{11BAB570-FF10-4E96-8A3F-FA9804702B89}"/>
          </ac:spMkLst>
        </pc:spChg>
        <pc:spChg chg="add del">
          <ac:chgData name="Rezia Razzaque (1711140)" userId="S::1711140@student.uwtsd.ac.uk::3b922d2c-0f83-4b1a-8cc3-98ea1ae0a50e" providerId="AD" clId="Web-{CD080048-9F66-C6C7-19C7-84BDEA89A5B6}" dt="2022-05-31T09:49:51.563" v="16"/>
          <ac:spMkLst>
            <pc:docMk/>
            <pc:sldMk cId="1651448219" sldId="259"/>
            <ac:spMk id="15" creationId="{4B9FAFB2-BEB5-4848-8018-BCAD99E2E1AA}"/>
          </ac:spMkLst>
        </pc:spChg>
        <pc:spChg chg="add del">
          <ac:chgData name="Rezia Razzaque (1711140)" userId="S::1711140@student.uwtsd.ac.uk::3b922d2c-0f83-4b1a-8cc3-98ea1ae0a50e" providerId="AD" clId="Web-{CD080048-9F66-C6C7-19C7-84BDEA89A5B6}" dt="2022-05-31T09:49:54.360" v="18"/>
          <ac:spMkLst>
            <pc:docMk/>
            <pc:sldMk cId="1651448219" sldId="259"/>
            <ac:spMk id="17" creationId="{047C8CCB-F95D-4249-92DD-651249D3535A}"/>
          </ac:spMkLst>
        </pc:spChg>
        <pc:spChg chg="add del">
          <ac:chgData name="Rezia Razzaque (1711140)" userId="S::1711140@student.uwtsd.ac.uk::3b922d2c-0f83-4b1a-8cc3-98ea1ae0a50e" providerId="AD" clId="Web-{CD080048-9F66-C6C7-19C7-84BDEA89A5B6}" dt="2022-05-31T09:50:05.220" v="20"/>
          <ac:spMkLst>
            <pc:docMk/>
            <pc:sldMk cId="1651448219" sldId="259"/>
            <ac:spMk id="19" creationId="{194337F8-38EC-A8D5-688B-6065BDD53DE4}"/>
          </ac:spMkLst>
        </pc:spChg>
        <pc:spChg chg="add del">
          <ac:chgData name="Rezia Razzaque (1711140)" userId="S::1711140@student.uwtsd.ac.uk::3b922d2c-0f83-4b1a-8cc3-98ea1ae0a50e" providerId="AD" clId="Web-{CD080048-9F66-C6C7-19C7-84BDEA89A5B6}" dt="2022-05-31T09:50:05.220" v="20"/>
          <ac:spMkLst>
            <pc:docMk/>
            <pc:sldMk cId="1651448219" sldId="259"/>
            <ac:spMk id="20" creationId="{5E39A796-BE83-48B1-B33F-35C4A32AAB57}"/>
          </ac:spMkLst>
        </pc:spChg>
        <pc:spChg chg="add del">
          <ac:chgData name="Rezia Razzaque (1711140)" userId="S::1711140@student.uwtsd.ac.uk::3b922d2c-0f83-4b1a-8cc3-98ea1ae0a50e" providerId="AD" clId="Web-{CD080048-9F66-C6C7-19C7-84BDEA89A5B6}" dt="2022-05-31T09:50:05.220" v="20"/>
          <ac:spMkLst>
            <pc:docMk/>
            <pc:sldMk cId="1651448219" sldId="259"/>
            <ac:spMk id="21" creationId="{72F84B47-E267-4194-8194-831DB7B5547F}"/>
          </ac:spMkLst>
        </pc:spChg>
        <pc:spChg chg="add del">
          <ac:chgData name="Rezia Razzaque (1711140)" userId="S::1711140@student.uwtsd.ac.uk::3b922d2c-0f83-4b1a-8cc3-98ea1ae0a50e" providerId="AD" clId="Web-{CD080048-9F66-C6C7-19C7-84BDEA89A5B6}" dt="2022-05-31T09:50:07.517" v="22"/>
          <ac:spMkLst>
            <pc:docMk/>
            <pc:sldMk cId="1651448219" sldId="259"/>
            <ac:spMk id="23" creationId="{71FC7D98-7B8B-402A-90FC-F027482F2142}"/>
          </ac:spMkLst>
        </pc:spChg>
        <pc:spChg chg="add del">
          <ac:chgData name="Rezia Razzaque (1711140)" userId="S::1711140@student.uwtsd.ac.uk::3b922d2c-0f83-4b1a-8cc3-98ea1ae0a50e" providerId="AD" clId="Web-{CD080048-9F66-C6C7-19C7-84BDEA89A5B6}" dt="2022-05-31T09:50:07.517" v="22"/>
          <ac:spMkLst>
            <pc:docMk/>
            <pc:sldMk cId="1651448219" sldId="259"/>
            <ac:spMk id="24" creationId="{AD7356EA-285B-4E5D-8FEC-104659A4FD2C}"/>
          </ac:spMkLst>
        </pc:spChg>
        <pc:spChg chg="add del">
          <ac:chgData name="Rezia Razzaque (1711140)" userId="S::1711140@student.uwtsd.ac.uk::3b922d2c-0f83-4b1a-8cc3-98ea1ae0a50e" providerId="AD" clId="Web-{CD080048-9F66-C6C7-19C7-84BDEA89A5B6}" dt="2022-05-31T09:50:12.048" v="24"/>
          <ac:spMkLst>
            <pc:docMk/>
            <pc:sldMk cId="1651448219" sldId="259"/>
            <ac:spMk id="26" creationId="{DBC6133C-0615-4CE4-9132-37E609A9BDFA}"/>
          </ac:spMkLst>
        </pc:spChg>
        <pc:spChg chg="add del">
          <ac:chgData name="Rezia Razzaque (1711140)" userId="S::1711140@student.uwtsd.ac.uk::3b922d2c-0f83-4b1a-8cc3-98ea1ae0a50e" providerId="AD" clId="Web-{CD080048-9F66-C6C7-19C7-84BDEA89A5B6}" dt="2022-05-31T09:50:12.048" v="24"/>
          <ac:spMkLst>
            <pc:docMk/>
            <pc:sldMk cId="1651448219" sldId="259"/>
            <ac:spMk id="27" creationId="{169CC832-2974-4E8D-90ED-3E2941BA7336}"/>
          </ac:spMkLst>
        </pc:spChg>
        <pc:spChg chg="add del">
          <ac:chgData name="Rezia Razzaque (1711140)" userId="S::1711140@student.uwtsd.ac.uk::3b922d2c-0f83-4b1a-8cc3-98ea1ae0a50e" providerId="AD" clId="Web-{CD080048-9F66-C6C7-19C7-84BDEA89A5B6}" dt="2022-05-31T09:50:12.048" v="24"/>
          <ac:spMkLst>
            <pc:docMk/>
            <pc:sldMk cId="1651448219" sldId="259"/>
            <ac:spMk id="28" creationId="{D210A6F3-2371-0C5C-24BF-D136554EB61D}"/>
          </ac:spMkLst>
        </pc:spChg>
        <pc:spChg chg="add del">
          <ac:chgData name="Rezia Razzaque (1711140)" userId="S::1711140@student.uwtsd.ac.uk::3b922d2c-0f83-4b1a-8cc3-98ea1ae0a50e" providerId="AD" clId="Web-{CD080048-9F66-C6C7-19C7-84BDEA89A5B6}" dt="2022-05-31T09:50:12.048" v="24"/>
          <ac:spMkLst>
            <pc:docMk/>
            <pc:sldMk cId="1651448219" sldId="259"/>
            <ac:spMk id="29" creationId="{55222F96-971A-4F90-B841-6BAB416C7AC1}"/>
          </ac:spMkLst>
        </pc:spChg>
        <pc:spChg chg="add del">
          <ac:chgData name="Rezia Razzaque (1711140)" userId="S::1711140@student.uwtsd.ac.uk::3b922d2c-0f83-4b1a-8cc3-98ea1ae0a50e" providerId="AD" clId="Web-{CD080048-9F66-C6C7-19C7-84BDEA89A5B6}" dt="2022-05-31T09:50:12.048" v="24"/>
          <ac:spMkLst>
            <pc:docMk/>
            <pc:sldMk cId="1651448219" sldId="259"/>
            <ac:spMk id="30" creationId="{08980754-6F4B-43C9-B9BE-127B6BED6586}"/>
          </ac:spMkLst>
        </pc:spChg>
        <pc:spChg chg="add del">
          <ac:chgData name="Rezia Razzaque (1711140)" userId="S::1711140@student.uwtsd.ac.uk::3b922d2c-0f83-4b1a-8cc3-98ea1ae0a50e" providerId="AD" clId="Web-{CD080048-9F66-C6C7-19C7-84BDEA89A5B6}" dt="2022-05-31T09:50:12.048" v="24"/>
          <ac:spMkLst>
            <pc:docMk/>
            <pc:sldMk cId="1651448219" sldId="259"/>
            <ac:spMk id="31" creationId="{2C1BBA94-3F40-40AA-8BB9-E69E25E537C1}"/>
          </ac:spMkLst>
        </pc:spChg>
        <pc:spChg chg="add del">
          <ac:chgData name="Rezia Razzaque (1711140)" userId="S::1711140@student.uwtsd.ac.uk::3b922d2c-0f83-4b1a-8cc3-98ea1ae0a50e" providerId="AD" clId="Web-{CD080048-9F66-C6C7-19C7-84BDEA89A5B6}" dt="2022-05-31T09:50:29.658" v="26"/>
          <ac:spMkLst>
            <pc:docMk/>
            <pc:sldMk cId="1651448219" sldId="259"/>
            <ac:spMk id="33" creationId="{2B97F24A-32CE-4C1C-A50D-3016B394DCFB}"/>
          </ac:spMkLst>
        </pc:spChg>
        <pc:spChg chg="add del">
          <ac:chgData name="Rezia Razzaque (1711140)" userId="S::1711140@student.uwtsd.ac.uk::3b922d2c-0f83-4b1a-8cc3-98ea1ae0a50e" providerId="AD" clId="Web-{CD080048-9F66-C6C7-19C7-84BDEA89A5B6}" dt="2022-05-31T09:50:29.658" v="26"/>
          <ac:spMkLst>
            <pc:docMk/>
            <pc:sldMk cId="1651448219" sldId="259"/>
            <ac:spMk id="34" creationId="{CD8B4F24-440B-49E9-B85D-733523DC064B}"/>
          </ac:spMkLst>
        </pc:spChg>
        <pc:spChg chg="add del">
          <ac:chgData name="Rezia Razzaque (1711140)" userId="S::1711140@student.uwtsd.ac.uk::3b922d2c-0f83-4b1a-8cc3-98ea1ae0a50e" providerId="AD" clId="Web-{CD080048-9F66-C6C7-19C7-84BDEA89A5B6}" dt="2022-05-31T09:50:29.658" v="26"/>
          <ac:spMkLst>
            <pc:docMk/>
            <pc:sldMk cId="1651448219" sldId="259"/>
            <ac:spMk id="35" creationId="{F92FD38D-E33C-0F74-4BD7-12A9E8A843A1}"/>
          </ac:spMkLst>
        </pc:spChg>
        <pc:spChg chg="add del">
          <ac:chgData name="Rezia Razzaque (1711140)" userId="S::1711140@student.uwtsd.ac.uk::3b922d2c-0f83-4b1a-8cc3-98ea1ae0a50e" providerId="AD" clId="Web-{CD080048-9F66-C6C7-19C7-84BDEA89A5B6}" dt="2022-05-31T09:59:07.762" v="45"/>
          <ac:spMkLst>
            <pc:docMk/>
            <pc:sldMk cId="1651448219" sldId="259"/>
            <ac:spMk id="37" creationId="{201CC55D-ED54-4C5C-95E6-10947BD1103B}"/>
          </ac:spMkLst>
        </pc:spChg>
        <pc:spChg chg="add del">
          <ac:chgData name="Rezia Razzaque (1711140)" userId="S::1711140@student.uwtsd.ac.uk::3b922d2c-0f83-4b1a-8cc3-98ea1ae0a50e" providerId="AD" clId="Web-{CD080048-9F66-C6C7-19C7-84BDEA89A5B6}" dt="2022-05-31T09:59:07.762" v="45"/>
          <ac:spMkLst>
            <pc:docMk/>
            <pc:sldMk cId="1651448219" sldId="259"/>
            <ac:spMk id="40" creationId="{3873B707-463F-40B0-8227-E8CC6C67EB25}"/>
          </ac:spMkLst>
        </pc:spChg>
        <pc:spChg chg="add mod">
          <ac:chgData name="Rezia Razzaque (1711140)" userId="S::1711140@student.uwtsd.ac.uk::3b922d2c-0f83-4b1a-8cc3-98ea1ae0a50e" providerId="AD" clId="Web-{CD080048-9F66-C6C7-19C7-84BDEA89A5B6}" dt="2022-05-31T10:22:18.026" v="112"/>
          <ac:spMkLst>
            <pc:docMk/>
            <pc:sldMk cId="1651448219" sldId="259"/>
            <ac:spMk id="41" creationId="{16CD6D5B-A661-B807-A98B-24955ECFEB15}"/>
          </ac:spMkLst>
        </pc:spChg>
        <pc:spChg chg="add del">
          <ac:chgData name="Rezia Razzaque (1711140)" userId="S::1711140@student.uwtsd.ac.uk::3b922d2c-0f83-4b1a-8cc3-98ea1ae0a50e" providerId="AD" clId="Web-{CD080048-9F66-C6C7-19C7-84BDEA89A5B6}" dt="2022-05-31T09:59:07.762" v="45"/>
          <ac:spMkLst>
            <pc:docMk/>
            <pc:sldMk cId="1651448219" sldId="259"/>
            <ac:spMk id="42" creationId="{C13237C8-E62C-4F0D-A318-BD6FB6C2D138}"/>
          </ac:spMkLst>
        </pc:spChg>
        <pc:spChg chg="add del">
          <ac:chgData name="Rezia Razzaque (1711140)" userId="S::1711140@student.uwtsd.ac.uk::3b922d2c-0f83-4b1a-8cc3-98ea1ae0a50e" providerId="AD" clId="Web-{CD080048-9F66-C6C7-19C7-84BDEA89A5B6}" dt="2022-05-31T09:59:07.762" v="45"/>
          <ac:spMkLst>
            <pc:docMk/>
            <pc:sldMk cId="1651448219" sldId="259"/>
            <ac:spMk id="43" creationId="{19C9EAEA-39D0-4B0E-A0EB-51E7B26740B1}"/>
          </ac:spMkLst>
        </pc:spChg>
        <pc:spChg chg="add del">
          <ac:chgData name="Rezia Razzaque (1711140)" userId="S::1711140@student.uwtsd.ac.uk::3b922d2c-0f83-4b1a-8cc3-98ea1ae0a50e" providerId="AD" clId="Web-{CD080048-9F66-C6C7-19C7-84BDEA89A5B6}" dt="2022-05-31T10:22:18.026" v="112"/>
          <ac:spMkLst>
            <pc:docMk/>
            <pc:sldMk cId="1651448219" sldId="259"/>
            <ac:spMk id="48" creationId="{743AA782-23D1-4521-8CAD-47662984AA08}"/>
          </ac:spMkLst>
        </pc:spChg>
        <pc:spChg chg="add del">
          <ac:chgData name="Rezia Razzaque (1711140)" userId="S::1711140@student.uwtsd.ac.uk::3b922d2c-0f83-4b1a-8cc3-98ea1ae0a50e" providerId="AD" clId="Web-{CD080048-9F66-C6C7-19C7-84BDEA89A5B6}" dt="2022-05-31T10:22:18.026" v="112"/>
          <ac:spMkLst>
            <pc:docMk/>
            <pc:sldMk cId="1651448219" sldId="259"/>
            <ac:spMk id="50" creationId="{71877DBC-BB60-40F0-AC93-2ACDBAAE60CE}"/>
          </ac:spMkLst>
        </pc:spChg>
        <pc:spChg chg="add">
          <ac:chgData name="Rezia Razzaque (1711140)" userId="S::1711140@student.uwtsd.ac.uk::3b922d2c-0f83-4b1a-8cc3-98ea1ae0a50e" providerId="AD" clId="Web-{CD080048-9F66-C6C7-19C7-84BDEA89A5B6}" dt="2022-05-31T10:22:18.026" v="112"/>
          <ac:spMkLst>
            <pc:docMk/>
            <pc:sldMk cId="1651448219" sldId="259"/>
            <ac:spMk id="55" creationId="{201CC55D-ED54-4C5C-95E6-10947BD1103B}"/>
          </ac:spMkLst>
        </pc:spChg>
        <pc:spChg chg="add">
          <ac:chgData name="Rezia Razzaque (1711140)" userId="S::1711140@student.uwtsd.ac.uk::3b922d2c-0f83-4b1a-8cc3-98ea1ae0a50e" providerId="AD" clId="Web-{CD080048-9F66-C6C7-19C7-84BDEA89A5B6}" dt="2022-05-31T10:22:18.026" v="112"/>
          <ac:spMkLst>
            <pc:docMk/>
            <pc:sldMk cId="1651448219" sldId="259"/>
            <ac:spMk id="61" creationId="{3873B707-463F-40B0-8227-E8CC6C67EB25}"/>
          </ac:spMkLst>
        </pc:spChg>
        <pc:spChg chg="add">
          <ac:chgData name="Rezia Razzaque (1711140)" userId="S::1711140@student.uwtsd.ac.uk::3b922d2c-0f83-4b1a-8cc3-98ea1ae0a50e" providerId="AD" clId="Web-{CD080048-9F66-C6C7-19C7-84BDEA89A5B6}" dt="2022-05-31T10:22:18.026" v="112"/>
          <ac:spMkLst>
            <pc:docMk/>
            <pc:sldMk cId="1651448219" sldId="259"/>
            <ac:spMk id="63" creationId="{C13237C8-E62C-4F0D-A318-BD6FB6C2D138}"/>
          </ac:spMkLst>
        </pc:spChg>
        <pc:spChg chg="add">
          <ac:chgData name="Rezia Razzaque (1711140)" userId="S::1711140@student.uwtsd.ac.uk::3b922d2c-0f83-4b1a-8cc3-98ea1ae0a50e" providerId="AD" clId="Web-{CD080048-9F66-C6C7-19C7-84BDEA89A5B6}" dt="2022-05-31T10:22:18.026" v="112"/>
          <ac:spMkLst>
            <pc:docMk/>
            <pc:sldMk cId="1651448219" sldId="259"/>
            <ac:spMk id="65" creationId="{19C9EAEA-39D0-4B0E-A0EB-51E7B26740B1}"/>
          </ac:spMkLst>
        </pc:spChg>
        <pc:grpChg chg="add del">
          <ac:chgData name="Rezia Razzaque (1711140)" userId="S::1711140@student.uwtsd.ac.uk::3b922d2c-0f83-4b1a-8cc3-98ea1ae0a50e" providerId="AD" clId="Web-{CD080048-9F66-C6C7-19C7-84BDEA89A5B6}" dt="2022-05-31T09:59:07.762" v="45"/>
          <ac:grpSpMkLst>
            <pc:docMk/>
            <pc:sldMk cId="1651448219" sldId="259"/>
            <ac:grpSpMk id="38" creationId="{1DE889C7-FAD6-4397-98E2-05D503484459}"/>
          </ac:grpSpMkLst>
        </pc:grpChg>
        <pc:grpChg chg="add">
          <ac:chgData name="Rezia Razzaque (1711140)" userId="S::1711140@student.uwtsd.ac.uk::3b922d2c-0f83-4b1a-8cc3-98ea1ae0a50e" providerId="AD" clId="Web-{CD080048-9F66-C6C7-19C7-84BDEA89A5B6}" dt="2022-05-31T10:22:18.026" v="112"/>
          <ac:grpSpMkLst>
            <pc:docMk/>
            <pc:sldMk cId="1651448219" sldId="259"/>
            <ac:grpSpMk id="57" creationId="{1DE889C7-FAD6-4397-98E2-05D503484459}"/>
          </ac:grpSpMkLst>
        </pc:grpChg>
        <pc:picChg chg="add mod ord">
          <ac:chgData name="Rezia Razzaque (1711140)" userId="S::1711140@student.uwtsd.ac.uk::3b922d2c-0f83-4b1a-8cc3-98ea1ae0a50e" providerId="AD" clId="Web-{CD080048-9F66-C6C7-19C7-84BDEA89A5B6}" dt="2022-05-31T10:22:18.026" v="112"/>
          <ac:picMkLst>
            <pc:docMk/>
            <pc:sldMk cId="1651448219" sldId="259"/>
            <ac:picMk id="4" creationId="{12AED55D-F05A-DD06-B96C-4097E413DC93}"/>
          </ac:picMkLst>
        </pc:picChg>
      </pc:sldChg>
      <pc:sldChg chg="addSp delSp modSp new mod setBg setClrOvrMap">
        <pc:chgData name="Rezia Razzaque (1711140)" userId="S::1711140@student.uwtsd.ac.uk::3b922d2c-0f83-4b1a-8cc3-98ea1ae0a50e" providerId="AD" clId="Web-{CD080048-9F66-C6C7-19C7-84BDEA89A5B6}" dt="2022-05-31T11:39:40.611" v="378" actId="14100"/>
        <pc:sldMkLst>
          <pc:docMk/>
          <pc:sldMk cId="4118105236" sldId="260"/>
        </pc:sldMkLst>
        <pc:spChg chg="mod ord">
          <ac:chgData name="Rezia Razzaque (1711140)" userId="S::1711140@student.uwtsd.ac.uk::3b922d2c-0f83-4b1a-8cc3-98ea1ae0a50e" providerId="AD" clId="Web-{CD080048-9F66-C6C7-19C7-84BDEA89A5B6}" dt="2022-05-31T11:37:18.347" v="341"/>
          <ac:spMkLst>
            <pc:docMk/>
            <pc:sldMk cId="4118105236" sldId="260"/>
            <ac:spMk id="2" creationId="{B991CA90-5DEE-81CC-5257-172C4B51BCB4}"/>
          </ac:spMkLst>
        </pc:spChg>
        <pc:spChg chg="del">
          <ac:chgData name="Rezia Razzaque (1711140)" userId="S::1711140@student.uwtsd.ac.uk::3b922d2c-0f83-4b1a-8cc3-98ea1ae0a50e" providerId="AD" clId="Web-{CD080048-9F66-C6C7-19C7-84BDEA89A5B6}" dt="2022-05-31T10:43:00.934" v="114"/>
          <ac:spMkLst>
            <pc:docMk/>
            <pc:sldMk cId="4118105236" sldId="260"/>
            <ac:spMk id="3" creationId="{BAB83F9F-1423-0AE6-0092-8F6ACB0DDA0C}"/>
          </ac:spMkLst>
        </pc:spChg>
        <pc:spChg chg="add del mod">
          <ac:chgData name="Rezia Razzaque (1711140)" userId="S::1711140@student.uwtsd.ac.uk::3b922d2c-0f83-4b1a-8cc3-98ea1ae0a50e" providerId="AD" clId="Web-{CD080048-9F66-C6C7-19C7-84BDEA89A5B6}" dt="2022-05-31T10:46:01.758" v="156"/>
          <ac:spMkLst>
            <pc:docMk/>
            <pc:sldMk cId="4118105236" sldId="260"/>
            <ac:spMk id="7" creationId="{0AFE0D31-655C-3867-A9F5-FB38B9DDEE3C}"/>
          </ac:spMkLst>
        </pc:spChg>
        <pc:spChg chg="add del">
          <ac:chgData name="Rezia Razzaque (1711140)" userId="S::1711140@student.uwtsd.ac.uk::3b922d2c-0f83-4b1a-8cc3-98ea1ae0a50e" providerId="AD" clId="Web-{CD080048-9F66-C6C7-19C7-84BDEA89A5B6}" dt="2022-05-31T10:44:00.797" v="126"/>
          <ac:spMkLst>
            <pc:docMk/>
            <pc:sldMk cId="4118105236" sldId="260"/>
            <ac:spMk id="8" creationId="{1DF45969-4B15-6664-A792-745C7D74778A}"/>
          </ac:spMkLst>
        </pc:spChg>
        <pc:spChg chg="add del">
          <ac:chgData name="Rezia Razzaque (1711140)" userId="S::1711140@student.uwtsd.ac.uk::3b922d2c-0f83-4b1a-8cc3-98ea1ae0a50e" providerId="AD" clId="Web-{CD080048-9F66-C6C7-19C7-84BDEA89A5B6}" dt="2022-05-31T10:44:48.894" v="140"/>
          <ac:spMkLst>
            <pc:docMk/>
            <pc:sldMk cId="4118105236" sldId="260"/>
            <ac:spMk id="11" creationId="{04812C46-200A-4DEB-A05E-3ED6C68C2387}"/>
          </ac:spMkLst>
        </pc:spChg>
        <pc:spChg chg="add del">
          <ac:chgData name="Rezia Razzaque (1711140)" userId="S::1711140@student.uwtsd.ac.uk::3b922d2c-0f83-4b1a-8cc3-98ea1ae0a50e" providerId="AD" clId="Web-{CD080048-9F66-C6C7-19C7-84BDEA89A5B6}" dt="2022-05-31T10:44:48.894" v="140"/>
          <ac:spMkLst>
            <pc:docMk/>
            <pc:sldMk cId="4118105236" sldId="260"/>
            <ac:spMk id="13" creationId="{D1EA859B-E555-4109-94F3-6700E046E008}"/>
          </ac:spMkLst>
        </pc:spChg>
        <pc:spChg chg="add del">
          <ac:chgData name="Rezia Razzaque (1711140)" userId="S::1711140@student.uwtsd.ac.uk::3b922d2c-0f83-4b1a-8cc3-98ea1ae0a50e" providerId="AD" clId="Web-{CD080048-9F66-C6C7-19C7-84BDEA89A5B6}" dt="2022-05-31T10:45:03.989" v="143"/>
          <ac:spMkLst>
            <pc:docMk/>
            <pc:sldMk cId="4118105236" sldId="260"/>
            <ac:spMk id="18" creationId="{ECC07320-C2CA-4E29-8481-9D9E143C7788}"/>
          </ac:spMkLst>
        </pc:spChg>
        <pc:spChg chg="add del">
          <ac:chgData name="Rezia Razzaque (1711140)" userId="S::1711140@student.uwtsd.ac.uk::3b922d2c-0f83-4b1a-8cc3-98ea1ae0a50e" providerId="AD" clId="Web-{CD080048-9F66-C6C7-19C7-84BDEA89A5B6}" dt="2022-05-31T10:45:03.989" v="143"/>
          <ac:spMkLst>
            <pc:docMk/>
            <pc:sldMk cId="4118105236" sldId="260"/>
            <ac:spMk id="20" creationId="{178FB36B-5BFE-42CA-BC60-1115E0D95EEC}"/>
          </ac:spMkLst>
        </pc:spChg>
        <pc:spChg chg="add del mod">
          <ac:chgData name="Rezia Razzaque (1711140)" userId="S::1711140@student.uwtsd.ac.uk::3b922d2c-0f83-4b1a-8cc3-98ea1ae0a50e" providerId="AD" clId="Web-{CD080048-9F66-C6C7-19C7-84BDEA89A5B6}" dt="2022-05-31T10:52:15.610" v="169"/>
          <ac:spMkLst>
            <pc:docMk/>
            <pc:sldMk cId="4118105236" sldId="260"/>
            <ac:spMk id="22" creationId="{44DAEE91-6F33-D46D-2569-52AD2F36F2C0}"/>
          </ac:spMkLst>
        </pc:spChg>
        <pc:spChg chg="add del">
          <ac:chgData name="Rezia Razzaque (1711140)" userId="S::1711140@student.uwtsd.ac.uk::3b922d2c-0f83-4b1a-8cc3-98ea1ae0a50e" providerId="AD" clId="Web-{CD080048-9F66-C6C7-19C7-84BDEA89A5B6}" dt="2022-05-31T10:45:20.787" v="148"/>
          <ac:spMkLst>
            <pc:docMk/>
            <pc:sldMk cId="4118105236" sldId="260"/>
            <ac:spMk id="25" creationId="{04812C46-200A-4DEB-A05E-3ED6C68C2387}"/>
          </ac:spMkLst>
        </pc:spChg>
        <pc:spChg chg="add del">
          <ac:chgData name="Rezia Razzaque (1711140)" userId="S::1711140@student.uwtsd.ac.uk::3b922d2c-0f83-4b1a-8cc3-98ea1ae0a50e" providerId="AD" clId="Web-{CD080048-9F66-C6C7-19C7-84BDEA89A5B6}" dt="2022-05-31T10:45:20.787" v="148"/>
          <ac:spMkLst>
            <pc:docMk/>
            <pc:sldMk cId="4118105236" sldId="260"/>
            <ac:spMk id="27" creationId="{D1EA859B-E555-4109-94F3-6700E046E008}"/>
          </ac:spMkLst>
        </pc:spChg>
        <pc:spChg chg="add del mod">
          <ac:chgData name="Rezia Razzaque (1711140)" userId="S::1711140@student.uwtsd.ac.uk::3b922d2c-0f83-4b1a-8cc3-98ea1ae0a50e" providerId="AD" clId="Web-{CD080048-9F66-C6C7-19C7-84BDEA89A5B6}" dt="2022-05-31T10:56:24.688" v="220"/>
          <ac:spMkLst>
            <pc:docMk/>
            <pc:sldMk cId="4118105236" sldId="260"/>
            <ac:spMk id="29" creationId="{63B2B963-9906-AA8C-168E-88D3895B97AB}"/>
          </ac:spMkLst>
        </pc:spChg>
        <pc:spChg chg="add del">
          <ac:chgData name="Rezia Razzaque (1711140)" userId="S::1711140@student.uwtsd.ac.uk::3b922d2c-0f83-4b1a-8cc3-98ea1ae0a50e" providerId="AD" clId="Web-{CD080048-9F66-C6C7-19C7-84BDEA89A5B6}" dt="2022-05-31T10:46:01.758" v="156"/>
          <ac:spMkLst>
            <pc:docMk/>
            <pc:sldMk cId="4118105236" sldId="260"/>
            <ac:spMk id="32" creationId="{3C54F4CE-85F0-46ED-80DA-9518C9251AD1}"/>
          </ac:spMkLst>
        </pc:spChg>
        <pc:spChg chg="add del mod">
          <ac:chgData name="Rezia Razzaque (1711140)" userId="S::1711140@student.uwtsd.ac.uk::3b922d2c-0f83-4b1a-8cc3-98ea1ae0a50e" providerId="AD" clId="Web-{CD080048-9F66-C6C7-19C7-84BDEA89A5B6}" dt="2022-05-31T11:00:04.577" v="226"/>
          <ac:spMkLst>
            <pc:docMk/>
            <pc:sldMk cId="4118105236" sldId="260"/>
            <ac:spMk id="33" creationId="{4062019F-43A5-66F6-D1AD-5CF7C8C5EAFC}"/>
          </ac:spMkLst>
        </pc:spChg>
        <pc:spChg chg="add del">
          <ac:chgData name="Rezia Razzaque (1711140)" userId="S::1711140@student.uwtsd.ac.uk::3b922d2c-0f83-4b1a-8cc3-98ea1ae0a50e" providerId="AD" clId="Web-{CD080048-9F66-C6C7-19C7-84BDEA89A5B6}" dt="2022-05-31T10:46:01.758" v="156"/>
          <ac:spMkLst>
            <pc:docMk/>
            <pc:sldMk cId="4118105236" sldId="260"/>
            <ac:spMk id="34" creationId="{DADD1FCA-8ACB-4958-81DD-4CDD6D3E1921}"/>
          </ac:spMkLst>
        </pc:spChg>
        <pc:spChg chg="add del">
          <ac:chgData name="Rezia Razzaque (1711140)" userId="S::1711140@student.uwtsd.ac.uk::3b922d2c-0f83-4b1a-8cc3-98ea1ae0a50e" providerId="AD" clId="Web-{CD080048-9F66-C6C7-19C7-84BDEA89A5B6}" dt="2022-05-31T10:45:53.555" v="153"/>
          <ac:spMkLst>
            <pc:docMk/>
            <pc:sldMk cId="4118105236" sldId="260"/>
            <ac:spMk id="39" creationId="{37C89E4B-3C9F-44B9-8B86-D9E3D112D8EC}"/>
          </ac:spMkLst>
        </pc:spChg>
        <pc:spChg chg="add del">
          <ac:chgData name="Rezia Razzaque (1711140)" userId="S::1711140@student.uwtsd.ac.uk::3b922d2c-0f83-4b1a-8cc3-98ea1ae0a50e" providerId="AD" clId="Web-{CD080048-9F66-C6C7-19C7-84BDEA89A5B6}" dt="2022-05-31T10:46:01.743" v="155"/>
          <ac:spMkLst>
            <pc:docMk/>
            <pc:sldMk cId="4118105236" sldId="260"/>
            <ac:spMk id="45" creationId="{3CD9DF72-87A3-404E-A828-84CBF11A8303}"/>
          </ac:spMkLst>
        </pc:spChg>
        <pc:spChg chg="add del">
          <ac:chgData name="Rezia Razzaque (1711140)" userId="S::1711140@student.uwtsd.ac.uk::3b922d2c-0f83-4b1a-8cc3-98ea1ae0a50e" providerId="AD" clId="Web-{CD080048-9F66-C6C7-19C7-84BDEA89A5B6}" dt="2022-05-31T10:46:01.743" v="155"/>
          <ac:spMkLst>
            <pc:docMk/>
            <pc:sldMk cId="4118105236" sldId="260"/>
            <ac:spMk id="47" creationId="{0AFE0D31-655C-3867-A9F5-FB38B9DDEE3C}"/>
          </ac:spMkLst>
        </pc:spChg>
        <pc:spChg chg="add del">
          <ac:chgData name="Rezia Razzaque (1711140)" userId="S::1711140@student.uwtsd.ac.uk::3b922d2c-0f83-4b1a-8cc3-98ea1ae0a50e" providerId="AD" clId="Web-{CD080048-9F66-C6C7-19C7-84BDEA89A5B6}" dt="2022-05-31T10:52:31.361" v="175"/>
          <ac:spMkLst>
            <pc:docMk/>
            <pc:sldMk cId="4118105236" sldId="260"/>
            <ac:spMk id="49" creationId="{F94AA2BD-2E3F-4B1D-8127-5744B8115311}"/>
          </ac:spMkLst>
        </pc:spChg>
        <pc:spChg chg="add del">
          <ac:chgData name="Rezia Razzaque (1711140)" userId="S::1711140@student.uwtsd.ac.uk::3b922d2c-0f83-4b1a-8cc3-98ea1ae0a50e" providerId="AD" clId="Web-{CD080048-9F66-C6C7-19C7-84BDEA89A5B6}" dt="2022-05-31T10:52:31.361" v="175"/>
          <ac:spMkLst>
            <pc:docMk/>
            <pc:sldMk cId="4118105236" sldId="260"/>
            <ac:spMk id="50" creationId="{4BD02261-2DC8-4AA8-9E16-7751AE892445}"/>
          </ac:spMkLst>
        </pc:spChg>
        <pc:spChg chg="add del">
          <ac:chgData name="Rezia Razzaque (1711140)" userId="S::1711140@student.uwtsd.ac.uk::3b922d2c-0f83-4b1a-8cc3-98ea1ae0a50e" providerId="AD" clId="Web-{CD080048-9F66-C6C7-19C7-84BDEA89A5B6}" dt="2022-05-31T10:52:31.361" v="175"/>
          <ac:spMkLst>
            <pc:docMk/>
            <pc:sldMk cId="4118105236" sldId="260"/>
            <ac:spMk id="51" creationId="{3D752CF2-2291-40B5-B462-C17B174C10BC}"/>
          </ac:spMkLst>
        </pc:spChg>
        <pc:spChg chg="add del">
          <ac:chgData name="Rezia Razzaque (1711140)" userId="S::1711140@student.uwtsd.ac.uk::3b922d2c-0f83-4b1a-8cc3-98ea1ae0a50e" providerId="AD" clId="Web-{CD080048-9F66-C6C7-19C7-84BDEA89A5B6}" dt="2022-05-31T10:46:52.527" v="161"/>
          <ac:spMkLst>
            <pc:docMk/>
            <pc:sldMk cId="4118105236" sldId="260"/>
            <ac:spMk id="52" creationId="{0AFE0D31-655C-3867-A9F5-FB38B9DDEE3C}"/>
          </ac:spMkLst>
        </pc:spChg>
        <pc:spChg chg="add del mod">
          <ac:chgData name="Rezia Razzaque (1711140)" userId="S::1711140@student.uwtsd.ac.uk::3b922d2c-0f83-4b1a-8cc3-98ea1ae0a50e" providerId="AD" clId="Web-{CD080048-9F66-C6C7-19C7-84BDEA89A5B6}" dt="2022-05-31T10:53:59.991" v="191"/>
          <ac:spMkLst>
            <pc:docMk/>
            <pc:sldMk cId="4118105236" sldId="260"/>
            <ac:spMk id="55" creationId="{37191ABB-5E30-1236-E8EB-A61271B3B8B8}"/>
          </ac:spMkLst>
        </pc:spChg>
        <pc:spChg chg="add del">
          <ac:chgData name="Rezia Razzaque (1711140)" userId="S::1711140@student.uwtsd.ac.uk::3b922d2c-0f83-4b1a-8cc3-98ea1ae0a50e" providerId="AD" clId="Web-{CD080048-9F66-C6C7-19C7-84BDEA89A5B6}" dt="2022-05-31T10:52:59.394" v="183"/>
          <ac:spMkLst>
            <pc:docMk/>
            <pc:sldMk cId="4118105236" sldId="260"/>
            <ac:spMk id="58" creationId="{C95B82D5-A8BB-45BF-BED8-C7B206892100}"/>
          </ac:spMkLst>
        </pc:spChg>
        <pc:spChg chg="add del">
          <ac:chgData name="Rezia Razzaque (1711140)" userId="S::1711140@student.uwtsd.ac.uk::3b922d2c-0f83-4b1a-8cc3-98ea1ae0a50e" providerId="AD" clId="Web-{CD080048-9F66-C6C7-19C7-84BDEA89A5B6}" dt="2022-05-31T10:52:59.394" v="183"/>
          <ac:spMkLst>
            <pc:docMk/>
            <pc:sldMk cId="4118105236" sldId="260"/>
            <ac:spMk id="60" creationId="{296C61EC-FBF4-4216-BE67-6C864D30A01C}"/>
          </ac:spMkLst>
        </pc:spChg>
        <pc:spChg chg="add del">
          <ac:chgData name="Rezia Razzaque (1711140)" userId="S::1711140@student.uwtsd.ac.uk::3b922d2c-0f83-4b1a-8cc3-98ea1ae0a50e" providerId="AD" clId="Web-{CD080048-9F66-C6C7-19C7-84BDEA89A5B6}" dt="2022-05-31T10:52:59.394" v="183"/>
          <ac:spMkLst>
            <pc:docMk/>
            <pc:sldMk cId="4118105236" sldId="260"/>
            <ac:spMk id="62" creationId="{39D6C490-0229-4573-9696-B73E5B3A9C33}"/>
          </ac:spMkLst>
        </pc:spChg>
        <pc:spChg chg="add del">
          <ac:chgData name="Rezia Razzaque (1711140)" userId="S::1711140@student.uwtsd.ac.uk::3b922d2c-0f83-4b1a-8cc3-98ea1ae0a50e" providerId="AD" clId="Web-{CD080048-9F66-C6C7-19C7-84BDEA89A5B6}" dt="2022-05-31T10:53:43.568" v="190"/>
          <ac:spMkLst>
            <pc:docMk/>
            <pc:sldMk cId="4118105236" sldId="260"/>
            <ac:spMk id="67" creationId="{99F1FFA9-D672-408C-9220-ADEEC6ABDD09}"/>
          </ac:spMkLst>
        </pc:spChg>
        <pc:spChg chg="add del">
          <ac:chgData name="Rezia Razzaque (1711140)" userId="S::1711140@student.uwtsd.ac.uk::3b922d2c-0f83-4b1a-8cc3-98ea1ae0a50e" providerId="AD" clId="Web-{CD080048-9F66-C6C7-19C7-84BDEA89A5B6}" dt="2022-05-31T10:53:43.568" v="189"/>
          <ac:spMkLst>
            <pc:docMk/>
            <pc:sldMk cId="4118105236" sldId="260"/>
            <ac:spMk id="72" creationId="{5E39A796-BE83-48B1-B33F-35C4A32AAB57}"/>
          </ac:spMkLst>
        </pc:spChg>
        <pc:spChg chg="add del">
          <ac:chgData name="Rezia Razzaque (1711140)" userId="S::1711140@student.uwtsd.ac.uk::3b922d2c-0f83-4b1a-8cc3-98ea1ae0a50e" providerId="AD" clId="Web-{CD080048-9F66-C6C7-19C7-84BDEA89A5B6}" dt="2022-05-31T10:53:43.568" v="189"/>
          <ac:spMkLst>
            <pc:docMk/>
            <pc:sldMk cId="4118105236" sldId="260"/>
            <ac:spMk id="74" creationId="{72F84B47-E267-4194-8194-831DB7B5547F}"/>
          </ac:spMkLst>
        </pc:spChg>
        <pc:spChg chg="add del">
          <ac:chgData name="Rezia Razzaque (1711140)" userId="S::1711140@student.uwtsd.ac.uk::3b922d2c-0f83-4b1a-8cc3-98ea1ae0a50e" providerId="AD" clId="Web-{CD080048-9F66-C6C7-19C7-84BDEA89A5B6}" dt="2022-05-31T11:29:34.568" v="315"/>
          <ac:spMkLst>
            <pc:docMk/>
            <pc:sldMk cId="4118105236" sldId="260"/>
            <ac:spMk id="75" creationId="{12C63567-9A18-430B-817B-152D609F572F}"/>
          </ac:spMkLst>
        </pc:spChg>
        <pc:spChg chg="add del">
          <ac:chgData name="Rezia Razzaque (1711140)" userId="S::1711140@student.uwtsd.ac.uk::3b922d2c-0f83-4b1a-8cc3-98ea1ae0a50e" providerId="AD" clId="Web-{CD080048-9F66-C6C7-19C7-84BDEA89A5B6}" dt="2022-05-31T10:54:15.086" v="197"/>
          <ac:spMkLst>
            <pc:docMk/>
            <pc:sldMk cId="4118105236" sldId="260"/>
            <ac:spMk id="76" creationId="{0E3596DD-156A-473E-9BB3-C6A29F7574E9}"/>
          </ac:spMkLst>
        </pc:spChg>
        <pc:spChg chg="add del">
          <ac:chgData name="Rezia Razzaque (1711140)" userId="S::1711140@student.uwtsd.ac.uk::3b922d2c-0f83-4b1a-8cc3-98ea1ae0a50e" providerId="AD" clId="Web-{CD080048-9F66-C6C7-19C7-84BDEA89A5B6}" dt="2022-05-31T10:54:15.086" v="197"/>
          <ac:spMkLst>
            <pc:docMk/>
            <pc:sldMk cId="4118105236" sldId="260"/>
            <ac:spMk id="77" creationId="{2C46C4D6-C474-4E92-B52E-944C1118F7B6}"/>
          </ac:spMkLst>
        </pc:spChg>
        <pc:spChg chg="add del">
          <ac:chgData name="Rezia Razzaque (1711140)" userId="S::1711140@student.uwtsd.ac.uk::3b922d2c-0f83-4b1a-8cc3-98ea1ae0a50e" providerId="AD" clId="Web-{CD080048-9F66-C6C7-19C7-84BDEA89A5B6}" dt="2022-05-31T11:15:27.041" v="246"/>
          <ac:spMkLst>
            <pc:docMk/>
            <pc:sldMk cId="4118105236" sldId="260"/>
            <ac:spMk id="78" creationId="{50D1C5B3-B60D-4696-AE60-100D5EC8AB5D}"/>
          </ac:spMkLst>
        </pc:spChg>
        <pc:spChg chg="add del">
          <ac:chgData name="Rezia Razzaque (1711140)" userId="S::1711140@student.uwtsd.ac.uk::3b922d2c-0f83-4b1a-8cc3-98ea1ae0a50e" providerId="AD" clId="Web-{CD080048-9F66-C6C7-19C7-84BDEA89A5B6}" dt="2022-05-31T11:15:27.041" v="246"/>
          <ac:spMkLst>
            <pc:docMk/>
            <pc:sldMk cId="4118105236" sldId="260"/>
            <ac:spMk id="80" creationId="{5184EE59-3061-456B-9FB5-98A8E0E74B02}"/>
          </ac:spMkLst>
        </pc:spChg>
        <pc:spChg chg="add del mod ord">
          <ac:chgData name="Rezia Razzaque (1711140)" userId="S::1711140@student.uwtsd.ac.uk::3b922d2c-0f83-4b1a-8cc3-98ea1ae0a50e" providerId="AD" clId="Web-{CD080048-9F66-C6C7-19C7-84BDEA89A5B6}" dt="2022-05-31T10:55:21.137" v="214"/>
          <ac:spMkLst>
            <pc:docMk/>
            <pc:sldMk cId="4118105236" sldId="260"/>
            <ac:spMk id="81" creationId="{5BCE7F67-7781-63F3-26DA-13055C9CC6A1}"/>
          </ac:spMkLst>
        </pc:spChg>
        <pc:spChg chg="add del">
          <ac:chgData name="Rezia Razzaque (1711140)" userId="S::1711140@student.uwtsd.ac.uk::3b922d2c-0f83-4b1a-8cc3-98ea1ae0a50e" providerId="AD" clId="Web-{CD080048-9F66-C6C7-19C7-84BDEA89A5B6}" dt="2022-05-31T11:15:27.041" v="246"/>
          <ac:spMkLst>
            <pc:docMk/>
            <pc:sldMk cId="4118105236" sldId="260"/>
            <ac:spMk id="82" creationId="{F7E07B5E-9FB5-4C91-8BE4-6167EB58D0A7}"/>
          </ac:spMkLst>
        </pc:spChg>
        <pc:spChg chg="add del">
          <ac:chgData name="Rezia Razzaque (1711140)" userId="S::1711140@student.uwtsd.ac.uk::3b922d2c-0f83-4b1a-8cc3-98ea1ae0a50e" providerId="AD" clId="Web-{CD080048-9F66-C6C7-19C7-84BDEA89A5B6}" dt="2022-05-31T10:54:49.760" v="209"/>
          <ac:spMkLst>
            <pc:docMk/>
            <pc:sldMk cId="4118105236" sldId="260"/>
            <ac:spMk id="84" creationId="{2B566528-1B12-4246-9431-5C2D7D081168}"/>
          </ac:spMkLst>
        </pc:spChg>
        <pc:spChg chg="add del">
          <ac:chgData name="Rezia Razzaque (1711140)" userId="S::1711140@student.uwtsd.ac.uk::3b922d2c-0f83-4b1a-8cc3-98ea1ae0a50e" providerId="AD" clId="Web-{CD080048-9F66-C6C7-19C7-84BDEA89A5B6}" dt="2022-05-31T11:15:27.041" v="246"/>
          <ac:spMkLst>
            <pc:docMk/>
            <pc:sldMk cId="4118105236" sldId="260"/>
            <ac:spMk id="88" creationId="{BC57EA3C-C239-4132-A618-5CBE9F896B2F}"/>
          </ac:spMkLst>
        </pc:spChg>
        <pc:spChg chg="add del">
          <ac:chgData name="Rezia Razzaque (1711140)" userId="S::1711140@student.uwtsd.ac.uk::3b922d2c-0f83-4b1a-8cc3-98ea1ae0a50e" providerId="AD" clId="Web-{CD080048-9F66-C6C7-19C7-84BDEA89A5B6}" dt="2022-05-31T11:25:06.186" v="274"/>
          <ac:spMkLst>
            <pc:docMk/>
            <pc:sldMk cId="4118105236" sldId="260"/>
            <ac:spMk id="91" creationId="{DB61C582-23D5-4C48-B31B-11B91396D69C}"/>
          </ac:spMkLst>
        </pc:spChg>
        <pc:spChg chg="add del">
          <ac:chgData name="Rezia Razzaque (1711140)" userId="S::1711140@student.uwtsd.ac.uk::3b922d2c-0f83-4b1a-8cc3-98ea1ae0a50e" providerId="AD" clId="Web-{CD080048-9F66-C6C7-19C7-84BDEA89A5B6}" dt="2022-05-31T11:25:06.186" v="274"/>
          <ac:spMkLst>
            <pc:docMk/>
            <pc:sldMk cId="4118105236" sldId="260"/>
            <ac:spMk id="93" creationId="{564B7BD9-7F70-40CA-A74D-E1E6DA334617}"/>
          </ac:spMkLst>
        </pc:spChg>
        <pc:spChg chg="add del">
          <ac:chgData name="Rezia Razzaque (1711140)" userId="S::1711140@student.uwtsd.ac.uk::3b922d2c-0f83-4b1a-8cc3-98ea1ae0a50e" providerId="AD" clId="Web-{CD080048-9F66-C6C7-19C7-84BDEA89A5B6}" dt="2022-05-31T11:25:06.186" v="274"/>
          <ac:spMkLst>
            <pc:docMk/>
            <pc:sldMk cId="4118105236" sldId="260"/>
            <ac:spMk id="95" creationId="{5370CCB5-705B-4E99-8F73-B5403ED840F9}"/>
          </ac:spMkLst>
        </pc:spChg>
        <pc:spChg chg="add del">
          <ac:chgData name="Rezia Razzaque (1711140)" userId="S::1711140@student.uwtsd.ac.uk::3b922d2c-0f83-4b1a-8cc3-98ea1ae0a50e" providerId="AD" clId="Web-{CD080048-9F66-C6C7-19C7-84BDEA89A5B6}" dt="2022-05-31T11:25:21.515" v="281"/>
          <ac:spMkLst>
            <pc:docMk/>
            <pc:sldMk cId="4118105236" sldId="260"/>
            <ac:spMk id="96" creationId="{94BFCCA4-109C-4B21-816E-144FE75C38EE}"/>
          </ac:spMkLst>
        </pc:spChg>
        <pc:spChg chg="add del">
          <ac:chgData name="Rezia Razzaque (1711140)" userId="S::1711140@student.uwtsd.ac.uk::3b922d2c-0f83-4b1a-8cc3-98ea1ae0a50e" providerId="AD" clId="Web-{CD080048-9F66-C6C7-19C7-84BDEA89A5B6}" dt="2022-05-31T10:54:44.869" v="206"/>
          <ac:spMkLst>
            <pc:docMk/>
            <pc:sldMk cId="4118105236" sldId="260"/>
            <ac:spMk id="97" creationId="{C95B82D5-A8BB-45BF-BED8-C7B206892100}"/>
          </ac:spMkLst>
        </pc:spChg>
        <pc:spChg chg="add del">
          <ac:chgData name="Rezia Razzaque (1711140)" userId="S::1711140@student.uwtsd.ac.uk::3b922d2c-0f83-4b1a-8cc3-98ea1ae0a50e" providerId="AD" clId="Web-{CD080048-9F66-C6C7-19C7-84BDEA89A5B6}" dt="2022-05-31T11:25:21.515" v="281"/>
          <ac:spMkLst>
            <pc:docMk/>
            <pc:sldMk cId="4118105236" sldId="260"/>
            <ac:spMk id="98" creationId="{0059B5C0-FEC8-4370-AF45-02E3AEF6FA6D}"/>
          </ac:spMkLst>
        </pc:spChg>
        <pc:spChg chg="add del">
          <ac:chgData name="Rezia Razzaque (1711140)" userId="S::1711140@student.uwtsd.ac.uk::3b922d2c-0f83-4b1a-8cc3-98ea1ae0a50e" providerId="AD" clId="Web-{CD080048-9F66-C6C7-19C7-84BDEA89A5B6}" dt="2022-05-31T10:54:44.869" v="206"/>
          <ac:spMkLst>
            <pc:docMk/>
            <pc:sldMk cId="4118105236" sldId="260"/>
            <ac:spMk id="99" creationId="{296C61EC-FBF4-4216-BE67-6C864D30A01C}"/>
          </ac:spMkLst>
        </pc:spChg>
        <pc:spChg chg="add del">
          <ac:chgData name="Rezia Razzaque (1711140)" userId="S::1711140@student.uwtsd.ac.uk::3b922d2c-0f83-4b1a-8cc3-98ea1ae0a50e" providerId="AD" clId="Web-{CD080048-9F66-C6C7-19C7-84BDEA89A5B6}" dt="2022-05-31T11:25:23.750" v="283"/>
          <ac:spMkLst>
            <pc:docMk/>
            <pc:sldMk cId="4118105236" sldId="260"/>
            <ac:spMk id="100" creationId="{A84FE2E0-0356-4DC9-A129-5C677E5BBF2A}"/>
          </ac:spMkLst>
        </pc:spChg>
        <pc:spChg chg="add del">
          <ac:chgData name="Rezia Razzaque (1711140)" userId="S::1711140@student.uwtsd.ac.uk::3b922d2c-0f83-4b1a-8cc3-98ea1ae0a50e" providerId="AD" clId="Web-{CD080048-9F66-C6C7-19C7-84BDEA89A5B6}" dt="2022-05-31T10:54:44.869" v="206"/>
          <ac:spMkLst>
            <pc:docMk/>
            <pc:sldMk cId="4118105236" sldId="260"/>
            <ac:spMk id="101" creationId="{39D6C490-0229-4573-9696-B73E5B3A9C33}"/>
          </ac:spMkLst>
        </pc:spChg>
        <pc:spChg chg="add del">
          <ac:chgData name="Rezia Razzaque (1711140)" userId="S::1711140@student.uwtsd.ac.uk::3b922d2c-0f83-4b1a-8cc3-98ea1ae0a50e" providerId="AD" clId="Web-{CD080048-9F66-C6C7-19C7-84BDEA89A5B6}" dt="2022-05-31T11:25:23.750" v="283"/>
          <ac:spMkLst>
            <pc:docMk/>
            <pc:sldMk cId="4118105236" sldId="260"/>
            <ac:spMk id="102" creationId="{FAF9516E-11D6-4EBA-B6FD-722514EE9501}"/>
          </ac:spMkLst>
        </pc:spChg>
        <pc:spChg chg="add del">
          <ac:chgData name="Rezia Razzaque (1711140)" userId="S::1711140@student.uwtsd.ac.uk::3b922d2c-0f83-4b1a-8cc3-98ea1ae0a50e" providerId="AD" clId="Web-{CD080048-9F66-C6C7-19C7-84BDEA89A5B6}" dt="2022-05-31T10:54:49.760" v="208"/>
          <ac:spMkLst>
            <pc:docMk/>
            <pc:sldMk cId="4118105236" sldId="260"/>
            <ac:spMk id="103" creationId="{5AAE9118-0436-4488-AC4A-C14DF6A7B6B1}"/>
          </ac:spMkLst>
        </pc:spChg>
        <pc:spChg chg="add del">
          <ac:chgData name="Rezia Razzaque (1711140)" userId="S::1711140@student.uwtsd.ac.uk::3b922d2c-0f83-4b1a-8cc3-98ea1ae0a50e" providerId="AD" clId="Web-{CD080048-9F66-C6C7-19C7-84BDEA89A5B6}" dt="2022-05-31T10:54:49.760" v="208"/>
          <ac:spMkLst>
            <pc:docMk/>
            <pc:sldMk cId="4118105236" sldId="260"/>
            <ac:spMk id="104" creationId="{1B10F861-B8F1-49C7-BD58-EAB20CEE7F93}"/>
          </ac:spMkLst>
        </pc:spChg>
        <pc:spChg chg="add del">
          <ac:chgData name="Rezia Razzaque (1711140)" userId="S::1711140@student.uwtsd.ac.uk::3b922d2c-0f83-4b1a-8cc3-98ea1ae0a50e" providerId="AD" clId="Web-{CD080048-9F66-C6C7-19C7-84BDEA89A5B6}" dt="2022-05-31T10:54:49.760" v="208"/>
          <ac:spMkLst>
            <pc:docMk/>
            <pc:sldMk cId="4118105236" sldId="260"/>
            <ac:spMk id="105" creationId="{61F6E425-22AB-4DA2-8FAC-58ADB58EF6C3}"/>
          </ac:spMkLst>
        </pc:spChg>
        <pc:spChg chg="add del">
          <ac:chgData name="Rezia Razzaque (1711140)" userId="S::1711140@student.uwtsd.ac.uk::3b922d2c-0f83-4b1a-8cc3-98ea1ae0a50e" providerId="AD" clId="Web-{CD080048-9F66-C6C7-19C7-84BDEA89A5B6}" dt="2022-05-31T11:06:11.396" v="243"/>
          <ac:spMkLst>
            <pc:docMk/>
            <pc:sldMk cId="4118105236" sldId="260"/>
            <ac:spMk id="107" creationId="{2B566528-1B12-4246-9431-5C2D7D081168}"/>
          </ac:spMkLst>
        </pc:spChg>
        <pc:spChg chg="add del">
          <ac:chgData name="Rezia Razzaque (1711140)" userId="S::1711140@student.uwtsd.ac.uk::3b922d2c-0f83-4b1a-8cc3-98ea1ae0a50e" providerId="AD" clId="Web-{CD080048-9F66-C6C7-19C7-84BDEA89A5B6}" dt="2022-05-31T11:29:20.099" v="312"/>
          <ac:spMkLst>
            <pc:docMk/>
            <pc:sldMk cId="4118105236" sldId="260"/>
            <ac:spMk id="109" creationId="{928F64C6-FE22-4FC1-A763-DFCC514811BD}"/>
          </ac:spMkLst>
        </pc:spChg>
        <pc:spChg chg="add del">
          <ac:chgData name="Rezia Razzaque (1711140)" userId="S::1711140@student.uwtsd.ac.uk::3b922d2c-0f83-4b1a-8cc3-98ea1ae0a50e" providerId="AD" clId="Web-{CD080048-9F66-C6C7-19C7-84BDEA89A5B6}" dt="2022-05-31T11:26:28.113" v="296"/>
          <ac:spMkLst>
            <pc:docMk/>
            <pc:sldMk cId="4118105236" sldId="260"/>
            <ac:spMk id="111" creationId="{0EFD753D-6A49-46DD-9E82-AA6E2C62B461}"/>
          </ac:spMkLst>
        </pc:spChg>
        <pc:spChg chg="add del">
          <ac:chgData name="Rezia Razzaque (1711140)" userId="S::1711140@student.uwtsd.ac.uk::3b922d2c-0f83-4b1a-8cc3-98ea1ae0a50e" providerId="AD" clId="Web-{CD080048-9F66-C6C7-19C7-84BDEA89A5B6}" dt="2022-05-31T11:26:28.113" v="296"/>
          <ac:spMkLst>
            <pc:docMk/>
            <pc:sldMk cId="4118105236" sldId="260"/>
            <ac:spMk id="113" creationId="{138A5824-1F4A-4EE7-BC13-5BB48FC0809B}"/>
          </ac:spMkLst>
        </pc:spChg>
        <pc:spChg chg="add del">
          <ac:chgData name="Rezia Razzaque (1711140)" userId="S::1711140@student.uwtsd.ac.uk::3b922d2c-0f83-4b1a-8cc3-98ea1ae0a50e" providerId="AD" clId="Web-{CD080048-9F66-C6C7-19C7-84BDEA89A5B6}" dt="2022-05-31T11:06:01.865" v="238"/>
          <ac:spMkLst>
            <pc:docMk/>
            <pc:sldMk cId="4118105236" sldId="260"/>
            <ac:spMk id="116" creationId="{57B2670D-B8AC-4966-B3AE-D4FC392E17AA}"/>
          </ac:spMkLst>
        </pc:spChg>
        <pc:spChg chg="add del">
          <ac:chgData name="Rezia Razzaque (1711140)" userId="S::1711140@student.uwtsd.ac.uk::3b922d2c-0f83-4b1a-8cc3-98ea1ae0a50e" providerId="AD" clId="Web-{CD080048-9F66-C6C7-19C7-84BDEA89A5B6}" dt="2022-05-31T11:06:11.396" v="242"/>
          <ac:spMkLst>
            <pc:docMk/>
            <pc:sldMk cId="4118105236" sldId="260"/>
            <ac:spMk id="117" creationId="{91F55C5D-1648-4BE3-932D-8CADBF3F6736}"/>
          </ac:spMkLst>
        </pc:spChg>
        <pc:spChg chg="add del">
          <ac:chgData name="Rezia Razzaque (1711140)" userId="S::1711140@student.uwtsd.ac.uk::3b922d2c-0f83-4b1a-8cc3-98ea1ae0a50e" providerId="AD" clId="Web-{CD080048-9F66-C6C7-19C7-84BDEA89A5B6}" dt="2022-05-31T11:06:01.865" v="238"/>
          <ac:spMkLst>
            <pc:docMk/>
            <pc:sldMk cId="4118105236" sldId="260"/>
            <ac:spMk id="119" creationId="{0ED52484-C939-4951-85D6-79046BBC644D}"/>
          </ac:spMkLst>
        </pc:spChg>
        <pc:spChg chg="add del">
          <ac:chgData name="Rezia Razzaque (1711140)" userId="S::1711140@student.uwtsd.ac.uk::3b922d2c-0f83-4b1a-8cc3-98ea1ae0a50e" providerId="AD" clId="Web-{CD080048-9F66-C6C7-19C7-84BDEA89A5B6}" dt="2022-05-31T11:06:01.865" v="238"/>
          <ac:spMkLst>
            <pc:docMk/>
            <pc:sldMk cId="4118105236" sldId="260"/>
            <ac:spMk id="121" creationId="{123AC743-1CAC-4594-8F81-8E5C1E45BA7B}"/>
          </ac:spMkLst>
        </pc:spChg>
        <pc:spChg chg="add del">
          <ac:chgData name="Rezia Razzaque (1711140)" userId="S::1711140@student.uwtsd.ac.uk::3b922d2c-0f83-4b1a-8cc3-98ea1ae0a50e" providerId="AD" clId="Web-{CD080048-9F66-C6C7-19C7-84BDEA89A5B6}" dt="2022-05-31T11:06:01.865" v="238"/>
          <ac:spMkLst>
            <pc:docMk/>
            <pc:sldMk cId="4118105236" sldId="260"/>
            <ac:spMk id="123" creationId="{3DF8EA8C-4EAB-49EE-BBAB-78BE910D2232}"/>
          </ac:spMkLst>
        </pc:spChg>
        <pc:spChg chg="add del">
          <ac:chgData name="Rezia Razzaque (1711140)" userId="S::1711140@student.uwtsd.ac.uk::3b922d2c-0f83-4b1a-8cc3-98ea1ae0a50e" providerId="AD" clId="Web-{CD080048-9F66-C6C7-19C7-84BDEA89A5B6}" dt="2022-05-31T11:06:01.865" v="238"/>
          <ac:spMkLst>
            <pc:docMk/>
            <pc:sldMk cId="4118105236" sldId="260"/>
            <ac:spMk id="125" creationId="{9973AF05-1CBD-4B57-BB0F-EAEF9F8FB679}"/>
          </ac:spMkLst>
        </pc:spChg>
        <pc:spChg chg="add del">
          <ac:chgData name="Rezia Razzaque (1711140)" userId="S::1711140@student.uwtsd.ac.uk::3b922d2c-0f83-4b1a-8cc3-98ea1ae0a50e" providerId="AD" clId="Web-{CD080048-9F66-C6C7-19C7-84BDEA89A5B6}" dt="2022-05-31T11:06:06.584" v="240"/>
          <ac:spMkLst>
            <pc:docMk/>
            <pc:sldMk cId="4118105236" sldId="260"/>
            <ac:spMk id="127" creationId="{4C2AC11E-3162-4990-A36E-92B07ECF16C2}"/>
          </ac:spMkLst>
        </pc:spChg>
        <pc:spChg chg="add del">
          <ac:chgData name="Rezia Razzaque (1711140)" userId="S::1711140@student.uwtsd.ac.uk::3b922d2c-0f83-4b1a-8cc3-98ea1ae0a50e" providerId="AD" clId="Web-{CD080048-9F66-C6C7-19C7-84BDEA89A5B6}" dt="2022-05-31T11:06:06.584" v="240"/>
          <ac:spMkLst>
            <pc:docMk/>
            <pc:sldMk cId="4118105236" sldId="260"/>
            <ac:spMk id="128" creationId="{9073D962-D3D2-4A72-8593-65C213CBFFC3}"/>
          </ac:spMkLst>
        </pc:spChg>
        <pc:spChg chg="add del">
          <ac:chgData name="Rezia Razzaque (1711140)" userId="S::1711140@student.uwtsd.ac.uk::3b922d2c-0f83-4b1a-8cc3-98ea1ae0a50e" providerId="AD" clId="Web-{CD080048-9F66-C6C7-19C7-84BDEA89A5B6}" dt="2022-05-31T11:06:06.584" v="240"/>
          <ac:spMkLst>
            <pc:docMk/>
            <pc:sldMk cId="4118105236" sldId="260"/>
            <ac:spMk id="129" creationId="{2387511B-F6E1-4929-AC90-94FB8B6B0F41}"/>
          </ac:spMkLst>
        </pc:spChg>
        <pc:spChg chg="add del">
          <ac:chgData name="Rezia Razzaque (1711140)" userId="S::1711140@student.uwtsd.ac.uk::3b922d2c-0f83-4b1a-8cc3-98ea1ae0a50e" providerId="AD" clId="Web-{CD080048-9F66-C6C7-19C7-84BDEA89A5B6}" dt="2022-05-31T11:06:06.584" v="240"/>
          <ac:spMkLst>
            <pc:docMk/>
            <pc:sldMk cId="4118105236" sldId="260"/>
            <ac:spMk id="130" creationId="{AA58F78C-27AB-465F-AA33-15E08AF267F9}"/>
          </ac:spMkLst>
        </pc:spChg>
        <pc:spChg chg="add del">
          <ac:chgData name="Rezia Razzaque (1711140)" userId="S::1711140@student.uwtsd.ac.uk::3b922d2c-0f83-4b1a-8cc3-98ea1ae0a50e" providerId="AD" clId="Web-{CD080048-9F66-C6C7-19C7-84BDEA89A5B6}" dt="2022-05-31T11:06:06.584" v="240"/>
          <ac:spMkLst>
            <pc:docMk/>
            <pc:sldMk cId="4118105236" sldId="260"/>
            <ac:spMk id="131" creationId="{D113607A-2711-7CFF-8EBB-7F1D2C41987E}"/>
          </ac:spMkLst>
        </pc:spChg>
        <pc:spChg chg="add del">
          <ac:chgData name="Rezia Razzaque (1711140)" userId="S::1711140@student.uwtsd.ac.uk::3b922d2c-0f83-4b1a-8cc3-98ea1ae0a50e" providerId="AD" clId="Web-{CD080048-9F66-C6C7-19C7-84BDEA89A5B6}" dt="2022-05-31T11:06:11.396" v="242"/>
          <ac:spMkLst>
            <pc:docMk/>
            <pc:sldMk cId="4118105236" sldId="260"/>
            <ac:spMk id="133" creationId="{A38E1331-B5A6-44BE-BF4E-EE6C2FD2A242}"/>
          </ac:spMkLst>
        </pc:spChg>
        <pc:spChg chg="add del">
          <ac:chgData name="Rezia Razzaque (1711140)" userId="S::1711140@student.uwtsd.ac.uk::3b922d2c-0f83-4b1a-8cc3-98ea1ae0a50e" providerId="AD" clId="Web-{CD080048-9F66-C6C7-19C7-84BDEA89A5B6}" dt="2022-05-31T11:15:51.214" v="249"/>
          <ac:spMkLst>
            <pc:docMk/>
            <pc:sldMk cId="4118105236" sldId="260"/>
            <ac:spMk id="135" creationId="{94BFCCA4-109C-4B21-816E-144FE75C38EE}"/>
          </ac:spMkLst>
        </pc:spChg>
        <pc:spChg chg="add del">
          <ac:chgData name="Rezia Razzaque (1711140)" userId="S::1711140@student.uwtsd.ac.uk::3b922d2c-0f83-4b1a-8cc3-98ea1ae0a50e" providerId="AD" clId="Web-{CD080048-9F66-C6C7-19C7-84BDEA89A5B6}" dt="2022-05-31T11:15:51.214" v="249"/>
          <ac:spMkLst>
            <pc:docMk/>
            <pc:sldMk cId="4118105236" sldId="260"/>
            <ac:spMk id="136" creationId="{0059B5C0-FEC8-4370-AF45-02E3AEF6FA6D}"/>
          </ac:spMkLst>
        </pc:spChg>
        <pc:spChg chg="add del mod ord">
          <ac:chgData name="Rezia Razzaque (1711140)" userId="S::1711140@student.uwtsd.ac.uk::3b922d2c-0f83-4b1a-8cc3-98ea1ae0a50e" providerId="AD" clId="Web-{CD080048-9F66-C6C7-19C7-84BDEA89A5B6}" dt="2022-05-31T11:26:06.409" v="290"/>
          <ac:spMkLst>
            <pc:docMk/>
            <pc:sldMk cId="4118105236" sldId="260"/>
            <ac:spMk id="137" creationId="{0FC98FED-DAE1-0FB1-7D6B-65BA3680F4A5}"/>
          </ac:spMkLst>
        </pc:spChg>
        <pc:spChg chg="add del">
          <ac:chgData name="Rezia Razzaque (1711140)" userId="S::1711140@student.uwtsd.ac.uk::3b922d2c-0f83-4b1a-8cc3-98ea1ae0a50e" providerId="AD" clId="Web-{CD080048-9F66-C6C7-19C7-84BDEA89A5B6}" dt="2022-05-31T11:15:27.041" v="246"/>
          <ac:spMkLst>
            <pc:docMk/>
            <pc:sldMk cId="4118105236" sldId="260"/>
            <ac:spMk id="139" creationId="{37524947-EB09-4DD9-973B-9F75BBCD7269}"/>
          </ac:spMkLst>
        </pc:spChg>
        <pc:spChg chg="add del">
          <ac:chgData name="Rezia Razzaque (1711140)" userId="S::1711140@student.uwtsd.ac.uk::3b922d2c-0f83-4b1a-8cc3-98ea1ae0a50e" providerId="AD" clId="Web-{CD080048-9F66-C6C7-19C7-84BDEA89A5B6}" dt="2022-05-31T11:15:27.041" v="246"/>
          <ac:spMkLst>
            <pc:docMk/>
            <pc:sldMk cId="4118105236" sldId="260"/>
            <ac:spMk id="140" creationId="{D30C8E25-2DD1-45C6-9F04-0F0CBF666021}"/>
          </ac:spMkLst>
        </pc:spChg>
        <pc:spChg chg="add del">
          <ac:chgData name="Rezia Razzaque (1711140)" userId="S::1711140@student.uwtsd.ac.uk::3b922d2c-0f83-4b1a-8cc3-98ea1ae0a50e" providerId="AD" clId="Web-{CD080048-9F66-C6C7-19C7-84BDEA89A5B6}" dt="2022-05-31T11:15:51.198" v="248"/>
          <ac:spMkLst>
            <pc:docMk/>
            <pc:sldMk cId="4118105236" sldId="260"/>
            <ac:spMk id="142" creationId="{99CEE05D-F25C-4EC3-B527-D9C999E335CD}"/>
          </ac:spMkLst>
        </pc:spChg>
        <pc:spChg chg="add del">
          <ac:chgData name="Rezia Razzaque (1711140)" userId="S::1711140@student.uwtsd.ac.uk::3b922d2c-0f83-4b1a-8cc3-98ea1ae0a50e" providerId="AD" clId="Web-{CD080048-9F66-C6C7-19C7-84BDEA89A5B6}" dt="2022-05-31T11:15:51.198" v="248"/>
          <ac:spMkLst>
            <pc:docMk/>
            <pc:sldMk cId="4118105236" sldId="260"/>
            <ac:spMk id="143" creationId="{4F036726-0C05-446E-91C3-B986EBEA055E}"/>
          </ac:spMkLst>
        </pc:spChg>
        <pc:spChg chg="add del">
          <ac:chgData name="Rezia Razzaque (1711140)" userId="S::1711140@student.uwtsd.ac.uk::3b922d2c-0f83-4b1a-8cc3-98ea1ae0a50e" providerId="AD" clId="Web-{CD080048-9F66-C6C7-19C7-84BDEA89A5B6}" dt="2022-05-31T11:15:51.198" v="248"/>
          <ac:spMkLst>
            <pc:docMk/>
            <pc:sldMk cId="4118105236" sldId="260"/>
            <ac:spMk id="144" creationId="{A310ABCD-C34B-42D1-9BEB-47755A3EA36C}"/>
          </ac:spMkLst>
        </pc:spChg>
        <pc:spChg chg="add del">
          <ac:chgData name="Rezia Razzaque (1711140)" userId="S::1711140@student.uwtsd.ac.uk::3b922d2c-0f83-4b1a-8cc3-98ea1ae0a50e" providerId="AD" clId="Web-{CD080048-9F66-C6C7-19C7-84BDEA89A5B6}" dt="2022-05-31T11:15:51.198" v="248"/>
          <ac:spMkLst>
            <pc:docMk/>
            <pc:sldMk cId="4118105236" sldId="260"/>
            <ac:spMk id="145" creationId="{F38AB6A2-89F7-43B5-B608-50DFC740DEBF}"/>
          </ac:spMkLst>
        </pc:spChg>
        <pc:spChg chg="add del">
          <ac:chgData name="Rezia Razzaque (1711140)" userId="S::1711140@student.uwtsd.ac.uk::3b922d2c-0f83-4b1a-8cc3-98ea1ae0a50e" providerId="AD" clId="Web-{CD080048-9F66-C6C7-19C7-84BDEA89A5B6}" dt="2022-05-31T11:15:51.198" v="248"/>
          <ac:spMkLst>
            <pc:docMk/>
            <pc:sldMk cId="4118105236" sldId="260"/>
            <ac:spMk id="146" creationId="{06585B74-DAF6-470E-B2F3-B5530A709AAC}"/>
          </ac:spMkLst>
        </pc:spChg>
        <pc:spChg chg="add del">
          <ac:chgData name="Rezia Razzaque (1711140)" userId="S::1711140@student.uwtsd.ac.uk::3b922d2c-0f83-4b1a-8cc3-98ea1ae0a50e" providerId="AD" clId="Web-{CD080048-9F66-C6C7-19C7-84BDEA89A5B6}" dt="2022-05-31T11:15:51.198" v="248"/>
          <ac:spMkLst>
            <pc:docMk/>
            <pc:sldMk cId="4118105236" sldId="260"/>
            <ac:spMk id="147" creationId="{30BAD96F-CE2F-4682-99B8-0DD9E6AE2BED}"/>
          </ac:spMkLst>
        </pc:spChg>
        <pc:spChg chg="add del">
          <ac:chgData name="Rezia Razzaque (1711140)" userId="S::1711140@student.uwtsd.ac.uk::3b922d2c-0f83-4b1a-8cc3-98ea1ae0a50e" providerId="AD" clId="Web-{CD080048-9F66-C6C7-19C7-84BDEA89A5B6}" dt="2022-05-31T11:25:06.186" v="275"/>
          <ac:spMkLst>
            <pc:docMk/>
            <pc:sldMk cId="4118105236" sldId="260"/>
            <ac:spMk id="149" creationId="{94BFCCA4-109C-4B21-816E-144FE75C38EE}"/>
          </ac:spMkLst>
        </pc:spChg>
        <pc:spChg chg="add del">
          <ac:chgData name="Rezia Razzaque (1711140)" userId="S::1711140@student.uwtsd.ac.uk::3b922d2c-0f83-4b1a-8cc3-98ea1ae0a50e" providerId="AD" clId="Web-{CD080048-9F66-C6C7-19C7-84BDEA89A5B6}" dt="2022-05-31T11:25:06.186" v="275"/>
          <ac:spMkLst>
            <pc:docMk/>
            <pc:sldMk cId="4118105236" sldId="260"/>
            <ac:spMk id="150" creationId="{0059B5C0-FEC8-4370-AF45-02E3AEF6FA6D}"/>
          </ac:spMkLst>
        </pc:spChg>
        <pc:spChg chg="add del">
          <ac:chgData name="Rezia Razzaque (1711140)" userId="S::1711140@student.uwtsd.ac.uk::3b922d2c-0f83-4b1a-8cc3-98ea1ae0a50e" providerId="AD" clId="Web-{CD080048-9F66-C6C7-19C7-84BDEA89A5B6}" dt="2022-05-31T11:25:30.360" v="286"/>
          <ac:spMkLst>
            <pc:docMk/>
            <pc:sldMk cId="4118105236" sldId="260"/>
            <ac:spMk id="152" creationId="{4C2AC11E-3162-4990-A36E-92B07ECF16C2}"/>
          </ac:spMkLst>
        </pc:spChg>
        <pc:spChg chg="add del">
          <ac:chgData name="Rezia Razzaque (1711140)" userId="S::1711140@student.uwtsd.ac.uk::3b922d2c-0f83-4b1a-8cc3-98ea1ae0a50e" providerId="AD" clId="Web-{CD080048-9F66-C6C7-19C7-84BDEA89A5B6}" dt="2022-05-31T11:25:30.360" v="286"/>
          <ac:spMkLst>
            <pc:docMk/>
            <pc:sldMk cId="4118105236" sldId="260"/>
            <ac:spMk id="153" creationId="{9073D962-D3D2-4A72-8593-65C213CBFFC3}"/>
          </ac:spMkLst>
        </pc:spChg>
        <pc:spChg chg="add del">
          <ac:chgData name="Rezia Razzaque (1711140)" userId="S::1711140@student.uwtsd.ac.uk::3b922d2c-0f83-4b1a-8cc3-98ea1ae0a50e" providerId="AD" clId="Web-{CD080048-9F66-C6C7-19C7-84BDEA89A5B6}" dt="2022-05-31T11:25:30.360" v="286"/>
          <ac:spMkLst>
            <pc:docMk/>
            <pc:sldMk cId="4118105236" sldId="260"/>
            <ac:spMk id="154" creationId="{2387511B-F6E1-4929-AC90-94FB8B6B0F41}"/>
          </ac:spMkLst>
        </pc:spChg>
        <pc:spChg chg="add del">
          <ac:chgData name="Rezia Razzaque (1711140)" userId="S::1711140@student.uwtsd.ac.uk::3b922d2c-0f83-4b1a-8cc3-98ea1ae0a50e" providerId="AD" clId="Web-{CD080048-9F66-C6C7-19C7-84BDEA89A5B6}" dt="2022-05-31T11:25:30.360" v="286"/>
          <ac:spMkLst>
            <pc:docMk/>
            <pc:sldMk cId="4118105236" sldId="260"/>
            <ac:spMk id="155" creationId="{AA58F78C-27AB-465F-AA33-15E08AF267F9}"/>
          </ac:spMkLst>
        </pc:spChg>
        <pc:spChg chg="add del">
          <ac:chgData name="Rezia Razzaque (1711140)" userId="S::1711140@student.uwtsd.ac.uk::3b922d2c-0f83-4b1a-8cc3-98ea1ae0a50e" providerId="AD" clId="Web-{CD080048-9F66-C6C7-19C7-84BDEA89A5B6}" dt="2022-05-31T11:25:23.750" v="283"/>
          <ac:spMkLst>
            <pc:docMk/>
            <pc:sldMk cId="4118105236" sldId="260"/>
            <ac:spMk id="157" creationId="{333EDA0D-F54B-48BB-9910-7DB6A5FBA604}"/>
          </ac:spMkLst>
        </pc:spChg>
        <pc:spChg chg="add del">
          <ac:chgData name="Rezia Razzaque (1711140)" userId="S::1711140@student.uwtsd.ac.uk::3b922d2c-0f83-4b1a-8cc3-98ea1ae0a50e" providerId="AD" clId="Web-{CD080048-9F66-C6C7-19C7-84BDEA89A5B6}" dt="2022-05-31T11:25:23.750" v="283"/>
          <ac:spMkLst>
            <pc:docMk/>
            <pc:sldMk cId="4118105236" sldId="260"/>
            <ac:spMk id="158" creationId="{E3A73256-0EB9-4289-A040-E77C05B42FA6}"/>
          </ac:spMkLst>
        </pc:spChg>
        <pc:spChg chg="add del">
          <ac:chgData name="Rezia Razzaque (1711140)" userId="S::1711140@student.uwtsd.ac.uk::3b922d2c-0f83-4b1a-8cc3-98ea1ae0a50e" providerId="AD" clId="Web-{CD080048-9F66-C6C7-19C7-84BDEA89A5B6}" dt="2022-05-31T11:25:23.750" v="283"/>
          <ac:spMkLst>
            <pc:docMk/>
            <pc:sldMk cId="4118105236" sldId="260"/>
            <ac:spMk id="159" creationId="{1E68CD86-EBCA-4577-B9FD-960CCEE8C960}"/>
          </ac:spMkLst>
        </pc:spChg>
        <pc:spChg chg="add del">
          <ac:chgData name="Rezia Razzaque (1711140)" userId="S::1711140@student.uwtsd.ac.uk::3b922d2c-0f83-4b1a-8cc3-98ea1ae0a50e" providerId="AD" clId="Web-{CD080048-9F66-C6C7-19C7-84BDEA89A5B6}" dt="2022-05-31T11:25:30.344" v="285"/>
          <ac:spMkLst>
            <pc:docMk/>
            <pc:sldMk cId="4118105236" sldId="260"/>
            <ac:spMk id="161" creationId="{94BFCCA4-109C-4B21-816E-144FE75C38EE}"/>
          </ac:spMkLst>
        </pc:spChg>
        <pc:spChg chg="add del">
          <ac:chgData name="Rezia Razzaque (1711140)" userId="S::1711140@student.uwtsd.ac.uk::3b922d2c-0f83-4b1a-8cc3-98ea1ae0a50e" providerId="AD" clId="Web-{CD080048-9F66-C6C7-19C7-84BDEA89A5B6}" dt="2022-05-31T11:25:30.344" v="285"/>
          <ac:spMkLst>
            <pc:docMk/>
            <pc:sldMk cId="4118105236" sldId="260"/>
            <ac:spMk id="162" creationId="{0059B5C0-FEC8-4370-AF45-02E3AEF6FA6D}"/>
          </ac:spMkLst>
        </pc:spChg>
        <pc:spChg chg="add del">
          <ac:chgData name="Rezia Razzaque (1711140)" userId="S::1711140@student.uwtsd.ac.uk::3b922d2c-0f83-4b1a-8cc3-98ea1ae0a50e" providerId="AD" clId="Web-{CD080048-9F66-C6C7-19C7-84BDEA89A5B6}" dt="2022-05-31T11:26:55.224" v="301"/>
          <ac:spMkLst>
            <pc:docMk/>
            <pc:sldMk cId="4118105236" sldId="260"/>
            <ac:spMk id="164" creationId="{524E9777-DF7E-45E5-B387-86C306DA64AB}"/>
          </ac:spMkLst>
        </pc:spChg>
        <pc:spChg chg="add del">
          <ac:chgData name="Rezia Razzaque (1711140)" userId="S::1711140@student.uwtsd.ac.uk::3b922d2c-0f83-4b1a-8cc3-98ea1ae0a50e" providerId="AD" clId="Web-{CD080048-9F66-C6C7-19C7-84BDEA89A5B6}" dt="2022-05-31T11:26:55.224" v="301"/>
          <ac:spMkLst>
            <pc:docMk/>
            <pc:sldMk cId="4118105236" sldId="260"/>
            <ac:spMk id="165" creationId="{90464369-70FA-42AF-948F-80664CA7BFE5}"/>
          </ac:spMkLst>
        </pc:spChg>
        <pc:spChg chg="add del">
          <ac:chgData name="Rezia Razzaque (1711140)" userId="S::1711140@student.uwtsd.ac.uk::3b922d2c-0f83-4b1a-8cc3-98ea1ae0a50e" providerId="AD" clId="Web-{CD080048-9F66-C6C7-19C7-84BDEA89A5B6}" dt="2022-05-31T11:26:55.224" v="301"/>
          <ac:spMkLst>
            <pc:docMk/>
            <pc:sldMk cId="4118105236" sldId="260"/>
            <ac:spMk id="166" creationId="{A6604B49-AD5C-4590-B051-06C8222ECD99}"/>
          </ac:spMkLst>
        </pc:spChg>
        <pc:spChg chg="add del">
          <ac:chgData name="Rezia Razzaque (1711140)" userId="S::1711140@student.uwtsd.ac.uk::3b922d2c-0f83-4b1a-8cc3-98ea1ae0a50e" providerId="AD" clId="Web-{CD080048-9F66-C6C7-19C7-84BDEA89A5B6}" dt="2022-05-31T11:26:55.224" v="301"/>
          <ac:spMkLst>
            <pc:docMk/>
            <pc:sldMk cId="4118105236" sldId="260"/>
            <ac:spMk id="167" creationId="{A648176E-454C-437C-B0FC-9B82FCF32B24}"/>
          </ac:spMkLst>
        </pc:spChg>
        <pc:spChg chg="add del">
          <ac:chgData name="Rezia Razzaque (1711140)" userId="S::1711140@student.uwtsd.ac.uk::3b922d2c-0f83-4b1a-8cc3-98ea1ae0a50e" providerId="AD" clId="Web-{CD080048-9F66-C6C7-19C7-84BDEA89A5B6}" dt="2022-05-31T11:26:55.224" v="301"/>
          <ac:spMkLst>
            <pc:docMk/>
            <pc:sldMk cId="4118105236" sldId="260"/>
            <ac:spMk id="168" creationId="{4335D5A6-AB7A-4677-8D44-034515D66C4B}"/>
          </ac:spMkLst>
        </pc:spChg>
        <pc:spChg chg="add del">
          <ac:chgData name="Rezia Razzaque (1711140)" userId="S::1711140@student.uwtsd.ac.uk::3b922d2c-0f83-4b1a-8cc3-98ea1ae0a50e" providerId="AD" clId="Web-{CD080048-9F66-C6C7-19C7-84BDEA89A5B6}" dt="2022-05-31T11:26:28.113" v="296"/>
          <ac:spMkLst>
            <pc:docMk/>
            <pc:sldMk cId="4118105236" sldId="260"/>
            <ac:spMk id="172" creationId="{F7C56D38-391F-5AF1-E55B-AAF2878ACB25}"/>
          </ac:spMkLst>
        </pc:spChg>
        <pc:spChg chg="add del">
          <ac:chgData name="Rezia Razzaque (1711140)" userId="S::1711140@student.uwtsd.ac.uk::3b922d2c-0f83-4b1a-8cc3-98ea1ae0a50e" providerId="AD" clId="Web-{CD080048-9F66-C6C7-19C7-84BDEA89A5B6}" dt="2022-05-31T11:26:46.677" v="298"/>
          <ac:spMkLst>
            <pc:docMk/>
            <pc:sldMk cId="4118105236" sldId="260"/>
            <ac:spMk id="176" creationId="{C16FF2CD-E520-691C-0DD0-8E959D56683F}"/>
          </ac:spMkLst>
        </pc:spChg>
        <pc:spChg chg="add del">
          <ac:chgData name="Rezia Razzaque (1711140)" userId="S::1711140@student.uwtsd.ac.uk::3b922d2c-0f83-4b1a-8cc3-98ea1ae0a50e" providerId="AD" clId="Web-{CD080048-9F66-C6C7-19C7-84BDEA89A5B6}" dt="2022-05-31T11:26:55.209" v="300"/>
          <ac:spMkLst>
            <pc:docMk/>
            <pc:sldMk cId="4118105236" sldId="260"/>
            <ac:spMk id="179" creationId="{12C63567-9A18-430B-817B-152D609F572F}"/>
          </ac:spMkLst>
        </pc:spChg>
        <pc:spChg chg="add del">
          <ac:chgData name="Rezia Razzaque (1711140)" userId="S::1711140@student.uwtsd.ac.uk::3b922d2c-0f83-4b1a-8cc3-98ea1ae0a50e" providerId="AD" clId="Web-{CD080048-9F66-C6C7-19C7-84BDEA89A5B6}" dt="2022-05-31T11:26:55.209" v="300"/>
          <ac:spMkLst>
            <pc:docMk/>
            <pc:sldMk cId="4118105236" sldId="260"/>
            <ac:spMk id="180" creationId="{BE605E80-427C-E255-8C07-A6B4F540A850}"/>
          </ac:spMkLst>
        </pc:spChg>
        <pc:spChg chg="add del">
          <ac:chgData name="Rezia Razzaque (1711140)" userId="S::1711140@student.uwtsd.ac.uk::3b922d2c-0f83-4b1a-8cc3-98ea1ae0a50e" providerId="AD" clId="Web-{CD080048-9F66-C6C7-19C7-84BDEA89A5B6}" dt="2022-05-31T11:29:17.786" v="309"/>
          <ac:spMkLst>
            <pc:docMk/>
            <pc:sldMk cId="4118105236" sldId="260"/>
            <ac:spMk id="186" creationId="{A1ECEF64-B4A6-1ED0-B889-01EE94CC83AF}"/>
          </ac:spMkLst>
        </pc:spChg>
        <pc:spChg chg="add del">
          <ac:chgData name="Rezia Razzaque (1711140)" userId="S::1711140@student.uwtsd.ac.uk::3b922d2c-0f83-4b1a-8cc3-98ea1ae0a50e" providerId="AD" clId="Web-{CD080048-9F66-C6C7-19C7-84BDEA89A5B6}" dt="2022-05-31T11:29:15.473" v="307"/>
          <ac:spMkLst>
            <pc:docMk/>
            <pc:sldMk cId="4118105236" sldId="260"/>
            <ac:spMk id="187" creationId="{928F64C6-FE22-4FC1-A763-DFCC514811BD}"/>
          </ac:spMkLst>
        </pc:spChg>
        <pc:spChg chg="add del">
          <ac:chgData name="Rezia Razzaque (1711140)" userId="S::1711140@student.uwtsd.ac.uk::3b922d2c-0f83-4b1a-8cc3-98ea1ae0a50e" providerId="AD" clId="Web-{CD080048-9F66-C6C7-19C7-84BDEA89A5B6}" dt="2022-05-31T11:29:17.786" v="309"/>
          <ac:spMkLst>
            <pc:docMk/>
            <pc:sldMk cId="4118105236" sldId="260"/>
            <ac:spMk id="191" creationId="{4513F69C-3D6D-4E72-9289-5BC3584D6D3B}"/>
          </ac:spMkLst>
        </pc:spChg>
        <pc:spChg chg="add del">
          <ac:chgData name="Rezia Razzaque (1711140)" userId="S::1711140@student.uwtsd.ac.uk::3b922d2c-0f83-4b1a-8cc3-98ea1ae0a50e" providerId="AD" clId="Web-{CD080048-9F66-C6C7-19C7-84BDEA89A5B6}" dt="2022-05-31T11:29:20.083" v="311"/>
          <ac:spMkLst>
            <pc:docMk/>
            <pc:sldMk cId="4118105236" sldId="260"/>
            <ac:spMk id="193" creationId="{2A785343-5D24-4118-A2E4-665D196F60C2}"/>
          </ac:spMkLst>
        </pc:spChg>
        <pc:spChg chg="add del">
          <ac:chgData name="Rezia Razzaque (1711140)" userId="S::1711140@student.uwtsd.ac.uk::3b922d2c-0f83-4b1a-8cc3-98ea1ae0a50e" providerId="AD" clId="Web-{CD080048-9F66-C6C7-19C7-84BDEA89A5B6}" dt="2022-05-31T11:29:20.083" v="311"/>
          <ac:spMkLst>
            <pc:docMk/>
            <pc:sldMk cId="4118105236" sldId="260"/>
            <ac:spMk id="194" creationId="{32F4D216-10B7-4DCA-A0A1-068E9E32F4F2}"/>
          </ac:spMkLst>
        </pc:spChg>
        <pc:spChg chg="add del">
          <ac:chgData name="Rezia Razzaque (1711140)" userId="S::1711140@student.uwtsd.ac.uk::3b922d2c-0f83-4b1a-8cc3-98ea1ae0a50e" providerId="AD" clId="Web-{CD080048-9F66-C6C7-19C7-84BDEA89A5B6}" dt="2022-05-31T11:29:20.083" v="311"/>
          <ac:spMkLst>
            <pc:docMk/>
            <pc:sldMk cId="4118105236" sldId="260"/>
            <ac:spMk id="195" creationId="{E76365BF-60ED-C38B-5CAF-8574F940F28C}"/>
          </ac:spMkLst>
        </pc:spChg>
        <pc:spChg chg="add del">
          <ac:chgData name="Rezia Razzaque (1711140)" userId="S::1711140@student.uwtsd.ac.uk::3b922d2c-0f83-4b1a-8cc3-98ea1ae0a50e" providerId="AD" clId="Web-{CD080048-9F66-C6C7-19C7-84BDEA89A5B6}" dt="2022-05-31T11:29:34.584" v="316"/>
          <ac:spMkLst>
            <pc:docMk/>
            <pc:sldMk cId="4118105236" sldId="260"/>
            <ac:spMk id="197" creationId="{AB902CB9-C7DC-4673-B7D5-F22DCF0EC54E}"/>
          </ac:spMkLst>
        </pc:spChg>
        <pc:spChg chg="add del mod ord">
          <ac:chgData name="Rezia Razzaque (1711140)" userId="S::1711140@student.uwtsd.ac.uk::3b922d2c-0f83-4b1a-8cc3-98ea1ae0a50e" providerId="AD" clId="Web-{CD080048-9F66-C6C7-19C7-84BDEA89A5B6}" dt="2022-05-31T11:30:51.776" v="329"/>
          <ac:spMkLst>
            <pc:docMk/>
            <pc:sldMk cId="4118105236" sldId="260"/>
            <ac:spMk id="198" creationId="{C847FDA6-DF27-07CF-29E2-8FC7D9DB9A07}"/>
          </ac:spMkLst>
        </pc:spChg>
        <pc:spChg chg="add del">
          <ac:chgData name="Rezia Razzaque (1711140)" userId="S::1711140@student.uwtsd.ac.uk::3b922d2c-0f83-4b1a-8cc3-98ea1ae0a50e" providerId="AD" clId="Web-{CD080048-9F66-C6C7-19C7-84BDEA89A5B6}" dt="2022-05-31T11:37:10.816" v="338"/>
          <ac:spMkLst>
            <pc:docMk/>
            <pc:sldMk cId="4118105236" sldId="260"/>
            <ac:spMk id="204" creationId="{5CB593EA-2F98-479F-B4C4-F366571FA64D}"/>
          </ac:spMkLst>
        </pc:spChg>
        <pc:spChg chg="add del">
          <ac:chgData name="Rezia Razzaque (1711140)" userId="S::1711140@student.uwtsd.ac.uk::3b922d2c-0f83-4b1a-8cc3-98ea1ae0a50e" providerId="AD" clId="Web-{CD080048-9F66-C6C7-19C7-84BDEA89A5B6}" dt="2022-05-31T11:37:10.816" v="338"/>
          <ac:spMkLst>
            <pc:docMk/>
            <pc:sldMk cId="4118105236" sldId="260"/>
            <ac:spMk id="205" creationId="{39BEB6D0-9E4E-4221-93D1-74ABECEE9EFC}"/>
          </ac:spMkLst>
        </pc:spChg>
        <pc:spChg chg="add del">
          <ac:chgData name="Rezia Razzaque (1711140)" userId="S::1711140@student.uwtsd.ac.uk::3b922d2c-0f83-4b1a-8cc3-98ea1ae0a50e" providerId="AD" clId="Web-{CD080048-9F66-C6C7-19C7-84BDEA89A5B6}" dt="2022-05-31T11:37:10.816" v="338"/>
          <ac:spMkLst>
            <pc:docMk/>
            <pc:sldMk cId="4118105236" sldId="260"/>
            <ac:spMk id="206" creationId="{14F1053B-1A5C-26B9-7422-37A69A471ACD}"/>
          </ac:spMkLst>
        </pc:spChg>
        <pc:spChg chg="add del">
          <ac:chgData name="Rezia Razzaque (1711140)" userId="S::1711140@student.uwtsd.ac.uk::3b922d2c-0f83-4b1a-8cc3-98ea1ae0a50e" providerId="AD" clId="Web-{CD080048-9F66-C6C7-19C7-84BDEA89A5B6}" dt="2022-05-31T11:37:18.347" v="340"/>
          <ac:spMkLst>
            <pc:docMk/>
            <pc:sldMk cId="4118105236" sldId="260"/>
            <ac:spMk id="208" creationId="{E6961320-67CB-D799-A576-D53AF21C4C97}"/>
          </ac:spMkLst>
        </pc:spChg>
        <pc:spChg chg="add">
          <ac:chgData name="Rezia Razzaque (1711140)" userId="S::1711140@student.uwtsd.ac.uk::3b922d2c-0f83-4b1a-8cc3-98ea1ae0a50e" providerId="AD" clId="Web-{CD080048-9F66-C6C7-19C7-84BDEA89A5B6}" dt="2022-05-31T11:37:18.347" v="341"/>
          <ac:spMkLst>
            <pc:docMk/>
            <pc:sldMk cId="4118105236" sldId="260"/>
            <ac:spMk id="210" creationId="{33E72FA3-BD00-444A-AD9B-E6C3D069CDE3}"/>
          </ac:spMkLst>
        </pc:spChg>
        <pc:grpChg chg="add del">
          <ac:chgData name="Rezia Razzaque (1711140)" userId="S::1711140@student.uwtsd.ac.uk::3b922d2c-0f83-4b1a-8cc3-98ea1ae0a50e" providerId="AD" clId="Web-{CD080048-9F66-C6C7-19C7-84BDEA89A5B6}" dt="2022-05-31T10:54:49.760" v="209"/>
          <ac:grpSpMkLst>
            <pc:docMk/>
            <pc:sldMk cId="4118105236" sldId="260"/>
            <ac:grpSpMk id="86" creationId="{5995D10D-E9C9-47DB-AE7E-801FEF38F5C9}"/>
          </ac:grpSpMkLst>
        </pc:grpChg>
        <pc:grpChg chg="add del">
          <ac:chgData name="Rezia Razzaque (1711140)" userId="S::1711140@student.uwtsd.ac.uk::3b922d2c-0f83-4b1a-8cc3-98ea1ae0a50e" providerId="AD" clId="Web-{CD080048-9F66-C6C7-19C7-84BDEA89A5B6}" dt="2022-05-31T10:54:49.760" v="209"/>
          <ac:grpSpMkLst>
            <pc:docMk/>
            <pc:sldMk cId="4118105236" sldId="260"/>
            <ac:grpSpMk id="90" creationId="{828A5161-06F1-46CF-8AD7-844680A59E13}"/>
          </ac:grpSpMkLst>
        </pc:grpChg>
        <pc:grpChg chg="add del">
          <ac:chgData name="Rezia Razzaque (1711140)" userId="S::1711140@student.uwtsd.ac.uk::3b922d2c-0f83-4b1a-8cc3-98ea1ae0a50e" providerId="AD" clId="Web-{CD080048-9F66-C6C7-19C7-84BDEA89A5B6}" dt="2022-05-31T11:06:11.396" v="243"/>
          <ac:grpSpMkLst>
            <pc:docMk/>
            <pc:sldMk cId="4118105236" sldId="260"/>
            <ac:grpSpMk id="108" creationId="{5995D10D-E9C9-47DB-AE7E-801FEF38F5C9}"/>
          </ac:grpSpMkLst>
        </pc:grpChg>
        <pc:grpChg chg="add del">
          <ac:chgData name="Rezia Razzaque (1711140)" userId="S::1711140@student.uwtsd.ac.uk::3b922d2c-0f83-4b1a-8cc3-98ea1ae0a50e" providerId="AD" clId="Web-{CD080048-9F66-C6C7-19C7-84BDEA89A5B6}" dt="2022-05-31T11:06:11.396" v="243"/>
          <ac:grpSpMkLst>
            <pc:docMk/>
            <pc:sldMk cId="4118105236" sldId="260"/>
            <ac:grpSpMk id="110" creationId="{828A5161-06F1-46CF-8AD7-844680A59E13}"/>
          </ac:grpSpMkLst>
        </pc:grpChg>
        <pc:graphicFrameChg chg="add del mod ord modGraphic">
          <ac:chgData name="Rezia Razzaque (1711140)" userId="S::1711140@student.uwtsd.ac.uk::3b922d2c-0f83-4b1a-8cc3-98ea1ae0a50e" providerId="AD" clId="Web-{CD080048-9F66-C6C7-19C7-84BDEA89A5B6}" dt="2022-05-31T10:52:10.484" v="168"/>
          <ac:graphicFrameMkLst>
            <pc:docMk/>
            <pc:sldMk cId="4118105236" sldId="260"/>
            <ac:graphicFrameMk id="9" creationId="{D9D07FCE-4989-FB9A-8605-F3F3BA9C4CC9}"/>
          </ac:graphicFrameMkLst>
        </pc:graphicFrameChg>
        <pc:picChg chg="add mod ord">
          <ac:chgData name="Rezia Razzaque (1711140)" userId="S::1711140@student.uwtsd.ac.uk::3b922d2c-0f83-4b1a-8cc3-98ea1ae0a50e" providerId="AD" clId="Web-{CD080048-9F66-C6C7-19C7-84BDEA89A5B6}" dt="2022-05-31T11:37:35.348" v="347" actId="1076"/>
          <ac:picMkLst>
            <pc:docMk/>
            <pc:sldMk cId="4118105236" sldId="260"/>
            <ac:picMk id="4" creationId="{8D598E79-97FB-72DA-78E3-9B3009DEC77D}"/>
          </ac:picMkLst>
        </pc:picChg>
        <pc:picChg chg="add del mod ord">
          <ac:chgData name="Rezia Razzaque (1711140)" userId="S::1711140@student.uwtsd.ac.uk::3b922d2c-0f83-4b1a-8cc3-98ea1ae0a50e" providerId="AD" clId="Web-{CD080048-9F66-C6C7-19C7-84BDEA89A5B6}" dt="2022-05-31T10:44:28.424" v="137"/>
          <ac:picMkLst>
            <pc:docMk/>
            <pc:sldMk cId="4118105236" sldId="260"/>
            <ac:picMk id="5" creationId="{2EE56DD9-76A5-5BA2-E7A3-F8D02C2092A3}"/>
          </ac:picMkLst>
        </pc:picChg>
        <pc:picChg chg="add del mod">
          <ac:chgData name="Rezia Razzaque (1711140)" userId="S::1711140@student.uwtsd.ac.uk::3b922d2c-0f83-4b1a-8cc3-98ea1ae0a50e" providerId="AD" clId="Web-{CD080048-9F66-C6C7-19C7-84BDEA89A5B6}" dt="2022-05-31T10:52:08.094" v="167"/>
          <ac:picMkLst>
            <pc:docMk/>
            <pc:sldMk cId="4118105236" sldId="260"/>
            <ac:picMk id="19" creationId="{BCC25B69-35B7-3535-A746-1703EC751690}"/>
          </ac:picMkLst>
        </pc:picChg>
        <pc:picChg chg="add del mod ord">
          <ac:chgData name="Rezia Razzaque (1711140)" userId="S::1711140@student.uwtsd.ac.uk::3b922d2c-0f83-4b1a-8cc3-98ea1ae0a50e" providerId="AD" clId="Web-{CD080048-9F66-C6C7-19C7-84BDEA89A5B6}" dt="2022-05-31T10:53:27.849" v="187"/>
          <ac:picMkLst>
            <pc:docMk/>
            <pc:sldMk cId="4118105236" sldId="260"/>
            <ac:picMk id="23" creationId="{7F2234E9-D87F-AD5C-97DD-9B4533A07559}"/>
          </ac:picMkLst>
        </pc:picChg>
        <pc:picChg chg="add mod ord">
          <ac:chgData name="Rezia Razzaque (1711140)" userId="S::1711140@student.uwtsd.ac.uk::3b922d2c-0f83-4b1a-8cc3-98ea1ae0a50e" providerId="AD" clId="Web-{CD080048-9F66-C6C7-19C7-84BDEA89A5B6}" dt="2022-05-31T11:39:05.765" v="371" actId="14100"/>
          <ac:picMkLst>
            <pc:docMk/>
            <pc:sldMk cId="4118105236" sldId="260"/>
            <ac:picMk id="24" creationId="{64250D1A-60AA-209A-3B7E-65D25FC6F18A}"/>
          </ac:picMkLst>
        </pc:picChg>
        <pc:picChg chg="add del mod ord">
          <ac:chgData name="Rezia Razzaque (1711140)" userId="S::1711140@student.uwtsd.ac.uk::3b922d2c-0f83-4b1a-8cc3-98ea1ae0a50e" providerId="AD" clId="Web-{CD080048-9F66-C6C7-19C7-84BDEA89A5B6}" dt="2022-05-31T10:56:13.984" v="219"/>
          <ac:picMkLst>
            <pc:docMk/>
            <pc:sldMk cId="4118105236" sldId="260"/>
            <ac:picMk id="26" creationId="{EB72D158-B416-F656-834E-6CCAB432ABBB}"/>
          </ac:picMkLst>
        </pc:picChg>
        <pc:picChg chg="add del mod ord">
          <ac:chgData name="Rezia Razzaque (1711140)" userId="S::1711140@student.uwtsd.ac.uk::3b922d2c-0f83-4b1a-8cc3-98ea1ae0a50e" providerId="AD" clId="Web-{CD080048-9F66-C6C7-19C7-84BDEA89A5B6}" dt="2022-05-31T10:59:55.467" v="225"/>
          <ac:picMkLst>
            <pc:docMk/>
            <pc:sldMk cId="4118105236" sldId="260"/>
            <ac:picMk id="30" creationId="{E0C4577A-5C04-306C-D1C5-05D457BA5D3B}"/>
          </ac:picMkLst>
        </pc:picChg>
        <pc:picChg chg="add mod ord">
          <ac:chgData name="Rezia Razzaque (1711140)" userId="S::1711140@student.uwtsd.ac.uk::3b922d2c-0f83-4b1a-8cc3-98ea1ae0a50e" providerId="AD" clId="Web-{CD080048-9F66-C6C7-19C7-84BDEA89A5B6}" dt="2022-05-31T11:38:27.648" v="364" actId="1076"/>
          <ac:picMkLst>
            <pc:docMk/>
            <pc:sldMk cId="4118105236" sldId="260"/>
            <ac:picMk id="35" creationId="{AE4E0EBC-F464-315D-276A-FFA7CA222995}"/>
          </ac:picMkLst>
        </pc:picChg>
        <pc:picChg chg="add mod ord">
          <ac:chgData name="Rezia Razzaque (1711140)" userId="S::1711140@student.uwtsd.ac.uk::3b922d2c-0f83-4b1a-8cc3-98ea1ae0a50e" providerId="AD" clId="Web-{CD080048-9F66-C6C7-19C7-84BDEA89A5B6}" dt="2022-05-31T11:38:19.117" v="362" actId="14100"/>
          <ac:picMkLst>
            <pc:docMk/>
            <pc:sldMk cId="4118105236" sldId="260"/>
            <ac:picMk id="36" creationId="{50E0B6C0-485E-93EF-B542-63DD58EFFB90}"/>
          </ac:picMkLst>
        </pc:picChg>
        <pc:picChg chg="add mod ord">
          <ac:chgData name="Rezia Razzaque (1711140)" userId="S::1711140@student.uwtsd.ac.uk::3b922d2c-0f83-4b1a-8cc3-98ea1ae0a50e" providerId="AD" clId="Web-{CD080048-9F66-C6C7-19C7-84BDEA89A5B6}" dt="2022-05-31T11:37:29.770" v="345" actId="1076"/>
          <ac:picMkLst>
            <pc:docMk/>
            <pc:sldMk cId="4118105236" sldId="260"/>
            <ac:picMk id="37" creationId="{BF7CBE0A-BD48-C0CE-A6AD-E63C5906BCE2}"/>
          </ac:picMkLst>
        </pc:picChg>
        <pc:picChg chg="add mod ord">
          <ac:chgData name="Rezia Razzaque (1711140)" userId="S::1711140@student.uwtsd.ac.uk::3b922d2c-0f83-4b1a-8cc3-98ea1ae0a50e" providerId="AD" clId="Web-{CD080048-9F66-C6C7-19C7-84BDEA89A5B6}" dt="2022-05-31T11:38:07.928" v="360" actId="14100"/>
          <ac:picMkLst>
            <pc:docMk/>
            <pc:sldMk cId="4118105236" sldId="260"/>
            <ac:picMk id="38" creationId="{FC29AD9F-22DB-B01B-6F22-7CB6BA64FE30}"/>
          </ac:picMkLst>
        </pc:picChg>
        <pc:picChg chg="add mod">
          <ac:chgData name="Rezia Razzaque (1711140)" userId="S::1711140@student.uwtsd.ac.uk::3b922d2c-0f83-4b1a-8cc3-98ea1ae0a50e" providerId="AD" clId="Web-{CD080048-9F66-C6C7-19C7-84BDEA89A5B6}" dt="2022-05-31T11:39:01.999" v="370" actId="14100"/>
          <ac:picMkLst>
            <pc:docMk/>
            <pc:sldMk cId="4118105236" sldId="260"/>
            <ac:picMk id="40" creationId="{DF838E71-ED46-39EF-5F61-BDE1501AC58B}"/>
          </ac:picMkLst>
        </pc:picChg>
        <pc:picChg chg="add mod">
          <ac:chgData name="Rezia Razzaque (1711140)" userId="S::1711140@student.uwtsd.ac.uk::3b922d2c-0f83-4b1a-8cc3-98ea1ae0a50e" providerId="AD" clId="Web-{CD080048-9F66-C6C7-19C7-84BDEA89A5B6}" dt="2022-05-31T11:39:40.611" v="378" actId="14100"/>
          <ac:picMkLst>
            <pc:docMk/>
            <pc:sldMk cId="4118105236" sldId="260"/>
            <ac:picMk id="42" creationId="{775AB9B3-85D4-33E1-B1AB-9BA3B95EFA29}"/>
          </ac:picMkLst>
        </pc:picChg>
        <pc:cxnChg chg="add del">
          <ac:chgData name="Rezia Razzaque (1711140)" userId="S::1711140@student.uwtsd.ac.uk::3b922d2c-0f83-4b1a-8cc3-98ea1ae0a50e" providerId="AD" clId="Web-{CD080048-9F66-C6C7-19C7-84BDEA89A5B6}" dt="2022-05-31T10:45:53.555" v="153"/>
          <ac:cxnSpMkLst>
            <pc:docMk/>
            <pc:sldMk cId="4118105236" sldId="260"/>
            <ac:cxnSpMk id="41" creationId="{AA2EAA10-076F-46BD-8F0F-B9A2FB77A85C}"/>
          </ac:cxnSpMkLst>
        </pc:cxnChg>
        <pc:cxnChg chg="add del">
          <ac:chgData name="Rezia Razzaque (1711140)" userId="S::1711140@student.uwtsd.ac.uk::3b922d2c-0f83-4b1a-8cc3-98ea1ae0a50e" providerId="AD" clId="Web-{CD080048-9F66-C6C7-19C7-84BDEA89A5B6}" dt="2022-05-31T10:45:53.555" v="153"/>
          <ac:cxnSpMkLst>
            <pc:docMk/>
            <pc:sldMk cId="4118105236" sldId="260"/>
            <ac:cxnSpMk id="43" creationId="{D891E407-403B-4764-86C9-33A56D3BCAA3}"/>
          </ac:cxnSpMkLst>
        </pc:cxnChg>
        <pc:cxnChg chg="add del">
          <ac:chgData name="Rezia Razzaque (1711140)" userId="S::1711140@student.uwtsd.ac.uk::3b922d2c-0f83-4b1a-8cc3-98ea1ae0a50e" providerId="AD" clId="Web-{CD080048-9F66-C6C7-19C7-84BDEA89A5B6}" dt="2022-05-31T10:46:01.743" v="155"/>
          <ac:cxnSpMkLst>
            <pc:docMk/>
            <pc:sldMk cId="4118105236" sldId="260"/>
            <ac:cxnSpMk id="46" creationId="{20E3A342-4D61-4E3F-AF90-1AB42AEB96CC}"/>
          </ac:cxnSpMkLst>
        </pc:cxnChg>
        <pc:cxnChg chg="add del">
          <ac:chgData name="Rezia Razzaque (1711140)" userId="S::1711140@student.uwtsd.ac.uk::3b922d2c-0f83-4b1a-8cc3-98ea1ae0a50e" providerId="AD" clId="Web-{CD080048-9F66-C6C7-19C7-84BDEA89A5B6}" dt="2022-05-31T11:37:18.347" v="341"/>
          <ac:cxnSpMkLst>
            <pc:docMk/>
            <pc:sldMk cId="4118105236" sldId="260"/>
            <ac:cxnSpMk id="79" creationId="{882DD753-EA38-4E86-91FB-05041A44A28E}"/>
          </ac:cxnSpMkLst>
        </pc:cxnChg>
        <pc:cxnChg chg="add del">
          <ac:chgData name="Rezia Razzaque (1711140)" userId="S::1711140@student.uwtsd.ac.uk::3b922d2c-0f83-4b1a-8cc3-98ea1ae0a50e" providerId="AD" clId="Web-{CD080048-9F66-C6C7-19C7-84BDEA89A5B6}" dt="2022-05-31T11:26:46.677" v="298"/>
          <ac:cxnSpMkLst>
            <pc:docMk/>
            <pc:sldMk cId="4118105236" sldId="260"/>
            <ac:cxnSpMk id="115" creationId="{882DD753-EA38-4E86-91FB-05041A44A28E}"/>
          </ac:cxnSpMkLst>
        </pc:cxnChg>
        <pc:cxnChg chg="add del">
          <ac:chgData name="Rezia Razzaque (1711140)" userId="S::1711140@student.uwtsd.ac.uk::3b922d2c-0f83-4b1a-8cc3-98ea1ae0a50e" providerId="AD" clId="Web-{CD080048-9F66-C6C7-19C7-84BDEA89A5B6}" dt="2022-05-31T11:26:46.677" v="298"/>
          <ac:cxnSpMkLst>
            <pc:docMk/>
            <pc:sldMk cId="4118105236" sldId="260"/>
            <ac:cxnSpMk id="174" creationId="{822A5670-0F7B-4199-AEAB-33FBA9CEA44D}"/>
          </ac:cxnSpMkLst>
        </pc:cxnChg>
        <pc:cxnChg chg="add del">
          <ac:chgData name="Rezia Razzaque (1711140)" userId="S::1711140@student.uwtsd.ac.uk::3b922d2c-0f83-4b1a-8cc3-98ea1ae0a50e" providerId="AD" clId="Web-{CD080048-9F66-C6C7-19C7-84BDEA89A5B6}" dt="2022-05-31T11:26:46.677" v="298"/>
          <ac:cxnSpMkLst>
            <pc:docMk/>
            <pc:sldMk cId="4118105236" sldId="260"/>
            <ac:cxnSpMk id="175" creationId="{8BB1744D-A7DF-4B65-B6E3-DCF12BB2D869}"/>
          </ac:cxnSpMkLst>
        </pc:cxnChg>
        <pc:cxnChg chg="add del">
          <ac:chgData name="Rezia Razzaque (1711140)" userId="S::1711140@student.uwtsd.ac.uk::3b922d2c-0f83-4b1a-8cc3-98ea1ae0a50e" providerId="AD" clId="Web-{CD080048-9F66-C6C7-19C7-84BDEA89A5B6}" dt="2022-05-31T11:26:46.677" v="298"/>
          <ac:cxnSpMkLst>
            <pc:docMk/>
            <pc:sldMk cId="4118105236" sldId="260"/>
            <ac:cxnSpMk id="177" creationId="{6DA63E78-7704-45EF-B5D3-EADDF5D82674}"/>
          </ac:cxnSpMkLst>
        </pc:cxnChg>
        <pc:cxnChg chg="add del">
          <ac:chgData name="Rezia Razzaque (1711140)" userId="S::1711140@student.uwtsd.ac.uk::3b922d2c-0f83-4b1a-8cc3-98ea1ae0a50e" providerId="AD" clId="Web-{CD080048-9F66-C6C7-19C7-84BDEA89A5B6}" dt="2022-05-31T11:29:20.099" v="312"/>
          <ac:cxnSpMkLst>
            <pc:docMk/>
            <pc:sldMk cId="4118105236" sldId="260"/>
            <ac:cxnSpMk id="182" creationId="{5C34627B-48E6-4F4D-B843-97717A86B490}"/>
          </ac:cxnSpMkLst>
        </pc:cxnChg>
        <pc:cxnChg chg="add del">
          <ac:chgData name="Rezia Razzaque (1711140)" userId="S::1711140@student.uwtsd.ac.uk::3b922d2c-0f83-4b1a-8cc3-98ea1ae0a50e" providerId="AD" clId="Web-{CD080048-9F66-C6C7-19C7-84BDEA89A5B6}" dt="2022-05-31T11:29:15.473" v="307"/>
          <ac:cxnSpMkLst>
            <pc:docMk/>
            <pc:sldMk cId="4118105236" sldId="260"/>
            <ac:cxnSpMk id="189" creationId="{5C34627B-48E6-4F4D-B843-97717A86B490}"/>
          </ac:cxnSpMkLst>
        </pc:cxnChg>
        <pc:cxnChg chg="add del">
          <ac:chgData name="Rezia Razzaque (1711140)" userId="S::1711140@student.uwtsd.ac.uk::3b922d2c-0f83-4b1a-8cc3-98ea1ae0a50e" providerId="AD" clId="Web-{CD080048-9F66-C6C7-19C7-84BDEA89A5B6}" dt="2022-05-31T11:37:18.347" v="341"/>
          <ac:cxnSpMkLst>
            <pc:docMk/>
            <pc:sldMk cId="4118105236" sldId="260"/>
            <ac:cxnSpMk id="200" creationId="{822A5670-0F7B-4199-AEAB-33FBA9CEA44D}"/>
          </ac:cxnSpMkLst>
        </pc:cxnChg>
        <pc:cxnChg chg="add del">
          <ac:chgData name="Rezia Razzaque (1711140)" userId="S::1711140@student.uwtsd.ac.uk::3b922d2c-0f83-4b1a-8cc3-98ea1ae0a50e" providerId="AD" clId="Web-{CD080048-9F66-C6C7-19C7-84BDEA89A5B6}" dt="2022-05-31T11:37:18.347" v="341"/>
          <ac:cxnSpMkLst>
            <pc:docMk/>
            <pc:sldMk cId="4118105236" sldId="260"/>
            <ac:cxnSpMk id="201" creationId="{8BB1744D-A7DF-4B65-B6E3-DCF12BB2D869}"/>
          </ac:cxnSpMkLst>
        </pc:cxnChg>
        <pc:cxnChg chg="add del">
          <ac:chgData name="Rezia Razzaque (1711140)" userId="S::1711140@student.uwtsd.ac.uk::3b922d2c-0f83-4b1a-8cc3-98ea1ae0a50e" providerId="AD" clId="Web-{CD080048-9F66-C6C7-19C7-84BDEA89A5B6}" dt="2022-05-31T11:37:18.347" v="341"/>
          <ac:cxnSpMkLst>
            <pc:docMk/>
            <pc:sldMk cId="4118105236" sldId="260"/>
            <ac:cxnSpMk id="202" creationId="{6DA63E78-7704-45EF-B5D3-EADDF5D82674}"/>
          </ac:cxnSpMkLst>
        </pc:cxnChg>
      </pc:sldChg>
      <pc:sldChg chg="new">
        <pc:chgData name="Rezia Razzaque (1711140)" userId="S::1711140@student.uwtsd.ac.uk::3b922d2c-0f83-4b1a-8cc3-98ea1ae0a50e" providerId="AD" clId="Web-{CD080048-9F66-C6C7-19C7-84BDEA89A5B6}" dt="2022-05-31T11:40:13.254" v="379"/>
        <pc:sldMkLst>
          <pc:docMk/>
          <pc:sldMk cId="4046493837" sldId="261"/>
        </pc:sldMkLst>
      </pc:sldChg>
    </pc:docChg>
  </pc:docChgLst>
  <pc:docChgLst>
    <pc:chgData name="Rezia Razzaque (1711140)" userId="S::1711140@student.uwtsd.ac.uk::3b922d2c-0f83-4b1a-8cc3-98ea1ae0a50e" providerId="AD" clId="Web-{6BA5EEB5-90E5-8D8E-F348-801C844EE3D3}"/>
    <pc:docChg chg="modSld">
      <pc:chgData name="Rezia Razzaque (1711140)" userId="S::1711140@student.uwtsd.ac.uk::3b922d2c-0f83-4b1a-8cc3-98ea1ae0a50e" providerId="AD" clId="Web-{6BA5EEB5-90E5-8D8E-F348-801C844EE3D3}" dt="2022-07-08T15:02:07.503" v="0"/>
      <pc:docMkLst>
        <pc:docMk/>
      </pc:docMkLst>
      <pc:sldChg chg="addSp">
        <pc:chgData name="Rezia Razzaque (1711140)" userId="S::1711140@student.uwtsd.ac.uk::3b922d2c-0f83-4b1a-8cc3-98ea1ae0a50e" providerId="AD" clId="Web-{6BA5EEB5-90E5-8D8E-F348-801C844EE3D3}" dt="2022-07-08T15:02:07.503" v="0"/>
        <pc:sldMkLst>
          <pc:docMk/>
          <pc:sldMk cId="1651448219" sldId="259"/>
        </pc:sldMkLst>
        <pc:spChg chg="add">
          <ac:chgData name="Rezia Razzaque (1711140)" userId="S::1711140@student.uwtsd.ac.uk::3b922d2c-0f83-4b1a-8cc3-98ea1ae0a50e" providerId="AD" clId="Web-{6BA5EEB5-90E5-8D8E-F348-801C844EE3D3}" dt="2022-07-08T15:02:07.503" v="0"/>
          <ac:spMkLst>
            <pc:docMk/>
            <pc:sldMk cId="1651448219" sldId="259"/>
            <ac:spMk id="5" creationId="{8C5FBB45-49C7-9DC0-E574-EECC7581489C}"/>
          </ac:spMkLst>
        </pc:spChg>
      </pc:sldChg>
    </pc:docChg>
  </pc:docChgLst>
  <pc:docChgLst>
    <pc:chgData name="Rezia Razzaque (1711140)" userId="S::1711140@student.uwtsd.ac.uk::3b922d2c-0f83-4b1a-8cc3-98ea1ae0a50e" providerId="AD" clId="Web-{BF6F66B3-F800-9028-CAE1-B92EAB0BECEC}"/>
    <pc:docChg chg="modSld">
      <pc:chgData name="Rezia Razzaque (1711140)" userId="S::1711140@student.uwtsd.ac.uk::3b922d2c-0f83-4b1a-8cc3-98ea1ae0a50e" providerId="AD" clId="Web-{BF6F66B3-F800-9028-CAE1-B92EAB0BECEC}" dt="2022-07-20T20:57:05.805" v="3" actId="20577"/>
      <pc:docMkLst>
        <pc:docMk/>
      </pc:docMkLst>
      <pc:sldChg chg="modSp">
        <pc:chgData name="Rezia Razzaque (1711140)" userId="S::1711140@student.uwtsd.ac.uk::3b922d2c-0f83-4b1a-8cc3-98ea1ae0a50e" providerId="AD" clId="Web-{BF6F66B3-F800-9028-CAE1-B92EAB0BECEC}" dt="2022-07-20T20:57:05.805" v="3" actId="20577"/>
        <pc:sldMkLst>
          <pc:docMk/>
          <pc:sldMk cId="1651448219" sldId="259"/>
        </pc:sldMkLst>
        <pc:spChg chg="mod">
          <ac:chgData name="Rezia Razzaque (1711140)" userId="S::1711140@student.uwtsd.ac.uk::3b922d2c-0f83-4b1a-8cc3-98ea1ae0a50e" providerId="AD" clId="Web-{BF6F66B3-F800-9028-CAE1-B92EAB0BECEC}" dt="2022-07-20T20:57:05.805" v="3" actId="20577"/>
          <ac:spMkLst>
            <pc:docMk/>
            <pc:sldMk cId="1651448219" sldId="259"/>
            <ac:spMk id="41" creationId="{16CD6D5B-A661-B807-A98B-24955ECFEB15}"/>
          </ac:spMkLst>
        </pc:spChg>
      </pc:sldChg>
    </pc:docChg>
  </pc:docChgLst>
  <pc:docChgLst>
    <pc:chgData name="Rezia Razzaque (1711140)" userId="S::1711140@student.uwtsd.ac.uk::3b922d2c-0f83-4b1a-8cc3-98ea1ae0a50e" providerId="AD" clId="Web-{48A635CF-393F-2240-A19F-12FABA691828}"/>
    <pc:docChg chg="addSld delSld modSld">
      <pc:chgData name="Rezia Razzaque (1711140)" userId="S::1711140@student.uwtsd.ac.uk::3b922d2c-0f83-4b1a-8cc3-98ea1ae0a50e" providerId="AD" clId="Web-{48A635CF-393F-2240-A19F-12FABA691828}" dt="2022-07-02T22:38:15.086" v="222"/>
      <pc:docMkLst>
        <pc:docMk/>
      </pc:docMkLst>
      <pc:sldChg chg="addSp modSp">
        <pc:chgData name="Rezia Razzaque (1711140)" userId="S::1711140@student.uwtsd.ac.uk::3b922d2c-0f83-4b1a-8cc3-98ea1ae0a50e" providerId="AD" clId="Web-{48A635CF-393F-2240-A19F-12FABA691828}" dt="2022-07-02T22:15:31.205" v="121" actId="14100"/>
        <pc:sldMkLst>
          <pc:docMk/>
          <pc:sldMk cId="939459251" sldId="258"/>
        </pc:sldMkLst>
        <pc:spChg chg="add mod">
          <ac:chgData name="Rezia Razzaque (1711140)" userId="S::1711140@student.uwtsd.ac.uk::3b922d2c-0f83-4b1a-8cc3-98ea1ae0a50e" providerId="AD" clId="Web-{48A635CF-393F-2240-A19F-12FABA691828}" dt="2022-07-02T22:08:43.922" v="68" actId="20577"/>
          <ac:spMkLst>
            <pc:docMk/>
            <pc:sldMk cId="939459251" sldId="258"/>
            <ac:spMk id="4" creationId="{FF8B5DA1-2019-871A-771F-7DF721C6A982}"/>
          </ac:spMkLst>
        </pc:spChg>
        <pc:spChg chg="add mod">
          <ac:chgData name="Rezia Razzaque (1711140)" userId="S::1711140@student.uwtsd.ac.uk::3b922d2c-0f83-4b1a-8cc3-98ea1ae0a50e" providerId="AD" clId="Web-{48A635CF-393F-2240-A19F-12FABA691828}" dt="2022-07-02T22:08:17.656" v="65" actId="1076"/>
          <ac:spMkLst>
            <pc:docMk/>
            <pc:sldMk cId="939459251" sldId="258"/>
            <ac:spMk id="5" creationId="{33930597-C643-BC5E-A2E9-D10EA540E7B7}"/>
          </ac:spMkLst>
        </pc:spChg>
        <pc:picChg chg="mod">
          <ac:chgData name="Rezia Razzaque (1711140)" userId="S::1711140@student.uwtsd.ac.uk::3b922d2c-0f83-4b1a-8cc3-98ea1ae0a50e" providerId="AD" clId="Web-{48A635CF-393F-2240-A19F-12FABA691828}" dt="2022-07-02T22:15:03.626" v="120" actId="14100"/>
          <ac:picMkLst>
            <pc:docMk/>
            <pc:sldMk cId="939459251" sldId="258"/>
            <ac:picMk id="8" creationId="{11A91345-2612-8B5E-E7BC-C8FC545088F5}"/>
          </ac:picMkLst>
        </pc:picChg>
        <pc:picChg chg="mod">
          <ac:chgData name="Rezia Razzaque (1711140)" userId="S::1711140@student.uwtsd.ac.uk::3b922d2c-0f83-4b1a-8cc3-98ea1ae0a50e" providerId="AD" clId="Web-{48A635CF-393F-2240-A19F-12FABA691828}" dt="2022-07-02T22:11:44.339" v="82" actId="14100"/>
          <ac:picMkLst>
            <pc:docMk/>
            <pc:sldMk cId="939459251" sldId="258"/>
            <ac:picMk id="9" creationId="{AB16B223-2425-3EE5-2023-23AFBA7127E4}"/>
          </ac:picMkLst>
        </pc:picChg>
        <pc:picChg chg="mod">
          <ac:chgData name="Rezia Razzaque (1711140)" userId="S::1711140@student.uwtsd.ac.uk::3b922d2c-0f83-4b1a-8cc3-98ea1ae0a50e" providerId="AD" clId="Web-{48A635CF-393F-2240-A19F-12FABA691828}" dt="2022-07-02T22:11:57.949" v="86" actId="14100"/>
          <ac:picMkLst>
            <pc:docMk/>
            <pc:sldMk cId="939459251" sldId="258"/>
            <ac:picMk id="12" creationId="{EF525CB8-527D-8662-FE46-CFDC33AAAAA1}"/>
          </ac:picMkLst>
        </pc:picChg>
        <pc:picChg chg="mod">
          <ac:chgData name="Rezia Razzaque (1711140)" userId="S::1711140@student.uwtsd.ac.uk::3b922d2c-0f83-4b1a-8cc3-98ea1ae0a50e" providerId="AD" clId="Web-{48A635CF-393F-2240-A19F-12FABA691828}" dt="2022-07-02T22:12:17.324" v="89" actId="14100"/>
          <ac:picMkLst>
            <pc:docMk/>
            <pc:sldMk cId="939459251" sldId="258"/>
            <ac:picMk id="17" creationId="{581832F2-47D7-E7DB-4B59-7A21445E9AE5}"/>
          </ac:picMkLst>
        </pc:picChg>
        <pc:picChg chg="mod">
          <ac:chgData name="Rezia Razzaque (1711140)" userId="S::1711140@student.uwtsd.ac.uk::3b922d2c-0f83-4b1a-8cc3-98ea1ae0a50e" providerId="AD" clId="Web-{48A635CF-393F-2240-A19F-12FABA691828}" dt="2022-07-02T22:12:47.013" v="94" actId="14100"/>
          <ac:picMkLst>
            <pc:docMk/>
            <pc:sldMk cId="939459251" sldId="258"/>
            <ac:picMk id="19" creationId="{667C811A-58CF-0EE6-7329-9AA667D7F91A}"/>
          </ac:picMkLst>
        </pc:picChg>
        <pc:picChg chg="mod">
          <ac:chgData name="Rezia Razzaque (1711140)" userId="S::1711140@student.uwtsd.ac.uk::3b922d2c-0f83-4b1a-8cc3-98ea1ae0a50e" providerId="AD" clId="Web-{48A635CF-393F-2240-A19F-12FABA691828}" dt="2022-07-02T22:11:03.228" v="73" actId="1076"/>
          <ac:picMkLst>
            <pc:docMk/>
            <pc:sldMk cId="939459251" sldId="258"/>
            <ac:picMk id="21" creationId="{92FF321B-6C6F-1D2B-E0A2-5D30456486CB}"/>
          </ac:picMkLst>
        </pc:picChg>
        <pc:picChg chg="mod">
          <ac:chgData name="Rezia Razzaque (1711140)" userId="S::1711140@student.uwtsd.ac.uk::3b922d2c-0f83-4b1a-8cc3-98ea1ae0a50e" providerId="AD" clId="Web-{48A635CF-393F-2240-A19F-12FABA691828}" dt="2022-07-02T22:11:32.292" v="79" actId="14100"/>
          <ac:picMkLst>
            <pc:docMk/>
            <pc:sldMk cId="939459251" sldId="258"/>
            <ac:picMk id="23" creationId="{99210A1A-500C-6E0C-7D06-49AC2FB9D990}"/>
          </ac:picMkLst>
        </pc:picChg>
        <pc:picChg chg="mod">
          <ac:chgData name="Rezia Razzaque (1711140)" userId="S::1711140@student.uwtsd.ac.uk::3b922d2c-0f83-4b1a-8cc3-98ea1ae0a50e" providerId="AD" clId="Web-{48A635CF-393F-2240-A19F-12FABA691828}" dt="2022-07-02T22:12:25.449" v="91" actId="1076"/>
          <ac:picMkLst>
            <pc:docMk/>
            <pc:sldMk cId="939459251" sldId="258"/>
            <ac:picMk id="24" creationId="{70821E4D-15A7-BF19-4B5C-6DA81ED8080D}"/>
          </ac:picMkLst>
        </pc:picChg>
        <pc:picChg chg="mod">
          <ac:chgData name="Rezia Razzaque (1711140)" userId="S::1711140@student.uwtsd.ac.uk::3b922d2c-0f83-4b1a-8cc3-98ea1ae0a50e" providerId="AD" clId="Web-{48A635CF-393F-2240-A19F-12FABA691828}" dt="2022-07-02T22:12:31.497" v="92" actId="14100"/>
          <ac:picMkLst>
            <pc:docMk/>
            <pc:sldMk cId="939459251" sldId="258"/>
            <ac:picMk id="26" creationId="{0483971A-F24B-9CE1-7468-D48578333AE1}"/>
          </ac:picMkLst>
        </pc:picChg>
        <pc:picChg chg="mod">
          <ac:chgData name="Rezia Razzaque (1711140)" userId="S::1711140@student.uwtsd.ac.uk::3b922d2c-0f83-4b1a-8cc3-98ea1ae0a50e" providerId="AD" clId="Web-{48A635CF-393F-2240-A19F-12FABA691828}" dt="2022-07-02T22:11:17.041" v="76" actId="14100"/>
          <ac:picMkLst>
            <pc:docMk/>
            <pc:sldMk cId="939459251" sldId="258"/>
            <ac:picMk id="50" creationId="{4E5C4460-2865-AE68-CDD3-184F687FAA89}"/>
          </ac:picMkLst>
        </pc:picChg>
        <pc:picChg chg="mod">
          <ac:chgData name="Rezia Razzaque (1711140)" userId="S::1711140@student.uwtsd.ac.uk::3b922d2c-0f83-4b1a-8cc3-98ea1ae0a50e" providerId="AD" clId="Web-{48A635CF-393F-2240-A19F-12FABA691828}" dt="2022-07-02T22:15:31.205" v="121" actId="14100"/>
          <ac:picMkLst>
            <pc:docMk/>
            <pc:sldMk cId="939459251" sldId="258"/>
            <ac:picMk id="52" creationId="{B82291D3-A0B5-9E19-6ABE-3DA8DB83D0D8}"/>
          </ac:picMkLst>
        </pc:picChg>
        <pc:picChg chg="mod">
          <ac:chgData name="Rezia Razzaque (1711140)" userId="S::1711140@student.uwtsd.ac.uk::3b922d2c-0f83-4b1a-8cc3-98ea1ae0a50e" providerId="AD" clId="Web-{48A635CF-393F-2240-A19F-12FABA691828}" dt="2022-07-02T22:13:29.139" v="102" actId="14100"/>
          <ac:picMkLst>
            <pc:docMk/>
            <pc:sldMk cId="939459251" sldId="258"/>
            <ac:picMk id="62" creationId="{86C6537B-965D-589C-598F-A79331866BFB}"/>
          </ac:picMkLst>
        </pc:picChg>
        <pc:picChg chg="mod">
          <ac:chgData name="Rezia Razzaque (1711140)" userId="S::1711140@student.uwtsd.ac.uk::3b922d2c-0f83-4b1a-8cc3-98ea1ae0a50e" providerId="AD" clId="Web-{48A635CF-393F-2240-A19F-12FABA691828}" dt="2022-07-02T22:14:03.531" v="109" actId="14100"/>
          <ac:picMkLst>
            <pc:docMk/>
            <pc:sldMk cId="939459251" sldId="258"/>
            <ac:picMk id="66" creationId="{BDED3725-AFEF-4E04-D892-5BD7A9FF5F49}"/>
          </ac:picMkLst>
        </pc:picChg>
        <pc:picChg chg="mod">
          <ac:chgData name="Rezia Razzaque (1711140)" userId="S::1711140@student.uwtsd.ac.uk::3b922d2c-0f83-4b1a-8cc3-98ea1ae0a50e" providerId="AD" clId="Web-{48A635CF-393F-2240-A19F-12FABA691828}" dt="2022-07-02T22:14:35" v="116" actId="14100"/>
          <ac:picMkLst>
            <pc:docMk/>
            <pc:sldMk cId="939459251" sldId="258"/>
            <ac:picMk id="73" creationId="{8A5EB792-A7DD-DD38-8316-9473725401EE}"/>
          </ac:picMkLst>
        </pc:picChg>
        <pc:picChg chg="mod">
          <ac:chgData name="Rezia Razzaque (1711140)" userId="S::1711140@student.uwtsd.ac.uk::3b922d2c-0f83-4b1a-8cc3-98ea1ae0a50e" providerId="AD" clId="Web-{48A635CF-393F-2240-A19F-12FABA691828}" dt="2022-07-02T22:14:39.438" v="117" actId="14100"/>
          <ac:picMkLst>
            <pc:docMk/>
            <pc:sldMk cId="939459251" sldId="258"/>
            <ac:picMk id="80" creationId="{AF92443F-9FA3-D416-C3A8-31C259021609}"/>
          </ac:picMkLst>
        </pc:picChg>
        <pc:picChg chg="mod">
          <ac:chgData name="Rezia Razzaque (1711140)" userId="S::1711140@student.uwtsd.ac.uk::3b922d2c-0f83-4b1a-8cc3-98ea1ae0a50e" providerId="AD" clId="Web-{48A635CF-393F-2240-A19F-12FABA691828}" dt="2022-07-02T22:14:25.328" v="114" actId="14100"/>
          <ac:picMkLst>
            <pc:docMk/>
            <pc:sldMk cId="939459251" sldId="258"/>
            <ac:picMk id="89" creationId="{A2495B6F-1B5C-C533-8DCD-FDEE044B38AA}"/>
          </ac:picMkLst>
        </pc:picChg>
        <pc:picChg chg="mod">
          <ac:chgData name="Rezia Razzaque (1711140)" userId="S::1711140@student.uwtsd.ac.uk::3b922d2c-0f83-4b1a-8cc3-98ea1ae0a50e" providerId="AD" clId="Web-{48A635CF-393F-2240-A19F-12FABA691828}" dt="2022-07-02T22:13:00.545" v="96" actId="14100"/>
          <ac:picMkLst>
            <pc:docMk/>
            <pc:sldMk cId="939459251" sldId="258"/>
            <ac:picMk id="94" creationId="{4C7F03CE-533D-3DAE-BCC3-B045A7EF0EE4}"/>
          </ac:picMkLst>
        </pc:picChg>
      </pc:sldChg>
      <pc:sldChg chg="modSp">
        <pc:chgData name="Rezia Razzaque (1711140)" userId="S::1711140@student.uwtsd.ac.uk::3b922d2c-0f83-4b1a-8cc3-98ea1ae0a50e" providerId="AD" clId="Web-{48A635CF-393F-2240-A19F-12FABA691828}" dt="2022-07-02T22:20:07.454" v="127" actId="20577"/>
        <pc:sldMkLst>
          <pc:docMk/>
          <pc:sldMk cId="1651448219" sldId="259"/>
        </pc:sldMkLst>
        <pc:spChg chg="mod">
          <ac:chgData name="Rezia Razzaque (1711140)" userId="S::1711140@student.uwtsd.ac.uk::3b922d2c-0f83-4b1a-8cc3-98ea1ae0a50e" providerId="AD" clId="Web-{48A635CF-393F-2240-A19F-12FABA691828}" dt="2022-07-02T22:20:00.063" v="126" actId="20577"/>
          <ac:spMkLst>
            <pc:docMk/>
            <pc:sldMk cId="1651448219" sldId="259"/>
            <ac:spMk id="2" creationId="{DB3ACFE6-5163-D4DB-8920-D6B4453C3881}"/>
          </ac:spMkLst>
        </pc:spChg>
        <pc:spChg chg="mod">
          <ac:chgData name="Rezia Razzaque (1711140)" userId="S::1711140@student.uwtsd.ac.uk::3b922d2c-0f83-4b1a-8cc3-98ea1ae0a50e" providerId="AD" clId="Web-{48A635CF-393F-2240-A19F-12FABA691828}" dt="2022-07-02T22:20:07.454" v="127" actId="20577"/>
          <ac:spMkLst>
            <pc:docMk/>
            <pc:sldMk cId="1651448219" sldId="259"/>
            <ac:spMk id="3" creationId="{0CFCBC2B-A5C1-F69C-E91B-1C5320081EF9}"/>
          </ac:spMkLst>
        </pc:spChg>
      </pc:sldChg>
      <pc:sldChg chg="addSp delSp modSp">
        <pc:chgData name="Rezia Razzaque (1711140)" userId="S::1711140@student.uwtsd.ac.uk::3b922d2c-0f83-4b1a-8cc3-98ea1ae0a50e" providerId="AD" clId="Web-{48A635CF-393F-2240-A19F-12FABA691828}" dt="2022-07-02T22:37:22.254" v="221"/>
        <pc:sldMkLst>
          <pc:docMk/>
          <pc:sldMk cId="4118105236" sldId="260"/>
        </pc:sldMkLst>
        <pc:spChg chg="add del mod">
          <ac:chgData name="Rezia Razzaque (1711140)" userId="S::1711140@student.uwtsd.ac.uk::3b922d2c-0f83-4b1a-8cc3-98ea1ae0a50e" providerId="AD" clId="Web-{48A635CF-393F-2240-A19F-12FABA691828}" dt="2022-07-02T22:37:22.254" v="221"/>
          <ac:spMkLst>
            <pc:docMk/>
            <pc:sldMk cId="4118105236" sldId="260"/>
            <ac:spMk id="3" creationId="{FF27567D-7AA2-D02D-249D-7C68F0D31A41}"/>
          </ac:spMkLst>
        </pc:spChg>
      </pc:sldChg>
      <pc:sldChg chg="addSp delSp modSp new del">
        <pc:chgData name="Rezia Razzaque (1711140)" userId="S::1711140@student.uwtsd.ac.uk::3b922d2c-0f83-4b1a-8cc3-98ea1ae0a50e" providerId="AD" clId="Web-{48A635CF-393F-2240-A19F-12FABA691828}" dt="2022-07-02T22:38:15.086" v="222"/>
        <pc:sldMkLst>
          <pc:docMk/>
          <pc:sldMk cId="1764310180" sldId="263"/>
        </pc:sldMkLst>
        <pc:spChg chg="add">
          <ac:chgData name="Rezia Razzaque (1711140)" userId="S::1711140@student.uwtsd.ac.uk::3b922d2c-0f83-4b1a-8cc3-98ea1ae0a50e" providerId="AD" clId="Web-{48A635CF-393F-2240-A19F-12FABA691828}" dt="2022-07-02T22:27:46.769" v="134"/>
          <ac:spMkLst>
            <pc:docMk/>
            <pc:sldMk cId="1764310180" sldId="263"/>
            <ac:spMk id="4" creationId="{D9E19C2B-B33A-3DBB-30E3-6A6E3392662E}"/>
          </ac:spMkLst>
        </pc:spChg>
        <pc:spChg chg="add mod">
          <ac:chgData name="Rezia Razzaque (1711140)" userId="S::1711140@student.uwtsd.ac.uk::3b922d2c-0f83-4b1a-8cc3-98ea1ae0a50e" providerId="AD" clId="Web-{48A635CF-393F-2240-A19F-12FABA691828}" dt="2022-07-02T22:33:56.358" v="213" actId="20577"/>
          <ac:spMkLst>
            <pc:docMk/>
            <pc:sldMk cId="1764310180" sldId="263"/>
            <ac:spMk id="9" creationId="{436976BA-C9D9-51E1-16E7-34281BA98362}"/>
          </ac:spMkLst>
        </pc:spChg>
        <pc:picChg chg="add">
          <ac:chgData name="Rezia Razzaque (1711140)" userId="S::1711140@student.uwtsd.ac.uk::3b922d2c-0f83-4b1a-8cc3-98ea1ae0a50e" providerId="AD" clId="Web-{48A635CF-393F-2240-A19F-12FABA691828}" dt="2022-07-02T22:27:26.081" v="133"/>
          <ac:picMkLst>
            <pc:docMk/>
            <pc:sldMk cId="1764310180" sldId="263"/>
            <ac:picMk id="3" creationId="{308AD444-316A-F6A5-E22F-B20E59662A68}"/>
          </ac:picMkLst>
        </pc:picChg>
        <pc:picChg chg="add">
          <ac:chgData name="Rezia Razzaque (1711140)" userId="S::1711140@student.uwtsd.ac.uk::3b922d2c-0f83-4b1a-8cc3-98ea1ae0a50e" providerId="AD" clId="Web-{48A635CF-393F-2240-A19F-12FABA691828}" dt="2022-07-02T22:27:49.909" v="135"/>
          <ac:picMkLst>
            <pc:docMk/>
            <pc:sldMk cId="1764310180" sldId="263"/>
            <ac:picMk id="6" creationId="{08478A9B-74A5-A935-2E8E-0A32AC8A5062}"/>
          </ac:picMkLst>
        </pc:picChg>
        <pc:picChg chg="add del">
          <ac:chgData name="Rezia Razzaque (1711140)" userId="S::1711140@student.uwtsd.ac.uk::3b922d2c-0f83-4b1a-8cc3-98ea1ae0a50e" providerId="AD" clId="Web-{48A635CF-393F-2240-A19F-12FABA691828}" dt="2022-07-02T22:33:45.481" v="212"/>
          <ac:picMkLst>
            <pc:docMk/>
            <pc:sldMk cId="1764310180" sldId="263"/>
            <ac:picMk id="8" creationId="{9BA9D8DF-A555-C229-9A23-BCCE42F366E8}"/>
          </ac:picMkLst>
        </pc:picChg>
      </pc:sldChg>
      <pc:sldChg chg="addSp modSp new del">
        <pc:chgData name="Rezia Razzaque (1711140)" userId="S::1711140@student.uwtsd.ac.uk::3b922d2c-0f83-4b1a-8cc3-98ea1ae0a50e" providerId="AD" clId="Web-{48A635CF-393F-2240-A19F-12FABA691828}" dt="2022-07-02T22:27:00.455" v="131"/>
        <pc:sldMkLst>
          <pc:docMk/>
          <pc:sldMk cId="4267160902" sldId="263"/>
        </pc:sldMkLst>
        <pc:picChg chg="add mod">
          <ac:chgData name="Rezia Razzaque (1711140)" userId="S::1711140@student.uwtsd.ac.uk::3b922d2c-0f83-4b1a-8cc3-98ea1ae0a50e" providerId="AD" clId="Web-{48A635CF-393F-2240-A19F-12FABA691828}" dt="2022-07-02T22:26:43.033" v="130" actId="1076"/>
          <ac:picMkLst>
            <pc:docMk/>
            <pc:sldMk cId="4267160902" sldId="263"/>
            <ac:picMk id="5" creationId="{FEB16657-8DA5-076B-5CBD-86E72312CD6D}"/>
          </ac:picMkLst>
        </pc:picChg>
      </pc:sldChg>
    </pc:docChg>
  </pc:docChgLst>
  <pc:docChgLst>
    <pc:chgData name="Rezia Razzaque (1711140)" userId="S::1711140@student.uwtsd.ac.uk::3b922d2c-0f83-4b1a-8cc3-98ea1ae0a50e" providerId="AD" clId="Web-{DCA03EEE-0990-8298-1023-2ECB51923826}"/>
    <pc:docChg chg="modSld">
      <pc:chgData name="Rezia Razzaque (1711140)" userId="S::1711140@student.uwtsd.ac.uk::3b922d2c-0f83-4b1a-8cc3-98ea1ae0a50e" providerId="AD" clId="Web-{DCA03EEE-0990-8298-1023-2ECB51923826}" dt="2022-06-13T11:04:43.316" v="0" actId="1076"/>
      <pc:docMkLst>
        <pc:docMk/>
      </pc:docMkLst>
      <pc:sldChg chg="modSp">
        <pc:chgData name="Rezia Razzaque (1711140)" userId="S::1711140@student.uwtsd.ac.uk::3b922d2c-0f83-4b1a-8cc3-98ea1ae0a50e" providerId="AD" clId="Web-{DCA03EEE-0990-8298-1023-2ECB51923826}" dt="2022-06-13T11:04:43.316" v="0" actId="1076"/>
        <pc:sldMkLst>
          <pc:docMk/>
          <pc:sldMk cId="4118105236" sldId="260"/>
        </pc:sldMkLst>
        <pc:picChg chg="mod">
          <ac:chgData name="Rezia Razzaque (1711140)" userId="S::1711140@student.uwtsd.ac.uk::3b922d2c-0f83-4b1a-8cc3-98ea1ae0a50e" providerId="AD" clId="Web-{DCA03EEE-0990-8298-1023-2ECB51923826}" dt="2022-06-13T11:04:43.316" v="0" actId="1076"/>
          <ac:picMkLst>
            <pc:docMk/>
            <pc:sldMk cId="4118105236" sldId="260"/>
            <ac:picMk id="37" creationId="{BF7CBE0A-BD48-C0CE-A6AD-E63C5906BCE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7/20/2022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eg"/><Relationship Id="rId18" Type="http://schemas.openxmlformats.org/officeDocument/2006/relationships/image" Target="../media/image19.png"/><Relationship Id="rId3" Type="http://schemas.openxmlformats.org/officeDocument/2006/relationships/image" Target="../media/image4.png"/><Relationship Id="rId7" Type="http://schemas.openxmlformats.org/officeDocument/2006/relationships/image" Target="../media/image8.jpe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image" Target="../media/image16.jpeg"/><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jpeg"/><Relationship Id="rId9" Type="http://schemas.openxmlformats.org/officeDocument/2006/relationships/image" Target="../media/image10.pn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www.reference.com/science/function-pharynx-20b978e7d006d340" TargetMode="External"/><Relationship Id="rId3" Type="http://schemas.openxmlformats.org/officeDocument/2006/relationships/hyperlink" Target="https://www.therespiratorysystem.com/bronchioles/" TargetMode="External"/><Relationship Id="rId7" Type="http://schemas.openxmlformats.org/officeDocument/2006/relationships/hyperlink" Target="https://www.innerbody.com/image_digeov/dige28-new.html" TargetMode="External"/><Relationship Id="rId2" Type="http://schemas.openxmlformats.org/officeDocument/2006/relationships/hyperlink" Target="https://www.bbc.co.uk/bitesize/guides/z6h4jxs/revision/2" TargetMode="External"/><Relationship Id="rId1" Type="http://schemas.openxmlformats.org/officeDocument/2006/relationships/slideLayout" Target="../slideLayouts/slideLayout2.xml"/><Relationship Id="rId6" Type="http://schemas.openxmlformats.org/officeDocument/2006/relationships/hyperlink" Target="https://www.verywellhealth.com/lung-anatomy-4843718" TargetMode="External"/><Relationship Id="rId5" Type="http://schemas.openxmlformats.org/officeDocument/2006/relationships/hyperlink" Target="https://www.verywellhealth.com/nasal-cavity-anatomy-5097506" TargetMode="External"/><Relationship Id="rId4" Type="http://schemas.openxmlformats.org/officeDocument/2006/relationships/hyperlink" Target="https://www.healthline.com/human-body-maps/diaphragm" TargetMode="External"/><Relationship Id="rId9" Type="http://schemas.openxmlformats.org/officeDocument/2006/relationships/hyperlink" Target="https://study.com/academy/lesson/bronchi-anatomy-function-definition.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2">
            <a:extLst>
              <a:ext uri="{FF2B5EF4-FFF2-40B4-BE49-F238E27FC236}">
                <a16:creationId xmlns:a16="http://schemas.microsoft.com/office/drawing/2014/main" id="{32E62931-8EB4-42BB-BAAB-D8757BE66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67461" y="728664"/>
            <a:ext cx="4984813" cy="3157080"/>
          </a:xfrm>
          <a:noFill/>
        </p:spPr>
        <p:txBody>
          <a:bodyPr>
            <a:normAutofit/>
          </a:bodyPr>
          <a:lstStyle/>
          <a:p>
            <a:pPr algn="l"/>
            <a:r>
              <a:rPr lang="en-GB" sz="1800" b="1" dirty="0">
                <a:latin typeface="Calibri"/>
                <a:ea typeface="+mj-lt"/>
                <a:cs typeface="+mj-lt"/>
              </a:rPr>
              <a:t>Name: Rezia Razzaque</a:t>
            </a:r>
            <a:endParaRPr lang="en-US" sz="1800" b="1">
              <a:latin typeface="Calibri"/>
              <a:ea typeface="+mj-lt"/>
              <a:cs typeface="+mj-lt"/>
            </a:endParaRPr>
          </a:p>
          <a:p>
            <a:pPr algn="l"/>
            <a:r>
              <a:rPr lang="en-GB" sz="1800" b="1" dirty="0">
                <a:latin typeface="Calibri"/>
                <a:ea typeface="+mj-lt"/>
                <a:cs typeface="+mj-lt"/>
              </a:rPr>
              <a:t>Student No: 1711140</a:t>
            </a:r>
            <a:endParaRPr lang="en-US" sz="1800" b="1">
              <a:latin typeface="Calibri"/>
              <a:ea typeface="+mj-lt"/>
              <a:cs typeface="+mj-lt"/>
            </a:endParaRPr>
          </a:p>
          <a:p>
            <a:pPr algn="l"/>
            <a:r>
              <a:rPr lang="en-GB" sz="1800" b="1" dirty="0">
                <a:latin typeface="Calibri"/>
                <a:ea typeface="+mj-lt"/>
                <a:cs typeface="+mj-lt"/>
              </a:rPr>
              <a:t>Module Name:  introduction to physiology</a:t>
            </a:r>
            <a:endParaRPr lang="en-US" sz="1800" b="1">
              <a:latin typeface="Calibri"/>
              <a:ea typeface="+mj-lt"/>
              <a:cs typeface="+mj-lt"/>
            </a:endParaRPr>
          </a:p>
          <a:p>
            <a:pPr algn="l"/>
            <a:r>
              <a:rPr lang="en-GB" sz="1800" b="1" dirty="0">
                <a:latin typeface="Calibri"/>
                <a:ea typeface="+mj-lt"/>
                <a:cs typeface="+mj-lt"/>
              </a:rPr>
              <a:t>Module No: BMHP5003</a:t>
            </a:r>
            <a:endParaRPr lang="en-US" sz="1800" b="1">
              <a:latin typeface="Calibri"/>
              <a:ea typeface="+mj-lt"/>
              <a:cs typeface="+mj-lt"/>
            </a:endParaRPr>
          </a:p>
          <a:p>
            <a:pPr algn="l"/>
            <a:r>
              <a:rPr lang="en-GB" sz="1800" b="1" dirty="0">
                <a:latin typeface="Calibri"/>
                <a:ea typeface="+mj-lt"/>
                <a:cs typeface="+mj-lt"/>
              </a:rPr>
              <a:t>Lecturer: Mumtaz Goolam</a:t>
            </a:r>
            <a:endParaRPr lang="en-US" sz="1800" b="1">
              <a:latin typeface="Calibri"/>
              <a:ea typeface="+mj-lt"/>
              <a:cs typeface="+mj-lt"/>
            </a:endParaRPr>
          </a:p>
          <a:p>
            <a:pPr algn="l"/>
            <a:endParaRPr lang="en-US" sz="3300" dirty="0">
              <a:latin typeface="Calibri"/>
              <a:cs typeface="Calibri Light"/>
            </a:endParaRPr>
          </a:p>
        </p:txBody>
      </p:sp>
      <p:sp>
        <p:nvSpPr>
          <p:cNvPr id="3" name="Subtitle 2"/>
          <p:cNvSpPr>
            <a:spLocks noGrp="1"/>
          </p:cNvSpPr>
          <p:nvPr>
            <p:ph type="subTitle" idx="1"/>
          </p:nvPr>
        </p:nvSpPr>
        <p:spPr>
          <a:xfrm>
            <a:off x="6367461" y="4072045"/>
            <a:ext cx="4984813" cy="2057289"/>
          </a:xfrm>
          <a:noFill/>
        </p:spPr>
        <p:txBody>
          <a:bodyPr>
            <a:normAutofit/>
          </a:bodyPr>
          <a:lstStyle/>
          <a:p>
            <a:pPr algn="l"/>
            <a:endParaRPr lang="en-US"/>
          </a:p>
        </p:txBody>
      </p:sp>
      <p:pic>
        <p:nvPicPr>
          <p:cNvPr id="4" name="Picture 4" descr="Diagram&#10;&#10;Description automatically generated">
            <a:extLst>
              <a:ext uri="{FF2B5EF4-FFF2-40B4-BE49-F238E27FC236}">
                <a16:creationId xmlns:a16="http://schemas.microsoft.com/office/drawing/2014/main" id="{996A35DF-0FD6-E752-5624-44258233ABF5}"/>
              </a:ext>
            </a:extLst>
          </p:cNvPr>
          <p:cNvPicPr>
            <a:picLocks noChangeAspect="1"/>
          </p:cNvPicPr>
          <p:nvPr/>
        </p:nvPicPr>
        <p:blipFill rotWithShape="1">
          <a:blip r:embed="rId2"/>
          <a:srcRect r="-3" b="6643"/>
          <a:stretch/>
        </p:blipFill>
        <p:spPr>
          <a:xfrm>
            <a:off x="921775" y="1118429"/>
            <a:ext cx="4542964" cy="4744056"/>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8" name="Rectangle 5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67F37E-B640-A219-FA00-2DB6D55580ED}"/>
              </a:ext>
            </a:extLst>
          </p:cNvPr>
          <p:cNvSpPr>
            <a:spLocks noGrp="1"/>
          </p:cNvSpPr>
          <p:nvPr>
            <p:ph type="title"/>
          </p:nvPr>
        </p:nvSpPr>
        <p:spPr>
          <a:xfrm>
            <a:off x="572493" y="238539"/>
            <a:ext cx="11018520" cy="1434415"/>
          </a:xfrm>
        </p:spPr>
        <p:txBody>
          <a:bodyPr anchor="b">
            <a:normAutofit/>
          </a:bodyPr>
          <a:lstStyle/>
          <a:p>
            <a:r>
              <a:rPr lang="en-US" sz="5400" b="1">
                <a:ea typeface="+mj-lt"/>
                <a:cs typeface="+mj-lt"/>
              </a:rPr>
              <a:t>          The Respiratory System  </a:t>
            </a:r>
            <a:endParaRPr lang="en-US" sz="5400"/>
          </a:p>
        </p:txBody>
      </p:sp>
      <p:sp>
        <p:nvSpPr>
          <p:cNvPr id="8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56D37C-8A8B-854A-1B83-DBD804842315}"/>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GB" sz="1400" b="1" dirty="0">
                <a:latin typeface="Calibri"/>
                <a:ea typeface="+mn-lt"/>
                <a:cs typeface="+mn-lt"/>
              </a:rPr>
              <a:t>The Respiratory system is a network of organs and tissue that help you to breath, it helps your body absorb oxygen from the air so your organs can work. It also gets rid of waste gasses like  carbon monoxide from your blood.  There are many functions that the Respiratory system has such as:</a:t>
            </a:r>
          </a:p>
          <a:p>
            <a:pPr marL="0" indent="0">
              <a:buNone/>
            </a:pPr>
            <a:r>
              <a:rPr lang="en-GB" sz="1400" b="1" dirty="0">
                <a:latin typeface="Calibri"/>
                <a:ea typeface="+mn-lt"/>
                <a:cs typeface="+mn-lt"/>
              </a:rPr>
              <a:t>.Talking and smelling</a:t>
            </a:r>
          </a:p>
          <a:p>
            <a:pPr marL="0" indent="0">
              <a:buNone/>
            </a:pPr>
            <a:r>
              <a:rPr lang="en-GB" sz="1400" b="1" dirty="0">
                <a:latin typeface="Calibri"/>
                <a:ea typeface="+mn-lt"/>
                <a:cs typeface="+mn-lt"/>
              </a:rPr>
              <a:t>.Deliver oxygen to the cells in your body</a:t>
            </a:r>
          </a:p>
          <a:p>
            <a:pPr marL="0" indent="0">
              <a:buNone/>
            </a:pPr>
            <a:r>
              <a:rPr lang="en-GB" sz="1400" b="1" dirty="0">
                <a:latin typeface="Calibri"/>
                <a:ea typeface="+mn-lt"/>
                <a:cs typeface="+mn-lt"/>
              </a:rPr>
              <a:t>.Removes waste gasses</a:t>
            </a:r>
          </a:p>
          <a:p>
            <a:pPr marL="0" indent="0">
              <a:buNone/>
            </a:pPr>
            <a:r>
              <a:rPr lang="en-GB" sz="1400" b="1" dirty="0">
                <a:latin typeface="Calibri"/>
                <a:ea typeface="+mn-lt"/>
                <a:cs typeface="+mn-lt"/>
              </a:rPr>
              <a:t>.Protects your airways from harmful  substances</a:t>
            </a:r>
          </a:p>
          <a:p>
            <a:pPr marL="0" indent="0">
              <a:buNone/>
            </a:pPr>
            <a:r>
              <a:rPr lang="en-GB" sz="1400" b="1" dirty="0">
                <a:latin typeface="Calibri"/>
                <a:ea typeface="+mn-lt"/>
                <a:cs typeface="+mn-lt"/>
              </a:rPr>
              <a:t>( Cleveland Clinic. 2020) </a:t>
            </a:r>
            <a:r>
              <a:rPr lang="en-GB" sz="1400" dirty="0">
                <a:latin typeface="Calibri"/>
                <a:ea typeface="+mn-lt"/>
                <a:cs typeface="+mn-lt"/>
              </a:rPr>
              <a:t> </a:t>
            </a:r>
            <a:r>
              <a:rPr lang="en-GB" sz="1400" dirty="0">
                <a:ea typeface="+mn-lt"/>
                <a:cs typeface="+mn-lt"/>
              </a:rPr>
              <a:t> </a:t>
            </a:r>
            <a:endParaRPr lang="en-US" sz="1400">
              <a:ea typeface="+mn-lt"/>
              <a:cs typeface="+mn-lt"/>
            </a:endParaRPr>
          </a:p>
          <a:p>
            <a:pPr marL="0" indent="0">
              <a:buNone/>
            </a:pPr>
            <a:r>
              <a:rPr lang="en-GB" sz="1400" dirty="0">
                <a:ea typeface="+mn-lt"/>
                <a:cs typeface="+mn-lt"/>
              </a:rPr>
              <a:t>      </a:t>
            </a:r>
            <a:r>
              <a:rPr lang="en-GB" sz="1400" b="1" dirty="0">
                <a:ea typeface="+mn-lt"/>
                <a:cs typeface="+mn-lt"/>
              </a:rPr>
              <a:t>    </a:t>
            </a:r>
            <a:r>
              <a:rPr lang="en-GB" sz="1400" dirty="0">
                <a:ea typeface="+mn-lt"/>
                <a:cs typeface="+mn-lt"/>
              </a:rPr>
              <a:t>              </a:t>
            </a:r>
            <a:endParaRPr lang="en-US" sz="1400">
              <a:ea typeface="+mn-lt"/>
              <a:cs typeface="+mn-lt"/>
            </a:endParaRPr>
          </a:p>
          <a:p>
            <a:pPr lvl="8"/>
            <a:endParaRPr lang="en-US" sz="2000">
              <a:cs typeface="Calibri"/>
            </a:endParaRPr>
          </a:p>
          <a:p>
            <a:pPr lvl="8"/>
            <a:endParaRPr lang="en-US" sz="2000">
              <a:cs typeface="Calibri"/>
            </a:endParaRPr>
          </a:p>
          <a:p>
            <a:pPr lvl="8"/>
            <a:endParaRPr lang="en-US" sz="2000">
              <a:cs typeface="Calibri"/>
            </a:endParaRPr>
          </a:p>
          <a:p>
            <a:pPr lvl="8"/>
            <a:endParaRPr lang="en-US" sz="2000">
              <a:cs typeface="Calibri"/>
            </a:endParaRPr>
          </a:p>
        </p:txBody>
      </p:sp>
      <p:pic>
        <p:nvPicPr>
          <p:cNvPr id="7" name="Picture 7" descr="Diagram&#10;&#10;Description automatically generated">
            <a:extLst>
              <a:ext uri="{FF2B5EF4-FFF2-40B4-BE49-F238E27FC236}">
                <a16:creationId xmlns:a16="http://schemas.microsoft.com/office/drawing/2014/main" id="{D44639D4-FFC1-E61E-7764-A6C724E7859B}"/>
              </a:ext>
            </a:extLst>
          </p:cNvPr>
          <p:cNvPicPr>
            <a:picLocks noChangeAspect="1"/>
          </p:cNvPicPr>
          <p:nvPr/>
        </p:nvPicPr>
        <p:blipFill rotWithShape="1">
          <a:blip r:embed="rId2"/>
          <a:srcRect l="6341" r="18620" b="1"/>
          <a:stretch/>
        </p:blipFill>
        <p:spPr>
          <a:xfrm>
            <a:off x="7675658" y="2093976"/>
            <a:ext cx="3941064" cy="4096512"/>
          </a:xfrm>
          <a:prstGeom prst="rect">
            <a:avLst/>
          </a:prstGeom>
        </p:spPr>
      </p:pic>
      <p:sp>
        <p:nvSpPr>
          <p:cNvPr id="5" name="TextBox 4">
            <a:extLst>
              <a:ext uri="{FF2B5EF4-FFF2-40B4-BE49-F238E27FC236}">
                <a16:creationId xmlns:a16="http://schemas.microsoft.com/office/drawing/2014/main" id="{978B23F2-D1F6-890F-6FE5-CB6DB90C5458}"/>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680755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5" name="Rectangle 24">
            <a:extLst>
              <a:ext uri="{FF2B5EF4-FFF2-40B4-BE49-F238E27FC236}">
                <a16:creationId xmlns:a16="http://schemas.microsoft.com/office/drawing/2014/main" id="{E4D938A4-397D-4F8D-ADFF-E916F0E8C8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73921E-D614-11F1-7FBE-713772959395}"/>
              </a:ext>
            </a:extLst>
          </p:cNvPr>
          <p:cNvSpPr>
            <a:spLocks noGrp="1"/>
          </p:cNvSpPr>
          <p:nvPr>
            <p:ph type="title"/>
          </p:nvPr>
        </p:nvSpPr>
        <p:spPr>
          <a:xfrm>
            <a:off x="5997944" y="365125"/>
            <a:ext cx="5393360" cy="1325563"/>
          </a:xfrm>
        </p:spPr>
        <p:txBody>
          <a:bodyPr>
            <a:normAutofit/>
          </a:bodyPr>
          <a:lstStyle/>
          <a:p>
            <a:r>
              <a:rPr lang="en-GB" b="1" dirty="0">
                <a:ea typeface="+mj-lt"/>
                <a:cs typeface="+mj-lt"/>
              </a:rPr>
              <a:t>    </a:t>
            </a:r>
            <a:endParaRPr lang="en-US"/>
          </a:p>
        </p:txBody>
      </p:sp>
      <p:sp>
        <p:nvSpPr>
          <p:cNvPr id="96" name="Freeform: Shape 26">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036"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97" name="Straight Connector 28">
            <a:extLst>
              <a:ext uri="{FF2B5EF4-FFF2-40B4-BE49-F238E27FC236}">
                <a16:creationId xmlns:a16="http://schemas.microsoft.com/office/drawing/2014/main" id="{2F61ABFD-DE05-41FD-A6B7-6D40196C15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5036"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pic>
        <p:nvPicPr>
          <p:cNvPr id="8" name="Picture 8" descr="Diagram&#10;&#10;Description automatically generated">
            <a:extLst>
              <a:ext uri="{FF2B5EF4-FFF2-40B4-BE49-F238E27FC236}">
                <a16:creationId xmlns:a16="http://schemas.microsoft.com/office/drawing/2014/main" id="{11A91345-2612-8B5E-E7BC-C8FC545088F5}"/>
              </a:ext>
            </a:extLst>
          </p:cNvPr>
          <p:cNvPicPr>
            <a:picLocks noChangeAspect="1"/>
          </p:cNvPicPr>
          <p:nvPr/>
        </p:nvPicPr>
        <p:blipFill>
          <a:blip r:embed="rId2"/>
          <a:stretch>
            <a:fillRect/>
          </a:stretch>
        </p:blipFill>
        <p:spPr>
          <a:xfrm>
            <a:off x="858936" y="398059"/>
            <a:ext cx="3056956" cy="1543654"/>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sp>
        <p:nvSpPr>
          <p:cNvPr id="98" name="Freeform: Shape 30">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356045"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sp>
        <p:nvSpPr>
          <p:cNvPr id="99" name="Oval 32">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37614" y="2755933"/>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Shape 34">
            <a:extLst>
              <a:ext uri="{FF2B5EF4-FFF2-40B4-BE49-F238E27FC236}">
                <a16:creationId xmlns:a16="http://schemas.microsoft.com/office/drawing/2014/main" id="{0F646DF8-223D-47DD-95B1-F2654229E5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1" name="Content Placeholder 21">
            <a:extLst>
              <a:ext uri="{FF2B5EF4-FFF2-40B4-BE49-F238E27FC236}">
                <a16:creationId xmlns:a16="http://schemas.microsoft.com/office/drawing/2014/main" id="{66521ECE-F36A-041A-72FB-2FFC084D0876}"/>
              </a:ext>
            </a:extLst>
          </p:cNvPr>
          <p:cNvSpPr>
            <a:spLocks noGrp="1"/>
          </p:cNvSpPr>
          <p:nvPr>
            <p:ph idx="1"/>
          </p:nvPr>
        </p:nvSpPr>
        <p:spPr>
          <a:xfrm>
            <a:off x="5997943" y="1825625"/>
            <a:ext cx="5393361" cy="4351338"/>
          </a:xfrm>
        </p:spPr>
        <p:txBody>
          <a:bodyPr vert="horz" lIns="91440" tIns="45720" rIns="91440" bIns="45720" rtlCol="0" anchor="t">
            <a:normAutofit/>
          </a:bodyPr>
          <a:lstStyle/>
          <a:p>
            <a:pPr marL="0" indent="0">
              <a:buNone/>
            </a:pPr>
            <a:r>
              <a:rPr lang="en-GB" b="1" dirty="0">
                <a:ea typeface="+mn-lt"/>
                <a:cs typeface="+mn-lt"/>
              </a:rPr>
              <a:t>    </a:t>
            </a:r>
            <a:endParaRPr lang="en-US">
              <a:ea typeface="Calibri" panose="020F0502020204030204"/>
              <a:cs typeface="Calibri" panose="020F0502020204030204"/>
            </a:endParaRPr>
          </a:p>
        </p:txBody>
      </p:sp>
      <p:sp>
        <p:nvSpPr>
          <p:cNvPr id="102" name="Arc 36">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53204" y="402001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 name="TextBox 9">
            <a:extLst>
              <a:ext uri="{FF2B5EF4-FFF2-40B4-BE49-F238E27FC236}">
                <a16:creationId xmlns:a16="http://schemas.microsoft.com/office/drawing/2014/main" id="{2BD1A9EF-3269-CAF6-B4FB-21D7C5CB2682}"/>
              </a:ext>
            </a:extLst>
          </p:cNvPr>
          <p:cNvSpPr txBox="1"/>
          <p:nvPr/>
        </p:nvSpPr>
        <p:spPr>
          <a:xfrm>
            <a:off x="6002594" y="1578077"/>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cs typeface="Segoe UI"/>
              </a:rPr>
              <a:t>  </a:t>
            </a:r>
            <a:endParaRPr lang="en-US"/>
          </a:p>
        </p:txBody>
      </p:sp>
      <p:pic>
        <p:nvPicPr>
          <p:cNvPr id="12" name="Picture 12" descr="Graphical user interface, text, application&#10;&#10;Description automatically generated">
            <a:extLst>
              <a:ext uri="{FF2B5EF4-FFF2-40B4-BE49-F238E27FC236}">
                <a16:creationId xmlns:a16="http://schemas.microsoft.com/office/drawing/2014/main" id="{EF525CB8-527D-8662-FE46-CFDC33AAAAA1}"/>
              </a:ext>
            </a:extLst>
          </p:cNvPr>
          <p:cNvPicPr>
            <a:picLocks noChangeAspect="1"/>
          </p:cNvPicPr>
          <p:nvPr/>
        </p:nvPicPr>
        <p:blipFill>
          <a:blip r:embed="rId3"/>
          <a:stretch>
            <a:fillRect/>
          </a:stretch>
        </p:blipFill>
        <p:spPr>
          <a:xfrm>
            <a:off x="1186619" y="4114946"/>
            <a:ext cx="1827462" cy="2254183"/>
          </a:xfrm>
          <a:prstGeom prst="rect">
            <a:avLst/>
          </a:prstGeom>
        </p:spPr>
      </p:pic>
      <p:sp>
        <p:nvSpPr>
          <p:cNvPr id="13" name="TextBox 12">
            <a:extLst>
              <a:ext uri="{FF2B5EF4-FFF2-40B4-BE49-F238E27FC236}">
                <a16:creationId xmlns:a16="http://schemas.microsoft.com/office/drawing/2014/main" id="{A23E13AA-5DF5-D892-8E43-1F341FE992E0}"/>
              </a:ext>
            </a:extLst>
          </p:cNvPr>
          <p:cNvSpPr txBox="1"/>
          <p:nvPr/>
        </p:nvSpPr>
        <p:spPr>
          <a:xfrm>
            <a:off x="5535561" y="2450690"/>
            <a:ext cx="1194620" cy="680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5" name="Picture 16" descr="Diagram&#10;&#10;Description automatically generated">
            <a:extLst>
              <a:ext uri="{FF2B5EF4-FFF2-40B4-BE49-F238E27FC236}">
                <a16:creationId xmlns:a16="http://schemas.microsoft.com/office/drawing/2014/main" id="{FF2E5568-5471-6098-0522-7128B5049602}"/>
              </a:ext>
            </a:extLst>
          </p:cNvPr>
          <p:cNvPicPr>
            <a:picLocks noChangeAspect="1"/>
          </p:cNvPicPr>
          <p:nvPr/>
        </p:nvPicPr>
        <p:blipFill>
          <a:blip r:embed="rId4"/>
          <a:stretch>
            <a:fillRect/>
          </a:stretch>
        </p:blipFill>
        <p:spPr>
          <a:xfrm>
            <a:off x="-3995" y="4200219"/>
            <a:ext cx="1101829" cy="1554726"/>
          </a:xfrm>
          <a:prstGeom prst="rect">
            <a:avLst/>
          </a:prstGeom>
        </p:spPr>
      </p:pic>
      <p:pic>
        <p:nvPicPr>
          <p:cNvPr id="17" name="Picture 18" descr="Diagram&#10;&#10;Description automatically generated">
            <a:extLst>
              <a:ext uri="{FF2B5EF4-FFF2-40B4-BE49-F238E27FC236}">
                <a16:creationId xmlns:a16="http://schemas.microsoft.com/office/drawing/2014/main" id="{581832F2-47D7-E7DB-4B59-7A21445E9AE5}"/>
              </a:ext>
            </a:extLst>
          </p:cNvPr>
          <p:cNvPicPr>
            <a:picLocks noChangeAspect="1"/>
          </p:cNvPicPr>
          <p:nvPr/>
        </p:nvPicPr>
        <p:blipFill>
          <a:blip r:embed="rId5"/>
          <a:stretch>
            <a:fillRect/>
          </a:stretch>
        </p:blipFill>
        <p:spPr>
          <a:xfrm>
            <a:off x="3093010" y="3942175"/>
            <a:ext cx="1206502" cy="1389023"/>
          </a:xfrm>
          <a:prstGeom prst="rect">
            <a:avLst/>
          </a:prstGeom>
        </p:spPr>
      </p:pic>
      <p:pic>
        <p:nvPicPr>
          <p:cNvPr id="19" name="Picture 19" descr="Graphical user interface, text, application&#10;&#10;Description automatically generated">
            <a:extLst>
              <a:ext uri="{FF2B5EF4-FFF2-40B4-BE49-F238E27FC236}">
                <a16:creationId xmlns:a16="http://schemas.microsoft.com/office/drawing/2014/main" id="{667C811A-58CF-0EE6-7329-9AA667D7F91A}"/>
              </a:ext>
            </a:extLst>
          </p:cNvPr>
          <p:cNvPicPr>
            <a:picLocks noChangeAspect="1"/>
          </p:cNvPicPr>
          <p:nvPr/>
        </p:nvPicPr>
        <p:blipFill>
          <a:blip r:embed="rId6"/>
          <a:stretch>
            <a:fillRect/>
          </a:stretch>
        </p:blipFill>
        <p:spPr>
          <a:xfrm>
            <a:off x="3049382" y="5074007"/>
            <a:ext cx="2435893" cy="1706107"/>
          </a:xfrm>
          <a:prstGeom prst="rect">
            <a:avLst/>
          </a:prstGeom>
        </p:spPr>
      </p:pic>
      <p:pic>
        <p:nvPicPr>
          <p:cNvPr id="21" name="Picture 22" descr="Shape&#10;&#10;Description automatically generated">
            <a:extLst>
              <a:ext uri="{FF2B5EF4-FFF2-40B4-BE49-F238E27FC236}">
                <a16:creationId xmlns:a16="http://schemas.microsoft.com/office/drawing/2014/main" id="{92FF321B-6C6F-1D2B-E0A2-5D30456486CB}"/>
              </a:ext>
            </a:extLst>
          </p:cNvPr>
          <p:cNvPicPr>
            <a:picLocks noChangeAspect="1"/>
          </p:cNvPicPr>
          <p:nvPr/>
        </p:nvPicPr>
        <p:blipFill>
          <a:blip r:embed="rId7"/>
          <a:stretch>
            <a:fillRect/>
          </a:stretch>
        </p:blipFill>
        <p:spPr>
          <a:xfrm>
            <a:off x="3099802" y="1554858"/>
            <a:ext cx="1812825" cy="1029318"/>
          </a:xfrm>
          <a:prstGeom prst="rect">
            <a:avLst/>
          </a:prstGeom>
        </p:spPr>
      </p:pic>
      <p:pic>
        <p:nvPicPr>
          <p:cNvPr id="23" name="Picture 23" descr="Text&#10;&#10;Description automatically generated">
            <a:extLst>
              <a:ext uri="{FF2B5EF4-FFF2-40B4-BE49-F238E27FC236}">
                <a16:creationId xmlns:a16="http://schemas.microsoft.com/office/drawing/2014/main" id="{99210A1A-500C-6E0C-7D06-49AC2FB9D990}"/>
              </a:ext>
            </a:extLst>
          </p:cNvPr>
          <p:cNvPicPr>
            <a:picLocks noChangeAspect="1"/>
          </p:cNvPicPr>
          <p:nvPr/>
        </p:nvPicPr>
        <p:blipFill>
          <a:blip r:embed="rId8"/>
          <a:stretch>
            <a:fillRect/>
          </a:stretch>
        </p:blipFill>
        <p:spPr>
          <a:xfrm>
            <a:off x="3593690" y="2581797"/>
            <a:ext cx="3785936" cy="1202360"/>
          </a:xfrm>
          <a:prstGeom prst="rect">
            <a:avLst/>
          </a:prstGeom>
        </p:spPr>
      </p:pic>
      <p:pic>
        <p:nvPicPr>
          <p:cNvPr id="24" name="Picture 25" descr="Diagram&#10;&#10;Description automatically generated">
            <a:extLst>
              <a:ext uri="{FF2B5EF4-FFF2-40B4-BE49-F238E27FC236}">
                <a16:creationId xmlns:a16="http://schemas.microsoft.com/office/drawing/2014/main" id="{70821E4D-15A7-BF19-4B5C-6DA81ED8080D}"/>
              </a:ext>
            </a:extLst>
          </p:cNvPr>
          <p:cNvPicPr>
            <a:picLocks noChangeAspect="1"/>
          </p:cNvPicPr>
          <p:nvPr/>
        </p:nvPicPr>
        <p:blipFill>
          <a:blip r:embed="rId9"/>
          <a:stretch>
            <a:fillRect/>
          </a:stretch>
        </p:blipFill>
        <p:spPr>
          <a:xfrm>
            <a:off x="4123899" y="3939318"/>
            <a:ext cx="1551038" cy="1143108"/>
          </a:xfrm>
          <a:prstGeom prst="rect">
            <a:avLst/>
          </a:prstGeom>
        </p:spPr>
      </p:pic>
      <p:pic>
        <p:nvPicPr>
          <p:cNvPr id="26" name="Picture 49" descr="Text&#10;&#10;Description automatically generated">
            <a:extLst>
              <a:ext uri="{FF2B5EF4-FFF2-40B4-BE49-F238E27FC236}">
                <a16:creationId xmlns:a16="http://schemas.microsoft.com/office/drawing/2014/main" id="{0483971A-F24B-9CE1-7468-D48578333AE1}"/>
              </a:ext>
            </a:extLst>
          </p:cNvPr>
          <p:cNvPicPr>
            <a:picLocks noChangeAspect="1"/>
          </p:cNvPicPr>
          <p:nvPr/>
        </p:nvPicPr>
        <p:blipFill>
          <a:blip r:embed="rId10"/>
          <a:stretch>
            <a:fillRect/>
          </a:stretch>
        </p:blipFill>
        <p:spPr>
          <a:xfrm>
            <a:off x="5450006" y="3823059"/>
            <a:ext cx="2762082" cy="1558257"/>
          </a:xfrm>
          <a:prstGeom prst="rect">
            <a:avLst/>
          </a:prstGeom>
        </p:spPr>
      </p:pic>
      <p:pic>
        <p:nvPicPr>
          <p:cNvPr id="50" name="Picture 51" descr="A picture containing indoor&#10;&#10;Description automatically generated">
            <a:extLst>
              <a:ext uri="{FF2B5EF4-FFF2-40B4-BE49-F238E27FC236}">
                <a16:creationId xmlns:a16="http://schemas.microsoft.com/office/drawing/2014/main" id="{4E5C4460-2865-AE68-CDD3-184F687FAA89}"/>
              </a:ext>
            </a:extLst>
          </p:cNvPr>
          <p:cNvPicPr>
            <a:picLocks noChangeAspect="1"/>
          </p:cNvPicPr>
          <p:nvPr/>
        </p:nvPicPr>
        <p:blipFill>
          <a:blip r:embed="rId11"/>
          <a:stretch>
            <a:fillRect/>
          </a:stretch>
        </p:blipFill>
        <p:spPr>
          <a:xfrm>
            <a:off x="5654644" y="140176"/>
            <a:ext cx="1815355" cy="819201"/>
          </a:xfrm>
          <a:prstGeom prst="rect">
            <a:avLst/>
          </a:prstGeom>
        </p:spPr>
      </p:pic>
      <p:pic>
        <p:nvPicPr>
          <p:cNvPr id="52" name="Picture 56" descr="Text&#10;&#10;Description automatically generated">
            <a:extLst>
              <a:ext uri="{FF2B5EF4-FFF2-40B4-BE49-F238E27FC236}">
                <a16:creationId xmlns:a16="http://schemas.microsoft.com/office/drawing/2014/main" id="{B82291D3-A0B5-9E19-6ABE-3DA8DB83D0D8}"/>
              </a:ext>
            </a:extLst>
          </p:cNvPr>
          <p:cNvPicPr>
            <a:picLocks noChangeAspect="1"/>
          </p:cNvPicPr>
          <p:nvPr/>
        </p:nvPicPr>
        <p:blipFill>
          <a:blip r:embed="rId12"/>
          <a:stretch>
            <a:fillRect/>
          </a:stretch>
        </p:blipFill>
        <p:spPr>
          <a:xfrm>
            <a:off x="4906944" y="893969"/>
            <a:ext cx="2702691" cy="1686475"/>
          </a:xfrm>
          <a:prstGeom prst="rect">
            <a:avLst/>
          </a:prstGeom>
        </p:spPr>
      </p:pic>
      <p:pic>
        <p:nvPicPr>
          <p:cNvPr id="62" name="Picture 65" descr="Diagram&#10;&#10;Description automatically generated">
            <a:extLst>
              <a:ext uri="{FF2B5EF4-FFF2-40B4-BE49-F238E27FC236}">
                <a16:creationId xmlns:a16="http://schemas.microsoft.com/office/drawing/2014/main" id="{86C6537B-965D-589C-598F-A79331866BFB}"/>
              </a:ext>
            </a:extLst>
          </p:cNvPr>
          <p:cNvPicPr>
            <a:picLocks noChangeAspect="1"/>
          </p:cNvPicPr>
          <p:nvPr/>
        </p:nvPicPr>
        <p:blipFill>
          <a:blip r:embed="rId13"/>
          <a:stretch>
            <a:fillRect/>
          </a:stretch>
        </p:blipFill>
        <p:spPr>
          <a:xfrm>
            <a:off x="10351503" y="2754876"/>
            <a:ext cx="1664951" cy="1237636"/>
          </a:xfrm>
          <a:prstGeom prst="rect">
            <a:avLst/>
          </a:prstGeom>
        </p:spPr>
      </p:pic>
      <p:pic>
        <p:nvPicPr>
          <p:cNvPr id="66" name="Picture 72" descr="Graphical user interface, text, application, chat or text message&#10;&#10;Description automatically generated">
            <a:extLst>
              <a:ext uri="{FF2B5EF4-FFF2-40B4-BE49-F238E27FC236}">
                <a16:creationId xmlns:a16="http://schemas.microsoft.com/office/drawing/2014/main" id="{BDED3725-AFEF-4E04-D892-5BD7A9FF5F49}"/>
              </a:ext>
            </a:extLst>
          </p:cNvPr>
          <p:cNvPicPr>
            <a:picLocks noChangeAspect="1"/>
          </p:cNvPicPr>
          <p:nvPr/>
        </p:nvPicPr>
        <p:blipFill>
          <a:blip r:embed="rId14"/>
          <a:stretch>
            <a:fillRect/>
          </a:stretch>
        </p:blipFill>
        <p:spPr>
          <a:xfrm>
            <a:off x="8204667" y="2751326"/>
            <a:ext cx="2047934" cy="1551749"/>
          </a:xfrm>
          <a:prstGeom prst="rect">
            <a:avLst/>
          </a:prstGeom>
        </p:spPr>
      </p:pic>
      <p:pic>
        <p:nvPicPr>
          <p:cNvPr id="73" name="Picture 79" descr="Diagram&#10;&#10;Description automatically generated">
            <a:extLst>
              <a:ext uri="{FF2B5EF4-FFF2-40B4-BE49-F238E27FC236}">
                <a16:creationId xmlns:a16="http://schemas.microsoft.com/office/drawing/2014/main" id="{8A5EB792-A7DD-DD38-8316-9473725401EE}"/>
              </a:ext>
            </a:extLst>
          </p:cNvPr>
          <p:cNvPicPr>
            <a:picLocks noChangeAspect="1"/>
          </p:cNvPicPr>
          <p:nvPr/>
        </p:nvPicPr>
        <p:blipFill>
          <a:blip r:embed="rId15"/>
          <a:stretch>
            <a:fillRect/>
          </a:stretch>
        </p:blipFill>
        <p:spPr>
          <a:xfrm>
            <a:off x="8568174" y="5924766"/>
            <a:ext cx="1501001" cy="880352"/>
          </a:xfrm>
          <a:prstGeom prst="rect">
            <a:avLst/>
          </a:prstGeom>
        </p:spPr>
      </p:pic>
      <p:pic>
        <p:nvPicPr>
          <p:cNvPr id="80" name="Picture 88" descr="Text&#10;&#10;Description automatically generated">
            <a:extLst>
              <a:ext uri="{FF2B5EF4-FFF2-40B4-BE49-F238E27FC236}">
                <a16:creationId xmlns:a16="http://schemas.microsoft.com/office/drawing/2014/main" id="{AF92443F-9FA3-D416-C3A8-31C259021609}"/>
              </a:ext>
            </a:extLst>
          </p:cNvPr>
          <p:cNvPicPr>
            <a:picLocks noChangeAspect="1"/>
          </p:cNvPicPr>
          <p:nvPr/>
        </p:nvPicPr>
        <p:blipFill>
          <a:blip r:embed="rId16"/>
          <a:stretch>
            <a:fillRect/>
          </a:stretch>
        </p:blipFill>
        <p:spPr>
          <a:xfrm>
            <a:off x="9844717" y="4303595"/>
            <a:ext cx="2298670" cy="2023458"/>
          </a:xfrm>
          <a:prstGeom prst="rect">
            <a:avLst/>
          </a:prstGeom>
        </p:spPr>
      </p:pic>
      <p:pic>
        <p:nvPicPr>
          <p:cNvPr id="89" name="Picture 93" descr="Diagram&#10;&#10;Description automatically generated">
            <a:extLst>
              <a:ext uri="{FF2B5EF4-FFF2-40B4-BE49-F238E27FC236}">
                <a16:creationId xmlns:a16="http://schemas.microsoft.com/office/drawing/2014/main" id="{A2495B6F-1B5C-C533-8DCD-FDEE044B38AA}"/>
              </a:ext>
            </a:extLst>
          </p:cNvPr>
          <p:cNvPicPr>
            <a:picLocks noChangeAspect="1"/>
          </p:cNvPicPr>
          <p:nvPr/>
        </p:nvPicPr>
        <p:blipFill>
          <a:blip r:embed="rId17"/>
          <a:stretch>
            <a:fillRect/>
          </a:stretch>
        </p:blipFill>
        <p:spPr>
          <a:xfrm>
            <a:off x="8691242" y="4362464"/>
            <a:ext cx="1027208" cy="1381793"/>
          </a:xfrm>
          <a:prstGeom prst="rect">
            <a:avLst/>
          </a:prstGeom>
        </p:spPr>
      </p:pic>
      <p:pic>
        <p:nvPicPr>
          <p:cNvPr id="94" name="Picture 102" descr="Text&#10;&#10;Description automatically generated">
            <a:extLst>
              <a:ext uri="{FF2B5EF4-FFF2-40B4-BE49-F238E27FC236}">
                <a16:creationId xmlns:a16="http://schemas.microsoft.com/office/drawing/2014/main" id="{4C7F03CE-533D-3DAE-BCC3-B045A7EF0EE4}"/>
              </a:ext>
            </a:extLst>
          </p:cNvPr>
          <p:cNvPicPr>
            <a:picLocks noChangeAspect="1"/>
          </p:cNvPicPr>
          <p:nvPr/>
        </p:nvPicPr>
        <p:blipFill>
          <a:blip r:embed="rId18"/>
          <a:stretch>
            <a:fillRect/>
          </a:stretch>
        </p:blipFill>
        <p:spPr>
          <a:xfrm>
            <a:off x="5528683" y="5458586"/>
            <a:ext cx="3087603" cy="1310607"/>
          </a:xfrm>
          <a:prstGeom prst="rect">
            <a:avLst/>
          </a:prstGeom>
        </p:spPr>
      </p:pic>
      <p:pic>
        <p:nvPicPr>
          <p:cNvPr id="3" name="Picture 3" descr="Diagram, schematic&#10;&#10;Description automatically generated">
            <a:extLst>
              <a:ext uri="{FF2B5EF4-FFF2-40B4-BE49-F238E27FC236}">
                <a16:creationId xmlns:a16="http://schemas.microsoft.com/office/drawing/2014/main" id="{598575A4-D102-BC58-21BD-65543C63A17F}"/>
              </a:ext>
            </a:extLst>
          </p:cNvPr>
          <p:cNvPicPr>
            <a:picLocks noChangeAspect="1"/>
          </p:cNvPicPr>
          <p:nvPr/>
        </p:nvPicPr>
        <p:blipFill>
          <a:blip r:embed="rId19"/>
          <a:stretch>
            <a:fillRect/>
          </a:stretch>
        </p:blipFill>
        <p:spPr>
          <a:xfrm>
            <a:off x="7785777" y="176981"/>
            <a:ext cx="3867401" cy="2439917"/>
          </a:xfrm>
          <a:prstGeom prst="rect">
            <a:avLst/>
          </a:prstGeom>
        </p:spPr>
      </p:pic>
      <p:sp>
        <p:nvSpPr>
          <p:cNvPr id="4" name="TextBox 3">
            <a:extLst>
              <a:ext uri="{FF2B5EF4-FFF2-40B4-BE49-F238E27FC236}">
                <a16:creationId xmlns:a16="http://schemas.microsoft.com/office/drawing/2014/main" id="{FF8B5DA1-2019-871A-771F-7DF721C6A982}"/>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sp>
        <p:nvSpPr>
          <p:cNvPr id="5" name="TextBox 4">
            <a:extLst>
              <a:ext uri="{FF2B5EF4-FFF2-40B4-BE49-F238E27FC236}">
                <a16:creationId xmlns:a16="http://schemas.microsoft.com/office/drawing/2014/main" id="{33930597-C643-BC5E-A2E9-D10EA540E7B7}"/>
              </a:ext>
            </a:extLst>
          </p:cNvPr>
          <p:cNvSpPr txBox="1"/>
          <p:nvPr/>
        </p:nvSpPr>
        <p:spPr>
          <a:xfrm>
            <a:off x="2795171" y="27907"/>
            <a:ext cx="274320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cs typeface="Calibri"/>
              </a:rPr>
              <a:t>Functions of the respiratory   System</a:t>
            </a:r>
            <a:endParaRPr lang="en-GB" sz="2400" b="1" dirty="0"/>
          </a:p>
        </p:txBody>
      </p:sp>
      <p:pic>
        <p:nvPicPr>
          <p:cNvPr id="14" name="Picture 4" descr="Text, letter&#10;&#10;Description automatically generated">
            <a:extLst>
              <a:ext uri="{FF2B5EF4-FFF2-40B4-BE49-F238E27FC236}">
                <a16:creationId xmlns:a16="http://schemas.microsoft.com/office/drawing/2014/main" id="{FF2EF96B-2286-3F66-4A3D-61CB116638EC}"/>
              </a:ext>
            </a:extLst>
          </p:cNvPr>
          <p:cNvPicPr>
            <a:picLocks noChangeAspect="1"/>
          </p:cNvPicPr>
          <p:nvPr/>
        </p:nvPicPr>
        <p:blipFill>
          <a:blip r:embed="rId20"/>
          <a:stretch>
            <a:fillRect/>
          </a:stretch>
        </p:blipFill>
        <p:spPr>
          <a:xfrm>
            <a:off x="285031" y="1816938"/>
            <a:ext cx="2995522" cy="2117067"/>
          </a:xfrm>
          <a:prstGeom prst="rect">
            <a:avLst/>
          </a:prstGeom>
        </p:spPr>
      </p:pic>
      <p:sp>
        <p:nvSpPr>
          <p:cNvPr id="18" name="TextBox 17">
            <a:extLst>
              <a:ext uri="{FF2B5EF4-FFF2-40B4-BE49-F238E27FC236}">
                <a16:creationId xmlns:a16="http://schemas.microsoft.com/office/drawing/2014/main" id="{1D3EEBAB-3A35-7963-5180-B6294303DDF4}"/>
              </a:ext>
            </a:extLst>
          </p:cNvPr>
          <p:cNvSpPr txBox="1"/>
          <p:nvPr/>
        </p:nvSpPr>
        <p:spPr>
          <a:xfrm>
            <a:off x="382438" y="2769079"/>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cs typeface="Segoe UI"/>
              </a:rPr>
              <a:t>   </a:t>
            </a:r>
            <a:r>
              <a:rPr lang="en-GB" sz="1200" b="1">
                <a:cs typeface="Segoe UI"/>
              </a:rPr>
              <a:t> </a:t>
            </a:r>
            <a:endParaRPr lang="en-US"/>
          </a:p>
        </p:txBody>
      </p:sp>
    </p:spTree>
    <p:extLst>
      <p:ext uri="{BB962C8B-B14F-4D97-AF65-F5344CB8AC3E}">
        <p14:creationId xmlns:p14="http://schemas.microsoft.com/office/powerpoint/2010/main" val="939459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3ACFE6-5163-D4DB-8920-D6B4453C3881}"/>
              </a:ext>
            </a:extLst>
          </p:cNvPr>
          <p:cNvSpPr>
            <a:spLocks noGrp="1"/>
          </p:cNvSpPr>
          <p:nvPr>
            <p:ph type="title"/>
          </p:nvPr>
        </p:nvSpPr>
        <p:spPr>
          <a:xfrm>
            <a:off x="589560" y="856180"/>
            <a:ext cx="4560584" cy="1128068"/>
          </a:xfrm>
        </p:spPr>
        <p:txBody>
          <a:bodyPr anchor="ctr">
            <a:normAutofit/>
          </a:bodyPr>
          <a:lstStyle/>
          <a:p>
            <a:r>
              <a:rPr lang="en-GB" sz="2000" b="1" dirty="0">
                <a:ea typeface="+mj-lt"/>
                <a:cs typeface="+mj-lt"/>
              </a:rPr>
              <a:t>  Respiratory Disease (Asthma</a:t>
            </a:r>
            <a:r>
              <a:rPr lang="en-GB" sz="2800" b="1" dirty="0">
                <a:ea typeface="+mj-lt"/>
                <a:cs typeface="+mj-lt"/>
              </a:rPr>
              <a:t>)</a:t>
            </a:r>
            <a:br>
              <a:rPr lang="en-GB" sz="2800" b="1" dirty="0">
                <a:ea typeface="+mj-lt"/>
                <a:cs typeface="+mj-lt"/>
              </a:rPr>
            </a:br>
            <a:endParaRPr lang="en-US" sz="2800" b="1">
              <a:ea typeface="+mj-lt"/>
              <a:cs typeface="+mj-lt"/>
            </a:endParaRPr>
          </a:p>
        </p:txBody>
      </p:sp>
      <p:grpSp>
        <p:nvGrpSpPr>
          <p:cNvPr id="57" name="Group 5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58" name="Rectangle 5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 name="Rectangle 6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Content Placeholder 7">
            <a:extLst>
              <a:ext uri="{FF2B5EF4-FFF2-40B4-BE49-F238E27FC236}">
                <a16:creationId xmlns:a16="http://schemas.microsoft.com/office/drawing/2014/main" id="{16CD6D5B-A661-B807-A98B-24955ECFEB15}"/>
              </a:ext>
            </a:extLst>
          </p:cNvPr>
          <p:cNvSpPr>
            <a:spLocks noGrp="1"/>
          </p:cNvSpPr>
          <p:nvPr>
            <p:ph idx="1"/>
          </p:nvPr>
        </p:nvSpPr>
        <p:spPr>
          <a:xfrm>
            <a:off x="590719" y="2330505"/>
            <a:ext cx="4559425" cy="3979585"/>
          </a:xfrm>
        </p:spPr>
        <p:txBody>
          <a:bodyPr anchor="ctr">
            <a:normAutofit/>
          </a:bodyPr>
          <a:lstStyle/>
          <a:p>
            <a:pPr marL="0" indent="0">
              <a:buNone/>
            </a:pPr>
            <a:r>
              <a:rPr lang="en-US" sz="1600" dirty="0">
                <a:latin typeface="Calibri"/>
                <a:ea typeface="Calibri"/>
                <a:cs typeface="Calibri"/>
              </a:rPr>
              <a:t>Asthma is a lung disease that causes breathing problems. It effects people of all ages, but most commonly starts in childhood.  Asthma is </a:t>
            </a:r>
            <a:r>
              <a:rPr lang="en-US" sz="1600" dirty="0" err="1">
                <a:latin typeface="Calibri"/>
                <a:ea typeface="Calibri"/>
                <a:cs typeface="Calibri"/>
              </a:rPr>
              <a:t>characterised</a:t>
            </a:r>
            <a:r>
              <a:rPr lang="en-US" sz="1600" dirty="0">
                <a:latin typeface="Calibri"/>
                <a:ea typeface="Calibri"/>
                <a:cs typeface="Calibri"/>
              </a:rPr>
              <a:t> as narrowing of the airways, the tubes that carry air into the lungs are constricted and inflamed, which can cause shortness of breath, coughing and also wheezing. There is no cure for Asthma but there are treatments to keep it under control.</a:t>
            </a:r>
          </a:p>
        </p:txBody>
      </p:sp>
      <p:sp>
        <p:nvSpPr>
          <p:cNvPr id="63" name="Rectangle 6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12AED55D-F05A-DD06-B96C-4097E413DC93}"/>
              </a:ext>
            </a:extLst>
          </p:cNvPr>
          <p:cNvPicPr>
            <a:picLocks noChangeAspect="1"/>
          </p:cNvPicPr>
          <p:nvPr/>
        </p:nvPicPr>
        <p:blipFill rotWithShape="1">
          <a:blip r:embed="rId2"/>
          <a:srcRect r="1742" b="1"/>
          <a:stretch/>
        </p:blipFill>
        <p:spPr>
          <a:xfrm>
            <a:off x="5977788" y="799352"/>
            <a:ext cx="5425410" cy="5259296"/>
          </a:xfrm>
          <a:prstGeom prst="rect">
            <a:avLst/>
          </a:prstGeom>
        </p:spPr>
      </p:pic>
      <p:sp>
        <p:nvSpPr>
          <p:cNvPr id="3" name="TextBox 2">
            <a:extLst>
              <a:ext uri="{FF2B5EF4-FFF2-40B4-BE49-F238E27FC236}">
                <a16:creationId xmlns:a16="http://schemas.microsoft.com/office/drawing/2014/main" id="{0CFCBC2B-A5C1-F69C-E91B-1C5320081EF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sp>
        <p:nvSpPr>
          <p:cNvPr id="5" name="TextBox 4">
            <a:extLst>
              <a:ext uri="{FF2B5EF4-FFF2-40B4-BE49-F238E27FC236}">
                <a16:creationId xmlns:a16="http://schemas.microsoft.com/office/drawing/2014/main" id="{8C5FBB45-49C7-9DC0-E574-EECC7581489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1651448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0" name="Rectangle 142">
            <a:extLst>
              <a:ext uri="{FF2B5EF4-FFF2-40B4-BE49-F238E27FC236}">
                <a16:creationId xmlns:a16="http://schemas.microsoft.com/office/drawing/2014/main" id="{33E72FA3-BD00-444A-AD9B-E6C3D069CD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0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91CA90-5DEE-81CC-5257-172C4B51BCB4}"/>
              </a:ext>
            </a:extLst>
          </p:cNvPr>
          <p:cNvSpPr>
            <a:spLocks noGrp="1"/>
          </p:cNvSpPr>
          <p:nvPr>
            <p:ph type="title"/>
          </p:nvPr>
        </p:nvSpPr>
        <p:spPr>
          <a:xfrm>
            <a:off x="838200" y="557189"/>
            <a:ext cx="10515600" cy="1110537"/>
          </a:xfrm>
        </p:spPr>
        <p:txBody>
          <a:bodyPr vert="horz" lIns="91440" tIns="45720" rIns="91440" bIns="45720" rtlCol="0" anchor="ctr">
            <a:normAutofit/>
          </a:bodyPr>
          <a:lstStyle/>
          <a:p>
            <a:r>
              <a:rPr lang="en-US" sz="3600" b="1" kern="1200">
                <a:solidFill>
                  <a:schemeClr val="tx1"/>
                </a:solidFill>
                <a:latin typeface="+mj-lt"/>
                <a:ea typeface="+mj-ea"/>
                <a:cs typeface="+mj-cs"/>
              </a:rPr>
              <a:t> </a:t>
            </a:r>
            <a:br>
              <a:rPr lang="en-US" sz="3600" b="1" kern="1200">
                <a:solidFill>
                  <a:schemeClr val="tx1"/>
                </a:solidFill>
                <a:latin typeface="+mj-lt"/>
                <a:ea typeface="+mj-ea"/>
                <a:cs typeface="+mj-cs"/>
              </a:rPr>
            </a:br>
            <a:endParaRPr lang="en-US" sz="3600" b="1" kern="1200">
              <a:solidFill>
                <a:schemeClr val="tx1"/>
              </a:solidFill>
              <a:latin typeface="+mj-lt"/>
              <a:ea typeface="+mj-ea"/>
              <a:cs typeface="+mj-cs"/>
            </a:endParaRPr>
          </a:p>
        </p:txBody>
      </p:sp>
      <p:pic>
        <p:nvPicPr>
          <p:cNvPr id="38" name="Picture 39" descr="Text&#10;&#10;Description automatically generated">
            <a:extLst>
              <a:ext uri="{FF2B5EF4-FFF2-40B4-BE49-F238E27FC236}">
                <a16:creationId xmlns:a16="http://schemas.microsoft.com/office/drawing/2014/main" id="{FC29AD9F-22DB-B01B-6F22-7CB6BA64FE30}"/>
              </a:ext>
            </a:extLst>
          </p:cNvPr>
          <p:cNvPicPr>
            <a:picLocks noGrp="1" noChangeAspect="1"/>
          </p:cNvPicPr>
          <p:nvPr>
            <p:ph idx="1"/>
          </p:nvPr>
        </p:nvPicPr>
        <p:blipFill>
          <a:blip r:embed="rId2"/>
          <a:stretch>
            <a:fillRect/>
          </a:stretch>
        </p:blipFill>
        <p:spPr>
          <a:xfrm>
            <a:off x="331920" y="296562"/>
            <a:ext cx="2376246" cy="3580975"/>
          </a:xfrm>
          <a:prstGeom prst="rect">
            <a:avLst/>
          </a:prstGeom>
        </p:spPr>
      </p:pic>
      <p:pic>
        <p:nvPicPr>
          <p:cNvPr id="36" name="Picture 36" descr="Chart, icon&#10;&#10;Description automatically generated">
            <a:extLst>
              <a:ext uri="{FF2B5EF4-FFF2-40B4-BE49-F238E27FC236}">
                <a16:creationId xmlns:a16="http://schemas.microsoft.com/office/drawing/2014/main" id="{50E0B6C0-485E-93EF-B542-63DD58EFFB90}"/>
              </a:ext>
            </a:extLst>
          </p:cNvPr>
          <p:cNvPicPr>
            <a:picLocks noChangeAspect="1"/>
          </p:cNvPicPr>
          <p:nvPr/>
        </p:nvPicPr>
        <p:blipFill>
          <a:blip r:embed="rId3"/>
          <a:stretch>
            <a:fillRect/>
          </a:stretch>
        </p:blipFill>
        <p:spPr>
          <a:xfrm>
            <a:off x="2773679" y="2438788"/>
            <a:ext cx="1904636" cy="1755052"/>
          </a:xfrm>
          <a:prstGeom prst="rect">
            <a:avLst/>
          </a:prstGeom>
        </p:spPr>
      </p:pic>
      <p:pic>
        <p:nvPicPr>
          <p:cNvPr id="37" name="Picture 37" descr="Diagram&#10;&#10;Description automatically generated">
            <a:extLst>
              <a:ext uri="{FF2B5EF4-FFF2-40B4-BE49-F238E27FC236}">
                <a16:creationId xmlns:a16="http://schemas.microsoft.com/office/drawing/2014/main" id="{BF7CBE0A-BD48-C0CE-A6AD-E63C5906BCE2}"/>
              </a:ext>
            </a:extLst>
          </p:cNvPr>
          <p:cNvPicPr>
            <a:picLocks noChangeAspect="1"/>
          </p:cNvPicPr>
          <p:nvPr/>
        </p:nvPicPr>
        <p:blipFill>
          <a:blip r:embed="rId4"/>
          <a:stretch>
            <a:fillRect/>
          </a:stretch>
        </p:blipFill>
        <p:spPr>
          <a:xfrm>
            <a:off x="2657274" y="302127"/>
            <a:ext cx="2304734" cy="2056976"/>
          </a:xfrm>
          <a:prstGeom prst="rect">
            <a:avLst/>
          </a:prstGeom>
        </p:spPr>
      </p:pic>
      <p:pic>
        <p:nvPicPr>
          <p:cNvPr id="4" name="Picture 4">
            <a:extLst>
              <a:ext uri="{FF2B5EF4-FFF2-40B4-BE49-F238E27FC236}">
                <a16:creationId xmlns:a16="http://schemas.microsoft.com/office/drawing/2014/main" id="{8D598E79-97FB-72DA-78E3-9B3009DEC77D}"/>
              </a:ext>
            </a:extLst>
          </p:cNvPr>
          <p:cNvPicPr>
            <a:picLocks noChangeAspect="1"/>
          </p:cNvPicPr>
          <p:nvPr/>
        </p:nvPicPr>
        <p:blipFill rotWithShape="1">
          <a:blip r:embed="rId5"/>
          <a:srcRect t="13976" r="-1" b="11199"/>
          <a:stretch/>
        </p:blipFill>
        <p:spPr>
          <a:xfrm>
            <a:off x="227495" y="4523705"/>
            <a:ext cx="3792797" cy="1922698"/>
          </a:xfrm>
          <a:prstGeom prst="rect">
            <a:avLst/>
          </a:prstGeom>
        </p:spPr>
      </p:pic>
      <p:pic>
        <p:nvPicPr>
          <p:cNvPr id="35" name="Picture 35" descr="Graphical user interface, text&#10;&#10;Description automatically generated">
            <a:extLst>
              <a:ext uri="{FF2B5EF4-FFF2-40B4-BE49-F238E27FC236}">
                <a16:creationId xmlns:a16="http://schemas.microsoft.com/office/drawing/2014/main" id="{AE4E0EBC-F464-315D-276A-FFA7CA222995}"/>
              </a:ext>
            </a:extLst>
          </p:cNvPr>
          <p:cNvPicPr>
            <a:picLocks noChangeAspect="1"/>
          </p:cNvPicPr>
          <p:nvPr/>
        </p:nvPicPr>
        <p:blipFill>
          <a:blip r:embed="rId6"/>
          <a:stretch>
            <a:fillRect/>
          </a:stretch>
        </p:blipFill>
        <p:spPr>
          <a:xfrm>
            <a:off x="4765209" y="2237706"/>
            <a:ext cx="3456863" cy="2056976"/>
          </a:xfrm>
          <a:prstGeom prst="rect">
            <a:avLst/>
          </a:prstGeom>
        </p:spPr>
      </p:pic>
      <p:pic>
        <p:nvPicPr>
          <p:cNvPr id="24" name="Picture 25" descr="Graphical user interface, text&#10;&#10;Description automatically generated">
            <a:extLst>
              <a:ext uri="{FF2B5EF4-FFF2-40B4-BE49-F238E27FC236}">
                <a16:creationId xmlns:a16="http://schemas.microsoft.com/office/drawing/2014/main" id="{64250D1A-60AA-209A-3B7E-65D25FC6F18A}"/>
              </a:ext>
            </a:extLst>
          </p:cNvPr>
          <p:cNvPicPr>
            <a:picLocks noChangeAspect="1"/>
          </p:cNvPicPr>
          <p:nvPr/>
        </p:nvPicPr>
        <p:blipFill>
          <a:blip r:embed="rId7"/>
          <a:stretch>
            <a:fillRect/>
          </a:stretch>
        </p:blipFill>
        <p:spPr>
          <a:xfrm>
            <a:off x="4421164" y="4394310"/>
            <a:ext cx="7329626" cy="2159789"/>
          </a:xfrm>
          <a:prstGeom prst="rect">
            <a:avLst/>
          </a:prstGeom>
        </p:spPr>
      </p:pic>
      <p:pic>
        <p:nvPicPr>
          <p:cNvPr id="40" name="Picture 41" descr="Graphical user interface, text&#10;&#10;Description automatically generated">
            <a:extLst>
              <a:ext uri="{FF2B5EF4-FFF2-40B4-BE49-F238E27FC236}">
                <a16:creationId xmlns:a16="http://schemas.microsoft.com/office/drawing/2014/main" id="{DF838E71-ED46-39EF-5F61-BDE1501AC58B}"/>
              </a:ext>
            </a:extLst>
          </p:cNvPr>
          <p:cNvPicPr>
            <a:picLocks noChangeAspect="1"/>
          </p:cNvPicPr>
          <p:nvPr/>
        </p:nvPicPr>
        <p:blipFill>
          <a:blip r:embed="rId8"/>
          <a:stretch>
            <a:fillRect/>
          </a:stretch>
        </p:blipFill>
        <p:spPr>
          <a:xfrm>
            <a:off x="5328249" y="179218"/>
            <a:ext cx="6021236" cy="1898811"/>
          </a:xfrm>
          <a:prstGeom prst="rect">
            <a:avLst/>
          </a:prstGeom>
        </p:spPr>
      </p:pic>
      <p:pic>
        <p:nvPicPr>
          <p:cNvPr id="42" name="Picture 43" descr="Text&#10;&#10;Description automatically generated">
            <a:extLst>
              <a:ext uri="{FF2B5EF4-FFF2-40B4-BE49-F238E27FC236}">
                <a16:creationId xmlns:a16="http://schemas.microsoft.com/office/drawing/2014/main" id="{775AB9B3-85D4-33E1-B1AB-9BA3B95EFA29}"/>
              </a:ext>
            </a:extLst>
          </p:cNvPr>
          <p:cNvPicPr>
            <a:picLocks noChangeAspect="1"/>
          </p:cNvPicPr>
          <p:nvPr/>
        </p:nvPicPr>
        <p:blipFill>
          <a:blip r:embed="rId9"/>
          <a:stretch>
            <a:fillRect/>
          </a:stretch>
        </p:blipFill>
        <p:spPr>
          <a:xfrm>
            <a:off x="8390627" y="2141448"/>
            <a:ext cx="3562709" cy="2158159"/>
          </a:xfrm>
          <a:prstGeom prst="rect">
            <a:avLst/>
          </a:prstGeom>
        </p:spPr>
      </p:pic>
    </p:spTree>
    <p:extLst>
      <p:ext uri="{BB962C8B-B14F-4D97-AF65-F5344CB8AC3E}">
        <p14:creationId xmlns:p14="http://schemas.microsoft.com/office/powerpoint/2010/main" val="4118105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DA4E2C-403F-5A67-3696-42CC19B27261}"/>
              </a:ext>
            </a:extLst>
          </p:cNvPr>
          <p:cNvSpPr>
            <a:spLocks noGrp="1"/>
          </p:cNvSpPr>
          <p:nvPr>
            <p:ph type="title"/>
          </p:nvPr>
        </p:nvSpPr>
        <p:spPr>
          <a:xfrm>
            <a:off x="838200" y="365125"/>
            <a:ext cx="10515600" cy="1325563"/>
          </a:xfrm>
        </p:spPr>
        <p:txBody>
          <a:bodyPr>
            <a:normAutofit/>
          </a:bodyPr>
          <a:lstStyle/>
          <a:p>
            <a:r>
              <a:rPr lang="en-GB" sz="5400">
                <a:cs typeface="Calibri Light"/>
              </a:rPr>
              <a:t>Preventative measures of Ashma</a:t>
            </a:r>
            <a:endParaRPr lang="en-GB" sz="54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B5FA614-D928-5261-40E8-A3D316263112}"/>
              </a:ext>
            </a:extLst>
          </p:cNvPr>
          <p:cNvSpPr>
            <a:spLocks noGrp="1"/>
          </p:cNvSpPr>
          <p:nvPr>
            <p:ph idx="1"/>
          </p:nvPr>
        </p:nvSpPr>
        <p:spPr>
          <a:xfrm>
            <a:off x="838200" y="1929384"/>
            <a:ext cx="10515600" cy="4251960"/>
          </a:xfrm>
        </p:spPr>
        <p:txBody>
          <a:bodyPr vert="horz" lIns="91440" tIns="45720" rIns="91440" bIns="45720" rtlCol="0" anchor="t">
            <a:normAutofit fontScale="92500" lnSpcReduction="10000"/>
          </a:bodyPr>
          <a:lstStyle/>
          <a:p>
            <a:r>
              <a:rPr lang="en-GB" sz="1600" dirty="0">
                <a:cs typeface="Calibri"/>
              </a:rPr>
              <a:t>Identify and avoid triggers                                    </a:t>
            </a:r>
            <a:r>
              <a:rPr lang="en-GB" sz="1600" b="1" dirty="0">
                <a:cs typeface="Calibri"/>
              </a:rPr>
              <a:t>Complications</a:t>
            </a:r>
          </a:p>
          <a:p>
            <a:pPr marL="0" indent="0">
              <a:buNone/>
            </a:pPr>
            <a:r>
              <a:rPr lang="en-GB" sz="1600" dirty="0">
                <a:cs typeface="Calibri"/>
              </a:rPr>
              <a:t>  </a:t>
            </a:r>
            <a:r>
              <a:rPr lang="en-GB" sz="1600" b="1" dirty="0">
                <a:cs typeface="Calibri"/>
              </a:rPr>
              <a:t>  Triggers </a:t>
            </a:r>
            <a:r>
              <a:rPr lang="en-GB" sz="1600" dirty="0">
                <a:cs typeface="Calibri"/>
              </a:rPr>
              <a:t>                                                                  Increase in airway inflammation</a:t>
            </a:r>
          </a:p>
          <a:p>
            <a:r>
              <a:rPr lang="en-GB" sz="1600" dirty="0">
                <a:cs typeface="Calibri"/>
              </a:rPr>
              <a:t>Pollen                                                                       Interference in daily activities</a:t>
            </a:r>
          </a:p>
          <a:p>
            <a:r>
              <a:rPr lang="en-GB" sz="1600" dirty="0">
                <a:cs typeface="Calibri"/>
              </a:rPr>
              <a:t>Exercise                                                                   Weakness</a:t>
            </a:r>
          </a:p>
          <a:p>
            <a:r>
              <a:rPr lang="en-GB" sz="1600" dirty="0">
                <a:cs typeface="Calibri"/>
              </a:rPr>
              <a:t>Certain foods </a:t>
            </a:r>
            <a:r>
              <a:rPr lang="en-GB" sz="2200" dirty="0">
                <a:cs typeface="Calibri"/>
              </a:rPr>
              <a:t>                                                         Deterioration of lung function</a:t>
            </a:r>
          </a:p>
          <a:p>
            <a:pPr marL="0" indent="0">
              <a:buNone/>
            </a:pPr>
            <a:r>
              <a:rPr lang="en-GB" sz="2200" dirty="0">
                <a:cs typeface="Calibri"/>
              </a:rPr>
              <a:t>              </a:t>
            </a:r>
            <a:endParaRPr lang="en-GB" dirty="0">
              <a:cs typeface="Calibri"/>
            </a:endParaRPr>
          </a:p>
          <a:p>
            <a:pPr marL="0" indent="0">
              <a:buNone/>
            </a:pPr>
            <a:r>
              <a:rPr lang="en-GB" sz="2200" dirty="0">
                <a:cs typeface="Calibri"/>
              </a:rPr>
              <a:t>                                                                                     </a:t>
            </a:r>
            <a:r>
              <a:rPr lang="en-GB" sz="1600" dirty="0">
                <a:cs typeface="Calibri"/>
              </a:rPr>
              <a:t>   (sohealthy.jonsimsautioneering.com)   </a:t>
            </a:r>
            <a:r>
              <a:rPr lang="en-GB" sz="2200" dirty="0">
                <a:cs typeface="Calibri"/>
              </a:rPr>
              <a:t>                                                                                                </a:t>
            </a:r>
            <a:endParaRPr lang="en-GB">
              <a:cs typeface="Calibri" panose="020F0502020204030204"/>
            </a:endParaRPr>
          </a:p>
          <a:p>
            <a:pPr marL="0" indent="0">
              <a:buNone/>
            </a:pPr>
            <a:r>
              <a:rPr lang="en-GB" sz="2200" dirty="0">
                <a:cs typeface="Calibri"/>
              </a:rPr>
              <a:t>  </a:t>
            </a:r>
            <a:r>
              <a:rPr lang="en-GB" sz="1600" b="1" dirty="0">
                <a:cs typeface="Calibri"/>
              </a:rPr>
              <a:t> Prevention                 </a:t>
            </a:r>
            <a:r>
              <a:rPr lang="en-GB" sz="1600" dirty="0">
                <a:cs typeface="Calibri"/>
              </a:rPr>
              <a:t>( andatechdistribution.com)</a:t>
            </a:r>
          </a:p>
          <a:p>
            <a:pPr marL="0" indent="0">
              <a:buNone/>
            </a:pPr>
            <a:r>
              <a:rPr lang="en-GB" sz="1600" dirty="0">
                <a:cs typeface="Calibri"/>
              </a:rPr>
              <a:t>Follow medication as prescribed</a:t>
            </a:r>
          </a:p>
          <a:p>
            <a:pPr marL="0" indent="0">
              <a:buNone/>
            </a:pPr>
            <a:r>
              <a:rPr lang="en-GB" sz="1600" dirty="0">
                <a:cs typeface="Calibri"/>
              </a:rPr>
              <a:t>Learn proper use of inhalers</a:t>
            </a:r>
          </a:p>
          <a:p>
            <a:pPr marL="0" indent="0">
              <a:buNone/>
            </a:pPr>
            <a:r>
              <a:rPr lang="en-GB" sz="1600" dirty="0">
                <a:cs typeface="Calibri"/>
              </a:rPr>
              <a:t>Monitor breathing often</a:t>
            </a:r>
          </a:p>
          <a:p>
            <a:pPr marL="0" indent="0">
              <a:buNone/>
            </a:pPr>
            <a:r>
              <a:rPr lang="en-GB" sz="1600" dirty="0">
                <a:cs typeface="Calibri"/>
              </a:rPr>
              <a:t>(G.Desai,2021)</a:t>
            </a:r>
          </a:p>
          <a:p>
            <a:endParaRPr lang="en-GB" sz="2200" dirty="0">
              <a:cs typeface="Calibri"/>
            </a:endParaRPr>
          </a:p>
          <a:p>
            <a:endParaRPr lang="en-GB" sz="2200" dirty="0">
              <a:cs typeface="Calibri"/>
            </a:endParaRPr>
          </a:p>
          <a:p>
            <a:endParaRPr lang="en-GB" sz="2200" dirty="0">
              <a:cs typeface="Calibri"/>
            </a:endParaRPr>
          </a:p>
        </p:txBody>
      </p:sp>
      <p:pic>
        <p:nvPicPr>
          <p:cNvPr id="4" name="Picture 4" descr="Diagram&#10;&#10;Description automatically generated">
            <a:extLst>
              <a:ext uri="{FF2B5EF4-FFF2-40B4-BE49-F238E27FC236}">
                <a16:creationId xmlns:a16="http://schemas.microsoft.com/office/drawing/2014/main" id="{FD38C039-316F-C143-24AF-9707E16BFB3B}"/>
              </a:ext>
            </a:extLst>
          </p:cNvPr>
          <p:cNvPicPr>
            <a:picLocks noChangeAspect="1"/>
          </p:cNvPicPr>
          <p:nvPr/>
        </p:nvPicPr>
        <p:blipFill>
          <a:blip r:embed="rId2"/>
          <a:stretch>
            <a:fillRect/>
          </a:stretch>
        </p:blipFill>
        <p:spPr>
          <a:xfrm>
            <a:off x="2762355" y="2195726"/>
            <a:ext cx="1742351" cy="1980038"/>
          </a:xfrm>
          <a:prstGeom prst="rect">
            <a:avLst/>
          </a:prstGeom>
        </p:spPr>
      </p:pic>
      <p:pic>
        <p:nvPicPr>
          <p:cNvPr id="5" name="Picture 5" descr="Diagram&#10;&#10;Description automatically generated">
            <a:extLst>
              <a:ext uri="{FF2B5EF4-FFF2-40B4-BE49-F238E27FC236}">
                <a16:creationId xmlns:a16="http://schemas.microsoft.com/office/drawing/2014/main" id="{A3EFF2D8-C412-6049-DCE0-97FEA65E58BD}"/>
              </a:ext>
            </a:extLst>
          </p:cNvPr>
          <p:cNvPicPr>
            <a:picLocks noChangeAspect="1"/>
          </p:cNvPicPr>
          <p:nvPr/>
        </p:nvPicPr>
        <p:blipFill>
          <a:blip r:embed="rId3"/>
          <a:stretch>
            <a:fillRect/>
          </a:stretch>
        </p:blipFill>
        <p:spPr>
          <a:xfrm>
            <a:off x="6363419" y="4287687"/>
            <a:ext cx="4482860" cy="1796033"/>
          </a:xfrm>
          <a:prstGeom prst="rect">
            <a:avLst/>
          </a:prstGeom>
        </p:spPr>
      </p:pic>
    </p:spTree>
    <p:extLst>
      <p:ext uri="{BB962C8B-B14F-4D97-AF65-F5344CB8AC3E}">
        <p14:creationId xmlns:p14="http://schemas.microsoft.com/office/powerpoint/2010/main" val="332700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DA98A-E806-3143-3FBB-F43589CF89D0}"/>
              </a:ext>
            </a:extLst>
          </p:cNvPr>
          <p:cNvSpPr>
            <a:spLocks noGrp="1"/>
          </p:cNvSpPr>
          <p:nvPr>
            <p:ph type="title"/>
          </p:nvPr>
        </p:nvSpPr>
        <p:spPr/>
        <p:txBody>
          <a:bodyPr/>
          <a:lstStyle/>
          <a:p>
            <a:r>
              <a:rPr lang="en-US" b="1" dirty="0">
                <a:cs typeface="Calibri Light"/>
              </a:rPr>
              <a:t>Reference</a:t>
            </a:r>
            <a:endParaRPr lang="en-US" b="1" dirty="0"/>
          </a:p>
        </p:txBody>
      </p:sp>
      <p:sp>
        <p:nvSpPr>
          <p:cNvPr id="3" name="Content Placeholder 2">
            <a:extLst>
              <a:ext uri="{FF2B5EF4-FFF2-40B4-BE49-F238E27FC236}">
                <a16:creationId xmlns:a16="http://schemas.microsoft.com/office/drawing/2014/main" id="{DB087840-3FC1-AE49-D163-2C98CC2E160A}"/>
              </a:ext>
            </a:extLst>
          </p:cNvPr>
          <p:cNvSpPr>
            <a:spLocks noGrp="1"/>
          </p:cNvSpPr>
          <p:nvPr>
            <p:ph idx="1"/>
          </p:nvPr>
        </p:nvSpPr>
        <p:spPr/>
        <p:txBody>
          <a:bodyPr vert="horz" lIns="91440" tIns="45720" rIns="91440" bIns="45720" rtlCol="0" anchor="t">
            <a:normAutofit fontScale="55000" lnSpcReduction="20000"/>
          </a:bodyPr>
          <a:lstStyle/>
          <a:p>
            <a:r>
              <a:rPr lang="en-GB" dirty="0">
                <a:ea typeface="+mn-lt"/>
                <a:cs typeface="+mn-lt"/>
              </a:rPr>
              <a:t>Bitesize 2020, Raspatory System Assessed on 30.01.22 Available at </a:t>
            </a:r>
            <a:r>
              <a:rPr lang="en-GB" u="sng" dirty="0">
                <a:ea typeface="+mn-lt"/>
                <a:cs typeface="+mn-lt"/>
                <a:hlinkClick r:id="rId2"/>
              </a:rPr>
              <a:t>Ventilation - Respiratory system - GCSE Biology (Single Science) Revision - BBC Bitesize</a:t>
            </a:r>
            <a:r>
              <a:rPr lang="en-GB" dirty="0">
                <a:ea typeface="+mn-lt"/>
                <a:cs typeface="+mn-lt"/>
              </a:rPr>
              <a:t> Accessed on 30.01.22</a:t>
            </a:r>
            <a:endParaRPr lang="en-US" dirty="0">
              <a:ea typeface="+mn-lt"/>
              <a:cs typeface="+mn-lt"/>
            </a:endParaRPr>
          </a:p>
          <a:p>
            <a:r>
              <a:rPr lang="en-GB" dirty="0">
                <a:ea typeface="+mn-lt"/>
                <a:cs typeface="+mn-lt"/>
              </a:rPr>
              <a:t>Bronchioles, 2017 The raspatory system. What are bronchioles. Available at: </a:t>
            </a:r>
            <a:r>
              <a:rPr lang="en-GB" u="sng" dirty="0">
                <a:ea typeface="+mn-lt"/>
                <a:cs typeface="+mn-lt"/>
                <a:hlinkClick r:id="rId3"/>
              </a:rPr>
              <a:t>Bronchioles Definition, Location, Anatomy, Function, Diagram (therespiratorysystem.com)</a:t>
            </a:r>
            <a:r>
              <a:rPr lang="en-GB" dirty="0">
                <a:ea typeface="+mn-lt"/>
                <a:cs typeface="+mn-lt"/>
              </a:rPr>
              <a:t> Accessed on: 31.01.22</a:t>
            </a:r>
            <a:endParaRPr lang="en-US" dirty="0">
              <a:ea typeface="+mn-lt"/>
              <a:cs typeface="+mn-lt"/>
            </a:endParaRPr>
          </a:p>
          <a:p>
            <a:r>
              <a:rPr lang="en-GB" dirty="0">
                <a:ea typeface="+mn-lt"/>
                <a:cs typeface="+mn-lt"/>
              </a:rPr>
              <a:t>Ernst, H 2018 Healthline. Diaphragm Overview. Available at: </a:t>
            </a:r>
            <a:r>
              <a:rPr lang="en-GB" u="sng" dirty="0">
                <a:ea typeface="+mn-lt"/>
                <a:cs typeface="+mn-lt"/>
                <a:hlinkClick r:id="rId4"/>
              </a:rPr>
              <a:t>Diaphragm: Anatomy, Function, Diagram, Conditions, and Symptoms (healthline.com)</a:t>
            </a:r>
            <a:r>
              <a:rPr lang="en-GB" dirty="0">
                <a:ea typeface="+mn-lt"/>
                <a:cs typeface="+mn-lt"/>
              </a:rPr>
              <a:t> Accessed on: 31.01.22</a:t>
            </a:r>
          </a:p>
          <a:p>
            <a:r>
              <a:rPr lang="en-GB" dirty="0" err="1">
                <a:ea typeface="+mn-lt"/>
                <a:cs typeface="+mn-lt"/>
              </a:rPr>
              <a:t>G.Desai</a:t>
            </a:r>
            <a:r>
              <a:rPr lang="en-GB" dirty="0">
                <a:ea typeface="+mn-lt"/>
                <a:cs typeface="+mn-lt"/>
              </a:rPr>
              <a:t>, 2021 Ashma preventative measures. Available at: https://www.bing.com/search?q=ashma+preventative+measures&amp;qs=n&amp;form=QBRE&amp;msbsrank=2_3__0&amp;sp=-1&amp;ghc=1&amp;pq=ashma+preventative+measures&amp;sc=5-27&amp;sk=&amp;cvid=B0B0FFCB54DE45F4BE0F5B69219A3C21&amp;ghsh=0&amp;ghacc=0 Assessed on 30th June 2022.</a:t>
            </a:r>
          </a:p>
          <a:p>
            <a:r>
              <a:rPr lang="en-GB" dirty="0" err="1">
                <a:ea typeface="+mn-lt"/>
                <a:cs typeface="+mn-lt"/>
              </a:rPr>
              <a:t>Hayes,K</a:t>
            </a:r>
            <a:r>
              <a:rPr lang="en-GB" dirty="0">
                <a:ea typeface="+mn-lt"/>
                <a:cs typeface="+mn-lt"/>
              </a:rPr>
              <a:t> 2021 Very well Health. The Anatomy of the Nasal Cavity Available at: </a:t>
            </a:r>
            <a:r>
              <a:rPr lang="en-GB" u="sng" dirty="0">
                <a:ea typeface="+mn-lt"/>
                <a:cs typeface="+mn-lt"/>
                <a:hlinkClick r:id="rId5"/>
              </a:rPr>
              <a:t>The Nasal Cavity: Anatomy, Function and Treatment (verywellhealth.com)</a:t>
            </a:r>
            <a:r>
              <a:rPr lang="en-GB" dirty="0">
                <a:ea typeface="+mn-lt"/>
                <a:cs typeface="+mn-lt"/>
              </a:rPr>
              <a:t> Accessed on 30.01.22</a:t>
            </a:r>
            <a:endParaRPr lang="en-US" dirty="0">
              <a:ea typeface="+mn-lt"/>
              <a:cs typeface="+mn-lt"/>
            </a:endParaRPr>
          </a:p>
          <a:p>
            <a:r>
              <a:rPr lang="en-GB" dirty="0" err="1">
                <a:ea typeface="+mn-lt"/>
                <a:cs typeface="+mn-lt"/>
              </a:rPr>
              <a:t>Jalic,S</a:t>
            </a:r>
            <a:r>
              <a:rPr lang="en-GB" dirty="0">
                <a:ea typeface="+mn-lt"/>
                <a:cs typeface="+mn-lt"/>
              </a:rPr>
              <a:t> 2021 Very well health, Anatomy of the lungs. Available at:</a:t>
            </a:r>
            <a:r>
              <a:rPr lang="en-GB" u="sng" dirty="0">
                <a:ea typeface="+mn-lt"/>
                <a:cs typeface="+mn-lt"/>
                <a:hlinkClick r:id="rId6"/>
              </a:rPr>
              <a:t>Lungs: Anatomy, Function, and Treatment (verywellhealth.com)</a:t>
            </a:r>
            <a:r>
              <a:rPr lang="en-GB" dirty="0">
                <a:ea typeface="+mn-lt"/>
                <a:cs typeface="+mn-lt"/>
              </a:rPr>
              <a:t> accessed on: 31.01.22</a:t>
            </a:r>
            <a:endParaRPr lang="en-US" dirty="0">
              <a:ea typeface="+mn-lt"/>
              <a:cs typeface="+mn-lt"/>
            </a:endParaRPr>
          </a:p>
          <a:p>
            <a:r>
              <a:rPr lang="en-GB" dirty="0" err="1">
                <a:ea typeface="+mn-lt"/>
                <a:cs typeface="+mn-lt"/>
              </a:rPr>
              <a:t>Taylor,T</a:t>
            </a:r>
            <a:r>
              <a:rPr lang="en-GB" dirty="0">
                <a:ea typeface="+mn-lt"/>
                <a:cs typeface="+mn-lt"/>
              </a:rPr>
              <a:t> 2020 </a:t>
            </a:r>
            <a:r>
              <a:rPr lang="en-GB" dirty="0" err="1">
                <a:ea typeface="+mn-lt"/>
                <a:cs typeface="+mn-lt"/>
              </a:rPr>
              <a:t>Innerbody</a:t>
            </a:r>
            <a:r>
              <a:rPr lang="en-GB" dirty="0">
                <a:ea typeface="+mn-lt"/>
                <a:cs typeface="+mn-lt"/>
              </a:rPr>
              <a:t> Research, Mouth Available at: </a:t>
            </a:r>
            <a:r>
              <a:rPr lang="en-GB" u="sng" dirty="0">
                <a:ea typeface="+mn-lt"/>
                <a:cs typeface="+mn-lt"/>
                <a:hlinkClick r:id="rId7"/>
              </a:rPr>
              <a:t>Mouth - Human Mouth Anatomy (innerbody.com)</a:t>
            </a:r>
            <a:r>
              <a:rPr lang="en-GB" dirty="0">
                <a:ea typeface="+mn-lt"/>
                <a:cs typeface="+mn-lt"/>
              </a:rPr>
              <a:t> Accessed on 30.01.22</a:t>
            </a:r>
            <a:endParaRPr lang="en-US" dirty="0">
              <a:ea typeface="+mn-lt"/>
              <a:cs typeface="+mn-lt"/>
            </a:endParaRPr>
          </a:p>
          <a:p>
            <a:r>
              <a:rPr lang="en-GB" dirty="0">
                <a:ea typeface="+mn-lt"/>
                <a:cs typeface="+mn-lt"/>
              </a:rPr>
              <a:t>Writer, Staff 2020 reference, what is the function of the pharynx. Available at: </a:t>
            </a:r>
            <a:r>
              <a:rPr lang="en-GB" u="sng" dirty="0">
                <a:ea typeface="+mn-lt"/>
                <a:cs typeface="+mn-lt"/>
                <a:hlinkClick r:id="rId8"/>
              </a:rPr>
              <a:t>What Is the Function of the Pharynx? (reference.com)</a:t>
            </a:r>
            <a:r>
              <a:rPr lang="en-GB" dirty="0">
                <a:ea typeface="+mn-lt"/>
                <a:cs typeface="+mn-lt"/>
              </a:rPr>
              <a:t> Accessed on 31.01.22</a:t>
            </a:r>
            <a:endParaRPr lang="en-US" dirty="0">
              <a:ea typeface="+mn-lt"/>
              <a:cs typeface="+mn-lt"/>
            </a:endParaRPr>
          </a:p>
          <a:p>
            <a:r>
              <a:rPr lang="en-GB" dirty="0">
                <a:ea typeface="+mn-lt"/>
                <a:cs typeface="+mn-lt"/>
              </a:rPr>
              <a:t>William, J </a:t>
            </a:r>
            <a:r>
              <a:rPr lang="en-GB" dirty="0" err="1">
                <a:ea typeface="+mn-lt"/>
                <a:cs typeface="+mn-lt"/>
              </a:rPr>
              <a:t>study.com.Bronchi</a:t>
            </a:r>
            <a:r>
              <a:rPr lang="en-GB" dirty="0">
                <a:ea typeface="+mn-lt"/>
                <a:cs typeface="+mn-lt"/>
              </a:rPr>
              <a:t>, Anatomy, function and definition. Available at:</a:t>
            </a:r>
            <a:r>
              <a:rPr lang="en-GB" u="sng" dirty="0">
                <a:ea typeface="+mn-lt"/>
                <a:cs typeface="+mn-lt"/>
                <a:hlinkClick r:id="rId9"/>
              </a:rPr>
              <a:t>Bronchi: Anatomy, Function &amp; Definition - Video &amp; Lesson Transcript | Study.com</a:t>
            </a:r>
            <a:r>
              <a:rPr lang="en-GB" dirty="0">
                <a:ea typeface="+mn-lt"/>
                <a:cs typeface="+mn-lt"/>
              </a:rPr>
              <a:t> Accessed on 31.01.22</a:t>
            </a:r>
            <a:endParaRPr lang="en-US" dirty="0">
              <a:ea typeface="+mn-lt"/>
              <a:cs typeface="+mn-lt"/>
            </a:endParaRPr>
          </a:p>
          <a:p>
            <a:endParaRPr lang="en-US" dirty="0">
              <a:cs typeface="Calibri"/>
            </a:endParaRPr>
          </a:p>
        </p:txBody>
      </p:sp>
    </p:spTree>
    <p:extLst>
      <p:ext uri="{BB962C8B-B14F-4D97-AF65-F5344CB8AC3E}">
        <p14:creationId xmlns:p14="http://schemas.microsoft.com/office/powerpoint/2010/main" val="40464938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Name: Rezia Razzaque Student No: 1711140 Module Name:  introduction to physiology Module No: BMHP5003 Lecturer: Mumtaz Goolam </vt:lpstr>
      <vt:lpstr>          The Respiratory System  </vt:lpstr>
      <vt:lpstr>    </vt:lpstr>
      <vt:lpstr>  Respiratory Disease (Asthma) </vt:lpstr>
      <vt:lpstr>  </vt:lpstr>
      <vt:lpstr>Preventative measures of Ashma</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757</cp:revision>
  <dcterms:created xsi:type="dcterms:W3CDTF">2022-05-30T10:06:52Z</dcterms:created>
  <dcterms:modified xsi:type="dcterms:W3CDTF">2022-07-20T20:57:14Z</dcterms:modified>
</cp:coreProperties>
</file>