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263" r:id="rId4"/>
    <p:sldId id="264" r:id="rId5"/>
    <p:sldId id="265" r:id="rId6"/>
    <p:sldId id="266" r:id="rId7"/>
    <p:sldId id="269" r:id="rId8"/>
    <p:sldId id="259" r:id="rId9"/>
    <p:sldId id="270" r:id="rId10"/>
    <p:sldId id="260" r:id="rId11"/>
    <p:sldId id="261" r:id="rId12"/>
    <p:sldId id="272" r:id="rId13"/>
    <p:sldId id="262" r:id="rId14"/>
    <p:sldId id="271" r:id="rId15"/>
  </p:sldIdLst>
  <p:sldSz cx="12192000" cy="6858000"/>
  <p:notesSz cx="6858000" cy="9144000"/>
  <p:custShowLst>
    <p:custShow name="Custom Show 1" id="0">
      <p:sldLst>
        <p:sld r:id="rId11"/>
      </p:sldLst>
    </p:custShow>
  </p:custShow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6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34" d="100"/>
          <a:sy n="34" d="100"/>
        </p:scale>
        <p:origin x="22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13BBFA-80E6-43B5-8C9B-0E3D0DE59818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15A589-FB0F-40DF-9584-63B8D0C04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6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5A589-FB0F-40DF-9584-63B8D0C04F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32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B5C5-4AD5-4F45-B6E2-B1144BF90D53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06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8359-6644-4DD9-92B5-8113DD6C0E2C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5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1D06E-413E-4116-B9DE-C69F001CB72E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74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D282F-BCA5-49F2-B04E-0934CC62C0FE}" type="datetime1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716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59A4F-55C3-4FD0-848A-E5D140694EA2}" type="datetime1">
              <a:rPr lang="en-GB" smtClean="0"/>
              <a:t>26/04/2018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5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FF5B-8664-4A4B-95AB-1A51ABC1D75A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2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16E21-3931-4799-BCBF-1E7FE7EF1365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405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5686-21D0-453F-9BBF-C0EA8D174021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016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0FEBD-0F33-4298-9DB9-B0C16D35F8D2}" type="datetime1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159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7A249-57A8-42C1-B036-F0105FFFEA54}" type="datetime1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868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BE5EE-4ABF-4442-A1B6-9C899C93DAF4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63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A73AB-D2B3-4240-844D-52FCA97B7F56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591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25B2-B29B-437A-8975-B8F2CCB619B7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709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BEA8-E57C-46D8-BF0B-D110A6D55633}" type="datetime1">
              <a:rPr lang="en-GB" smtClean="0"/>
              <a:t>26/04/2018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57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ED144-F271-4757-9208-A6B7C5DB0CCF}" type="datetime1">
              <a:rPr lang="en-GB" smtClean="0"/>
              <a:t>26/04/2018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119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AB755-8682-4168-B658-C0CC5DD3C09F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09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1DFA7-6863-45D4-A973-3994910E30DB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44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37D59F-2E11-404F-94DA-111250478353}" type="datetime1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374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D3324-3E3E-4462-A9B6-80D9ACAE71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SJEQ 7003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2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A4A84-48B0-488A-830B-AFB3441677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 Procter</a:t>
            </a:r>
          </a:p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1708845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363CD-80B4-49EC-A455-171BB88DE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24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18"/>
    </mc:Choice>
    <mc:Fallback xmlns="">
      <p:transition spd="slow" advTm="1601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4EB58-1F0A-47A9-8B28-2B08DA3E2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113"/>
            <a:ext cx="10515600" cy="87443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F56096-0489-4903-8B02-4163F34BC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782957"/>
            <a:ext cx="10515600" cy="330669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Critically reflect in depth upon what constitutes power and control in society; focus on one area of power or control and refer to legislation, policy and theory in the answer.</a:t>
            </a:r>
          </a:p>
          <a:p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reference to The Abortion Act 1967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20BE1-AE4E-48BB-BA69-F4BF32D25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94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35"/>
    </mc:Choice>
    <mc:Fallback xmlns="">
      <p:transition spd="slow" advTm="793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993E7-FCC9-4EC6-ACBC-0E8209C04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9782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</a:t>
            </a:r>
            <a:r>
              <a:rPr lang="en-GB" dirty="0"/>
              <a:t> in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27F51-F10F-4806-9B49-8C52CA7532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17898"/>
            <a:ext cx="9144000" cy="293990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Definition: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‘The ability of some individuals, groups and communities to get their own way, or to achieve their goals, against challenges and resistance from those who are opposed to them’ 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(Giddens &amp; Sutton, 2017, p. 209)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F07DC-7666-4ACD-B971-FFA9D9420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5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2"/>
    </mc:Choice>
    <mc:Fallback xmlns="">
      <p:transition spd="slow" advTm="1179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F7984-D34D-42B4-8580-3CC9F6C18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6219"/>
            <a:ext cx="10515600" cy="1182318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lang="en-GB" dirty="0"/>
              <a:t> in Society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1D140-D09D-47B4-9F74-E58CB84A4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4145" y="2743200"/>
            <a:ext cx="9603710" cy="336771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en-GB" dirty="0">
                <a:solidFill>
                  <a:schemeClr val="tx1"/>
                </a:solidFill>
              </a:rPr>
              <a:t> to James Chriss, ‘The three primary forms of control – informal, legal, and medical - are derived from Egon Bittner…  [and] drawing on the work of Max Weber and other[s]’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algn="r"/>
            <a:r>
              <a:rPr lang="en-GB" dirty="0">
                <a:solidFill>
                  <a:schemeClr val="tx1"/>
                </a:solidFill>
              </a:rPr>
              <a:t>(Chriss, 2013)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277362-2293-46B3-BB3A-29C98A99F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23"/>
    </mc:Choice>
    <mc:Fallback xmlns="">
      <p:transition spd="slow" advTm="1162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988356-DB97-4B73-9C25-25CDEAA7E7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46679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GB" dirty="0"/>
              <a:t> (or informal) Control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8A3DD55A-110C-4DB8-8691-57BF485C9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2958"/>
            <a:ext cx="9144000" cy="2854842"/>
          </a:xfrm>
        </p:spPr>
        <p:txBody>
          <a:bodyPr anchor="ctr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‘consists of all those mechanisms and practices of everyday life whereby group pressures to conform are brought to bear against the individual’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(Chriss, 2013, p. 56)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DAE514-E6E3-4C00-B250-4B4BF9EF2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4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6"/>
    </mc:Choice>
    <mc:Fallback xmlns="">
      <p:transition spd="slow" advTm="538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886619-1810-4325-8477-E11E30713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654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GB" dirty="0"/>
              <a:t> Control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B94B0C7-EE09-4866-AA4A-B696B2832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33600"/>
            <a:ext cx="9144000" cy="3124200"/>
          </a:xfrm>
        </p:spPr>
        <p:txBody>
          <a:bodyPr/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Criminal Justice System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 and courts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Correction – Prisons/Probation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(Lohmann-Hancock, 2018)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2275B4-A018-4F90-8FE0-8A60C6350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82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6492F-B574-4BC3-823B-74D9CB560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Medical Control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F847881-F34F-4595-90E1-B7BE418ADB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8410" y="1524000"/>
            <a:ext cx="6454378" cy="445686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1F3494-A646-484F-96CD-72E4E2B20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546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9FD72-1C09-47AC-A30D-A6711C1D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570017"/>
            <a:ext cx="10515600" cy="940731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History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24AE9-2304-41AB-A12B-EEC0B092C9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10748"/>
            <a:ext cx="10515600" cy="47772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First reference to abortions in English law appeared in the 13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Century. The law followed Church teaching that abortion was acceptable until ‘quickening’ (movement felt at 16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20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week of pregnancy)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1803       The Ellenborough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Abortion after ‘quickening’ carried the death penalty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1837      The Ellenborough Act amended to remove the distinction    				between Abortion before and after quickening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1861	 Offences Against the Person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Performing an abortion or trying to self-abort carried a         				sentence of  life imprisonment</a:t>
            </a:r>
          </a:p>
          <a:p>
            <a:pPr algn="r"/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(Abortion Rights, n.d.)</a:t>
            </a: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653FA-58BD-4E76-9CDF-B8B5B4418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80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2E002-962C-41F6-96BB-F28B78C17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888104"/>
            <a:ext cx="10515600" cy="1046714"/>
          </a:xfrm>
        </p:spPr>
        <p:txBody>
          <a:bodyPr anchor="t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History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AD1E3-9744-4C92-8997-F0D472560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63756"/>
            <a:ext cx="10515600" cy="469126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1929	Infant Life Preservation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Created a new crime of killing a viable foetus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(at that time at 28 weeks) in all cases except where the woman’s life           		was at risk.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1938	Dr Alex Bourne was acquitted of having performed an illegal 				abortion.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This set a case-law precedent.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1967	The Abortion Act became law, legalising abortion under certain 			conditions.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Became law on 27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April 1968.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1990	The Human Fertilisation and Embryology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Lowered the time limits from 28 to 24 weeks.</a:t>
            </a:r>
          </a:p>
          <a:p>
            <a:pPr algn="r"/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(Abortion Rights, n.d.)</a:t>
            </a: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7A0F76-4140-4414-ACC3-54AA3B199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4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9357-C3AF-4DAB-BB10-9FEE6CF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653144"/>
            <a:ext cx="10515600" cy="1104404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Provisions in the 1967 Act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41591-4492-4C3B-8F5E-407F2AE57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974573"/>
            <a:ext cx="10515600" cy="4115077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Needed signatures of 2 doctors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to maximum of 28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week of pregnancy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of harm to woman if pregnancy to continue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96BE5-78D1-4076-B7A9-B80E0B1D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52BEE-815E-4378-AF52-52DDBDD2F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372" y="914609"/>
            <a:ext cx="10515600" cy="847932"/>
          </a:xfrm>
        </p:spPr>
        <p:txBody>
          <a:bodyPr>
            <a:normAutofit/>
          </a:bodyPr>
          <a:lstStyle/>
          <a:p>
            <a:r>
              <a:rPr lang="en-GB" dirty="0"/>
              <a:t>Opposition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86D2E-2A6D-4D95-8170-B43EC1F0B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133601"/>
            <a:ext cx="10515600" cy="395605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 Life groups such as: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Society for the Protection of Unborn Children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The Good Counsel Network – hold daily prayer vigils at London clinics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Abort 67 – displays graphic posters outside some clinics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ProLife Alliance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03FEC-61D7-4610-A47E-E916BEFEE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91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C22B5-CE07-48F2-886D-96A67BC00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0"/>
            <a:ext cx="10515600" cy="1007441"/>
          </a:xfrm>
        </p:spPr>
        <p:txBody>
          <a:bodyPr anchor="t"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has Power and who has Control?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4B2D21-87C5-4673-84EC-600E07C6E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75791"/>
            <a:ext cx="10515600" cy="431385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medico-legal system assumes the power to regulate an individual’s life with reference to a woman’s right to choose.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 all women have control in that they have the right to choose.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isn’t that a reversion of Chriss’ argument that group pressures to conform are brought against the individual?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 power = control always? 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they mutually exclusive? 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 co-dependant?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F34DE-821A-4EF1-B8F4-F2A7149FB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066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928CB-C09A-4508-B53F-B90189A19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1"/>
            <a:ext cx="10515600" cy="826534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786F4-24CA-4D95-A7CE-A63BB1E54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94885"/>
            <a:ext cx="10515600" cy="4494765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Abortion Rights,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 of Abortion Law in the UK.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http://www.abortionrights.org.uk/history-of-abortion-law-in-the-uk/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[Accessed 27 March 2018].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Chriss, J. J., 2013.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Control. An Introduction.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A., 2009.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Sociology.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6th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 &amp; Sutton, P. W., 2017.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Concepts in Sociology.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Illinois Department of Human Services,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Quickening and </a:t>
            </a:r>
            <a:r>
              <a:rPr lang="en-GB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Fetal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Development.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http://www.dhs.state.il.us/page.aspx?item=48890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[Accessed 2 April 2018].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D682C-E636-49BC-ACB9-B8F19292D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117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D534D-F43F-465C-8AD0-2885B2FF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0"/>
            <a:ext cx="10515600" cy="755166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r>
              <a:rPr lang="en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3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</a:t>
            </a:r>
            <a:endParaRPr lang="en-GB" sz="3100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B8B8B-C6AA-47B9-AEC3-7F301EB425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36035"/>
            <a:ext cx="10515600" cy="4353615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Lohmann-Hancock, C., 2018.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 Control,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Carmarthen: Unpublished.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Seidman, S. &amp; Alexander, J. C. eds., 2008.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New Social Theory Reader.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Abingdon: Routledge.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Society for the Protection of Unborn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 Abortion History.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https://www.spuc.org.uk/abortion/uk/history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Sunstein, C. R., 2003.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Societies Need Dissent.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Cambridge MA: Harvard University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Turner, C., 2010.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Investigating Sociological Theory.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1st ed. London: Sage Publications.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Wessels, B., 2014.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Exploring Social Change: Process and Context.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1st ed. Basingstoke: Palgrave Macmillan.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5C4F4-D893-434F-B1E3-2B0FD5A2B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5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1447</TotalTime>
  <Words>460</Words>
  <Application>Microsoft Office PowerPoint</Application>
  <PresentationFormat>Widescreen</PresentationFormat>
  <Paragraphs>94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Ion</vt:lpstr>
      <vt:lpstr>SJEQ 7003 Assessment 2 </vt:lpstr>
      <vt:lpstr>Question:</vt:lpstr>
      <vt:lpstr>Power in Society</vt:lpstr>
      <vt:lpstr>Control in Society</vt:lpstr>
      <vt:lpstr>Social (or informal) Control</vt:lpstr>
      <vt:lpstr>Legal Control</vt:lpstr>
      <vt:lpstr>Medical Control</vt:lpstr>
      <vt:lpstr>Legislation History </vt:lpstr>
      <vt:lpstr>Legislation History</vt:lpstr>
      <vt:lpstr>Provisions in the 1967 Act</vt:lpstr>
      <vt:lpstr>Opposition</vt:lpstr>
      <vt:lpstr>Who has Power and who has Control?</vt:lpstr>
      <vt:lpstr>References</vt:lpstr>
      <vt:lpstr>References - cont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 7003 Assessment 2</dc:title>
  <dc:creator>Emma Procter</dc:creator>
  <cp:lastModifiedBy>Emma Procter</cp:lastModifiedBy>
  <cp:revision>16</cp:revision>
  <dcterms:created xsi:type="dcterms:W3CDTF">2018-03-29T14:33:21Z</dcterms:created>
  <dcterms:modified xsi:type="dcterms:W3CDTF">2018-04-26T17:58:45Z</dcterms:modified>
</cp:coreProperties>
</file>