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25" r:id="rId4"/>
  </p:sldMasterIdLst>
  <p:sldIdLst>
    <p:sldId id="256" r:id="rId5"/>
    <p:sldId id="257" r:id="rId6"/>
    <p:sldId id="258" r:id="rId7"/>
    <p:sldId id="259" r:id="rId8"/>
    <p:sldId id="260" r:id="rId9"/>
    <p:sldId id="261" r:id="rId10"/>
    <p:sldId id="262" r:id="rId11"/>
    <p:sldId id="267" r:id="rId12"/>
    <p:sldId id="263" r:id="rId13"/>
    <p:sldId id="264" r:id="rId14"/>
    <p:sldId id="265" r:id="rId15"/>
    <p:sldId id="266" r:id="rId16"/>
    <p:sldId id="269" r:id="rId17"/>
    <p:sldId id="268" r:id="rId18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4142C533-4D9E-47E4-942F-ACE0FE55EC16}" v="28" dt="2023-12-13T19:35:46.422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4995" autoAdjust="0"/>
    <p:restoredTop sz="94660"/>
  </p:normalViewPr>
  <p:slideViewPr>
    <p:cSldViewPr snapToGrid="0">
      <p:cViewPr varScale="1">
        <p:scale>
          <a:sx n="83" d="100"/>
          <a:sy n="83" d="100"/>
        </p:scale>
        <p:origin x="686" y="8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slide" Target="slides/slide14.xml"/><Relationship Id="rId3" Type="http://schemas.openxmlformats.org/officeDocument/2006/relationships/customXml" Target="../customXml/item3.xml"/><Relationship Id="rId21" Type="http://schemas.openxmlformats.org/officeDocument/2006/relationships/theme" Target="theme/theme1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0" Type="http://schemas.openxmlformats.org/officeDocument/2006/relationships/viewProps" Target="viewProps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24" Type="http://schemas.microsoft.com/office/2015/10/relationships/revisionInfo" Target="revisionInfo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23" Type="http://schemas.microsoft.com/office/2016/11/relationships/changesInfo" Target="changesInfos/changesInfo1.xml"/><Relationship Id="rId10" Type="http://schemas.openxmlformats.org/officeDocument/2006/relationships/slide" Target="slides/slide6.xml"/><Relationship Id="rId19" Type="http://schemas.openxmlformats.org/officeDocument/2006/relationships/presProps" Target="presProps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openxmlformats.org/officeDocument/2006/relationships/tableStyles" Target="tableStyle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Morgan Sims" userId="fe42437384a45c32" providerId="LiveId" clId="{4142C533-4D9E-47E4-942F-ACE0FE55EC16}"/>
    <pc:docChg chg="undo custSel addSld modSld addMainMaster delMainMaster">
      <pc:chgData name="Morgan Sims" userId="fe42437384a45c32" providerId="LiveId" clId="{4142C533-4D9E-47E4-942F-ACE0FE55EC16}" dt="2023-12-14T12:27:50.925" v="1557" actId="20577"/>
      <pc:docMkLst>
        <pc:docMk/>
      </pc:docMkLst>
      <pc:sldChg chg="addSp delSp modSp mod setBg modClrScheme addAnim delAnim delDesignElem chgLayout">
        <pc:chgData name="Morgan Sims" userId="fe42437384a45c32" providerId="LiveId" clId="{4142C533-4D9E-47E4-942F-ACE0FE55EC16}" dt="2023-12-13T13:30:47.604" v="195" actId="26606"/>
        <pc:sldMkLst>
          <pc:docMk/>
          <pc:sldMk cId="2171445716" sldId="256"/>
        </pc:sldMkLst>
        <pc:spChg chg="mod">
          <ac:chgData name="Morgan Sims" userId="fe42437384a45c32" providerId="LiveId" clId="{4142C533-4D9E-47E4-942F-ACE0FE55EC16}" dt="2023-12-13T13:30:47.604" v="195" actId="26606"/>
          <ac:spMkLst>
            <pc:docMk/>
            <pc:sldMk cId="2171445716" sldId="256"/>
            <ac:spMk id="2" creationId="{782BB68B-B2FA-647E-D5DC-A2722AA34893}"/>
          </ac:spMkLst>
        </pc:spChg>
        <pc:spChg chg="mod">
          <ac:chgData name="Morgan Sims" userId="fe42437384a45c32" providerId="LiveId" clId="{4142C533-4D9E-47E4-942F-ACE0FE55EC16}" dt="2023-12-13T13:30:47.604" v="195" actId="26606"/>
          <ac:spMkLst>
            <pc:docMk/>
            <pc:sldMk cId="2171445716" sldId="256"/>
            <ac:spMk id="3" creationId="{676B124B-0B0A-8625-DCD2-1F5409F350B8}"/>
          </ac:spMkLst>
        </pc:spChg>
        <pc:spChg chg="add del">
          <ac:chgData name="Morgan Sims" userId="fe42437384a45c32" providerId="LiveId" clId="{4142C533-4D9E-47E4-942F-ACE0FE55EC16}" dt="2023-12-12T13:34:59.779" v="3" actId="26606"/>
          <ac:spMkLst>
            <pc:docMk/>
            <pc:sldMk cId="2171445716" sldId="256"/>
            <ac:spMk id="9" creationId="{3FCCF64C-025C-49FE-AD65-24765768E05B}"/>
          </ac:spMkLst>
        </pc:spChg>
        <pc:spChg chg="add del">
          <ac:chgData name="Morgan Sims" userId="fe42437384a45c32" providerId="LiveId" clId="{4142C533-4D9E-47E4-942F-ACE0FE55EC16}" dt="2023-12-12T13:34:59.779" v="3" actId="26606"/>
          <ac:spMkLst>
            <pc:docMk/>
            <pc:sldMk cId="2171445716" sldId="256"/>
            <ac:spMk id="11" creationId="{89FFDEFC-31F0-4114-BCCB-64AD2B579E6B}"/>
          </ac:spMkLst>
        </pc:spChg>
        <pc:spChg chg="add del">
          <ac:chgData name="Morgan Sims" userId="fe42437384a45c32" providerId="LiveId" clId="{4142C533-4D9E-47E4-942F-ACE0FE55EC16}" dt="2023-12-12T13:34:59.779" v="3" actId="26606"/>
          <ac:spMkLst>
            <pc:docMk/>
            <pc:sldMk cId="2171445716" sldId="256"/>
            <ac:spMk id="13" creationId="{C312A434-F7D2-4A14-A037-B9762E209CEF}"/>
          </ac:spMkLst>
        </pc:spChg>
        <pc:spChg chg="add del">
          <ac:chgData name="Morgan Sims" userId="fe42437384a45c32" providerId="LiveId" clId="{4142C533-4D9E-47E4-942F-ACE0FE55EC16}" dt="2023-12-12T13:35:07.699" v="7" actId="26606"/>
          <ac:spMkLst>
            <pc:docMk/>
            <pc:sldMk cId="2171445716" sldId="256"/>
            <ac:spMk id="15" creationId="{C8401D34-2155-4B53-A686-7345BE15C466}"/>
          </ac:spMkLst>
        </pc:spChg>
        <pc:spChg chg="add del">
          <ac:chgData name="Morgan Sims" userId="fe42437384a45c32" providerId="LiveId" clId="{4142C533-4D9E-47E4-942F-ACE0FE55EC16}" dt="2023-12-12T13:35:07.699" v="7" actId="26606"/>
          <ac:spMkLst>
            <pc:docMk/>
            <pc:sldMk cId="2171445716" sldId="256"/>
            <ac:spMk id="16" creationId="{8C37C960-91F5-4F61-B2CD-8A037920720B}"/>
          </ac:spMkLst>
        </pc:spChg>
        <pc:spChg chg="add del">
          <ac:chgData name="Morgan Sims" userId="fe42437384a45c32" providerId="LiveId" clId="{4142C533-4D9E-47E4-942F-ACE0FE55EC16}" dt="2023-12-12T13:35:07.699" v="7" actId="26606"/>
          <ac:spMkLst>
            <pc:docMk/>
            <pc:sldMk cId="2171445716" sldId="256"/>
            <ac:spMk id="17" creationId="{E37BCD97-E1A4-4EBB-8D1C-8CC0B55A64B2}"/>
          </ac:spMkLst>
        </pc:spChg>
        <pc:spChg chg="add del">
          <ac:chgData name="Morgan Sims" userId="fe42437384a45c32" providerId="LiveId" clId="{4142C533-4D9E-47E4-942F-ACE0FE55EC16}" dt="2023-12-12T13:35:07.699" v="7" actId="26606"/>
          <ac:spMkLst>
            <pc:docMk/>
            <pc:sldMk cId="2171445716" sldId="256"/>
            <ac:spMk id="18" creationId="{A5C31099-1BBD-40CE-BC60-FCE50741940D}"/>
          </ac:spMkLst>
        </pc:spChg>
        <pc:spChg chg="add del">
          <ac:chgData name="Morgan Sims" userId="fe42437384a45c32" providerId="LiveId" clId="{4142C533-4D9E-47E4-942F-ACE0FE55EC16}" dt="2023-12-12T13:35:07.699" v="7" actId="26606"/>
          <ac:spMkLst>
            <pc:docMk/>
            <pc:sldMk cId="2171445716" sldId="256"/>
            <ac:spMk id="19" creationId="{5EDC1F21-AC5B-4D05-9108-5E5D2894884F}"/>
          </ac:spMkLst>
        </pc:spChg>
        <pc:spChg chg="add del">
          <ac:chgData name="Morgan Sims" userId="fe42437384a45c32" providerId="LiveId" clId="{4142C533-4D9E-47E4-942F-ACE0FE55EC16}" dt="2023-12-12T13:35:07.699" v="7" actId="26606"/>
          <ac:spMkLst>
            <pc:docMk/>
            <pc:sldMk cId="2171445716" sldId="256"/>
            <ac:spMk id="20" creationId="{EA2846BE-460A-477B-A2F4-52F298BF43EE}"/>
          </ac:spMkLst>
        </pc:spChg>
        <pc:spChg chg="add del">
          <ac:chgData name="Morgan Sims" userId="fe42437384a45c32" providerId="LiveId" clId="{4142C533-4D9E-47E4-942F-ACE0FE55EC16}" dt="2023-12-13T13:29:31.219" v="188"/>
          <ac:spMkLst>
            <pc:docMk/>
            <pc:sldMk cId="2171445716" sldId="256"/>
            <ac:spMk id="23" creationId="{E20BB609-EF92-42DB-836C-0699A590B5CF}"/>
          </ac:spMkLst>
        </pc:spChg>
        <pc:spChg chg="add del">
          <ac:chgData name="Morgan Sims" userId="fe42437384a45c32" providerId="LiveId" clId="{4142C533-4D9E-47E4-942F-ACE0FE55EC16}" dt="2023-12-13T13:29:31.219" v="188"/>
          <ac:spMkLst>
            <pc:docMk/>
            <pc:sldMk cId="2171445716" sldId="256"/>
            <ac:spMk id="24" creationId="{8BEC44CD-E290-4D60-A056-5BA05B182AC3}"/>
          </ac:spMkLst>
        </pc:spChg>
        <pc:spChg chg="add del">
          <ac:chgData name="Morgan Sims" userId="fe42437384a45c32" providerId="LiveId" clId="{4142C533-4D9E-47E4-942F-ACE0FE55EC16}" dt="2023-12-13T13:29:31.219" v="188"/>
          <ac:spMkLst>
            <pc:docMk/>
            <pc:sldMk cId="2171445716" sldId="256"/>
            <ac:spMk id="26" creationId="{B2C335F7-F61C-4EB4-80F2-4B1438FE66BB}"/>
          </ac:spMkLst>
        </pc:spChg>
        <pc:spChg chg="add del">
          <ac:chgData name="Morgan Sims" userId="fe42437384a45c32" providerId="LiveId" clId="{4142C533-4D9E-47E4-942F-ACE0FE55EC16}" dt="2023-12-13T13:29:31.219" v="188"/>
          <ac:spMkLst>
            <pc:docMk/>
            <pc:sldMk cId="2171445716" sldId="256"/>
            <ac:spMk id="27" creationId="{F1189494-2B67-46D2-93D6-A122A09BF6B2}"/>
          </ac:spMkLst>
        </pc:spChg>
        <pc:spChg chg="add">
          <ac:chgData name="Morgan Sims" userId="fe42437384a45c32" providerId="LiveId" clId="{4142C533-4D9E-47E4-942F-ACE0FE55EC16}" dt="2023-12-13T13:30:47.604" v="195" actId="26606"/>
          <ac:spMkLst>
            <pc:docMk/>
            <pc:sldMk cId="2171445716" sldId="256"/>
            <ac:spMk id="30" creationId="{B21E0522-1108-4001-A301-111C15E527D4}"/>
          </ac:spMkLst>
        </pc:spChg>
        <pc:spChg chg="add">
          <ac:chgData name="Morgan Sims" userId="fe42437384a45c32" providerId="LiveId" clId="{4142C533-4D9E-47E4-942F-ACE0FE55EC16}" dt="2023-12-13T13:30:47.604" v="195" actId="26606"/>
          <ac:spMkLst>
            <pc:docMk/>
            <pc:sldMk cId="2171445716" sldId="256"/>
            <ac:spMk id="34" creationId="{EA317E5C-5650-4E41-8C89-12F1F3001B87}"/>
          </ac:spMkLst>
        </pc:spChg>
        <pc:spChg chg="add">
          <ac:chgData name="Morgan Sims" userId="fe42437384a45c32" providerId="LiveId" clId="{4142C533-4D9E-47E4-942F-ACE0FE55EC16}" dt="2023-12-13T13:30:47.604" v="195" actId="26606"/>
          <ac:spMkLst>
            <pc:docMk/>
            <pc:sldMk cId="2171445716" sldId="256"/>
            <ac:spMk id="38" creationId="{7633332F-2199-4741-AE80-5BD79AE67801}"/>
          </ac:spMkLst>
        </pc:spChg>
        <pc:picChg chg="add del">
          <ac:chgData name="Morgan Sims" userId="fe42437384a45c32" providerId="LiveId" clId="{4142C533-4D9E-47E4-942F-ACE0FE55EC16}" dt="2023-12-12T13:34:59.779" v="3" actId="26606"/>
          <ac:picMkLst>
            <pc:docMk/>
            <pc:sldMk cId="2171445716" sldId="256"/>
            <ac:picMk id="4" creationId="{4E889B38-D889-ED7B-81BA-30D7A1AEE09D}"/>
          </ac:picMkLst>
        </pc:picChg>
        <pc:picChg chg="add del">
          <ac:chgData name="Morgan Sims" userId="fe42437384a45c32" providerId="LiveId" clId="{4142C533-4D9E-47E4-942F-ACE0FE55EC16}" dt="2023-12-12T13:35:07.699" v="7" actId="26606"/>
          <ac:picMkLst>
            <pc:docMk/>
            <pc:sldMk cId="2171445716" sldId="256"/>
            <ac:picMk id="21" creationId="{4C180F33-AC76-E728-D3F3-2BEDCAC5F657}"/>
          </ac:picMkLst>
        </pc:picChg>
        <pc:picChg chg="add mod">
          <ac:chgData name="Morgan Sims" userId="fe42437384a45c32" providerId="LiveId" clId="{4142C533-4D9E-47E4-942F-ACE0FE55EC16}" dt="2023-12-13T13:30:47.604" v="195" actId="26606"/>
          <ac:picMkLst>
            <pc:docMk/>
            <pc:sldMk cId="2171445716" sldId="256"/>
            <ac:picMk id="25" creationId="{186CA0CA-543D-6FF7-AB56-E26BE401DB8F}"/>
          </ac:picMkLst>
        </pc:picChg>
        <pc:picChg chg="add">
          <ac:chgData name="Morgan Sims" userId="fe42437384a45c32" providerId="LiveId" clId="{4142C533-4D9E-47E4-942F-ACE0FE55EC16}" dt="2023-12-13T13:30:47.604" v="195" actId="26606"/>
          <ac:picMkLst>
            <pc:docMk/>
            <pc:sldMk cId="2171445716" sldId="256"/>
            <ac:picMk id="32" creationId="{77DC65B5-6361-4FF6-BEA2-29220960E0BC}"/>
          </ac:picMkLst>
        </pc:picChg>
        <pc:picChg chg="add">
          <ac:chgData name="Morgan Sims" userId="fe42437384a45c32" providerId="LiveId" clId="{4142C533-4D9E-47E4-942F-ACE0FE55EC16}" dt="2023-12-13T13:30:47.604" v="195" actId="26606"/>
          <ac:picMkLst>
            <pc:docMk/>
            <pc:sldMk cId="2171445716" sldId="256"/>
            <ac:picMk id="36" creationId="{DF94C918-367B-4D19-8333-A8603C3AD824}"/>
          </ac:picMkLst>
        </pc:picChg>
      </pc:sldChg>
      <pc:sldChg chg="addSp delSp modSp new mod setBg addAnim delAnim delDesignElem">
        <pc:chgData name="Morgan Sims" userId="fe42437384a45c32" providerId="LiveId" clId="{4142C533-4D9E-47E4-942F-ACE0FE55EC16}" dt="2023-12-13T14:46:50.512" v="725"/>
        <pc:sldMkLst>
          <pc:docMk/>
          <pc:sldMk cId="4283581766" sldId="257"/>
        </pc:sldMkLst>
        <pc:spChg chg="mod">
          <ac:chgData name="Morgan Sims" userId="fe42437384a45c32" providerId="LiveId" clId="{4142C533-4D9E-47E4-942F-ACE0FE55EC16}" dt="2023-12-13T13:31:04.200" v="196" actId="26606"/>
          <ac:spMkLst>
            <pc:docMk/>
            <pc:sldMk cId="4283581766" sldId="257"/>
            <ac:spMk id="2" creationId="{0968D8B6-10E1-85CB-6C7E-3E26E3BE1AB8}"/>
          </ac:spMkLst>
        </pc:spChg>
        <pc:spChg chg="add del mod">
          <ac:chgData name="Morgan Sims" userId="fe42437384a45c32" providerId="LiveId" clId="{4142C533-4D9E-47E4-942F-ACE0FE55EC16}" dt="2023-12-13T13:32:24.196" v="212" actId="5793"/>
          <ac:spMkLst>
            <pc:docMk/>
            <pc:sldMk cId="4283581766" sldId="257"/>
            <ac:spMk id="3" creationId="{9230F6C7-8847-51CB-3AA9-3358F744E60C}"/>
          </ac:spMkLst>
        </pc:spChg>
        <pc:spChg chg="add del mod">
          <ac:chgData name="Morgan Sims" userId="fe42437384a45c32" providerId="LiveId" clId="{4142C533-4D9E-47E4-942F-ACE0FE55EC16}" dt="2023-12-12T13:39:02.980" v="66" actId="767"/>
          <ac:spMkLst>
            <pc:docMk/>
            <pc:sldMk cId="4283581766" sldId="257"/>
            <ac:spMk id="4" creationId="{5757B96A-7E69-3E83-86F5-D17913B182B7}"/>
          </ac:spMkLst>
        </pc:spChg>
        <pc:spChg chg="add del mod">
          <ac:chgData name="Morgan Sims" userId="fe42437384a45c32" providerId="LiveId" clId="{4142C533-4D9E-47E4-942F-ACE0FE55EC16}" dt="2023-12-12T13:38:59.887" v="60" actId="767"/>
          <ac:spMkLst>
            <pc:docMk/>
            <pc:sldMk cId="4283581766" sldId="257"/>
            <ac:spMk id="5" creationId="{C50C3F70-4780-B5DA-7668-CFF3B4A4B01F}"/>
          </ac:spMkLst>
        </pc:spChg>
        <pc:spChg chg="add mod">
          <ac:chgData name="Morgan Sims" userId="fe42437384a45c32" providerId="LiveId" clId="{4142C533-4D9E-47E4-942F-ACE0FE55EC16}" dt="2023-12-13T14:46:50.512" v="725"/>
          <ac:spMkLst>
            <pc:docMk/>
            <pc:sldMk cId="4283581766" sldId="257"/>
            <ac:spMk id="6" creationId="{D0A2B7D5-CE82-5536-AD7E-FB9EEAF7C0A3}"/>
          </ac:spMkLst>
        </pc:spChg>
        <pc:spChg chg="add del">
          <ac:chgData name="Morgan Sims" userId="fe42437384a45c32" providerId="LiveId" clId="{4142C533-4D9E-47E4-942F-ACE0FE55EC16}" dt="2023-12-13T13:29:31.219" v="188"/>
          <ac:spMkLst>
            <pc:docMk/>
            <pc:sldMk cId="4283581766" sldId="257"/>
            <ac:spMk id="8" creationId="{4E17AA97-89A7-45C1-B813-BFF6C23D79E1}"/>
          </ac:spMkLst>
        </pc:spChg>
        <pc:spChg chg="add del">
          <ac:chgData name="Morgan Sims" userId="fe42437384a45c32" providerId="LiveId" clId="{4142C533-4D9E-47E4-942F-ACE0FE55EC16}" dt="2023-12-13T13:29:31.219" v="188"/>
          <ac:spMkLst>
            <pc:docMk/>
            <pc:sldMk cId="4283581766" sldId="257"/>
            <ac:spMk id="10" creationId="{33AC4FE1-D370-43A6-96C5-076716BB1E76}"/>
          </ac:spMkLst>
        </pc:spChg>
        <pc:spChg chg="add del">
          <ac:chgData name="Morgan Sims" userId="fe42437384a45c32" providerId="LiveId" clId="{4142C533-4D9E-47E4-942F-ACE0FE55EC16}" dt="2023-12-13T13:29:31.219" v="188"/>
          <ac:spMkLst>
            <pc:docMk/>
            <pc:sldMk cId="4283581766" sldId="257"/>
            <ac:spMk id="12" creationId="{4A3D569D-D3A6-49CA-A483-291E95DACA14}"/>
          </ac:spMkLst>
        </pc:spChg>
        <pc:spChg chg="add del">
          <ac:chgData name="Morgan Sims" userId="fe42437384a45c32" providerId="LiveId" clId="{4142C533-4D9E-47E4-942F-ACE0FE55EC16}" dt="2023-12-12T13:37:42.736" v="45" actId="26606"/>
          <ac:spMkLst>
            <pc:docMk/>
            <pc:sldMk cId="4283581766" sldId="257"/>
            <ac:spMk id="18" creationId="{ADE57300-C7FF-4578-99A0-42B0295B123C}"/>
          </ac:spMkLst>
        </pc:spChg>
        <pc:spChg chg="add del">
          <ac:chgData name="Morgan Sims" userId="fe42437384a45c32" providerId="LiveId" clId="{4142C533-4D9E-47E4-942F-ACE0FE55EC16}" dt="2023-12-12T13:37:42.736" v="45" actId="26606"/>
          <ac:spMkLst>
            <pc:docMk/>
            <pc:sldMk cId="4283581766" sldId="257"/>
            <ac:spMk id="20" creationId="{F3FF94B3-6D3E-44FE-BB02-A9027C0003C7}"/>
          </ac:spMkLst>
        </pc:spChg>
        <pc:spChg chg="add del">
          <ac:chgData name="Morgan Sims" userId="fe42437384a45c32" providerId="LiveId" clId="{4142C533-4D9E-47E4-942F-ACE0FE55EC16}" dt="2023-12-12T13:37:42.736" v="45" actId="26606"/>
          <ac:spMkLst>
            <pc:docMk/>
            <pc:sldMk cId="4283581766" sldId="257"/>
            <ac:spMk id="22" creationId="{E20BB609-EF92-42DB-836C-0699A590B5CF}"/>
          </ac:spMkLst>
        </pc:spChg>
        <pc:spChg chg="add del">
          <ac:chgData name="Morgan Sims" userId="fe42437384a45c32" providerId="LiveId" clId="{4142C533-4D9E-47E4-942F-ACE0FE55EC16}" dt="2023-12-12T13:37:42.736" v="45" actId="26606"/>
          <ac:spMkLst>
            <pc:docMk/>
            <pc:sldMk cId="4283581766" sldId="257"/>
            <ac:spMk id="24" creationId="{4D71E64B-9F70-4956-A351-D707CAB0AF3A}"/>
          </ac:spMkLst>
        </pc:spChg>
        <pc:spChg chg="add del">
          <ac:chgData name="Morgan Sims" userId="fe42437384a45c32" providerId="LiveId" clId="{4142C533-4D9E-47E4-942F-ACE0FE55EC16}" dt="2023-12-12T13:37:42.736" v="45" actId="26606"/>
          <ac:spMkLst>
            <pc:docMk/>
            <pc:sldMk cId="4283581766" sldId="257"/>
            <ac:spMk id="26" creationId="{B2C335F7-F61C-4EB4-80F2-4B1438FE66BB}"/>
          </ac:spMkLst>
        </pc:spChg>
        <pc:spChg chg="add del">
          <ac:chgData name="Morgan Sims" userId="fe42437384a45c32" providerId="LiveId" clId="{4142C533-4D9E-47E4-942F-ACE0FE55EC16}" dt="2023-12-12T13:37:42.736" v="45" actId="26606"/>
          <ac:spMkLst>
            <pc:docMk/>
            <pc:sldMk cId="4283581766" sldId="257"/>
            <ac:spMk id="28" creationId="{F1189494-2B67-46D2-93D6-A122A09BF6B2}"/>
          </ac:spMkLst>
        </pc:spChg>
        <pc:spChg chg="add del">
          <ac:chgData name="Morgan Sims" userId="fe42437384a45c32" providerId="LiveId" clId="{4142C533-4D9E-47E4-942F-ACE0FE55EC16}" dt="2023-12-12T13:39:04.563" v="70" actId="26606"/>
          <ac:spMkLst>
            <pc:docMk/>
            <pc:sldMk cId="4283581766" sldId="257"/>
            <ac:spMk id="30" creationId="{ADE57300-C7FF-4578-99A0-42B0295B123C}"/>
          </ac:spMkLst>
        </pc:spChg>
        <pc:spChg chg="add del">
          <ac:chgData name="Morgan Sims" userId="fe42437384a45c32" providerId="LiveId" clId="{4142C533-4D9E-47E4-942F-ACE0FE55EC16}" dt="2023-12-12T13:39:04.563" v="70" actId="26606"/>
          <ac:spMkLst>
            <pc:docMk/>
            <pc:sldMk cId="4283581766" sldId="257"/>
            <ac:spMk id="31" creationId="{F3FF94B3-6D3E-44FE-BB02-A9027C0003C7}"/>
          </ac:spMkLst>
        </pc:spChg>
        <pc:spChg chg="add del">
          <ac:chgData name="Morgan Sims" userId="fe42437384a45c32" providerId="LiveId" clId="{4142C533-4D9E-47E4-942F-ACE0FE55EC16}" dt="2023-12-12T13:39:04.563" v="70" actId="26606"/>
          <ac:spMkLst>
            <pc:docMk/>
            <pc:sldMk cId="4283581766" sldId="257"/>
            <ac:spMk id="32" creationId="{E20BB609-EF92-42DB-836C-0699A590B5CF}"/>
          </ac:spMkLst>
        </pc:spChg>
        <pc:spChg chg="add del">
          <ac:chgData name="Morgan Sims" userId="fe42437384a45c32" providerId="LiveId" clId="{4142C533-4D9E-47E4-942F-ACE0FE55EC16}" dt="2023-12-12T13:39:04.563" v="70" actId="26606"/>
          <ac:spMkLst>
            <pc:docMk/>
            <pc:sldMk cId="4283581766" sldId="257"/>
            <ac:spMk id="34" creationId="{95FAE947-7211-4722-9026-8E874A8AD3CB}"/>
          </ac:spMkLst>
        </pc:spChg>
        <pc:spChg chg="add del">
          <ac:chgData name="Morgan Sims" userId="fe42437384a45c32" providerId="LiveId" clId="{4142C533-4D9E-47E4-942F-ACE0FE55EC16}" dt="2023-12-12T13:39:04.563" v="70" actId="26606"/>
          <ac:spMkLst>
            <pc:docMk/>
            <pc:sldMk cId="4283581766" sldId="257"/>
            <ac:spMk id="35" creationId="{9853E504-CE7A-45E8-9030-0BFDACF83158}"/>
          </ac:spMkLst>
        </pc:spChg>
        <pc:spChg chg="add del">
          <ac:chgData name="Morgan Sims" userId="fe42437384a45c32" providerId="LiveId" clId="{4142C533-4D9E-47E4-942F-ACE0FE55EC16}" dt="2023-12-12T13:39:03.213" v="67" actId="26606"/>
          <ac:spMkLst>
            <pc:docMk/>
            <pc:sldMk cId="4283581766" sldId="257"/>
            <ac:spMk id="40" creationId="{ADE57300-C7FF-4578-99A0-42B0295B123C}"/>
          </ac:spMkLst>
        </pc:spChg>
        <pc:spChg chg="add del">
          <ac:chgData name="Morgan Sims" userId="fe42437384a45c32" providerId="LiveId" clId="{4142C533-4D9E-47E4-942F-ACE0FE55EC16}" dt="2023-12-12T13:39:03.213" v="67" actId="26606"/>
          <ac:spMkLst>
            <pc:docMk/>
            <pc:sldMk cId="4283581766" sldId="257"/>
            <ac:spMk id="42" creationId="{F3FF94B3-6D3E-44FE-BB02-A9027C0003C7}"/>
          </ac:spMkLst>
        </pc:spChg>
        <pc:spChg chg="add del">
          <ac:chgData name="Morgan Sims" userId="fe42437384a45c32" providerId="LiveId" clId="{4142C533-4D9E-47E4-942F-ACE0FE55EC16}" dt="2023-12-12T13:39:03.213" v="67" actId="26606"/>
          <ac:spMkLst>
            <pc:docMk/>
            <pc:sldMk cId="4283581766" sldId="257"/>
            <ac:spMk id="44" creationId="{956C5C09-0043-4549-B800-2101B70D667D}"/>
          </ac:spMkLst>
        </pc:spChg>
        <pc:spChg chg="add del">
          <ac:chgData name="Morgan Sims" userId="fe42437384a45c32" providerId="LiveId" clId="{4142C533-4D9E-47E4-942F-ACE0FE55EC16}" dt="2023-12-12T13:39:03.213" v="67" actId="26606"/>
          <ac:spMkLst>
            <pc:docMk/>
            <pc:sldMk cId="4283581766" sldId="257"/>
            <ac:spMk id="46" creationId="{B7E2F724-2FB3-4D1D-A730-739B8654C030}"/>
          </ac:spMkLst>
        </pc:spChg>
        <pc:spChg chg="add del">
          <ac:chgData name="Morgan Sims" userId="fe42437384a45c32" providerId="LiveId" clId="{4142C533-4D9E-47E4-942F-ACE0FE55EC16}" dt="2023-12-12T13:39:03.213" v="67" actId="26606"/>
          <ac:spMkLst>
            <pc:docMk/>
            <pc:sldMk cId="4283581766" sldId="257"/>
            <ac:spMk id="48" creationId="{B2C335F7-F61C-4EB4-80F2-4B1438FE66BB}"/>
          </ac:spMkLst>
        </pc:spChg>
        <pc:picChg chg="add del">
          <ac:chgData name="Morgan Sims" userId="fe42437384a45c32" providerId="LiveId" clId="{4142C533-4D9E-47E4-942F-ACE0FE55EC16}" dt="2023-12-12T13:37:42.736" v="45" actId="26606"/>
          <ac:picMkLst>
            <pc:docMk/>
            <pc:sldMk cId="4283581766" sldId="257"/>
            <ac:picMk id="14" creationId="{58394BF6-CABD-D610-4DBE-18EA09BA614C}"/>
          </ac:picMkLst>
        </pc:picChg>
        <pc:picChg chg="add del mod">
          <ac:chgData name="Morgan Sims" userId="fe42437384a45c32" providerId="LiveId" clId="{4142C533-4D9E-47E4-942F-ACE0FE55EC16}" dt="2023-12-12T13:39:04.563" v="70" actId="26606"/>
          <ac:picMkLst>
            <pc:docMk/>
            <pc:sldMk cId="4283581766" sldId="257"/>
            <ac:picMk id="33" creationId="{F1B46879-C902-8495-D9E6-38772E5F97CE}"/>
          </ac:picMkLst>
        </pc:picChg>
      </pc:sldChg>
      <pc:sldChg chg="modSp new mod">
        <pc:chgData name="Morgan Sims" userId="fe42437384a45c32" providerId="LiveId" clId="{4142C533-4D9E-47E4-942F-ACE0FE55EC16}" dt="2023-12-13T13:41:19.112" v="445" actId="113"/>
        <pc:sldMkLst>
          <pc:docMk/>
          <pc:sldMk cId="2157887674" sldId="258"/>
        </pc:sldMkLst>
        <pc:spChg chg="mod">
          <ac:chgData name="Morgan Sims" userId="fe42437384a45c32" providerId="LiveId" clId="{4142C533-4D9E-47E4-942F-ACE0FE55EC16}" dt="2023-12-13T13:33:42.279" v="245" actId="20577"/>
          <ac:spMkLst>
            <pc:docMk/>
            <pc:sldMk cId="2157887674" sldId="258"/>
            <ac:spMk id="2" creationId="{7AAB2D0D-101F-9A29-3DC7-DE0857F37A8B}"/>
          </ac:spMkLst>
        </pc:spChg>
        <pc:spChg chg="mod">
          <ac:chgData name="Morgan Sims" userId="fe42437384a45c32" providerId="LiveId" clId="{4142C533-4D9E-47E4-942F-ACE0FE55EC16}" dt="2023-12-13T13:41:19.112" v="445" actId="113"/>
          <ac:spMkLst>
            <pc:docMk/>
            <pc:sldMk cId="2157887674" sldId="258"/>
            <ac:spMk id="3" creationId="{67F11F4B-23EF-43D4-1EFD-2AF4031B33BA}"/>
          </ac:spMkLst>
        </pc:spChg>
      </pc:sldChg>
      <pc:sldChg chg="modSp new mod">
        <pc:chgData name="Morgan Sims" userId="fe42437384a45c32" providerId="LiveId" clId="{4142C533-4D9E-47E4-942F-ACE0FE55EC16}" dt="2023-12-13T16:08:38.536" v="1322" actId="20577"/>
        <pc:sldMkLst>
          <pc:docMk/>
          <pc:sldMk cId="3682329476" sldId="259"/>
        </pc:sldMkLst>
        <pc:spChg chg="mod">
          <ac:chgData name="Morgan Sims" userId="fe42437384a45c32" providerId="LiveId" clId="{4142C533-4D9E-47E4-942F-ACE0FE55EC16}" dt="2023-12-13T13:48:10.196" v="599" actId="20577"/>
          <ac:spMkLst>
            <pc:docMk/>
            <pc:sldMk cId="3682329476" sldId="259"/>
            <ac:spMk id="2" creationId="{447732BE-D215-9A6D-9AB6-CEEF77399A48}"/>
          </ac:spMkLst>
        </pc:spChg>
        <pc:spChg chg="mod">
          <ac:chgData name="Morgan Sims" userId="fe42437384a45c32" providerId="LiveId" clId="{4142C533-4D9E-47E4-942F-ACE0FE55EC16}" dt="2023-12-13T16:08:38.536" v="1322" actId="20577"/>
          <ac:spMkLst>
            <pc:docMk/>
            <pc:sldMk cId="3682329476" sldId="259"/>
            <ac:spMk id="3" creationId="{98ABB839-E92D-4FEC-B0A0-4B146C4BFB7B}"/>
          </ac:spMkLst>
        </pc:spChg>
      </pc:sldChg>
      <pc:sldChg chg="modSp new mod">
        <pc:chgData name="Morgan Sims" userId="fe42437384a45c32" providerId="LiveId" clId="{4142C533-4D9E-47E4-942F-ACE0FE55EC16}" dt="2023-12-13T16:08:28.413" v="1320" actId="113"/>
        <pc:sldMkLst>
          <pc:docMk/>
          <pc:sldMk cId="1202668986" sldId="260"/>
        </pc:sldMkLst>
        <pc:spChg chg="mod">
          <ac:chgData name="Morgan Sims" userId="fe42437384a45c32" providerId="LiveId" clId="{4142C533-4D9E-47E4-942F-ACE0FE55EC16}" dt="2023-12-13T14:42:47.354" v="659" actId="20577"/>
          <ac:spMkLst>
            <pc:docMk/>
            <pc:sldMk cId="1202668986" sldId="260"/>
            <ac:spMk id="2" creationId="{FBCDCEAA-75DC-28A2-560F-105EDD8AB964}"/>
          </ac:spMkLst>
        </pc:spChg>
        <pc:spChg chg="mod">
          <ac:chgData name="Morgan Sims" userId="fe42437384a45c32" providerId="LiveId" clId="{4142C533-4D9E-47E4-942F-ACE0FE55EC16}" dt="2023-12-13T16:08:28.413" v="1320" actId="113"/>
          <ac:spMkLst>
            <pc:docMk/>
            <pc:sldMk cId="1202668986" sldId="260"/>
            <ac:spMk id="3" creationId="{D4AC3526-D3A0-7FA0-4838-5CFEE07DBADA}"/>
          </ac:spMkLst>
        </pc:spChg>
      </pc:sldChg>
      <pc:sldChg chg="modSp new mod">
        <pc:chgData name="Morgan Sims" userId="fe42437384a45c32" providerId="LiveId" clId="{4142C533-4D9E-47E4-942F-ACE0FE55EC16}" dt="2023-12-13T15:26:00.143" v="1019" actId="113"/>
        <pc:sldMkLst>
          <pc:docMk/>
          <pc:sldMk cId="865973403" sldId="261"/>
        </pc:sldMkLst>
        <pc:spChg chg="mod">
          <ac:chgData name="Morgan Sims" userId="fe42437384a45c32" providerId="LiveId" clId="{4142C533-4D9E-47E4-942F-ACE0FE55EC16}" dt="2023-12-13T14:48:25.252" v="737" actId="20577"/>
          <ac:spMkLst>
            <pc:docMk/>
            <pc:sldMk cId="865973403" sldId="261"/>
            <ac:spMk id="2" creationId="{192C22B4-473F-8E3B-2C57-12C7EF197211}"/>
          </ac:spMkLst>
        </pc:spChg>
        <pc:spChg chg="mod">
          <ac:chgData name="Morgan Sims" userId="fe42437384a45c32" providerId="LiveId" clId="{4142C533-4D9E-47E4-942F-ACE0FE55EC16}" dt="2023-12-13T15:26:00.143" v="1019" actId="113"/>
          <ac:spMkLst>
            <pc:docMk/>
            <pc:sldMk cId="865973403" sldId="261"/>
            <ac:spMk id="3" creationId="{85D2E81D-F712-3863-52B6-F54D96AD8D2B}"/>
          </ac:spMkLst>
        </pc:spChg>
      </pc:sldChg>
      <pc:sldChg chg="addSp delSp modSp new mod">
        <pc:chgData name="Morgan Sims" userId="fe42437384a45c32" providerId="LiveId" clId="{4142C533-4D9E-47E4-942F-ACE0FE55EC16}" dt="2023-12-13T15:26:10.440" v="1020" actId="113"/>
        <pc:sldMkLst>
          <pc:docMk/>
          <pc:sldMk cId="50094656" sldId="262"/>
        </pc:sldMkLst>
        <pc:spChg chg="mod">
          <ac:chgData name="Morgan Sims" userId="fe42437384a45c32" providerId="LiveId" clId="{4142C533-4D9E-47E4-942F-ACE0FE55EC16}" dt="2023-12-13T14:51:48.247" v="741"/>
          <ac:spMkLst>
            <pc:docMk/>
            <pc:sldMk cId="50094656" sldId="262"/>
            <ac:spMk id="2" creationId="{21524F1E-7F58-3F92-DB22-9D38DB8D0DFE}"/>
          </ac:spMkLst>
        </pc:spChg>
        <pc:spChg chg="mod">
          <ac:chgData name="Morgan Sims" userId="fe42437384a45c32" providerId="LiveId" clId="{4142C533-4D9E-47E4-942F-ACE0FE55EC16}" dt="2023-12-13T15:26:10.440" v="1020" actId="113"/>
          <ac:spMkLst>
            <pc:docMk/>
            <pc:sldMk cId="50094656" sldId="262"/>
            <ac:spMk id="3" creationId="{4A475AA3-A12F-0595-7B8F-DDF8EFDB5C85}"/>
          </ac:spMkLst>
        </pc:spChg>
        <pc:spChg chg="add del mod">
          <ac:chgData name="Morgan Sims" userId="fe42437384a45c32" providerId="LiveId" clId="{4142C533-4D9E-47E4-942F-ACE0FE55EC16}" dt="2023-12-13T15:21:13.152" v="912" actId="21"/>
          <ac:spMkLst>
            <pc:docMk/>
            <pc:sldMk cId="50094656" sldId="262"/>
            <ac:spMk id="4" creationId="{CB559881-216D-9449-2B86-E1EADCECBA6C}"/>
          </ac:spMkLst>
        </pc:spChg>
      </pc:sldChg>
      <pc:sldChg chg="modSp new mod">
        <pc:chgData name="Morgan Sims" userId="fe42437384a45c32" providerId="LiveId" clId="{4142C533-4D9E-47E4-942F-ACE0FE55EC16}" dt="2023-12-14T12:24:03.406" v="1545" actId="27636"/>
        <pc:sldMkLst>
          <pc:docMk/>
          <pc:sldMk cId="494640093" sldId="263"/>
        </pc:sldMkLst>
        <pc:spChg chg="mod">
          <ac:chgData name="Morgan Sims" userId="fe42437384a45c32" providerId="LiveId" clId="{4142C533-4D9E-47E4-942F-ACE0FE55EC16}" dt="2023-12-13T14:53:02.835" v="750" actId="20577"/>
          <ac:spMkLst>
            <pc:docMk/>
            <pc:sldMk cId="494640093" sldId="263"/>
            <ac:spMk id="2" creationId="{333F093F-139C-B1D4-0003-F353A1928A16}"/>
          </ac:spMkLst>
        </pc:spChg>
        <pc:spChg chg="mod">
          <ac:chgData name="Morgan Sims" userId="fe42437384a45c32" providerId="LiveId" clId="{4142C533-4D9E-47E4-942F-ACE0FE55EC16}" dt="2023-12-14T12:24:03.406" v="1545" actId="27636"/>
          <ac:spMkLst>
            <pc:docMk/>
            <pc:sldMk cId="494640093" sldId="263"/>
            <ac:spMk id="3" creationId="{6064AEDD-5598-14BC-EC83-F67D765055F2}"/>
          </ac:spMkLst>
        </pc:spChg>
      </pc:sldChg>
      <pc:sldChg chg="modSp new mod">
        <pc:chgData name="Morgan Sims" userId="fe42437384a45c32" providerId="LiveId" clId="{4142C533-4D9E-47E4-942F-ACE0FE55EC16}" dt="2023-12-13T16:08:02.578" v="1319" actId="20577"/>
        <pc:sldMkLst>
          <pc:docMk/>
          <pc:sldMk cId="4158984776" sldId="264"/>
        </pc:sldMkLst>
        <pc:spChg chg="mod">
          <ac:chgData name="Morgan Sims" userId="fe42437384a45c32" providerId="LiveId" clId="{4142C533-4D9E-47E4-942F-ACE0FE55EC16}" dt="2023-12-13T14:53:08.346" v="755" actId="20577"/>
          <ac:spMkLst>
            <pc:docMk/>
            <pc:sldMk cId="4158984776" sldId="264"/>
            <ac:spMk id="2" creationId="{FA73D377-44B4-5641-FF19-1EE095CFE8B6}"/>
          </ac:spMkLst>
        </pc:spChg>
        <pc:spChg chg="mod">
          <ac:chgData name="Morgan Sims" userId="fe42437384a45c32" providerId="LiveId" clId="{4142C533-4D9E-47E4-942F-ACE0FE55EC16}" dt="2023-12-13T16:08:02.578" v="1319" actId="20577"/>
          <ac:spMkLst>
            <pc:docMk/>
            <pc:sldMk cId="4158984776" sldId="264"/>
            <ac:spMk id="3" creationId="{CA7E8D45-3534-B5C5-D685-86D4F566AEC6}"/>
          </ac:spMkLst>
        </pc:spChg>
      </pc:sldChg>
      <pc:sldChg chg="modSp new mod">
        <pc:chgData name="Morgan Sims" userId="fe42437384a45c32" providerId="LiveId" clId="{4142C533-4D9E-47E4-942F-ACE0FE55EC16}" dt="2023-12-13T16:07:54.278" v="1318" actId="5793"/>
        <pc:sldMkLst>
          <pc:docMk/>
          <pc:sldMk cId="448524787" sldId="265"/>
        </pc:sldMkLst>
        <pc:spChg chg="mod">
          <ac:chgData name="Morgan Sims" userId="fe42437384a45c32" providerId="LiveId" clId="{4142C533-4D9E-47E4-942F-ACE0FE55EC16}" dt="2023-12-13T14:54:20.596" v="787" actId="20577"/>
          <ac:spMkLst>
            <pc:docMk/>
            <pc:sldMk cId="448524787" sldId="265"/>
            <ac:spMk id="2" creationId="{91E927F7-EAEF-5F7D-459D-D271D2750D25}"/>
          </ac:spMkLst>
        </pc:spChg>
        <pc:spChg chg="mod">
          <ac:chgData name="Morgan Sims" userId="fe42437384a45c32" providerId="LiveId" clId="{4142C533-4D9E-47E4-942F-ACE0FE55EC16}" dt="2023-12-13T16:07:54.278" v="1318" actId="5793"/>
          <ac:spMkLst>
            <pc:docMk/>
            <pc:sldMk cId="448524787" sldId="265"/>
            <ac:spMk id="3" creationId="{EA453303-8E40-9EDA-3793-F909D831336B}"/>
          </ac:spMkLst>
        </pc:spChg>
      </pc:sldChg>
      <pc:sldChg chg="modSp new mod">
        <pc:chgData name="Morgan Sims" userId="fe42437384a45c32" providerId="LiveId" clId="{4142C533-4D9E-47E4-942F-ACE0FE55EC16}" dt="2023-12-14T12:27:50.925" v="1557" actId="20577"/>
        <pc:sldMkLst>
          <pc:docMk/>
          <pc:sldMk cId="1225255361" sldId="266"/>
        </pc:sldMkLst>
        <pc:spChg chg="mod">
          <ac:chgData name="Morgan Sims" userId="fe42437384a45c32" providerId="LiveId" clId="{4142C533-4D9E-47E4-942F-ACE0FE55EC16}" dt="2023-12-13T14:54:28.353" v="799" actId="20577"/>
          <ac:spMkLst>
            <pc:docMk/>
            <pc:sldMk cId="1225255361" sldId="266"/>
            <ac:spMk id="2" creationId="{952D157F-C5A9-CEA2-5422-5073561CA349}"/>
          </ac:spMkLst>
        </pc:spChg>
        <pc:spChg chg="mod">
          <ac:chgData name="Morgan Sims" userId="fe42437384a45c32" providerId="LiveId" clId="{4142C533-4D9E-47E4-942F-ACE0FE55EC16}" dt="2023-12-14T12:27:50.925" v="1557" actId="20577"/>
          <ac:spMkLst>
            <pc:docMk/>
            <pc:sldMk cId="1225255361" sldId="266"/>
            <ac:spMk id="3" creationId="{F1F11CF2-FD70-BC18-9728-E37F34D9E82E}"/>
          </ac:spMkLst>
        </pc:spChg>
      </pc:sldChg>
      <pc:sldChg chg="addSp delSp modSp new mod">
        <pc:chgData name="Morgan Sims" userId="fe42437384a45c32" providerId="LiveId" clId="{4142C533-4D9E-47E4-942F-ACE0FE55EC16}" dt="2023-12-14T12:20:46.770" v="1542" actId="20577"/>
        <pc:sldMkLst>
          <pc:docMk/>
          <pc:sldMk cId="4136845522" sldId="267"/>
        </pc:sldMkLst>
        <pc:spChg chg="mod">
          <ac:chgData name="Morgan Sims" userId="fe42437384a45c32" providerId="LiveId" clId="{4142C533-4D9E-47E4-942F-ACE0FE55EC16}" dt="2023-12-14T12:20:36.757" v="1535" actId="20577"/>
          <ac:spMkLst>
            <pc:docMk/>
            <pc:sldMk cId="4136845522" sldId="267"/>
            <ac:spMk id="2" creationId="{02A76D73-3AEB-50A8-AE89-A01E8944AB9D}"/>
          </ac:spMkLst>
        </pc:spChg>
        <pc:spChg chg="del">
          <ac:chgData name="Morgan Sims" userId="fe42437384a45c32" providerId="LiveId" clId="{4142C533-4D9E-47E4-942F-ACE0FE55EC16}" dt="2023-12-13T15:21:43.456" v="948"/>
          <ac:spMkLst>
            <pc:docMk/>
            <pc:sldMk cId="4136845522" sldId="267"/>
            <ac:spMk id="3" creationId="{ECC97E43-AE93-D404-B932-9025BA1550F8}"/>
          </ac:spMkLst>
        </pc:spChg>
        <pc:spChg chg="add mod">
          <ac:chgData name="Morgan Sims" userId="fe42437384a45c32" providerId="LiveId" clId="{4142C533-4D9E-47E4-942F-ACE0FE55EC16}" dt="2023-12-14T12:20:46.770" v="1542" actId="20577"/>
          <ac:spMkLst>
            <pc:docMk/>
            <pc:sldMk cId="4136845522" sldId="267"/>
            <ac:spMk id="4" creationId="{1294E64B-103F-7F5F-3832-E150CD5D044E}"/>
          </ac:spMkLst>
        </pc:spChg>
      </pc:sldChg>
      <pc:sldChg chg="addSp delSp modSp new mod setBg addAnim">
        <pc:chgData name="Morgan Sims" userId="fe42437384a45c32" providerId="LiveId" clId="{4142C533-4D9E-47E4-942F-ACE0FE55EC16}" dt="2023-12-13T18:42:30.408" v="1369"/>
        <pc:sldMkLst>
          <pc:docMk/>
          <pc:sldMk cId="2186486995" sldId="268"/>
        </pc:sldMkLst>
        <pc:spChg chg="mod">
          <ac:chgData name="Morgan Sims" userId="fe42437384a45c32" providerId="LiveId" clId="{4142C533-4D9E-47E4-942F-ACE0FE55EC16}" dt="2023-12-13T18:42:30.400" v="1368" actId="26606"/>
          <ac:spMkLst>
            <pc:docMk/>
            <pc:sldMk cId="2186486995" sldId="268"/>
            <ac:spMk id="2" creationId="{DF4FDC21-C268-5CE9-BDEA-6AEFB9CFF1EC}"/>
          </ac:spMkLst>
        </pc:spChg>
        <pc:spChg chg="del">
          <ac:chgData name="Morgan Sims" userId="fe42437384a45c32" providerId="LiveId" clId="{4142C533-4D9E-47E4-942F-ACE0FE55EC16}" dt="2023-12-13T18:42:08.296" v="1324" actId="21"/>
          <ac:spMkLst>
            <pc:docMk/>
            <pc:sldMk cId="2186486995" sldId="268"/>
            <ac:spMk id="3" creationId="{8D68BEDC-475D-6D2F-7436-12171520DCFD}"/>
          </ac:spMkLst>
        </pc:spChg>
        <pc:spChg chg="add">
          <ac:chgData name="Morgan Sims" userId="fe42437384a45c32" providerId="LiveId" clId="{4142C533-4D9E-47E4-942F-ACE0FE55EC16}" dt="2023-12-13T18:42:30.400" v="1368" actId="26606"/>
          <ac:spMkLst>
            <pc:docMk/>
            <pc:sldMk cId="2186486995" sldId="268"/>
            <ac:spMk id="14" creationId="{A3C6F7F0-46EA-4F8E-A112-1B517C2B5A00}"/>
          </ac:spMkLst>
        </pc:spChg>
        <pc:spChg chg="add">
          <ac:chgData name="Morgan Sims" userId="fe42437384a45c32" providerId="LiveId" clId="{4142C533-4D9E-47E4-942F-ACE0FE55EC16}" dt="2023-12-13T18:42:30.400" v="1368" actId="26606"/>
          <ac:spMkLst>
            <pc:docMk/>
            <pc:sldMk cId="2186486995" sldId="268"/>
            <ac:spMk id="16" creationId="{1691A3CC-CDA1-4C3B-9150-FCFB5373D82B}"/>
          </ac:spMkLst>
        </pc:spChg>
        <pc:spChg chg="add">
          <ac:chgData name="Morgan Sims" userId="fe42437384a45c32" providerId="LiveId" clId="{4142C533-4D9E-47E4-942F-ACE0FE55EC16}" dt="2023-12-13T18:42:30.400" v="1368" actId="26606"/>
          <ac:spMkLst>
            <pc:docMk/>
            <pc:sldMk cId="2186486995" sldId="268"/>
            <ac:spMk id="18" creationId="{41704883-D088-4683-A1FD-AEE53B336130}"/>
          </ac:spMkLst>
        </pc:spChg>
        <pc:spChg chg="add">
          <ac:chgData name="Morgan Sims" userId="fe42437384a45c32" providerId="LiveId" clId="{4142C533-4D9E-47E4-942F-ACE0FE55EC16}" dt="2023-12-13T18:42:30.400" v="1368" actId="26606"/>
          <ac:spMkLst>
            <pc:docMk/>
            <pc:sldMk cId="2186486995" sldId="268"/>
            <ac:spMk id="20" creationId="{A9C04EC1-26B9-40BD-84A6-B2C0A913D0F9}"/>
          </ac:spMkLst>
        </pc:spChg>
        <pc:spChg chg="add">
          <ac:chgData name="Morgan Sims" userId="fe42437384a45c32" providerId="LiveId" clId="{4142C533-4D9E-47E4-942F-ACE0FE55EC16}" dt="2023-12-13T18:42:30.400" v="1368" actId="26606"/>
          <ac:spMkLst>
            <pc:docMk/>
            <pc:sldMk cId="2186486995" sldId="268"/>
            <ac:spMk id="22" creationId="{9BAB74E2-5A82-47FD-BBB4-BFD47779FFB9}"/>
          </ac:spMkLst>
        </pc:spChg>
        <pc:spChg chg="add">
          <ac:chgData name="Morgan Sims" userId="fe42437384a45c32" providerId="LiveId" clId="{4142C533-4D9E-47E4-942F-ACE0FE55EC16}" dt="2023-12-13T18:42:30.400" v="1368" actId="26606"/>
          <ac:spMkLst>
            <pc:docMk/>
            <pc:sldMk cId="2186486995" sldId="268"/>
            <ac:spMk id="24" creationId="{9C4FFB60-A034-4994-8F55-E38D4F31C874}"/>
          </ac:spMkLst>
        </pc:spChg>
        <pc:picChg chg="add">
          <ac:chgData name="Morgan Sims" userId="fe42437384a45c32" providerId="LiveId" clId="{4142C533-4D9E-47E4-942F-ACE0FE55EC16}" dt="2023-12-13T18:42:30.400" v="1368" actId="26606"/>
          <ac:picMkLst>
            <pc:docMk/>
            <pc:sldMk cId="2186486995" sldId="268"/>
            <ac:picMk id="4" creationId="{70268865-4E1F-6B2C-8947-414D5969DEB0}"/>
          </ac:picMkLst>
        </pc:picChg>
        <pc:picChg chg="add">
          <ac:chgData name="Morgan Sims" userId="fe42437384a45c32" providerId="LiveId" clId="{4142C533-4D9E-47E4-942F-ACE0FE55EC16}" dt="2023-12-13T18:42:30.400" v="1368" actId="26606"/>
          <ac:picMkLst>
            <pc:docMk/>
            <pc:sldMk cId="2186486995" sldId="268"/>
            <ac:picMk id="8" creationId="{01CFC1BB-C5B3-4479-9752-C53221627F91}"/>
          </ac:picMkLst>
        </pc:picChg>
        <pc:picChg chg="add">
          <ac:chgData name="Morgan Sims" userId="fe42437384a45c32" providerId="LiveId" clId="{4142C533-4D9E-47E4-942F-ACE0FE55EC16}" dt="2023-12-13T18:42:30.400" v="1368" actId="26606"/>
          <ac:picMkLst>
            <pc:docMk/>
            <pc:sldMk cId="2186486995" sldId="268"/>
            <ac:picMk id="10" creationId="{5B5FB5AC-39B2-4094-B486-0FCD501D5044}"/>
          </ac:picMkLst>
        </pc:picChg>
        <pc:picChg chg="add">
          <ac:chgData name="Morgan Sims" userId="fe42437384a45c32" providerId="LiveId" clId="{4142C533-4D9E-47E4-942F-ACE0FE55EC16}" dt="2023-12-13T18:42:30.400" v="1368" actId="26606"/>
          <ac:picMkLst>
            <pc:docMk/>
            <pc:sldMk cId="2186486995" sldId="268"/>
            <ac:picMk id="12" creationId="{7150CFE4-97B0-48C6-ACD6-9399CBA11906}"/>
          </ac:picMkLst>
        </pc:picChg>
      </pc:sldChg>
      <pc:sldChg chg="modSp new mod">
        <pc:chgData name="Morgan Sims" userId="fe42437384a45c32" providerId="LiveId" clId="{4142C533-4D9E-47E4-942F-ACE0FE55EC16}" dt="2023-12-13T19:35:46.407" v="1514" actId="20577"/>
        <pc:sldMkLst>
          <pc:docMk/>
          <pc:sldMk cId="1746166737" sldId="269"/>
        </pc:sldMkLst>
        <pc:spChg chg="mod">
          <ac:chgData name="Morgan Sims" userId="fe42437384a45c32" providerId="LiveId" clId="{4142C533-4D9E-47E4-942F-ACE0FE55EC16}" dt="2023-12-13T19:27:59.496" v="1382" actId="5793"/>
          <ac:spMkLst>
            <pc:docMk/>
            <pc:sldMk cId="1746166737" sldId="269"/>
            <ac:spMk id="2" creationId="{29A08212-840E-4134-CE12-DA1902EF52ED}"/>
          </ac:spMkLst>
        </pc:spChg>
        <pc:spChg chg="mod">
          <ac:chgData name="Morgan Sims" userId="fe42437384a45c32" providerId="LiveId" clId="{4142C533-4D9E-47E4-942F-ACE0FE55EC16}" dt="2023-12-13T19:35:46.407" v="1514" actId="20577"/>
          <ac:spMkLst>
            <pc:docMk/>
            <pc:sldMk cId="1746166737" sldId="269"/>
            <ac:spMk id="3" creationId="{0A08D250-CD27-065A-D902-F1029E1E477E}"/>
          </ac:spMkLst>
        </pc:spChg>
      </pc:sldChg>
      <pc:sldMasterChg chg="add del addSldLayout delSldLayout">
        <pc:chgData name="Morgan Sims" userId="fe42437384a45c32" providerId="LiveId" clId="{4142C533-4D9E-47E4-942F-ACE0FE55EC16}" dt="2023-12-12T13:35:07.792" v="8" actId="26606"/>
        <pc:sldMasterMkLst>
          <pc:docMk/>
          <pc:sldMasterMk cId="2696172052" sldId="2147483648"/>
        </pc:sldMasterMkLst>
        <pc:sldLayoutChg chg="add del">
          <pc:chgData name="Morgan Sims" userId="fe42437384a45c32" providerId="LiveId" clId="{4142C533-4D9E-47E4-942F-ACE0FE55EC16}" dt="2023-12-12T13:35:07.792" v="8" actId="26606"/>
          <pc:sldLayoutMkLst>
            <pc:docMk/>
            <pc:sldMasterMk cId="2696172052" sldId="2147483648"/>
            <pc:sldLayoutMk cId="121196000" sldId="2147483649"/>
          </pc:sldLayoutMkLst>
        </pc:sldLayoutChg>
        <pc:sldLayoutChg chg="add del">
          <pc:chgData name="Morgan Sims" userId="fe42437384a45c32" providerId="LiveId" clId="{4142C533-4D9E-47E4-942F-ACE0FE55EC16}" dt="2023-12-12T13:35:07.792" v="8" actId="26606"/>
          <pc:sldLayoutMkLst>
            <pc:docMk/>
            <pc:sldMasterMk cId="2696172052" sldId="2147483648"/>
            <pc:sldLayoutMk cId="457175515" sldId="2147483650"/>
          </pc:sldLayoutMkLst>
        </pc:sldLayoutChg>
        <pc:sldLayoutChg chg="add del">
          <pc:chgData name="Morgan Sims" userId="fe42437384a45c32" providerId="LiveId" clId="{4142C533-4D9E-47E4-942F-ACE0FE55EC16}" dt="2023-12-12T13:35:07.792" v="8" actId="26606"/>
          <pc:sldLayoutMkLst>
            <pc:docMk/>
            <pc:sldMasterMk cId="2696172052" sldId="2147483648"/>
            <pc:sldLayoutMk cId="892567653" sldId="2147483651"/>
          </pc:sldLayoutMkLst>
        </pc:sldLayoutChg>
        <pc:sldLayoutChg chg="add del">
          <pc:chgData name="Morgan Sims" userId="fe42437384a45c32" providerId="LiveId" clId="{4142C533-4D9E-47E4-942F-ACE0FE55EC16}" dt="2023-12-12T13:35:07.792" v="8" actId="26606"/>
          <pc:sldLayoutMkLst>
            <pc:docMk/>
            <pc:sldMasterMk cId="2696172052" sldId="2147483648"/>
            <pc:sldLayoutMk cId="145133304" sldId="2147483652"/>
          </pc:sldLayoutMkLst>
        </pc:sldLayoutChg>
        <pc:sldLayoutChg chg="add del">
          <pc:chgData name="Morgan Sims" userId="fe42437384a45c32" providerId="LiveId" clId="{4142C533-4D9E-47E4-942F-ACE0FE55EC16}" dt="2023-12-12T13:35:07.792" v="8" actId="26606"/>
          <pc:sldLayoutMkLst>
            <pc:docMk/>
            <pc:sldMasterMk cId="2696172052" sldId="2147483648"/>
            <pc:sldLayoutMk cId="1028264771" sldId="2147483653"/>
          </pc:sldLayoutMkLst>
        </pc:sldLayoutChg>
        <pc:sldLayoutChg chg="add del">
          <pc:chgData name="Morgan Sims" userId="fe42437384a45c32" providerId="LiveId" clId="{4142C533-4D9E-47E4-942F-ACE0FE55EC16}" dt="2023-12-12T13:35:07.792" v="8" actId="26606"/>
          <pc:sldLayoutMkLst>
            <pc:docMk/>
            <pc:sldMasterMk cId="2696172052" sldId="2147483648"/>
            <pc:sldLayoutMk cId="3850000924" sldId="2147483654"/>
          </pc:sldLayoutMkLst>
        </pc:sldLayoutChg>
        <pc:sldLayoutChg chg="add del">
          <pc:chgData name="Morgan Sims" userId="fe42437384a45c32" providerId="LiveId" clId="{4142C533-4D9E-47E4-942F-ACE0FE55EC16}" dt="2023-12-12T13:35:07.792" v="8" actId="26606"/>
          <pc:sldLayoutMkLst>
            <pc:docMk/>
            <pc:sldMasterMk cId="2696172052" sldId="2147483648"/>
            <pc:sldLayoutMk cId="69290336" sldId="2147483655"/>
          </pc:sldLayoutMkLst>
        </pc:sldLayoutChg>
        <pc:sldLayoutChg chg="add del">
          <pc:chgData name="Morgan Sims" userId="fe42437384a45c32" providerId="LiveId" clId="{4142C533-4D9E-47E4-942F-ACE0FE55EC16}" dt="2023-12-12T13:35:07.792" v="8" actId="26606"/>
          <pc:sldLayoutMkLst>
            <pc:docMk/>
            <pc:sldMasterMk cId="2696172052" sldId="2147483648"/>
            <pc:sldLayoutMk cId="4211471579" sldId="2147483656"/>
          </pc:sldLayoutMkLst>
        </pc:sldLayoutChg>
        <pc:sldLayoutChg chg="add del">
          <pc:chgData name="Morgan Sims" userId="fe42437384a45c32" providerId="LiveId" clId="{4142C533-4D9E-47E4-942F-ACE0FE55EC16}" dt="2023-12-12T13:35:07.792" v="8" actId="26606"/>
          <pc:sldLayoutMkLst>
            <pc:docMk/>
            <pc:sldMasterMk cId="2696172052" sldId="2147483648"/>
            <pc:sldLayoutMk cId="699459773" sldId="2147483657"/>
          </pc:sldLayoutMkLst>
        </pc:sldLayoutChg>
        <pc:sldLayoutChg chg="add del">
          <pc:chgData name="Morgan Sims" userId="fe42437384a45c32" providerId="LiveId" clId="{4142C533-4D9E-47E4-942F-ACE0FE55EC16}" dt="2023-12-12T13:35:07.792" v="8" actId="26606"/>
          <pc:sldLayoutMkLst>
            <pc:docMk/>
            <pc:sldMasterMk cId="2696172052" sldId="2147483648"/>
            <pc:sldLayoutMk cId="2005664909" sldId="2147483658"/>
          </pc:sldLayoutMkLst>
        </pc:sldLayoutChg>
        <pc:sldLayoutChg chg="add del">
          <pc:chgData name="Morgan Sims" userId="fe42437384a45c32" providerId="LiveId" clId="{4142C533-4D9E-47E4-942F-ACE0FE55EC16}" dt="2023-12-12T13:35:07.792" v="8" actId="26606"/>
          <pc:sldLayoutMkLst>
            <pc:docMk/>
            <pc:sldMasterMk cId="2696172052" sldId="2147483648"/>
            <pc:sldLayoutMk cId="3906501794" sldId="2147483659"/>
          </pc:sldLayoutMkLst>
        </pc:sldLayoutChg>
      </pc:sldMasterChg>
      <pc:sldMasterChg chg="add del replId addSldLayout delSldLayout">
        <pc:chgData name="Morgan Sims" userId="fe42437384a45c32" providerId="LiveId" clId="{4142C533-4D9E-47E4-942F-ACE0FE55EC16}" dt="2023-12-12T13:34:59.779" v="3" actId="26606"/>
        <pc:sldMasterMkLst>
          <pc:docMk/>
          <pc:sldMasterMk cId="3775198928" sldId="2147483660"/>
        </pc:sldMasterMkLst>
        <pc:sldLayoutChg chg="add del">
          <pc:chgData name="Morgan Sims" userId="fe42437384a45c32" providerId="LiveId" clId="{4142C533-4D9E-47E4-942F-ACE0FE55EC16}" dt="2023-12-12T13:34:59.779" v="3" actId="26606"/>
          <pc:sldLayoutMkLst>
            <pc:docMk/>
            <pc:sldMasterMk cId="3775198928" sldId="2147483660"/>
            <pc:sldLayoutMk cId="1315878970" sldId="2147483661"/>
          </pc:sldLayoutMkLst>
        </pc:sldLayoutChg>
        <pc:sldLayoutChg chg="add del replId">
          <pc:chgData name="Morgan Sims" userId="fe42437384a45c32" providerId="LiveId" clId="{4142C533-4D9E-47E4-942F-ACE0FE55EC16}" dt="2023-12-12T13:34:59.779" v="3" actId="26606"/>
          <pc:sldLayoutMkLst>
            <pc:docMk/>
            <pc:sldMasterMk cId="3775198928" sldId="2147483660"/>
            <pc:sldLayoutMk cId="3767434266" sldId="2147483662"/>
          </pc:sldLayoutMkLst>
        </pc:sldLayoutChg>
        <pc:sldLayoutChg chg="add del replId">
          <pc:chgData name="Morgan Sims" userId="fe42437384a45c32" providerId="LiveId" clId="{4142C533-4D9E-47E4-942F-ACE0FE55EC16}" dt="2023-12-12T13:34:59.779" v="3" actId="26606"/>
          <pc:sldLayoutMkLst>
            <pc:docMk/>
            <pc:sldMasterMk cId="3775198928" sldId="2147483660"/>
            <pc:sldLayoutMk cId="1178064059" sldId="2147483663"/>
          </pc:sldLayoutMkLst>
        </pc:sldLayoutChg>
        <pc:sldLayoutChg chg="add del replId">
          <pc:chgData name="Morgan Sims" userId="fe42437384a45c32" providerId="LiveId" clId="{4142C533-4D9E-47E4-942F-ACE0FE55EC16}" dt="2023-12-12T13:34:59.779" v="3" actId="26606"/>
          <pc:sldLayoutMkLst>
            <pc:docMk/>
            <pc:sldMasterMk cId="3775198928" sldId="2147483660"/>
            <pc:sldLayoutMk cId="1361653221" sldId="2147483664"/>
          </pc:sldLayoutMkLst>
        </pc:sldLayoutChg>
        <pc:sldLayoutChg chg="add del replId">
          <pc:chgData name="Morgan Sims" userId="fe42437384a45c32" providerId="LiveId" clId="{4142C533-4D9E-47E4-942F-ACE0FE55EC16}" dt="2023-12-12T13:34:59.779" v="3" actId="26606"/>
          <pc:sldLayoutMkLst>
            <pc:docMk/>
            <pc:sldMasterMk cId="3775198928" sldId="2147483660"/>
            <pc:sldLayoutMk cId="56440866" sldId="2147483665"/>
          </pc:sldLayoutMkLst>
        </pc:sldLayoutChg>
        <pc:sldLayoutChg chg="add del replId">
          <pc:chgData name="Morgan Sims" userId="fe42437384a45c32" providerId="LiveId" clId="{4142C533-4D9E-47E4-942F-ACE0FE55EC16}" dt="2023-12-12T13:34:59.779" v="3" actId="26606"/>
          <pc:sldLayoutMkLst>
            <pc:docMk/>
            <pc:sldMasterMk cId="3775198928" sldId="2147483660"/>
            <pc:sldLayoutMk cId="3589139345" sldId="2147483666"/>
          </pc:sldLayoutMkLst>
        </pc:sldLayoutChg>
        <pc:sldLayoutChg chg="add del replId">
          <pc:chgData name="Morgan Sims" userId="fe42437384a45c32" providerId="LiveId" clId="{4142C533-4D9E-47E4-942F-ACE0FE55EC16}" dt="2023-12-12T13:34:59.779" v="3" actId="26606"/>
          <pc:sldLayoutMkLst>
            <pc:docMk/>
            <pc:sldMasterMk cId="3775198928" sldId="2147483660"/>
            <pc:sldLayoutMk cId="146177095" sldId="2147483667"/>
          </pc:sldLayoutMkLst>
        </pc:sldLayoutChg>
        <pc:sldLayoutChg chg="add del replId">
          <pc:chgData name="Morgan Sims" userId="fe42437384a45c32" providerId="LiveId" clId="{4142C533-4D9E-47E4-942F-ACE0FE55EC16}" dt="2023-12-12T13:34:59.779" v="3" actId="26606"/>
          <pc:sldLayoutMkLst>
            <pc:docMk/>
            <pc:sldMasterMk cId="3775198928" sldId="2147483660"/>
            <pc:sldLayoutMk cId="824681201" sldId="2147483668"/>
          </pc:sldLayoutMkLst>
        </pc:sldLayoutChg>
        <pc:sldLayoutChg chg="add del replId">
          <pc:chgData name="Morgan Sims" userId="fe42437384a45c32" providerId="LiveId" clId="{4142C533-4D9E-47E4-942F-ACE0FE55EC16}" dt="2023-12-12T13:34:59.779" v="3" actId="26606"/>
          <pc:sldLayoutMkLst>
            <pc:docMk/>
            <pc:sldMasterMk cId="3775198928" sldId="2147483660"/>
            <pc:sldLayoutMk cId="3321409837" sldId="2147483669"/>
          </pc:sldLayoutMkLst>
        </pc:sldLayoutChg>
        <pc:sldLayoutChg chg="add del replId">
          <pc:chgData name="Morgan Sims" userId="fe42437384a45c32" providerId="LiveId" clId="{4142C533-4D9E-47E4-942F-ACE0FE55EC16}" dt="2023-12-12T13:34:59.779" v="3" actId="26606"/>
          <pc:sldLayoutMkLst>
            <pc:docMk/>
            <pc:sldMasterMk cId="3775198928" sldId="2147483660"/>
            <pc:sldLayoutMk cId="1362243256" sldId="2147483670"/>
          </pc:sldLayoutMkLst>
        </pc:sldLayoutChg>
        <pc:sldLayoutChg chg="add del replId">
          <pc:chgData name="Morgan Sims" userId="fe42437384a45c32" providerId="LiveId" clId="{4142C533-4D9E-47E4-942F-ACE0FE55EC16}" dt="2023-12-12T13:34:59.779" v="3" actId="26606"/>
          <pc:sldLayoutMkLst>
            <pc:docMk/>
            <pc:sldMasterMk cId="3775198928" sldId="2147483660"/>
            <pc:sldLayoutMk cId="1166524452" sldId="2147483671"/>
          </pc:sldLayoutMkLst>
        </pc:sldLayoutChg>
      </pc:sldMasterChg>
      <pc:sldMasterChg chg="add del addSldLayout delSldLayout">
        <pc:chgData name="Morgan Sims" userId="fe42437384a45c32" providerId="LiveId" clId="{4142C533-4D9E-47E4-942F-ACE0FE55EC16}" dt="2023-12-12T13:35:07.699" v="7" actId="26606"/>
        <pc:sldMasterMkLst>
          <pc:docMk/>
          <pc:sldMasterMk cId="1490214462" sldId="2147483673"/>
        </pc:sldMasterMkLst>
        <pc:sldLayoutChg chg="add del">
          <pc:chgData name="Morgan Sims" userId="fe42437384a45c32" providerId="LiveId" clId="{4142C533-4D9E-47E4-942F-ACE0FE55EC16}" dt="2023-12-12T13:35:07.699" v="7" actId="26606"/>
          <pc:sldLayoutMkLst>
            <pc:docMk/>
            <pc:sldMasterMk cId="1490214462" sldId="2147483673"/>
            <pc:sldLayoutMk cId="3897370158" sldId="2147483662"/>
          </pc:sldLayoutMkLst>
        </pc:sldLayoutChg>
        <pc:sldLayoutChg chg="add del">
          <pc:chgData name="Morgan Sims" userId="fe42437384a45c32" providerId="LiveId" clId="{4142C533-4D9E-47E4-942F-ACE0FE55EC16}" dt="2023-12-12T13:35:07.699" v="7" actId="26606"/>
          <pc:sldLayoutMkLst>
            <pc:docMk/>
            <pc:sldMasterMk cId="1490214462" sldId="2147483673"/>
            <pc:sldLayoutMk cId="2583178042" sldId="2147483663"/>
          </pc:sldLayoutMkLst>
        </pc:sldLayoutChg>
        <pc:sldLayoutChg chg="add del">
          <pc:chgData name="Morgan Sims" userId="fe42437384a45c32" providerId="LiveId" clId="{4142C533-4D9E-47E4-942F-ACE0FE55EC16}" dt="2023-12-12T13:35:07.699" v="7" actId="26606"/>
          <pc:sldLayoutMkLst>
            <pc:docMk/>
            <pc:sldMasterMk cId="1490214462" sldId="2147483673"/>
            <pc:sldLayoutMk cId="3671998683" sldId="2147483664"/>
          </pc:sldLayoutMkLst>
        </pc:sldLayoutChg>
        <pc:sldLayoutChg chg="add del">
          <pc:chgData name="Morgan Sims" userId="fe42437384a45c32" providerId="LiveId" clId="{4142C533-4D9E-47E4-942F-ACE0FE55EC16}" dt="2023-12-12T13:35:07.699" v="7" actId="26606"/>
          <pc:sldLayoutMkLst>
            <pc:docMk/>
            <pc:sldMasterMk cId="1490214462" sldId="2147483673"/>
            <pc:sldLayoutMk cId="1592882660" sldId="2147483665"/>
          </pc:sldLayoutMkLst>
        </pc:sldLayoutChg>
        <pc:sldLayoutChg chg="add del">
          <pc:chgData name="Morgan Sims" userId="fe42437384a45c32" providerId="LiveId" clId="{4142C533-4D9E-47E4-942F-ACE0FE55EC16}" dt="2023-12-12T13:35:07.699" v="7" actId="26606"/>
          <pc:sldLayoutMkLst>
            <pc:docMk/>
            <pc:sldMasterMk cId="1490214462" sldId="2147483673"/>
            <pc:sldLayoutMk cId="2172197678" sldId="2147483666"/>
          </pc:sldLayoutMkLst>
        </pc:sldLayoutChg>
        <pc:sldLayoutChg chg="add del">
          <pc:chgData name="Morgan Sims" userId="fe42437384a45c32" providerId="LiveId" clId="{4142C533-4D9E-47E4-942F-ACE0FE55EC16}" dt="2023-12-12T13:35:07.699" v="7" actId="26606"/>
          <pc:sldLayoutMkLst>
            <pc:docMk/>
            <pc:sldMasterMk cId="1490214462" sldId="2147483673"/>
            <pc:sldLayoutMk cId="2467981868" sldId="2147483667"/>
          </pc:sldLayoutMkLst>
        </pc:sldLayoutChg>
        <pc:sldLayoutChg chg="add del">
          <pc:chgData name="Morgan Sims" userId="fe42437384a45c32" providerId="LiveId" clId="{4142C533-4D9E-47E4-942F-ACE0FE55EC16}" dt="2023-12-12T13:35:07.699" v="7" actId="26606"/>
          <pc:sldLayoutMkLst>
            <pc:docMk/>
            <pc:sldMasterMk cId="1490214462" sldId="2147483673"/>
            <pc:sldLayoutMk cId="2746079920" sldId="2147483668"/>
          </pc:sldLayoutMkLst>
        </pc:sldLayoutChg>
        <pc:sldLayoutChg chg="add del">
          <pc:chgData name="Morgan Sims" userId="fe42437384a45c32" providerId="LiveId" clId="{4142C533-4D9E-47E4-942F-ACE0FE55EC16}" dt="2023-12-12T13:35:07.699" v="7" actId="26606"/>
          <pc:sldLayoutMkLst>
            <pc:docMk/>
            <pc:sldMasterMk cId="1490214462" sldId="2147483673"/>
            <pc:sldLayoutMk cId="1028706243" sldId="2147483669"/>
          </pc:sldLayoutMkLst>
        </pc:sldLayoutChg>
        <pc:sldLayoutChg chg="add del">
          <pc:chgData name="Morgan Sims" userId="fe42437384a45c32" providerId="LiveId" clId="{4142C533-4D9E-47E4-942F-ACE0FE55EC16}" dt="2023-12-12T13:35:07.699" v="7" actId="26606"/>
          <pc:sldLayoutMkLst>
            <pc:docMk/>
            <pc:sldMasterMk cId="1490214462" sldId="2147483673"/>
            <pc:sldLayoutMk cId="4155671156" sldId="2147483670"/>
          </pc:sldLayoutMkLst>
        </pc:sldLayoutChg>
        <pc:sldLayoutChg chg="add del">
          <pc:chgData name="Morgan Sims" userId="fe42437384a45c32" providerId="LiveId" clId="{4142C533-4D9E-47E4-942F-ACE0FE55EC16}" dt="2023-12-12T13:35:07.699" v="7" actId="26606"/>
          <pc:sldLayoutMkLst>
            <pc:docMk/>
            <pc:sldMasterMk cId="1490214462" sldId="2147483673"/>
            <pc:sldLayoutMk cId="3283711673" sldId="2147483671"/>
          </pc:sldLayoutMkLst>
        </pc:sldLayoutChg>
        <pc:sldLayoutChg chg="add del">
          <pc:chgData name="Morgan Sims" userId="fe42437384a45c32" providerId="LiveId" clId="{4142C533-4D9E-47E4-942F-ACE0FE55EC16}" dt="2023-12-12T13:35:07.699" v="7" actId="26606"/>
          <pc:sldLayoutMkLst>
            <pc:docMk/>
            <pc:sldMasterMk cId="1490214462" sldId="2147483673"/>
            <pc:sldLayoutMk cId="1739193406" sldId="2147483672"/>
          </pc:sldLayoutMkLst>
        </pc:sldLayoutChg>
      </pc:sldMasterChg>
      <pc:sldMasterChg chg="add addSldLayout">
        <pc:chgData name="Morgan Sims" userId="fe42437384a45c32" providerId="LiveId" clId="{4142C533-4D9E-47E4-942F-ACE0FE55EC16}" dt="2023-12-12T13:35:07.792" v="8" actId="26606"/>
        <pc:sldMasterMkLst>
          <pc:docMk/>
          <pc:sldMasterMk cId="484933900" sldId="2147483712"/>
        </pc:sldMasterMkLst>
        <pc:sldLayoutChg chg="add">
          <pc:chgData name="Morgan Sims" userId="fe42437384a45c32" providerId="LiveId" clId="{4142C533-4D9E-47E4-942F-ACE0FE55EC16}" dt="2023-12-12T13:35:07.792" v="8" actId="26606"/>
          <pc:sldLayoutMkLst>
            <pc:docMk/>
            <pc:sldMasterMk cId="484933900" sldId="2147483712"/>
            <pc:sldLayoutMk cId="2801310313" sldId="2147483701"/>
          </pc:sldLayoutMkLst>
        </pc:sldLayoutChg>
        <pc:sldLayoutChg chg="add">
          <pc:chgData name="Morgan Sims" userId="fe42437384a45c32" providerId="LiveId" clId="{4142C533-4D9E-47E4-942F-ACE0FE55EC16}" dt="2023-12-12T13:35:07.792" v="8" actId="26606"/>
          <pc:sldLayoutMkLst>
            <pc:docMk/>
            <pc:sldMasterMk cId="484933900" sldId="2147483712"/>
            <pc:sldLayoutMk cId="1591350616" sldId="2147483702"/>
          </pc:sldLayoutMkLst>
        </pc:sldLayoutChg>
        <pc:sldLayoutChg chg="add">
          <pc:chgData name="Morgan Sims" userId="fe42437384a45c32" providerId="LiveId" clId="{4142C533-4D9E-47E4-942F-ACE0FE55EC16}" dt="2023-12-12T13:35:07.792" v="8" actId="26606"/>
          <pc:sldLayoutMkLst>
            <pc:docMk/>
            <pc:sldMasterMk cId="484933900" sldId="2147483712"/>
            <pc:sldLayoutMk cId="3791793205" sldId="2147483703"/>
          </pc:sldLayoutMkLst>
        </pc:sldLayoutChg>
        <pc:sldLayoutChg chg="add">
          <pc:chgData name="Morgan Sims" userId="fe42437384a45c32" providerId="LiveId" clId="{4142C533-4D9E-47E4-942F-ACE0FE55EC16}" dt="2023-12-12T13:35:07.792" v="8" actId="26606"/>
          <pc:sldLayoutMkLst>
            <pc:docMk/>
            <pc:sldMasterMk cId="484933900" sldId="2147483712"/>
            <pc:sldLayoutMk cId="116821554" sldId="2147483704"/>
          </pc:sldLayoutMkLst>
        </pc:sldLayoutChg>
        <pc:sldLayoutChg chg="add">
          <pc:chgData name="Morgan Sims" userId="fe42437384a45c32" providerId="LiveId" clId="{4142C533-4D9E-47E4-942F-ACE0FE55EC16}" dt="2023-12-12T13:35:07.792" v="8" actId="26606"/>
          <pc:sldLayoutMkLst>
            <pc:docMk/>
            <pc:sldMasterMk cId="484933900" sldId="2147483712"/>
            <pc:sldLayoutMk cId="3357203634" sldId="2147483705"/>
          </pc:sldLayoutMkLst>
        </pc:sldLayoutChg>
        <pc:sldLayoutChg chg="add">
          <pc:chgData name="Morgan Sims" userId="fe42437384a45c32" providerId="LiveId" clId="{4142C533-4D9E-47E4-942F-ACE0FE55EC16}" dt="2023-12-12T13:35:07.792" v="8" actId="26606"/>
          <pc:sldLayoutMkLst>
            <pc:docMk/>
            <pc:sldMasterMk cId="484933900" sldId="2147483712"/>
            <pc:sldLayoutMk cId="1339838895" sldId="2147483706"/>
          </pc:sldLayoutMkLst>
        </pc:sldLayoutChg>
        <pc:sldLayoutChg chg="add">
          <pc:chgData name="Morgan Sims" userId="fe42437384a45c32" providerId="LiveId" clId="{4142C533-4D9E-47E4-942F-ACE0FE55EC16}" dt="2023-12-12T13:35:07.792" v="8" actId="26606"/>
          <pc:sldLayoutMkLst>
            <pc:docMk/>
            <pc:sldMasterMk cId="484933900" sldId="2147483712"/>
            <pc:sldLayoutMk cId="3384437329" sldId="2147483707"/>
          </pc:sldLayoutMkLst>
        </pc:sldLayoutChg>
        <pc:sldLayoutChg chg="add">
          <pc:chgData name="Morgan Sims" userId="fe42437384a45c32" providerId="LiveId" clId="{4142C533-4D9E-47E4-942F-ACE0FE55EC16}" dt="2023-12-12T13:35:07.792" v="8" actId="26606"/>
          <pc:sldLayoutMkLst>
            <pc:docMk/>
            <pc:sldMasterMk cId="484933900" sldId="2147483712"/>
            <pc:sldLayoutMk cId="4080320133" sldId="2147483708"/>
          </pc:sldLayoutMkLst>
        </pc:sldLayoutChg>
        <pc:sldLayoutChg chg="add">
          <pc:chgData name="Morgan Sims" userId="fe42437384a45c32" providerId="LiveId" clId="{4142C533-4D9E-47E4-942F-ACE0FE55EC16}" dt="2023-12-12T13:35:07.792" v="8" actId="26606"/>
          <pc:sldLayoutMkLst>
            <pc:docMk/>
            <pc:sldMasterMk cId="484933900" sldId="2147483712"/>
            <pc:sldLayoutMk cId="1938084762" sldId="2147483709"/>
          </pc:sldLayoutMkLst>
        </pc:sldLayoutChg>
        <pc:sldLayoutChg chg="add">
          <pc:chgData name="Morgan Sims" userId="fe42437384a45c32" providerId="LiveId" clId="{4142C533-4D9E-47E4-942F-ACE0FE55EC16}" dt="2023-12-12T13:35:07.792" v="8" actId="26606"/>
          <pc:sldLayoutMkLst>
            <pc:docMk/>
            <pc:sldMasterMk cId="484933900" sldId="2147483712"/>
            <pc:sldLayoutMk cId="181772181" sldId="2147483710"/>
          </pc:sldLayoutMkLst>
        </pc:sldLayoutChg>
        <pc:sldLayoutChg chg="add">
          <pc:chgData name="Morgan Sims" userId="fe42437384a45c32" providerId="LiveId" clId="{4142C533-4D9E-47E4-942F-ACE0FE55EC16}" dt="2023-12-12T13:35:07.792" v="8" actId="26606"/>
          <pc:sldLayoutMkLst>
            <pc:docMk/>
            <pc:sldMasterMk cId="484933900" sldId="2147483712"/>
            <pc:sldLayoutMk cId="850985624" sldId="2147483711"/>
          </pc:sldLayoutMkLst>
        </pc:sldLayoutChg>
      </pc:sldMasterChg>
    </pc:docChg>
  </pc:docChgLst>
</pc:chgInfo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HD-ShadowLong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4242851"/>
            <a:ext cx="8968084" cy="275942"/>
          </a:xfrm>
          <a:prstGeom prst="rect">
            <a:avLst/>
          </a:prstGeom>
        </p:spPr>
      </p:pic>
      <p:pic>
        <p:nvPicPr>
          <p:cNvPr id="8" name="Picture 7" descr="HD-ShadowShort.png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111716" y="4243845"/>
            <a:ext cx="3077108" cy="276940"/>
          </a:xfrm>
          <a:prstGeom prst="rect">
            <a:avLst/>
          </a:prstGeom>
        </p:spPr>
      </p:pic>
      <p:sp>
        <p:nvSpPr>
          <p:cNvPr id="9" name="Rectangle 8"/>
          <p:cNvSpPr/>
          <p:nvPr/>
        </p:nvSpPr>
        <p:spPr bwMode="ltGray">
          <a:xfrm>
            <a:off x="0" y="2590078"/>
            <a:ext cx="8968085" cy="1660332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0" name="Rectangle 9"/>
          <p:cNvSpPr/>
          <p:nvPr/>
        </p:nvSpPr>
        <p:spPr>
          <a:xfrm>
            <a:off x="9111715" y="2590078"/>
            <a:ext cx="3077109" cy="1660332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0322" y="2733709"/>
            <a:ext cx="8144134" cy="1373070"/>
          </a:xfrm>
        </p:spPr>
        <p:txBody>
          <a:bodyPr anchor="b">
            <a:noAutofit/>
          </a:bodyPr>
          <a:lstStyle>
            <a:lvl1pPr algn="r">
              <a:defRPr sz="5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680322" y="4394039"/>
            <a:ext cx="8144134" cy="1117687"/>
          </a:xfrm>
        </p:spPr>
        <p:txBody>
          <a:bodyPr>
            <a:normAutofit/>
          </a:bodyPr>
          <a:lstStyle>
            <a:lvl1pPr marL="0" indent="0" algn="r">
              <a:buNone/>
              <a:defRPr sz="20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E7AA473-D82F-4EFF-9DF7-AE6D83C51288}" type="datetime1">
              <a:rPr lang="en-US" smtClean="0"/>
              <a:t>12/14/2023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9255346" y="2750337"/>
            <a:ext cx="1171888" cy="1356442"/>
          </a:xfrm>
        </p:spPr>
        <p:txBody>
          <a:bodyPr/>
          <a:lstStyle/>
          <a:p>
            <a:fld id="{DFDF98CC-160E-494C-8C3C-8CDC5FA257D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1207190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5" name="Picture 14" descr="HD-ShadowLong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1970240"/>
            <a:ext cx="10437812" cy="321164"/>
          </a:xfrm>
          <a:prstGeom prst="rect">
            <a:avLst/>
          </a:prstGeom>
        </p:spPr>
      </p:pic>
      <p:pic>
        <p:nvPicPr>
          <p:cNvPr id="16" name="Picture 15" descr="HD-ShadowShort.png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585826" y="1971234"/>
            <a:ext cx="1602997" cy="144270"/>
          </a:xfrm>
          <a:prstGeom prst="rect">
            <a:avLst/>
          </a:prstGeom>
        </p:spPr>
      </p:pic>
      <p:sp>
        <p:nvSpPr>
          <p:cNvPr id="17" name="Rectangle 16"/>
          <p:cNvSpPr/>
          <p:nvPr/>
        </p:nvSpPr>
        <p:spPr bwMode="ltGray">
          <a:xfrm>
            <a:off x="0" y="609600"/>
            <a:ext cx="10437812" cy="1368198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8" name="Rectangle 17"/>
          <p:cNvSpPr/>
          <p:nvPr/>
        </p:nvSpPr>
        <p:spPr>
          <a:xfrm>
            <a:off x="10585827" y="609600"/>
            <a:ext cx="1602997" cy="136819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4878474-CC00-4A95-9D50-A41C12D1EEC4}" type="datetime1">
              <a:rPr lang="en-US" smtClean="0"/>
              <a:t>12/14/2023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FDF98CC-160E-494C-8C3C-8CDC5FA257D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6143073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HD-ShadowLong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1" y="4086907"/>
            <a:ext cx="10437812" cy="321164"/>
          </a:xfrm>
          <a:prstGeom prst="rect">
            <a:avLst/>
          </a:prstGeom>
        </p:spPr>
      </p:pic>
      <p:pic>
        <p:nvPicPr>
          <p:cNvPr id="8" name="Picture 7" descr="HD-ShadowShort.png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585824" y="4087901"/>
            <a:ext cx="1602997" cy="144270"/>
          </a:xfrm>
          <a:prstGeom prst="rect">
            <a:avLst/>
          </a:prstGeom>
        </p:spPr>
      </p:pic>
      <p:sp>
        <p:nvSpPr>
          <p:cNvPr id="9" name="Rectangle 8"/>
          <p:cNvSpPr/>
          <p:nvPr/>
        </p:nvSpPr>
        <p:spPr bwMode="ltGray">
          <a:xfrm>
            <a:off x="-2" y="2726267"/>
            <a:ext cx="10437812" cy="1368198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0" name="Rectangle 9"/>
          <p:cNvSpPr/>
          <p:nvPr/>
        </p:nvSpPr>
        <p:spPr>
          <a:xfrm>
            <a:off x="10585825" y="2726267"/>
            <a:ext cx="1602997" cy="136819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0322" y="2869895"/>
            <a:ext cx="9613860" cy="1090788"/>
          </a:xfrm>
        </p:spPr>
        <p:txBody>
          <a:bodyPr anchor="ctr">
            <a:normAutofit/>
          </a:bodyPr>
          <a:lstStyle>
            <a:lvl1pPr algn="r">
              <a:defRPr sz="3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0322" y="4232171"/>
            <a:ext cx="9613860" cy="1704017"/>
          </a:xfrm>
        </p:spPr>
        <p:txBody>
          <a:bodyPr>
            <a:normAutofit/>
          </a:bodyPr>
          <a:lstStyle>
            <a:lvl1pPr marL="0" indent="0" algn="r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38C8B4-7FBB-408F-BDB9-F0496874AFB2}" type="datetime1">
              <a:rPr lang="en-US" smtClean="0"/>
              <a:t>12/14/2023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0729455" y="2869895"/>
            <a:ext cx="1154151" cy="1090789"/>
          </a:xfrm>
        </p:spPr>
        <p:txBody>
          <a:bodyPr/>
          <a:lstStyle/>
          <a:p>
            <a:fld id="{DFDF98CC-160E-494C-8C3C-8CDC5FA257D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2234729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HD-ShadowLong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1970240"/>
            <a:ext cx="10437812" cy="321164"/>
          </a:xfrm>
          <a:prstGeom prst="rect">
            <a:avLst/>
          </a:prstGeom>
        </p:spPr>
      </p:pic>
      <p:pic>
        <p:nvPicPr>
          <p:cNvPr id="9" name="Picture 8" descr="HD-ShadowShort.png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585826" y="1971234"/>
            <a:ext cx="1602997" cy="144270"/>
          </a:xfrm>
          <a:prstGeom prst="rect">
            <a:avLst/>
          </a:prstGeom>
        </p:spPr>
      </p:pic>
      <p:sp>
        <p:nvSpPr>
          <p:cNvPr id="10" name="Rectangle 9"/>
          <p:cNvSpPr/>
          <p:nvPr/>
        </p:nvSpPr>
        <p:spPr bwMode="ltGray">
          <a:xfrm>
            <a:off x="0" y="609600"/>
            <a:ext cx="10437812" cy="1368198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1" name="Rectangle 10"/>
          <p:cNvSpPr/>
          <p:nvPr/>
        </p:nvSpPr>
        <p:spPr>
          <a:xfrm>
            <a:off x="10585827" y="609600"/>
            <a:ext cx="1602997" cy="136819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80320" y="2336873"/>
            <a:ext cx="4698358" cy="3599316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594123" y="2336873"/>
            <a:ext cx="4700058" cy="3599316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BB8EE20-A5E2-47D3-8F6D-A2BA7AB2E093}" type="datetime1">
              <a:rPr lang="en-US" smtClean="0"/>
              <a:t>12/14/2023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FDF98CC-160E-494C-8C3C-8CDC5FA257D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9471250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Picture 9" descr="HD-ShadowLong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1970240"/>
            <a:ext cx="10437812" cy="321164"/>
          </a:xfrm>
          <a:prstGeom prst="rect">
            <a:avLst/>
          </a:prstGeom>
        </p:spPr>
      </p:pic>
      <p:pic>
        <p:nvPicPr>
          <p:cNvPr id="11" name="Picture 10" descr="HD-ShadowShort.png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585826" y="1971234"/>
            <a:ext cx="1602997" cy="144270"/>
          </a:xfrm>
          <a:prstGeom prst="rect">
            <a:avLst/>
          </a:prstGeom>
        </p:spPr>
      </p:pic>
      <p:sp>
        <p:nvSpPr>
          <p:cNvPr id="12" name="Rectangle 11"/>
          <p:cNvSpPr/>
          <p:nvPr/>
        </p:nvSpPr>
        <p:spPr bwMode="ltGray">
          <a:xfrm>
            <a:off x="0" y="609600"/>
            <a:ext cx="10437812" cy="1368198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3" name="Rectangle 12"/>
          <p:cNvSpPr/>
          <p:nvPr/>
        </p:nvSpPr>
        <p:spPr>
          <a:xfrm>
            <a:off x="10585827" y="609600"/>
            <a:ext cx="1602997" cy="136819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0319" y="753229"/>
            <a:ext cx="9613863" cy="1080937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06350" y="2336873"/>
            <a:ext cx="4472327" cy="693135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80322" y="3030008"/>
            <a:ext cx="4698355" cy="2906179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820154" y="2336873"/>
            <a:ext cx="4474028" cy="692076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594123" y="3030008"/>
            <a:ext cx="4700059" cy="2906179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382CF99-132F-413F-B7EF-71A5C33F2ED6}" type="datetime1">
              <a:rPr lang="en-US" smtClean="0"/>
              <a:t>12/14/2023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FDF98CC-160E-494C-8C3C-8CDC5FA257D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3336621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 descr="HD-ShadowLong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1970240"/>
            <a:ext cx="10437812" cy="321164"/>
          </a:xfrm>
          <a:prstGeom prst="rect">
            <a:avLst/>
          </a:prstGeom>
        </p:spPr>
      </p:pic>
      <p:pic>
        <p:nvPicPr>
          <p:cNvPr id="7" name="Picture 6" descr="HD-ShadowShort.png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585826" y="1971234"/>
            <a:ext cx="1602997" cy="144270"/>
          </a:xfrm>
          <a:prstGeom prst="rect">
            <a:avLst/>
          </a:prstGeom>
        </p:spPr>
      </p:pic>
      <p:sp>
        <p:nvSpPr>
          <p:cNvPr id="8" name="Rectangle 7"/>
          <p:cNvSpPr/>
          <p:nvPr/>
        </p:nvSpPr>
        <p:spPr bwMode="ltGray">
          <a:xfrm>
            <a:off x="0" y="609600"/>
            <a:ext cx="10437812" cy="1368198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9" name="Rectangle 8"/>
          <p:cNvSpPr/>
          <p:nvPr/>
        </p:nvSpPr>
        <p:spPr>
          <a:xfrm>
            <a:off x="10585827" y="609600"/>
            <a:ext cx="1602997" cy="136819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F17AE06-98E0-4D9F-A059-92C3548821BB}" type="datetime1">
              <a:rPr lang="en-US" smtClean="0"/>
              <a:t>12/14/2023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FDF98CC-160E-494C-8C3C-8CDC5FA257D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5530578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HD-ShadowShort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585826" y="1971234"/>
            <a:ext cx="1602997" cy="144270"/>
          </a:xfrm>
          <a:prstGeom prst="rect">
            <a:avLst/>
          </a:prstGeom>
        </p:spPr>
      </p:pic>
      <p:sp>
        <p:nvSpPr>
          <p:cNvPr id="6" name="Rectangle 5"/>
          <p:cNvSpPr/>
          <p:nvPr/>
        </p:nvSpPr>
        <p:spPr>
          <a:xfrm>
            <a:off x="10585827" y="609600"/>
            <a:ext cx="1602997" cy="136819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FBA00CA-3DDC-4705-B840-978EF5EA0707}" type="datetime1">
              <a:rPr lang="en-US" smtClean="0"/>
              <a:t>12/14/2023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FDF98CC-160E-494C-8C3C-8CDC5FA257D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1442245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HD-ShadowLong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1970240"/>
            <a:ext cx="10437812" cy="321164"/>
          </a:xfrm>
          <a:prstGeom prst="rect">
            <a:avLst/>
          </a:prstGeom>
        </p:spPr>
      </p:pic>
      <p:pic>
        <p:nvPicPr>
          <p:cNvPr id="9" name="Picture 8" descr="HD-ShadowShort.png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585826" y="1971234"/>
            <a:ext cx="1602997" cy="144270"/>
          </a:xfrm>
          <a:prstGeom prst="rect">
            <a:avLst/>
          </a:prstGeom>
        </p:spPr>
      </p:pic>
      <p:sp>
        <p:nvSpPr>
          <p:cNvPr id="10" name="Rectangle 9"/>
          <p:cNvSpPr/>
          <p:nvPr/>
        </p:nvSpPr>
        <p:spPr bwMode="ltGray">
          <a:xfrm>
            <a:off x="0" y="609600"/>
            <a:ext cx="10437812" cy="1368198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1" name="Rectangle 10"/>
          <p:cNvSpPr/>
          <p:nvPr/>
        </p:nvSpPr>
        <p:spPr>
          <a:xfrm>
            <a:off x="10585827" y="609600"/>
            <a:ext cx="1602997" cy="136819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0321" y="753227"/>
            <a:ext cx="9613859" cy="1080940"/>
          </a:xfrm>
        </p:spPr>
        <p:txBody>
          <a:bodyPr anchor="ctr">
            <a:normAutofit/>
          </a:bodyPr>
          <a:lstStyle>
            <a:lvl1pPr>
              <a:defRPr sz="3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685846" y="2336873"/>
            <a:ext cx="5608336" cy="359931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0322" y="2336872"/>
            <a:ext cx="3790078" cy="3599317"/>
          </a:xfrm>
        </p:spPr>
        <p:txBody>
          <a:bodyPr anchor="ctr"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C366D49-0BBA-4C5A-AD96-6448CA63451A}" type="datetime1">
              <a:rPr lang="en-US" smtClean="0"/>
              <a:t>12/14/2023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FDF98CC-160E-494C-8C3C-8CDC5FA257D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1679659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HD-ShadowLong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1970240"/>
            <a:ext cx="10437812" cy="321164"/>
          </a:xfrm>
          <a:prstGeom prst="rect">
            <a:avLst/>
          </a:prstGeom>
        </p:spPr>
      </p:pic>
      <p:pic>
        <p:nvPicPr>
          <p:cNvPr id="9" name="Picture 8" descr="HD-ShadowShort.png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585826" y="1971234"/>
            <a:ext cx="1602997" cy="144270"/>
          </a:xfrm>
          <a:prstGeom prst="rect">
            <a:avLst/>
          </a:prstGeom>
        </p:spPr>
      </p:pic>
      <p:sp>
        <p:nvSpPr>
          <p:cNvPr id="10" name="Rectangle 9"/>
          <p:cNvSpPr/>
          <p:nvPr/>
        </p:nvSpPr>
        <p:spPr bwMode="ltGray">
          <a:xfrm>
            <a:off x="0" y="609600"/>
            <a:ext cx="10437812" cy="1368198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1" name="Rectangle 10"/>
          <p:cNvSpPr/>
          <p:nvPr/>
        </p:nvSpPr>
        <p:spPr>
          <a:xfrm>
            <a:off x="10585827" y="609600"/>
            <a:ext cx="1602997" cy="136819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0323" y="753228"/>
            <a:ext cx="9613857" cy="1080938"/>
          </a:xfrm>
        </p:spPr>
        <p:txBody>
          <a:bodyPr anchor="ctr">
            <a:normAutofit/>
          </a:bodyPr>
          <a:lstStyle>
            <a:lvl1pPr>
              <a:defRPr sz="3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4868333" y="2336874"/>
            <a:ext cx="5425849" cy="3599312"/>
          </a:xfrm>
          <a:noFill/>
          <a:ln>
            <a:noFill/>
          </a:ln>
          <a:effectLst>
            <a:outerShdw blurRad="76200" dist="63500" dir="5040000" algn="tl" rotWithShape="0">
              <a:srgbClr val="000000">
                <a:alpha val="41000"/>
              </a:srgbClr>
            </a:outerShdw>
          </a:effectLst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0323" y="2336873"/>
            <a:ext cx="3876256" cy="3599315"/>
          </a:xfrm>
        </p:spPr>
        <p:txBody>
          <a:bodyPr anchor="ctr"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F4EB293-A316-472D-A8B4-6947CF1A12B7}" type="datetime1">
              <a:rPr lang="en-US" smtClean="0"/>
              <a:t>12/14/2023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FDF98CC-160E-494C-8C3C-8CDC5FA257D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7733852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HD-ShadowLong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5928628"/>
            <a:ext cx="10437812" cy="321164"/>
          </a:xfrm>
          <a:prstGeom prst="rect">
            <a:avLst/>
          </a:prstGeom>
        </p:spPr>
      </p:pic>
      <p:pic>
        <p:nvPicPr>
          <p:cNvPr id="9" name="Picture 8" descr="HD-ShadowShort.png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585826" y="5929622"/>
            <a:ext cx="1602997" cy="144270"/>
          </a:xfrm>
          <a:prstGeom prst="rect">
            <a:avLst/>
          </a:prstGeom>
        </p:spPr>
      </p:pic>
      <p:sp>
        <p:nvSpPr>
          <p:cNvPr id="10" name="Rectangle 9"/>
          <p:cNvSpPr/>
          <p:nvPr/>
        </p:nvSpPr>
        <p:spPr bwMode="ltGray">
          <a:xfrm>
            <a:off x="0" y="4567988"/>
            <a:ext cx="10437812" cy="1368198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1" name="Rectangle 10"/>
          <p:cNvSpPr/>
          <p:nvPr/>
        </p:nvSpPr>
        <p:spPr>
          <a:xfrm>
            <a:off x="10585827" y="4567988"/>
            <a:ext cx="1602997" cy="136819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0322" y="4711616"/>
            <a:ext cx="9613859" cy="453051"/>
          </a:xfrm>
        </p:spPr>
        <p:txBody>
          <a:bodyPr anchor="b">
            <a:normAutofit/>
          </a:bodyPr>
          <a:lstStyle>
            <a:lvl1pPr>
              <a:defRPr sz="2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80322" y="609597"/>
            <a:ext cx="9613859" cy="3589575"/>
          </a:xfrm>
          <a:noFill/>
          <a:ln>
            <a:noFill/>
          </a:ln>
          <a:effectLst>
            <a:outerShdw blurRad="76200" dist="63500" dir="5040000" algn="tl" rotWithShape="0">
              <a:srgbClr val="000000">
                <a:alpha val="41000"/>
              </a:srgbClr>
            </a:outerShdw>
          </a:effectLst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0319" y="5169583"/>
            <a:ext cx="9613862" cy="622971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34BCCD4-CEB1-405B-A443-DD9CBCBEA552}" type="datetime1">
              <a:rPr lang="en-US" smtClean="0"/>
              <a:t>12/14/2023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10729455" y="4711309"/>
            <a:ext cx="1154151" cy="1090789"/>
          </a:xfrm>
        </p:spPr>
        <p:txBody>
          <a:bodyPr/>
          <a:lstStyle/>
          <a:p>
            <a:fld id="{DFDF98CC-160E-494C-8C3C-8CDC5FA257DE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3521663"/>
      </p:ext>
    </p:extLst>
  </p:cSld>
  <p:clrMapOvr>
    <a:masterClrMapping/>
  </p:clrMapOvr>
  <p:hf sldNum="0" hdr="0" ftr="0" dt="0"/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HD-ShadowLong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5928628"/>
            <a:ext cx="10437812" cy="321164"/>
          </a:xfrm>
          <a:prstGeom prst="rect">
            <a:avLst/>
          </a:prstGeom>
        </p:spPr>
      </p:pic>
      <p:pic>
        <p:nvPicPr>
          <p:cNvPr id="9" name="Picture 8" descr="HD-ShadowShort.png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585826" y="5929622"/>
            <a:ext cx="1602997" cy="144270"/>
          </a:xfrm>
          <a:prstGeom prst="rect">
            <a:avLst/>
          </a:prstGeom>
        </p:spPr>
      </p:pic>
      <p:sp>
        <p:nvSpPr>
          <p:cNvPr id="10" name="Rectangle 9"/>
          <p:cNvSpPr/>
          <p:nvPr/>
        </p:nvSpPr>
        <p:spPr bwMode="ltGray">
          <a:xfrm>
            <a:off x="0" y="4567988"/>
            <a:ext cx="10437812" cy="1368198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1" name="Rectangle 10"/>
          <p:cNvSpPr/>
          <p:nvPr/>
        </p:nvSpPr>
        <p:spPr>
          <a:xfrm>
            <a:off x="10585827" y="4567988"/>
            <a:ext cx="1602997" cy="136819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0322" y="609597"/>
            <a:ext cx="9613858" cy="3592750"/>
          </a:xfrm>
        </p:spPr>
        <p:txBody>
          <a:bodyPr anchor="ctr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0322" y="4711615"/>
            <a:ext cx="9613859" cy="1090789"/>
          </a:xfrm>
        </p:spPr>
        <p:txBody>
          <a:bodyPr anchor="ctr"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34BCCD4-CEB1-405B-A443-DD9CBCBEA552}" type="datetime1">
              <a:rPr lang="en-US" smtClean="0"/>
              <a:t>12/14/2023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10729455" y="4711615"/>
            <a:ext cx="1154151" cy="1090789"/>
          </a:xfrm>
        </p:spPr>
        <p:txBody>
          <a:bodyPr/>
          <a:lstStyle/>
          <a:p>
            <a:fld id="{DFDF98CC-160E-494C-8C3C-8CDC5FA257DE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541281454"/>
      </p:ext>
    </p:extLst>
  </p:cSld>
  <p:clrMapOvr>
    <a:masterClrMapping/>
  </p:clrMapOvr>
  <p:hf sldNum="0" hdr="0" ftr="0" dt="0"/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" name="Picture 10" descr="HD-ShadowLong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5928628"/>
            <a:ext cx="10437812" cy="321164"/>
          </a:xfrm>
          <a:prstGeom prst="rect">
            <a:avLst/>
          </a:prstGeom>
        </p:spPr>
      </p:pic>
      <p:pic>
        <p:nvPicPr>
          <p:cNvPr id="13" name="Picture 12" descr="HD-ShadowShort.png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585826" y="5929622"/>
            <a:ext cx="1602997" cy="144270"/>
          </a:xfrm>
          <a:prstGeom prst="rect">
            <a:avLst/>
          </a:prstGeom>
        </p:spPr>
      </p:pic>
      <p:sp>
        <p:nvSpPr>
          <p:cNvPr id="14" name="Rectangle 13"/>
          <p:cNvSpPr/>
          <p:nvPr/>
        </p:nvSpPr>
        <p:spPr bwMode="ltGray">
          <a:xfrm>
            <a:off x="0" y="4567988"/>
            <a:ext cx="10437812" cy="1368198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5" name="Rectangle 14"/>
          <p:cNvSpPr/>
          <p:nvPr/>
        </p:nvSpPr>
        <p:spPr>
          <a:xfrm>
            <a:off x="10585827" y="4567988"/>
            <a:ext cx="1602997" cy="136819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27856" y="609598"/>
            <a:ext cx="8718877" cy="3036061"/>
          </a:xfrm>
        </p:spPr>
        <p:txBody>
          <a:bodyPr anchor="ctr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3"/>
          </p:nvPr>
        </p:nvSpPr>
        <p:spPr>
          <a:xfrm>
            <a:off x="1402288" y="3653379"/>
            <a:ext cx="8156579" cy="54896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0322" y="4711615"/>
            <a:ext cx="9613859" cy="1090789"/>
          </a:xfrm>
        </p:spPr>
        <p:txBody>
          <a:bodyPr anchor="ctr">
            <a:normAutofit/>
          </a:bodyPr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34BCCD4-CEB1-405B-A443-DD9CBCBEA552}" type="datetime1">
              <a:rPr lang="en-US" smtClean="0"/>
              <a:t>12/14/2023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10729455" y="4709925"/>
            <a:ext cx="1154151" cy="1090789"/>
          </a:xfrm>
        </p:spPr>
        <p:txBody>
          <a:bodyPr/>
          <a:lstStyle/>
          <a:p>
            <a:fld id="{DFDF98CC-160E-494C-8C3C-8CDC5FA257DE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16" name="TextBox 15"/>
          <p:cNvSpPr txBox="1"/>
          <p:nvPr/>
        </p:nvSpPr>
        <p:spPr>
          <a:xfrm>
            <a:off x="583572" y="74811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/>
            <a:r>
              <a:rPr lang="en-US" sz="72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7" name="TextBox 16"/>
          <p:cNvSpPr txBox="1"/>
          <p:nvPr/>
        </p:nvSpPr>
        <p:spPr>
          <a:xfrm>
            <a:off x="9662809" y="3033524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7200" dirty="0">
                <a:solidFill>
                  <a:schemeClr val="tx1"/>
                </a:solidFill>
                <a:effectLst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2266073267"/>
      </p:ext>
    </p:extLst>
  </p:cSld>
  <p:clrMapOvr>
    <a:masterClrMapping/>
  </p:clrMapOvr>
  <p:hf sldNum="0" hdr="0" ftr="0" dt="0"/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 descr="HD-ShadowLong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5928628"/>
            <a:ext cx="10437812" cy="321164"/>
          </a:xfrm>
          <a:prstGeom prst="rect">
            <a:avLst/>
          </a:prstGeom>
        </p:spPr>
      </p:pic>
      <p:pic>
        <p:nvPicPr>
          <p:cNvPr id="10" name="Picture 9" descr="HD-ShadowShort.png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585826" y="5929622"/>
            <a:ext cx="1602997" cy="144270"/>
          </a:xfrm>
          <a:prstGeom prst="rect">
            <a:avLst/>
          </a:prstGeom>
        </p:spPr>
      </p:pic>
      <p:sp>
        <p:nvSpPr>
          <p:cNvPr id="11" name="Rectangle 10"/>
          <p:cNvSpPr/>
          <p:nvPr/>
        </p:nvSpPr>
        <p:spPr bwMode="ltGray">
          <a:xfrm>
            <a:off x="0" y="4567988"/>
            <a:ext cx="10437812" cy="1368198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2" name="Rectangle 11"/>
          <p:cNvSpPr/>
          <p:nvPr/>
        </p:nvSpPr>
        <p:spPr>
          <a:xfrm>
            <a:off x="10585827" y="4567988"/>
            <a:ext cx="1602997" cy="136819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0319" y="4711615"/>
            <a:ext cx="9613862" cy="588535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0320" y="5300149"/>
            <a:ext cx="9613862" cy="502255"/>
          </a:xfrm>
        </p:spPr>
        <p:txBody>
          <a:bodyPr anchor="t"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34BCCD4-CEB1-405B-A443-DD9CBCBEA552}" type="datetime1">
              <a:rPr lang="en-US" smtClean="0"/>
              <a:t>12/14/2023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10729455" y="4709925"/>
            <a:ext cx="1154151" cy="1090789"/>
          </a:xfrm>
        </p:spPr>
        <p:txBody>
          <a:bodyPr/>
          <a:lstStyle/>
          <a:p>
            <a:fld id="{DFDF98CC-160E-494C-8C3C-8CDC5FA257DE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014442583"/>
      </p:ext>
    </p:extLst>
  </p:cSld>
  <p:clrMapOvr>
    <a:masterClrMapping/>
  </p:clrMapOvr>
  <p:hf sldNum="0" hdr="0" ftr="0" dt="0"/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" name="Picture 12" descr="HD-ShadowLong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1970240"/>
            <a:ext cx="10437812" cy="321164"/>
          </a:xfrm>
          <a:prstGeom prst="rect">
            <a:avLst/>
          </a:prstGeom>
        </p:spPr>
      </p:pic>
      <p:pic>
        <p:nvPicPr>
          <p:cNvPr id="14" name="Picture 13" descr="HD-ShadowShort.png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585826" y="1971234"/>
            <a:ext cx="1602997" cy="144270"/>
          </a:xfrm>
          <a:prstGeom prst="rect">
            <a:avLst/>
          </a:prstGeom>
        </p:spPr>
      </p:pic>
      <p:sp>
        <p:nvSpPr>
          <p:cNvPr id="16" name="Rectangle 15"/>
          <p:cNvSpPr/>
          <p:nvPr/>
        </p:nvSpPr>
        <p:spPr bwMode="ltGray">
          <a:xfrm>
            <a:off x="0" y="609600"/>
            <a:ext cx="10437812" cy="1368198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7" name="Rectangle 16"/>
          <p:cNvSpPr/>
          <p:nvPr/>
        </p:nvSpPr>
        <p:spPr>
          <a:xfrm>
            <a:off x="10585827" y="609600"/>
            <a:ext cx="1602997" cy="136819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5" name="Title 1"/>
          <p:cNvSpPr>
            <a:spLocks noGrp="1"/>
          </p:cNvSpPr>
          <p:nvPr>
            <p:ph type="title"/>
          </p:nvPr>
        </p:nvSpPr>
        <p:spPr>
          <a:xfrm>
            <a:off x="669222" y="753228"/>
            <a:ext cx="9624960" cy="1080938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7" name="Text Placeholder 2"/>
          <p:cNvSpPr>
            <a:spLocks noGrp="1"/>
          </p:cNvSpPr>
          <p:nvPr>
            <p:ph type="body" idx="1"/>
          </p:nvPr>
        </p:nvSpPr>
        <p:spPr>
          <a:xfrm>
            <a:off x="660946" y="2336873"/>
            <a:ext cx="3070034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8" name="Text Placeholder 3"/>
          <p:cNvSpPr>
            <a:spLocks noGrp="1"/>
          </p:cNvSpPr>
          <p:nvPr>
            <p:ph type="body" sz="half" idx="15"/>
          </p:nvPr>
        </p:nvSpPr>
        <p:spPr>
          <a:xfrm>
            <a:off x="680322" y="3022673"/>
            <a:ext cx="3049702" cy="2913513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9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3956025" y="2336873"/>
            <a:ext cx="3063240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0" name="Text Placeholder 3"/>
          <p:cNvSpPr>
            <a:spLocks noGrp="1"/>
          </p:cNvSpPr>
          <p:nvPr>
            <p:ph type="body" sz="half" idx="16"/>
          </p:nvPr>
        </p:nvSpPr>
        <p:spPr>
          <a:xfrm>
            <a:off x="3945470" y="3022673"/>
            <a:ext cx="3063240" cy="2913513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1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224156" y="2336873"/>
            <a:ext cx="3070025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7"/>
          </p:nvPr>
        </p:nvSpPr>
        <p:spPr>
          <a:xfrm>
            <a:off x="7224156" y="3022673"/>
            <a:ext cx="3070025" cy="2913513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34BCCD4-CEB1-405B-A443-DD9CBCBEA552}" type="datetime1">
              <a:rPr lang="en-US" smtClean="0"/>
              <a:t>12/14/2023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FDF98CC-160E-494C-8C3C-8CDC5FA257DE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535333771"/>
      </p:ext>
    </p:extLst>
  </p:cSld>
  <p:clrMapOvr>
    <a:masterClrMapping/>
  </p:clrMapOvr>
  <p:hf sldNum="0" hdr="0" ftr="0" dt="0"/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Picture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5" name="Picture 14" descr="HD-ShadowLong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1970240"/>
            <a:ext cx="10437812" cy="321164"/>
          </a:xfrm>
          <a:prstGeom prst="rect">
            <a:avLst/>
          </a:prstGeom>
        </p:spPr>
      </p:pic>
      <p:pic>
        <p:nvPicPr>
          <p:cNvPr id="16" name="Picture 15" descr="HD-ShadowShort.png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585826" y="1971234"/>
            <a:ext cx="1602997" cy="144270"/>
          </a:xfrm>
          <a:prstGeom prst="rect">
            <a:avLst/>
          </a:prstGeom>
        </p:spPr>
      </p:pic>
      <p:sp>
        <p:nvSpPr>
          <p:cNvPr id="17" name="Rectangle 16"/>
          <p:cNvSpPr/>
          <p:nvPr/>
        </p:nvSpPr>
        <p:spPr bwMode="ltGray">
          <a:xfrm>
            <a:off x="0" y="609600"/>
            <a:ext cx="10437812" cy="1368198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8" name="Rectangle 17"/>
          <p:cNvSpPr/>
          <p:nvPr/>
        </p:nvSpPr>
        <p:spPr>
          <a:xfrm>
            <a:off x="10585827" y="609600"/>
            <a:ext cx="1602997" cy="136819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30" name="Title 1"/>
          <p:cNvSpPr>
            <a:spLocks noGrp="1"/>
          </p:cNvSpPr>
          <p:nvPr>
            <p:ph type="title"/>
          </p:nvPr>
        </p:nvSpPr>
        <p:spPr>
          <a:xfrm>
            <a:off x="680322" y="753228"/>
            <a:ext cx="9613860" cy="1080938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9" name="Text Placeholder 2"/>
          <p:cNvSpPr>
            <a:spLocks noGrp="1"/>
          </p:cNvSpPr>
          <p:nvPr>
            <p:ph type="body" idx="1"/>
          </p:nvPr>
        </p:nvSpPr>
        <p:spPr>
          <a:xfrm>
            <a:off x="680318" y="4297503"/>
            <a:ext cx="3049705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0" name="Picture Placeholder 2"/>
          <p:cNvSpPr>
            <a:spLocks noGrp="1" noChangeAspect="1"/>
          </p:cNvSpPr>
          <p:nvPr>
            <p:ph type="pic" idx="15"/>
          </p:nvPr>
        </p:nvSpPr>
        <p:spPr>
          <a:xfrm>
            <a:off x="680318" y="2336873"/>
            <a:ext cx="3049705" cy="1524000"/>
          </a:xfrm>
          <a:prstGeom prst="roundRect">
            <a:avLst>
              <a:gd name="adj" fmla="val 0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1" name="Text Placeholder 3"/>
          <p:cNvSpPr>
            <a:spLocks noGrp="1"/>
          </p:cNvSpPr>
          <p:nvPr>
            <p:ph type="body" sz="half" idx="18"/>
          </p:nvPr>
        </p:nvSpPr>
        <p:spPr>
          <a:xfrm>
            <a:off x="680318" y="4873765"/>
            <a:ext cx="3049705" cy="1062422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2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3945471" y="4297503"/>
            <a:ext cx="3063240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3" name="Picture Placeholder 2"/>
          <p:cNvSpPr>
            <a:spLocks noGrp="1" noChangeAspect="1"/>
          </p:cNvSpPr>
          <p:nvPr>
            <p:ph type="pic" idx="21"/>
          </p:nvPr>
        </p:nvSpPr>
        <p:spPr>
          <a:xfrm>
            <a:off x="3945470" y="2336873"/>
            <a:ext cx="3063240" cy="1524000"/>
          </a:xfrm>
          <a:prstGeom prst="roundRect">
            <a:avLst>
              <a:gd name="adj" fmla="val 0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4" name="Text Placeholder 3"/>
          <p:cNvSpPr>
            <a:spLocks noGrp="1"/>
          </p:cNvSpPr>
          <p:nvPr>
            <p:ph type="body" sz="half" idx="19"/>
          </p:nvPr>
        </p:nvSpPr>
        <p:spPr>
          <a:xfrm>
            <a:off x="3944117" y="4873764"/>
            <a:ext cx="3067297" cy="1062422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5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230678" y="4297503"/>
            <a:ext cx="3063505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6" name="Picture Placeholder 2"/>
          <p:cNvSpPr>
            <a:spLocks noGrp="1" noChangeAspect="1"/>
          </p:cNvSpPr>
          <p:nvPr>
            <p:ph type="pic" idx="22"/>
          </p:nvPr>
        </p:nvSpPr>
        <p:spPr>
          <a:xfrm>
            <a:off x="7230677" y="2336873"/>
            <a:ext cx="3063505" cy="1524000"/>
          </a:xfrm>
          <a:prstGeom prst="roundRect">
            <a:avLst>
              <a:gd name="adj" fmla="val 0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7" name="Text Placeholder 3"/>
          <p:cNvSpPr>
            <a:spLocks noGrp="1"/>
          </p:cNvSpPr>
          <p:nvPr>
            <p:ph type="body" sz="half" idx="20"/>
          </p:nvPr>
        </p:nvSpPr>
        <p:spPr>
          <a:xfrm>
            <a:off x="7230553" y="4873762"/>
            <a:ext cx="3067563" cy="1062422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34BCCD4-CEB1-405B-A443-DD9CBCBEA552}" type="datetime1">
              <a:rPr lang="en-US" smtClean="0"/>
              <a:t>12/14/2023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FDF98CC-160E-494C-8C3C-8CDC5FA257DE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514158336"/>
      </p:ext>
    </p:extLst>
  </p:cSld>
  <p:clrMapOvr>
    <a:masterClrMapping/>
  </p:clrMapOvr>
  <p:hf sldNum="0" hdr="0" ftr="0" dt="0"/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HD-ShadowLong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1970240"/>
            <a:ext cx="10437812" cy="321164"/>
          </a:xfrm>
          <a:prstGeom prst="rect">
            <a:avLst/>
          </a:prstGeom>
        </p:spPr>
      </p:pic>
      <p:pic>
        <p:nvPicPr>
          <p:cNvPr id="8" name="Picture 7" descr="HD-ShadowShort.png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585826" y="1971234"/>
            <a:ext cx="1602997" cy="144270"/>
          </a:xfrm>
          <a:prstGeom prst="rect">
            <a:avLst/>
          </a:prstGeom>
        </p:spPr>
      </p:pic>
      <p:sp>
        <p:nvSpPr>
          <p:cNvPr id="9" name="Rectangle 8"/>
          <p:cNvSpPr/>
          <p:nvPr/>
        </p:nvSpPr>
        <p:spPr bwMode="ltGray">
          <a:xfrm>
            <a:off x="0" y="609600"/>
            <a:ext cx="10437812" cy="1368198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0" name="Rectangle 9"/>
          <p:cNvSpPr/>
          <p:nvPr/>
        </p:nvSpPr>
        <p:spPr>
          <a:xfrm>
            <a:off x="10585827" y="609600"/>
            <a:ext cx="1602997" cy="136819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 algn="r"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E12F1F0-FE2D-4C1C-B320-8CB9BE735F0F}" type="datetime1">
              <a:rPr lang="en-US" smtClean="0"/>
              <a:t>12/14/2023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FDF98CC-160E-494C-8C3C-8CDC5FA257D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43173961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 bwMode="ltGray">
          <a:xfrm rot="5400000">
            <a:off x="8116207" y="1869395"/>
            <a:ext cx="5106988" cy="1368198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8" name="Rectangle 7"/>
          <p:cNvSpPr/>
          <p:nvPr/>
        </p:nvSpPr>
        <p:spPr>
          <a:xfrm rot="5400000">
            <a:off x="9868202" y="5372403"/>
            <a:ext cx="1602997" cy="136819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10129231" y="609597"/>
            <a:ext cx="1073802" cy="4353760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80322" y="609597"/>
            <a:ext cx="8870004" cy="5326589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6807126" y="5936187"/>
            <a:ext cx="2743200" cy="365125"/>
          </a:xfrm>
        </p:spPr>
        <p:txBody>
          <a:bodyPr/>
          <a:lstStyle/>
          <a:p>
            <a:fld id="{2CF1B96C-10FD-4EBC-9029-9652B7535D02}" type="datetime1">
              <a:rPr lang="en-US" smtClean="0"/>
              <a:t>12/14/2023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680321" y="5936188"/>
            <a:ext cx="6126805" cy="365125"/>
          </a:xfr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0097550" y="5398633"/>
            <a:ext cx="1154151" cy="1090789"/>
          </a:xfrm>
        </p:spPr>
        <p:txBody>
          <a:bodyPr anchor="t"/>
          <a:lstStyle>
            <a:lvl1pPr algn="ctr">
              <a:defRPr/>
            </a:lvl1pPr>
          </a:lstStyle>
          <a:p>
            <a:fld id="{DFDF98CC-160E-494C-8C3C-8CDC5FA257D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2394949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image" Target="../media/image1.png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hashOverlay-FullResolve.png"/>
          <p:cNvPicPr>
            <a:picLocks noChangeAspect="1"/>
          </p:cNvPicPr>
          <p:nvPr/>
        </p:nvPicPr>
        <p:blipFill>
          <a:blip r:embed="rId19">
            <a:alphaModFix amt="1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80321" y="753228"/>
            <a:ext cx="9613861" cy="108093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0321" y="2336873"/>
            <a:ext cx="9613861" cy="3599316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550981" y="5936187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34BCCD4-CEB1-405B-A443-DD9CBCBEA552}" type="datetime1">
              <a:rPr lang="en-US" smtClean="0"/>
              <a:t>12/14/2023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80321" y="5936188"/>
            <a:ext cx="687066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729455" y="753227"/>
            <a:ext cx="1154151" cy="1090789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36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FDF98CC-160E-494C-8C3C-8CDC5FA257DE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05563971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726" r:id="rId1"/>
    <p:sldLayoutId id="2147483727" r:id="rId2"/>
    <p:sldLayoutId id="2147483728" r:id="rId3"/>
    <p:sldLayoutId id="2147483729" r:id="rId4"/>
    <p:sldLayoutId id="2147483730" r:id="rId5"/>
    <p:sldLayoutId id="2147483731" r:id="rId6"/>
    <p:sldLayoutId id="2147483732" r:id="rId7"/>
    <p:sldLayoutId id="2147483733" r:id="rId8"/>
    <p:sldLayoutId id="2147483734" r:id="rId9"/>
    <p:sldLayoutId id="2147483735" r:id="rId10"/>
    <p:sldLayoutId id="2147483736" r:id="rId11"/>
    <p:sldLayoutId id="2147483737" r:id="rId12"/>
    <p:sldLayoutId id="2147483738" r:id="rId13"/>
    <p:sldLayoutId id="2147483739" r:id="rId14"/>
    <p:sldLayoutId id="2147483740" r:id="rId15"/>
    <p:sldLayoutId id="2147483741" r:id="rId16"/>
    <p:sldLayoutId id="2147483742" r:id="rId17"/>
  </p:sldLayoutIdLst>
  <p:hf sldNum="0"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36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3.png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8" Type="http://schemas.openxmlformats.org/officeDocument/2006/relationships/hyperlink" Target="https://www.gov.uk/government/publications/domestic-abuse-bill-2020-factsheets/domestic-violence-disclosure-scheme-factsheet" TargetMode="External"/><Relationship Id="rId13" Type="http://schemas.openxmlformats.org/officeDocument/2006/relationships/hyperlink" Target="https://www.ons.gov.uk/peoplepopulationandcommunity/crimeandjustice/articles/domesticabusevictimcharacteristicsenglandandwales/yearendingmarch2023" TargetMode="External"/><Relationship Id="rId3" Type="http://schemas.openxmlformats.org/officeDocument/2006/relationships/hyperlink" Target="https://www.cps.gov.uk/legal-guidance/child-abuse-non-sexual#:~:text=The%20offence%20covers%20a%20variety,to%20protect%2C%20neglect%20and%20abandonment" TargetMode="External"/><Relationship Id="rId7" Type="http://schemas.openxmlformats.org/officeDocument/2006/relationships/hyperlink" Target="https://assets.publishing.service.gov.uk/media/5a7c8dabed915d6969f45b17/DVDS_assessment_report.pdf" TargetMode="External"/><Relationship Id="rId12" Type="http://schemas.openxmlformats.org/officeDocument/2006/relationships/hyperlink" Target="https://www.ons.gov.uk/peoplepopulationandcommunity/crimeandjustice/articles/domesticabuseprevalenceandtrendsenglandandwales/yearendingmarch2022#:~:text=The%20Crime%20Survey%20for%20England%20and%20Wales%20(CSEW)%20estimated%202.4,100%20adults%20(Figure%201)" TargetMode="External"/><Relationship Id="rId2" Type="http://schemas.openxmlformats.org/officeDocument/2006/relationships/hyperlink" Target="https://www.bbc.co.uk/news/uk-england-manchester-13506721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www.legislation.gov.uk/ukpga/2021/17/part/1/enacted" TargetMode="External"/><Relationship Id="rId11" Type="http://schemas.openxmlformats.org/officeDocument/2006/relationships/hyperlink" Target="https://metaaddictiontreatment.com/how-long-to-break-an-addiction/" TargetMode="External"/><Relationship Id="rId5" Type="http://schemas.openxmlformats.org/officeDocument/2006/relationships/hyperlink" Target="https://www.cps.gov.uk/legal-guidance/controlling-or-coercive-behaviour-intimate-or-family-relationship" TargetMode="External"/><Relationship Id="rId15" Type="http://schemas.openxmlformats.org/officeDocument/2006/relationships/hyperlink" Target="https://welshwomensaid.org.uk/information-support/what-is-coercive-control/" TargetMode="External"/><Relationship Id="rId10" Type="http://schemas.openxmlformats.org/officeDocument/2006/relationships/hyperlink" Target="https://www.ncdv.org.uk/domestic-abuse-statistics-uk/" TargetMode="External"/><Relationship Id="rId4" Type="http://schemas.openxmlformats.org/officeDocument/2006/relationships/hyperlink" Target="https://www.legislation.gov.uk/ukpga/2010/17/crossheading/domestic-violence" TargetMode="External"/><Relationship Id="rId9" Type="http://schemas.openxmlformats.org/officeDocument/2006/relationships/hyperlink" Target="https://www.proceduresonline.com/kentandmedway/pdfs/dvpn_dvpo.pdf" TargetMode="External"/><Relationship Id="rId14" Type="http://schemas.openxmlformats.org/officeDocument/2006/relationships/hyperlink" Target="https://www.southyorks.police.uk/find-out/news-and-appeals/2023/december-2023/rotherham-man-jailed-for-coercive-control-and-assault/" TargetMode="Externa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7" Type="http://schemas.openxmlformats.org/officeDocument/2006/relationships/image" Target="../media/image7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6.png"/><Relationship Id="rId5" Type="http://schemas.openxmlformats.org/officeDocument/2006/relationships/image" Target="../media/image5.jpeg"/><Relationship Id="rId4" Type="http://schemas.openxmlformats.org/officeDocument/2006/relationships/image" Target="../media/image3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6000"/>
                <a:shade val="100000"/>
                <a:hueMod val="270000"/>
                <a:satMod val="200000"/>
                <a:lumMod val="128000"/>
              </a:schemeClr>
            </a:gs>
            <a:gs pos="50000">
              <a:schemeClr val="bg2">
                <a:shade val="100000"/>
                <a:hueMod val="100000"/>
                <a:satMod val="110000"/>
                <a:lumMod val="130000"/>
              </a:schemeClr>
            </a:gs>
            <a:gs pos="100000">
              <a:schemeClr val="bg2">
                <a:shade val="78000"/>
                <a:hueMod val="44000"/>
                <a:satMod val="200000"/>
                <a:lumMod val="69000"/>
              </a:schemeClr>
            </a:gs>
          </a:gsLst>
          <a:lin ang="252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0" name="Rectangle 29">
            <a:extLst>
              <a:ext uri="{FF2B5EF4-FFF2-40B4-BE49-F238E27FC236}">
                <a16:creationId xmlns:a16="http://schemas.microsoft.com/office/drawing/2014/main" id="{B21E0522-1108-4001-A301-111C15E527D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1"/>
            <a:ext cx="12188824" cy="6858001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25" name="Picture 24">
            <a:extLst>
              <a:ext uri="{FF2B5EF4-FFF2-40B4-BE49-F238E27FC236}">
                <a16:creationId xmlns:a16="http://schemas.microsoft.com/office/drawing/2014/main" id="{186CA0CA-543D-6FF7-AB56-E26BE401DB8F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duotone>
              <a:prstClr val="black"/>
              <a:schemeClr val="tx2">
                <a:tint val="45000"/>
                <a:satMod val="400000"/>
              </a:schemeClr>
            </a:duotone>
            <a:alphaModFix amt="85000"/>
          </a:blip>
          <a:srcRect t="8194" b="7536"/>
          <a:stretch/>
        </p:blipFill>
        <p:spPr>
          <a:xfrm>
            <a:off x="-3177" y="-2"/>
            <a:ext cx="12192000" cy="6858001"/>
          </a:xfrm>
          <a:prstGeom prst="rect">
            <a:avLst/>
          </a:prstGeom>
        </p:spPr>
      </p:pic>
      <p:pic>
        <p:nvPicPr>
          <p:cNvPr id="32" name="Picture 31">
            <a:extLst>
              <a:ext uri="{FF2B5EF4-FFF2-40B4-BE49-F238E27FC236}">
                <a16:creationId xmlns:a16="http://schemas.microsoft.com/office/drawing/2014/main" id="{77DC65B5-6361-4FF6-BEA2-29220960E0B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white">
          <a:xfrm>
            <a:off x="0" y="4492576"/>
            <a:ext cx="10439399" cy="275942"/>
          </a:xfrm>
          <a:prstGeom prst="rect">
            <a:avLst/>
          </a:prstGeom>
        </p:spPr>
      </p:pic>
      <p:sp>
        <p:nvSpPr>
          <p:cNvPr id="34" name="Rectangle 33">
            <a:extLst>
              <a:ext uri="{FF2B5EF4-FFF2-40B4-BE49-F238E27FC236}">
                <a16:creationId xmlns:a16="http://schemas.microsoft.com/office/drawing/2014/main" id="{EA317E5C-5650-4E41-8C89-12F1F3001B8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grayWhite">
          <a:xfrm>
            <a:off x="0" y="2840525"/>
            <a:ext cx="10439400" cy="1660332"/>
          </a:xfrm>
          <a:prstGeom prst="rect">
            <a:avLst/>
          </a:prstGeom>
          <a:solidFill>
            <a:schemeClr val="bg1">
              <a:lumMod val="95000"/>
              <a:lumOff val="5000"/>
              <a:alpha val="9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82BB68B-B2FA-647E-D5DC-A2722AA34893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674158" y="3206285"/>
            <a:ext cx="9619488" cy="721040"/>
          </a:xfrm>
        </p:spPr>
        <p:txBody>
          <a:bodyPr>
            <a:normAutofit/>
          </a:bodyPr>
          <a:lstStyle/>
          <a:p>
            <a:r>
              <a:rPr lang="en-GB" sz="4400"/>
              <a:t>Domestic Abuse and Coercive Control 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76B124B-0B0A-8625-DCD2-1F5409F350B8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670984" y="3882730"/>
            <a:ext cx="9622662" cy="356616"/>
          </a:xfrm>
        </p:spPr>
        <p:txBody>
          <a:bodyPr anchor="ctr">
            <a:normAutofit/>
          </a:bodyPr>
          <a:lstStyle/>
          <a:p>
            <a:r>
              <a:rPr lang="en-GB" sz="1800"/>
              <a:t>By Morgan Sims </a:t>
            </a:r>
          </a:p>
        </p:txBody>
      </p:sp>
      <p:pic>
        <p:nvPicPr>
          <p:cNvPr id="36" name="Picture 35">
            <a:extLst>
              <a:ext uri="{FF2B5EF4-FFF2-40B4-BE49-F238E27FC236}">
                <a16:creationId xmlns:a16="http://schemas.microsoft.com/office/drawing/2014/main" id="{DF94C918-367B-4D19-8333-A8603C3AD82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white">
          <a:xfrm>
            <a:off x="10583333" y="4493570"/>
            <a:ext cx="1605490" cy="276940"/>
          </a:xfrm>
          <a:prstGeom prst="rect">
            <a:avLst/>
          </a:prstGeom>
        </p:spPr>
      </p:pic>
      <p:sp>
        <p:nvSpPr>
          <p:cNvPr id="38" name="Rectangle 37">
            <a:extLst>
              <a:ext uri="{FF2B5EF4-FFF2-40B4-BE49-F238E27FC236}">
                <a16:creationId xmlns:a16="http://schemas.microsoft.com/office/drawing/2014/main" id="{7633332F-2199-4741-AE80-5BD79AE6780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gray">
          <a:xfrm>
            <a:off x="10591801" y="2839803"/>
            <a:ext cx="1597024" cy="1660332"/>
          </a:xfrm>
          <a:prstGeom prst="rect">
            <a:avLst/>
          </a:prstGeom>
          <a:solidFill>
            <a:schemeClr val="accent1">
              <a:alpha val="97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71445716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6000"/>
                <a:shade val="100000"/>
                <a:hueMod val="270000"/>
                <a:satMod val="200000"/>
                <a:lumMod val="128000"/>
              </a:schemeClr>
            </a:gs>
            <a:gs pos="50000">
              <a:schemeClr val="bg2">
                <a:shade val="100000"/>
                <a:hueMod val="100000"/>
                <a:satMod val="110000"/>
                <a:lumMod val="130000"/>
              </a:schemeClr>
            </a:gs>
            <a:gs pos="100000">
              <a:schemeClr val="bg2">
                <a:shade val="78000"/>
                <a:hueMod val="44000"/>
                <a:satMod val="200000"/>
                <a:lumMod val="69000"/>
              </a:schemeClr>
            </a:gs>
          </a:gsLst>
          <a:lin ang="252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968D8B6-10E1-85CB-6C7E-3E26E3BE1AB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0321" y="753228"/>
            <a:ext cx="9613861" cy="1080938"/>
          </a:xfrm>
        </p:spPr>
        <p:txBody>
          <a:bodyPr>
            <a:normAutofit/>
          </a:bodyPr>
          <a:lstStyle/>
          <a:p>
            <a:r>
              <a:rPr lang="en-GB"/>
              <a:t>What is domestic abuse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230F6C7-8847-51CB-3AA9-3358F744E60C}"/>
              </a:ext>
            </a:extLst>
          </p:cNvPr>
          <p:cNvSpPr>
            <a:spLocks/>
          </p:cNvSpPr>
          <p:nvPr/>
        </p:nvSpPr>
        <p:spPr>
          <a:xfrm>
            <a:off x="680322" y="2360775"/>
            <a:ext cx="4573284" cy="3163725"/>
          </a:xfrm>
          <a:prstGeom prst="rect">
            <a:avLst/>
          </a:prstGeom>
        </p:spPr>
        <p:txBody>
          <a:bodyPr>
            <a:normAutofit fontScale="92500" lnSpcReduction="10000"/>
          </a:bodyPr>
          <a:lstStyle/>
          <a:p>
            <a:pPr defTabSz="320040">
              <a:spcAft>
                <a:spcPts val="600"/>
              </a:spcAft>
            </a:pPr>
            <a:r>
              <a:rPr lang="en-US" b="1" kern="12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 case can come under domestic abuse if the individuals involved are:</a:t>
            </a:r>
          </a:p>
          <a:p>
            <a:pPr marL="200025" indent="-200025" defTabSz="320040"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b="1" kern="12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aged 16 or over and the victim and abuser are personally connected (GOV, 2021).</a:t>
            </a:r>
          </a:p>
          <a:p>
            <a:pPr defTabSz="320040">
              <a:spcAft>
                <a:spcPts val="600"/>
              </a:spcAft>
            </a:pPr>
            <a:endParaRPr lang="en-US" b="1" kern="1200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00025" indent="-200025" defTabSz="320040"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b="1" kern="12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16 comes under the Children and Young Persons Act 1933 (CPS, 2022).</a:t>
            </a:r>
          </a:p>
          <a:p>
            <a:pPr defTabSz="320040">
              <a:spcAft>
                <a:spcPts val="600"/>
              </a:spcAft>
            </a:pPr>
            <a:r>
              <a:rPr lang="en-US" b="1" kern="12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</a:p>
          <a:p>
            <a:pPr marL="200025" indent="-200025" defTabSz="320040"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b="1" kern="12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The </a:t>
            </a:r>
            <a:r>
              <a:rPr lang="en-US" b="1" kern="120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behaviour</a:t>
            </a:r>
            <a:r>
              <a:rPr lang="en-US" b="1" kern="12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in question must be ‘abusive’ (GOV, 2021).</a:t>
            </a:r>
            <a:endParaRPr lang="en-US" sz="2800" b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D0A2B7D5-CE82-5536-AD7E-FB9EEAF7C0A3}"/>
              </a:ext>
            </a:extLst>
          </p:cNvPr>
          <p:cNvSpPr txBox="1"/>
          <p:nvPr/>
        </p:nvSpPr>
        <p:spPr>
          <a:xfrm>
            <a:off x="6938396" y="2360775"/>
            <a:ext cx="3924317" cy="369331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defTabSz="320040">
              <a:spcAft>
                <a:spcPts val="600"/>
              </a:spcAft>
            </a:pPr>
            <a:r>
              <a:rPr lang="en-US" sz="1700" b="1" kern="1200" dirty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Domestic Abuse Act 2021 defines </a:t>
            </a:r>
            <a:r>
              <a:rPr lang="en-US" sz="1700" b="1" kern="1200" dirty="0" err="1">
                <a:solidFill>
                  <a:schemeClr val="tx1"/>
                </a:solidFill>
                <a:latin typeface="+mn-lt"/>
                <a:ea typeface="+mn-ea"/>
                <a:cs typeface="+mn-cs"/>
              </a:rPr>
              <a:t>behaviour</a:t>
            </a:r>
            <a:r>
              <a:rPr lang="en-US" sz="1700" b="1" kern="1200" dirty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 as abusive if:</a:t>
            </a:r>
          </a:p>
          <a:p>
            <a:pPr marL="200025" indent="-200025" defTabSz="320040"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700" b="1" kern="1200" dirty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physical or sexual abuse (GOV, 2021).</a:t>
            </a:r>
          </a:p>
          <a:p>
            <a:pPr defTabSz="320040">
              <a:spcAft>
                <a:spcPts val="600"/>
              </a:spcAft>
            </a:pPr>
            <a:endParaRPr lang="en-US" sz="1700" b="1" kern="1200" dirty="0">
              <a:solidFill>
                <a:schemeClr val="tx1"/>
              </a:solidFill>
              <a:latin typeface="+mn-lt"/>
              <a:ea typeface="+mn-ea"/>
              <a:cs typeface="+mn-cs"/>
            </a:endParaRPr>
          </a:p>
          <a:p>
            <a:pPr marL="200025" indent="-200025" defTabSz="320040"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700" b="1" kern="1200" dirty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violent or threatening </a:t>
            </a:r>
            <a:r>
              <a:rPr lang="en-US" sz="1700" b="1" kern="1200" dirty="0" err="1">
                <a:solidFill>
                  <a:schemeClr val="tx1"/>
                </a:solidFill>
                <a:latin typeface="+mn-lt"/>
                <a:ea typeface="+mn-ea"/>
                <a:cs typeface="+mn-cs"/>
              </a:rPr>
              <a:t>behaviour</a:t>
            </a:r>
            <a:r>
              <a:rPr lang="en-US" sz="1700" b="1" kern="1200" dirty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 (GOV, 2021).</a:t>
            </a:r>
          </a:p>
          <a:p>
            <a:pPr marL="200025" indent="-200025" defTabSz="320040"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700" b="1" kern="1200" dirty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controlling or coercive </a:t>
            </a:r>
            <a:r>
              <a:rPr lang="en-US" sz="1700" b="1" kern="1200" dirty="0" err="1">
                <a:solidFill>
                  <a:schemeClr val="tx1"/>
                </a:solidFill>
                <a:latin typeface="+mn-lt"/>
                <a:ea typeface="+mn-ea"/>
                <a:cs typeface="+mn-cs"/>
              </a:rPr>
              <a:t>behaviour</a:t>
            </a:r>
            <a:r>
              <a:rPr lang="en-US" sz="1700" b="1" kern="1200" dirty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 (GOV, 2021).</a:t>
            </a:r>
          </a:p>
          <a:p>
            <a:pPr defTabSz="320040">
              <a:spcAft>
                <a:spcPts val="600"/>
              </a:spcAft>
            </a:pPr>
            <a:endParaRPr lang="en-US" sz="1700" b="1" kern="1200" dirty="0">
              <a:solidFill>
                <a:schemeClr val="tx1"/>
              </a:solidFill>
              <a:latin typeface="+mn-lt"/>
              <a:ea typeface="+mn-ea"/>
              <a:cs typeface="+mn-cs"/>
            </a:endParaRPr>
          </a:p>
          <a:p>
            <a:pPr marL="200025" indent="-200025" defTabSz="320040"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700" b="1" kern="1200" dirty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economic and lastly psychological and emotional (GOV, 2021).</a:t>
            </a:r>
            <a:endParaRPr lang="en-US" sz="1700" b="1" dirty="0"/>
          </a:p>
        </p:txBody>
      </p:sp>
    </p:spTree>
    <p:extLst>
      <p:ext uri="{BB962C8B-B14F-4D97-AF65-F5344CB8AC3E}">
        <p14:creationId xmlns:p14="http://schemas.microsoft.com/office/powerpoint/2010/main" val="4283581766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AAB2D0D-101F-9A29-3DC7-DE0857F37A8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Coercive Control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7F11F4B-23EF-43D4-1EFD-2AF4031B33B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80321" y="2336873"/>
            <a:ext cx="9613861" cy="3980800"/>
          </a:xfrm>
        </p:spPr>
        <p:txBody>
          <a:bodyPr>
            <a:normAutofit fontScale="70000" lnSpcReduction="20000"/>
          </a:bodyPr>
          <a:lstStyle/>
          <a:p>
            <a:pPr marL="0" indent="0">
              <a:buNone/>
            </a:pPr>
            <a:r>
              <a:rPr lang="en-US" b="1" dirty="0"/>
              <a:t>Coercive Control has been said to have widespread inconsistency in the literature (</a:t>
            </a:r>
            <a:r>
              <a:rPr lang="en-US" b="1" dirty="0" err="1"/>
              <a:t>Hamberger</a:t>
            </a:r>
            <a:r>
              <a:rPr lang="en-US" b="1" dirty="0"/>
              <a:t> et al. (2017).</a:t>
            </a:r>
          </a:p>
          <a:p>
            <a:pPr marL="0" indent="0">
              <a:buNone/>
            </a:pPr>
            <a:endParaRPr lang="en-US" b="1" dirty="0"/>
          </a:p>
          <a:p>
            <a:pPr marL="0" indent="0">
              <a:buNone/>
            </a:pPr>
            <a:r>
              <a:rPr lang="en-US" b="1" dirty="0"/>
              <a:t>“One continuous patterns of </a:t>
            </a:r>
            <a:r>
              <a:rPr lang="en-US" b="1" dirty="0" err="1"/>
              <a:t>behaviour</a:t>
            </a:r>
            <a:r>
              <a:rPr lang="en-US" b="1" dirty="0"/>
              <a:t> that is intended to exert power or control over a survivor. These </a:t>
            </a:r>
            <a:r>
              <a:rPr lang="en-US" b="1" dirty="0" err="1"/>
              <a:t>behaviours</a:t>
            </a:r>
            <a:r>
              <a:rPr lang="en-US" b="1" dirty="0"/>
              <a:t> deprive survivors of their independence and can make them feel isolated or scared” (Welsh Women’s Aid (2023). </a:t>
            </a:r>
          </a:p>
          <a:p>
            <a:pPr marL="0" indent="0">
              <a:buNone/>
            </a:pPr>
            <a:endParaRPr lang="en-US" b="1" dirty="0"/>
          </a:p>
          <a:p>
            <a:pPr marL="0" indent="0">
              <a:buNone/>
            </a:pPr>
            <a:r>
              <a:rPr lang="en-US" b="1" dirty="0"/>
              <a:t>CPS Coercive Control examples:</a:t>
            </a:r>
          </a:p>
          <a:p>
            <a:r>
              <a:rPr lang="en-US" b="1" dirty="0"/>
              <a:t>isolating a person from their friends and family and monitoring their time (CPS (2019).</a:t>
            </a:r>
          </a:p>
          <a:p>
            <a:r>
              <a:rPr lang="en-US" b="1" dirty="0"/>
              <a:t>Rewards their victim with compliments and presents so that the victim will tell the perpetrator every aspect of their everyday life (CPS (2019). </a:t>
            </a:r>
          </a:p>
          <a:p>
            <a:pPr marL="0" indent="0">
              <a:buNone/>
            </a:pPr>
            <a:endParaRPr lang="en-US" b="1" dirty="0"/>
          </a:p>
          <a:p>
            <a:pPr marL="0" indent="0">
              <a:buNone/>
            </a:pPr>
            <a:r>
              <a:rPr lang="en-US" b="1" dirty="0"/>
              <a:t>Operant condition, this is where an individual could be human, or an animal will anticipate future events based on experience with the consequences of one’s </a:t>
            </a:r>
            <a:r>
              <a:rPr lang="en-US" b="1" dirty="0" err="1"/>
              <a:t>behaviour</a:t>
            </a:r>
            <a:r>
              <a:rPr lang="en-US" b="1" dirty="0"/>
              <a:t> (</a:t>
            </a:r>
            <a:r>
              <a:rPr lang="en-US" b="1" dirty="0" err="1"/>
              <a:t>Brembs</a:t>
            </a:r>
            <a:r>
              <a:rPr lang="en-US" b="1" dirty="0"/>
              <a:t> (2003).</a:t>
            </a:r>
            <a:endParaRPr lang="en-GB" b="1" dirty="0"/>
          </a:p>
        </p:txBody>
      </p:sp>
    </p:spTree>
    <p:extLst>
      <p:ext uri="{BB962C8B-B14F-4D97-AF65-F5344CB8AC3E}">
        <p14:creationId xmlns:p14="http://schemas.microsoft.com/office/powerpoint/2010/main" val="2157887674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47732BE-D215-9A6D-9AB6-CEEF77399A4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Frequency and Reporting the issue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8ABB839-E92D-4FEC-B0A0-4B146C4BFB7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80321" y="2336873"/>
            <a:ext cx="9613861" cy="4082400"/>
          </a:xfrm>
        </p:spPr>
        <p:txBody>
          <a:bodyPr>
            <a:normAutofit fontScale="47500" lnSpcReduction="20000"/>
          </a:bodyPr>
          <a:lstStyle/>
          <a:p>
            <a:pPr marL="0" indent="0">
              <a:buNone/>
            </a:pPr>
            <a:r>
              <a:rPr lang="en-US" sz="3200" dirty="0"/>
              <a:t>An e</a:t>
            </a:r>
            <a:r>
              <a:rPr lang="en-US" sz="3200" b="1" dirty="0"/>
              <a:t>stimated 2.4 million adults aged 16+ experienced domestic abuse in the year ending March 2022. (Office of National Statistics, (2022). </a:t>
            </a:r>
          </a:p>
          <a:p>
            <a:endParaRPr lang="en-US" sz="3200" b="1" dirty="0"/>
          </a:p>
          <a:p>
            <a:pPr marL="0" indent="0">
              <a:buNone/>
            </a:pPr>
            <a:r>
              <a:rPr lang="en-US" sz="3200" b="1" dirty="0"/>
              <a:t>Roughly 5 in 100 adults. (Office of National Statistics, (2022). </a:t>
            </a:r>
          </a:p>
          <a:p>
            <a:endParaRPr lang="en-US" sz="3200" b="1" dirty="0"/>
          </a:p>
          <a:p>
            <a:pPr marL="0" indent="0">
              <a:buNone/>
            </a:pPr>
            <a:r>
              <a:rPr lang="en-US" sz="3200" b="1" dirty="0"/>
              <a:t>Risk of serious assault and death which is highest for a woman after she leaves an abusive relationship </a:t>
            </a:r>
            <a:r>
              <a:rPr lang="fr-FR" sz="3200" b="1" dirty="0"/>
              <a:t>(National Centre for </a:t>
            </a:r>
            <a:r>
              <a:rPr lang="fr-FR" sz="3200" b="1" dirty="0" err="1"/>
              <a:t>domestic</a:t>
            </a:r>
            <a:r>
              <a:rPr lang="fr-FR" sz="3200" b="1" dirty="0"/>
              <a:t> violence, (2023). </a:t>
            </a:r>
          </a:p>
          <a:p>
            <a:pPr marL="0" indent="0">
              <a:buNone/>
            </a:pPr>
            <a:endParaRPr lang="en-US" sz="3200" b="1" dirty="0"/>
          </a:p>
          <a:p>
            <a:pPr marL="0" indent="0">
              <a:buNone/>
            </a:pPr>
            <a:r>
              <a:rPr lang="en-US" sz="3200" b="1" dirty="0"/>
              <a:t>2009 to 2018 38% of women were killed within the first month apart from their abusive partner and 89% in the first year apart (National Centre for domestic violence, (2023). </a:t>
            </a:r>
          </a:p>
          <a:p>
            <a:pPr marL="0" indent="0">
              <a:buNone/>
            </a:pPr>
            <a:endParaRPr lang="en-US" sz="3200" b="1" dirty="0"/>
          </a:p>
          <a:p>
            <a:pPr marL="0" indent="0">
              <a:buNone/>
            </a:pPr>
            <a:r>
              <a:rPr lang="en-US" sz="3200" b="1" dirty="0"/>
              <a:t>751,000 men aged 16+ experienced domestic abuse in the last year (Office of Nation Statistics (2023).</a:t>
            </a:r>
          </a:p>
          <a:p>
            <a:pPr marL="0" indent="0">
              <a:buNone/>
            </a:pPr>
            <a:endParaRPr lang="en-US" sz="3200" b="1" dirty="0"/>
          </a:p>
          <a:p>
            <a:pPr marL="0" indent="0">
              <a:buNone/>
            </a:pPr>
            <a:r>
              <a:rPr lang="en-US" sz="3200" b="1" dirty="0"/>
              <a:t>Men perceived themselves as “weak” for “becoming a victim” and described how they felt society struggled to recognize them as victims (Hine et al. (2020).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682329476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BCDCEAA-75DC-28A2-560F-105EDD8AB96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Matthew Aldridge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4AC3526-D3A0-7FA0-4838-5CFEE07DBAD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en-US" sz="2000" b="1" dirty="0"/>
              <a:t>Matthew Aldridge, attempted to control her life, limit contact with friends and family, and use physical and emotional violence and threats (South Yorkshire Police, (2023) Signs of coercive control. </a:t>
            </a:r>
          </a:p>
          <a:p>
            <a:endParaRPr lang="en-US" sz="2000" b="1" dirty="0"/>
          </a:p>
          <a:p>
            <a:pPr marL="0" indent="0">
              <a:buNone/>
            </a:pPr>
            <a:r>
              <a:rPr lang="en-US" sz="2000" b="1" dirty="0"/>
              <a:t>Physically abused his partner and is said to have crashed the car while trying to strangle her (South Yorkshire Police, (2023).</a:t>
            </a:r>
          </a:p>
          <a:p>
            <a:endParaRPr lang="en-US" sz="2000" b="1" dirty="0"/>
          </a:p>
          <a:p>
            <a:pPr marL="0" indent="0">
              <a:buNone/>
            </a:pPr>
            <a:r>
              <a:rPr lang="en-US" sz="2000" b="1" dirty="0"/>
              <a:t>Fear is shown after she reported him to the police, he forced her to change her statement (South Yorkshire Police, (2023).</a:t>
            </a:r>
            <a:endParaRPr lang="en-GB" sz="2000" b="1" dirty="0"/>
          </a:p>
        </p:txBody>
      </p:sp>
    </p:spTree>
    <p:extLst>
      <p:ext uri="{BB962C8B-B14F-4D97-AF65-F5344CB8AC3E}">
        <p14:creationId xmlns:p14="http://schemas.microsoft.com/office/powerpoint/2010/main" val="1202668986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92C22B4-473F-8E3B-2C57-12C7EF19721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Clare Wood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5D2E81D-F712-3863-52B6-F54D96AD8D2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en-US" sz="2000" b="1" dirty="0"/>
              <a:t>Clare Wood was murdered by her ex-boyfriend George Appleton who had a history of violence against women in Salford 2009. (BBC, (2011). </a:t>
            </a:r>
          </a:p>
          <a:p>
            <a:pPr marL="0" indent="0">
              <a:buNone/>
            </a:pPr>
            <a:endParaRPr lang="en-US" sz="2000" b="1" dirty="0"/>
          </a:p>
          <a:p>
            <a:pPr marL="0" indent="0">
              <a:buNone/>
            </a:pPr>
            <a:r>
              <a:rPr lang="en-US" sz="2000" b="1" dirty="0"/>
              <a:t>She had repeatedly contacted the police claiming Appleton had caused criminal damage, harassed, threatened to kill, and sexually assaulted her (BBC, (2011). </a:t>
            </a:r>
          </a:p>
          <a:p>
            <a:pPr marL="0" indent="0">
              <a:buNone/>
            </a:pPr>
            <a:endParaRPr lang="en-US" sz="2000" b="1" dirty="0"/>
          </a:p>
          <a:p>
            <a:pPr marL="0" indent="0">
              <a:buNone/>
            </a:pPr>
            <a:r>
              <a:rPr lang="en-US" sz="2000" b="1" dirty="0"/>
              <a:t>George Appleton was arrested one week before Clare's murder took place (BBC, (2011). </a:t>
            </a:r>
          </a:p>
        </p:txBody>
      </p:sp>
    </p:spTree>
    <p:extLst>
      <p:ext uri="{BB962C8B-B14F-4D97-AF65-F5344CB8AC3E}">
        <p14:creationId xmlns:p14="http://schemas.microsoft.com/office/powerpoint/2010/main" val="865973403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1524F1E-7F58-3F92-DB22-9D38DB8D0DF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The Domestic Violence Disclosure Scheme 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A475AA3-A12F-0595-7B8F-DDF8EFDB5C8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80321" y="2282129"/>
            <a:ext cx="10661934" cy="3822643"/>
          </a:xfrm>
        </p:spPr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en-US" sz="2000" b="1" dirty="0"/>
              <a:t>Clare's law otherwise known as The Domestic Violence Disclosure Scheme.</a:t>
            </a:r>
          </a:p>
          <a:p>
            <a:pPr marL="0" indent="0">
              <a:buNone/>
            </a:pPr>
            <a:endParaRPr lang="en-US" sz="2000" b="1" dirty="0"/>
          </a:p>
          <a:p>
            <a:pPr marL="0" indent="0">
              <a:buNone/>
            </a:pPr>
            <a:r>
              <a:rPr lang="en-US" sz="2000" b="1" dirty="0"/>
              <a:t>The Domestic Violence Disclosure Scheme was implemented to avoid situations like what happened to Clare (Domestic Violence Disclosure Scheme, (2023). </a:t>
            </a:r>
          </a:p>
          <a:p>
            <a:pPr marL="0" indent="0">
              <a:buNone/>
            </a:pPr>
            <a:endParaRPr lang="en-US" sz="2000" b="1" dirty="0"/>
          </a:p>
          <a:p>
            <a:pPr marL="0" indent="0">
              <a:buNone/>
            </a:pPr>
            <a:r>
              <a:rPr lang="en-US" sz="2000" b="1" dirty="0"/>
              <a:t>Achieves this by enabling the police to disclose information to a victim or potential victim of domestic abuse about their partner’s or ex-partner’s previous abusive or violent offending (Domestic Violence Disclosure Scheme, (2023). </a:t>
            </a:r>
          </a:p>
          <a:p>
            <a:pPr marL="0" indent="0">
              <a:buNone/>
            </a:pPr>
            <a:endParaRPr lang="en-US" sz="2000" b="1" dirty="0"/>
          </a:p>
          <a:p>
            <a:pPr marL="0" indent="0">
              <a:buNone/>
            </a:pPr>
            <a:r>
              <a:rPr lang="en-US" sz="2000" b="1" dirty="0"/>
              <a:t>The Domestic Violence Disclosure Act was implemented in 2014 (Domestic Violence Disclosure Scheme, (2023). </a:t>
            </a:r>
          </a:p>
          <a:p>
            <a:pPr marL="0" indent="0">
              <a:buNone/>
            </a:pP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50094656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2A76D73-3AEB-50A8-AE89-A01E8944AB9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Right to Ask and Right to Know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1294E64B-103F-7F5F-3832-E150CD5D044E}"/>
              </a:ext>
            </a:extLst>
          </p:cNvPr>
          <p:cNvSpPr txBox="1">
            <a:spLocks noGrp="1"/>
          </p:cNvSpPr>
          <p:nvPr>
            <p:ph idx="1"/>
          </p:nvPr>
        </p:nvSpPr>
        <p:spPr>
          <a:xfrm>
            <a:off x="681038" y="2336800"/>
            <a:ext cx="9613900" cy="420628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indent="0">
              <a:buNone/>
            </a:pPr>
            <a:r>
              <a:rPr lang="en-US" sz="2000" b="1" dirty="0"/>
              <a:t>“Right to Ask” is where a third party such as family or friends can ask the police about a partner or ex-partner relating to whether they have any ties to abuse, and if the individual does have a record the police have the option to disclose this information to said third party. (Domestic Violence Disclosure Scheme, (2023). </a:t>
            </a:r>
          </a:p>
          <a:p>
            <a:pPr marL="0" indent="0">
              <a:buNone/>
            </a:pPr>
            <a:endParaRPr lang="en-US" sz="2000" b="1" dirty="0"/>
          </a:p>
          <a:p>
            <a:pPr marL="0" indent="0">
              <a:buNone/>
            </a:pPr>
            <a:r>
              <a:rPr lang="en-US" sz="2000" b="1" dirty="0"/>
              <a:t>“Right to know” allows the police to decide on their initiative to disclose information to those whom it may concern if they receive information (Domestic Violence Disclosure Scheme, (2023). </a:t>
            </a:r>
          </a:p>
          <a:p>
            <a:pPr marL="0" indent="0">
              <a:buNone/>
            </a:pPr>
            <a:endParaRPr lang="en-US" sz="2000" b="1" dirty="0"/>
          </a:p>
          <a:p>
            <a:pPr marL="0" indent="0">
              <a:buNone/>
            </a:pPr>
            <a:r>
              <a:rPr lang="en-US" sz="2000" b="1" dirty="0"/>
              <a:t>The Domestic Violence Disclosure Scheme took effect only a year after its pilot because of the positive feedback it received (Domestic Violence Disclosure Scheme, (2023).</a:t>
            </a:r>
          </a:p>
        </p:txBody>
      </p:sp>
    </p:spTree>
    <p:extLst>
      <p:ext uri="{BB962C8B-B14F-4D97-AF65-F5344CB8AC3E}">
        <p14:creationId xmlns:p14="http://schemas.microsoft.com/office/powerpoint/2010/main" val="4136845522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33F093F-139C-B1D4-0003-F353A1928A1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DVPN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064AEDD-5598-14BC-EC83-F67D765055F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10000"/>
          </a:bodyPr>
          <a:lstStyle/>
          <a:p>
            <a:pPr marL="0" indent="0">
              <a:buNone/>
            </a:pPr>
            <a:r>
              <a:rPr lang="en-US" sz="2000" b="1" dirty="0"/>
              <a:t>Domestic Violence Protection Notice (Crime and Security Act, (2010). </a:t>
            </a:r>
          </a:p>
          <a:p>
            <a:pPr marL="0" indent="0">
              <a:buNone/>
            </a:pPr>
            <a:endParaRPr lang="en-US" sz="2000" b="1" dirty="0"/>
          </a:p>
          <a:p>
            <a:pPr marL="0" indent="0">
              <a:buNone/>
            </a:pPr>
            <a:r>
              <a:rPr lang="en-US" sz="2000" b="1" dirty="0"/>
              <a:t>A DVPN when issued must state: </a:t>
            </a:r>
          </a:p>
          <a:p>
            <a:r>
              <a:rPr lang="en-US" sz="2000" b="1" dirty="0"/>
              <a:t>why it has been issued along with that a constable may arrest the person of interest without a warrant if the constable thinks that the individual has broken any rules involved in the DVPN (Crime and Security Act, (2010).</a:t>
            </a:r>
          </a:p>
          <a:p>
            <a:r>
              <a:rPr lang="en-US" sz="2000" b="1" dirty="0"/>
              <a:t>If the individual is in breach of this an application for a domestic violence protection order under section 27 will be heard within 48 hours of the time of service of the DVPN and a notice of the hearing will be given to the individual (Crime and Security Act, (2010).</a:t>
            </a:r>
          </a:p>
          <a:p>
            <a:pPr marL="0" indent="0">
              <a:buNone/>
            </a:pPr>
            <a:endParaRPr lang="en-US" sz="2000" b="1" dirty="0"/>
          </a:p>
          <a:p>
            <a:pPr marL="0" indent="0">
              <a:buNone/>
            </a:pPr>
            <a:r>
              <a:rPr lang="en-US" sz="2000" b="1" dirty="0"/>
              <a:t>A DVPN must be in writing and must be served to the individual personally by a constable. If an individual breaks these rules in place they can be arrested by section 25(1)(b) (Crime and Security Act, (2010).</a:t>
            </a:r>
            <a:endParaRPr lang="en-GB" sz="2000" b="1" dirty="0"/>
          </a:p>
        </p:txBody>
      </p:sp>
    </p:spTree>
    <p:extLst>
      <p:ext uri="{BB962C8B-B14F-4D97-AF65-F5344CB8AC3E}">
        <p14:creationId xmlns:p14="http://schemas.microsoft.com/office/powerpoint/2010/main" val="494640093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73D377-44B4-5641-FF19-1EE095CFE8B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DVPO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A7E8D45-3534-B5C5-D685-86D4F566AEC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70000" lnSpcReduction="20000"/>
          </a:bodyPr>
          <a:lstStyle/>
          <a:p>
            <a:pPr marL="0" indent="0">
              <a:buNone/>
            </a:pPr>
            <a:r>
              <a:rPr lang="en-US" dirty="0"/>
              <a:t>Domestic Violence Protection Order. </a:t>
            </a:r>
          </a:p>
          <a:p>
            <a:pPr marL="0" indent="0">
              <a:buNone/>
            </a:pPr>
            <a:endParaRPr lang="en-US" dirty="0"/>
          </a:p>
          <a:p>
            <a:pPr marL="0" indent="0">
              <a:buNone/>
            </a:pPr>
            <a:r>
              <a:rPr lang="en-US" dirty="0"/>
              <a:t>To be implemented the first condition is: </a:t>
            </a:r>
          </a:p>
          <a:p>
            <a:r>
              <a:rPr lang="en-US" dirty="0"/>
              <a:t>the individual who has a DVPN has shown violent or worrying actions toward the associated person (Crime and Security Act, (2010).</a:t>
            </a:r>
          </a:p>
          <a:p>
            <a:r>
              <a:rPr lang="en-US" dirty="0"/>
              <a:t>The second condition is if the court thinks that when charging the individual with a DVPO it will protect said associated person from danger (Crime and Security Act, (2010).</a:t>
            </a:r>
          </a:p>
          <a:p>
            <a:endParaRPr lang="en-US" dirty="0"/>
          </a:p>
          <a:p>
            <a:pPr marL="0" indent="0">
              <a:buNone/>
            </a:pPr>
            <a:r>
              <a:rPr lang="en-US" dirty="0"/>
              <a:t>A DVPO can last from 14-28 days (Kent Police, (2023). </a:t>
            </a:r>
          </a:p>
          <a:p>
            <a:pPr marL="0" indent="0">
              <a:buNone/>
            </a:pPr>
            <a:endParaRPr lang="en-US" dirty="0"/>
          </a:p>
          <a:p>
            <a:pPr marL="0" indent="0">
              <a:buNone/>
            </a:pPr>
            <a:r>
              <a:rPr lang="en-US" dirty="0"/>
              <a:t>If the individual has been charged with a DVPO and is in breach of this, they can be held in custody and brought before a magistrate’s court under section 28(9) within 24 hours of the arrest (Crime and Security Act, (2010). 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158984776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1E927F7-EAEF-5F7D-459D-D271D2750D2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Issues with DVPN and DVPOs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A453303-8E40-9EDA-3793-F909D831336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en-US" sz="2000" b="1" dirty="0"/>
              <a:t>Short-term method of separating an abuser from their victim and despite being available in England and Wales since 2014 (Blackburn, Kate. </a:t>
            </a:r>
            <a:r>
              <a:rPr lang="en-US" sz="2000" b="1" dirty="0" err="1"/>
              <a:t>Graca</a:t>
            </a:r>
            <a:r>
              <a:rPr lang="en-US" sz="2000" b="1" dirty="0"/>
              <a:t>, Sofia. (2020). </a:t>
            </a:r>
          </a:p>
          <a:p>
            <a:endParaRPr lang="en-US" sz="2000" b="1" dirty="0"/>
          </a:p>
          <a:p>
            <a:pPr marL="0" indent="0">
              <a:buNone/>
            </a:pPr>
            <a:r>
              <a:rPr lang="en-US" sz="2000" b="1" dirty="0"/>
              <a:t>There is relatively little research regarding their use and effectiveness (Blackburn, Kate. </a:t>
            </a:r>
            <a:r>
              <a:rPr lang="en-US" sz="2000" b="1" dirty="0" err="1"/>
              <a:t>Graca</a:t>
            </a:r>
            <a:r>
              <a:rPr lang="en-US" sz="2000" b="1" dirty="0"/>
              <a:t>, Sofia. (2020). </a:t>
            </a:r>
          </a:p>
          <a:p>
            <a:endParaRPr lang="en-US" sz="2000" b="1" dirty="0"/>
          </a:p>
          <a:p>
            <a:pPr marL="0" indent="0">
              <a:buNone/>
            </a:pPr>
            <a:r>
              <a:rPr lang="en-US" sz="2000" b="1" dirty="0"/>
              <a:t>If the abuser doesn’t have any evidence brought against them within the 48 hours to change a DVPN to a DVPO things could be worse for the victim. </a:t>
            </a:r>
          </a:p>
        </p:txBody>
      </p:sp>
    </p:spTree>
    <p:extLst>
      <p:ext uri="{BB962C8B-B14F-4D97-AF65-F5344CB8AC3E}">
        <p14:creationId xmlns:p14="http://schemas.microsoft.com/office/powerpoint/2010/main" val="448524787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52D157F-C5A9-CEA2-5422-5073561CA34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Conclusion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1F11CF2-FD70-BC18-9728-E37F34D9E82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pPr marL="0" indent="0">
              <a:buNone/>
            </a:pPr>
            <a:r>
              <a:rPr lang="en-US" sz="1600" b="1" dirty="0"/>
              <a:t>In conclusion, there is support in place for domestic abuse and coercive control </a:t>
            </a:r>
            <a:r>
              <a:rPr lang="en-US" sz="1600" b="1"/>
              <a:t>however the </a:t>
            </a:r>
            <a:r>
              <a:rPr lang="en-US" sz="1600" b="1" dirty="0"/>
              <a:t>legislation may need to be changed or updated. </a:t>
            </a:r>
          </a:p>
          <a:p>
            <a:pPr marL="0" indent="0">
              <a:buNone/>
            </a:pPr>
            <a:endParaRPr lang="en-US" sz="1600" b="1" dirty="0"/>
          </a:p>
          <a:p>
            <a:pPr marL="0" indent="0">
              <a:buNone/>
            </a:pPr>
            <a:r>
              <a:rPr lang="en-US" sz="1600" b="1" dirty="0"/>
              <a:t>Change the maximum of 48 hours to take it to court so it can be changed to a DVPO </a:t>
            </a:r>
            <a:r>
              <a:rPr lang="fr-FR" sz="1600" b="1" dirty="0"/>
              <a:t>(National Centre for Domestic Violence (2023). </a:t>
            </a:r>
            <a:endParaRPr lang="en-US" sz="1600" b="1" dirty="0"/>
          </a:p>
          <a:p>
            <a:pPr marL="0" indent="0">
              <a:buNone/>
            </a:pPr>
            <a:endParaRPr lang="en-US" sz="1600" b="1" dirty="0"/>
          </a:p>
          <a:p>
            <a:pPr marL="0" indent="0">
              <a:buNone/>
            </a:pPr>
            <a:r>
              <a:rPr lang="en-US" sz="1600" b="1" dirty="0"/>
              <a:t>Increasing the minimum days for a DVPO to 28 days (Kent Police, (2023). </a:t>
            </a:r>
          </a:p>
          <a:p>
            <a:pPr marL="0" indent="0">
              <a:buNone/>
            </a:pPr>
            <a:endParaRPr lang="en-US" sz="1600" b="1" dirty="0"/>
          </a:p>
          <a:p>
            <a:pPr marL="0" indent="0">
              <a:buNone/>
            </a:pPr>
            <a:r>
              <a:rPr lang="en-US" sz="1600" b="1" dirty="0"/>
              <a:t>Stated by psychologists that it takes approximately 21 days to create a new habit and the individual may be able to move on from this obsession of control or abuse (National Centre for Domestic Violence (2023). </a:t>
            </a:r>
          </a:p>
          <a:p>
            <a:pPr marL="0" indent="0">
              <a:buNone/>
            </a:pPr>
            <a:endParaRPr lang="en-US" sz="1600" b="1" dirty="0"/>
          </a:p>
          <a:p>
            <a:pPr marL="0" indent="0">
              <a:buNone/>
            </a:pPr>
            <a:r>
              <a:rPr lang="en-US" sz="1600" b="1" dirty="0"/>
              <a:t>Therefore, these statistics from 2009 to 2018 where 38% of women were killed within the first month apart from their abusive partner and 89% in the first year apart can change for the better (National Centre for Domestic Violence, (2023).</a:t>
            </a:r>
            <a:endParaRPr lang="en-GB" sz="1600" b="1" dirty="0"/>
          </a:p>
        </p:txBody>
      </p:sp>
    </p:spTree>
    <p:extLst>
      <p:ext uri="{BB962C8B-B14F-4D97-AF65-F5344CB8AC3E}">
        <p14:creationId xmlns:p14="http://schemas.microsoft.com/office/powerpoint/2010/main" val="1225255361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9A08212-840E-4134-CE12-DA1902EF52E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References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A08D250-CD27-065A-D902-F1029E1E477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29339" y="2069017"/>
            <a:ext cx="11188406" cy="4521127"/>
          </a:xfrm>
        </p:spPr>
        <p:txBody>
          <a:bodyPr>
            <a:normAutofit fontScale="25000" lnSpcReduction="20000"/>
          </a:bodyPr>
          <a:lstStyle/>
          <a:p>
            <a:pPr marL="0" indent="0">
              <a:buNone/>
            </a:pPr>
            <a:r>
              <a:rPr lang="en-US" sz="2800" dirty="0"/>
              <a:t>BBC (2011), </a:t>
            </a:r>
            <a:r>
              <a:rPr lang="en-US" sz="2800" i="1" dirty="0"/>
              <a:t>Salford murder victim Clare Wood 'was not protected</a:t>
            </a:r>
            <a:r>
              <a:rPr lang="en-US" sz="2800" dirty="0"/>
              <a:t>'. Available at: </a:t>
            </a:r>
            <a:r>
              <a:rPr lang="en-US" sz="2800" dirty="0">
                <a:hlinkClick r:id="rId2"/>
              </a:rPr>
              <a:t>https://www.bbc.co.uk/news/uk-england-manchester-13506721</a:t>
            </a:r>
            <a:r>
              <a:rPr lang="en-US" sz="2800" dirty="0"/>
              <a:t> (Accessed 4th December 2023)</a:t>
            </a:r>
          </a:p>
          <a:p>
            <a:pPr marL="0" indent="0">
              <a:buNone/>
            </a:pPr>
            <a:r>
              <a:rPr lang="en-US" sz="2800" dirty="0"/>
              <a:t>Blackburn, Kate. </a:t>
            </a:r>
            <a:r>
              <a:rPr lang="en-US" sz="2800" dirty="0" err="1"/>
              <a:t>Graca</a:t>
            </a:r>
            <a:r>
              <a:rPr lang="en-US" sz="2800" dirty="0"/>
              <a:t>, Sofia. (2020), </a:t>
            </a:r>
            <a:r>
              <a:rPr lang="en-US" sz="2800" i="1" dirty="0"/>
              <a:t>A critical reflection on the use and effectiveness of DVPNs and DVPOs. Police Practice and Research</a:t>
            </a:r>
            <a:r>
              <a:rPr lang="en-US" sz="2800" dirty="0"/>
              <a:t>. Volume 22 (Issue 1), PP. 23-39</a:t>
            </a:r>
          </a:p>
          <a:p>
            <a:pPr marL="0" indent="0">
              <a:buNone/>
            </a:pPr>
            <a:r>
              <a:rPr lang="en-US" sz="2800" dirty="0" err="1"/>
              <a:t>Brems</a:t>
            </a:r>
            <a:r>
              <a:rPr lang="en-US" sz="2800" dirty="0"/>
              <a:t>, Bjorn. (2003), </a:t>
            </a:r>
            <a:r>
              <a:rPr lang="en-US" sz="2800" i="1" dirty="0"/>
              <a:t>Operant conditioning in invertebrates. Current Opinion in Neurobiology</a:t>
            </a:r>
            <a:r>
              <a:rPr lang="en-US" sz="2800" dirty="0"/>
              <a:t>. Volume 13 (Issue 6), PP. 710-717</a:t>
            </a:r>
          </a:p>
          <a:p>
            <a:pPr marL="0" indent="0">
              <a:buNone/>
            </a:pPr>
            <a:r>
              <a:rPr lang="en-US" sz="2800" dirty="0"/>
              <a:t>Crown Prosecution Service (2023), </a:t>
            </a:r>
            <a:r>
              <a:rPr lang="en-US" sz="2800" i="1" dirty="0"/>
              <a:t>Child Abuse (non-sexual)</a:t>
            </a:r>
            <a:r>
              <a:rPr lang="en-US" sz="2800" dirty="0"/>
              <a:t>. Available at: </a:t>
            </a:r>
            <a:r>
              <a:rPr lang="en-US" sz="2800" dirty="0">
                <a:hlinkClick r:id="rId3"/>
              </a:rPr>
              <a:t>https://www.cps.gov.uk/legal-guidance/child-abuse-non-sexual#:~:text=The%20offence%20covers%20a%20variety,to%20protect%2C%20neglect%20and%20abandonment</a:t>
            </a:r>
            <a:r>
              <a:rPr lang="en-US" sz="2800" dirty="0"/>
              <a:t>. (Accessed 5th December 2023)</a:t>
            </a:r>
          </a:p>
          <a:p>
            <a:pPr marL="0" indent="0">
              <a:buNone/>
            </a:pPr>
            <a:r>
              <a:rPr lang="en-US" sz="2800" dirty="0"/>
              <a:t>Crime and Security act (2010), Available at: </a:t>
            </a:r>
            <a:r>
              <a:rPr lang="en-US" sz="2800" dirty="0">
                <a:hlinkClick r:id="rId4"/>
              </a:rPr>
              <a:t>https://www.legislation.gov.uk/ukpga/2010/17/crossheading/domestic-violence</a:t>
            </a:r>
            <a:r>
              <a:rPr lang="en-US" sz="2800" dirty="0"/>
              <a:t> (Accessed 6th December 2023)</a:t>
            </a:r>
          </a:p>
          <a:p>
            <a:pPr marL="0" indent="0">
              <a:buNone/>
            </a:pPr>
            <a:r>
              <a:rPr lang="en-US" sz="2800" dirty="0"/>
              <a:t>Crown Prosecution Service (2023), </a:t>
            </a:r>
            <a:r>
              <a:rPr lang="en-US" sz="2800" i="1" dirty="0"/>
              <a:t>Controlling or Coercive </a:t>
            </a:r>
            <a:r>
              <a:rPr lang="en-US" sz="2800" i="1" dirty="0" err="1"/>
              <a:t>Behaviour</a:t>
            </a:r>
            <a:r>
              <a:rPr lang="en-US" sz="2800" i="1" dirty="0"/>
              <a:t> in an Intimate or Family Relationship</a:t>
            </a:r>
            <a:r>
              <a:rPr lang="en-US" sz="2800" dirty="0"/>
              <a:t>. Available at: </a:t>
            </a:r>
            <a:r>
              <a:rPr lang="en-US" sz="2800" dirty="0">
                <a:hlinkClick r:id="rId5"/>
              </a:rPr>
              <a:t>https://www.cps.gov.uk/legal-guidance/controlling-or-coercive-behaviour-intimate-or-family-relationship</a:t>
            </a:r>
            <a:r>
              <a:rPr lang="en-US" sz="2800" dirty="0"/>
              <a:t> (Accessed 30th November 2023)</a:t>
            </a:r>
          </a:p>
          <a:p>
            <a:pPr marL="0" indent="0">
              <a:buNone/>
            </a:pPr>
            <a:r>
              <a:rPr lang="en-US" sz="2800" dirty="0"/>
              <a:t>Domestic Abuse Act (2021), Part 1. Available at: </a:t>
            </a:r>
            <a:r>
              <a:rPr lang="en-US" sz="2800" dirty="0">
                <a:hlinkClick r:id="rId6"/>
              </a:rPr>
              <a:t>https://www.legislation.gov.uk/ukpga/2021/17/part/1/enacted</a:t>
            </a:r>
            <a:r>
              <a:rPr lang="en-US" sz="2800" dirty="0"/>
              <a:t> (Accessed 30th November 2023)</a:t>
            </a:r>
          </a:p>
          <a:p>
            <a:pPr marL="0" indent="0">
              <a:buNone/>
            </a:pPr>
            <a:r>
              <a:rPr lang="en-US" sz="2800" dirty="0"/>
              <a:t>Domestic Violence Disclosure Scheme (2023) Available at: </a:t>
            </a:r>
            <a:r>
              <a:rPr lang="en-US" sz="2800" dirty="0">
                <a:hlinkClick r:id="rId7"/>
              </a:rPr>
              <a:t>https://assets.publishing.service.gov.uk/media/5a7c8dabed915d6969f45b17/DVDS_assessment_report.pdf</a:t>
            </a:r>
            <a:r>
              <a:rPr lang="en-US" sz="2800" dirty="0"/>
              <a:t> (Accessed 6th December 2023)</a:t>
            </a:r>
          </a:p>
          <a:p>
            <a:pPr marL="0" indent="0">
              <a:buNone/>
            </a:pPr>
            <a:r>
              <a:rPr lang="en-US" sz="2800" dirty="0"/>
              <a:t>Fitz-Gibbon, Kate. </a:t>
            </a:r>
            <a:r>
              <a:rPr lang="en-US" sz="2800" dirty="0" err="1"/>
              <a:t>Walklate</a:t>
            </a:r>
            <a:r>
              <a:rPr lang="en-US" sz="2800" dirty="0"/>
              <a:t>, Sandra. (2016), </a:t>
            </a:r>
            <a:r>
              <a:rPr lang="en-US" sz="2800" i="1" dirty="0"/>
              <a:t>The efficacy of Clare’s Law in domestic violence law reform in England and Wales. Criminology and Criminal Justice</a:t>
            </a:r>
            <a:r>
              <a:rPr lang="en-US" sz="2800" dirty="0"/>
              <a:t>. Volume 17 (Issue 3), PP. 284 – 300</a:t>
            </a:r>
          </a:p>
          <a:p>
            <a:pPr marL="0" indent="0">
              <a:buNone/>
            </a:pPr>
            <a:r>
              <a:rPr lang="en-US" sz="2800" dirty="0"/>
              <a:t>GOV (2022), </a:t>
            </a:r>
            <a:r>
              <a:rPr lang="en-US" sz="2800" i="1" dirty="0"/>
              <a:t>Domestic Violence Disclosure Scheme factsheet. Home Office</a:t>
            </a:r>
            <a:r>
              <a:rPr lang="en-US" sz="2800" dirty="0"/>
              <a:t>. Available at: </a:t>
            </a:r>
            <a:r>
              <a:rPr lang="en-US" sz="2800" dirty="0">
                <a:hlinkClick r:id="rId8"/>
              </a:rPr>
              <a:t>https://www.gov.uk/government/publications/domestic-abuse-bill-2020-factsheets/domestic-violence-disclosure-scheme-factsheet</a:t>
            </a:r>
            <a:r>
              <a:rPr lang="en-US" sz="2800" dirty="0"/>
              <a:t> (Accessed 3rd December 2023)</a:t>
            </a:r>
          </a:p>
          <a:p>
            <a:pPr marL="0" indent="0">
              <a:buNone/>
            </a:pPr>
            <a:r>
              <a:rPr lang="en-US" sz="2800" dirty="0" err="1"/>
              <a:t>Hamberger</a:t>
            </a:r>
            <a:r>
              <a:rPr lang="en-US" sz="2800" dirty="0"/>
              <a:t> et al. (2017), </a:t>
            </a:r>
            <a:r>
              <a:rPr lang="en-US" sz="2800" i="1" dirty="0"/>
              <a:t>Coercive control in intimate partner violence. Aggression and Violent </a:t>
            </a:r>
            <a:r>
              <a:rPr lang="en-US" sz="2800" i="1" dirty="0" err="1"/>
              <a:t>Behaviour</a:t>
            </a:r>
            <a:r>
              <a:rPr lang="en-US" sz="2800" dirty="0"/>
              <a:t>. Volume 37, PP. 1-11  </a:t>
            </a:r>
          </a:p>
          <a:p>
            <a:pPr marL="0" indent="0">
              <a:buNone/>
            </a:pPr>
            <a:r>
              <a:rPr lang="en-US" sz="2800" dirty="0"/>
              <a:t>Hine et al. (2020), </a:t>
            </a:r>
            <a:r>
              <a:rPr lang="en-US" sz="2800" i="1" dirty="0"/>
              <a:t>“I Have Guys Call Me and Say ‘I Can’t Be the Victim of Domestic Abuse’”: Exploring the Experiences of Telephone Support Providers for Male Victims of Domestic Violence and Abuse. Journal of Interpersonal Violence.</a:t>
            </a:r>
            <a:r>
              <a:rPr lang="en-US" sz="2800" dirty="0"/>
              <a:t> Volume 37 (Issue 7-8)</a:t>
            </a:r>
          </a:p>
          <a:p>
            <a:pPr marL="0" indent="0">
              <a:buNone/>
            </a:pPr>
            <a:r>
              <a:rPr lang="en-US" sz="2800" dirty="0"/>
              <a:t>Johnson et al. (2017), </a:t>
            </a:r>
            <a:r>
              <a:rPr lang="en-US" sz="2800" i="1" dirty="0"/>
              <a:t>Intimate Femicide: The Role of Coercive Control. Feminist Criminology. </a:t>
            </a:r>
            <a:r>
              <a:rPr lang="en-US" sz="2800" dirty="0"/>
              <a:t>Volume 14 (Issue 1), PP. 3-23</a:t>
            </a:r>
          </a:p>
          <a:p>
            <a:pPr marL="0" indent="0">
              <a:buNone/>
            </a:pPr>
            <a:r>
              <a:rPr lang="en-US" sz="2800" dirty="0"/>
              <a:t>Kent Police (2023), </a:t>
            </a:r>
            <a:r>
              <a:rPr lang="en-US" sz="2800" i="1" dirty="0"/>
              <a:t>Domestic Violence Protection Notices and Orders (DVPNs and DVPOs)</a:t>
            </a:r>
            <a:r>
              <a:rPr lang="en-US" sz="2800" dirty="0"/>
              <a:t>. P.1, Available at: </a:t>
            </a:r>
            <a:r>
              <a:rPr lang="en-US" sz="2800" dirty="0">
                <a:hlinkClick r:id="rId9"/>
              </a:rPr>
              <a:t>https://www.proceduresonline.com/kentandmedway/pdfs/dvpn_dvpo.pdf</a:t>
            </a:r>
            <a:r>
              <a:rPr lang="en-US" sz="2800" dirty="0"/>
              <a:t> (Accessed 8th December 2023)</a:t>
            </a:r>
          </a:p>
          <a:p>
            <a:pPr marL="0" indent="0">
              <a:buNone/>
            </a:pPr>
            <a:r>
              <a:rPr lang="en-US" sz="2800" dirty="0"/>
              <a:t>National Centre for Domestic Violence (2023), </a:t>
            </a:r>
            <a:r>
              <a:rPr lang="en-US" sz="2800" i="1" dirty="0"/>
              <a:t>Domestic Abuse Statistics UK</a:t>
            </a:r>
            <a:r>
              <a:rPr lang="en-US" sz="2800" dirty="0"/>
              <a:t>. Available at: </a:t>
            </a:r>
            <a:r>
              <a:rPr lang="en-US" sz="2800" dirty="0">
                <a:hlinkClick r:id="rId10"/>
              </a:rPr>
              <a:t>https://www.ncdv.org.uk/domestic-abuse-statistics-uk/</a:t>
            </a:r>
            <a:r>
              <a:rPr lang="en-US" sz="2800" dirty="0"/>
              <a:t> (Accessed 31st November 2023)</a:t>
            </a:r>
          </a:p>
          <a:p>
            <a:pPr marL="0" indent="0">
              <a:buNone/>
            </a:pPr>
            <a:r>
              <a:rPr lang="en-US" sz="2800" dirty="0"/>
              <a:t>National Centre for Domestic Violence (2023), </a:t>
            </a:r>
            <a:r>
              <a:rPr lang="en-US" sz="2800" i="1" dirty="0"/>
              <a:t>How Long Does It Take To Break An Addiction?</a:t>
            </a:r>
            <a:r>
              <a:rPr lang="en-US" sz="2800" dirty="0"/>
              <a:t> Available at: </a:t>
            </a:r>
            <a:r>
              <a:rPr lang="en-US" sz="2800" dirty="0">
                <a:hlinkClick r:id="rId11"/>
              </a:rPr>
              <a:t>https://metaaddictiontreatment.com/how-long-to-break-an-addiction/</a:t>
            </a:r>
            <a:r>
              <a:rPr lang="en-US" sz="2800" dirty="0"/>
              <a:t> (Accessed 10th December 2023)</a:t>
            </a:r>
          </a:p>
          <a:p>
            <a:pPr marL="0" indent="0">
              <a:buNone/>
            </a:pPr>
            <a:r>
              <a:rPr lang="en-US" sz="2800" dirty="0"/>
              <a:t>Office for National Statistics (2022), </a:t>
            </a:r>
            <a:r>
              <a:rPr lang="en-US" sz="2800" i="1" dirty="0"/>
              <a:t>Domestic abuse prevalence and trends, England and Wales: year ending March 2022</a:t>
            </a:r>
            <a:r>
              <a:rPr lang="en-US" sz="2800" dirty="0"/>
              <a:t>. Available at: </a:t>
            </a:r>
            <a:r>
              <a:rPr lang="en-US" sz="2800" dirty="0">
                <a:hlinkClick r:id="rId12"/>
              </a:rPr>
              <a:t>https://www.ons.gov.uk/peoplepopulationandcommunity/crimeandjustice/articles/domesticabuseprevalenceandtrendsenglandandwales/yearendingmarch2022#:~:text=The%20Crime%20Survey%20for%20England%20and%20Wales%20(CSEW)%20estimated%202.4,100%20adults%20(Figure%201) </a:t>
            </a:r>
            <a:r>
              <a:rPr lang="en-US" sz="2800" dirty="0"/>
              <a:t>(Accessed 30th November 2023)</a:t>
            </a:r>
          </a:p>
          <a:p>
            <a:pPr marL="0" indent="0">
              <a:buNone/>
            </a:pPr>
            <a:r>
              <a:rPr lang="en-US" sz="2800" dirty="0"/>
              <a:t>Office of National Statistics (2023), </a:t>
            </a:r>
            <a:r>
              <a:rPr lang="en-US" sz="2800" i="1" dirty="0"/>
              <a:t>Domestic abuse victim characteristics, England and Wales: year ending March 2023</a:t>
            </a:r>
            <a:r>
              <a:rPr lang="en-US" sz="2800" dirty="0"/>
              <a:t>. Available at: </a:t>
            </a:r>
            <a:r>
              <a:rPr lang="en-US" sz="2800" dirty="0">
                <a:hlinkClick r:id="rId13"/>
              </a:rPr>
              <a:t>https://www.ons.gov.uk/peoplepopulationandcommunity/crimeandjustice/articles/domesticabusevictimcharacteristicsenglandandwales/yearendingmarch2023</a:t>
            </a:r>
            <a:r>
              <a:rPr lang="en-US" sz="2800" dirty="0"/>
              <a:t>  (Accessed 2nd December, 2023)</a:t>
            </a:r>
          </a:p>
          <a:p>
            <a:pPr marL="0" indent="0">
              <a:buNone/>
            </a:pPr>
            <a:r>
              <a:rPr lang="en-US" sz="2800" dirty="0"/>
              <a:t>South Yorkshire Police (2023), </a:t>
            </a:r>
            <a:r>
              <a:rPr lang="en-US" sz="2800" i="1" dirty="0"/>
              <a:t>Rotherham man jailed for coercive control and assault</a:t>
            </a:r>
            <a:r>
              <a:rPr lang="en-US" sz="2800" dirty="0"/>
              <a:t>. Available at:  </a:t>
            </a:r>
            <a:r>
              <a:rPr lang="en-US" sz="2800" dirty="0">
                <a:hlinkClick r:id="rId14"/>
              </a:rPr>
              <a:t>https://www.southyorks.police.uk/find-out/news-and-appeals/2023/december-2023/rotherham-man-jailed-for-coercive-control-and-assault/</a:t>
            </a:r>
            <a:r>
              <a:rPr lang="en-US" sz="2800" dirty="0"/>
              <a:t>  (Accessed 2nd December 2023)</a:t>
            </a:r>
          </a:p>
          <a:p>
            <a:pPr marL="0" indent="0">
              <a:buNone/>
            </a:pPr>
            <a:r>
              <a:rPr lang="en-US" sz="2800" dirty="0"/>
              <a:t>Stark, Evan. Hester, Marianne. (2018), </a:t>
            </a:r>
            <a:r>
              <a:rPr lang="en-US" sz="2800" i="1" dirty="0"/>
              <a:t>Coercive Control: Update and Review. Violence against Women</a:t>
            </a:r>
            <a:r>
              <a:rPr lang="en-US" sz="2800" dirty="0"/>
              <a:t>. Volume 25 (Issue 1), PP. 81-104 </a:t>
            </a:r>
          </a:p>
          <a:p>
            <a:pPr marL="0" indent="0">
              <a:buNone/>
            </a:pPr>
            <a:r>
              <a:rPr lang="en-US" sz="2800" dirty="0"/>
              <a:t>Welsh </a:t>
            </a:r>
            <a:r>
              <a:rPr lang="en-US" sz="2800" dirty="0" err="1"/>
              <a:t>Womans</a:t>
            </a:r>
            <a:r>
              <a:rPr lang="en-US" sz="2800" dirty="0"/>
              <a:t> Aid (2023), Available at: </a:t>
            </a:r>
            <a:r>
              <a:rPr lang="en-US" sz="2800" dirty="0">
                <a:hlinkClick r:id="rId15"/>
              </a:rPr>
              <a:t>https://welshwomensaid.org.uk/information-support/</a:t>
            </a:r>
            <a:r>
              <a:rPr lang="en-US" sz="2800">
                <a:hlinkClick r:id="rId15"/>
              </a:rPr>
              <a:t>what-is-coercive-control/</a:t>
            </a:r>
            <a:r>
              <a:rPr lang="en-US" sz="2800"/>
              <a:t>   </a:t>
            </a:r>
            <a:r>
              <a:rPr lang="en-US" sz="2800" dirty="0"/>
              <a:t>(Accessed 4th December 2023)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746166737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6000"/>
                <a:shade val="100000"/>
                <a:hueMod val="270000"/>
                <a:satMod val="200000"/>
                <a:lumMod val="128000"/>
              </a:schemeClr>
            </a:gs>
            <a:gs pos="50000">
              <a:schemeClr val="bg2">
                <a:shade val="100000"/>
                <a:hueMod val="100000"/>
                <a:satMod val="110000"/>
                <a:lumMod val="130000"/>
              </a:schemeClr>
            </a:gs>
            <a:gs pos="100000">
              <a:schemeClr val="bg2">
                <a:shade val="78000"/>
                <a:hueMod val="44000"/>
                <a:satMod val="200000"/>
                <a:lumMod val="69000"/>
              </a:schemeClr>
            </a:gs>
          </a:gsLst>
          <a:lin ang="252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>
            <a:extLst>
              <a:ext uri="{FF2B5EF4-FFF2-40B4-BE49-F238E27FC236}">
                <a16:creationId xmlns:a16="http://schemas.microsoft.com/office/drawing/2014/main" id="{01CFC1BB-C5B3-4479-9752-C53221627F9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2">
            <a:alphaModFix amt="1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10" name="Picture 9">
            <a:extLst>
              <a:ext uri="{FF2B5EF4-FFF2-40B4-BE49-F238E27FC236}">
                <a16:creationId xmlns:a16="http://schemas.microsoft.com/office/drawing/2014/main" id="{5B5FB5AC-39B2-4094-B486-0FCD501D504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4242851"/>
            <a:ext cx="8968084" cy="275942"/>
          </a:xfrm>
          <a:prstGeom prst="rect">
            <a:avLst/>
          </a:prstGeom>
        </p:spPr>
      </p:pic>
      <p:pic>
        <p:nvPicPr>
          <p:cNvPr id="12" name="Picture 11">
            <a:extLst>
              <a:ext uri="{FF2B5EF4-FFF2-40B4-BE49-F238E27FC236}">
                <a16:creationId xmlns:a16="http://schemas.microsoft.com/office/drawing/2014/main" id="{7150CFE4-97B0-48C6-ACD6-9399CBA1190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111716" y="4243845"/>
            <a:ext cx="3077108" cy="276940"/>
          </a:xfrm>
          <a:prstGeom prst="rect">
            <a:avLst/>
          </a:prstGeom>
        </p:spPr>
      </p:pic>
      <p:sp>
        <p:nvSpPr>
          <p:cNvPr id="14" name="Rectangle 13">
            <a:extLst>
              <a:ext uri="{FF2B5EF4-FFF2-40B4-BE49-F238E27FC236}">
                <a16:creationId xmlns:a16="http://schemas.microsoft.com/office/drawing/2014/main" id="{A3C6F7F0-46EA-4F8E-A112-1B517C2B5A0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2590078"/>
            <a:ext cx="8968085" cy="1660332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1691A3CC-CDA1-4C3B-9150-FCFB5373D82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111715" y="2590078"/>
            <a:ext cx="3077109" cy="1660332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pic>
        <p:nvPicPr>
          <p:cNvPr id="4" name="Picture 3" descr="Wood human figure">
            <a:extLst>
              <a:ext uri="{FF2B5EF4-FFF2-40B4-BE49-F238E27FC236}">
                <a16:creationId xmlns:a16="http://schemas.microsoft.com/office/drawing/2014/main" id="{70268865-4E1F-6B2C-8947-414D5969DEB0}"/>
              </a:ext>
            </a:extLst>
          </p:cNvPr>
          <p:cNvPicPr>
            <a:picLocks noChangeAspect="1"/>
          </p:cNvPicPr>
          <p:nvPr/>
        </p:nvPicPr>
        <p:blipFill rotWithShape="1">
          <a:blip r:embed="rId5"/>
          <a:srcRect t="1354" b="14376"/>
          <a:stretch/>
        </p:blipFill>
        <p:spPr>
          <a:xfrm>
            <a:off x="-3176" y="10"/>
            <a:ext cx="12192000" cy="6857991"/>
          </a:xfrm>
          <a:prstGeom prst="rect">
            <a:avLst/>
          </a:prstGeom>
        </p:spPr>
      </p:pic>
      <p:sp>
        <p:nvSpPr>
          <p:cNvPr id="18" name="Rectangle 17">
            <a:extLst>
              <a:ext uri="{FF2B5EF4-FFF2-40B4-BE49-F238E27FC236}">
                <a16:creationId xmlns:a16="http://schemas.microsoft.com/office/drawing/2014/main" id="{41704883-D088-4683-A1FD-AEE53B33613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grayWhite">
          <a:xfrm>
            <a:off x="0" y="4249541"/>
            <a:ext cx="8968085" cy="1660332"/>
          </a:xfrm>
          <a:prstGeom prst="rect">
            <a:avLst/>
          </a:prstGeom>
          <a:solidFill>
            <a:schemeClr val="bg1">
              <a:lumMod val="95000"/>
              <a:lumOff val="5000"/>
              <a:alpha val="9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F4FDC21-C268-5CE9-BDEA-6AEFB9CFF1E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0322" y="4402667"/>
            <a:ext cx="8133478" cy="940240"/>
          </a:xfrm>
        </p:spPr>
        <p:txBody>
          <a:bodyPr vert="horz" lIns="91440" tIns="45720" rIns="91440" bIns="45720" rtlCol="0" anchor="b">
            <a:normAutofit/>
          </a:bodyPr>
          <a:lstStyle/>
          <a:p>
            <a:pPr algn="r"/>
            <a:r>
              <a:rPr lang="en-US" sz="3400"/>
              <a:t>Thank you for listening, any questions?</a:t>
            </a:r>
          </a:p>
        </p:txBody>
      </p:sp>
      <p:sp>
        <p:nvSpPr>
          <p:cNvPr id="20" name="Rectangle 19">
            <a:extLst>
              <a:ext uri="{FF2B5EF4-FFF2-40B4-BE49-F238E27FC236}">
                <a16:creationId xmlns:a16="http://schemas.microsoft.com/office/drawing/2014/main" id="{A9C04EC1-26B9-40BD-84A6-B2C0A913D0F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111715" y="4249541"/>
            <a:ext cx="3077109" cy="1660332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2" name="Rectangle 21">
            <a:extLst>
              <a:ext uri="{FF2B5EF4-FFF2-40B4-BE49-F238E27FC236}">
                <a16:creationId xmlns:a16="http://schemas.microsoft.com/office/drawing/2014/main" id="{9BAB74E2-5A82-47FD-BBB4-BFD47779FFB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5902314"/>
            <a:ext cx="8968085" cy="275942"/>
          </a:xfrm>
          <a:prstGeom prst="rect">
            <a:avLst/>
          </a:prstGeom>
          <a:blipFill>
            <a:blip r:embed="rId6"/>
            <a:stretch>
              <a:fillRect/>
            </a:stretch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4" name="Rectangle 23">
            <a:extLst>
              <a:ext uri="{FF2B5EF4-FFF2-40B4-BE49-F238E27FC236}">
                <a16:creationId xmlns:a16="http://schemas.microsoft.com/office/drawing/2014/main" id="{9C4FFB60-A034-4994-8F55-E38D4F31C87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111715" y="5902314"/>
            <a:ext cx="3080285" cy="275942"/>
          </a:xfrm>
          <a:prstGeom prst="rect">
            <a:avLst/>
          </a:prstGeom>
          <a:blipFill>
            <a:blip r:embed="rId7"/>
            <a:stretch>
              <a:fillRect/>
            </a:stretch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8648699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4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theme/theme1.xml><?xml version="1.0" encoding="utf-8"?>
<a:theme xmlns:a="http://schemas.openxmlformats.org/drawingml/2006/main" name="Berlin">
  <a:themeElements>
    <a:clrScheme name="Berlin">
      <a:dk1>
        <a:sysClr val="windowText" lastClr="000000"/>
      </a:dk1>
      <a:lt1>
        <a:sysClr val="window" lastClr="FFFFFF"/>
      </a:lt1>
      <a:dk2>
        <a:srgbClr val="9D360E"/>
      </a:dk2>
      <a:lt2>
        <a:srgbClr val="E7E6E6"/>
      </a:lt2>
      <a:accent1>
        <a:srgbClr val="F09415"/>
      </a:accent1>
      <a:accent2>
        <a:srgbClr val="C1B56B"/>
      </a:accent2>
      <a:accent3>
        <a:srgbClr val="4BAF73"/>
      </a:accent3>
      <a:accent4>
        <a:srgbClr val="5AA6C0"/>
      </a:accent4>
      <a:accent5>
        <a:srgbClr val="D17DF9"/>
      </a:accent5>
      <a:accent6>
        <a:srgbClr val="FA7E5C"/>
      </a:accent6>
      <a:hlink>
        <a:srgbClr val="FFAE3E"/>
      </a:hlink>
      <a:folHlink>
        <a:srgbClr val="FCC77E"/>
      </a:folHlink>
    </a:clrScheme>
    <a:fontScheme name="Berlin">
      <a:majorFont>
        <a:latin typeface="Trebuchet MS" panose="020B060302020202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Trebuchet MS" panose="020B060302020202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Berlin">
      <a:fillStyleLst>
        <a:solidFill>
          <a:schemeClr val="phClr"/>
        </a:solidFill>
        <a:gradFill rotWithShape="1">
          <a:gsLst>
            <a:gs pos="0">
              <a:schemeClr val="phClr">
                <a:tint val="60000"/>
                <a:satMod val="100000"/>
                <a:lumMod val="110000"/>
              </a:schemeClr>
            </a:gs>
            <a:gs pos="100000">
              <a:schemeClr val="phClr">
                <a:tint val="70000"/>
                <a:satMod val="100000"/>
                <a:lumMod val="10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4000"/>
                <a:satMod val="103000"/>
                <a:lumMod val="102000"/>
              </a:schemeClr>
            </a:gs>
            <a:gs pos="50000">
              <a:schemeClr val="phClr">
                <a:shade val="100000"/>
                <a:satMod val="110000"/>
                <a:lumMod val="100000"/>
              </a:schemeClr>
            </a:gs>
            <a:gs pos="100000">
              <a:schemeClr val="phClr">
                <a:shade val="78000"/>
                <a:satMod val="120000"/>
                <a:lumMod val="99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6000"/>
                <a:shade val="100000"/>
                <a:hueMod val="270000"/>
                <a:satMod val="200000"/>
                <a:lumMod val="128000"/>
              </a:schemeClr>
            </a:gs>
            <a:gs pos="50000">
              <a:schemeClr val="phClr">
                <a:shade val="100000"/>
                <a:hueMod val="100000"/>
                <a:satMod val="110000"/>
                <a:lumMod val="130000"/>
              </a:schemeClr>
            </a:gs>
            <a:gs pos="100000">
              <a:schemeClr val="phClr">
                <a:shade val="78000"/>
                <a:hueMod val="44000"/>
                <a:satMod val="200000"/>
                <a:lumMod val="69000"/>
              </a:schemeClr>
            </a:gs>
          </a:gsLst>
          <a:lin ang="252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Berlin" id="{7B5DBA9E-B069-418E-9360-A61BDD0615A4}" vid="{C0CBE056-4EF4-4D92-969E-947779DA7AA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_activity xmlns="95817cb9-f0eb-4f4d-892c-47ab9f8957c0" xsi:nil="true"/>
  </documentManagement>
</p:properties>
</file>

<file path=customXml/item2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2F3C2EEDB3FECD489FE6CB8E237B85C0" ma:contentTypeVersion="11" ma:contentTypeDescription="Create a new document." ma:contentTypeScope="" ma:versionID="bb095ac87a0f6f844a47e7e59f41d871">
  <xsd:schema xmlns:xsd="http://www.w3.org/2001/XMLSchema" xmlns:xs="http://www.w3.org/2001/XMLSchema" xmlns:p="http://schemas.microsoft.com/office/2006/metadata/properties" xmlns:ns3="9823f8e4-81f3-4a59-a026-c1a9717271fd" xmlns:ns4="95817cb9-f0eb-4f4d-892c-47ab9f8957c0" targetNamespace="http://schemas.microsoft.com/office/2006/metadata/properties" ma:root="true" ma:fieldsID="29633799ced203f19b5d5d7c8936f620" ns3:_="" ns4:_="">
    <xsd:import namespace="9823f8e4-81f3-4a59-a026-c1a9717271fd"/>
    <xsd:import namespace="95817cb9-f0eb-4f4d-892c-47ab9f8957c0"/>
    <xsd:element name="properties">
      <xsd:complexType>
        <xsd:sequence>
          <xsd:element name="documentManagement">
            <xsd:complexType>
              <xsd:all>
                <xsd:element ref="ns3:SharedWithUsers" minOccurs="0"/>
                <xsd:element ref="ns3:SharedWithDetails" minOccurs="0"/>
                <xsd:element ref="ns3:SharingHintHash" minOccurs="0"/>
                <xsd:element ref="ns4:MediaServiceMetadata" minOccurs="0"/>
                <xsd:element ref="ns4:MediaServiceFastMetadata" minOccurs="0"/>
                <xsd:element ref="ns4:MediaServiceDateTaken" minOccurs="0"/>
                <xsd:element ref="ns4:MediaServiceAutoTags" minOccurs="0"/>
                <xsd:element ref="ns4:MediaLengthInSeconds" minOccurs="0"/>
                <xsd:element ref="ns4:MediaServiceSearchProperties" minOccurs="0"/>
                <xsd:element ref="ns4:MediaServiceObjectDetectorVersions" minOccurs="0"/>
                <xsd:element ref="ns4:_activity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9823f8e4-81f3-4a59-a026-c1a9717271fd" elementFormDefault="qualified">
    <xsd:import namespace="http://schemas.microsoft.com/office/2006/documentManagement/types"/>
    <xsd:import namespace="http://schemas.microsoft.com/office/infopath/2007/PartnerControls"/>
    <xsd:element name="SharedWithUsers" ma:index="8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9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  <xsd:element name="SharingHintHash" ma:index="10" nillable="true" ma:displayName="Sharing Hint Hash" ma:hidden="true" ma:internalName="SharingHintHash" ma:readOnly="true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95817cb9-f0eb-4f4d-892c-47ab9f8957c0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11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12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DateTaken" ma:index="13" nillable="true" ma:displayName="MediaServiceDateTaken" ma:hidden="true" ma:internalName="MediaServiceDateTaken" ma:readOnly="true">
      <xsd:simpleType>
        <xsd:restriction base="dms:Text"/>
      </xsd:simpleType>
    </xsd:element>
    <xsd:element name="MediaServiceAutoTags" ma:index="14" nillable="true" ma:displayName="Tags" ma:internalName="MediaServiceAutoTags" ma:readOnly="true">
      <xsd:simpleType>
        <xsd:restriction base="dms:Text"/>
      </xsd:simpleType>
    </xsd:element>
    <xsd:element name="MediaLengthInSeconds" ma:index="15" nillable="true" ma:displayName="MediaLengthInSeconds" ma:hidden="true" ma:internalName="MediaLengthInSeconds" ma:readOnly="true">
      <xsd:simpleType>
        <xsd:restriction base="dms:Unknown"/>
      </xsd:simpleType>
    </xsd:element>
    <xsd:element name="MediaServiceSearchProperties" ma:index="16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MediaServiceObjectDetectorVersions" ma:index="17" nillable="true" ma:displayName="MediaServiceObjectDetectorVersions" ma:hidden="true" ma:indexed="true" ma:internalName="MediaServiceObjectDetectorVersions" ma:readOnly="true">
      <xsd:simpleType>
        <xsd:restriction base="dms:Text"/>
      </xsd:simpleType>
    </xsd:element>
    <xsd:element name="_activity" ma:index="18" nillable="true" ma:displayName="_activity" ma:hidden="true" ma:internalName="_activity">
      <xsd:simpleType>
        <xsd:restriction base="dms:Note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3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Props1.xml><?xml version="1.0" encoding="utf-8"?>
<ds:datastoreItem xmlns:ds="http://schemas.openxmlformats.org/officeDocument/2006/customXml" ds:itemID="{CC300DBF-D56D-4322-8C4C-F80EA27F2AE5}">
  <ds:schemaRefs>
    <ds:schemaRef ds:uri="http://schemas.microsoft.com/office/2006/metadata/properties"/>
    <ds:schemaRef ds:uri="9823f8e4-81f3-4a59-a026-c1a9717271fd"/>
    <ds:schemaRef ds:uri="http://schemas.microsoft.com/office/2006/documentManagement/types"/>
    <ds:schemaRef ds:uri="http://www.w3.org/XML/1998/namespace"/>
    <ds:schemaRef ds:uri="http://schemas.openxmlformats.org/package/2006/metadata/core-properties"/>
    <ds:schemaRef ds:uri="95817cb9-f0eb-4f4d-892c-47ab9f8957c0"/>
    <ds:schemaRef ds:uri="http://purl.org/dc/dcmitype/"/>
    <ds:schemaRef ds:uri="http://schemas.microsoft.com/office/infopath/2007/PartnerControls"/>
    <ds:schemaRef ds:uri="http://purl.org/dc/terms/"/>
    <ds:schemaRef ds:uri="http://purl.org/dc/elements/1.1/"/>
  </ds:schemaRefs>
</ds:datastoreItem>
</file>

<file path=customXml/itemProps2.xml><?xml version="1.0" encoding="utf-8"?>
<ds:datastoreItem xmlns:ds="http://schemas.openxmlformats.org/officeDocument/2006/customXml" ds:itemID="{E3302E68-73E7-4710-9B19-8C6A484A0461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9823f8e4-81f3-4a59-a026-c1a9717271fd"/>
    <ds:schemaRef ds:uri="95817cb9-f0eb-4f4d-892c-47ab9f8957c0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3.xml><?xml version="1.0" encoding="utf-8"?>
<ds:datastoreItem xmlns:ds="http://schemas.openxmlformats.org/officeDocument/2006/customXml" ds:itemID="{2CEEF72C-D6C1-4DF7-B4CD-3EA212197D5C}">
  <ds:schemaRefs>
    <ds:schemaRef ds:uri="http://schemas.microsoft.com/sharepoint/v3/contenttype/form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TM04033917[[fn=Berlin]]</Template>
  <TotalTime>269</TotalTime>
  <Words>2210</Words>
  <Application>Microsoft Office PowerPoint</Application>
  <PresentationFormat>Widescreen</PresentationFormat>
  <Paragraphs>121</Paragraphs>
  <Slides>14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size="17" baseType="lpstr">
      <vt:lpstr>Arial</vt:lpstr>
      <vt:lpstr>Trebuchet MS</vt:lpstr>
      <vt:lpstr>Berlin</vt:lpstr>
      <vt:lpstr>Domestic Abuse and Coercive Control </vt:lpstr>
      <vt:lpstr>What is domestic abuse</vt:lpstr>
      <vt:lpstr>Coercive Control </vt:lpstr>
      <vt:lpstr>Frequency and Reporting the issue</vt:lpstr>
      <vt:lpstr>Matthew Aldridge </vt:lpstr>
      <vt:lpstr>Clare Wood </vt:lpstr>
      <vt:lpstr>The Domestic Violence Disclosure Scheme </vt:lpstr>
      <vt:lpstr>Right to Ask and Right to Know</vt:lpstr>
      <vt:lpstr>DVPN</vt:lpstr>
      <vt:lpstr>DVPO</vt:lpstr>
      <vt:lpstr>Issues with DVPN and DVPOs</vt:lpstr>
      <vt:lpstr>Conclusion </vt:lpstr>
      <vt:lpstr>References </vt:lpstr>
      <vt:lpstr>Thank you for listening, any questions?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Domestic Abuse and Coercive Control</dc:title>
  <dc:creator>Morgan Sims</dc:creator>
  <cp:lastModifiedBy>Morgan Sims</cp:lastModifiedBy>
  <cp:revision>2</cp:revision>
  <dcterms:created xsi:type="dcterms:W3CDTF">2023-12-12T13:24:32Z</dcterms:created>
  <dcterms:modified xsi:type="dcterms:W3CDTF">2023-12-14T12:27:58Z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0x0101002F3C2EEDB3FECD489FE6CB8E237B85C0</vt:lpwstr>
  </property>
</Properties>
</file>