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62" r:id="rId4"/>
    <p:sldId id="257" r:id="rId5"/>
    <p:sldId id="259" r:id="rId6"/>
    <p:sldId id="258" r:id="rId7"/>
    <p:sldId id="263" r:id="rId8"/>
    <p:sldId id="260"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81" autoAdjust="0"/>
    <p:restoredTop sz="94660"/>
  </p:normalViewPr>
  <p:slideViewPr>
    <p:cSldViewPr snapToGrid="0">
      <p:cViewPr varScale="1">
        <p:scale>
          <a:sx n="87" d="100"/>
          <a:sy n="87" d="100"/>
        </p:scale>
        <p:origin x="54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ley McGregor" userId="1f0f8b0f6a408366" providerId="LiveId" clId="{C17F98D4-8A99-4129-AA87-0753F7D7F71C}"/>
    <pc:docChg chg="undo custSel addSld delSld modSld">
      <pc:chgData name="Bradley McGregor" userId="1f0f8b0f6a408366" providerId="LiveId" clId="{C17F98D4-8A99-4129-AA87-0753F7D7F71C}" dt="2018-05-15T22:42:35.188" v="6969" actId="20577"/>
      <pc:docMkLst>
        <pc:docMk/>
      </pc:docMkLst>
      <pc:sldChg chg="modSp">
        <pc:chgData name="Bradley McGregor" userId="1f0f8b0f6a408366" providerId="LiveId" clId="{C17F98D4-8A99-4129-AA87-0753F7D7F71C}" dt="2018-05-14T15:05:49.791" v="1968" actId="20577"/>
        <pc:sldMkLst>
          <pc:docMk/>
          <pc:sldMk cId="2280580401" sldId="257"/>
        </pc:sldMkLst>
        <pc:spChg chg="mod">
          <ac:chgData name="Bradley McGregor" userId="1f0f8b0f6a408366" providerId="LiveId" clId="{C17F98D4-8A99-4129-AA87-0753F7D7F71C}" dt="2018-05-14T15:05:49.791" v="1968" actId="20577"/>
          <ac:spMkLst>
            <pc:docMk/>
            <pc:sldMk cId="2280580401" sldId="257"/>
            <ac:spMk id="3" creationId="{2E9483D9-8EB6-4C78-81A4-7648A0E16C4D}"/>
          </ac:spMkLst>
        </pc:spChg>
      </pc:sldChg>
      <pc:sldChg chg="addSp modSp mod setBg">
        <pc:chgData name="Bradley McGregor" userId="1f0f8b0f6a408366" providerId="LiveId" clId="{C17F98D4-8A99-4129-AA87-0753F7D7F71C}" dt="2018-05-15T22:23:04.482" v="6502" actId="1076"/>
        <pc:sldMkLst>
          <pc:docMk/>
          <pc:sldMk cId="256923532" sldId="258"/>
        </pc:sldMkLst>
        <pc:spChg chg="mod">
          <ac:chgData name="Bradley McGregor" userId="1f0f8b0f6a408366" providerId="LiveId" clId="{C17F98D4-8A99-4129-AA87-0753F7D7F71C}" dt="2018-05-15T17:05:04.137" v="4102" actId="26606"/>
          <ac:spMkLst>
            <pc:docMk/>
            <pc:sldMk cId="256923532" sldId="258"/>
            <ac:spMk id="2" creationId="{84FEBBA2-0499-490A-8376-5E78BB83E30C}"/>
          </ac:spMkLst>
        </pc:spChg>
        <pc:spChg chg="mod">
          <ac:chgData name="Bradley McGregor" userId="1f0f8b0f6a408366" providerId="LiveId" clId="{C17F98D4-8A99-4129-AA87-0753F7D7F71C}" dt="2018-05-15T17:05:04.137" v="4102" actId="26606"/>
          <ac:spMkLst>
            <pc:docMk/>
            <pc:sldMk cId="256923532" sldId="258"/>
            <ac:spMk id="3" creationId="{0604CD68-20EA-4568-8772-E225EBF60757}"/>
          </ac:spMkLst>
        </pc:spChg>
        <pc:spChg chg="add mod">
          <ac:chgData name="Bradley McGregor" userId="1f0f8b0f6a408366" providerId="LiveId" clId="{C17F98D4-8A99-4129-AA87-0753F7D7F71C}" dt="2018-05-15T22:23:04.482" v="6502" actId="1076"/>
          <ac:spMkLst>
            <pc:docMk/>
            <pc:sldMk cId="256923532" sldId="258"/>
            <ac:spMk id="5" creationId="{030B3D44-14F2-49F6-BB98-6C4C9D3759C4}"/>
          </ac:spMkLst>
        </pc:spChg>
        <pc:spChg chg="add">
          <ac:chgData name="Bradley McGregor" userId="1f0f8b0f6a408366" providerId="LiveId" clId="{C17F98D4-8A99-4129-AA87-0753F7D7F71C}" dt="2018-05-15T17:05:04.137" v="4102" actId="26606"/>
          <ac:spMkLst>
            <pc:docMk/>
            <pc:sldMk cId="256923532" sldId="258"/>
            <ac:spMk id="13" creationId="{C493E730-2044-49B5-A022-B8D6F359343E}"/>
          </ac:spMkLst>
        </pc:spChg>
        <pc:grpChg chg="add">
          <ac:chgData name="Bradley McGregor" userId="1f0f8b0f6a408366" providerId="LiveId" clId="{C17F98D4-8A99-4129-AA87-0753F7D7F71C}" dt="2018-05-15T17:05:04.137" v="4102" actId="26606"/>
          <ac:grpSpMkLst>
            <pc:docMk/>
            <pc:sldMk cId="256923532" sldId="258"/>
            <ac:grpSpMk id="9" creationId="{5B988D63-FA8B-436C-902E-E5005BC0492F}"/>
          </ac:grpSpMkLst>
        </pc:grpChg>
        <pc:picChg chg="add mod ord">
          <ac:chgData name="Bradley McGregor" userId="1f0f8b0f6a408366" providerId="LiveId" clId="{C17F98D4-8A99-4129-AA87-0753F7D7F71C}" dt="2018-05-15T17:05:04.137" v="4102" actId="26606"/>
          <ac:picMkLst>
            <pc:docMk/>
            <pc:sldMk cId="256923532" sldId="258"/>
            <ac:picMk id="4" creationId="{58D03E16-CE85-4230-9887-1A81A26888EA}"/>
          </ac:picMkLst>
        </pc:picChg>
        <pc:picChg chg="add">
          <ac:chgData name="Bradley McGregor" userId="1f0f8b0f6a408366" providerId="LiveId" clId="{C17F98D4-8A99-4129-AA87-0753F7D7F71C}" dt="2018-05-15T17:05:04.137" v="4102" actId="26606"/>
          <ac:picMkLst>
            <pc:docMk/>
            <pc:sldMk cId="256923532" sldId="258"/>
            <ac:picMk id="15" creationId="{78976801-4346-4636-BA62-265C81DFE7C4}"/>
          </ac:picMkLst>
        </pc:picChg>
      </pc:sldChg>
      <pc:sldChg chg="addSp modSp mod setBg">
        <pc:chgData name="Bradley McGregor" userId="1f0f8b0f6a408366" providerId="LiveId" clId="{C17F98D4-8A99-4129-AA87-0753F7D7F71C}" dt="2018-05-15T22:22:19.689" v="6493" actId="1076"/>
        <pc:sldMkLst>
          <pc:docMk/>
          <pc:sldMk cId="3996814750" sldId="259"/>
        </pc:sldMkLst>
        <pc:spChg chg="mod">
          <ac:chgData name="Bradley McGregor" userId="1f0f8b0f6a408366" providerId="LiveId" clId="{C17F98D4-8A99-4129-AA87-0753F7D7F71C}" dt="2018-05-15T15:22:19.682" v="3702" actId="26606"/>
          <ac:spMkLst>
            <pc:docMk/>
            <pc:sldMk cId="3996814750" sldId="259"/>
            <ac:spMk id="2" creationId="{1453EE84-86BB-45BB-8701-C8754D467602}"/>
          </ac:spMkLst>
        </pc:spChg>
        <pc:spChg chg="mod">
          <ac:chgData name="Bradley McGregor" userId="1f0f8b0f6a408366" providerId="LiveId" clId="{C17F98D4-8A99-4129-AA87-0753F7D7F71C}" dt="2018-05-15T15:22:26.530" v="3703" actId="113"/>
          <ac:spMkLst>
            <pc:docMk/>
            <pc:sldMk cId="3996814750" sldId="259"/>
            <ac:spMk id="3" creationId="{57087FD5-6BD7-49EE-9A52-BBB868130B64}"/>
          </ac:spMkLst>
        </pc:spChg>
        <pc:spChg chg="add mod">
          <ac:chgData name="Bradley McGregor" userId="1f0f8b0f6a408366" providerId="LiveId" clId="{C17F98D4-8A99-4129-AA87-0753F7D7F71C}" dt="2018-05-15T22:22:19.689" v="6493" actId="1076"/>
          <ac:spMkLst>
            <pc:docMk/>
            <pc:sldMk cId="3996814750" sldId="259"/>
            <ac:spMk id="5" creationId="{1C605998-162D-4F2A-8897-00B88AE924BC}"/>
          </ac:spMkLst>
        </pc:spChg>
        <pc:spChg chg="add">
          <ac:chgData name="Bradley McGregor" userId="1f0f8b0f6a408366" providerId="LiveId" clId="{C17F98D4-8A99-4129-AA87-0753F7D7F71C}" dt="2018-05-15T15:22:19.682" v="3702" actId="26606"/>
          <ac:spMkLst>
            <pc:docMk/>
            <pc:sldMk cId="3996814750" sldId="259"/>
            <ac:spMk id="9" creationId="{3FECAD23-900F-4F1B-A441-6A68749F88D4}"/>
          </ac:spMkLst>
        </pc:spChg>
        <pc:spChg chg="add">
          <ac:chgData name="Bradley McGregor" userId="1f0f8b0f6a408366" providerId="LiveId" clId="{C17F98D4-8A99-4129-AA87-0753F7D7F71C}" dt="2018-05-15T15:22:19.682" v="3702" actId="26606"/>
          <ac:spMkLst>
            <pc:docMk/>
            <pc:sldMk cId="3996814750" sldId="259"/>
            <ac:spMk id="13" creationId="{8A233090-6C39-4F59-8A0F-86F011A7EEEB}"/>
          </ac:spMkLst>
        </pc:spChg>
        <pc:spChg chg="add">
          <ac:chgData name="Bradley McGregor" userId="1f0f8b0f6a408366" providerId="LiveId" clId="{C17F98D4-8A99-4129-AA87-0753F7D7F71C}" dt="2018-05-15T15:22:19.682" v="3702" actId="26606"/>
          <ac:spMkLst>
            <pc:docMk/>
            <pc:sldMk cId="3996814750" sldId="259"/>
            <ac:spMk id="15" creationId="{484DCAA0-4BF1-4FB9-97BA-D6BA630419A0}"/>
          </ac:spMkLst>
        </pc:spChg>
        <pc:picChg chg="add mod ord">
          <ac:chgData name="Bradley McGregor" userId="1f0f8b0f6a408366" providerId="LiveId" clId="{C17F98D4-8A99-4129-AA87-0753F7D7F71C}" dt="2018-05-15T15:22:19.682" v="3702" actId="26606"/>
          <ac:picMkLst>
            <pc:docMk/>
            <pc:sldMk cId="3996814750" sldId="259"/>
            <ac:picMk id="4" creationId="{8116B1F7-46E7-47FD-A395-FFFBEE706F8D}"/>
          </ac:picMkLst>
        </pc:picChg>
        <pc:picChg chg="add">
          <ac:chgData name="Bradley McGregor" userId="1f0f8b0f6a408366" providerId="LiveId" clId="{C17F98D4-8A99-4129-AA87-0753F7D7F71C}" dt="2018-05-15T15:22:19.682" v="3702" actId="26606"/>
          <ac:picMkLst>
            <pc:docMk/>
            <pc:sldMk cId="3996814750" sldId="259"/>
            <ac:picMk id="11" creationId="{57943801-CAEC-4F98-9332-2A4D9128463E}"/>
          </ac:picMkLst>
        </pc:picChg>
        <pc:picChg chg="add">
          <ac:chgData name="Bradley McGregor" userId="1f0f8b0f6a408366" providerId="LiveId" clId="{C17F98D4-8A99-4129-AA87-0753F7D7F71C}" dt="2018-05-15T15:22:19.682" v="3702" actId="26606"/>
          <ac:picMkLst>
            <pc:docMk/>
            <pc:sldMk cId="3996814750" sldId="259"/>
            <ac:picMk id="17" creationId="{9BC2FEA5-B399-458A-8393-E06CE40DB89C}"/>
          </ac:picMkLst>
        </pc:picChg>
      </pc:sldChg>
      <pc:sldChg chg="addSp delSp modSp mod setBg">
        <pc:chgData name="Bradley McGregor" userId="1f0f8b0f6a408366" providerId="LiveId" clId="{C17F98D4-8A99-4129-AA87-0753F7D7F71C}" dt="2018-05-15T22:35:05.804" v="6770" actId="20577"/>
        <pc:sldMkLst>
          <pc:docMk/>
          <pc:sldMk cId="4219354838" sldId="260"/>
        </pc:sldMkLst>
        <pc:spChg chg="mod">
          <ac:chgData name="Bradley McGregor" userId="1f0f8b0f6a408366" providerId="LiveId" clId="{C17F98D4-8A99-4129-AA87-0753F7D7F71C}" dt="2018-05-15T17:53:51.739" v="4593" actId="26606"/>
          <ac:spMkLst>
            <pc:docMk/>
            <pc:sldMk cId="4219354838" sldId="260"/>
            <ac:spMk id="2" creationId="{FB2ECAC2-0A43-4990-9433-9031296DBFD1}"/>
          </ac:spMkLst>
        </pc:spChg>
        <pc:spChg chg="mod">
          <ac:chgData name="Bradley McGregor" userId="1f0f8b0f6a408366" providerId="LiveId" clId="{C17F98D4-8A99-4129-AA87-0753F7D7F71C}" dt="2018-05-15T17:53:51.739" v="4593" actId="26606"/>
          <ac:spMkLst>
            <pc:docMk/>
            <pc:sldMk cId="4219354838" sldId="260"/>
            <ac:spMk id="3" creationId="{A1459EC5-6DDB-4E31-84CF-3BC706C711F5}"/>
          </ac:spMkLst>
        </pc:spChg>
        <pc:spChg chg="add mod">
          <ac:chgData name="Bradley McGregor" userId="1f0f8b0f6a408366" providerId="LiveId" clId="{C17F98D4-8A99-4129-AA87-0753F7D7F71C}" dt="2018-05-15T22:35:05.804" v="6770" actId="20577"/>
          <ac:spMkLst>
            <pc:docMk/>
            <pc:sldMk cId="4219354838" sldId="260"/>
            <ac:spMk id="5" creationId="{53D097A8-B255-498F-BC1E-F7451CA7E93F}"/>
          </ac:spMkLst>
        </pc:spChg>
        <pc:spChg chg="add del">
          <ac:chgData name="Bradley McGregor" userId="1f0f8b0f6a408366" providerId="LiveId" clId="{C17F98D4-8A99-4129-AA87-0753F7D7F71C}" dt="2018-05-15T17:53:51.724" v="4592" actId="26606"/>
          <ac:spMkLst>
            <pc:docMk/>
            <pc:sldMk cId="4219354838" sldId="260"/>
            <ac:spMk id="13" creationId="{13BC1C09-8FD1-4619-B317-E9EED5E55DD8}"/>
          </ac:spMkLst>
        </pc:spChg>
        <pc:spChg chg="add">
          <ac:chgData name="Bradley McGregor" userId="1f0f8b0f6a408366" providerId="LiveId" clId="{C17F98D4-8A99-4129-AA87-0753F7D7F71C}" dt="2018-05-15T17:53:51.739" v="4593" actId="26606"/>
          <ac:spMkLst>
            <pc:docMk/>
            <pc:sldMk cId="4219354838" sldId="260"/>
            <ac:spMk id="17" creationId="{C610D2AE-07EF-436A-9755-AA8DF4B933A4}"/>
          </ac:spMkLst>
        </pc:spChg>
        <pc:spChg chg="add">
          <ac:chgData name="Bradley McGregor" userId="1f0f8b0f6a408366" providerId="LiveId" clId="{C17F98D4-8A99-4129-AA87-0753F7D7F71C}" dt="2018-05-15T17:53:51.739" v="4593" actId="26606"/>
          <ac:spMkLst>
            <pc:docMk/>
            <pc:sldMk cId="4219354838" sldId="260"/>
            <ac:spMk id="18" creationId="{CF2D8AD5-434A-4C0E-9F5B-C1AFD645F364}"/>
          </ac:spMkLst>
        </pc:spChg>
        <pc:grpChg chg="add del">
          <ac:chgData name="Bradley McGregor" userId="1f0f8b0f6a408366" providerId="LiveId" clId="{C17F98D4-8A99-4129-AA87-0753F7D7F71C}" dt="2018-05-15T17:53:51.724" v="4592" actId="26606"/>
          <ac:grpSpMkLst>
            <pc:docMk/>
            <pc:sldMk cId="4219354838" sldId="260"/>
            <ac:grpSpMk id="9" creationId="{7A865E47-4365-4F21-B8EA-13B2C12BCB98}"/>
          </ac:grpSpMkLst>
        </pc:grpChg>
        <pc:picChg chg="add mod ord">
          <ac:chgData name="Bradley McGregor" userId="1f0f8b0f6a408366" providerId="LiveId" clId="{C17F98D4-8A99-4129-AA87-0753F7D7F71C}" dt="2018-05-15T17:53:51.739" v="4593" actId="26606"/>
          <ac:picMkLst>
            <pc:docMk/>
            <pc:sldMk cId="4219354838" sldId="260"/>
            <ac:picMk id="4" creationId="{035DABAA-CAC1-44BD-AC9D-E4983E175ABF}"/>
          </ac:picMkLst>
        </pc:picChg>
        <pc:picChg chg="add">
          <ac:chgData name="Bradley McGregor" userId="1f0f8b0f6a408366" providerId="LiveId" clId="{C17F98D4-8A99-4129-AA87-0753F7D7F71C}" dt="2018-05-15T17:53:51.739" v="4593" actId="26606"/>
          <ac:picMkLst>
            <pc:docMk/>
            <pc:sldMk cId="4219354838" sldId="260"/>
            <ac:picMk id="11" creationId="{6CACDD17-9043-46DF-882D-420365B79C18}"/>
          </ac:picMkLst>
        </pc:picChg>
        <pc:picChg chg="add del">
          <ac:chgData name="Bradley McGregor" userId="1f0f8b0f6a408366" providerId="LiveId" clId="{C17F98D4-8A99-4129-AA87-0753F7D7F71C}" dt="2018-05-15T17:53:51.724" v="4592" actId="26606"/>
          <ac:picMkLst>
            <pc:docMk/>
            <pc:sldMk cId="4219354838" sldId="260"/>
            <ac:picMk id="15" creationId="{D3143E80-C928-46DB-9299-0BD06348A928}"/>
          </ac:picMkLst>
        </pc:picChg>
        <pc:picChg chg="add">
          <ac:chgData name="Bradley McGregor" userId="1f0f8b0f6a408366" providerId="LiveId" clId="{C17F98D4-8A99-4129-AA87-0753F7D7F71C}" dt="2018-05-15T17:53:51.739" v="4593" actId="26606"/>
          <ac:picMkLst>
            <pc:docMk/>
            <pc:sldMk cId="4219354838" sldId="260"/>
            <ac:picMk id="19" creationId="{E92B246D-47CC-40F8-8DE7-B65D409E945E}"/>
          </ac:picMkLst>
        </pc:picChg>
      </pc:sldChg>
      <pc:sldChg chg="addSp modSp add mod setBg">
        <pc:chgData name="Bradley McGregor" userId="1f0f8b0f6a408366" providerId="LiveId" clId="{C17F98D4-8A99-4129-AA87-0753F7D7F71C}" dt="2018-05-15T22:21:51.388" v="6484" actId="1076"/>
        <pc:sldMkLst>
          <pc:docMk/>
          <pc:sldMk cId="4010327038" sldId="261"/>
        </pc:sldMkLst>
        <pc:spChg chg="mod">
          <ac:chgData name="Bradley McGregor" userId="1f0f8b0f6a408366" providerId="LiveId" clId="{C17F98D4-8A99-4129-AA87-0753F7D7F71C}" dt="2018-05-15T15:23:51.840" v="3711" actId="26606"/>
          <ac:spMkLst>
            <pc:docMk/>
            <pc:sldMk cId="4010327038" sldId="261"/>
            <ac:spMk id="2" creationId="{4E8E0F0F-3C9A-448D-B53D-39A4C6462B1A}"/>
          </ac:spMkLst>
        </pc:spChg>
        <pc:spChg chg="mod">
          <ac:chgData name="Bradley McGregor" userId="1f0f8b0f6a408366" providerId="LiveId" clId="{C17F98D4-8A99-4129-AA87-0753F7D7F71C}" dt="2018-05-15T15:23:51.840" v="3711" actId="26606"/>
          <ac:spMkLst>
            <pc:docMk/>
            <pc:sldMk cId="4010327038" sldId="261"/>
            <ac:spMk id="3" creationId="{532215E6-21C8-4027-AF1A-83AB779AC88F}"/>
          </ac:spMkLst>
        </pc:spChg>
        <pc:spChg chg="add mod">
          <ac:chgData name="Bradley McGregor" userId="1f0f8b0f6a408366" providerId="LiveId" clId="{C17F98D4-8A99-4129-AA87-0753F7D7F71C}" dt="2018-05-15T22:21:51.388" v="6484" actId="1076"/>
          <ac:spMkLst>
            <pc:docMk/>
            <pc:sldMk cId="4010327038" sldId="261"/>
            <ac:spMk id="5" creationId="{23FA58D3-B42B-4C8E-BA19-E10AAC91AD57}"/>
          </ac:spMkLst>
        </pc:spChg>
        <pc:spChg chg="add">
          <ac:chgData name="Bradley McGregor" userId="1f0f8b0f6a408366" providerId="LiveId" clId="{C17F98D4-8A99-4129-AA87-0753F7D7F71C}" dt="2018-05-15T15:23:51.840" v="3711" actId="26606"/>
          <ac:spMkLst>
            <pc:docMk/>
            <pc:sldMk cId="4010327038" sldId="261"/>
            <ac:spMk id="13" creationId="{13BC1C09-8FD1-4619-B317-E9EED5E55DD8}"/>
          </ac:spMkLst>
        </pc:spChg>
        <pc:grpChg chg="add">
          <ac:chgData name="Bradley McGregor" userId="1f0f8b0f6a408366" providerId="LiveId" clId="{C17F98D4-8A99-4129-AA87-0753F7D7F71C}" dt="2018-05-15T15:23:51.840" v="3711" actId="26606"/>
          <ac:grpSpMkLst>
            <pc:docMk/>
            <pc:sldMk cId="4010327038" sldId="261"/>
            <ac:grpSpMk id="9" creationId="{7A865E47-4365-4F21-B8EA-13B2C12BCB98}"/>
          </ac:grpSpMkLst>
        </pc:grpChg>
        <pc:picChg chg="add mod ord">
          <ac:chgData name="Bradley McGregor" userId="1f0f8b0f6a408366" providerId="LiveId" clId="{C17F98D4-8A99-4129-AA87-0753F7D7F71C}" dt="2018-05-15T15:23:51.840" v="3711" actId="26606"/>
          <ac:picMkLst>
            <pc:docMk/>
            <pc:sldMk cId="4010327038" sldId="261"/>
            <ac:picMk id="4" creationId="{E55C1696-830F-41B7-8804-5F201BDFB416}"/>
          </ac:picMkLst>
        </pc:picChg>
        <pc:picChg chg="add">
          <ac:chgData name="Bradley McGregor" userId="1f0f8b0f6a408366" providerId="LiveId" clId="{C17F98D4-8A99-4129-AA87-0753F7D7F71C}" dt="2018-05-15T15:23:51.840" v="3711" actId="26606"/>
          <ac:picMkLst>
            <pc:docMk/>
            <pc:sldMk cId="4010327038" sldId="261"/>
            <ac:picMk id="15" creationId="{D3143E80-C928-46DB-9299-0BD06348A928}"/>
          </ac:picMkLst>
        </pc:picChg>
      </pc:sldChg>
      <pc:sldChg chg="addSp delSp modSp add mod setBg">
        <pc:chgData name="Bradley McGregor" userId="1f0f8b0f6a408366" providerId="LiveId" clId="{C17F98D4-8A99-4129-AA87-0753F7D7F71C}" dt="2018-05-15T18:02:43.035" v="4597" actId="20577"/>
        <pc:sldMkLst>
          <pc:docMk/>
          <pc:sldMk cId="4123467666" sldId="262"/>
        </pc:sldMkLst>
        <pc:spChg chg="mod">
          <ac:chgData name="Bradley McGregor" userId="1f0f8b0f6a408366" providerId="LiveId" clId="{C17F98D4-8A99-4129-AA87-0753F7D7F71C}" dt="2018-05-15T15:24:21.501" v="3714" actId="26606"/>
          <ac:spMkLst>
            <pc:docMk/>
            <pc:sldMk cId="4123467666" sldId="262"/>
            <ac:spMk id="2" creationId="{D7D2D1A2-A4DA-4811-BA0B-5AAF54868F9F}"/>
          </ac:spMkLst>
        </pc:spChg>
        <pc:spChg chg="add del mod">
          <ac:chgData name="Bradley McGregor" userId="1f0f8b0f6a408366" providerId="LiveId" clId="{C17F98D4-8A99-4129-AA87-0753F7D7F71C}" dt="2018-05-15T15:24:21.501" v="3714" actId="26606"/>
          <ac:spMkLst>
            <pc:docMk/>
            <pc:sldMk cId="4123467666" sldId="262"/>
            <ac:spMk id="3" creationId="{259F1057-97D3-463C-87B7-7140130E9507}"/>
          </ac:spMkLst>
        </pc:spChg>
        <pc:graphicFrameChg chg="add del">
          <ac:chgData name="Bradley McGregor" userId="1f0f8b0f6a408366" providerId="LiveId" clId="{C17F98D4-8A99-4129-AA87-0753F7D7F71C}" dt="2018-05-15T15:24:21.461" v="3713" actId="26606"/>
          <ac:graphicFrameMkLst>
            <pc:docMk/>
            <pc:sldMk cId="4123467666" sldId="262"/>
            <ac:graphicFrameMk id="5" creationId="{39CCE8F0-3F2B-4064-9B23-11551A50EB06}"/>
          </ac:graphicFrameMkLst>
        </pc:graphicFrameChg>
        <pc:graphicFrameChg chg="add mod">
          <ac:chgData name="Bradley McGregor" userId="1f0f8b0f6a408366" providerId="LiveId" clId="{C17F98D4-8A99-4129-AA87-0753F7D7F71C}" dt="2018-05-15T18:02:43.035" v="4597" actId="20577"/>
          <ac:graphicFrameMkLst>
            <pc:docMk/>
            <pc:sldMk cId="4123467666" sldId="262"/>
            <ac:graphicFrameMk id="7" creationId="{EA77B4B4-CF69-49EF-B52C-705588C36A89}"/>
          </ac:graphicFrameMkLst>
        </pc:graphicFrameChg>
      </pc:sldChg>
      <pc:sldChg chg="addSp delSp modSp add mod setBg delDesignElem">
        <pc:chgData name="Bradley McGregor" userId="1f0f8b0f6a408366" providerId="LiveId" clId="{C17F98D4-8A99-4129-AA87-0753F7D7F71C}" dt="2018-05-15T22:35:01.132" v="6768" actId="255"/>
        <pc:sldMkLst>
          <pc:docMk/>
          <pc:sldMk cId="1168848932" sldId="263"/>
        </pc:sldMkLst>
        <pc:spChg chg="mod">
          <ac:chgData name="Bradley McGregor" userId="1f0f8b0f6a408366" providerId="LiveId" clId="{C17F98D4-8A99-4129-AA87-0753F7D7F71C}" dt="2018-05-15T18:09:35.999" v="5108" actId="26606"/>
          <ac:spMkLst>
            <pc:docMk/>
            <pc:sldMk cId="1168848932" sldId="263"/>
            <ac:spMk id="2" creationId="{315F46C0-ACB7-47E4-AD95-975B3F24C6FA}"/>
          </ac:spMkLst>
        </pc:spChg>
        <pc:spChg chg="mod">
          <ac:chgData name="Bradley McGregor" userId="1f0f8b0f6a408366" providerId="LiveId" clId="{C17F98D4-8A99-4129-AA87-0753F7D7F71C}" dt="2018-05-15T22:35:01.132" v="6768" actId="255"/>
          <ac:spMkLst>
            <pc:docMk/>
            <pc:sldMk cId="1168848932" sldId="263"/>
            <ac:spMk id="3" creationId="{151FE675-3621-489B-814D-EE03D535BF3A}"/>
          </ac:spMkLst>
        </pc:spChg>
        <pc:spChg chg="add del mod">
          <ac:chgData name="Bradley McGregor" userId="1f0f8b0f6a408366" providerId="LiveId" clId="{C17F98D4-8A99-4129-AA87-0753F7D7F71C}" dt="2018-05-15T22:23:24.014" v="6506"/>
          <ac:spMkLst>
            <pc:docMk/>
            <pc:sldMk cId="1168848932" sldId="263"/>
            <ac:spMk id="5" creationId="{1B0AC1FA-FEFF-4788-898A-166E2CF9C82B}"/>
          </ac:spMkLst>
        </pc:spChg>
        <pc:spChg chg="add del mod">
          <ac:chgData name="Bradley McGregor" userId="1f0f8b0f6a408366" providerId="LiveId" clId="{C17F98D4-8A99-4129-AA87-0753F7D7F71C}" dt="2018-05-15T22:34:33.028" v="6764" actId="478"/>
          <ac:spMkLst>
            <pc:docMk/>
            <pc:sldMk cId="1168848932" sldId="263"/>
            <ac:spMk id="6" creationId="{22E3BCE4-9A7F-4A2F-A2B6-B9CCB848ECE9}"/>
          </ac:spMkLst>
        </pc:spChg>
        <pc:spChg chg="add del">
          <ac:chgData name="Bradley McGregor" userId="1f0f8b0f6a408366" providerId="LiveId" clId="{C17F98D4-8A99-4129-AA87-0753F7D7F71C}" dt="2018-05-15T18:09:34.444" v="5105" actId="26606"/>
          <ac:spMkLst>
            <pc:docMk/>
            <pc:sldMk cId="1168848932" sldId="263"/>
            <ac:spMk id="9" creationId="{C610D2AE-07EF-436A-9755-AA8DF4B933A4}"/>
          </ac:spMkLst>
        </pc:spChg>
        <pc:spChg chg="add del">
          <ac:chgData name="Bradley McGregor" userId="1f0f8b0f6a408366" providerId="LiveId" clId="{C17F98D4-8A99-4129-AA87-0753F7D7F71C}" dt="2018-05-15T18:09:34.444" v="5105" actId="26606"/>
          <ac:spMkLst>
            <pc:docMk/>
            <pc:sldMk cId="1168848932" sldId="263"/>
            <ac:spMk id="13" creationId="{CF2D8AD5-434A-4C0E-9F5B-C1AFD645F364}"/>
          </ac:spMkLst>
        </pc:spChg>
        <pc:spChg chg="add del">
          <ac:chgData name="Bradley McGregor" userId="1f0f8b0f6a408366" providerId="LiveId" clId="{C17F98D4-8A99-4129-AA87-0753F7D7F71C}" dt="2018-05-15T18:09:35.982" v="5107" actId="26606"/>
          <ac:spMkLst>
            <pc:docMk/>
            <pc:sldMk cId="1168848932" sldId="263"/>
            <ac:spMk id="18" creationId="{F4979F40-3A44-4CCB-9EB7-F8318BCE576B}"/>
          </ac:spMkLst>
        </pc:spChg>
        <pc:spChg chg="add del">
          <ac:chgData name="Bradley McGregor" userId="1f0f8b0f6a408366" providerId="LiveId" clId="{C17F98D4-8A99-4129-AA87-0753F7D7F71C}" dt="2018-05-15T18:09:35.982" v="5107" actId="26606"/>
          <ac:spMkLst>
            <pc:docMk/>
            <pc:sldMk cId="1168848932" sldId="263"/>
            <ac:spMk id="20" creationId="{AFD071FA-0514-4371-9568-86216A1F4658}"/>
          </ac:spMkLst>
        </pc:spChg>
        <pc:spChg chg="add del">
          <ac:chgData name="Bradley McGregor" userId="1f0f8b0f6a408366" providerId="LiveId" clId="{C17F98D4-8A99-4129-AA87-0753F7D7F71C}" dt="2018-05-15T18:09:35.982" v="5107" actId="26606"/>
          <ac:spMkLst>
            <pc:docMk/>
            <pc:sldMk cId="1168848932" sldId="263"/>
            <ac:spMk id="21" creationId="{5211DDA4-E7B5-4325-A844-B7F59B084BA7}"/>
          </ac:spMkLst>
        </pc:spChg>
        <pc:spChg chg="add del">
          <ac:chgData name="Bradley McGregor" userId="1f0f8b0f6a408366" providerId="LiveId" clId="{C17F98D4-8A99-4129-AA87-0753F7D7F71C}" dt="2018-05-15T22:34:52.487" v="6767"/>
          <ac:spMkLst>
            <pc:docMk/>
            <pc:sldMk cId="1168848932" sldId="263"/>
            <ac:spMk id="23" creationId="{C610D2AE-07EF-436A-9755-AA8DF4B933A4}"/>
          </ac:spMkLst>
        </pc:spChg>
        <pc:spChg chg="add del">
          <ac:chgData name="Bradley McGregor" userId="1f0f8b0f6a408366" providerId="LiveId" clId="{C17F98D4-8A99-4129-AA87-0753F7D7F71C}" dt="2018-05-15T22:34:52.487" v="6767"/>
          <ac:spMkLst>
            <pc:docMk/>
            <pc:sldMk cId="1168848932" sldId="263"/>
            <ac:spMk id="25" creationId="{CF2D8AD5-434A-4C0E-9F5B-C1AFD645F364}"/>
          </ac:spMkLst>
        </pc:spChg>
        <pc:picChg chg="add del mod ord">
          <ac:chgData name="Bradley McGregor" userId="1f0f8b0f6a408366" providerId="LiveId" clId="{C17F98D4-8A99-4129-AA87-0753F7D7F71C}" dt="2018-05-15T22:34:30.806" v="6763" actId="478"/>
          <ac:picMkLst>
            <pc:docMk/>
            <pc:sldMk cId="1168848932" sldId="263"/>
            <ac:picMk id="4" creationId="{0498578C-259D-45EC-A9B4-13896A905D6C}"/>
          </ac:picMkLst>
        </pc:picChg>
        <pc:picChg chg="add del">
          <ac:chgData name="Bradley McGregor" userId="1f0f8b0f6a408366" providerId="LiveId" clId="{C17F98D4-8A99-4129-AA87-0753F7D7F71C}" dt="2018-05-15T18:09:34.444" v="5105" actId="26606"/>
          <ac:picMkLst>
            <pc:docMk/>
            <pc:sldMk cId="1168848932" sldId="263"/>
            <ac:picMk id="11" creationId="{6CACDD17-9043-46DF-882D-420365B79C18}"/>
          </ac:picMkLst>
        </pc:picChg>
        <pc:picChg chg="add del">
          <ac:chgData name="Bradley McGregor" userId="1f0f8b0f6a408366" providerId="LiveId" clId="{C17F98D4-8A99-4129-AA87-0753F7D7F71C}" dt="2018-05-15T18:09:34.444" v="5105" actId="26606"/>
          <ac:picMkLst>
            <pc:docMk/>
            <pc:sldMk cId="1168848932" sldId="263"/>
            <ac:picMk id="15" creationId="{E92B246D-47CC-40F8-8DE7-B65D409E945E}"/>
          </ac:picMkLst>
        </pc:picChg>
        <pc:picChg chg="add del">
          <ac:chgData name="Bradley McGregor" userId="1f0f8b0f6a408366" providerId="LiveId" clId="{C17F98D4-8A99-4129-AA87-0753F7D7F71C}" dt="2018-05-15T18:09:35.982" v="5107" actId="26606"/>
          <ac:picMkLst>
            <pc:docMk/>
            <pc:sldMk cId="1168848932" sldId="263"/>
            <ac:picMk id="17" creationId="{0D58E222-6309-4F79-AC20-9D3C69CD9B16}"/>
          </ac:picMkLst>
        </pc:picChg>
        <pc:picChg chg="add del">
          <ac:chgData name="Bradley McGregor" userId="1f0f8b0f6a408366" providerId="LiveId" clId="{C17F98D4-8A99-4129-AA87-0753F7D7F71C}" dt="2018-05-15T18:09:35.982" v="5107" actId="26606"/>
          <ac:picMkLst>
            <pc:docMk/>
            <pc:sldMk cId="1168848932" sldId="263"/>
            <ac:picMk id="19" creationId="{15291D39-6B03-4BB5-BFC6-CBF11E90BFD6}"/>
          </ac:picMkLst>
        </pc:picChg>
        <pc:picChg chg="add del">
          <ac:chgData name="Bradley McGregor" userId="1f0f8b0f6a408366" providerId="LiveId" clId="{C17F98D4-8A99-4129-AA87-0753F7D7F71C}" dt="2018-05-15T22:34:52.487" v="6767"/>
          <ac:picMkLst>
            <pc:docMk/>
            <pc:sldMk cId="1168848932" sldId="263"/>
            <ac:picMk id="24" creationId="{6CACDD17-9043-46DF-882D-420365B79C18}"/>
          </ac:picMkLst>
        </pc:picChg>
        <pc:picChg chg="add del">
          <ac:chgData name="Bradley McGregor" userId="1f0f8b0f6a408366" providerId="LiveId" clId="{C17F98D4-8A99-4129-AA87-0753F7D7F71C}" dt="2018-05-15T22:34:52.487" v="6767"/>
          <ac:picMkLst>
            <pc:docMk/>
            <pc:sldMk cId="1168848932" sldId="263"/>
            <ac:picMk id="26" creationId="{E92B246D-47CC-40F8-8DE7-B65D409E945E}"/>
          </ac:picMkLst>
        </pc:picChg>
      </pc:sldChg>
      <pc:sldChg chg="modSp add del">
        <pc:chgData name="Bradley McGregor" userId="1f0f8b0f6a408366" providerId="LiveId" clId="{C17F98D4-8A99-4129-AA87-0753F7D7F71C}" dt="2018-05-15T18:00:12.738" v="4594" actId="2696"/>
        <pc:sldMkLst>
          <pc:docMk/>
          <pc:sldMk cId="1569289276" sldId="263"/>
        </pc:sldMkLst>
        <pc:spChg chg="mod">
          <ac:chgData name="Bradley McGregor" userId="1f0f8b0f6a408366" providerId="LiveId" clId="{C17F98D4-8A99-4129-AA87-0753F7D7F71C}" dt="2018-05-15T15:09:56.209" v="3497" actId="20577"/>
          <ac:spMkLst>
            <pc:docMk/>
            <pc:sldMk cId="1569289276" sldId="263"/>
            <ac:spMk id="2" creationId="{F12B1E75-0404-4B7A-BC23-790454EE48FE}"/>
          </ac:spMkLst>
        </pc:spChg>
      </pc:sldChg>
      <pc:sldChg chg="modSp add">
        <pc:chgData name="Bradley McGregor" userId="1f0f8b0f6a408366" providerId="LiveId" clId="{C17F98D4-8A99-4129-AA87-0753F7D7F71C}" dt="2018-05-15T22:42:35.188" v="6969" actId="20577"/>
        <pc:sldMkLst>
          <pc:docMk/>
          <pc:sldMk cId="926626209" sldId="264"/>
        </pc:sldMkLst>
        <pc:spChg chg="mod">
          <ac:chgData name="Bradley McGregor" userId="1f0f8b0f6a408366" providerId="LiveId" clId="{C17F98D4-8A99-4129-AA87-0753F7D7F71C}" dt="2018-05-15T18:15:28.844" v="5125" actId="20577"/>
          <ac:spMkLst>
            <pc:docMk/>
            <pc:sldMk cId="926626209" sldId="264"/>
            <ac:spMk id="2" creationId="{6BC25683-B32A-4DD6-9F00-EA5A525A9331}"/>
          </ac:spMkLst>
        </pc:spChg>
        <pc:spChg chg="mod">
          <ac:chgData name="Bradley McGregor" userId="1f0f8b0f6a408366" providerId="LiveId" clId="{C17F98D4-8A99-4129-AA87-0753F7D7F71C}" dt="2018-05-15T22:42:35.188" v="6969" actId="20577"/>
          <ac:spMkLst>
            <pc:docMk/>
            <pc:sldMk cId="926626209" sldId="264"/>
            <ac:spMk id="3" creationId="{20B83399-A887-40AC-9A0D-C4EF06EE35BD}"/>
          </ac:spMkLst>
        </pc:spChg>
      </pc:sldChg>
      <pc:sldChg chg="modSp add">
        <pc:chgData name="Bradley McGregor" userId="1f0f8b0f6a408366" providerId="LiveId" clId="{C17F98D4-8A99-4129-AA87-0753F7D7F71C}" dt="2018-05-15T19:51:21.954" v="6392" actId="20577"/>
        <pc:sldMkLst>
          <pc:docMk/>
          <pc:sldMk cId="2276346339" sldId="265"/>
        </pc:sldMkLst>
        <pc:spChg chg="mod">
          <ac:chgData name="Bradley McGregor" userId="1f0f8b0f6a408366" providerId="LiveId" clId="{C17F98D4-8A99-4129-AA87-0753F7D7F71C}" dt="2018-05-15T19:29:02.843" v="5201" actId="20577"/>
          <ac:spMkLst>
            <pc:docMk/>
            <pc:sldMk cId="2276346339" sldId="265"/>
            <ac:spMk id="2" creationId="{DA119358-95D6-4381-B286-9C707F414836}"/>
          </ac:spMkLst>
        </pc:spChg>
        <pc:spChg chg="mod">
          <ac:chgData name="Bradley McGregor" userId="1f0f8b0f6a408366" providerId="LiveId" clId="{C17F98D4-8A99-4129-AA87-0753F7D7F71C}" dt="2018-05-15T19:51:21.954" v="6392" actId="20577"/>
          <ac:spMkLst>
            <pc:docMk/>
            <pc:sldMk cId="2276346339" sldId="265"/>
            <ac:spMk id="3" creationId="{DB4547D0-1ABE-4E8F-95A3-77737068ADA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F80961-3846-493B-91E3-530C61774A99}" type="doc">
      <dgm:prSet loTypeId="urn:microsoft.com/office/officeart/2008/layout/LinedList" loCatId="list" qsTypeId="urn:microsoft.com/office/officeart/2005/8/quickstyle/simple2" qsCatId="simple" csTypeId="urn:microsoft.com/office/officeart/2005/8/colors/accent4_2" csCatId="accent4" phldr="1"/>
      <dgm:spPr/>
      <dgm:t>
        <a:bodyPr/>
        <a:lstStyle/>
        <a:p>
          <a:endParaRPr lang="en-US"/>
        </a:p>
      </dgm:t>
    </dgm:pt>
    <dgm:pt modelId="{796B7341-53F5-4D49-AB5C-3F6DE88A9AD4}">
      <dgm:prSet/>
      <dgm:spPr/>
      <dgm:t>
        <a:bodyPr/>
        <a:lstStyle/>
        <a:p>
          <a:r>
            <a:rPr lang="en-GB"/>
            <a:t>Arrian refers to the hypaspists throughout his </a:t>
          </a:r>
          <a:r>
            <a:rPr lang="en-GB" i="1"/>
            <a:t>History of Alexander and Indica </a:t>
          </a:r>
          <a:endParaRPr lang="en-US"/>
        </a:p>
      </dgm:t>
    </dgm:pt>
    <dgm:pt modelId="{50A30307-8BB7-462B-839B-F7654FE3BF60}" type="parTrans" cxnId="{F1EF538D-CC27-4F67-B8AC-63D8960D664F}">
      <dgm:prSet/>
      <dgm:spPr/>
      <dgm:t>
        <a:bodyPr/>
        <a:lstStyle/>
        <a:p>
          <a:endParaRPr lang="en-US"/>
        </a:p>
      </dgm:t>
    </dgm:pt>
    <dgm:pt modelId="{711539D6-9776-4192-B3F1-18B6043C16B9}" type="sibTrans" cxnId="{F1EF538D-CC27-4F67-B8AC-63D8960D664F}">
      <dgm:prSet/>
      <dgm:spPr/>
      <dgm:t>
        <a:bodyPr/>
        <a:lstStyle/>
        <a:p>
          <a:endParaRPr lang="en-US"/>
        </a:p>
      </dgm:t>
    </dgm:pt>
    <dgm:pt modelId="{DDBCC891-4125-4C1C-82C1-9828203FDE31}">
      <dgm:prSet/>
      <dgm:spPr/>
      <dgm:t>
        <a:bodyPr/>
        <a:lstStyle/>
        <a:p>
          <a:r>
            <a:rPr lang="en-GB" dirty="0"/>
            <a:t>During such major operations as the Granicus (Arrian. 6-14.2), Issus (Arrian. 9-8.3) Tyre (Arrian. 2.20.6) Gaugamela (Arrian. 5-14.6)</a:t>
          </a:r>
          <a:endParaRPr lang="en-US" dirty="0"/>
        </a:p>
      </dgm:t>
    </dgm:pt>
    <dgm:pt modelId="{4CFC9A41-1698-44B5-ABAD-3715207CBF11}" type="parTrans" cxnId="{1F4E09B0-7FD3-4867-8789-7299C0F30C64}">
      <dgm:prSet/>
      <dgm:spPr/>
      <dgm:t>
        <a:bodyPr/>
        <a:lstStyle/>
        <a:p>
          <a:endParaRPr lang="en-US"/>
        </a:p>
      </dgm:t>
    </dgm:pt>
    <dgm:pt modelId="{D441CFC1-C4BC-437A-998E-779B6A434B23}" type="sibTrans" cxnId="{1F4E09B0-7FD3-4867-8789-7299C0F30C64}">
      <dgm:prSet/>
      <dgm:spPr/>
      <dgm:t>
        <a:bodyPr/>
        <a:lstStyle/>
        <a:p>
          <a:endParaRPr lang="en-US"/>
        </a:p>
      </dgm:t>
    </dgm:pt>
    <dgm:pt modelId="{7A709F9C-F769-4AB7-AF2C-484504F8F017}">
      <dgm:prSet/>
      <dgm:spPr/>
      <dgm:t>
        <a:bodyPr/>
        <a:lstStyle/>
        <a:p>
          <a:r>
            <a:rPr lang="en-GB"/>
            <a:t>Often in special operations in sieges or during critical moments in battle</a:t>
          </a:r>
          <a:endParaRPr lang="en-US"/>
        </a:p>
      </dgm:t>
    </dgm:pt>
    <dgm:pt modelId="{C128D544-21E0-41FF-9040-FD47576DC492}" type="parTrans" cxnId="{38188CB4-2B38-410E-A35C-804C77595FFF}">
      <dgm:prSet/>
      <dgm:spPr/>
      <dgm:t>
        <a:bodyPr/>
        <a:lstStyle/>
        <a:p>
          <a:endParaRPr lang="en-US"/>
        </a:p>
      </dgm:t>
    </dgm:pt>
    <dgm:pt modelId="{3BC12B51-8EEC-4919-9ACF-6EDF85B431E2}" type="sibTrans" cxnId="{38188CB4-2B38-410E-A35C-804C77595FFF}">
      <dgm:prSet/>
      <dgm:spPr/>
      <dgm:t>
        <a:bodyPr/>
        <a:lstStyle/>
        <a:p>
          <a:endParaRPr lang="en-US"/>
        </a:p>
      </dgm:t>
    </dgm:pt>
    <dgm:pt modelId="{C58F4488-A2F2-4337-87DB-741373EC2F57}" type="pres">
      <dgm:prSet presAssocID="{17F80961-3846-493B-91E3-530C61774A99}" presName="vert0" presStyleCnt="0">
        <dgm:presLayoutVars>
          <dgm:dir/>
          <dgm:animOne val="branch"/>
          <dgm:animLvl val="lvl"/>
        </dgm:presLayoutVars>
      </dgm:prSet>
      <dgm:spPr/>
    </dgm:pt>
    <dgm:pt modelId="{BE7BDF35-032B-47F6-BF28-F1120854695E}" type="pres">
      <dgm:prSet presAssocID="{796B7341-53F5-4D49-AB5C-3F6DE88A9AD4}" presName="thickLine" presStyleLbl="alignNode1" presStyleIdx="0" presStyleCnt="3"/>
      <dgm:spPr/>
    </dgm:pt>
    <dgm:pt modelId="{DEB9FBFA-68A0-465A-ADEA-9E309FEA183A}" type="pres">
      <dgm:prSet presAssocID="{796B7341-53F5-4D49-AB5C-3F6DE88A9AD4}" presName="horz1" presStyleCnt="0"/>
      <dgm:spPr/>
    </dgm:pt>
    <dgm:pt modelId="{C4130FFE-5571-4C5A-B202-0610E87040BA}" type="pres">
      <dgm:prSet presAssocID="{796B7341-53F5-4D49-AB5C-3F6DE88A9AD4}" presName="tx1" presStyleLbl="revTx" presStyleIdx="0" presStyleCnt="3"/>
      <dgm:spPr/>
    </dgm:pt>
    <dgm:pt modelId="{DF71062F-224C-4409-90ED-0A37287EBD32}" type="pres">
      <dgm:prSet presAssocID="{796B7341-53F5-4D49-AB5C-3F6DE88A9AD4}" presName="vert1" presStyleCnt="0"/>
      <dgm:spPr/>
    </dgm:pt>
    <dgm:pt modelId="{EBF785C7-2E25-4EE3-ABB8-2F1F0A429C90}" type="pres">
      <dgm:prSet presAssocID="{DDBCC891-4125-4C1C-82C1-9828203FDE31}" presName="thickLine" presStyleLbl="alignNode1" presStyleIdx="1" presStyleCnt="3"/>
      <dgm:spPr/>
    </dgm:pt>
    <dgm:pt modelId="{BF7F948B-7B7F-4EC6-B064-1189262E6A1B}" type="pres">
      <dgm:prSet presAssocID="{DDBCC891-4125-4C1C-82C1-9828203FDE31}" presName="horz1" presStyleCnt="0"/>
      <dgm:spPr/>
    </dgm:pt>
    <dgm:pt modelId="{C6D6C4C1-718D-466F-8BDF-4D0D295E84E7}" type="pres">
      <dgm:prSet presAssocID="{DDBCC891-4125-4C1C-82C1-9828203FDE31}" presName="tx1" presStyleLbl="revTx" presStyleIdx="1" presStyleCnt="3"/>
      <dgm:spPr/>
    </dgm:pt>
    <dgm:pt modelId="{57E144F4-A87F-4FFA-A02A-23902B16580A}" type="pres">
      <dgm:prSet presAssocID="{DDBCC891-4125-4C1C-82C1-9828203FDE31}" presName="vert1" presStyleCnt="0"/>
      <dgm:spPr/>
    </dgm:pt>
    <dgm:pt modelId="{7DD488BB-104F-4CB0-B1C7-5814C19F8E15}" type="pres">
      <dgm:prSet presAssocID="{7A709F9C-F769-4AB7-AF2C-484504F8F017}" presName="thickLine" presStyleLbl="alignNode1" presStyleIdx="2" presStyleCnt="3"/>
      <dgm:spPr/>
    </dgm:pt>
    <dgm:pt modelId="{E9A98B4D-9EE6-4562-B23C-E3D1F9EF0AE3}" type="pres">
      <dgm:prSet presAssocID="{7A709F9C-F769-4AB7-AF2C-484504F8F017}" presName="horz1" presStyleCnt="0"/>
      <dgm:spPr/>
    </dgm:pt>
    <dgm:pt modelId="{6A4A7A25-8686-440B-B366-F151B242B15D}" type="pres">
      <dgm:prSet presAssocID="{7A709F9C-F769-4AB7-AF2C-484504F8F017}" presName="tx1" presStyleLbl="revTx" presStyleIdx="2" presStyleCnt="3"/>
      <dgm:spPr/>
    </dgm:pt>
    <dgm:pt modelId="{0846A73F-349C-4622-927B-06F47FE5FBA9}" type="pres">
      <dgm:prSet presAssocID="{7A709F9C-F769-4AB7-AF2C-484504F8F017}" presName="vert1" presStyleCnt="0"/>
      <dgm:spPr/>
    </dgm:pt>
  </dgm:ptLst>
  <dgm:cxnLst>
    <dgm:cxn modelId="{6B93B75F-E498-473B-9E6B-7DFA27094DEB}" type="presOf" srcId="{17F80961-3846-493B-91E3-530C61774A99}" destId="{C58F4488-A2F2-4337-87DB-741373EC2F57}" srcOrd="0" destOrd="0" presId="urn:microsoft.com/office/officeart/2008/layout/LinedList"/>
    <dgm:cxn modelId="{C864B668-CC92-45C0-8E3D-7DE5995B432C}" type="presOf" srcId="{DDBCC891-4125-4C1C-82C1-9828203FDE31}" destId="{C6D6C4C1-718D-466F-8BDF-4D0D295E84E7}" srcOrd="0" destOrd="0" presId="urn:microsoft.com/office/officeart/2008/layout/LinedList"/>
    <dgm:cxn modelId="{6E918558-ED81-492A-82B0-3551F1D98382}" type="presOf" srcId="{7A709F9C-F769-4AB7-AF2C-484504F8F017}" destId="{6A4A7A25-8686-440B-B366-F151B242B15D}" srcOrd="0" destOrd="0" presId="urn:microsoft.com/office/officeart/2008/layout/LinedList"/>
    <dgm:cxn modelId="{F1EF538D-CC27-4F67-B8AC-63D8960D664F}" srcId="{17F80961-3846-493B-91E3-530C61774A99}" destId="{796B7341-53F5-4D49-AB5C-3F6DE88A9AD4}" srcOrd="0" destOrd="0" parTransId="{50A30307-8BB7-462B-839B-F7654FE3BF60}" sibTransId="{711539D6-9776-4192-B3F1-18B6043C16B9}"/>
    <dgm:cxn modelId="{1F4E09B0-7FD3-4867-8789-7299C0F30C64}" srcId="{17F80961-3846-493B-91E3-530C61774A99}" destId="{DDBCC891-4125-4C1C-82C1-9828203FDE31}" srcOrd="1" destOrd="0" parTransId="{4CFC9A41-1698-44B5-ABAD-3715207CBF11}" sibTransId="{D441CFC1-C4BC-437A-998E-779B6A434B23}"/>
    <dgm:cxn modelId="{38188CB4-2B38-410E-A35C-804C77595FFF}" srcId="{17F80961-3846-493B-91E3-530C61774A99}" destId="{7A709F9C-F769-4AB7-AF2C-484504F8F017}" srcOrd="2" destOrd="0" parTransId="{C128D544-21E0-41FF-9040-FD47576DC492}" sibTransId="{3BC12B51-8EEC-4919-9ACF-6EDF85B431E2}"/>
    <dgm:cxn modelId="{4FD5C5FA-A3E6-4028-8929-DFC4F11B4442}" type="presOf" srcId="{796B7341-53F5-4D49-AB5C-3F6DE88A9AD4}" destId="{C4130FFE-5571-4C5A-B202-0610E87040BA}" srcOrd="0" destOrd="0" presId="urn:microsoft.com/office/officeart/2008/layout/LinedList"/>
    <dgm:cxn modelId="{805CF778-3026-409B-A105-BFADE1912CB9}" type="presParOf" srcId="{C58F4488-A2F2-4337-87DB-741373EC2F57}" destId="{BE7BDF35-032B-47F6-BF28-F1120854695E}" srcOrd="0" destOrd="0" presId="urn:microsoft.com/office/officeart/2008/layout/LinedList"/>
    <dgm:cxn modelId="{28148C4D-4C4A-48B7-8F83-9D8C6D925C8B}" type="presParOf" srcId="{C58F4488-A2F2-4337-87DB-741373EC2F57}" destId="{DEB9FBFA-68A0-465A-ADEA-9E309FEA183A}" srcOrd="1" destOrd="0" presId="urn:microsoft.com/office/officeart/2008/layout/LinedList"/>
    <dgm:cxn modelId="{B5869D93-819E-4E5E-AA9F-0A5542B1B2DC}" type="presParOf" srcId="{DEB9FBFA-68A0-465A-ADEA-9E309FEA183A}" destId="{C4130FFE-5571-4C5A-B202-0610E87040BA}" srcOrd="0" destOrd="0" presId="urn:microsoft.com/office/officeart/2008/layout/LinedList"/>
    <dgm:cxn modelId="{CF2CE3B5-F128-4020-ACE4-272A52707289}" type="presParOf" srcId="{DEB9FBFA-68A0-465A-ADEA-9E309FEA183A}" destId="{DF71062F-224C-4409-90ED-0A37287EBD32}" srcOrd="1" destOrd="0" presId="urn:microsoft.com/office/officeart/2008/layout/LinedList"/>
    <dgm:cxn modelId="{CF964423-F558-4932-9209-DAB12AF98AF9}" type="presParOf" srcId="{C58F4488-A2F2-4337-87DB-741373EC2F57}" destId="{EBF785C7-2E25-4EE3-ABB8-2F1F0A429C90}" srcOrd="2" destOrd="0" presId="urn:microsoft.com/office/officeart/2008/layout/LinedList"/>
    <dgm:cxn modelId="{3DC1EC21-259A-410D-B523-1B25DB810278}" type="presParOf" srcId="{C58F4488-A2F2-4337-87DB-741373EC2F57}" destId="{BF7F948B-7B7F-4EC6-B064-1189262E6A1B}" srcOrd="3" destOrd="0" presId="urn:microsoft.com/office/officeart/2008/layout/LinedList"/>
    <dgm:cxn modelId="{C1CB1C46-766F-46C3-A456-5F51D680BFF8}" type="presParOf" srcId="{BF7F948B-7B7F-4EC6-B064-1189262E6A1B}" destId="{C6D6C4C1-718D-466F-8BDF-4D0D295E84E7}" srcOrd="0" destOrd="0" presId="urn:microsoft.com/office/officeart/2008/layout/LinedList"/>
    <dgm:cxn modelId="{EB36D0BB-89C2-4A10-B251-83868A89D231}" type="presParOf" srcId="{BF7F948B-7B7F-4EC6-B064-1189262E6A1B}" destId="{57E144F4-A87F-4FFA-A02A-23902B16580A}" srcOrd="1" destOrd="0" presId="urn:microsoft.com/office/officeart/2008/layout/LinedList"/>
    <dgm:cxn modelId="{DB20919E-5544-4F5E-BA72-3DAB3B275339}" type="presParOf" srcId="{C58F4488-A2F2-4337-87DB-741373EC2F57}" destId="{7DD488BB-104F-4CB0-B1C7-5814C19F8E15}" srcOrd="4" destOrd="0" presId="urn:microsoft.com/office/officeart/2008/layout/LinedList"/>
    <dgm:cxn modelId="{C582D00C-F73E-4FBF-9E57-ECC16A5EA347}" type="presParOf" srcId="{C58F4488-A2F2-4337-87DB-741373EC2F57}" destId="{E9A98B4D-9EE6-4562-B23C-E3D1F9EF0AE3}" srcOrd="5" destOrd="0" presId="urn:microsoft.com/office/officeart/2008/layout/LinedList"/>
    <dgm:cxn modelId="{04B503A0-3A3F-4DA6-AFF3-4B72943E8C27}" type="presParOf" srcId="{E9A98B4D-9EE6-4562-B23C-E3D1F9EF0AE3}" destId="{6A4A7A25-8686-440B-B366-F151B242B15D}" srcOrd="0" destOrd="0" presId="urn:microsoft.com/office/officeart/2008/layout/LinedList"/>
    <dgm:cxn modelId="{8AF90D1F-0AA6-476C-887F-4F3359556E67}" type="presParOf" srcId="{E9A98B4D-9EE6-4562-B23C-E3D1F9EF0AE3}" destId="{0846A73F-349C-4622-927B-06F47FE5FB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BDF35-032B-47F6-BF28-F1120854695E}">
      <dsp:nvSpPr>
        <dsp:cNvPr id="0" name=""/>
        <dsp:cNvSpPr/>
      </dsp:nvSpPr>
      <dsp:spPr>
        <a:xfrm>
          <a:off x="0" y="1757"/>
          <a:ext cx="1083064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4130FFE-5571-4C5A-B202-0610E87040BA}">
      <dsp:nvSpPr>
        <dsp:cNvPr id="0" name=""/>
        <dsp:cNvSpPr/>
      </dsp:nvSpPr>
      <dsp:spPr>
        <a:xfrm>
          <a:off x="0" y="1757"/>
          <a:ext cx="10830641" cy="119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Arrian refers to the hypaspists throughout his </a:t>
          </a:r>
          <a:r>
            <a:rPr lang="en-GB" sz="2700" i="1" kern="1200"/>
            <a:t>History of Alexander and Indica </a:t>
          </a:r>
          <a:endParaRPr lang="en-US" sz="2700" kern="1200"/>
        </a:p>
      </dsp:txBody>
      <dsp:txXfrm>
        <a:off x="0" y="1757"/>
        <a:ext cx="10830641" cy="1198449"/>
      </dsp:txXfrm>
    </dsp:sp>
    <dsp:sp modelId="{EBF785C7-2E25-4EE3-ABB8-2F1F0A429C90}">
      <dsp:nvSpPr>
        <dsp:cNvPr id="0" name=""/>
        <dsp:cNvSpPr/>
      </dsp:nvSpPr>
      <dsp:spPr>
        <a:xfrm>
          <a:off x="0" y="1200206"/>
          <a:ext cx="1083064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6D6C4C1-718D-466F-8BDF-4D0D295E84E7}">
      <dsp:nvSpPr>
        <dsp:cNvPr id="0" name=""/>
        <dsp:cNvSpPr/>
      </dsp:nvSpPr>
      <dsp:spPr>
        <a:xfrm>
          <a:off x="0" y="1200206"/>
          <a:ext cx="10830641" cy="119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During such major operations as the Granicus (Arrian. 6-14.2), Issus (Arrian. 9-8.3) Tyre (Arrian. 2.20.6) Gaugamela (Arrian. 5-14.6)</a:t>
          </a:r>
          <a:endParaRPr lang="en-US" sz="2700" kern="1200" dirty="0"/>
        </a:p>
      </dsp:txBody>
      <dsp:txXfrm>
        <a:off x="0" y="1200206"/>
        <a:ext cx="10830641" cy="1198449"/>
      </dsp:txXfrm>
    </dsp:sp>
    <dsp:sp modelId="{7DD488BB-104F-4CB0-B1C7-5814C19F8E15}">
      <dsp:nvSpPr>
        <dsp:cNvPr id="0" name=""/>
        <dsp:cNvSpPr/>
      </dsp:nvSpPr>
      <dsp:spPr>
        <a:xfrm>
          <a:off x="0" y="2398656"/>
          <a:ext cx="1083064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A4A7A25-8686-440B-B366-F151B242B15D}">
      <dsp:nvSpPr>
        <dsp:cNvPr id="0" name=""/>
        <dsp:cNvSpPr/>
      </dsp:nvSpPr>
      <dsp:spPr>
        <a:xfrm>
          <a:off x="0" y="2398656"/>
          <a:ext cx="10830641" cy="119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Often in special operations in sieges or during critical moments in battle</a:t>
          </a:r>
          <a:endParaRPr lang="en-US" sz="2700" kern="1200"/>
        </a:p>
      </dsp:txBody>
      <dsp:txXfrm>
        <a:off x="0" y="2398656"/>
        <a:ext cx="10830641" cy="11984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5/15/2018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5/15/2018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5/15/2018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5/15/2018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29EB3-ECD2-4154-824D-468D0D6FFB67}"/>
              </a:ext>
            </a:extLst>
          </p:cNvPr>
          <p:cNvSpPr>
            <a:spLocks noGrp="1"/>
          </p:cNvSpPr>
          <p:nvPr>
            <p:ph type="ctrTitle"/>
          </p:nvPr>
        </p:nvSpPr>
        <p:spPr/>
        <p:txBody>
          <a:bodyPr/>
          <a:lstStyle/>
          <a:p>
            <a:r>
              <a:rPr lang="en-GB" dirty="0" err="1"/>
              <a:t>Hypaspists</a:t>
            </a:r>
            <a:r>
              <a:rPr lang="en-GB" dirty="0"/>
              <a:t>: the Cornerstone to Alexander the Great’s Success</a:t>
            </a:r>
          </a:p>
        </p:txBody>
      </p:sp>
      <p:sp>
        <p:nvSpPr>
          <p:cNvPr id="3" name="Subtitle 2">
            <a:extLst>
              <a:ext uri="{FF2B5EF4-FFF2-40B4-BE49-F238E27FC236}">
                <a16:creationId xmlns:a16="http://schemas.microsoft.com/office/drawing/2014/main" id="{EA3EDF57-48D6-4440-9A96-47D6E07A06BD}"/>
              </a:ext>
            </a:extLst>
          </p:cNvPr>
          <p:cNvSpPr>
            <a:spLocks noGrp="1"/>
          </p:cNvSpPr>
          <p:nvPr>
            <p:ph type="subTitle" idx="1"/>
          </p:nvPr>
        </p:nvSpPr>
        <p:spPr/>
        <p:txBody>
          <a:bodyPr/>
          <a:lstStyle/>
          <a:p>
            <a:r>
              <a:rPr lang="en-GB" dirty="0"/>
              <a:t>By Bradley McGregor</a:t>
            </a:r>
          </a:p>
        </p:txBody>
      </p:sp>
    </p:spTree>
    <p:extLst>
      <p:ext uri="{BB962C8B-B14F-4D97-AF65-F5344CB8AC3E}">
        <p14:creationId xmlns:p14="http://schemas.microsoft.com/office/powerpoint/2010/main" val="3887469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a:extLst>
              <a:ext uri="{FF2B5EF4-FFF2-40B4-BE49-F238E27FC236}">
                <a16:creationId xmlns:a16="http://schemas.microsoft.com/office/drawing/2014/main" id="{E55C1696-830F-41B7-8804-5F201BDFB416}"/>
              </a:ext>
            </a:extLst>
          </p:cNvPr>
          <p:cNvPicPr>
            <a:picLocks noChangeAspect="1"/>
          </p:cNvPicPr>
          <p:nvPr/>
        </p:nvPicPr>
        <p:blipFill rotWithShape="1">
          <a:blip r:embed="rId3"/>
          <a:srcRect l="13748" r="20937" b="1"/>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Picture 14">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2" name="Title 1">
            <a:extLst>
              <a:ext uri="{FF2B5EF4-FFF2-40B4-BE49-F238E27FC236}">
                <a16:creationId xmlns:a16="http://schemas.microsoft.com/office/drawing/2014/main" id="{4E8E0F0F-3C9A-448D-B53D-39A4C6462B1A}"/>
              </a:ext>
            </a:extLst>
          </p:cNvPr>
          <p:cNvSpPr>
            <a:spLocks noGrp="1"/>
          </p:cNvSpPr>
          <p:nvPr>
            <p:ph type="title"/>
          </p:nvPr>
        </p:nvSpPr>
        <p:spPr>
          <a:xfrm>
            <a:off x="680321" y="753228"/>
            <a:ext cx="5041629" cy="1080938"/>
          </a:xfrm>
        </p:spPr>
        <p:txBody>
          <a:bodyPr>
            <a:normAutofit/>
          </a:bodyPr>
          <a:lstStyle/>
          <a:p>
            <a:r>
              <a:rPr lang="en-GB" dirty="0"/>
              <a:t>The </a:t>
            </a:r>
            <a:r>
              <a:rPr lang="en-GB" dirty="0" err="1"/>
              <a:t>Hypaspists</a:t>
            </a:r>
            <a:r>
              <a:rPr lang="en-GB" dirty="0"/>
              <a:t>:</a:t>
            </a:r>
          </a:p>
        </p:txBody>
      </p:sp>
      <p:sp>
        <p:nvSpPr>
          <p:cNvPr id="3" name="Content Placeholder 2">
            <a:extLst>
              <a:ext uri="{FF2B5EF4-FFF2-40B4-BE49-F238E27FC236}">
                <a16:creationId xmlns:a16="http://schemas.microsoft.com/office/drawing/2014/main" id="{532215E6-21C8-4027-AF1A-83AB779AC88F}"/>
              </a:ext>
            </a:extLst>
          </p:cNvPr>
          <p:cNvSpPr>
            <a:spLocks noGrp="1"/>
          </p:cNvSpPr>
          <p:nvPr>
            <p:ph idx="1"/>
          </p:nvPr>
        </p:nvSpPr>
        <p:spPr>
          <a:xfrm>
            <a:off x="680322" y="2336873"/>
            <a:ext cx="5041628" cy="3599316"/>
          </a:xfrm>
        </p:spPr>
        <p:txBody>
          <a:bodyPr>
            <a:normAutofit/>
          </a:bodyPr>
          <a:lstStyle/>
          <a:p>
            <a:r>
              <a:rPr lang="en-GB" sz="1700"/>
              <a:t>The Hypaspists (also known as shield bearers) were an elite Macedonian unit created by Philip II in the 4</a:t>
            </a:r>
            <a:r>
              <a:rPr lang="en-GB" sz="1700" baseline="30000"/>
              <a:t>th</a:t>
            </a:r>
            <a:r>
              <a:rPr lang="en-GB" sz="1700"/>
              <a:t> century BC.</a:t>
            </a:r>
          </a:p>
          <a:p>
            <a:r>
              <a:rPr lang="en-GB" sz="1700"/>
              <a:t>However the exact nature of their drill and equipment is unknown to us it is suggested they were lightly equipped for flexibility and handpicked to be the most highly trained and able unit of the Macedonian foot soldiers.</a:t>
            </a:r>
          </a:p>
          <a:p>
            <a:r>
              <a:rPr lang="en-GB" sz="1700"/>
              <a:t>Philip’s son Alexander however, is recording using them far more flexibly in his campaigns in the east particularly. His deployment of this elite unit usually being a deciding factor in his success for many operations. </a:t>
            </a:r>
          </a:p>
        </p:txBody>
      </p:sp>
      <p:sp>
        <p:nvSpPr>
          <p:cNvPr id="5" name="TextBox 4">
            <a:extLst>
              <a:ext uri="{FF2B5EF4-FFF2-40B4-BE49-F238E27FC236}">
                <a16:creationId xmlns:a16="http://schemas.microsoft.com/office/drawing/2014/main" id="{23FA58D3-B42B-4C8E-BA19-E10AAC91AD57}"/>
              </a:ext>
            </a:extLst>
          </p:cNvPr>
          <p:cNvSpPr txBox="1"/>
          <p:nvPr/>
        </p:nvSpPr>
        <p:spPr>
          <a:xfrm>
            <a:off x="5345723" y="6361894"/>
            <a:ext cx="1321776" cy="369332"/>
          </a:xfrm>
          <a:prstGeom prst="rect">
            <a:avLst/>
          </a:prstGeom>
          <a:noFill/>
        </p:spPr>
        <p:txBody>
          <a:bodyPr wrap="square" rtlCol="0">
            <a:spAutoFit/>
          </a:bodyPr>
          <a:lstStyle/>
          <a:p>
            <a:r>
              <a:rPr lang="en-GB" dirty="0"/>
              <a:t>Fig. 1 </a:t>
            </a:r>
          </a:p>
        </p:txBody>
      </p:sp>
    </p:spTree>
    <p:extLst>
      <p:ext uri="{BB962C8B-B14F-4D97-AF65-F5344CB8AC3E}">
        <p14:creationId xmlns:p14="http://schemas.microsoft.com/office/powerpoint/2010/main" val="4010327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2D1A2-A4DA-4811-BA0B-5AAF54868F9F}"/>
              </a:ext>
            </a:extLst>
          </p:cNvPr>
          <p:cNvSpPr>
            <a:spLocks noGrp="1"/>
          </p:cNvSpPr>
          <p:nvPr>
            <p:ph type="title"/>
          </p:nvPr>
        </p:nvSpPr>
        <p:spPr>
          <a:xfrm>
            <a:off x="680321" y="753228"/>
            <a:ext cx="9613861" cy="1080938"/>
          </a:xfrm>
        </p:spPr>
        <p:txBody>
          <a:bodyPr>
            <a:normAutofit/>
          </a:bodyPr>
          <a:lstStyle/>
          <a:p>
            <a:r>
              <a:rPr lang="en-GB" dirty="0"/>
              <a:t>In Arrian</a:t>
            </a:r>
          </a:p>
        </p:txBody>
      </p:sp>
      <p:graphicFrame>
        <p:nvGraphicFramePr>
          <p:cNvPr id="7" name="Content Placeholder 2">
            <a:extLst>
              <a:ext uri="{FF2B5EF4-FFF2-40B4-BE49-F238E27FC236}">
                <a16:creationId xmlns:a16="http://schemas.microsoft.com/office/drawing/2014/main" id="{EA77B4B4-CF69-49EF-B52C-705588C36A89}"/>
              </a:ext>
            </a:extLst>
          </p:cNvPr>
          <p:cNvGraphicFramePr>
            <a:graphicFrameLocks noGrp="1"/>
          </p:cNvGraphicFramePr>
          <p:nvPr>
            <p:ph idx="1"/>
            <p:extLst>
              <p:ext uri="{D42A27DB-BD31-4B8C-83A1-F6EECF244321}">
                <p14:modId xmlns:p14="http://schemas.microsoft.com/office/powerpoint/2010/main" val="1151333513"/>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467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60FA9-ECBB-45F1-9380-26F4BE54D2B9}"/>
              </a:ext>
            </a:extLst>
          </p:cNvPr>
          <p:cNvSpPr>
            <a:spLocks noGrp="1"/>
          </p:cNvSpPr>
          <p:nvPr>
            <p:ph type="title"/>
          </p:nvPr>
        </p:nvSpPr>
        <p:spPr/>
        <p:txBody>
          <a:bodyPr/>
          <a:lstStyle/>
          <a:p>
            <a:r>
              <a:rPr lang="en-GB" dirty="0"/>
              <a:t>In Battle</a:t>
            </a:r>
          </a:p>
        </p:txBody>
      </p:sp>
      <p:sp>
        <p:nvSpPr>
          <p:cNvPr id="3" name="Content Placeholder 2">
            <a:extLst>
              <a:ext uri="{FF2B5EF4-FFF2-40B4-BE49-F238E27FC236}">
                <a16:creationId xmlns:a16="http://schemas.microsoft.com/office/drawing/2014/main" id="{2E9483D9-8EB6-4C78-81A4-7648A0E16C4D}"/>
              </a:ext>
            </a:extLst>
          </p:cNvPr>
          <p:cNvSpPr>
            <a:spLocks noGrp="1"/>
          </p:cNvSpPr>
          <p:nvPr>
            <p:ph idx="1"/>
          </p:nvPr>
        </p:nvSpPr>
        <p:spPr/>
        <p:txBody>
          <a:bodyPr>
            <a:normAutofit fontScale="92500" lnSpcReduction="10000"/>
          </a:bodyPr>
          <a:lstStyle/>
          <a:p>
            <a:r>
              <a:rPr lang="en-GB" dirty="0"/>
              <a:t>Trained in the hoplite fashion, often to be more flexible than a traditional hoplite unit, </a:t>
            </a:r>
            <a:r>
              <a:rPr lang="en-GB" dirty="0" err="1"/>
              <a:t>uder</a:t>
            </a:r>
            <a:r>
              <a:rPr lang="en-GB" dirty="0"/>
              <a:t> Philip they were used almost exclusively as flank guards for the unwieldly </a:t>
            </a:r>
            <a:r>
              <a:rPr lang="en-GB" dirty="0" err="1"/>
              <a:t>sarissa</a:t>
            </a:r>
            <a:r>
              <a:rPr lang="en-GB" dirty="0"/>
              <a:t> </a:t>
            </a:r>
            <a:r>
              <a:rPr lang="en-GB" dirty="0" err="1"/>
              <a:t>Phalangites</a:t>
            </a:r>
            <a:r>
              <a:rPr lang="en-GB" dirty="0"/>
              <a:t> who could not easily or effectively manoeuvre to protect their own flanks. Thus, the </a:t>
            </a:r>
            <a:r>
              <a:rPr lang="en-GB" dirty="0" err="1"/>
              <a:t>Hypaspists</a:t>
            </a:r>
            <a:r>
              <a:rPr lang="en-GB" dirty="0"/>
              <a:t>, being more flexible were deployed on these centre flanks with this crucial task, for if they failed and the </a:t>
            </a:r>
            <a:r>
              <a:rPr lang="en-GB" dirty="0" err="1"/>
              <a:t>Phalangites</a:t>
            </a:r>
            <a:r>
              <a:rPr lang="en-GB" dirty="0"/>
              <a:t> were attacked in the rear then that formation would soon collapse along with the entire Macedonian centre likely loosing them the battle. Making them a vital component to any battle plan.</a:t>
            </a:r>
          </a:p>
          <a:p>
            <a:r>
              <a:rPr lang="en-GB" dirty="0"/>
              <a:t>Alexander used them frequently as a screening force or, a fast strike force suggesting they were perhaps more lightly equipped than they were in Philip’s army to facility these new roles.</a:t>
            </a:r>
          </a:p>
        </p:txBody>
      </p:sp>
    </p:spTree>
    <p:extLst>
      <p:ext uri="{BB962C8B-B14F-4D97-AF65-F5344CB8AC3E}">
        <p14:creationId xmlns:p14="http://schemas.microsoft.com/office/powerpoint/2010/main" val="2280580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7" name="Picture 16">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pic>
        <p:nvPicPr>
          <p:cNvPr id="4" name="Picture 3">
            <a:extLst>
              <a:ext uri="{FF2B5EF4-FFF2-40B4-BE49-F238E27FC236}">
                <a16:creationId xmlns:a16="http://schemas.microsoft.com/office/drawing/2014/main" id="{8116B1F7-46E7-47FD-A395-FFFBEE706F8D}"/>
              </a:ext>
            </a:extLst>
          </p:cNvPr>
          <p:cNvPicPr>
            <a:picLocks noChangeAspect="1"/>
          </p:cNvPicPr>
          <p:nvPr/>
        </p:nvPicPr>
        <p:blipFill>
          <a:blip r:embed="rId4"/>
          <a:stretch>
            <a:fillRect/>
          </a:stretch>
        </p:blipFill>
        <p:spPr>
          <a:xfrm>
            <a:off x="8187091" y="2156849"/>
            <a:ext cx="3358478" cy="2544301"/>
          </a:xfrm>
          <a:prstGeom prst="rect">
            <a:avLst/>
          </a:prstGeom>
          <a:ln>
            <a:noFill/>
          </a:ln>
          <a:effectLst>
            <a:outerShdw blurRad="76200" dist="63500" dir="5040000" algn="tl" rotWithShape="0">
              <a:srgbClr val="000000">
                <a:alpha val="41000"/>
              </a:srgbClr>
            </a:outerShdw>
          </a:effectLst>
        </p:spPr>
      </p:pic>
      <p:sp>
        <p:nvSpPr>
          <p:cNvPr id="2" name="Title 1">
            <a:extLst>
              <a:ext uri="{FF2B5EF4-FFF2-40B4-BE49-F238E27FC236}">
                <a16:creationId xmlns:a16="http://schemas.microsoft.com/office/drawing/2014/main" id="{1453EE84-86BB-45BB-8701-C8754D467602}"/>
              </a:ext>
            </a:extLst>
          </p:cNvPr>
          <p:cNvSpPr>
            <a:spLocks noGrp="1"/>
          </p:cNvSpPr>
          <p:nvPr>
            <p:ph type="title"/>
          </p:nvPr>
        </p:nvSpPr>
        <p:spPr>
          <a:xfrm>
            <a:off x="680321" y="753228"/>
            <a:ext cx="7087552" cy="1080938"/>
          </a:xfrm>
        </p:spPr>
        <p:txBody>
          <a:bodyPr>
            <a:normAutofit/>
          </a:bodyPr>
          <a:lstStyle/>
          <a:p>
            <a:r>
              <a:rPr lang="en-GB" dirty="0"/>
              <a:t>At Gaugamela</a:t>
            </a:r>
          </a:p>
        </p:txBody>
      </p:sp>
      <p:sp>
        <p:nvSpPr>
          <p:cNvPr id="3" name="Content Placeholder 2">
            <a:extLst>
              <a:ext uri="{FF2B5EF4-FFF2-40B4-BE49-F238E27FC236}">
                <a16:creationId xmlns:a16="http://schemas.microsoft.com/office/drawing/2014/main" id="{57087FD5-6BD7-49EE-9A52-BBB868130B64}"/>
              </a:ext>
            </a:extLst>
          </p:cNvPr>
          <p:cNvSpPr>
            <a:spLocks noGrp="1"/>
          </p:cNvSpPr>
          <p:nvPr>
            <p:ph idx="1"/>
          </p:nvPr>
        </p:nvSpPr>
        <p:spPr>
          <a:xfrm>
            <a:off x="680321" y="2336873"/>
            <a:ext cx="6423211" cy="3599316"/>
          </a:xfrm>
        </p:spPr>
        <p:txBody>
          <a:bodyPr>
            <a:normAutofit/>
          </a:bodyPr>
          <a:lstStyle/>
          <a:p>
            <a:r>
              <a:rPr lang="en-GB" sz="1400" b="1" dirty="0"/>
              <a:t>During the battle of Gaugamela the </a:t>
            </a:r>
            <a:r>
              <a:rPr lang="en-GB" sz="1400" b="1" dirty="0" err="1"/>
              <a:t>Hypaspists</a:t>
            </a:r>
            <a:r>
              <a:rPr lang="en-GB" sz="1400" b="1" dirty="0"/>
              <a:t> were as crucial as the companions to Alexanders battle tactics</a:t>
            </a:r>
          </a:p>
          <a:p>
            <a:r>
              <a:rPr lang="en-GB" sz="1400" b="1" dirty="0"/>
              <a:t>They were deployed </a:t>
            </a:r>
            <a:r>
              <a:rPr lang="en-GB" sz="1400" b="1" dirty="0" err="1"/>
              <a:t>amongs</a:t>
            </a:r>
            <a:r>
              <a:rPr lang="en-GB" sz="1400" b="1" dirty="0"/>
              <a:t> the cavalry of his right wing so that when his cavalry had drawn out the Persian left wing and engaged them the </a:t>
            </a:r>
            <a:r>
              <a:rPr lang="en-GB" sz="1400" b="1" dirty="0" err="1"/>
              <a:t>hypaspists</a:t>
            </a:r>
            <a:r>
              <a:rPr lang="en-GB" sz="1400" b="1" dirty="0"/>
              <a:t> would be able to pin them keeping them from disrupting Alexander’s crucial charge at the </a:t>
            </a:r>
            <a:r>
              <a:rPr lang="en-GB" sz="1400" b="1" dirty="0" err="1"/>
              <a:t>the</a:t>
            </a:r>
            <a:r>
              <a:rPr lang="en-GB" sz="1400" b="1" dirty="0"/>
              <a:t> Persian centre which won him the battle</a:t>
            </a:r>
          </a:p>
          <a:p>
            <a:r>
              <a:rPr lang="en-GB" sz="1400" b="1" dirty="0"/>
              <a:t>In this operation they were likely unarmoured and lightly armed, probably with a javelin as a </a:t>
            </a:r>
            <a:r>
              <a:rPr lang="en-GB" sz="1400" b="1" dirty="0" err="1"/>
              <a:t>doros</a:t>
            </a:r>
            <a:r>
              <a:rPr lang="en-GB" sz="1400" b="1" dirty="0"/>
              <a:t> spear and hoplite armour would have rendered them too slow to keep up with the cavalry with which they were embedded within, blocked from sight by the dust kicked up by the cavalry</a:t>
            </a:r>
          </a:p>
          <a:p>
            <a:r>
              <a:rPr lang="en-GB" sz="1400" b="1" dirty="0"/>
              <a:t>Therefore, the </a:t>
            </a:r>
            <a:r>
              <a:rPr lang="en-GB" sz="1400" b="1" dirty="0" err="1"/>
              <a:t>Hypaspists</a:t>
            </a:r>
            <a:r>
              <a:rPr lang="en-GB" sz="1400" b="1" dirty="0"/>
              <a:t> were vital for this operations success as had they not successfully pinned the Persian left with the allied Greek cavalry then Alexander’s charge would have been interrupted leaving him caught on this wing unable to save his endangered left</a:t>
            </a:r>
          </a:p>
        </p:txBody>
      </p:sp>
      <p:sp>
        <p:nvSpPr>
          <p:cNvPr id="5" name="TextBox 4">
            <a:extLst>
              <a:ext uri="{FF2B5EF4-FFF2-40B4-BE49-F238E27FC236}">
                <a16:creationId xmlns:a16="http://schemas.microsoft.com/office/drawing/2014/main" id="{1C605998-162D-4F2A-8897-00B88AE924BC}"/>
              </a:ext>
            </a:extLst>
          </p:cNvPr>
          <p:cNvSpPr txBox="1"/>
          <p:nvPr/>
        </p:nvSpPr>
        <p:spPr>
          <a:xfrm>
            <a:off x="6858000" y="6393830"/>
            <a:ext cx="782739" cy="369332"/>
          </a:xfrm>
          <a:prstGeom prst="rect">
            <a:avLst/>
          </a:prstGeom>
          <a:noFill/>
        </p:spPr>
        <p:txBody>
          <a:bodyPr wrap="square" rtlCol="0">
            <a:spAutoFit/>
          </a:bodyPr>
          <a:lstStyle/>
          <a:p>
            <a:r>
              <a:rPr lang="en-GB" dirty="0"/>
              <a:t>Fig. 2</a:t>
            </a:r>
          </a:p>
        </p:txBody>
      </p:sp>
    </p:spTree>
    <p:extLst>
      <p:ext uri="{BB962C8B-B14F-4D97-AF65-F5344CB8AC3E}">
        <p14:creationId xmlns:p14="http://schemas.microsoft.com/office/powerpoint/2010/main" val="3996814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a:extLst>
              <a:ext uri="{FF2B5EF4-FFF2-40B4-BE49-F238E27FC236}">
                <a16:creationId xmlns:a16="http://schemas.microsoft.com/office/drawing/2014/main" id="{58D03E16-CE85-4230-9887-1A81A26888EA}"/>
              </a:ext>
            </a:extLst>
          </p:cNvPr>
          <p:cNvPicPr>
            <a:picLocks noChangeAspect="1"/>
          </p:cNvPicPr>
          <p:nvPr/>
        </p:nvPicPr>
        <p:blipFill rotWithShape="1">
          <a:blip r:embed="rId3"/>
          <a:srcRect r="1900" b="1"/>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2" name="Title 1">
            <a:extLst>
              <a:ext uri="{FF2B5EF4-FFF2-40B4-BE49-F238E27FC236}">
                <a16:creationId xmlns:a16="http://schemas.microsoft.com/office/drawing/2014/main" id="{84FEBBA2-0499-490A-8376-5E78BB83E30C}"/>
              </a:ext>
            </a:extLst>
          </p:cNvPr>
          <p:cNvSpPr>
            <a:spLocks noGrp="1"/>
          </p:cNvSpPr>
          <p:nvPr>
            <p:ph type="title"/>
          </p:nvPr>
        </p:nvSpPr>
        <p:spPr>
          <a:xfrm>
            <a:off x="680321" y="753228"/>
            <a:ext cx="7087552" cy="1080938"/>
          </a:xfrm>
        </p:spPr>
        <p:txBody>
          <a:bodyPr>
            <a:normAutofit/>
          </a:bodyPr>
          <a:lstStyle/>
          <a:p>
            <a:r>
              <a:rPr lang="en-GB" dirty="0"/>
              <a:t>In sieges:</a:t>
            </a:r>
          </a:p>
        </p:txBody>
      </p:sp>
      <p:sp>
        <p:nvSpPr>
          <p:cNvPr id="3" name="Content Placeholder 2">
            <a:extLst>
              <a:ext uri="{FF2B5EF4-FFF2-40B4-BE49-F238E27FC236}">
                <a16:creationId xmlns:a16="http://schemas.microsoft.com/office/drawing/2014/main" id="{0604CD68-20EA-4568-8772-E225EBF60757}"/>
              </a:ext>
            </a:extLst>
          </p:cNvPr>
          <p:cNvSpPr>
            <a:spLocks noGrp="1"/>
          </p:cNvSpPr>
          <p:nvPr>
            <p:ph idx="1"/>
          </p:nvPr>
        </p:nvSpPr>
        <p:spPr>
          <a:xfrm>
            <a:off x="680321" y="2336873"/>
            <a:ext cx="6423211" cy="3599316"/>
          </a:xfrm>
        </p:spPr>
        <p:txBody>
          <a:bodyPr>
            <a:normAutofit/>
          </a:bodyPr>
          <a:lstStyle/>
          <a:p>
            <a:r>
              <a:rPr lang="en-GB" sz="2000" dirty="0"/>
              <a:t>During sieges the </a:t>
            </a:r>
            <a:r>
              <a:rPr lang="en-GB" sz="2000" dirty="0" err="1"/>
              <a:t>Hypaspists</a:t>
            </a:r>
            <a:r>
              <a:rPr lang="en-GB" sz="2000" dirty="0"/>
              <a:t> were either used as crack assault troops to storm a breach</a:t>
            </a:r>
          </a:p>
          <a:p>
            <a:r>
              <a:rPr lang="en-GB" sz="2000" dirty="0"/>
              <a:t>Or in special cases as elite irregulars meant to find unconventional means to breach a fortress such as at </a:t>
            </a:r>
            <a:r>
              <a:rPr lang="en-GB" sz="2000" dirty="0" err="1"/>
              <a:t>Aornos</a:t>
            </a:r>
            <a:endParaRPr lang="en-GB" sz="2000" dirty="0"/>
          </a:p>
          <a:p>
            <a:endParaRPr lang="en-GB" sz="2000" dirty="0"/>
          </a:p>
        </p:txBody>
      </p:sp>
      <p:sp>
        <p:nvSpPr>
          <p:cNvPr id="5" name="TextBox 4">
            <a:extLst>
              <a:ext uri="{FF2B5EF4-FFF2-40B4-BE49-F238E27FC236}">
                <a16:creationId xmlns:a16="http://schemas.microsoft.com/office/drawing/2014/main" id="{030B3D44-14F2-49F6-BB98-6C4C9D3759C4}"/>
              </a:ext>
            </a:extLst>
          </p:cNvPr>
          <p:cNvSpPr txBox="1"/>
          <p:nvPr/>
        </p:nvSpPr>
        <p:spPr>
          <a:xfrm>
            <a:off x="6840415" y="6398117"/>
            <a:ext cx="839535" cy="369332"/>
          </a:xfrm>
          <a:prstGeom prst="rect">
            <a:avLst/>
          </a:prstGeom>
          <a:noFill/>
        </p:spPr>
        <p:txBody>
          <a:bodyPr wrap="square" rtlCol="0">
            <a:spAutoFit/>
          </a:bodyPr>
          <a:lstStyle/>
          <a:p>
            <a:r>
              <a:rPr lang="en-GB" dirty="0"/>
              <a:t>Fig. 3</a:t>
            </a:r>
          </a:p>
        </p:txBody>
      </p:sp>
    </p:spTree>
    <p:extLst>
      <p:ext uri="{BB962C8B-B14F-4D97-AF65-F5344CB8AC3E}">
        <p14:creationId xmlns:p14="http://schemas.microsoft.com/office/powerpoint/2010/main" val="256923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F46C0-ACB7-47E4-AD95-975B3F24C6FA}"/>
              </a:ext>
            </a:extLst>
          </p:cNvPr>
          <p:cNvSpPr>
            <a:spLocks noGrp="1"/>
          </p:cNvSpPr>
          <p:nvPr>
            <p:ph type="title"/>
          </p:nvPr>
        </p:nvSpPr>
        <p:spPr/>
        <p:txBody>
          <a:bodyPr>
            <a:normAutofit/>
          </a:bodyPr>
          <a:lstStyle/>
          <a:p>
            <a:r>
              <a:rPr lang="en-GB" sz="2400"/>
              <a:t>Cyropolis</a:t>
            </a:r>
          </a:p>
        </p:txBody>
      </p:sp>
      <p:sp>
        <p:nvSpPr>
          <p:cNvPr id="3" name="Content Placeholder 2">
            <a:extLst>
              <a:ext uri="{FF2B5EF4-FFF2-40B4-BE49-F238E27FC236}">
                <a16:creationId xmlns:a16="http://schemas.microsoft.com/office/drawing/2014/main" id="{151FE675-3621-489B-814D-EE03D535BF3A}"/>
              </a:ext>
            </a:extLst>
          </p:cNvPr>
          <p:cNvSpPr>
            <a:spLocks noGrp="1"/>
          </p:cNvSpPr>
          <p:nvPr>
            <p:ph idx="1"/>
          </p:nvPr>
        </p:nvSpPr>
        <p:spPr/>
        <p:txBody>
          <a:bodyPr>
            <a:normAutofit/>
          </a:bodyPr>
          <a:lstStyle/>
          <a:p>
            <a:r>
              <a:rPr lang="en-GB" dirty="0"/>
              <a:t>In this siege Alexander took the </a:t>
            </a:r>
            <a:r>
              <a:rPr lang="en-GB" dirty="0" err="1"/>
              <a:t>Hypaspists</a:t>
            </a:r>
            <a:r>
              <a:rPr lang="en-GB" dirty="0"/>
              <a:t> up a dry stream that lead into the city under the rules to force an entry, in this case it is likely they were more heavily equipped to be able to force such an entry and make way to the gates to allow the rest of the army in</a:t>
            </a:r>
          </a:p>
          <a:p>
            <a:r>
              <a:rPr lang="en-GB" dirty="0"/>
              <a:t>The </a:t>
            </a:r>
            <a:r>
              <a:rPr lang="en-GB" dirty="0" err="1"/>
              <a:t>hypaspists</a:t>
            </a:r>
            <a:r>
              <a:rPr lang="en-GB" dirty="0"/>
              <a:t> again were likely selected due to their vast experience and reputation as an elite unit</a:t>
            </a:r>
          </a:p>
        </p:txBody>
      </p:sp>
    </p:spTree>
    <p:extLst>
      <p:ext uri="{BB962C8B-B14F-4D97-AF65-F5344CB8AC3E}">
        <p14:creationId xmlns:p14="http://schemas.microsoft.com/office/powerpoint/2010/main" val="1168848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Rectangle 12">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9" name="Picture 14">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pic>
        <p:nvPicPr>
          <p:cNvPr id="4" name="Picture 3">
            <a:extLst>
              <a:ext uri="{FF2B5EF4-FFF2-40B4-BE49-F238E27FC236}">
                <a16:creationId xmlns:a16="http://schemas.microsoft.com/office/drawing/2014/main" id="{035DABAA-CAC1-44BD-AC9D-E4983E175ABF}"/>
              </a:ext>
            </a:extLst>
          </p:cNvPr>
          <p:cNvPicPr>
            <a:picLocks noChangeAspect="1"/>
          </p:cNvPicPr>
          <p:nvPr/>
        </p:nvPicPr>
        <p:blipFill>
          <a:blip r:embed="rId4"/>
          <a:stretch>
            <a:fillRect/>
          </a:stretch>
        </p:blipFill>
        <p:spPr>
          <a:xfrm>
            <a:off x="5276090" y="1191905"/>
            <a:ext cx="6303134" cy="4443709"/>
          </a:xfrm>
          <a:prstGeom prst="rect">
            <a:avLst/>
          </a:prstGeom>
          <a:ln>
            <a:noFill/>
          </a:ln>
          <a:effectLst>
            <a:outerShdw blurRad="76200" dist="63500" dir="5040000" algn="tl" rotWithShape="0">
              <a:srgbClr val="000000">
                <a:alpha val="41000"/>
              </a:srgbClr>
            </a:outerShdw>
          </a:effectLst>
        </p:spPr>
      </p:pic>
      <p:sp>
        <p:nvSpPr>
          <p:cNvPr id="2" name="Title 1">
            <a:extLst>
              <a:ext uri="{FF2B5EF4-FFF2-40B4-BE49-F238E27FC236}">
                <a16:creationId xmlns:a16="http://schemas.microsoft.com/office/drawing/2014/main" id="{FB2ECAC2-0A43-4990-9433-9031296DBFD1}"/>
              </a:ext>
            </a:extLst>
          </p:cNvPr>
          <p:cNvSpPr>
            <a:spLocks noGrp="1"/>
          </p:cNvSpPr>
          <p:nvPr>
            <p:ph type="title"/>
          </p:nvPr>
        </p:nvSpPr>
        <p:spPr>
          <a:xfrm>
            <a:off x="680321" y="753228"/>
            <a:ext cx="4136123" cy="1080938"/>
          </a:xfrm>
        </p:spPr>
        <p:txBody>
          <a:bodyPr>
            <a:normAutofit/>
          </a:bodyPr>
          <a:lstStyle/>
          <a:p>
            <a:r>
              <a:rPr lang="en-GB" sz="2400"/>
              <a:t>Sogdian Rock</a:t>
            </a:r>
          </a:p>
        </p:txBody>
      </p:sp>
      <p:sp>
        <p:nvSpPr>
          <p:cNvPr id="3" name="Content Placeholder 2">
            <a:extLst>
              <a:ext uri="{FF2B5EF4-FFF2-40B4-BE49-F238E27FC236}">
                <a16:creationId xmlns:a16="http://schemas.microsoft.com/office/drawing/2014/main" id="{A1459EC5-6DDB-4E31-84CF-3BC706C711F5}"/>
              </a:ext>
            </a:extLst>
          </p:cNvPr>
          <p:cNvSpPr>
            <a:spLocks noGrp="1"/>
          </p:cNvSpPr>
          <p:nvPr>
            <p:ph idx="1"/>
          </p:nvPr>
        </p:nvSpPr>
        <p:spPr>
          <a:xfrm>
            <a:off x="680321" y="2336873"/>
            <a:ext cx="4136123" cy="3599316"/>
          </a:xfrm>
        </p:spPr>
        <p:txBody>
          <a:bodyPr>
            <a:normAutofit/>
          </a:bodyPr>
          <a:lstStyle/>
          <a:p>
            <a:r>
              <a:rPr lang="en-GB" sz="1800"/>
              <a:t>In Arrian 4.18.4 it is mentioned that Alexander offers volounteers 12 talents to the first up the Sogdian rock, and that these volunteers were made up from experienced climbers from previous sieges</a:t>
            </a:r>
          </a:p>
          <a:p>
            <a:r>
              <a:rPr lang="en-GB" sz="1800"/>
              <a:t>These were most likely hypaspists because they as a unit are recorded most often throughout sieges particularly in scaling fortifications or raised terrain</a:t>
            </a:r>
          </a:p>
        </p:txBody>
      </p:sp>
      <p:sp>
        <p:nvSpPr>
          <p:cNvPr id="5" name="TextBox 4">
            <a:extLst>
              <a:ext uri="{FF2B5EF4-FFF2-40B4-BE49-F238E27FC236}">
                <a16:creationId xmlns:a16="http://schemas.microsoft.com/office/drawing/2014/main" id="{53D097A8-B255-498F-BC1E-F7451CA7E93F}"/>
              </a:ext>
            </a:extLst>
          </p:cNvPr>
          <p:cNvSpPr txBox="1"/>
          <p:nvPr/>
        </p:nvSpPr>
        <p:spPr>
          <a:xfrm>
            <a:off x="5276090" y="5741377"/>
            <a:ext cx="6303134" cy="369332"/>
          </a:xfrm>
          <a:prstGeom prst="rect">
            <a:avLst/>
          </a:prstGeom>
          <a:noFill/>
        </p:spPr>
        <p:txBody>
          <a:bodyPr wrap="square" rtlCol="0">
            <a:spAutoFit/>
          </a:bodyPr>
          <a:lstStyle/>
          <a:p>
            <a:r>
              <a:rPr lang="en-GB" dirty="0"/>
              <a:t>Fig. 4</a:t>
            </a:r>
          </a:p>
        </p:txBody>
      </p:sp>
    </p:spTree>
    <p:extLst>
      <p:ext uri="{BB962C8B-B14F-4D97-AF65-F5344CB8AC3E}">
        <p14:creationId xmlns:p14="http://schemas.microsoft.com/office/powerpoint/2010/main" val="4219354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19358-95D6-4381-B286-9C707F41483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B4547D0-1ABE-4E8F-95A3-77737068ADAE}"/>
              </a:ext>
            </a:extLst>
          </p:cNvPr>
          <p:cNvSpPr>
            <a:spLocks noGrp="1"/>
          </p:cNvSpPr>
          <p:nvPr>
            <p:ph idx="1"/>
          </p:nvPr>
        </p:nvSpPr>
        <p:spPr/>
        <p:txBody>
          <a:bodyPr>
            <a:normAutofit fontScale="85000" lnSpcReduction="20000"/>
          </a:bodyPr>
          <a:lstStyle/>
          <a:p>
            <a:r>
              <a:rPr lang="en-GB" dirty="0"/>
              <a:t>The battle tactics of Alexander relied on the ability of the </a:t>
            </a:r>
            <a:r>
              <a:rPr lang="en-GB" dirty="0" err="1"/>
              <a:t>Hypaspists</a:t>
            </a:r>
            <a:r>
              <a:rPr lang="en-GB" dirty="0"/>
              <a:t> to protect the phalanx and support the cavalry, these two arms would be vulnerable without this support</a:t>
            </a:r>
          </a:p>
          <a:p>
            <a:r>
              <a:rPr lang="en-GB" dirty="0"/>
              <a:t>At Gaugamela the deciding battle of Alexander’s conquest of Persia, the </a:t>
            </a:r>
            <a:r>
              <a:rPr lang="en-GB" dirty="0" err="1"/>
              <a:t>Hypaspists</a:t>
            </a:r>
            <a:r>
              <a:rPr lang="en-GB" dirty="0"/>
              <a:t> played a pivotal role allowing for Alexander’s decisive charge</a:t>
            </a:r>
          </a:p>
          <a:p>
            <a:r>
              <a:rPr lang="en-GB" dirty="0"/>
              <a:t>In multiple sieges, each of which could have delayed Alexander significantly or remained impenetrable to him endangering is vast over stretched supply lines, which in turn would have impeded any further conquests</a:t>
            </a:r>
          </a:p>
          <a:p>
            <a:r>
              <a:rPr lang="en-GB" dirty="0"/>
              <a:t>Therefore, without this crack unit of highly disciplined veterans Alexander would have had significantly greater trouble in his great campaigns throughout the east, potentially he may even have failed, had he not had such a unit and thus lost Gaugamela, failed to take Tyre, the Sogdian rock and many other fortresses.</a:t>
            </a:r>
          </a:p>
        </p:txBody>
      </p:sp>
    </p:spTree>
    <p:extLst>
      <p:ext uri="{BB962C8B-B14F-4D97-AF65-F5344CB8AC3E}">
        <p14:creationId xmlns:p14="http://schemas.microsoft.com/office/powerpoint/2010/main" val="2276346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25683-B32A-4DD6-9F00-EA5A525A933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0B83399-A887-40AC-9A0D-C4EF06EE35BD}"/>
              </a:ext>
            </a:extLst>
          </p:cNvPr>
          <p:cNvSpPr>
            <a:spLocks noGrp="1"/>
          </p:cNvSpPr>
          <p:nvPr>
            <p:ph idx="1"/>
          </p:nvPr>
        </p:nvSpPr>
        <p:spPr/>
        <p:txBody>
          <a:bodyPr>
            <a:normAutofit fontScale="62500" lnSpcReduction="20000"/>
          </a:bodyPr>
          <a:lstStyle/>
          <a:p>
            <a:pPr marL="0" indent="0">
              <a:buNone/>
            </a:pPr>
            <a:r>
              <a:rPr lang="en-GB" dirty="0"/>
              <a:t>Primary:</a:t>
            </a:r>
          </a:p>
          <a:p>
            <a:pPr marL="0" indent="0">
              <a:buNone/>
            </a:pPr>
            <a:r>
              <a:rPr lang="en-GB" dirty="0"/>
              <a:t>Arrian. </a:t>
            </a:r>
            <a:r>
              <a:rPr lang="en-GB" i="1" dirty="0"/>
              <a:t>History of Alexander and Indica I.</a:t>
            </a:r>
            <a:r>
              <a:rPr lang="en-GB" dirty="0"/>
              <a:t> P.A. Brunt (trans.). 1976. London: William Heinemann LTD.</a:t>
            </a:r>
          </a:p>
          <a:p>
            <a:pPr marL="0" indent="0">
              <a:buNone/>
            </a:pPr>
            <a:r>
              <a:rPr lang="en-GB" dirty="0"/>
              <a:t>Diodorus. </a:t>
            </a:r>
            <a:r>
              <a:rPr lang="en-GB" i="1" dirty="0"/>
              <a:t>Library of History. </a:t>
            </a:r>
            <a:r>
              <a:rPr lang="en-GB" dirty="0"/>
              <a:t>C. H. </a:t>
            </a:r>
            <a:r>
              <a:rPr lang="en-GB" dirty="0" err="1"/>
              <a:t>Oldfather</a:t>
            </a:r>
            <a:r>
              <a:rPr lang="en-GB" dirty="0"/>
              <a:t> (trans.). 2014. </a:t>
            </a:r>
            <a:r>
              <a:rPr lang="en-GB" dirty="0" err="1"/>
              <a:t>ePub</a:t>
            </a:r>
            <a:r>
              <a:rPr lang="en-GB" dirty="0"/>
              <a:t>: </a:t>
            </a:r>
            <a:r>
              <a:rPr lang="en-GB"/>
              <a:t>Delphi Classics.</a:t>
            </a:r>
            <a:endParaRPr lang="en-GB" dirty="0"/>
          </a:p>
          <a:p>
            <a:pPr marL="0" indent="0">
              <a:buNone/>
            </a:pPr>
            <a:r>
              <a:rPr lang="en-GB" dirty="0"/>
              <a:t>Illustrations:</a:t>
            </a:r>
          </a:p>
          <a:p>
            <a:pPr marL="0" indent="0">
              <a:buNone/>
            </a:pPr>
            <a:r>
              <a:rPr lang="en-GB" dirty="0"/>
              <a:t>Fig.1 </a:t>
            </a:r>
            <a:r>
              <a:rPr lang="en-GB" dirty="0" err="1"/>
              <a:t>Hypaspist</a:t>
            </a:r>
            <a:r>
              <a:rPr lang="en-GB" dirty="0"/>
              <a:t>. https://en.wikipedia.org/wiki/Hypaspists#/media/File:Hypaspist.jpg [Accessed: 15</a:t>
            </a:r>
            <a:r>
              <a:rPr lang="en-GB" baseline="30000" dirty="0"/>
              <a:t>th</a:t>
            </a:r>
            <a:r>
              <a:rPr lang="en-GB" dirty="0"/>
              <a:t> of May 2018]</a:t>
            </a:r>
          </a:p>
          <a:p>
            <a:pPr marL="0" indent="0">
              <a:buNone/>
            </a:pPr>
            <a:r>
              <a:rPr lang="en-GB" dirty="0"/>
              <a:t>Fig.2 Battle of Gaugamela. https://en.wikipedia.org/wiki/Battle_of_Gaugamela#/media/File:Battle_gaugamela_decisive.png [Accessed: 15</a:t>
            </a:r>
            <a:r>
              <a:rPr lang="en-GB" baseline="30000" dirty="0"/>
              <a:t>th</a:t>
            </a:r>
            <a:r>
              <a:rPr lang="en-GB" dirty="0"/>
              <a:t> of May 2018]</a:t>
            </a:r>
          </a:p>
          <a:p>
            <a:pPr marL="0" indent="0">
              <a:buNone/>
            </a:pPr>
            <a:r>
              <a:rPr lang="en-GB" dirty="0"/>
              <a:t>Fig. 3 Siege of Tyre. https://en.wikipedia.org/wiki/Siege_of_Tyre_(332_BC)#/media/File:A_naval_action_during_the_siege_of_Tyre_by_Andre_Castaigne_(1898-1899).jpg [Accessed: 15</a:t>
            </a:r>
            <a:r>
              <a:rPr lang="en-GB" baseline="30000" dirty="0"/>
              <a:t>th</a:t>
            </a:r>
            <a:r>
              <a:rPr lang="en-GB" dirty="0"/>
              <a:t> of May 2018]</a:t>
            </a:r>
          </a:p>
          <a:p>
            <a:pPr marL="0" indent="0">
              <a:buNone/>
            </a:pPr>
            <a:r>
              <a:rPr lang="en-GB" dirty="0"/>
              <a:t>Fig. 4 Sogdian Rock. https://iovianiseniores.wordpress.com/2017/02/18/the-sogdian-rock/ [Accessed: 15</a:t>
            </a:r>
            <a:r>
              <a:rPr lang="en-GB" baseline="30000" dirty="0"/>
              <a:t>th</a:t>
            </a:r>
            <a:r>
              <a:rPr lang="en-GB" dirty="0"/>
              <a:t> of May 2018]</a:t>
            </a:r>
          </a:p>
          <a:p>
            <a:pPr marL="0" indent="0">
              <a:buNone/>
            </a:pPr>
            <a:endParaRPr lang="en-GB" dirty="0"/>
          </a:p>
          <a:p>
            <a:pPr marL="0" indent="0">
              <a:buNone/>
            </a:pPr>
            <a:endParaRPr lang="en-GB" i="1" dirty="0"/>
          </a:p>
        </p:txBody>
      </p:sp>
    </p:spTree>
    <p:extLst>
      <p:ext uri="{BB962C8B-B14F-4D97-AF65-F5344CB8AC3E}">
        <p14:creationId xmlns:p14="http://schemas.microsoft.com/office/powerpoint/2010/main" val="92662620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760</TotalTime>
  <Words>1017</Words>
  <Application>Microsoft Office PowerPoint</Application>
  <PresentationFormat>Widescreen</PresentationFormat>
  <Paragraphs>45</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Trebuchet MS</vt:lpstr>
      <vt:lpstr>Berlin</vt:lpstr>
      <vt:lpstr>Hypaspists: the Cornerstone to Alexander the Great’s Success</vt:lpstr>
      <vt:lpstr>The Hypaspists:</vt:lpstr>
      <vt:lpstr>In Arrian</vt:lpstr>
      <vt:lpstr>In Battle</vt:lpstr>
      <vt:lpstr>At Gaugamela</vt:lpstr>
      <vt:lpstr>In sieges:</vt:lpstr>
      <vt:lpstr>Cyropolis</vt:lpstr>
      <vt:lpstr>Sogdian Rock</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Bradley McGregor</dc:creator>
  <cp:lastModifiedBy>Bradley McGregor</cp:lastModifiedBy>
  <cp:revision>2</cp:revision>
  <dcterms:created xsi:type="dcterms:W3CDTF">2018-05-13T14:13:29Z</dcterms:created>
  <dcterms:modified xsi:type="dcterms:W3CDTF">2018-05-15T22:42:36Z</dcterms:modified>
</cp:coreProperties>
</file>