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Lst>
  <p:notesMasterIdLst>
    <p:notesMasterId r:id="rId68"/>
  </p:notesMasterIdLst>
  <p:handoutMasterIdLst>
    <p:handoutMasterId r:id="rId69"/>
  </p:handoutMasterIdLst>
  <p:sldIdLst>
    <p:sldId id="497" r:id="rId26"/>
    <p:sldId id="991" r:id="rId27"/>
    <p:sldId id="500" r:id="rId28"/>
    <p:sldId id="273" r:id="rId29"/>
    <p:sldId id="501" r:id="rId30"/>
    <p:sldId id="499" r:id="rId31"/>
    <p:sldId id="374" r:id="rId32"/>
    <p:sldId id="472" r:id="rId33"/>
    <p:sldId id="410" r:id="rId34"/>
    <p:sldId id="992" r:id="rId35"/>
    <p:sldId id="447" r:id="rId36"/>
    <p:sldId id="993" r:id="rId37"/>
    <p:sldId id="315" r:id="rId38"/>
    <p:sldId id="322" r:id="rId39"/>
    <p:sldId id="412" r:id="rId40"/>
    <p:sldId id="343" r:id="rId41"/>
    <p:sldId id="995" r:id="rId42"/>
    <p:sldId id="478" r:id="rId43"/>
    <p:sldId id="996" r:id="rId44"/>
    <p:sldId id="480" r:id="rId45"/>
    <p:sldId id="997" r:id="rId46"/>
    <p:sldId id="481" r:id="rId47"/>
    <p:sldId id="998" r:id="rId48"/>
    <p:sldId id="994" r:id="rId49"/>
    <p:sldId id="482" r:id="rId50"/>
    <p:sldId id="476" r:id="rId51"/>
    <p:sldId id="498" r:id="rId52"/>
    <p:sldId id="477" r:id="rId53"/>
    <p:sldId id="381" r:id="rId54"/>
    <p:sldId id="488" r:id="rId55"/>
    <p:sldId id="379" r:id="rId56"/>
    <p:sldId id="489" r:id="rId57"/>
    <p:sldId id="382" r:id="rId58"/>
    <p:sldId id="428" r:id="rId59"/>
    <p:sldId id="320" r:id="rId60"/>
    <p:sldId id="999" r:id="rId61"/>
    <p:sldId id="324" r:id="rId62"/>
    <p:sldId id="471" r:id="rId63"/>
    <p:sldId id="496" r:id="rId64"/>
    <p:sldId id="490" r:id="rId65"/>
    <p:sldId id="491" r:id="rId66"/>
    <p:sldId id="492"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501048-F868-4DE2-A0B1-61A4FB3F9BA8}" v="247" dt="2023-11-13T00:11:47.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0481" autoAdjust="0"/>
  </p:normalViewPr>
  <p:slideViewPr>
    <p:cSldViewPr>
      <p:cViewPr>
        <p:scale>
          <a:sx n="100" d="100"/>
          <a:sy n="100" d="100"/>
        </p:scale>
        <p:origin x="1542" y="-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commentAuthors" Target="commentAuthors.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C6501048-F868-4DE2-A0B1-61A4FB3F9BA8}"/>
    <pc:docChg chg="undo redo custSel addSld delSld modSld sldOrd">
      <pc:chgData name="Christopher Wilkin" userId="10363294-769d-46d1-9962-1839b2820248" providerId="ADAL" clId="{C6501048-F868-4DE2-A0B1-61A4FB3F9BA8}" dt="2023-11-13T00:11:47.081" v="3182"/>
      <pc:docMkLst>
        <pc:docMk/>
      </pc:docMkLst>
      <pc:sldChg chg="addSp delSp modSp mod delDesignElem">
        <pc:chgData name="Christopher Wilkin" userId="10363294-769d-46d1-9962-1839b2820248" providerId="ADAL" clId="{C6501048-F868-4DE2-A0B1-61A4FB3F9BA8}" dt="2023-11-12T21:24:17.265" v="310" actId="27636"/>
        <pc:sldMkLst>
          <pc:docMk/>
          <pc:sldMk cId="2941564429" sldId="273"/>
        </pc:sldMkLst>
        <pc:spChg chg="mod">
          <ac:chgData name="Christopher Wilkin" userId="10363294-769d-46d1-9962-1839b2820248" providerId="ADAL" clId="{C6501048-F868-4DE2-A0B1-61A4FB3F9BA8}" dt="2023-11-12T21:23:13.032" v="280" actId="1076"/>
          <ac:spMkLst>
            <pc:docMk/>
            <pc:sldMk cId="2941564429" sldId="273"/>
            <ac:spMk id="2" creationId="{422CCE67-C34A-480C-92CB-3D52CECD0757}"/>
          </ac:spMkLst>
        </pc:spChg>
        <pc:spChg chg="mod">
          <ac:chgData name="Christopher Wilkin" userId="10363294-769d-46d1-9962-1839b2820248" providerId="ADAL" clId="{C6501048-F868-4DE2-A0B1-61A4FB3F9BA8}" dt="2023-11-12T21:24:17.265" v="310" actId="27636"/>
          <ac:spMkLst>
            <pc:docMk/>
            <pc:sldMk cId="2941564429" sldId="273"/>
            <ac:spMk id="3" creationId="{129DA15B-EDB7-4EA8-93F9-99BFC0601F7E}"/>
          </ac:spMkLst>
        </pc:spChg>
        <pc:spChg chg="del">
          <ac:chgData name="Christopher Wilkin" userId="10363294-769d-46d1-9962-1839b2820248" providerId="ADAL" clId="{C6501048-F868-4DE2-A0B1-61A4FB3F9BA8}" dt="2023-11-12T20:45:50.442" v="11"/>
          <ac:spMkLst>
            <pc:docMk/>
            <pc:sldMk cId="2941564429" sldId="273"/>
            <ac:spMk id="39" creationId="{A44CB4EE-83AD-4C56-872E-1E3F03E706BB}"/>
          </ac:spMkLst>
        </pc:spChg>
        <pc:spChg chg="del">
          <ac:chgData name="Christopher Wilkin" userId="10363294-769d-46d1-9962-1839b2820248" providerId="ADAL" clId="{C6501048-F868-4DE2-A0B1-61A4FB3F9BA8}" dt="2023-11-12T20:45:50.442" v="11"/>
          <ac:spMkLst>
            <pc:docMk/>
            <pc:sldMk cId="2941564429" sldId="273"/>
            <ac:spMk id="72" creationId="{9255E12D-D5B1-4FC4-8749-107188960747}"/>
          </ac:spMkLst>
        </pc:spChg>
        <pc:spChg chg="del">
          <ac:chgData name="Christopher Wilkin" userId="10363294-769d-46d1-9962-1839b2820248" providerId="ADAL" clId="{C6501048-F868-4DE2-A0B1-61A4FB3F9BA8}" dt="2023-11-12T20:45:50.442" v="11"/>
          <ac:spMkLst>
            <pc:docMk/>
            <pc:sldMk cId="2941564429" sldId="273"/>
            <ac:spMk id="73" creationId="{9B20A794-0515-443F-9764-44A6569EC318}"/>
          </ac:spMkLst>
        </pc:spChg>
        <pc:spChg chg="del">
          <ac:chgData name="Christopher Wilkin" userId="10363294-769d-46d1-9962-1839b2820248" providerId="ADAL" clId="{C6501048-F868-4DE2-A0B1-61A4FB3F9BA8}" dt="2023-11-12T20:45:50.442" v="11"/>
          <ac:spMkLst>
            <pc:docMk/>
            <pc:sldMk cId="2941564429" sldId="273"/>
            <ac:spMk id="74" creationId="{A9CE15CA-2228-4197-93B9-E41A1DC42D51}"/>
          </ac:spMkLst>
        </pc:spChg>
        <pc:picChg chg="add mod">
          <ac:chgData name="Christopher Wilkin" userId="10363294-769d-46d1-9962-1839b2820248" providerId="ADAL" clId="{C6501048-F868-4DE2-A0B1-61A4FB3F9BA8}" dt="2023-11-12T21:23:25.311" v="282"/>
          <ac:picMkLst>
            <pc:docMk/>
            <pc:sldMk cId="2941564429" sldId="273"/>
            <ac:picMk id="4" creationId="{87992C6E-8ECE-9A36-F357-EACF496234AB}"/>
          </ac:picMkLst>
        </pc:picChg>
        <pc:picChg chg="mod">
          <ac:chgData name="Christopher Wilkin" userId="10363294-769d-46d1-9962-1839b2820248" providerId="ADAL" clId="{C6501048-F868-4DE2-A0B1-61A4FB3F9BA8}" dt="2023-11-12T21:23:14.967" v="281" actId="1076"/>
          <ac:picMkLst>
            <pc:docMk/>
            <pc:sldMk cId="2941564429" sldId="273"/>
            <ac:picMk id="6" creationId="{B97F6D9A-FBC6-2CB5-256A-533D49F6E9FC}"/>
          </ac:picMkLst>
        </pc:picChg>
      </pc:sldChg>
      <pc:sldChg chg="addSp delSp modSp del mod">
        <pc:chgData name="Christopher Wilkin" userId="10363294-769d-46d1-9962-1839b2820248" providerId="ADAL" clId="{C6501048-F868-4DE2-A0B1-61A4FB3F9BA8}" dt="2023-11-13T00:08:23.165" v="3156" actId="47"/>
        <pc:sldMkLst>
          <pc:docMk/>
          <pc:sldMk cId="2625509375" sldId="289"/>
        </pc:sldMkLst>
        <pc:spChg chg="del mod">
          <ac:chgData name="Christopher Wilkin" userId="10363294-769d-46d1-9962-1839b2820248" providerId="ADAL" clId="{C6501048-F868-4DE2-A0B1-61A4FB3F9BA8}" dt="2023-11-13T00:08:13.051" v="3153" actId="478"/>
          <ac:spMkLst>
            <pc:docMk/>
            <pc:sldMk cId="2625509375" sldId="289"/>
            <ac:spMk id="2" creationId="{A0DB5E9C-E914-4487-8ACE-8DBA30DD6B72}"/>
          </ac:spMkLst>
        </pc:spChg>
        <pc:spChg chg="add del mod">
          <ac:chgData name="Christopher Wilkin" userId="10363294-769d-46d1-9962-1839b2820248" providerId="ADAL" clId="{C6501048-F868-4DE2-A0B1-61A4FB3F9BA8}" dt="2023-11-13T00:08:16.218" v="3154" actId="478"/>
          <ac:spMkLst>
            <pc:docMk/>
            <pc:sldMk cId="2625509375" sldId="289"/>
            <ac:spMk id="4" creationId="{63B9C6D2-2F4F-4BA9-9C10-C64116C2D5B4}"/>
          </ac:spMkLst>
        </pc:spChg>
      </pc:sldChg>
      <pc:sldChg chg="addSp modSp mod ord modClrScheme modAnim chgLayout modNotesTx">
        <pc:chgData name="Christopher Wilkin" userId="10363294-769d-46d1-9962-1839b2820248" providerId="ADAL" clId="{C6501048-F868-4DE2-A0B1-61A4FB3F9BA8}" dt="2023-11-12T23:08:19.105" v="1538"/>
        <pc:sldMkLst>
          <pc:docMk/>
          <pc:sldMk cId="2882794039" sldId="315"/>
        </pc:sldMkLst>
        <pc:spChg chg="mod">
          <ac:chgData name="Christopher Wilkin" userId="10363294-769d-46d1-9962-1839b2820248" providerId="ADAL" clId="{C6501048-F868-4DE2-A0B1-61A4FB3F9BA8}" dt="2023-11-12T22:49:01.800" v="1210" actId="1076"/>
          <ac:spMkLst>
            <pc:docMk/>
            <pc:sldMk cId="2882794039" sldId="315"/>
            <ac:spMk id="2" creationId="{00000000-0000-0000-0000-000000000000}"/>
          </ac:spMkLst>
        </pc:spChg>
        <pc:spChg chg="mod ord">
          <ac:chgData name="Christopher Wilkin" userId="10363294-769d-46d1-9962-1839b2820248" providerId="ADAL" clId="{C6501048-F868-4DE2-A0B1-61A4FB3F9BA8}" dt="2023-11-12T22:47:58.691" v="1209" actId="27636"/>
          <ac:spMkLst>
            <pc:docMk/>
            <pc:sldMk cId="2882794039" sldId="315"/>
            <ac:spMk id="3" creationId="{00000000-0000-0000-0000-000000000000}"/>
          </ac:spMkLst>
        </pc:spChg>
        <pc:picChg chg="add mod">
          <ac:chgData name="Christopher Wilkin" userId="10363294-769d-46d1-9962-1839b2820248" providerId="ADAL" clId="{C6501048-F868-4DE2-A0B1-61A4FB3F9BA8}" dt="2023-11-12T22:47:23.369" v="1196" actId="1076"/>
          <ac:picMkLst>
            <pc:docMk/>
            <pc:sldMk cId="2882794039" sldId="315"/>
            <ac:picMk id="5122" creationId="{A00FF366-21BB-3E61-0EBD-D1E13B316F98}"/>
          </ac:picMkLst>
        </pc:picChg>
      </pc:sldChg>
      <pc:sldChg chg="modSp mod">
        <pc:chgData name="Christopher Wilkin" userId="10363294-769d-46d1-9962-1839b2820248" providerId="ADAL" clId="{C6501048-F868-4DE2-A0B1-61A4FB3F9BA8}" dt="2023-11-12T20:45:51.167" v="15" actId="27636"/>
        <pc:sldMkLst>
          <pc:docMk/>
          <pc:sldMk cId="0" sldId="320"/>
        </pc:sldMkLst>
        <pc:spChg chg="mod">
          <ac:chgData name="Christopher Wilkin" userId="10363294-769d-46d1-9962-1839b2820248" providerId="ADAL" clId="{C6501048-F868-4DE2-A0B1-61A4FB3F9BA8}" dt="2023-11-12T20:45:51.167" v="15" actId="27636"/>
          <ac:spMkLst>
            <pc:docMk/>
            <pc:sldMk cId="0" sldId="320"/>
            <ac:spMk id="37891" creationId="{378689CB-65C9-AFEF-9D78-EFB0CDF76258}"/>
          </ac:spMkLst>
        </pc:spChg>
      </pc:sldChg>
      <pc:sldChg chg="add">
        <pc:chgData name="Christopher Wilkin" userId="10363294-769d-46d1-9962-1839b2820248" providerId="ADAL" clId="{C6501048-F868-4DE2-A0B1-61A4FB3F9BA8}" dt="2023-11-12T23:17:10.387" v="1904"/>
        <pc:sldMkLst>
          <pc:docMk/>
          <pc:sldMk cId="3853314016" sldId="322"/>
        </pc:sldMkLst>
      </pc:sldChg>
      <pc:sldChg chg="add">
        <pc:chgData name="Christopher Wilkin" userId="10363294-769d-46d1-9962-1839b2820248" providerId="ADAL" clId="{C6501048-F868-4DE2-A0B1-61A4FB3F9BA8}" dt="2023-11-13T00:09:30.953" v="3165"/>
        <pc:sldMkLst>
          <pc:docMk/>
          <pc:sldMk cId="1555249484" sldId="324"/>
        </pc:sldMkLst>
      </pc:sldChg>
      <pc:sldChg chg="delSp modSp mod delDesignElem">
        <pc:chgData name="Christopher Wilkin" userId="10363294-769d-46d1-9962-1839b2820248" providerId="ADAL" clId="{C6501048-F868-4DE2-A0B1-61A4FB3F9BA8}" dt="2023-11-12T22:39:48.409" v="1172" actId="14100"/>
        <pc:sldMkLst>
          <pc:docMk/>
          <pc:sldMk cId="3443218559" sldId="343"/>
        </pc:sldMkLst>
        <pc:spChg chg="mod">
          <ac:chgData name="Christopher Wilkin" userId="10363294-769d-46d1-9962-1839b2820248" providerId="ADAL" clId="{C6501048-F868-4DE2-A0B1-61A4FB3F9BA8}" dt="2023-11-12T22:39:23.308" v="1164" actId="1076"/>
          <ac:spMkLst>
            <pc:docMk/>
            <pc:sldMk cId="3443218559" sldId="343"/>
            <ac:spMk id="2" creationId="{00000000-0000-0000-0000-000000000000}"/>
          </ac:spMkLst>
        </pc:spChg>
        <pc:spChg chg="mod">
          <ac:chgData name="Christopher Wilkin" userId="10363294-769d-46d1-9962-1839b2820248" providerId="ADAL" clId="{C6501048-F868-4DE2-A0B1-61A4FB3F9BA8}" dt="2023-11-12T22:39:25.547" v="1165" actId="1076"/>
          <ac:spMkLst>
            <pc:docMk/>
            <pc:sldMk cId="3443218559" sldId="343"/>
            <ac:spMk id="3" creationId="{00000000-0000-0000-0000-000000000000}"/>
          </ac:spMkLst>
        </pc:spChg>
        <pc:spChg chg="del">
          <ac:chgData name="Christopher Wilkin" userId="10363294-769d-46d1-9962-1839b2820248" providerId="ADAL" clId="{C6501048-F868-4DE2-A0B1-61A4FB3F9BA8}" dt="2023-11-12T20:45:50.442" v="11"/>
          <ac:spMkLst>
            <pc:docMk/>
            <pc:sldMk cId="3443218559" sldId="343"/>
            <ac:spMk id="9" creationId="{E8A8EAB8-D2FF-444D-B34B-7D32F106AD0E}"/>
          </ac:spMkLst>
        </pc:spChg>
        <pc:picChg chg="mod modCrop">
          <ac:chgData name="Christopher Wilkin" userId="10363294-769d-46d1-9962-1839b2820248" providerId="ADAL" clId="{C6501048-F868-4DE2-A0B1-61A4FB3F9BA8}" dt="2023-11-12T22:39:48.409" v="1172" actId="14100"/>
          <ac:picMkLst>
            <pc:docMk/>
            <pc:sldMk cId="3443218559" sldId="343"/>
            <ac:picMk id="5" creationId="{68C7D3D4-0A5E-C928-F461-C47F6C5754C7}"/>
          </ac:picMkLst>
        </pc:picChg>
        <pc:cxnChg chg="del">
          <ac:chgData name="Christopher Wilkin" userId="10363294-769d-46d1-9962-1839b2820248" providerId="ADAL" clId="{C6501048-F868-4DE2-A0B1-61A4FB3F9BA8}" dt="2023-11-12T20:45:50.442" v="11"/>
          <ac:cxnSpMkLst>
            <pc:docMk/>
            <pc:sldMk cId="3443218559" sldId="343"/>
            <ac:cxnSpMk id="11" creationId="{EEA38897-7BA3-4408-8083-3235339C4A60}"/>
          </ac:cxnSpMkLst>
        </pc:cxnChg>
        <pc:cxnChg chg="del">
          <ac:chgData name="Christopher Wilkin" userId="10363294-769d-46d1-9962-1839b2820248" providerId="ADAL" clId="{C6501048-F868-4DE2-A0B1-61A4FB3F9BA8}" dt="2023-11-12T20:45:50.442" v="11"/>
          <ac:cxnSpMkLst>
            <pc:docMk/>
            <pc:sldMk cId="3443218559" sldId="343"/>
            <ac:cxnSpMk id="13" creationId="{F11AD06B-AB20-4097-8606-5DA00DBACE88}"/>
          </ac:cxnSpMkLst>
        </pc:cxnChg>
      </pc:sldChg>
      <pc:sldChg chg="modSp del mod">
        <pc:chgData name="Christopher Wilkin" userId="10363294-769d-46d1-9962-1839b2820248" providerId="ADAL" clId="{C6501048-F868-4DE2-A0B1-61A4FB3F9BA8}" dt="2023-11-12T20:46:17.717" v="25" actId="47"/>
        <pc:sldMkLst>
          <pc:docMk/>
          <pc:sldMk cId="3973563362" sldId="351"/>
        </pc:sldMkLst>
        <pc:spChg chg="mod">
          <ac:chgData name="Christopher Wilkin" userId="10363294-769d-46d1-9962-1839b2820248" providerId="ADAL" clId="{C6501048-F868-4DE2-A0B1-61A4FB3F9BA8}" dt="2023-11-12T20:45:51.114" v="12" actId="27636"/>
          <ac:spMkLst>
            <pc:docMk/>
            <pc:sldMk cId="3973563362" sldId="351"/>
            <ac:spMk id="2" creationId="{02390497-6B7A-43AE-AC13-D2F048447F39}"/>
          </ac:spMkLst>
        </pc:spChg>
        <pc:spChg chg="mod">
          <ac:chgData name="Christopher Wilkin" userId="10363294-769d-46d1-9962-1839b2820248" providerId="ADAL" clId="{C6501048-F868-4DE2-A0B1-61A4FB3F9BA8}" dt="2023-11-12T20:45:51.120" v="13" actId="27636"/>
          <ac:spMkLst>
            <pc:docMk/>
            <pc:sldMk cId="3973563362" sldId="351"/>
            <ac:spMk id="3" creationId="{86BCB47E-819E-45CE-8354-3003F3AD8C23}"/>
          </ac:spMkLst>
        </pc:spChg>
      </pc:sldChg>
      <pc:sldChg chg="addSp modSp mod">
        <pc:chgData name="Christopher Wilkin" userId="10363294-769d-46d1-9962-1839b2820248" providerId="ADAL" clId="{C6501048-F868-4DE2-A0B1-61A4FB3F9BA8}" dt="2023-11-12T21:24:04.571" v="308" actId="20577"/>
        <pc:sldMkLst>
          <pc:docMk/>
          <pc:sldMk cId="0" sldId="374"/>
        </pc:sldMkLst>
        <pc:spChg chg="add mod">
          <ac:chgData name="Christopher Wilkin" userId="10363294-769d-46d1-9962-1839b2820248" providerId="ADAL" clId="{C6501048-F868-4DE2-A0B1-61A4FB3F9BA8}" dt="2023-11-12T21:23:52.397" v="298" actId="20577"/>
          <ac:spMkLst>
            <pc:docMk/>
            <pc:sldMk cId="0" sldId="374"/>
            <ac:spMk id="3" creationId="{520A950B-4FE6-E272-A53F-64E9C6CDA8A6}"/>
          </ac:spMkLst>
        </pc:spChg>
        <pc:spChg chg="add mod">
          <ac:chgData name="Christopher Wilkin" userId="10363294-769d-46d1-9962-1839b2820248" providerId="ADAL" clId="{C6501048-F868-4DE2-A0B1-61A4FB3F9BA8}" dt="2023-11-12T21:24:04.571" v="308" actId="20577"/>
          <ac:spMkLst>
            <pc:docMk/>
            <pc:sldMk cId="0" sldId="374"/>
            <ac:spMk id="4" creationId="{99A85DF1-9333-80AD-1B75-686EEC1EF746}"/>
          </ac:spMkLst>
        </pc:spChg>
      </pc:sldChg>
      <pc:sldChg chg="modSp mod">
        <pc:chgData name="Christopher Wilkin" userId="10363294-769d-46d1-9962-1839b2820248" providerId="ADAL" clId="{C6501048-F868-4DE2-A0B1-61A4FB3F9BA8}" dt="2023-11-13T00:06:26.968" v="3140" actId="1076"/>
        <pc:sldMkLst>
          <pc:docMk/>
          <pc:sldMk cId="0" sldId="379"/>
        </pc:sldMkLst>
        <pc:spChg chg="mod">
          <ac:chgData name="Christopher Wilkin" userId="10363294-769d-46d1-9962-1839b2820248" providerId="ADAL" clId="{C6501048-F868-4DE2-A0B1-61A4FB3F9BA8}" dt="2023-11-13T00:06:24.113" v="3139" actId="1076"/>
          <ac:spMkLst>
            <pc:docMk/>
            <pc:sldMk cId="0" sldId="379"/>
            <ac:spMk id="3" creationId="{90508A4B-7CA7-C884-C9ED-1BB77987967F}"/>
          </ac:spMkLst>
        </pc:spChg>
        <pc:picChg chg="mod">
          <ac:chgData name="Christopher Wilkin" userId="10363294-769d-46d1-9962-1839b2820248" providerId="ADAL" clId="{C6501048-F868-4DE2-A0B1-61A4FB3F9BA8}" dt="2023-11-13T00:06:26.968" v="3140" actId="1076"/>
          <ac:picMkLst>
            <pc:docMk/>
            <pc:sldMk cId="0" sldId="379"/>
            <ac:picMk id="4" creationId="{23643279-7F21-11B2-A31C-7A5538130D1F}"/>
          </ac:picMkLst>
        </pc:picChg>
      </pc:sldChg>
      <pc:sldChg chg="addSp delSp modSp mod ord modAnim modNotesTx">
        <pc:chgData name="Christopher Wilkin" userId="10363294-769d-46d1-9962-1839b2820248" providerId="ADAL" clId="{C6501048-F868-4DE2-A0B1-61A4FB3F9BA8}" dt="2023-11-12T22:05:09.250" v="910" actId="1076"/>
        <pc:sldMkLst>
          <pc:docMk/>
          <pc:sldMk cId="600051934" sldId="410"/>
        </pc:sldMkLst>
        <pc:spChg chg="mod">
          <ac:chgData name="Christopher Wilkin" userId="10363294-769d-46d1-9962-1839b2820248" providerId="ADAL" clId="{C6501048-F868-4DE2-A0B1-61A4FB3F9BA8}" dt="2023-11-12T21:25:19.822" v="314" actId="20577"/>
          <ac:spMkLst>
            <pc:docMk/>
            <pc:sldMk cId="600051934" sldId="410"/>
            <ac:spMk id="3" creationId="{2D3A7A8B-C362-4E5A-B53A-B0267CD01037}"/>
          </ac:spMkLst>
        </pc:spChg>
        <pc:spChg chg="add mod">
          <ac:chgData name="Christopher Wilkin" userId="10363294-769d-46d1-9962-1839b2820248" providerId="ADAL" clId="{C6501048-F868-4DE2-A0B1-61A4FB3F9BA8}" dt="2023-11-12T22:05:09.250" v="910" actId="1076"/>
          <ac:spMkLst>
            <pc:docMk/>
            <pc:sldMk cId="600051934" sldId="410"/>
            <ac:spMk id="7" creationId="{D7D35243-EDEE-AF35-803E-51F86A996CC1}"/>
          </ac:spMkLst>
        </pc:spChg>
        <pc:spChg chg="mod">
          <ac:chgData name="Christopher Wilkin" userId="10363294-769d-46d1-9962-1839b2820248" providerId="ADAL" clId="{C6501048-F868-4DE2-A0B1-61A4FB3F9BA8}" dt="2023-11-12T21:26:43.391" v="377" actId="20577"/>
          <ac:spMkLst>
            <pc:docMk/>
            <pc:sldMk cId="600051934" sldId="410"/>
            <ac:spMk id="9" creationId="{53E59BFC-BA3B-EE98-16CC-6842509A0C6F}"/>
          </ac:spMkLst>
        </pc:spChg>
        <pc:spChg chg="mod">
          <ac:chgData name="Christopher Wilkin" userId="10363294-769d-46d1-9962-1839b2820248" providerId="ADAL" clId="{C6501048-F868-4DE2-A0B1-61A4FB3F9BA8}" dt="2023-11-12T22:05:04.871" v="908" actId="1076"/>
          <ac:spMkLst>
            <pc:docMk/>
            <pc:sldMk cId="600051934" sldId="410"/>
            <ac:spMk id="13" creationId="{B0B551DA-EF00-7CE9-64BA-B1ABA9D4E848}"/>
          </ac:spMkLst>
        </pc:spChg>
        <pc:spChg chg="add del">
          <ac:chgData name="Christopher Wilkin" userId="10363294-769d-46d1-9962-1839b2820248" providerId="ADAL" clId="{C6501048-F868-4DE2-A0B1-61A4FB3F9BA8}" dt="2023-11-12T21:28:14.692" v="430" actId="478"/>
          <ac:spMkLst>
            <pc:docMk/>
            <pc:sldMk cId="600051934" sldId="410"/>
            <ac:spMk id="14" creationId="{928EA4F6-FDDC-746E-2A51-6BBCB10E8CE1}"/>
          </ac:spMkLst>
        </pc:spChg>
        <pc:grpChg chg="add mod">
          <ac:chgData name="Christopher Wilkin" userId="10363294-769d-46d1-9962-1839b2820248" providerId="ADAL" clId="{C6501048-F868-4DE2-A0B1-61A4FB3F9BA8}" dt="2023-11-12T21:26:20.331" v="325" actId="1076"/>
          <ac:grpSpMkLst>
            <pc:docMk/>
            <pc:sldMk cId="600051934" sldId="410"/>
            <ac:grpSpMk id="8" creationId="{FC75A37C-8C5C-649C-3B57-5A5141869DF6}"/>
          </ac:grpSpMkLst>
        </pc:grpChg>
        <pc:picChg chg="mod">
          <ac:chgData name="Christopher Wilkin" userId="10363294-769d-46d1-9962-1839b2820248" providerId="ADAL" clId="{C6501048-F868-4DE2-A0B1-61A4FB3F9BA8}" dt="2023-11-12T21:26:01.528" v="323" actId="1076"/>
          <ac:picMkLst>
            <pc:docMk/>
            <pc:sldMk cId="600051934" sldId="410"/>
            <ac:picMk id="5" creationId="{987C74E9-EFC4-5695-1170-3186E9F92241}"/>
          </ac:picMkLst>
        </pc:picChg>
        <pc:picChg chg="mod">
          <ac:chgData name="Christopher Wilkin" userId="10363294-769d-46d1-9962-1839b2820248" providerId="ADAL" clId="{C6501048-F868-4DE2-A0B1-61A4FB3F9BA8}" dt="2023-11-12T21:26:20.331" v="325" actId="1076"/>
          <ac:picMkLst>
            <pc:docMk/>
            <pc:sldMk cId="600051934" sldId="410"/>
            <ac:picMk id="11" creationId="{AB84EAFA-431E-E398-1241-BF7B44205BE8}"/>
          </ac:picMkLst>
        </pc:picChg>
      </pc:sldChg>
      <pc:sldChg chg="addSp delSp modSp mod addAnim delAnim delDesignElem">
        <pc:chgData name="Christopher Wilkin" userId="10363294-769d-46d1-9962-1839b2820248" providerId="ADAL" clId="{C6501048-F868-4DE2-A0B1-61A4FB3F9BA8}" dt="2023-11-12T22:35:07.683" v="1148" actId="20577"/>
        <pc:sldMkLst>
          <pc:docMk/>
          <pc:sldMk cId="3285505900" sldId="412"/>
        </pc:sldMkLst>
        <pc:spChg chg="mod">
          <ac:chgData name="Christopher Wilkin" userId="10363294-769d-46d1-9962-1839b2820248" providerId="ADAL" clId="{C6501048-F868-4DE2-A0B1-61A4FB3F9BA8}" dt="2023-11-12T22:34:29.388" v="1097" actId="20577"/>
          <ac:spMkLst>
            <pc:docMk/>
            <pc:sldMk cId="3285505900" sldId="412"/>
            <ac:spMk id="10" creationId="{28DAD2C1-74EA-DEA5-1255-B9DA635BCC47}"/>
          </ac:spMkLst>
        </pc:spChg>
        <pc:spChg chg="mod">
          <ac:chgData name="Christopher Wilkin" userId="10363294-769d-46d1-9962-1839b2820248" providerId="ADAL" clId="{C6501048-F868-4DE2-A0B1-61A4FB3F9BA8}" dt="2023-11-12T22:35:07.683" v="1148" actId="20577"/>
          <ac:spMkLst>
            <pc:docMk/>
            <pc:sldMk cId="3285505900" sldId="412"/>
            <ac:spMk id="11" creationId="{55BC44BE-2EA6-0A0F-23BC-8C975651BD1B}"/>
          </ac:spMkLst>
        </pc:spChg>
        <pc:spChg chg="del">
          <ac:chgData name="Christopher Wilkin" userId="10363294-769d-46d1-9962-1839b2820248" providerId="ADAL" clId="{C6501048-F868-4DE2-A0B1-61A4FB3F9BA8}" dt="2023-11-12T20:45:50.442" v="11"/>
          <ac:spMkLst>
            <pc:docMk/>
            <pc:sldMk cId="3285505900" sldId="412"/>
            <ac:spMk id="19" creationId="{9AA72BD9-2C5A-4EDC-931F-5AA08EACA0F3}"/>
          </ac:spMkLst>
        </pc:spChg>
        <pc:spChg chg="del">
          <ac:chgData name="Christopher Wilkin" userId="10363294-769d-46d1-9962-1839b2820248" providerId="ADAL" clId="{C6501048-F868-4DE2-A0B1-61A4FB3F9BA8}" dt="2023-11-12T20:45:50.442" v="11"/>
          <ac:spMkLst>
            <pc:docMk/>
            <pc:sldMk cId="3285505900" sldId="412"/>
            <ac:spMk id="21" creationId="{DD3981AC-7B61-4947-BCF3-F7AA7FA385B9}"/>
          </ac:spMkLst>
        </pc:spChg>
        <pc:spChg chg="del">
          <ac:chgData name="Christopher Wilkin" userId="10363294-769d-46d1-9962-1839b2820248" providerId="ADAL" clId="{C6501048-F868-4DE2-A0B1-61A4FB3F9BA8}" dt="2023-11-12T20:45:50.442" v="11"/>
          <ac:spMkLst>
            <pc:docMk/>
            <pc:sldMk cId="3285505900" sldId="412"/>
            <ac:spMk id="23" creationId="{55D4142C-5077-457F-A6AD-3FECFDB39685}"/>
          </ac:spMkLst>
        </pc:spChg>
        <pc:spChg chg="del">
          <ac:chgData name="Christopher Wilkin" userId="10363294-769d-46d1-9962-1839b2820248" providerId="ADAL" clId="{C6501048-F868-4DE2-A0B1-61A4FB3F9BA8}" dt="2023-11-12T20:45:50.442" v="11"/>
          <ac:spMkLst>
            <pc:docMk/>
            <pc:sldMk cId="3285505900" sldId="412"/>
            <ac:spMk id="25" creationId="{7A5F0580-5EE9-419F-96EE-B6529EF6E7D0}"/>
          </ac:spMkLst>
        </pc:spChg>
        <pc:picChg chg="add del">
          <ac:chgData name="Christopher Wilkin" userId="10363294-769d-46d1-9962-1839b2820248" providerId="ADAL" clId="{C6501048-F868-4DE2-A0B1-61A4FB3F9BA8}" dt="2023-11-12T22:33:59.134" v="1065" actId="478"/>
          <ac:picMkLst>
            <pc:docMk/>
            <pc:sldMk cId="3285505900" sldId="412"/>
            <ac:picMk id="9" creationId="{08EE4A6C-AD24-8BEE-13DE-3470B7EAE876}"/>
          </ac:picMkLst>
        </pc:picChg>
        <pc:picChg chg="add del mod">
          <ac:chgData name="Christopher Wilkin" userId="10363294-769d-46d1-9962-1839b2820248" providerId="ADAL" clId="{C6501048-F868-4DE2-A0B1-61A4FB3F9BA8}" dt="2023-11-12T22:33:58.526" v="1064"/>
          <ac:picMkLst>
            <pc:docMk/>
            <pc:sldMk cId="3285505900" sldId="412"/>
            <ac:picMk id="3074" creationId="{B7B11C69-D473-E2E9-154E-61EF80A1385C}"/>
          </ac:picMkLst>
        </pc:picChg>
      </pc:sldChg>
      <pc:sldChg chg="modSp mod ord">
        <pc:chgData name="Christopher Wilkin" userId="10363294-769d-46d1-9962-1839b2820248" providerId="ADAL" clId="{C6501048-F868-4DE2-A0B1-61A4FB3F9BA8}" dt="2023-11-12T23:08:49.661" v="1544"/>
        <pc:sldMkLst>
          <pc:docMk/>
          <pc:sldMk cId="2936463934" sldId="428"/>
        </pc:sldMkLst>
        <pc:spChg chg="mod">
          <ac:chgData name="Christopher Wilkin" userId="10363294-769d-46d1-9962-1839b2820248" providerId="ADAL" clId="{C6501048-F868-4DE2-A0B1-61A4FB3F9BA8}" dt="2023-11-12T22:15:45.869" v="963" actId="1076"/>
          <ac:spMkLst>
            <pc:docMk/>
            <pc:sldMk cId="2936463934" sldId="428"/>
            <ac:spMk id="10" creationId="{3D8CA7CD-61C3-4E11-A792-FFA76A57DF49}"/>
          </ac:spMkLst>
        </pc:spChg>
      </pc:sldChg>
      <pc:sldChg chg="addSp delSp modSp mod">
        <pc:chgData name="Christopher Wilkin" userId="10363294-769d-46d1-9962-1839b2820248" providerId="ADAL" clId="{C6501048-F868-4DE2-A0B1-61A4FB3F9BA8}" dt="2023-11-12T22:56:04.170" v="1360" actId="1076"/>
        <pc:sldMkLst>
          <pc:docMk/>
          <pc:sldMk cId="143145807" sldId="447"/>
        </pc:sldMkLst>
        <pc:spChg chg="mod">
          <ac:chgData name="Christopher Wilkin" userId="10363294-769d-46d1-9962-1839b2820248" providerId="ADAL" clId="{C6501048-F868-4DE2-A0B1-61A4FB3F9BA8}" dt="2023-11-12T22:06:27.402" v="924" actId="1076"/>
          <ac:spMkLst>
            <pc:docMk/>
            <pc:sldMk cId="143145807" sldId="447"/>
            <ac:spMk id="2" creationId="{B31480B1-A8F1-4448-B723-D12A12C5853F}"/>
          </ac:spMkLst>
        </pc:spChg>
        <pc:picChg chg="add del mod">
          <ac:chgData name="Christopher Wilkin" userId="10363294-769d-46d1-9962-1839b2820248" providerId="ADAL" clId="{C6501048-F868-4DE2-A0B1-61A4FB3F9BA8}" dt="2023-11-12T22:11:09.288" v="942" actId="478"/>
          <ac:picMkLst>
            <pc:docMk/>
            <pc:sldMk cId="143145807" sldId="447"/>
            <ac:picMk id="4" creationId="{ACAEFBD2-B32B-E491-5C7F-EDE872D14265}"/>
          </ac:picMkLst>
        </pc:picChg>
        <pc:picChg chg="add del mod">
          <ac:chgData name="Christopher Wilkin" userId="10363294-769d-46d1-9962-1839b2820248" providerId="ADAL" clId="{C6501048-F868-4DE2-A0B1-61A4FB3F9BA8}" dt="2023-11-12T22:11:07.558" v="941" actId="478"/>
          <ac:picMkLst>
            <pc:docMk/>
            <pc:sldMk cId="143145807" sldId="447"/>
            <ac:picMk id="6" creationId="{5CFA1185-E70D-0922-2962-64AD6B81240D}"/>
          </ac:picMkLst>
        </pc:picChg>
        <pc:picChg chg="del mod">
          <ac:chgData name="Christopher Wilkin" userId="10363294-769d-46d1-9962-1839b2820248" providerId="ADAL" clId="{C6501048-F868-4DE2-A0B1-61A4FB3F9BA8}" dt="2023-11-12T22:08:09.089" v="926" actId="478"/>
          <ac:picMkLst>
            <pc:docMk/>
            <pc:sldMk cId="143145807" sldId="447"/>
            <ac:picMk id="7" creationId="{6E10DB54-BEFA-E32D-1D4D-9E464338CF85}"/>
          </ac:picMkLst>
        </pc:picChg>
        <pc:picChg chg="add mod">
          <ac:chgData name="Christopher Wilkin" userId="10363294-769d-46d1-9962-1839b2820248" providerId="ADAL" clId="{C6501048-F868-4DE2-A0B1-61A4FB3F9BA8}" dt="2023-11-12T22:13:02.368" v="956" actId="1076"/>
          <ac:picMkLst>
            <pc:docMk/>
            <pc:sldMk cId="143145807" sldId="447"/>
            <ac:picMk id="9" creationId="{9CA49872-9CDE-3B6D-ADA3-E53B3EFAA44D}"/>
          </ac:picMkLst>
        </pc:picChg>
        <pc:picChg chg="add mod">
          <ac:chgData name="Christopher Wilkin" userId="10363294-769d-46d1-9962-1839b2820248" providerId="ADAL" clId="{C6501048-F868-4DE2-A0B1-61A4FB3F9BA8}" dt="2023-11-12T22:56:04.170" v="1360" actId="1076"/>
          <ac:picMkLst>
            <pc:docMk/>
            <pc:sldMk cId="143145807" sldId="447"/>
            <ac:picMk id="11" creationId="{5D11CB54-FABE-FD47-FDA7-541C8B8DF513}"/>
          </ac:picMkLst>
        </pc:picChg>
      </pc:sldChg>
      <pc:sldChg chg="del ord">
        <pc:chgData name="Christopher Wilkin" userId="10363294-769d-46d1-9962-1839b2820248" providerId="ADAL" clId="{C6501048-F868-4DE2-A0B1-61A4FB3F9BA8}" dt="2023-11-12T22:05:36.285" v="917" actId="47"/>
        <pc:sldMkLst>
          <pc:docMk/>
          <pc:sldMk cId="2917460328" sldId="455"/>
        </pc:sldMkLst>
      </pc:sldChg>
      <pc:sldChg chg="addSp delSp modSp del mod ord delAnim">
        <pc:chgData name="Christopher Wilkin" userId="10363294-769d-46d1-9962-1839b2820248" providerId="ADAL" clId="{C6501048-F868-4DE2-A0B1-61A4FB3F9BA8}" dt="2023-11-12T22:06:17.455" v="923" actId="47"/>
        <pc:sldMkLst>
          <pc:docMk/>
          <pc:sldMk cId="4051604642" sldId="460"/>
        </pc:sldMkLst>
        <pc:spChg chg="add mod">
          <ac:chgData name="Christopher Wilkin" userId="10363294-769d-46d1-9962-1839b2820248" providerId="ADAL" clId="{C6501048-F868-4DE2-A0B1-61A4FB3F9BA8}" dt="2023-11-12T22:06:14.332" v="922" actId="478"/>
          <ac:spMkLst>
            <pc:docMk/>
            <pc:sldMk cId="4051604642" sldId="460"/>
            <ac:spMk id="3" creationId="{DFFBE494-3635-4BCA-E671-441FB0CEB2AF}"/>
          </ac:spMkLst>
        </pc:spChg>
        <pc:picChg chg="del mod">
          <ac:chgData name="Christopher Wilkin" userId="10363294-769d-46d1-9962-1839b2820248" providerId="ADAL" clId="{C6501048-F868-4DE2-A0B1-61A4FB3F9BA8}" dt="2023-11-12T22:06:14.332" v="922" actId="478"/>
          <ac:picMkLst>
            <pc:docMk/>
            <pc:sldMk cId="4051604642" sldId="460"/>
            <ac:picMk id="4" creationId="{9AC56E52-F654-4946-9324-EEE944E68954}"/>
          </ac:picMkLst>
        </pc:picChg>
      </pc:sldChg>
      <pc:sldChg chg="del">
        <pc:chgData name="Christopher Wilkin" userId="10363294-769d-46d1-9962-1839b2820248" providerId="ADAL" clId="{C6501048-F868-4DE2-A0B1-61A4FB3F9BA8}" dt="2023-11-12T20:46:15.150" v="21" actId="47"/>
        <pc:sldMkLst>
          <pc:docMk/>
          <pc:sldMk cId="756148154" sldId="468"/>
        </pc:sldMkLst>
      </pc:sldChg>
      <pc:sldChg chg="add del">
        <pc:chgData name="Christopher Wilkin" userId="10363294-769d-46d1-9962-1839b2820248" providerId="ADAL" clId="{C6501048-F868-4DE2-A0B1-61A4FB3F9BA8}" dt="2023-11-13T00:09:56.463" v="3170" actId="47"/>
        <pc:sldMkLst>
          <pc:docMk/>
          <pc:sldMk cId="2609793423" sldId="469"/>
        </pc:sldMkLst>
      </pc:sldChg>
      <pc:sldChg chg="del">
        <pc:chgData name="Christopher Wilkin" userId="10363294-769d-46d1-9962-1839b2820248" providerId="ADAL" clId="{C6501048-F868-4DE2-A0B1-61A4FB3F9BA8}" dt="2023-11-13T00:08:43.592" v="3164" actId="47"/>
        <pc:sldMkLst>
          <pc:docMk/>
          <pc:sldMk cId="2399703394" sldId="470"/>
        </pc:sldMkLst>
      </pc:sldChg>
      <pc:sldChg chg="modSp ord">
        <pc:chgData name="Christopher Wilkin" userId="10363294-769d-46d1-9962-1839b2820248" providerId="ADAL" clId="{C6501048-F868-4DE2-A0B1-61A4FB3F9BA8}" dt="2023-11-13T00:09:34.813" v="3167"/>
        <pc:sldMkLst>
          <pc:docMk/>
          <pc:sldMk cId="2199484358" sldId="471"/>
        </pc:sldMkLst>
        <pc:spChg chg="mod">
          <ac:chgData name="Christopher Wilkin" userId="10363294-769d-46d1-9962-1839b2820248" providerId="ADAL" clId="{C6501048-F868-4DE2-A0B1-61A4FB3F9BA8}" dt="2023-11-12T20:45:50.442" v="11"/>
          <ac:spMkLst>
            <pc:docMk/>
            <pc:sldMk cId="2199484358" sldId="471"/>
            <ac:spMk id="2" creationId="{BF96463C-ACEA-4492-B486-62ECED5B7201}"/>
          </ac:spMkLst>
        </pc:spChg>
      </pc:sldChg>
      <pc:sldChg chg="addSp delSp modSp mod ord setBg modClrScheme delDesignElem chgLayout">
        <pc:chgData name="Christopher Wilkin" userId="10363294-769d-46d1-9962-1839b2820248" providerId="ADAL" clId="{C6501048-F868-4DE2-A0B1-61A4FB3F9BA8}" dt="2023-11-12T22:52:26.014" v="1237" actId="1076"/>
        <pc:sldMkLst>
          <pc:docMk/>
          <pc:sldMk cId="1683266022" sldId="472"/>
        </pc:sldMkLst>
        <pc:spChg chg="mod">
          <ac:chgData name="Christopher Wilkin" userId="10363294-769d-46d1-9962-1839b2820248" providerId="ADAL" clId="{C6501048-F868-4DE2-A0B1-61A4FB3F9BA8}" dt="2023-11-12T22:50:02.552" v="1225" actId="1076"/>
          <ac:spMkLst>
            <pc:docMk/>
            <pc:sldMk cId="1683266022" sldId="472"/>
            <ac:spMk id="2" creationId="{4A1CFCEA-F23E-45F1-B357-6DB2D8228D3A}"/>
          </ac:spMkLst>
        </pc:spChg>
        <pc:spChg chg="mod ord">
          <ac:chgData name="Christopher Wilkin" userId="10363294-769d-46d1-9962-1839b2820248" providerId="ADAL" clId="{C6501048-F868-4DE2-A0B1-61A4FB3F9BA8}" dt="2023-11-12T22:49:57.831" v="1223" actId="27636"/>
          <ac:spMkLst>
            <pc:docMk/>
            <pc:sldMk cId="1683266022" sldId="472"/>
            <ac:spMk id="3" creationId="{C11B9CAA-56B5-4448-AEF0-87B04CEC4AF2}"/>
          </ac:spMkLst>
        </pc:spChg>
        <pc:spChg chg="del">
          <ac:chgData name="Christopher Wilkin" userId="10363294-769d-46d1-9962-1839b2820248" providerId="ADAL" clId="{C6501048-F868-4DE2-A0B1-61A4FB3F9BA8}" dt="2023-11-12T20:45:50.442" v="11"/>
          <ac:spMkLst>
            <pc:docMk/>
            <pc:sldMk cId="1683266022" sldId="472"/>
            <ac:spMk id="9" creationId="{5E39A796-BE83-48B1-B33F-35C4A32AAB57}"/>
          </ac:spMkLst>
        </pc:spChg>
        <pc:spChg chg="del">
          <ac:chgData name="Christopher Wilkin" userId="10363294-769d-46d1-9962-1839b2820248" providerId="ADAL" clId="{C6501048-F868-4DE2-A0B1-61A4FB3F9BA8}" dt="2023-11-12T20:45:50.442" v="11"/>
          <ac:spMkLst>
            <pc:docMk/>
            <pc:sldMk cId="1683266022" sldId="472"/>
            <ac:spMk id="11" creationId="{72F84B47-E267-4194-8194-831DB7B5547F}"/>
          </ac:spMkLst>
        </pc:spChg>
        <pc:picChg chg="add mod">
          <ac:chgData name="Christopher Wilkin" userId="10363294-769d-46d1-9962-1839b2820248" providerId="ADAL" clId="{C6501048-F868-4DE2-A0B1-61A4FB3F9BA8}" dt="2023-11-12T22:52:26.014" v="1237" actId="1076"/>
          <ac:picMkLst>
            <pc:docMk/>
            <pc:sldMk cId="1683266022" sldId="472"/>
            <ac:picMk id="4" creationId="{C0DA74E4-0841-D97D-CD51-04D0CC5D6BFC}"/>
          </ac:picMkLst>
        </pc:picChg>
        <pc:picChg chg="del mod">
          <ac:chgData name="Christopher Wilkin" userId="10363294-769d-46d1-9962-1839b2820248" providerId="ADAL" clId="{C6501048-F868-4DE2-A0B1-61A4FB3F9BA8}" dt="2023-11-12T22:52:17.325" v="1232" actId="478"/>
          <ac:picMkLst>
            <pc:docMk/>
            <pc:sldMk cId="1683266022" sldId="472"/>
            <ac:picMk id="2050" creationId="{B65F7F53-EAEC-AFAD-9AE6-6C3212E4DEA7}"/>
          </ac:picMkLst>
        </pc:picChg>
      </pc:sldChg>
      <pc:sldChg chg="modSp del ord">
        <pc:chgData name="Christopher Wilkin" userId="10363294-769d-46d1-9962-1839b2820248" providerId="ADAL" clId="{C6501048-F868-4DE2-A0B1-61A4FB3F9BA8}" dt="2023-11-12T22:51:54.186" v="1231" actId="47"/>
        <pc:sldMkLst>
          <pc:docMk/>
          <pc:sldMk cId="3430269784" sldId="473"/>
        </pc:sldMkLst>
        <pc:picChg chg="mod">
          <ac:chgData name="Christopher Wilkin" userId="10363294-769d-46d1-9962-1839b2820248" providerId="ADAL" clId="{C6501048-F868-4DE2-A0B1-61A4FB3F9BA8}" dt="2023-11-12T20:45:50.442" v="11"/>
          <ac:picMkLst>
            <pc:docMk/>
            <pc:sldMk cId="3430269784" sldId="473"/>
            <ac:picMk id="4" creationId="{C4250383-9169-BA4A-BDEE-201ED2032374}"/>
          </ac:picMkLst>
        </pc:picChg>
      </pc:sldChg>
      <pc:sldChg chg="modSp mod ord modAnim">
        <pc:chgData name="Christopher Wilkin" userId="10363294-769d-46d1-9962-1839b2820248" providerId="ADAL" clId="{C6501048-F868-4DE2-A0B1-61A4FB3F9BA8}" dt="2023-11-12T23:09:18.430" v="1549" actId="1076"/>
        <pc:sldMkLst>
          <pc:docMk/>
          <pc:sldMk cId="3336422802" sldId="476"/>
        </pc:sldMkLst>
        <pc:spChg chg="mod">
          <ac:chgData name="Christopher Wilkin" userId="10363294-769d-46d1-9962-1839b2820248" providerId="ADAL" clId="{C6501048-F868-4DE2-A0B1-61A4FB3F9BA8}" dt="2023-11-12T23:09:18.430" v="1549" actId="1076"/>
          <ac:spMkLst>
            <pc:docMk/>
            <pc:sldMk cId="3336422802" sldId="476"/>
            <ac:spMk id="9" creationId="{773D8C5C-B5F3-E18A-92A4-16EB8B120A63}"/>
          </ac:spMkLst>
        </pc:spChg>
      </pc:sldChg>
      <pc:sldChg chg="delSp modSp mod delDesignElem">
        <pc:chgData name="Christopher Wilkin" userId="10363294-769d-46d1-9962-1839b2820248" providerId="ADAL" clId="{C6501048-F868-4DE2-A0B1-61A4FB3F9BA8}" dt="2023-11-12T22:41:12.296" v="1187" actId="1076"/>
        <pc:sldMkLst>
          <pc:docMk/>
          <pc:sldMk cId="1247359768" sldId="478"/>
        </pc:sldMkLst>
        <pc:spChg chg="mod">
          <ac:chgData name="Christopher Wilkin" userId="10363294-769d-46d1-9962-1839b2820248" providerId="ADAL" clId="{C6501048-F868-4DE2-A0B1-61A4FB3F9BA8}" dt="2023-11-12T22:29:38.243" v="1059" actId="207"/>
          <ac:spMkLst>
            <pc:docMk/>
            <pc:sldMk cId="1247359768" sldId="478"/>
            <ac:spMk id="2" creationId="{00000000-0000-0000-0000-000000000000}"/>
          </ac:spMkLst>
        </pc:spChg>
        <pc:spChg chg="mod">
          <ac:chgData name="Christopher Wilkin" userId="10363294-769d-46d1-9962-1839b2820248" providerId="ADAL" clId="{C6501048-F868-4DE2-A0B1-61A4FB3F9BA8}" dt="2023-11-12T22:40:11.658" v="1175" actId="1076"/>
          <ac:spMkLst>
            <pc:docMk/>
            <pc:sldMk cId="1247359768" sldId="478"/>
            <ac:spMk id="3" creationId="{00000000-0000-0000-0000-000000000000}"/>
          </ac:spMkLst>
        </pc:spChg>
        <pc:spChg chg="del">
          <ac:chgData name="Christopher Wilkin" userId="10363294-769d-46d1-9962-1839b2820248" providerId="ADAL" clId="{C6501048-F868-4DE2-A0B1-61A4FB3F9BA8}" dt="2023-11-12T20:45:50.442" v="11"/>
          <ac:spMkLst>
            <pc:docMk/>
            <pc:sldMk cId="1247359768" sldId="478"/>
            <ac:spMk id="29" creationId="{E8A8EAB8-D2FF-444D-B34B-7D32F106AD0E}"/>
          </ac:spMkLst>
        </pc:spChg>
        <pc:picChg chg="mod">
          <ac:chgData name="Christopher Wilkin" userId="10363294-769d-46d1-9962-1839b2820248" providerId="ADAL" clId="{C6501048-F868-4DE2-A0B1-61A4FB3F9BA8}" dt="2023-11-12T22:41:12.296" v="1187" actId="1076"/>
          <ac:picMkLst>
            <pc:docMk/>
            <pc:sldMk cId="1247359768" sldId="478"/>
            <ac:picMk id="5" creationId="{68C7D3D4-0A5E-C928-F461-C47F6C5754C7}"/>
          </ac:picMkLst>
        </pc:picChg>
        <pc:cxnChg chg="del">
          <ac:chgData name="Christopher Wilkin" userId="10363294-769d-46d1-9962-1839b2820248" providerId="ADAL" clId="{C6501048-F868-4DE2-A0B1-61A4FB3F9BA8}" dt="2023-11-12T20:45:50.442" v="11"/>
          <ac:cxnSpMkLst>
            <pc:docMk/>
            <pc:sldMk cId="1247359768" sldId="478"/>
            <ac:cxnSpMk id="31" creationId="{EEA38897-7BA3-4408-8083-3235339C4A60}"/>
          </ac:cxnSpMkLst>
        </pc:cxnChg>
        <pc:cxnChg chg="del">
          <ac:chgData name="Christopher Wilkin" userId="10363294-769d-46d1-9962-1839b2820248" providerId="ADAL" clId="{C6501048-F868-4DE2-A0B1-61A4FB3F9BA8}" dt="2023-11-12T20:45:50.442" v="11"/>
          <ac:cxnSpMkLst>
            <pc:docMk/>
            <pc:sldMk cId="1247359768" sldId="478"/>
            <ac:cxnSpMk id="33" creationId="{F11AD06B-AB20-4097-8606-5DA00DBACE88}"/>
          </ac:cxnSpMkLst>
        </pc:cxnChg>
      </pc:sldChg>
      <pc:sldChg chg="delSp modSp mod delDesignElem">
        <pc:chgData name="Christopher Wilkin" userId="10363294-769d-46d1-9962-1839b2820248" providerId="ADAL" clId="{C6501048-F868-4DE2-A0B1-61A4FB3F9BA8}" dt="2023-11-12T23:12:28.077" v="1727" actId="1076"/>
        <pc:sldMkLst>
          <pc:docMk/>
          <pc:sldMk cId="492543423" sldId="480"/>
        </pc:sldMkLst>
        <pc:spChg chg="mod">
          <ac:chgData name="Christopher Wilkin" userId="10363294-769d-46d1-9962-1839b2820248" providerId="ADAL" clId="{C6501048-F868-4DE2-A0B1-61A4FB3F9BA8}" dt="2023-11-12T23:12:20.917" v="1723" actId="1076"/>
          <ac:spMkLst>
            <pc:docMk/>
            <pc:sldMk cId="492543423" sldId="480"/>
            <ac:spMk id="2" creationId="{00000000-0000-0000-0000-000000000000}"/>
          </ac:spMkLst>
        </pc:spChg>
        <pc:spChg chg="mod">
          <ac:chgData name="Christopher Wilkin" userId="10363294-769d-46d1-9962-1839b2820248" providerId="ADAL" clId="{C6501048-F868-4DE2-A0B1-61A4FB3F9BA8}" dt="2023-11-12T23:12:28.077" v="1727" actId="1076"/>
          <ac:spMkLst>
            <pc:docMk/>
            <pc:sldMk cId="492543423" sldId="480"/>
            <ac:spMk id="3" creationId="{00000000-0000-0000-0000-000000000000}"/>
          </ac:spMkLst>
        </pc:spChg>
        <pc:spChg chg="del">
          <ac:chgData name="Christopher Wilkin" userId="10363294-769d-46d1-9962-1839b2820248" providerId="ADAL" clId="{C6501048-F868-4DE2-A0B1-61A4FB3F9BA8}" dt="2023-11-12T20:45:50.442" v="11"/>
          <ac:spMkLst>
            <pc:docMk/>
            <pc:sldMk cId="492543423" sldId="480"/>
            <ac:spMk id="33" creationId="{A8908DB7-C3A6-4FCB-9820-CEE02B398C4A}"/>
          </ac:spMkLst>
        </pc:spChg>
        <pc:spChg chg="del">
          <ac:chgData name="Christopher Wilkin" userId="10363294-769d-46d1-9962-1839b2820248" providerId="ADAL" clId="{C6501048-F868-4DE2-A0B1-61A4FB3F9BA8}" dt="2023-11-12T20:45:50.442" v="11"/>
          <ac:spMkLst>
            <pc:docMk/>
            <pc:sldMk cId="492543423" sldId="480"/>
            <ac:spMk id="34" creationId="{535742DD-1B16-4E9D-B715-0D74B4574A68}"/>
          </ac:spMkLst>
        </pc:spChg>
        <pc:picChg chg="mod">
          <ac:chgData name="Christopher Wilkin" userId="10363294-769d-46d1-9962-1839b2820248" providerId="ADAL" clId="{C6501048-F868-4DE2-A0B1-61A4FB3F9BA8}" dt="2023-11-12T23:12:14.388" v="1720" actId="14100"/>
          <ac:picMkLst>
            <pc:docMk/>
            <pc:sldMk cId="492543423" sldId="480"/>
            <ac:picMk id="5" creationId="{68C7D3D4-0A5E-C928-F461-C47F6C5754C7}"/>
          </ac:picMkLst>
        </pc:picChg>
      </pc:sldChg>
      <pc:sldChg chg="delSp modSp mod delDesignElem">
        <pc:chgData name="Christopher Wilkin" userId="10363294-769d-46d1-9962-1839b2820248" providerId="ADAL" clId="{C6501048-F868-4DE2-A0B1-61A4FB3F9BA8}" dt="2023-11-12T23:55:11.427" v="2976" actId="27636"/>
        <pc:sldMkLst>
          <pc:docMk/>
          <pc:sldMk cId="3948587373" sldId="481"/>
        </pc:sldMkLst>
        <pc:spChg chg="mod">
          <ac:chgData name="Christopher Wilkin" userId="10363294-769d-46d1-9962-1839b2820248" providerId="ADAL" clId="{C6501048-F868-4DE2-A0B1-61A4FB3F9BA8}" dt="2023-11-12T23:55:04.748" v="2971" actId="1076"/>
          <ac:spMkLst>
            <pc:docMk/>
            <pc:sldMk cId="3948587373" sldId="481"/>
            <ac:spMk id="2" creationId="{00000000-0000-0000-0000-000000000000}"/>
          </ac:spMkLst>
        </pc:spChg>
        <pc:spChg chg="mod">
          <ac:chgData name="Christopher Wilkin" userId="10363294-769d-46d1-9962-1839b2820248" providerId="ADAL" clId="{C6501048-F868-4DE2-A0B1-61A4FB3F9BA8}" dt="2023-11-12T23:55:11.427" v="2976" actId="27636"/>
          <ac:spMkLst>
            <pc:docMk/>
            <pc:sldMk cId="3948587373" sldId="481"/>
            <ac:spMk id="3" creationId="{00000000-0000-0000-0000-000000000000}"/>
          </ac:spMkLst>
        </pc:spChg>
        <pc:spChg chg="del">
          <ac:chgData name="Christopher Wilkin" userId="10363294-769d-46d1-9962-1839b2820248" providerId="ADAL" clId="{C6501048-F868-4DE2-A0B1-61A4FB3F9BA8}" dt="2023-11-12T20:45:50.442" v="11"/>
          <ac:spMkLst>
            <pc:docMk/>
            <pc:sldMk cId="3948587373" sldId="481"/>
            <ac:spMk id="33" creationId="{A8908DB7-C3A6-4FCB-9820-CEE02B398C4A}"/>
          </ac:spMkLst>
        </pc:spChg>
        <pc:spChg chg="del">
          <ac:chgData name="Christopher Wilkin" userId="10363294-769d-46d1-9962-1839b2820248" providerId="ADAL" clId="{C6501048-F868-4DE2-A0B1-61A4FB3F9BA8}" dt="2023-11-12T20:45:50.442" v="11"/>
          <ac:spMkLst>
            <pc:docMk/>
            <pc:sldMk cId="3948587373" sldId="481"/>
            <ac:spMk id="34" creationId="{535742DD-1B16-4E9D-B715-0D74B4574A68}"/>
          </ac:spMkLst>
        </pc:spChg>
        <pc:picChg chg="mod">
          <ac:chgData name="Christopher Wilkin" userId="10363294-769d-46d1-9962-1839b2820248" providerId="ADAL" clId="{C6501048-F868-4DE2-A0B1-61A4FB3F9BA8}" dt="2023-11-12T23:55:09.628" v="2974" actId="1076"/>
          <ac:picMkLst>
            <pc:docMk/>
            <pc:sldMk cId="3948587373" sldId="481"/>
            <ac:picMk id="5" creationId="{68C7D3D4-0A5E-C928-F461-C47F6C5754C7}"/>
          </ac:picMkLst>
        </pc:picChg>
      </pc:sldChg>
      <pc:sldChg chg="ord">
        <pc:chgData name="Christopher Wilkin" userId="10363294-769d-46d1-9962-1839b2820248" providerId="ADAL" clId="{C6501048-F868-4DE2-A0B1-61A4FB3F9BA8}" dt="2023-11-12T22:37:05.745" v="1163"/>
        <pc:sldMkLst>
          <pc:docMk/>
          <pc:sldMk cId="1034855035" sldId="482"/>
        </pc:sldMkLst>
      </pc:sldChg>
      <pc:sldChg chg="del">
        <pc:chgData name="Christopher Wilkin" userId="10363294-769d-46d1-9962-1839b2820248" providerId="ADAL" clId="{C6501048-F868-4DE2-A0B1-61A4FB3F9BA8}" dt="2023-11-12T20:46:16.161" v="23" actId="47"/>
        <pc:sldMkLst>
          <pc:docMk/>
          <pc:sldMk cId="2562605439" sldId="486"/>
        </pc:sldMkLst>
      </pc:sldChg>
      <pc:sldChg chg="modSp mod">
        <pc:chgData name="Christopher Wilkin" userId="10363294-769d-46d1-9962-1839b2820248" providerId="ADAL" clId="{C6501048-F868-4DE2-A0B1-61A4FB3F9BA8}" dt="2023-11-13T00:06:02.058" v="3138" actId="1076"/>
        <pc:sldMkLst>
          <pc:docMk/>
          <pc:sldMk cId="32307739" sldId="488"/>
        </pc:sldMkLst>
        <pc:spChg chg="mod">
          <ac:chgData name="Christopher Wilkin" userId="10363294-769d-46d1-9962-1839b2820248" providerId="ADAL" clId="{C6501048-F868-4DE2-A0B1-61A4FB3F9BA8}" dt="2023-11-12T20:45:50.442" v="11"/>
          <ac:spMkLst>
            <pc:docMk/>
            <pc:sldMk cId="32307739" sldId="488"/>
            <ac:spMk id="2" creationId="{91B01B87-F920-517C-F483-BF2EC50398A3}"/>
          </ac:spMkLst>
        </pc:spChg>
        <pc:spChg chg="mod">
          <ac:chgData name="Christopher Wilkin" userId="10363294-769d-46d1-9962-1839b2820248" providerId="ADAL" clId="{C6501048-F868-4DE2-A0B1-61A4FB3F9BA8}" dt="2023-11-13T00:06:02.058" v="3138" actId="1076"/>
          <ac:spMkLst>
            <pc:docMk/>
            <pc:sldMk cId="32307739" sldId="488"/>
            <ac:spMk id="4" creationId="{850C830A-BB8F-E1E1-9BD9-BE98E1FB825E}"/>
          </ac:spMkLst>
        </pc:spChg>
        <pc:spChg chg="mod">
          <ac:chgData name="Christopher Wilkin" userId="10363294-769d-46d1-9962-1839b2820248" providerId="ADAL" clId="{C6501048-F868-4DE2-A0B1-61A4FB3F9BA8}" dt="2023-11-13T00:05:57.883" v="3136" actId="1076"/>
          <ac:spMkLst>
            <pc:docMk/>
            <pc:sldMk cId="32307739" sldId="488"/>
            <ac:spMk id="5" creationId="{21BBC5A1-C213-FD95-BC93-AB38C8CCE26B}"/>
          </ac:spMkLst>
        </pc:spChg>
      </pc:sldChg>
      <pc:sldChg chg="modSp mod">
        <pc:chgData name="Christopher Wilkin" userId="10363294-769d-46d1-9962-1839b2820248" providerId="ADAL" clId="{C6501048-F868-4DE2-A0B1-61A4FB3F9BA8}" dt="2023-11-13T00:07:55.579" v="3151" actId="1076"/>
        <pc:sldMkLst>
          <pc:docMk/>
          <pc:sldMk cId="1318218711" sldId="489"/>
        </pc:sldMkLst>
        <pc:spChg chg="mod">
          <ac:chgData name="Christopher Wilkin" userId="10363294-769d-46d1-9962-1839b2820248" providerId="ADAL" clId="{C6501048-F868-4DE2-A0B1-61A4FB3F9BA8}" dt="2023-11-13T00:07:36.465" v="3148" actId="1076"/>
          <ac:spMkLst>
            <pc:docMk/>
            <pc:sldMk cId="1318218711" sldId="489"/>
            <ac:spMk id="5" creationId="{21BBC5A1-C213-FD95-BC93-AB38C8CCE26B}"/>
          </ac:spMkLst>
        </pc:spChg>
        <pc:spChg chg="mod">
          <ac:chgData name="Christopher Wilkin" userId="10363294-769d-46d1-9962-1839b2820248" providerId="ADAL" clId="{C6501048-F868-4DE2-A0B1-61A4FB3F9BA8}" dt="2023-11-13T00:07:55.579" v="3151" actId="1076"/>
          <ac:spMkLst>
            <pc:docMk/>
            <pc:sldMk cId="1318218711" sldId="489"/>
            <ac:spMk id="6" creationId="{9922D365-8171-B086-1CDC-9A490FF62A1F}"/>
          </ac:spMkLst>
        </pc:spChg>
        <pc:picChg chg="mod">
          <ac:chgData name="Christopher Wilkin" userId="10363294-769d-46d1-9962-1839b2820248" providerId="ADAL" clId="{C6501048-F868-4DE2-A0B1-61A4FB3F9BA8}" dt="2023-11-13T00:07:32.095" v="3147" actId="14100"/>
          <ac:picMkLst>
            <pc:docMk/>
            <pc:sldMk cId="1318218711" sldId="489"/>
            <ac:picMk id="3" creationId="{611702D1-55CB-6962-42C8-2037182F9E66}"/>
          </ac:picMkLst>
        </pc:picChg>
      </pc:sldChg>
      <pc:sldChg chg="add del">
        <pc:chgData name="Christopher Wilkin" userId="10363294-769d-46d1-9962-1839b2820248" providerId="ADAL" clId="{C6501048-F868-4DE2-A0B1-61A4FB3F9BA8}" dt="2023-11-13T00:11:47.081" v="3182"/>
        <pc:sldMkLst>
          <pc:docMk/>
          <pc:sldMk cId="4214645507" sldId="490"/>
        </pc:sldMkLst>
      </pc:sldChg>
      <pc:sldChg chg="add del">
        <pc:chgData name="Christopher Wilkin" userId="10363294-769d-46d1-9962-1839b2820248" providerId="ADAL" clId="{C6501048-F868-4DE2-A0B1-61A4FB3F9BA8}" dt="2023-11-13T00:11:47.081" v="3182"/>
        <pc:sldMkLst>
          <pc:docMk/>
          <pc:sldMk cId="182663607" sldId="491"/>
        </pc:sldMkLst>
      </pc:sldChg>
      <pc:sldChg chg="add del">
        <pc:chgData name="Christopher Wilkin" userId="10363294-769d-46d1-9962-1839b2820248" providerId="ADAL" clId="{C6501048-F868-4DE2-A0B1-61A4FB3F9BA8}" dt="2023-11-13T00:11:47.081" v="3182"/>
        <pc:sldMkLst>
          <pc:docMk/>
          <pc:sldMk cId="3151648582" sldId="492"/>
        </pc:sldMkLst>
      </pc:sldChg>
      <pc:sldChg chg="modSp del mod">
        <pc:chgData name="Christopher Wilkin" userId="10363294-769d-46d1-9962-1839b2820248" providerId="ADAL" clId="{C6501048-F868-4DE2-A0B1-61A4FB3F9BA8}" dt="2023-11-13T00:08:21.388" v="3155" actId="47"/>
        <pc:sldMkLst>
          <pc:docMk/>
          <pc:sldMk cId="1656204765" sldId="493"/>
        </pc:sldMkLst>
        <pc:spChg chg="mod">
          <ac:chgData name="Christopher Wilkin" userId="10363294-769d-46d1-9962-1839b2820248" providerId="ADAL" clId="{C6501048-F868-4DE2-A0B1-61A4FB3F9BA8}" dt="2023-11-12T20:45:51.179" v="17" actId="27636"/>
          <ac:spMkLst>
            <pc:docMk/>
            <pc:sldMk cId="1656204765" sldId="493"/>
            <ac:spMk id="3" creationId="{FCCCC64D-4749-81BA-9832-5A4A0148076C}"/>
          </ac:spMkLst>
        </pc:spChg>
      </pc:sldChg>
      <pc:sldChg chg="add del">
        <pc:chgData name="Christopher Wilkin" userId="10363294-769d-46d1-9962-1839b2820248" providerId="ADAL" clId="{C6501048-F868-4DE2-A0B1-61A4FB3F9BA8}" dt="2023-11-13T00:11:47.081" v="3182"/>
        <pc:sldMkLst>
          <pc:docMk/>
          <pc:sldMk cId="1463314260" sldId="496"/>
        </pc:sldMkLst>
      </pc:sldChg>
      <pc:sldChg chg="add del setBg">
        <pc:chgData name="Christopher Wilkin" userId="10363294-769d-46d1-9962-1839b2820248" providerId="ADAL" clId="{C6501048-F868-4DE2-A0B1-61A4FB3F9BA8}" dt="2023-11-12T20:46:09.621" v="20"/>
        <pc:sldMkLst>
          <pc:docMk/>
          <pc:sldMk cId="522070710" sldId="497"/>
        </pc:sldMkLst>
      </pc:sldChg>
      <pc:sldChg chg="addSp delSp modSp add mod ord">
        <pc:chgData name="Christopher Wilkin" userId="10363294-769d-46d1-9962-1839b2820248" providerId="ADAL" clId="{C6501048-F868-4DE2-A0B1-61A4FB3F9BA8}" dt="2023-11-12T23:15:36.857" v="1903" actId="1076"/>
        <pc:sldMkLst>
          <pc:docMk/>
          <pc:sldMk cId="3473382703" sldId="498"/>
        </pc:sldMkLst>
        <pc:spChg chg="add mod">
          <ac:chgData name="Christopher Wilkin" userId="10363294-769d-46d1-9962-1839b2820248" providerId="ADAL" clId="{C6501048-F868-4DE2-A0B1-61A4FB3F9BA8}" dt="2023-11-12T23:00:03.550" v="1510" actId="20577"/>
          <ac:spMkLst>
            <pc:docMk/>
            <pc:sldMk cId="3473382703" sldId="498"/>
            <ac:spMk id="4" creationId="{B5365755-99C7-823B-680B-E25E0A943839}"/>
          </ac:spMkLst>
        </pc:spChg>
        <pc:spChg chg="add del mod">
          <ac:chgData name="Christopher Wilkin" userId="10363294-769d-46d1-9962-1839b2820248" providerId="ADAL" clId="{C6501048-F868-4DE2-A0B1-61A4FB3F9BA8}" dt="2023-11-12T22:58:56.389" v="1419" actId="478"/>
          <ac:spMkLst>
            <pc:docMk/>
            <pc:sldMk cId="3473382703" sldId="498"/>
            <ac:spMk id="6" creationId="{F76FA47B-08B7-B338-7415-81E4C7561C10}"/>
          </ac:spMkLst>
        </pc:spChg>
        <pc:spChg chg="del mod">
          <ac:chgData name="Christopher Wilkin" userId="10363294-769d-46d1-9962-1839b2820248" providerId="ADAL" clId="{C6501048-F868-4DE2-A0B1-61A4FB3F9BA8}" dt="2023-11-12T22:58:53.400" v="1418" actId="478"/>
          <ac:spMkLst>
            <pc:docMk/>
            <pc:sldMk cId="3473382703" sldId="498"/>
            <ac:spMk id="10" creationId="{03F3CBF4-6B3A-2D0D-C40B-DFD143CCA434}"/>
          </ac:spMkLst>
        </pc:spChg>
        <pc:spChg chg="mod">
          <ac:chgData name="Christopher Wilkin" userId="10363294-769d-46d1-9962-1839b2820248" providerId="ADAL" clId="{C6501048-F868-4DE2-A0B1-61A4FB3F9BA8}" dt="2023-11-12T23:14:32.681" v="1889" actId="1076"/>
          <ac:spMkLst>
            <pc:docMk/>
            <pc:sldMk cId="3473382703" sldId="498"/>
            <ac:spMk id="11" creationId="{543E98DC-B3C7-461B-B4AA-E50BFB6CE6B7}"/>
          </ac:spMkLst>
        </pc:spChg>
        <pc:picChg chg="mod">
          <ac:chgData name="Christopher Wilkin" userId="10363294-769d-46d1-9962-1839b2820248" providerId="ADAL" clId="{C6501048-F868-4DE2-A0B1-61A4FB3F9BA8}" dt="2023-11-12T23:15:14.860" v="1898" actId="1076"/>
          <ac:picMkLst>
            <pc:docMk/>
            <pc:sldMk cId="3473382703" sldId="498"/>
            <ac:picMk id="2" creationId="{66C64D12-1D7A-E737-9CC3-F0B54E5B41F0}"/>
          </ac:picMkLst>
        </pc:picChg>
        <pc:picChg chg="mod">
          <ac:chgData name="Christopher Wilkin" userId="10363294-769d-46d1-9962-1839b2820248" providerId="ADAL" clId="{C6501048-F868-4DE2-A0B1-61A4FB3F9BA8}" dt="2023-11-12T23:14:35.102" v="1890" actId="1076"/>
          <ac:picMkLst>
            <pc:docMk/>
            <pc:sldMk cId="3473382703" sldId="498"/>
            <ac:picMk id="3" creationId="{BEEEDE46-3CD0-C0AD-3412-FBD8DB24FEB5}"/>
          </ac:picMkLst>
        </pc:picChg>
        <pc:picChg chg="mod">
          <ac:chgData name="Christopher Wilkin" userId="10363294-769d-46d1-9962-1839b2820248" providerId="ADAL" clId="{C6501048-F868-4DE2-A0B1-61A4FB3F9BA8}" dt="2023-11-12T23:15:33.023" v="1901" actId="1076"/>
          <ac:picMkLst>
            <pc:docMk/>
            <pc:sldMk cId="3473382703" sldId="498"/>
            <ac:picMk id="3074" creationId="{F1AB0376-28F8-9C01-8096-07264F8F3774}"/>
          </ac:picMkLst>
        </pc:picChg>
        <pc:picChg chg="mod">
          <ac:chgData name="Christopher Wilkin" userId="10363294-769d-46d1-9962-1839b2820248" providerId="ADAL" clId="{C6501048-F868-4DE2-A0B1-61A4FB3F9BA8}" dt="2023-11-12T23:15:06.883" v="1895" actId="1076"/>
          <ac:picMkLst>
            <pc:docMk/>
            <pc:sldMk cId="3473382703" sldId="498"/>
            <ac:picMk id="3076" creationId="{9137AE13-CCFB-117C-534D-ADE892F4423F}"/>
          </ac:picMkLst>
        </pc:picChg>
        <pc:picChg chg="mod">
          <ac:chgData name="Christopher Wilkin" userId="10363294-769d-46d1-9962-1839b2820248" providerId="ADAL" clId="{C6501048-F868-4DE2-A0B1-61A4FB3F9BA8}" dt="2023-11-12T23:15:05.091" v="1894" actId="1076"/>
          <ac:picMkLst>
            <pc:docMk/>
            <pc:sldMk cId="3473382703" sldId="498"/>
            <ac:picMk id="3080" creationId="{969959F7-6008-ABE1-A63C-D7F03881B0C0}"/>
          </ac:picMkLst>
        </pc:picChg>
        <pc:picChg chg="add mod">
          <ac:chgData name="Christopher Wilkin" userId="10363294-769d-46d1-9962-1839b2820248" providerId="ADAL" clId="{C6501048-F868-4DE2-A0B1-61A4FB3F9BA8}" dt="2023-11-12T23:15:36.857" v="1903" actId="1076"/>
          <ac:picMkLst>
            <pc:docMk/>
            <pc:sldMk cId="3473382703" sldId="498"/>
            <ac:picMk id="6146" creationId="{F9A4EF08-0087-0725-55DE-FA24596B0080}"/>
          </ac:picMkLst>
        </pc:picChg>
        <pc:cxnChg chg="del">
          <ac:chgData name="Christopher Wilkin" userId="10363294-769d-46d1-9962-1839b2820248" providerId="ADAL" clId="{C6501048-F868-4DE2-A0B1-61A4FB3F9BA8}" dt="2023-11-12T23:01:01.419" v="1521" actId="478"/>
          <ac:cxnSpMkLst>
            <pc:docMk/>
            <pc:sldMk cId="3473382703" sldId="498"/>
            <ac:cxnSpMk id="7" creationId="{5AD73718-C7D1-7FA4-05D8-B7704C52892D}"/>
          </ac:cxnSpMkLst>
        </pc:cxnChg>
      </pc:sldChg>
      <pc:sldChg chg="add ord">
        <pc:chgData name="Christopher Wilkin" userId="10363294-769d-46d1-9962-1839b2820248" providerId="ADAL" clId="{C6501048-F868-4DE2-A0B1-61A4FB3F9BA8}" dt="2023-11-13T00:10:27.462" v="3173"/>
        <pc:sldMkLst>
          <pc:docMk/>
          <pc:sldMk cId="2221378248" sldId="499"/>
        </pc:sldMkLst>
      </pc:sldChg>
      <pc:sldChg chg="addSp delSp modSp add del mod delAnim modAnim">
        <pc:chgData name="Christopher Wilkin" userId="10363294-769d-46d1-9962-1839b2820248" providerId="ADAL" clId="{C6501048-F868-4DE2-A0B1-61A4FB3F9BA8}" dt="2023-11-12T22:50:35.505" v="1230" actId="1035"/>
        <pc:sldMkLst>
          <pc:docMk/>
          <pc:sldMk cId="0" sldId="500"/>
        </pc:sldMkLst>
        <pc:spChg chg="mod">
          <ac:chgData name="Christopher Wilkin" userId="10363294-769d-46d1-9962-1839b2820248" providerId="ADAL" clId="{C6501048-F868-4DE2-A0B1-61A4FB3F9BA8}" dt="2023-11-12T21:22:04.753" v="208" actId="1076"/>
          <ac:spMkLst>
            <pc:docMk/>
            <pc:sldMk cId="0" sldId="500"/>
            <ac:spMk id="5" creationId="{550CF949-A176-66B7-AAEE-46547D4DC5B4}"/>
          </ac:spMkLst>
        </pc:spChg>
        <pc:spChg chg="mod">
          <ac:chgData name="Christopher Wilkin" userId="10363294-769d-46d1-9962-1839b2820248" providerId="ADAL" clId="{C6501048-F868-4DE2-A0B1-61A4FB3F9BA8}" dt="2023-11-12T20:55:01.100" v="51" actId="14100"/>
          <ac:spMkLst>
            <pc:docMk/>
            <pc:sldMk cId="0" sldId="500"/>
            <ac:spMk id="8" creationId="{68EB99C5-B5A6-0CE9-BD5F-0939C828568B}"/>
          </ac:spMkLst>
        </pc:spChg>
        <pc:spChg chg="mod">
          <ac:chgData name="Christopher Wilkin" userId="10363294-769d-46d1-9962-1839b2820248" providerId="ADAL" clId="{C6501048-F868-4DE2-A0B1-61A4FB3F9BA8}" dt="2023-11-12T21:11:52.855" v="150" actId="313"/>
          <ac:spMkLst>
            <pc:docMk/>
            <pc:sldMk cId="0" sldId="500"/>
            <ac:spMk id="14" creationId="{93664293-B49B-2681-7AC9-6045DF1035DD}"/>
          </ac:spMkLst>
        </pc:spChg>
        <pc:spChg chg="mod">
          <ac:chgData name="Christopher Wilkin" userId="10363294-769d-46d1-9962-1839b2820248" providerId="ADAL" clId="{C6501048-F868-4DE2-A0B1-61A4FB3F9BA8}" dt="2023-11-12T21:22:43.819" v="275" actId="20577"/>
          <ac:spMkLst>
            <pc:docMk/>
            <pc:sldMk cId="0" sldId="500"/>
            <ac:spMk id="26" creationId="{EB937F3C-EDD9-DBC2-78A5-F97D3ADF4F1E}"/>
          </ac:spMkLst>
        </pc:spChg>
        <pc:grpChg chg="add mod">
          <ac:chgData name="Christopher Wilkin" userId="10363294-769d-46d1-9962-1839b2820248" providerId="ADAL" clId="{C6501048-F868-4DE2-A0B1-61A4FB3F9BA8}" dt="2023-11-12T20:55:01.100" v="51" actId="14100"/>
          <ac:grpSpMkLst>
            <pc:docMk/>
            <pc:sldMk cId="0" sldId="500"/>
            <ac:grpSpMk id="2" creationId="{CED7EB50-5498-EC3C-0742-51BE69CD4371}"/>
          </ac:grpSpMkLst>
        </pc:grpChg>
        <pc:grpChg chg="mod">
          <ac:chgData name="Christopher Wilkin" userId="10363294-769d-46d1-9962-1839b2820248" providerId="ADAL" clId="{C6501048-F868-4DE2-A0B1-61A4FB3F9BA8}" dt="2023-11-12T21:22:04.753" v="208" actId="1076"/>
          <ac:grpSpMkLst>
            <pc:docMk/>
            <pc:sldMk cId="0" sldId="500"/>
            <ac:grpSpMk id="4" creationId="{6DEEC1CA-657D-5FB6-2772-8C0A01C15389}"/>
          </ac:grpSpMkLst>
        </pc:grpChg>
        <pc:grpChg chg="add mod">
          <ac:chgData name="Christopher Wilkin" userId="10363294-769d-46d1-9962-1839b2820248" providerId="ADAL" clId="{C6501048-F868-4DE2-A0B1-61A4FB3F9BA8}" dt="2023-11-12T20:55:01.100" v="51" actId="14100"/>
          <ac:grpSpMkLst>
            <pc:docMk/>
            <pc:sldMk cId="0" sldId="500"/>
            <ac:grpSpMk id="12" creationId="{167CA532-FC14-1E69-DA17-4EB80D047911}"/>
          </ac:grpSpMkLst>
        </pc:grpChg>
        <pc:grpChg chg="add mod">
          <ac:chgData name="Christopher Wilkin" userId="10363294-769d-46d1-9962-1839b2820248" providerId="ADAL" clId="{C6501048-F868-4DE2-A0B1-61A4FB3F9BA8}" dt="2023-11-12T21:22:38.669" v="273" actId="1076"/>
          <ac:grpSpMkLst>
            <pc:docMk/>
            <pc:sldMk cId="0" sldId="500"/>
            <ac:grpSpMk id="23" creationId="{5D766F4A-7EFC-D4DA-3604-C687F092F1AB}"/>
          </ac:grpSpMkLst>
        </pc:grpChg>
        <pc:grpChg chg="del">
          <ac:chgData name="Christopher Wilkin" userId="10363294-769d-46d1-9962-1839b2820248" providerId="ADAL" clId="{C6501048-F868-4DE2-A0B1-61A4FB3F9BA8}" dt="2023-11-12T20:50:34.199" v="35" actId="478"/>
          <ac:grpSpMkLst>
            <pc:docMk/>
            <pc:sldMk cId="0" sldId="500"/>
            <ac:grpSpMk id="24" creationId="{81268D33-DA48-978C-FE86-1BED18786645}"/>
          </ac:grpSpMkLst>
        </pc:grpChg>
        <pc:picChg chg="del mod">
          <ac:chgData name="Christopher Wilkin" userId="10363294-769d-46d1-9962-1839b2820248" providerId="ADAL" clId="{C6501048-F868-4DE2-A0B1-61A4FB3F9BA8}" dt="2023-11-12T20:59:15.983" v="66" actId="478"/>
          <ac:picMkLst>
            <pc:docMk/>
            <pc:sldMk cId="0" sldId="500"/>
            <ac:picMk id="3" creationId="{C92D8320-563F-F9AA-2ADE-591F47CCDE3C}"/>
          </ac:picMkLst>
        </pc:picChg>
        <pc:picChg chg="mod">
          <ac:chgData name="Christopher Wilkin" userId="10363294-769d-46d1-9962-1839b2820248" providerId="ADAL" clId="{C6501048-F868-4DE2-A0B1-61A4FB3F9BA8}" dt="2023-11-12T21:01:45.399" v="143" actId="1036"/>
          <ac:picMkLst>
            <pc:docMk/>
            <pc:sldMk cId="0" sldId="500"/>
            <ac:picMk id="6" creationId="{40177C1B-B393-1156-AFDE-A635CCA7BEC2}"/>
          </ac:picMkLst>
        </pc:picChg>
        <pc:picChg chg="mod">
          <ac:chgData name="Christopher Wilkin" userId="10363294-769d-46d1-9962-1839b2820248" providerId="ADAL" clId="{C6501048-F868-4DE2-A0B1-61A4FB3F9BA8}" dt="2023-11-12T21:22:04.753" v="208" actId="1076"/>
          <ac:picMkLst>
            <pc:docMk/>
            <pc:sldMk cId="0" sldId="500"/>
            <ac:picMk id="7" creationId="{21870F36-19B2-09C8-F90D-DD56860EB5B2}"/>
          </ac:picMkLst>
        </pc:picChg>
        <pc:picChg chg="del">
          <ac:chgData name="Christopher Wilkin" userId="10363294-769d-46d1-9962-1839b2820248" providerId="ADAL" clId="{C6501048-F868-4DE2-A0B1-61A4FB3F9BA8}" dt="2023-11-12T20:59:11.192" v="65" actId="478"/>
          <ac:picMkLst>
            <pc:docMk/>
            <pc:sldMk cId="0" sldId="500"/>
            <ac:picMk id="9" creationId="{3BB43C96-B52E-6C07-DDC0-D0DCB24BB06C}"/>
          </ac:picMkLst>
        </pc:picChg>
        <pc:picChg chg="mod">
          <ac:chgData name="Christopher Wilkin" userId="10363294-769d-46d1-9962-1839b2820248" providerId="ADAL" clId="{C6501048-F868-4DE2-A0B1-61A4FB3F9BA8}" dt="2023-11-12T20:55:01.100" v="51" actId="14100"/>
          <ac:picMkLst>
            <pc:docMk/>
            <pc:sldMk cId="0" sldId="500"/>
            <ac:picMk id="10" creationId="{AB20CE55-C13A-C44D-3ABC-B86B4FFFCA90}"/>
          </ac:picMkLst>
        </pc:picChg>
        <pc:picChg chg="add mod">
          <ac:chgData name="Christopher Wilkin" userId="10363294-769d-46d1-9962-1839b2820248" providerId="ADAL" clId="{C6501048-F868-4DE2-A0B1-61A4FB3F9BA8}" dt="2023-11-12T20:55:01.100" v="51" actId="14100"/>
          <ac:picMkLst>
            <pc:docMk/>
            <pc:sldMk cId="0" sldId="500"/>
            <ac:picMk id="11" creationId="{3FF433F8-91FE-C95B-5234-DB475AABA1B7}"/>
          </ac:picMkLst>
        </pc:picChg>
        <pc:picChg chg="add del mod">
          <ac:chgData name="Christopher Wilkin" userId="10363294-769d-46d1-9962-1839b2820248" providerId="ADAL" clId="{C6501048-F868-4DE2-A0B1-61A4FB3F9BA8}" dt="2023-11-12T20:54:52.494" v="50"/>
          <ac:picMkLst>
            <pc:docMk/>
            <pc:sldMk cId="0" sldId="500"/>
            <ac:picMk id="13" creationId="{70375358-4753-6F2B-8B63-1DF20932B137}"/>
          </ac:picMkLst>
        </pc:picChg>
        <pc:picChg chg="add mod">
          <ac:chgData name="Christopher Wilkin" userId="10363294-769d-46d1-9962-1839b2820248" providerId="ADAL" clId="{C6501048-F868-4DE2-A0B1-61A4FB3F9BA8}" dt="2023-11-12T22:50:32.021" v="1228" actId="1076"/>
          <ac:picMkLst>
            <pc:docMk/>
            <pc:sldMk cId="0" sldId="500"/>
            <ac:picMk id="20" creationId="{23482BCC-B277-1F56-CD78-61F36D2749CC}"/>
          </ac:picMkLst>
        </pc:picChg>
        <pc:picChg chg="add mod">
          <ac:chgData name="Christopher Wilkin" userId="10363294-769d-46d1-9962-1839b2820248" providerId="ADAL" clId="{C6501048-F868-4DE2-A0B1-61A4FB3F9BA8}" dt="2023-11-12T22:50:35.505" v="1230" actId="1035"/>
          <ac:picMkLst>
            <pc:docMk/>
            <pc:sldMk cId="0" sldId="500"/>
            <ac:picMk id="21" creationId="{DBE0B01A-DED7-CC83-7050-AAC6FED1E12B}"/>
          </ac:picMkLst>
        </pc:picChg>
        <pc:picChg chg="mod">
          <ac:chgData name="Christopher Wilkin" userId="10363294-769d-46d1-9962-1839b2820248" providerId="ADAL" clId="{C6501048-F868-4DE2-A0B1-61A4FB3F9BA8}" dt="2023-11-12T21:22:38.669" v="273" actId="1076"/>
          <ac:picMkLst>
            <pc:docMk/>
            <pc:sldMk cId="0" sldId="500"/>
            <ac:picMk id="27" creationId="{36B47300-3FE4-394C-350C-D82FD6EAACD6}"/>
          </ac:picMkLst>
        </pc:picChg>
      </pc:sldChg>
      <pc:sldChg chg="delSp modSp add mod setBg">
        <pc:chgData name="Christopher Wilkin" userId="10363294-769d-46d1-9962-1839b2820248" providerId="ADAL" clId="{C6501048-F868-4DE2-A0B1-61A4FB3F9BA8}" dt="2023-11-13T00:11:08.860" v="3179" actId="1076"/>
        <pc:sldMkLst>
          <pc:docMk/>
          <pc:sldMk cId="3145852489" sldId="501"/>
        </pc:sldMkLst>
        <pc:spChg chg="mod">
          <ac:chgData name="Christopher Wilkin" userId="10363294-769d-46d1-9962-1839b2820248" providerId="ADAL" clId="{C6501048-F868-4DE2-A0B1-61A4FB3F9BA8}" dt="2023-11-13T00:11:08.860" v="3179" actId="1076"/>
          <ac:spMkLst>
            <pc:docMk/>
            <pc:sldMk cId="3145852489" sldId="501"/>
            <ac:spMk id="2" creationId="{39450539-3BEF-46BA-A10B-07B76B7996A5}"/>
          </ac:spMkLst>
        </pc:spChg>
        <pc:picChg chg="del">
          <ac:chgData name="Christopher Wilkin" userId="10363294-769d-46d1-9962-1839b2820248" providerId="ADAL" clId="{C6501048-F868-4DE2-A0B1-61A4FB3F9BA8}" dt="2023-11-13T00:10:45.849" v="3175" actId="478"/>
          <ac:picMkLst>
            <pc:docMk/>
            <pc:sldMk cId="3145852489" sldId="501"/>
            <ac:picMk id="1026" creationId="{A48C3CFD-6173-2873-69E5-8D59F7457B21}"/>
          </ac:picMkLst>
        </pc:picChg>
      </pc:sldChg>
      <pc:sldChg chg="del modTransition">
        <pc:chgData name="Christopher Wilkin" userId="10363294-769d-46d1-9962-1839b2820248" providerId="ADAL" clId="{C6501048-F868-4DE2-A0B1-61A4FB3F9BA8}" dt="2023-11-13T00:08:29.493" v="3157" actId="47"/>
        <pc:sldMkLst>
          <pc:docMk/>
          <pc:sldMk cId="109857222" sldId="596"/>
        </pc:sldMkLst>
      </pc:sldChg>
      <pc:sldChg chg="del modTransition">
        <pc:chgData name="Christopher Wilkin" userId="10363294-769d-46d1-9962-1839b2820248" providerId="ADAL" clId="{C6501048-F868-4DE2-A0B1-61A4FB3F9BA8}" dt="2023-11-13T00:08:32.929" v="3161" actId="47"/>
        <pc:sldMkLst>
          <pc:docMk/>
          <pc:sldMk cId="1434307184" sldId="598"/>
        </pc:sldMkLst>
      </pc:sldChg>
      <pc:sldChg chg="del modTransition">
        <pc:chgData name="Christopher Wilkin" userId="10363294-769d-46d1-9962-1839b2820248" providerId="ADAL" clId="{C6501048-F868-4DE2-A0B1-61A4FB3F9BA8}" dt="2023-11-13T00:08:33.724" v="3162" actId="47"/>
        <pc:sldMkLst>
          <pc:docMk/>
          <pc:sldMk cId="3577979864" sldId="599"/>
        </pc:sldMkLst>
      </pc:sldChg>
      <pc:sldChg chg="del modTransition">
        <pc:chgData name="Christopher Wilkin" userId="10363294-769d-46d1-9962-1839b2820248" providerId="ADAL" clId="{C6501048-F868-4DE2-A0B1-61A4FB3F9BA8}" dt="2023-11-13T00:08:31.751" v="3160" actId="47"/>
        <pc:sldMkLst>
          <pc:docMk/>
          <pc:sldMk cId="767872193" sldId="600"/>
        </pc:sldMkLst>
      </pc:sldChg>
      <pc:sldChg chg="del modTransition">
        <pc:chgData name="Christopher Wilkin" userId="10363294-769d-46d1-9962-1839b2820248" providerId="ADAL" clId="{C6501048-F868-4DE2-A0B1-61A4FB3F9BA8}" dt="2023-11-13T00:08:34.597" v="3163" actId="47"/>
        <pc:sldMkLst>
          <pc:docMk/>
          <pc:sldMk cId="3205642383" sldId="601"/>
        </pc:sldMkLst>
      </pc:sldChg>
      <pc:sldChg chg="delSp del modTransition delDesignElem">
        <pc:chgData name="Christopher Wilkin" userId="10363294-769d-46d1-9962-1839b2820248" providerId="ADAL" clId="{C6501048-F868-4DE2-A0B1-61A4FB3F9BA8}" dt="2023-11-13T00:08:30.031" v="3158" actId="47"/>
        <pc:sldMkLst>
          <pc:docMk/>
          <pc:sldMk cId="849241216" sldId="603"/>
        </pc:sldMkLst>
        <pc:spChg chg="del">
          <ac:chgData name="Christopher Wilkin" userId="10363294-769d-46d1-9962-1839b2820248" providerId="ADAL" clId="{C6501048-F868-4DE2-A0B1-61A4FB3F9BA8}" dt="2023-11-12T20:45:50.442" v="11"/>
          <ac:spMkLst>
            <pc:docMk/>
            <pc:sldMk cId="849241216" sldId="603"/>
            <ac:spMk id="38" creationId="{8F23F8A3-8FD7-4779-8323-FDC26BE99889}"/>
          </ac:spMkLst>
        </pc:spChg>
        <pc:spChg chg="del">
          <ac:chgData name="Christopher Wilkin" userId="10363294-769d-46d1-9962-1839b2820248" providerId="ADAL" clId="{C6501048-F868-4DE2-A0B1-61A4FB3F9BA8}" dt="2023-11-12T20:45:50.442" v="11"/>
          <ac:spMkLst>
            <pc:docMk/>
            <pc:sldMk cId="849241216" sldId="603"/>
            <ac:spMk id="40" creationId="{F605C4CC-A25C-416F-8333-7CB7DC97D870}"/>
          </ac:spMkLst>
        </pc:spChg>
      </pc:sldChg>
      <pc:sldChg chg="delSp del modTransition delDesignElem">
        <pc:chgData name="Christopher Wilkin" userId="10363294-769d-46d1-9962-1839b2820248" providerId="ADAL" clId="{C6501048-F868-4DE2-A0B1-61A4FB3F9BA8}" dt="2023-11-13T00:08:30.822" v="3159" actId="47"/>
        <pc:sldMkLst>
          <pc:docMk/>
          <pc:sldMk cId="134611075" sldId="607"/>
        </pc:sldMkLst>
        <pc:spChg chg="del">
          <ac:chgData name="Christopher Wilkin" userId="10363294-769d-46d1-9962-1839b2820248" providerId="ADAL" clId="{C6501048-F868-4DE2-A0B1-61A4FB3F9BA8}" dt="2023-11-12T20:45:50.442" v="11"/>
          <ac:spMkLst>
            <pc:docMk/>
            <pc:sldMk cId="134611075" sldId="607"/>
            <ac:spMk id="27" creationId="{68A4132F-DEC6-4332-A00C-A11AD4519B6C}"/>
          </ac:spMkLst>
        </pc:spChg>
        <pc:spChg chg="del">
          <ac:chgData name="Christopher Wilkin" userId="10363294-769d-46d1-9962-1839b2820248" providerId="ADAL" clId="{C6501048-F868-4DE2-A0B1-61A4FB3F9BA8}" dt="2023-11-12T20:45:50.442" v="11"/>
          <ac:spMkLst>
            <pc:docMk/>
            <pc:sldMk cId="134611075" sldId="607"/>
            <ac:spMk id="29" creationId="{64965EAE-E41A-435F-B993-07E824B6C977}"/>
          </ac:spMkLst>
        </pc:spChg>
        <pc:spChg chg="del">
          <ac:chgData name="Christopher Wilkin" userId="10363294-769d-46d1-9962-1839b2820248" providerId="ADAL" clId="{C6501048-F868-4DE2-A0B1-61A4FB3F9BA8}" dt="2023-11-12T20:45:50.442" v="11"/>
          <ac:spMkLst>
            <pc:docMk/>
            <pc:sldMk cId="134611075" sldId="607"/>
            <ac:spMk id="31" creationId="{152F8994-E6D4-4311-9548-C3607BC43645}"/>
          </ac:spMkLst>
        </pc:spChg>
      </pc:sldChg>
      <pc:sldChg chg="delSp del delDesignElem">
        <pc:chgData name="Christopher Wilkin" userId="10363294-769d-46d1-9962-1839b2820248" providerId="ADAL" clId="{C6501048-F868-4DE2-A0B1-61A4FB3F9BA8}" dt="2023-11-12T23:09:52.614" v="1550" actId="47"/>
        <pc:sldMkLst>
          <pc:docMk/>
          <pc:sldMk cId="90164633" sldId="987"/>
        </pc:sldMkLst>
        <pc:spChg chg="del">
          <ac:chgData name="Christopher Wilkin" userId="10363294-769d-46d1-9962-1839b2820248" providerId="ADAL" clId="{C6501048-F868-4DE2-A0B1-61A4FB3F9BA8}" dt="2023-11-12T20:45:50.442" v="11"/>
          <ac:spMkLst>
            <pc:docMk/>
            <pc:sldMk cId="90164633" sldId="987"/>
            <ac:spMk id="9" creationId="{2EB492CD-616E-47F8-933B-5E2D952A0593}"/>
          </ac:spMkLst>
        </pc:spChg>
        <pc:spChg chg="del">
          <ac:chgData name="Christopher Wilkin" userId="10363294-769d-46d1-9962-1839b2820248" providerId="ADAL" clId="{C6501048-F868-4DE2-A0B1-61A4FB3F9BA8}" dt="2023-11-12T20:45:50.442" v="11"/>
          <ac:spMkLst>
            <pc:docMk/>
            <pc:sldMk cId="90164633" sldId="987"/>
            <ac:spMk id="11" creationId="{59383CF9-23B5-4335-9B21-1791C4CF1C75}"/>
          </ac:spMkLst>
        </pc:spChg>
        <pc:spChg chg="del">
          <ac:chgData name="Christopher Wilkin" userId="10363294-769d-46d1-9962-1839b2820248" providerId="ADAL" clId="{C6501048-F868-4DE2-A0B1-61A4FB3F9BA8}" dt="2023-11-12T20:45:50.442" v="11"/>
          <ac:spMkLst>
            <pc:docMk/>
            <pc:sldMk cId="90164633" sldId="987"/>
            <ac:spMk id="13" creationId="{0007FE00-9498-4706-B255-6437B0252C02}"/>
          </ac:spMkLst>
        </pc:spChg>
      </pc:sldChg>
      <pc:sldChg chg="del">
        <pc:chgData name="Christopher Wilkin" userId="10363294-769d-46d1-9962-1839b2820248" providerId="ADAL" clId="{C6501048-F868-4DE2-A0B1-61A4FB3F9BA8}" dt="2023-11-12T20:46:15.683" v="22" actId="47"/>
        <pc:sldMkLst>
          <pc:docMk/>
          <pc:sldMk cId="2972612767" sldId="988"/>
        </pc:sldMkLst>
      </pc:sldChg>
      <pc:sldChg chg="del">
        <pc:chgData name="Christopher Wilkin" userId="10363294-769d-46d1-9962-1839b2820248" providerId="ADAL" clId="{C6501048-F868-4DE2-A0B1-61A4FB3F9BA8}" dt="2023-11-12T20:46:16.804" v="24" actId="47"/>
        <pc:sldMkLst>
          <pc:docMk/>
          <pc:sldMk cId="1724581827" sldId="989"/>
        </pc:sldMkLst>
      </pc:sldChg>
      <pc:sldChg chg="delSp modSp del mod delDesignElem">
        <pc:chgData name="Christopher Wilkin" userId="10363294-769d-46d1-9962-1839b2820248" providerId="ADAL" clId="{C6501048-F868-4DE2-A0B1-61A4FB3F9BA8}" dt="2023-11-12T21:22:50.877" v="276" actId="47"/>
        <pc:sldMkLst>
          <pc:docMk/>
          <pc:sldMk cId="0" sldId="990"/>
        </pc:sldMkLst>
        <pc:spChg chg="mod">
          <ac:chgData name="Christopher Wilkin" userId="10363294-769d-46d1-9962-1839b2820248" providerId="ADAL" clId="{C6501048-F868-4DE2-A0B1-61A4FB3F9BA8}" dt="2023-11-12T20:56:17.263" v="59" actId="1076"/>
          <ac:spMkLst>
            <pc:docMk/>
            <pc:sldMk cId="0" sldId="990"/>
            <ac:spMk id="7" creationId="{A1448DA3-EF20-C99A-705F-E3EAAB13E219}"/>
          </ac:spMkLst>
        </pc:spChg>
        <pc:spChg chg="mod">
          <ac:chgData name="Christopher Wilkin" userId="10363294-769d-46d1-9962-1839b2820248" providerId="ADAL" clId="{C6501048-F868-4DE2-A0B1-61A4FB3F9BA8}" dt="2023-11-12T20:56:14.439" v="58" actId="1076"/>
          <ac:spMkLst>
            <pc:docMk/>
            <pc:sldMk cId="0" sldId="990"/>
            <ac:spMk id="8" creationId="{BA6455F7-3BA6-4C5D-55C0-6DA4D59E9230}"/>
          </ac:spMkLst>
        </pc:spChg>
        <pc:spChg chg="del">
          <ac:chgData name="Christopher Wilkin" userId="10363294-769d-46d1-9962-1839b2820248" providerId="ADAL" clId="{C6501048-F868-4DE2-A0B1-61A4FB3F9BA8}" dt="2023-11-12T20:45:50.442" v="11"/>
          <ac:spMkLst>
            <pc:docMk/>
            <pc:sldMk cId="0" sldId="990"/>
            <ac:spMk id="11272" creationId="{DFF2AC85-FAA0-4844-813F-83C04D7382E2}"/>
          </ac:spMkLst>
        </pc:spChg>
        <pc:spChg chg="del">
          <ac:chgData name="Christopher Wilkin" userId="10363294-769d-46d1-9962-1839b2820248" providerId="ADAL" clId="{C6501048-F868-4DE2-A0B1-61A4FB3F9BA8}" dt="2023-11-12T20:45:50.442" v="11"/>
          <ac:spMkLst>
            <pc:docMk/>
            <pc:sldMk cId="0" sldId="990"/>
            <ac:spMk id="11274" creationId="{89CC0F1E-BAA2-47B1-8F83-7ECB9FD9E009}"/>
          </ac:spMkLst>
        </pc:spChg>
        <pc:picChg chg="mod">
          <ac:chgData name="Christopher Wilkin" userId="10363294-769d-46d1-9962-1839b2820248" providerId="ADAL" clId="{C6501048-F868-4DE2-A0B1-61A4FB3F9BA8}" dt="2023-11-12T21:01:25.635" v="137" actId="14100"/>
          <ac:picMkLst>
            <pc:docMk/>
            <pc:sldMk cId="0" sldId="990"/>
            <ac:picMk id="11" creationId="{1A718B11-BFB3-3919-751C-ACFA736922FE}"/>
          </ac:picMkLst>
        </pc:picChg>
      </pc:sldChg>
      <pc:sldChg chg="modSp add mod">
        <pc:chgData name="Christopher Wilkin" userId="10363294-769d-46d1-9962-1839b2820248" providerId="ADAL" clId="{C6501048-F868-4DE2-A0B1-61A4FB3F9BA8}" dt="2023-11-12T22:50:20.003" v="1227" actId="14100"/>
        <pc:sldMkLst>
          <pc:docMk/>
          <pc:sldMk cId="2413162918" sldId="991"/>
        </pc:sldMkLst>
        <pc:spChg chg="mod">
          <ac:chgData name="Christopher Wilkin" userId="10363294-769d-46d1-9962-1839b2820248" providerId="ADAL" clId="{C6501048-F868-4DE2-A0B1-61A4FB3F9BA8}" dt="2023-11-12T22:50:12.067" v="1226" actId="1076"/>
          <ac:spMkLst>
            <pc:docMk/>
            <pc:sldMk cId="2413162918" sldId="991"/>
            <ac:spMk id="2" creationId="{422CCE67-C34A-480C-92CB-3D52CECD0757}"/>
          </ac:spMkLst>
        </pc:spChg>
        <pc:spChg chg="mod">
          <ac:chgData name="Christopher Wilkin" userId="10363294-769d-46d1-9962-1839b2820248" providerId="ADAL" clId="{C6501048-F868-4DE2-A0B1-61A4FB3F9BA8}" dt="2023-11-12T20:47:10.364" v="33" actId="20577"/>
          <ac:spMkLst>
            <pc:docMk/>
            <pc:sldMk cId="2413162918" sldId="991"/>
            <ac:spMk id="3" creationId="{129DA15B-EDB7-4EA8-93F9-99BFC0601F7E}"/>
          </ac:spMkLst>
        </pc:spChg>
        <pc:picChg chg="mod">
          <ac:chgData name="Christopher Wilkin" userId="10363294-769d-46d1-9962-1839b2820248" providerId="ADAL" clId="{C6501048-F868-4DE2-A0B1-61A4FB3F9BA8}" dt="2023-11-12T22:50:20.003" v="1227" actId="14100"/>
          <ac:picMkLst>
            <pc:docMk/>
            <pc:sldMk cId="2413162918" sldId="991"/>
            <ac:picMk id="6" creationId="{B97F6D9A-FBC6-2CB5-256A-533D49F6E9FC}"/>
          </ac:picMkLst>
        </pc:picChg>
      </pc:sldChg>
      <pc:sldChg chg="add del setBg">
        <pc:chgData name="Christopher Wilkin" userId="10363294-769d-46d1-9962-1839b2820248" providerId="ADAL" clId="{C6501048-F868-4DE2-A0B1-61A4FB3F9BA8}" dt="2023-11-12T20:46:09.597" v="19"/>
        <pc:sldMkLst>
          <pc:docMk/>
          <pc:sldMk cId="3625630759" sldId="991"/>
        </pc:sldMkLst>
      </pc:sldChg>
      <pc:sldChg chg="addSp delSp modSp new mod ord modClrScheme chgLayout">
        <pc:chgData name="Christopher Wilkin" userId="10363294-769d-46d1-9962-1839b2820248" providerId="ADAL" clId="{C6501048-F868-4DE2-A0B1-61A4FB3F9BA8}" dt="2023-11-12T22:01:07.840" v="853" actId="1076"/>
        <pc:sldMkLst>
          <pc:docMk/>
          <pc:sldMk cId="1923745056" sldId="992"/>
        </pc:sldMkLst>
        <pc:spChg chg="del mod">
          <ac:chgData name="Christopher Wilkin" userId="10363294-769d-46d1-9962-1839b2820248" providerId="ADAL" clId="{C6501048-F868-4DE2-A0B1-61A4FB3F9BA8}" dt="2023-11-12T21:30:20.691" v="441" actId="478"/>
          <ac:spMkLst>
            <pc:docMk/>
            <pc:sldMk cId="1923745056" sldId="992"/>
            <ac:spMk id="2" creationId="{053C0FD8-4606-5298-38C7-FAE0B0EE7CCB}"/>
          </ac:spMkLst>
        </pc:spChg>
        <pc:spChg chg="mod ord">
          <ac:chgData name="Christopher Wilkin" userId="10363294-769d-46d1-9962-1839b2820248" providerId="ADAL" clId="{C6501048-F868-4DE2-A0B1-61A4FB3F9BA8}" dt="2023-11-12T21:42:23.808" v="801" actId="1076"/>
          <ac:spMkLst>
            <pc:docMk/>
            <pc:sldMk cId="1923745056" sldId="992"/>
            <ac:spMk id="3" creationId="{2602D329-C06F-7238-6EFC-01B5213B4F5F}"/>
          </ac:spMkLst>
        </pc:spChg>
        <pc:spChg chg="add mod">
          <ac:chgData name="Christopher Wilkin" userId="10363294-769d-46d1-9962-1839b2820248" providerId="ADAL" clId="{C6501048-F868-4DE2-A0B1-61A4FB3F9BA8}" dt="2023-11-12T22:01:07.840" v="853" actId="1076"/>
          <ac:spMkLst>
            <pc:docMk/>
            <pc:sldMk cId="1923745056" sldId="992"/>
            <ac:spMk id="5" creationId="{557D73C6-4AEE-1A7A-377D-D63F08A36C42}"/>
          </ac:spMkLst>
        </pc:spChg>
        <pc:spChg chg="add del mod">
          <ac:chgData name="Christopher Wilkin" userId="10363294-769d-46d1-9962-1839b2820248" providerId="ADAL" clId="{C6501048-F868-4DE2-A0B1-61A4FB3F9BA8}" dt="2023-11-12T21:41:32.568" v="784" actId="1076"/>
          <ac:spMkLst>
            <pc:docMk/>
            <pc:sldMk cId="1923745056" sldId="992"/>
            <ac:spMk id="1031" creationId="{A9132933-C219-7A88-6CD5-5D041FC832B6}"/>
          </ac:spMkLst>
        </pc:spChg>
        <pc:picChg chg="add del mod ord">
          <ac:chgData name="Christopher Wilkin" userId="10363294-769d-46d1-9962-1839b2820248" providerId="ADAL" clId="{C6501048-F868-4DE2-A0B1-61A4FB3F9BA8}" dt="2023-11-12T21:41:29.224" v="783" actId="478"/>
          <ac:picMkLst>
            <pc:docMk/>
            <pc:sldMk cId="1923745056" sldId="992"/>
            <ac:picMk id="1026" creationId="{F7A62640-D2EA-EC35-31E9-614792E5C912}"/>
          </ac:picMkLst>
        </pc:picChg>
        <pc:picChg chg="add mod">
          <ac:chgData name="Christopher Wilkin" userId="10363294-769d-46d1-9962-1839b2820248" providerId="ADAL" clId="{C6501048-F868-4DE2-A0B1-61A4FB3F9BA8}" dt="2023-11-12T21:43:42.401" v="820" actId="14100"/>
          <ac:picMkLst>
            <pc:docMk/>
            <pc:sldMk cId="1923745056" sldId="992"/>
            <ac:picMk id="1028" creationId="{3139AAF6-D12C-80F2-B230-C2B773E11AE1}"/>
          </ac:picMkLst>
        </pc:picChg>
        <pc:picChg chg="add mod">
          <ac:chgData name="Christopher Wilkin" userId="10363294-769d-46d1-9962-1839b2820248" providerId="ADAL" clId="{C6501048-F868-4DE2-A0B1-61A4FB3F9BA8}" dt="2023-11-12T21:43:57.411" v="826" actId="1076"/>
          <ac:picMkLst>
            <pc:docMk/>
            <pc:sldMk cId="1923745056" sldId="992"/>
            <ac:picMk id="1030" creationId="{68CA6F38-C3E5-79E1-95A3-844E8B9878C0}"/>
          </ac:picMkLst>
        </pc:picChg>
        <pc:picChg chg="add mod">
          <ac:chgData name="Christopher Wilkin" userId="10363294-769d-46d1-9962-1839b2820248" providerId="ADAL" clId="{C6501048-F868-4DE2-A0B1-61A4FB3F9BA8}" dt="2023-11-12T21:44:06.573" v="829" actId="14100"/>
          <ac:picMkLst>
            <pc:docMk/>
            <pc:sldMk cId="1923745056" sldId="992"/>
            <ac:picMk id="1032" creationId="{A73D314D-66DE-FB46-2652-ACC498B4453E}"/>
          </ac:picMkLst>
        </pc:picChg>
        <pc:picChg chg="add mod">
          <ac:chgData name="Christopher Wilkin" userId="10363294-769d-46d1-9962-1839b2820248" providerId="ADAL" clId="{C6501048-F868-4DE2-A0B1-61A4FB3F9BA8}" dt="2023-11-12T22:00:06.779" v="846" actId="1076"/>
          <ac:picMkLst>
            <pc:docMk/>
            <pc:sldMk cId="1923745056" sldId="992"/>
            <ac:picMk id="1034" creationId="{103DF7F6-E344-A2F1-1166-FC470FF64FA8}"/>
          </ac:picMkLst>
        </pc:picChg>
        <pc:picChg chg="add mod">
          <ac:chgData name="Christopher Wilkin" userId="10363294-769d-46d1-9962-1839b2820248" providerId="ADAL" clId="{C6501048-F868-4DE2-A0B1-61A4FB3F9BA8}" dt="2023-11-12T21:43:59.843" v="827" actId="1076"/>
          <ac:picMkLst>
            <pc:docMk/>
            <pc:sldMk cId="1923745056" sldId="992"/>
            <ac:picMk id="1036" creationId="{52F3D6E2-ADF0-415E-C3FE-1DBE13AE8641}"/>
          </ac:picMkLst>
        </pc:picChg>
        <pc:picChg chg="add mod">
          <ac:chgData name="Christopher Wilkin" userId="10363294-769d-46d1-9962-1839b2820248" providerId="ADAL" clId="{C6501048-F868-4DE2-A0B1-61A4FB3F9BA8}" dt="2023-11-12T22:00:10.488" v="847" actId="1076"/>
          <ac:picMkLst>
            <pc:docMk/>
            <pc:sldMk cId="1923745056" sldId="992"/>
            <ac:picMk id="1038" creationId="{D2629EBE-2C1F-1FB8-572D-3771C0EC62CD}"/>
          </ac:picMkLst>
        </pc:picChg>
      </pc:sldChg>
      <pc:sldChg chg="addSp delSp modSp new mod ord modAnim">
        <pc:chgData name="Christopher Wilkin" userId="10363294-769d-46d1-9962-1839b2820248" providerId="ADAL" clId="{C6501048-F868-4DE2-A0B1-61A4FB3F9BA8}" dt="2023-11-12T23:08:26.102" v="1540"/>
        <pc:sldMkLst>
          <pc:docMk/>
          <pc:sldMk cId="1694444581" sldId="993"/>
        </pc:sldMkLst>
        <pc:spChg chg="del mod">
          <ac:chgData name="Christopher Wilkin" userId="10363294-769d-46d1-9962-1839b2820248" providerId="ADAL" clId="{C6501048-F868-4DE2-A0B1-61A4FB3F9BA8}" dt="2023-11-12T22:04:04.114" v="899" actId="478"/>
          <ac:spMkLst>
            <pc:docMk/>
            <pc:sldMk cId="1694444581" sldId="993"/>
            <ac:spMk id="2" creationId="{3D9E9699-B7D4-8264-EDA1-58DF2FF66A63}"/>
          </ac:spMkLst>
        </pc:spChg>
        <pc:spChg chg="mod">
          <ac:chgData name="Christopher Wilkin" userId="10363294-769d-46d1-9962-1839b2820248" providerId="ADAL" clId="{C6501048-F868-4DE2-A0B1-61A4FB3F9BA8}" dt="2023-11-12T22:55:46.808" v="1359" actId="1076"/>
          <ac:spMkLst>
            <pc:docMk/>
            <pc:sldMk cId="1694444581" sldId="993"/>
            <ac:spMk id="3" creationId="{5867F9E8-CFCD-5853-BED6-9D3766554996}"/>
          </ac:spMkLst>
        </pc:spChg>
        <pc:spChg chg="add del mod">
          <ac:chgData name="Christopher Wilkin" userId="10363294-769d-46d1-9962-1839b2820248" providerId="ADAL" clId="{C6501048-F868-4DE2-A0B1-61A4FB3F9BA8}" dt="2023-11-12T22:04:09.420" v="901" actId="478"/>
          <ac:spMkLst>
            <pc:docMk/>
            <pc:sldMk cId="1694444581" sldId="993"/>
            <ac:spMk id="9" creationId="{5485132A-EE4F-4B00-7D46-76875BFD197E}"/>
          </ac:spMkLst>
        </pc:spChg>
        <pc:spChg chg="mod">
          <ac:chgData name="Christopher Wilkin" userId="10363294-769d-46d1-9962-1839b2820248" providerId="ADAL" clId="{C6501048-F868-4DE2-A0B1-61A4FB3F9BA8}" dt="2023-11-12T22:55:41.152" v="1358" actId="14100"/>
          <ac:spMkLst>
            <pc:docMk/>
            <pc:sldMk cId="1694444581" sldId="993"/>
            <ac:spMk id="11" creationId="{08D6211F-1DBF-4205-A06F-B700C5F597B2}"/>
          </ac:spMkLst>
        </pc:spChg>
        <pc:grpChg chg="add mod">
          <ac:chgData name="Christopher Wilkin" userId="10363294-769d-46d1-9962-1839b2820248" providerId="ADAL" clId="{C6501048-F868-4DE2-A0B1-61A4FB3F9BA8}" dt="2023-11-12T22:55:41.152" v="1358" actId="14100"/>
          <ac:grpSpMkLst>
            <pc:docMk/>
            <pc:sldMk cId="1694444581" sldId="993"/>
            <ac:grpSpMk id="10" creationId="{1596434F-083C-20DD-916A-A3D6F795BEFD}"/>
          </ac:grpSpMkLst>
        </pc:grpChg>
        <pc:picChg chg="add mod">
          <ac:chgData name="Christopher Wilkin" userId="10363294-769d-46d1-9962-1839b2820248" providerId="ADAL" clId="{C6501048-F868-4DE2-A0B1-61A4FB3F9BA8}" dt="2023-11-12T22:04:15.651" v="904" actId="1076"/>
          <ac:picMkLst>
            <pc:docMk/>
            <pc:sldMk cId="1694444581" sldId="993"/>
            <ac:picMk id="5" creationId="{2C393DD1-B716-F52C-6425-4D1163401222}"/>
          </ac:picMkLst>
        </pc:picChg>
        <pc:picChg chg="add mod">
          <ac:chgData name="Christopher Wilkin" userId="10363294-769d-46d1-9962-1839b2820248" providerId="ADAL" clId="{C6501048-F868-4DE2-A0B1-61A4FB3F9BA8}" dt="2023-11-12T22:54:48.408" v="1303" actId="1076"/>
          <ac:picMkLst>
            <pc:docMk/>
            <pc:sldMk cId="1694444581" sldId="993"/>
            <ac:picMk id="7" creationId="{CEC6DA50-2A32-A2DF-88C6-6226CC8C85CD}"/>
          </ac:picMkLst>
        </pc:picChg>
        <pc:picChg chg="mod">
          <ac:chgData name="Christopher Wilkin" userId="10363294-769d-46d1-9962-1839b2820248" providerId="ADAL" clId="{C6501048-F868-4DE2-A0B1-61A4FB3F9BA8}" dt="2023-11-12T22:55:41.152" v="1358" actId="14100"/>
          <ac:picMkLst>
            <pc:docMk/>
            <pc:sldMk cId="1694444581" sldId="993"/>
            <ac:picMk id="12" creationId="{B6A9A70E-30F1-37E1-9501-6B944AD50B5D}"/>
          </ac:picMkLst>
        </pc:picChg>
        <pc:picChg chg="add mod">
          <ac:chgData name="Christopher Wilkin" userId="10363294-769d-46d1-9962-1839b2820248" providerId="ADAL" clId="{C6501048-F868-4DE2-A0B1-61A4FB3F9BA8}" dt="2023-11-12T22:54:51.513" v="1305" actId="1076"/>
          <ac:picMkLst>
            <pc:docMk/>
            <pc:sldMk cId="1694444581" sldId="993"/>
            <ac:picMk id="14" creationId="{B8327035-EB6E-E336-FEC7-2E953CBB3EF7}"/>
          </ac:picMkLst>
        </pc:picChg>
        <pc:picChg chg="add mod">
          <ac:chgData name="Christopher Wilkin" userId="10363294-769d-46d1-9962-1839b2820248" providerId="ADAL" clId="{C6501048-F868-4DE2-A0B1-61A4FB3F9BA8}" dt="2023-11-12T22:04:23.729" v="907" actId="1076"/>
          <ac:picMkLst>
            <pc:docMk/>
            <pc:sldMk cId="1694444581" sldId="993"/>
            <ac:picMk id="2050" creationId="{95381849-0004-1642-BF7F-E7A8AA32ECDE}"/>
          </ac:picMkLst>
        </pc:picChg>
      </pc:sldChg>
      <pc:sldChg chg="addSp delSp modSp new mod">
        <pc:chgData name="Christopher Wilkin" userId="10363294-769d-46d1-9962-1839b2820248" providerId="ADAL" clId="{C6501048-F868-4DE2-A0B1-61A4FB3F9BA8}" dt="2023-11-12T22:36:31.094" v="1161" actId="1076"/>
        <pc:sldMkLst>
          <pc:docMk/>
          <pc:sldMk cId="882067567" sldId="994"/>
        </pc:sldMkLst>
        <pc:spChg chg="del">
          <ac:chgData name="Christopher Wilkin" userId="10363294-769d-46d1-9962-1839b2820248" providerId="ADAL" clId="{C6501048-F868-4DE2-A0B1-61A4FB3F9BA8}" dt="2023-11-12T22:35:59.277" v="1150" actId="478"/>
          <ac:spMkLst>
            <pc:docMk/>
            <pc:sldMk cId="882067567" sldId="994"/>
            <ac:spMk id="2" creationId="{78A7DDA7-4B4D-65A8-B289-31014176A85F}"/>
          </ac:spMkLst>
        </pc:spChg>
        <pc:spChg chg="del">
          <ac:chgData name="Christopher Wilkin" userId="10363294-769d-46d1-9962-1839b2820248" providerId="ADAL" clId="{C6501048-F868-4DE2-A0B1-61A4FB3F9BA8}" dt="2023-11-12T22:36:01.234" v="1151" actId="478"/>
          <ac:spMkLst>
            <pc:docMk/>
            <pc:sldMk cId="882067567" sldId="994"/>
            <ac:spMk id="3" creationId="{EF805127-E64C-EC45-88CF-4490EE9D202B}"/>
          </ac:spMkLst>
        </pc:spChg>
        <pc:picChg chg="add mod">
          <ac:chgData name="Christopher Wilkin" userId="10363294-769d-46d1-9962-1839b2820248" providerId="ADAL" clId="{C6501048-F868-4DE2-A0B1-61A4FB3F9BA8}" dt="2023-11-12T22:36:31.094" v="1161" actId="1076"/>
          <ac:picMkLst>
            <pc:docMk/>
            <pc:sldMk cId="882067567" sldId="994"/>
            <ac:picMk id="4098" creationId="{F6C976FF-A98F-6391-4292-1245D41662C6}"/>
          </ac:picMkLst>
        </pc:picChg>
      </pc:sldChg>
      <pc:sldChg chg="modSp new del mod">
        <pc:chgData name="Christopher Wilkin" userId="10363294-769d-46d1-9962-1839b2820248" providerId="ADAL" clId="{C6501048-F868-4DE2-A0B1-61A4FB3F9BA8}" dt="2023-11-12T23:00:34.783" v="1513" actId="47"/>
        <pc:sldMkLst>
          <pc:docMk/>
          <pc:sldMk cId="2167012063" sldId="995"/>
        </pc:sldMkLst>
        <pc:spChg chg="mod">
          <ac:chgData name="Christopher Wilkin" userId="10363294-769d-46d1-9962-1839b2820248" providerId="ADAL" clId="{C6501048-F868-4DE2-A0B1-61A4FB3F9BA8}" dt="2023-11-12T22:56:46.332" v="1412" actId="1076"/>
          <ac:spMkLst>
            <pc:docMk/>
            <pc:sldMk cId="2167012063" sldId="995"/>
            <ac:spMk id="2" creationId="{94110377-A652-8C53-7AA7-13772DF1D35C}"/>
          </ac:spMkLst>
        </pc:spChg>
        <pc:spChg chg="mod">
          <ac:chgData name="Christopher Wilkin" userId="10363294-769d-46d1-9962-1839b2820248" providerId="ADAL" clId="{C6501048-F868-4DE2-A0B1-61A4FB3F9BA8}" dt="2023-11-12T22:56:49.219" v="1413" actId="1076"/>
          <ac:spMkLst>
            <pc:docMk/>
            <pc:sldMk cId="2167012063" sldId="995"/>
            <ac:spMk id="3" creationId="{45D6D819-34FA-1491-DBFE-60A5F71343B3}"/>
          </ac:spMkLst>
        </pc:spChg>
      </pc:sldChg>
      <pc:sldChg chg="addSp modSp new mod">
        <pc:chgData name="Christopher Wilkin" userId="10363294-769d-46d1-9962-1839b2820248" providerId="ADAL" clId="{C6501048-F868-4DE2-A0B1-61A4FB3F9BA8}" dt="2023-11-12T23:40:56.916" v="2622" actId="1076"/>
        <pc:sldMkLst>
          <pc:docMk/>
          <pc:sldMk cId="3913773214" sldId="995"/>
        </pc:sldMkLst>
        <pc:spChg chg="mod">
          <ac:chgData name="Christopher Wilkin" userId="10363294-769d-46d1-9962-1839b2820248" providerId="ADAL" clId="{C6501048-F868-4DE2-A0B1-61A4FB3F9BA8}" dt="2023-11-12T23:40:00.756" v="2600" actId="1076"/>
          <ac:spMkLst>
            <pc:docMk/>
            <pc:sldMk cId="3913773214" sldId="995"/>
            <ac:spMk id="2" creationId="{EE916846-DE51-E863-3AEE-797D54A4323B}"/>
          </ac:spMkLst>
        </pc:spChg>
        <pc:spChg chg="mod">
          <ac:chgData name="Christopher Wilkin" userId="10363294-769d-46d1-9962-1839b2820248" providerId="ADAL" clId="{C6501048-F868-4DE2-A0B1-61A4FB3F9BA8}" dt="2023-11-12T23:40:53.616" v="2621" actId="27636"/>
          <ac:spMkLst>
            <pc:docMk/>
            <pc:sldMk cId="3913773214" sldId="995"/>
            <ac:spMk id="3" creationId="{1BD15EA9-D882-76C0-79EA-6EB075C1DE91}"/>
          </ac:spMkLst>
        </pc:spChg>
        <pc:picChg chg="add mod">
          <ac:chgData name="Christopher Wilkin" userId="10363294-769d-46d1-9962-1839b2820248" providerId="ADAL" clId="{C6501048-F868-4DE2-A0B1-61A4FB3F9BA8}" dt="2023-11-12T23:40:56.916" v="2622" actId="1076"/>
          <ac:picMkLst>
            <pc:docMk/>
            <pc:sldMk cId="3913773214" sldId="995"/>
            <ac:picMk id="5" creationId="{A6593B21-47B9-90B6-7EC0-FF358AECD94F}"/>
          </ac:picMkLst>
        </pc:picChg>
      </pc:sldChg>
      <pc:sldChg chg="delSp modSp add mod">
        <pc:chgData name="Christopher Wilkin" userId="10363294-769d-46d1-9962-1839b2820248" providerId="ADAL" clId="{C6501048-F868-4DE2-A0B1-61A4FB3F9BA8}" dt="2023-11-12T23:45:40.874" v="2774" actId="20577"/>
        <pc:sldMkLst>
          <pc:docMk/>
          <pc:sldMk cId="1325177147" sldId="996"/>
        </pc:sldMkLst>
        <pc:spChg chg="mod">
          <ac:chgData name="Christopher Wilkin" userId="10363294-769d-46d1-9962-1839b2820248" providerId="ADAL" clId="{C6501048-F868-4DE2-A0B1-61A4FB3F9BA8}" dt="2023-11-12T23:41:03.648" v="2623" actId="20577"/>
          <ac:spMkLst>
            <pc:docMk/>
            <pc:sldMk cId="1325177147" sldId="996"/>
            <ac:spMk id="2" creationId="{EE916846-DE51-E863-3AEE-797D54A4323B}"/>
          </ac:spMkLst>
        </pc:spChg>
        <pc:spChg chg="mod">
          <ac:chgData name="Christopher Wilkin" userId="10363294-769d-46d1-9962-1839b2820248" providerId="ADAL" clId="{C6501048-F868-4DE2-A0B1-61A4FB3F9BA8}" dt="2023-11-12T23:45:40.874" v="2774" actId="20577"/>
          <ac:spMkLst>
            <pc:docMk/>
            <pc:sldMk cId="1325177147" sldId="996"/>
            <ac:spMk id="3" creationId="{1BD15EA9-D882-76C0-79EA-6EB075C1DE91}"/>
          </ac:spMkLst>
        </pc:spChg>
        <pc:picChg chg="del">
          <ac:chgData name="Christopher Wilkin" userId="10363294-769d-46d1-9962-1839b2820248" providerId="ADAL" clId="{C6501048-F868-4DE2-A0B1-61A4FB3F9BA8}" dt="2023-11-12T23:42:01.681" v="2640" actId="478"/>
          <ac:picMkLst>
            <pc:docMk/>
            <pc:sldMk cId="1325177147" sldId="996"/>
            <ac:picMk id="5" creationId="{A6593B21-47B9-90B6-7EC0-FF358AECD94F}"/>
          </ac:picMkLst>
        </pc:picChg>
      </pc:sldChg>
      <pc:sldChg chg="modSp add mod">
        <pc:chgData name="Christopher Wilkin" userId="10363294-769d-46d1-9962-1839b2820248" providerId="ADAL" clId="{C6501048-F868-4DE2-A0B1-61A4FB3F9BA8}" dt="2023-11-12T23:54:20.061" v="2970" actId="27636"/>
        <pc:sldMkLst>
          <pc:docMk/>
          <pc:sldMk cId="1262514065" sldId="997"/>
        </pc:sldMkLst>
        <pc:spChg chg="mod">
          <ac:chgData name="Christopher Wilkin" userId="10363294-769d-46d1-9962-1839b2820248" providerId="ADAL" clId="{C6501048-F868-4DE2-A0B1-61A4FB3F9BA8}" dt="2023-11-12T23:49:02.347" v="2800" actId="20577"/>
          <ac:spMkLst>
            <pc:docMk/>
            <pc:sldMk cId="1262514065" sldId="997"/>
            <ac:spMk id="2" creationId="{EE916846-DE51-E863-3AEE-797D54A4323B}"/>
          </ac:spMkLst>
        </pc:spChg>
        <pc:spChg chg="mod">
          <ac:chgData name="Christopher Wilkin" userId="10363294-769d-46d1-9962-1839b2820248" providerId="ADAL" clId="{C6501048-F868-4DE2-A0B1-61A4FB3F9BA8}" dt="2023-11-12T23:54:20.061" v="2970" actId="27636"/>
          <ac:spMkLst>
            <pc:docMk/>
            <pc:sldMk cId="1262514065" sldId="997"/>
            <ac:spMk id="3" creationId="{1BD15EA9-D882-76C0-79EA-6EB075C1DE91}"/>
          </ac:spMkLst>
        </pc:spChg>
      </pc:sldChg>
      <pc:sldChg chg="addSp modSp add mod">
        <pc:chgData name="Christopher Wilkin" userId="10363294-769d-46d1-9962-1839b2820248" providerId="ADAL" clId="{C6501048-F868-4DE2-A0B1-61A4FB3F9BA8}" dt="2023-11-13T00:05:17.541" v="3134" actId="1076"/>
        <pc:sldMkLst>
          <pc:docMk/>
          <pc:sldMk cId="2688431880" sldId="998"/>
        </pc:sldMkLst>
        <pc:spChg chg="mod">
          <ac:chgData name="Christopher Wilkin" userId="10363294-769d-46d1-9962-1839b2820248" providerId="ADAL" clId="{C6501048-F868-4DE2-A0B1-61A4FB3F9BA8}" dt="2023-11-12T23:56:14.385" v="3014" actId="20577"/>
          <ac:spMkLst>
            <pc:docMk/>
            <pc:sldMk cId="2688431880" sldId="998"/>
            <ac:spMk id="2" creationId="{EE916846-DE51-E863-3AEE-797D54A4323B}"/>
          </ac:spMkLst>
        </pc:spChg>
        <pc:spChg chg="mod">
          <ac:chgData name="Christopher Wilkin" userId="10363294-769d-46d1-9962-1839b2820248" providerId="ADAL" clId="{C6501048-F868-4DE2-A0B1-61A4FB3F9BA8}" dt="2023-11-13T00:05:06.078" v="3129" actId="27636"/>
          <ac:spMkLst>
            <pc:docMk/>
            <pc:sldMk cId="2688431880" sldId="998"/>
            <ac:spMk id="3" creationId="{1BD15EA9-D882-76C0-79EA-6EB075C1DE91}"/>
          </ac:spMkLst>
        </pc:spChg>
        <pc:picChg chg="add mod">
          <ac:chgData name="Christopher Wilkin" userId="10363294-769d-46d1-9962-1839b2820248" providerId="ADAL" clId="{C6501048-F868-4DE2-A0B1-61A4FB3F9BA8}" dt="2023-11-13T00:05:17.541" v="3134" actId="1076"/>
          <ac:picMkLst>
            <pc:docMk/>
            <pc:sldMk cId="2688431880" sldId="998"/>
            <ac:picMk id="7170" creationId="{38EC8EAD-DA8D-715B-7B58-C9381BE3B3B7}"/>
          </ac:picMkLst>
        </pc:picChg>
      </pc:sldChg>
      <pc:sldChg chg="delSp add setBg delDesignElem">
        <pc:chgData name="Christopher Wilkin" userId="10363294-769d-46d1-9962-1839b2820248" providerId="ADAL" clId="{C6501048-F868-4DE2-A0B1-61A4FB3F9BA8}" dt="2023-11-13T00:09:53.344" v="3169"/>
        <pc:sldMkLst>
          <pc:docMk/>
          <pc:sldMk cId="2407868052" sldId="999"/>
        </pc:sldMkLst>
        <pc:spChg chg="del">
          <ac:chgData name="Christopher Wilkin" userId="10363294-769d-46d1-9962-1839b2820248" providerId="ADAL" clId="{C6501048-F868-4DE2-A0B1-61A4FB3F9BA8}" dt="2023-11-13T00:09:53.344" v="3169"/>
          <ac:spMkLst>
            <pc:docMk/>
            <pc:sldMk cId="2407868052" sldId="999"/>
            <ac:spMk id="15378" creationId="{D880886B-02ED-4317-9236-CB60C22CF7F3}"/>
          </ac:spMkLst>
        </pc:spChg>
        <pc:spChg chg="del">
          <ac:chgData name="Christopher Wilkin" userId="10363294-769d-46d1-9962-1839b2820248" providerId="ADAL" clId="{C6501048-F868-4DE2-A0B1-61A4FB3F9BA8}" dt="2023-11-13T00:09:53.344" v="3169"/>
          <ac:spMkLst>
            <pc:docMk/>
            <pc:sldMk cId="2407868052" sldId="999"/>
            <ac:spMk id="15380" creationId="{28C31856-6ABF-41FD-B683-B06E5FFF926B}"/>
          </ac:spMkLst>
        </pc:spChg>
      </pc:sldChg>
      <pc:sldMasterChg chg="delSldLayout">
        <pc:chgData name="Christopher Wilkin" userId="10363294-769d-46d1-9962-1839b2820248" providerId="ADAL" clId="{C6501048-F868-4DE2-A0B1-61A4FB3F9BA8}" dt="2023-11-13T00:08:43.592" v="3164" actId="47"/>
        <pc:sldMasterMkLst>
          <pc:docMk/>
          <pc:sldMasterMk cId="4189558803" sldId="2147483781"/>
        </pc:sldMasterMkLst>
        <pc:sldLayoutChg chg="del">
          <pc:chgData name="Christopher Wilkin" userId="10363294-769d-46d1-9962-1839b2820248" providerId="ADAL" clId="{C6501048-F868-4DE2-A0B1-61A4FB3F9BA8}" dt="2023-11-13T00:08:43.592" v="3164" actId="47"/>
          <pc:sldLayoutMkLst>
            <pc:docMk/>
            <pc:sldMasterMk cId="4189558803" sldId="2147483781"/>
            <pc:sldLayoutMk cId="3785234527" sldId="214748379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12/11/2023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8</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a:p>
            <a:r>
              <a:rPr lang="en-GB" dirty="0"/>
              <a:t>Instagram lunchtime =2/3 times more engagement</a:t>
            </a:r>
          </a:p>
        </p:txBody>
      </p:sp>
      <p:sp>
        <p:nvSpPr>
          <p:cNvPr id="4" name="Slide Number Placeholder 3"/>
          <p:cNvSpPr>
            <a:spLocks noGrp="1"/>
          </p:cNvSpPr>
          <p:nvPr>
            <p:ph type="sldNum" sz="quarter" idx="5"/>
          </p:nvPr>
        </p:nvSpPr>
        <p:spPr/>
        <p:txBody>
          <a:bodyPr/>
          <a:lstStyle/>
          <a:p>
            <a:fld id="{AC058A7A-2F28-4122-82DE-A9C27F33DB3C}" type="slidenum">
              <a:rPr lang="en-GB" smtClean="0"/>
              <a:t>9</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r>
              <a:rPr lang="en-GB" baseline="0" dirty="0"/>
              <a:t>No need for a shop front premises. </a:t>
            </a:r>
          </a:p>
          <a:p>
            <a:pPr marL="0" indent="0">
              <a:buNone/>
            </a:pPr>
            <a:endParaRPr lang="en-GB" baseline="0" dirty="0"/>
          </a:p>
          <a:p>
            <a:pPr marL="0" indent="0">
              <a:buNone/>
            </a:pPr>
            <a:r>
              <a:rPr lang="en-GB" baseline="0" dirty="0"/>
              <a:t>Conversations/engagement</a:t>
            </a:r>
          </a:p>
          <a:p>
            <a:pPr marL="228600" indent="-228600">
              <a:buAutoNum type="arabicParenR"/>
            </a:pPr>
            <a:endParaRPr lang="en-GB" baseline="0" dirty="0"/>
          </a:p>
          <a:p>
            <a:pPr marL="0" indent="0">
              <a:buNone/>
            </a:pPr>
            <a:r>
              <a:rPr lang="en-GB" baseline="0" dirty="0"/>
              <a:t>Last week we discussed Customer profiles </a:t>
            </a:r>
            <a:r>
              <a:rPr lang="en-GB" baseline="0" dirty="0" err="1"/>
              <a:t>S.media</a:t>
            </a:r>
            <a:r>
              <a:rPr lang="en-GB" baseline="0" dirty="0"/>
              <a:t> channels are a gold mine for finding out about your client base and gathering Big data. Can be as easy as running a poll and asking your audience for feedback or by assessing the type of words and language your audience is using for more targeted communications</a:t>
            </a:r>
          </a:p>
          <a:p>
            <a:pPr marL="228600" indent="-228600">
              <a:buAutoNum type="arabicParenR"/>
            </a:pPr>
            <a:endParaRPr lang="en-GB" baseline="0" dirty="0"/>
          </a:p>
          <a:p>
            <a:pPr marL="0" indent="0">
              <a:buNone/>
            </a:pPr>
            <a:r>
              <a:rPr lang="en-GB" baseline="0" dirty="0"/>
              <a:t>Global – this goes back to what I mentioned earlier; essentially allows you to access markets the world over for free and in real-time.</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13</a:t>
            </a:fld>
            <a:endParaRPr lang="en-GB"/>
          </a:p>
        </p:txBody>
      </p:sp>
    </p:spTree>
    <p:extLst>
      <p:ext uri="{BB962C8B-B14F-4D97-AF65-F5344CB8AC3E}">
        <p14:creationId xmlns:p14="http://schemas.microsoft.com/office/powerpoint/2010/main" val="2041810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15</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16</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25</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27</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28</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30</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31</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32</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34</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4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661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12/11/2023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12/11/2023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84.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8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95.xml"/></Relationships>
</file>

<file path=ppt/slides/_rels/slide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86.xml"/></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85.xml"/><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8" Type="http://schemas.openxmlformats.org/officeDocument/2006/relationships/hyperlink" Target="https://share.vidyard.com/watch/PHAGcdZduUAjzuZr3DeKLs?" TargetMode="External"/><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png"/><Relationship Id="rId1" Type="http://schemas.openxmlformats.org/officeDocument/2006/relationships/slideLayout" Target="../slideLayouts/slideLayout8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87.xml"/></Relationships>
</file>

<file path=ppt/slides/_rels/slide12.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2.png"/><Relationship Id="rId2" Type="http://schemas.openxmlformats.org/officeDocument/2006/relationships/hyperlink" Target="https://education.hootsuite.com/" TargetMode="External"/><Relationship Id="rId1" Type="http://schemas.openxmlformats.org/officeDocument/2006/relationships/slideLayout" Target="../slideLayouts/slideLayout84.xml"/><Relationship Id="rId6" Type="http://schemas.openxmlformats.org/officeDocument/2006/relationships/image" Target="../media/image30.png"/><Relationship Id="rId5" Type="http://schemas.openxmlformats.org/officeDocument/2006/relationships/image" Target="../media/image51.png"/><Relationship Id="rId4" Type="http://schemas.openxmlformats.org/officeDocument/2006/relationships/image" Target="../media/image50.png"/></Relationships>
</file>

<file path=ppt/slides/_rels/slide1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6.xml"/><Relationship Id="rId1" Type="http://schemas.openxmlformats.org/officeDocument/2006/relationships/slideLayout" Target="../slideLayouts/slideLayout87.xml"/></Relationships>
</file>

<file path=ppt/slides/_rels/slide1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xml"/><Relationship Id="rId1" Type="http://schemas.openxmlformats.org/officeDocument/2006/relationships/slideLayout" Target="../slideLayouts/slideLayout95.xml"/></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87.xml"/><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17.xml.rels><?xml version="1.0" encoding="UTF-8" standalone="yes"?>
<Relationships xmlns="http://schemas.openxmlformats.org/package/2006/relationships"><Relationship Id="rId3" Type="http://schemas.openxmlformats.org/officeDocument/2006/relationships/hyperlink" Target="https://blog.hootsuite.com/facebook-algorithm/" TargetMode="External"/><Relationship Id="rId2" Type="http://schemas.openxmlformats.org/officeDocument/2006/relationships/hyperlink" Target="https://blog.hootsuite.com/instagram-algorithm/" TargetMode="External"/><Relationship Id="rId1" Type="http://schemas.openxmlformats.org/officeDocument/2006/relationships/slideLayout" Target="../slideLayouts/slideLayout85.xml"/><Relationship Id="rId6" Type="http://schemas.openxmlformats.org/officeDocument/2006/relationships/image" Target="../media/image59.png"/><Relationship Id="rId5" Type="http://schemas.openxmlformats.org/officeDocument/2006/relationships/hyperlink" Target="https://blog.hootsuite.com/twitter-algorithm/" TargetMode="External"/><Relationship Id="rId4" Type="http://schemas.openxmlformats.org/officeDocument/2006/relationships/hyperlink" Target="https://blog.hootsuite.com/tiktok-algorith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2.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6.xml"/></Relationships>
</file>

<file path=ppt/slides/_rels/slide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87.xml"/></Relationships>
</file>

<file path=ppt/slides/_rels/slide2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85.xml"/></Relationships>
</file>

<file path=ppt/slides/_rels/slide27.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64.jpeg"/><Relationship Id="rId7" Type="http://schemas.openxmlformats.org/officeDocument/2006/relationships/image" Target="../media/image68.png"/><Relationship Id="rId2" Type="http://schemas.openxmlformats.org/officeDocument/2006/relationships/notesSlide" Target="../notesSlides/notesSlide14.xml"/><Relationship Id="rId1" Type="http://schemas.openxmlformats.org/officeDocument/2006/relationships/slideLayout" Target="../slideLayouts/slideLayout85.xml"/><Relationship Id="rId6" Type="http://schemas.openxmlformats.org/officeDocument/2006/relationships/image" Target="../media/image67.png"/><Relationship Id="rId5" Type="http://schemas.openxmlformats.org/officeDocument/2006/relationships/image" Target="../media/image66.jpeg"/><Relationship Id="rId10" Type="http://schemas.openxmlformats.org/officeDocument/2006/relationships/image" Target="../media/image70.jpeg"/><Relationship Id="rId4" Type="http://schemas.openxmlformats.org/officeDocument/2006/relationships/image" Target="../media/image65.png"/><Relationship Id="rId9"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5.xml"/><Relationship Id="rId1" Type="http://schemas.openxmlformats.org/officeDocument/2006/relationships/slideLayout" Target="../slideLayouts/slideLayout85.xml"/></Relationships>
</file>

<file path=ppt/slides/_rels/slide2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85.xml"/></Relationships>
</file>

<file path=ppt/slides/_rels/slide3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6.xml"/><Relationship Id="rId1" Type="http://schemas.openxmlformats.org/officeDocument/2006/relationships/slideLayout" Target="../slideLayouts/slideLayout85.xml"/></Relationships>
</file>

<file path=ppt/slides/_rels/slide3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7.xml"/><Relationship Id="rId1" Type="http://schemas.openxmlformats.org/officeDocument/2006/relationships/slideLayout" Target="../slideLayouts/slideLayout85.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85.xml"/></Relationships>
</file>

<file path=ppt/slides/_rels/slide3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85.xml"/></Relationships>
</file>

<file path=ppt/slides/_rels/slide3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87.xml"/></Relationships>
</file>

<file path=ppt/slides/_rels/slide3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85.xml"/></Relationships>
</file>

<file path=ppt/slides/_rels/slide3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86.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jpeg"/><Relationship Id="rId1" Type="http://schemas.openxmlformats.org/officeDocument/2006/relationships/slideLayout" Target="../slideLayouts/slideLayout95.xml"/><Relationship Id="rId4" Type="http://schemas.openxmlformats.org/officeDocument/2006/relationships/image" Target="../media/image81.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1350" b="1" i="0" u="none" strike="noStrike" kern="1200" cap="none" spc="0" normalizeH="0" baseline="0" noProof="0" dirty="0">
                <a:ln>
                  <a:noFill/>
                </a:ln>
                <a:solidFill>
                  <a:srgbClr val="FFFFFF"/>
                </a:solidFill>
                <a:effectLst/>
                <a:uLnTx/>
                <a:uFillTx/>
                <a:latin typeface="Calibri Light" panose="020F0302020204030204"/>
                <a:ea typeface="+mn-ea"/>
                <a:cs typeface="+mn-cs"/>
              </a:rPr>
              <a:t> </a:t>
            </a: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International Travel, Tourism, Events, Festivals and Leisure Resort Management</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   </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GB" sz="3300" b="0" i="0" u="none" strike="noStrike" kern="1200" cap="none" spc="0" normalizeH="0" baseline="0" noProof="0" dirty="0">
                <a:ln>
                  <a:noFill/>
                </a:ln>
                <a:solidFill>
                  <a:prstClr val="white"/>
                </a:solidFill>
                <a:effectLst/>
                <a:uLnTx/>
                <a:uFillTx/>
                <a:latin typeface="Calibri" panose="020F0502020204030204"/>
                <a:ea typeface="+mn-ea"/>
                <a:cs typeface="+mn-cs"/>
              </a:rPr>
              <a:t>BMTP4014</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Niche Marketing And Social Media - Level 4</a:t>
            </a:r>
            <a:endPar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marL="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sz="135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0886" y="63545"/>
            <a:ext cx="9143985" cy="6032071"/>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17756" y="554606"/>
            <a:ext cx="7886700" cy="994172"/>
          </a:xfrm>
        </p:spPr>
        <p:txBody>
          <a:bodyPr vert="horz" lIns="68580" tIns="34290" rIns="68580" bIns="34290" rtlCol="0" anchor="ctr">
            <a:normAutofit/>
          </a:bodyPr>
          <a:lstStyle/>
          <a:p>
            <a:r>
              <a:rPr lang="en-US" sz="33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Communication &amp; promotional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4131629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7"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983499"/>
            <a:chOff x="7117700" y="1728826"/>
            <a:chExt cx="4047092" cy="1311332"/>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In Ansoff’s matrix what strategy would the Cambodia case be?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6DEEC1CA-657D-5FB6-2772-8C0A01C15389}"/>
              </a:ext>
            </a:extLst>
          </p:cNvPr>
          <p:cNvGrpSpPr/>
          <p:nvPr/>
        </p:nvGrpSpPr>
        <p:grpSpPr>
          <a:xfrm>
            <a:off x="2134838" y="4096581"/>
            <a:ext cx="2452416" cy="1350241"/>
            <a:chOff x="5318649" y="1042835"/>
            <a:chExt cx="3269887" cy="1800322"/>
          </a:xfrm>
        </p:grpSpPr>
        <p:sp>
          <p:nvSpPr>
            <p:cNvPr id="5" name="TextBox 4">
              <a:extLst>
                <a:ext uri="{FF2B5EF4-FFF2-40B4-BE49-F238E27FC236}">
                  <a16:creationId xmlns:a16="http://schemas.microsoft.com/office/drawing/2014/main" id="{550CF949-A176-66B7-AAEE-46547D4DC5B4}"/>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sorts of things would you put in an appendix? </a:t>
              </a: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4769" y="1817706"/>
              <a:ext cx="1025450"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167CA532-FC14-1E69-DA17-4EB80D047911}"/>
              </a:ext>
            </a:extLst>
          </p:cNvPr>
          <p:cNvGrpSpPr/>
          <p:nvPr/>
        </p:nvGrpSpPr>
        <p:grpSpPr>
          <a:xfrm>
            <a:off x="4042193" y="1170570"/>
            <a:ext cx="4559793" cy="1452978"/>
            <a:chOff x="4042193" y="1087223"/>
            <a:chExt cx="4640579" cy="1536325"/>
          </a:xfrm>
        </p:grpSpPr>
        <p:grpSp>
          <p:nvGrpSpPr>
            <p:cNvPr id="2" name="Group 1">
              <a:extLst>
                <a:ext uri="{FF2B5EF4-FFF2-40B4-BE49-F238E27FC236}">
                  <a16:creationId xmlns:a16="http://schemas.microsoft.com/office/drawing/2014/main" id="{CED7EB50-5498-EC3C-0742-51BE69CD4371}"/>
                </a:ext>
              </a:extLst>
            </p:cNvPr>
            <p:cNvGrpSpPr/>
            <p:nvPr/>
          </p:nvGrpSpPr>
          <p:grpSpPr>
            <a:xfrm>
              <a:off x="4042193" y="1108464"/>
              <a:ext cx="4640579" cy="1030784"/>
              <a:chOff x="5986852" y="389099"/>
              <a:chExt cx="4640579" cy="1030784"/>
            </a:xfrm>
          </p:grpSpPr>
          <p:sp>
            <p:nvSpPr>
              <p:cNvPr id="8" name="TextBox 7">
                <a:extLst>
                  <a:ext uri="{FF2B5EF4-FFF2-40B4-BE49-F238E27FC236}">
                    <a16:creationId xmlns:a16="http://schemas.microsoft.com/office/drawing/2014/main" id="{68EB99C5-B5A6-0CE9-BD5F-0939C828568B}"/>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SMART, what does it stand for?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1980" y="39443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Picture 10">
              <a:extLst>
                <a:ext uri="{FF2B5EF4-FFF2-40B4-BE49-F238E27FC236}">
                  <a16:creationId xmlns:a16="http://schemas.microsoft.com/office/drawing/2014/main" id="{3FF433F8-91FE-C95B-5234-DB475AABA1B7}"/>
                </a:ext>
              </a:extLst>
            </p:cNvPr>
            <p:cNvPicPr>
              <a:picLocks noChangeAspect="1"/>
            </p:cNvPicPr>
            <p:nvPr/>
          </p:nvPicPr>
          <p:blipFill>
            <a:blip r:embed="rId5"/>
            <a:stretch>
              <a:fillRect/>
            </a:stretch>
          </p:blipFill>
          <p:spPr>
            <a:xfrm>
              <a:off x="4869838" y="1087223"/>
              <a:ext cx="3420152" cy="1536325"/>
            </a:xfrm>
            <a:prstGeom prst="rect">
              <a:avLst/>
            </a:prstGeom>
          </p:spPr>
        </p:pic>
      </p:grpSp>
      <p:pic>
        <p:nvPicPr>
          <p:cNvPr id="20" name="Picture 19">
            <a:extLst>
              <a:ext uri="{FF2B5EF4-FFF2-40B4-BE49-F238E27FC236}">
                <a16:creationId xmlns:a16="http://schemas.microsoft.com/office/drawing/2014/main" id="{23482BCC-B277-1F56-CD78-61F36D2749CC}"/>
              </a:ext>
            </a:extLst>
          </p:cNvPr>
          <p:cNvPicPr>
            <a:picLocks noChangeAspect="1"/>
          </p:cNvPicPr>
          <p:nvPr/>
        </p:nvPicPr>
        <p:blipFill>
          <a:blip r:embed="rId6"/>
          <a:stretch>
            <a:fillRect/>
          </a:stretch>
        </p:blipFill>
        <p:spPr>
          <a:xfrm>
            <a:off x="6719393" y="3658857"/>
            <a:ext cx="2251166" cy="1774040"/>
          </a:xfrm>
          <a:prstGeom prst="rect">
            <a:avLst/>
          </a:prstGeom>
        </p:spPr>
      </p:pic>
      <p:pic>
        <p:nvPicPr>
          <p:cNvPr id="21" name="Picture 20">
            <a:extLst>
              <a:ext uri="{FF2B5EF4-FFF2-40B4-BE49-F238E27FC236}">
                <a16:creationId xmlns:a16="http://schemas.microsoft.com/office/drawing/2014/main" id="{DBE0B01A-DED7-CC83-7050-AAC6FED1E12B}"/>
              </a:ext>
            </a:extLst>
          </p:cNvPr>
          <p:cNvPicPr>
            <a:picLocks noChangeAspect="1"/>
          </p:cNvPicPr>
          <p:nvPr/>
        </p:nvPicPr>
        <p:blipFill>
          <a:blip r:embed="rId7"/>
          <a:stretch>
            <a:fillRect/>
          </a:stretch>
        </p:blipFill>
        <p:spPr>
          <a:xfrm>
            <a:off x="4876288" y="3645024"/>
            <a:ext cx="1780199" cy="1780199"/>
          </a:xfrm>
          <a:prstGeom prst="rect">
            <a:avLst/>
          </a:prstGeom>
        </p:spPr>
      </p:pic>
      <p:grpSp>
        <p:nvGrpSpPr>
          <p:cNvPr id="23" name="Group 22">
            <a:extLst>
              <a:ext uri="{FF2B5EF4-FFF2-40B4-BE49-F238E27FC236}">
                <a16:creationId xmlns:a16="http://schemas.microsoft.com/office/drawing/2014/main" id="{5D766F4A-7EFC-D4DA-3604-C687F092F1AB}"/>
              </a:ext>
            </a:extLst>
          </p:cNvPr>
          <p:cNvGrpSpPr/>
          <p:nvPr/>
        </p:nvGrpSpPr>
        <p:grpSpPr>
          <a:xfrm>
            <a:off x="2527361" y="2518047"/>
            <a:ext cx="2641823" cy="1276071"/>
            <a:chOff x="5318649" y="1042835"/>
            <a:chExt cx="3522429" cy="1701429"/>
          </a:xfrm>
        </p:grpSpPr>
        <p:sp>
          <p:nvSpPr>
            <p:cNvPr id="26" name="TextBox 25">
              <a:extLst>
                <a:ext uri="{FF2B5EF4-FFF2-40B4-BE49-F238E27FC236}">
                  <a16:creationId xmlns:a16="http://schemas.microsoft.com/office/drawing/2014/main" id="{EB937F3C-EDD9-DBC2-78A5-F97D3ADF4F1E}"/>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is the difference between primary and secondary data? </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5628" y="1718813"/>
              <a:ext cx="1025450"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par>
                                <p:cTn id="11" presetID="10" presetClass="entr" presetSubtype="0"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61529" y="106846"/>
            <a:ext cx="5014527" cy="6644307"/>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797037" y="2348880"/>
            <a:ext cx="3285434" cy="2888695"/>
          </a:xfrm>
        </p:spPr>
        <p:txBody>
          <a:bodyPr vert="horz" lIns="51435" tIns="25718" rIns="51435" bIns="25718" rtlCol="0" anchor="t">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719572" y="548680"/>
            <a:ext cx="7704856" cy="3398632"/>
          </a:xfrm>
        </p:spPr>
        <p:txBody>
          <a:bodyPr vert="horz" lIns="68580" tIns="34290" rIns="68580" bIns="34290" rtlCol="0" anchor="b">
            <a:normAutofit fontScale="90000"/>
          </a:bodyPr>
          <a:lstStyle/>
          <a:p>
            <a:pPr>
              <a:spcAft>
                <a:spcPts val="75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a:t>
            </a:r>
            <a:r>
              <a:rPr lang="en-US" sz="1800" b="1" u="sng" dirty="0">
                <a:solidFill>
                  <a:schemeClr val="tx1"/>
                </a:solidFill>
                <a:latin typeface="+mj-lt"/>
                <a:cs typeface="+mj-cs"/>
              </a:rPr>
              <a:t>25</a:t>
            </a:r>
            <a:r>
              <a:rPr lang="en-US" sz="1800" b="1" u="sng" baseline="30000" dirty="0">
                <a:solidFill>
                  <a:schemeClr val="tx1"/>
                </a:solidFill>
                <a:latin typeface="+mj-lt"/>
                <a:cs typeface="+mj-cs"/>
              </a:rPr>
              <a:t>th </a:t>
            </a:r>
            <a:r>
              <a:rPr lang="en-US" sz="1800" b="1" u="sng"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900" dirty="0">
                <a:latin typeface="+mj-lt"/>
                <a:cs typeface="+mj-cs"/>
              </a:rPr>
            </a:br>
            <a:br>
              <a:rPr lang="en-US" sz="900" dirty="0">
                <a:latin typeface="+mj-lt"/>
                <a:cs typeface="+mj-cs"/>
              </a:rPr>
            </a:br>
            <a:br>
              <a:rPr lang="en-US" sz="900" dirty="0">
                <a:latin typeface="+mj-lt"/>
                <a:cs typeface="+mj-cs"/>
              </a:rPr>
            </a:br>
            <a:endParaRPr lang="en-US" sz="900" dirty="0">
              <a:latin typeface="+mj-lt"/>
              <a:cs typeface="+mj-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3"/>
          <a:stretch>
            <a:fillRect/>
          </a:stretch>
        </p:blipFill>
        <p:spPr>
          <a:xfrm>
            <a:off x="10886" y="6064288"/>
            <a:ext cx="9144000" cy="793712"/>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1700" y="2210568"/>
            <a:ext cx="4752528" cy="3040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
        <p:nvSpPr>
          <p:cNvPr id="3" name="TextBox 2">
            <a:extLst>
              <a:ext uri="{FF2B5EF4-FFF2-40B4-BE49-F238E27FC236}">
                <a16:creationId xmlns:a16="http://schemas.microsoft.com/office/drawing/2014/main" id="{520A950B-4FE6-E272-A53F-64E9C6CDA8A6}"/>
              </a:ext>
            </a:extLst>
          </p:cNvPr>
          <p:cNvSpPr txBox="1"/>
          <p:nvPr/>
        </p:nvSpPr>
        <p:spPr>
          <a:xfrm>
            <a:off x="5364088" y="423423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Action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99A85DF1-9333-80AD-1B75-686EEC1EF746}"/>
              </a:ext>
            </a:extLst>
          </p:cNvPr>
          <p:cNvSpPr txBox="1"/>
          <p:nvPr/>
        </p:nvSpPr>
        <p:spPr>
          <a:xfrm>
            <a:off x="4860032" y="513611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Control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337984" y="-338369"/>
            <a:ext cx="2949178" cy="1600200"/>
          </a:xfrm>
        </p:spPr>
        <p:txBody>
          <a:bodyPr anchor="b">
            <a:normAutofit/>
          </a:bodyPr>
          <a:lstStyle/>
          <a:p>
            <a:r>
              <a:rPr lang="en-GB" b="1" dirty="0"/>
              <a:t>Communications Mix</a:t>
            </a:r>
            <a:br>
              <a:rPr lang="en-GB" b="1" dirty="0"/>
            </a:br>
            <a:r>
              <a:rPr lang="en-GB"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type="body" sz="half" idx="2"/>
          </p:nvPr>
        </p:nvSpPr>
        <p:spPr>
          <a:xfrm>
            <a:off x="337984" y="1263480"/>
            <a:ext cx="3801967" cy="4325760"/>
          </a:xfrm>
        </p:spPr>
        <p:txBody>
          <a:bodyPr>
            <a:normAutofit lnSpcReduction="10000"/>
          </a:bodyPr>
          <a:lstStyle/>
          <a:p>
            <a:pPr marL="0" indent="0">
              <a:buNone/>
            </a:pPr>
            <a:r>
              <a:rPr lang="en-GB" sz="1800" b="0" i="0" dirty="0">
                <a:effectLst/>
              </a:rPr>
              <a:t>A company’s overall marketing communication strategy is called the “Communications” or “Promotional” mix.</a:t>
            </a:r>
          </a:p>
          <a:p>
            <a:pPr marL="0" indent="0">
              <a:buNone/>
            </a:pPr>
            <a:br>
              <a:rPr lang="en-GB" sz="1800" dirty="0"/>
            </a:br>
            <a:r>
              <a:rPr lang="en-GB" sz="1800" b="0" i="0" dirty="0">
                <a:effectLst/>
              </a:rPr>
              <a:t>“The specific blend of advertising, public relations, personal selling, and direct-marketing tools that the company uses to persuasively communicate customer value and build customer relationships.”</a:t>
            </a:r>
            <a:r>
              <a:rPr lang="en-GB" sz="1800" dirty="0"/>
              <a:t> (Kotler &amp; Armstrong, 2018) </a:t>
            </a:r>
          </a:p>
          <a:p>
            <a:pPr marL="0" indent="0">
              <a:buNone/>
            </a:pPr>
            <a:r>
              <a:rPr lang="en-GB" sz="1800" dirty="0"/>
              <a:t>In the era of mass communications and emerging mobile technologies, an organization must build an adequate mix of marketing communications </a:t>
            </a:r>
            <a:r>
              <a:rPr lang="en-GB" sz="1800" b="0" i="0" dirty="0">
                <a:effectLst/>
              </a:rPr>
              <a:t>(Todorova, 2015)</a:t>
            </a:r>
          </a:p>
          <a:p>
            <a:pPr marL="0" indent="0">
              <a:buNone/>
            </a:pPr>
            <a:endParaRPr lang="en-GB" dirty="0"/>
          </a:p>
        </p:txBody>
      </p:sp>
      <p:pic>
        <p:nvPicPr>
          <p:cNvPr id="4" name="Picture 3">
            <a:extLst>
              <a:ext uri="{FF2B5EF4-FFF2-40B4-BE49-F238E27FC236}">
                <a16:creationId xmlns:a16="http://schemas.microsoft.com/office/drawing/2014/main" id="{C0DA74E4-0841-D97D-CD51-04D0CC5D6BFC}"/>
              </a:ext>
            </a:extLst>
          </p:cNvPr>
          <p:cNvPicPr>
            <a:picLocks noChangeAspect="1"/>
          </p:cNvPicPr>
          <p:nvPr/>
        </p:nvPicPr>
        <p:blipFill>
          <a:blip r:embed="rId3"/>
          <a:stretch>
            <a:fillRect/>
          </a:stretch>
        </p:blipFill>
        <p:spPr>
          <a:xfrm>
            <a:off x="4139951" y="1412776"/>
            <a:ext cx="4807650" cy="3377373"/>
          </a:xfrm>
          <a:prstGeom prst="rect">
            <a:avLst/>
          </a:prstGeom>
          <a:effectLst/>
        </p:spPr>
      </p:pic>
    </p:spTree>
    <p:extLst>
      <p:ext uri="{BB962C8B-B14F-4D97-AF65-F5344CB8AC3E}">
        <p14:creationId xmlns:p14="http://schemas.microsoft.com/office/powerpoint/2010/main" val="1683266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107504" y="128939"/>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251520" y="606698"/>
            <a:ext cx="8784976" cy="5774630"/>
          </a:xfrm>
        </p:spPr>
        <p:txBody>
          <a:bodyPr>
            <a:normAutofit/>
          </a:bodyPr>
          <a:lstStyle/>
          <a:p>
            <a:pPr marL="0" indent="0">
              <a:buNone/>
            </a:pPr>
            <a:r>
              <a:rPr lang="en-GB" sz="2800" dirty="0"/>
              <a:t>What was the first thing you did when you woke up this morning?</a:t>
            </a:r>
          </a:p>
          <a:p>
            <a:pPr marL="0" indent="0">
              <a:buNone/>
            </a:pPr>
            <a:endParaRPr lang="en-GB" sz="2800" dirty="0"/>
          </a:p>
          <a:p>
            <a:pPr marL="0" indent="0">
              <a:buNone/>
            </a:pPr>
            <a:endParaRPr lang="en-GB" sz="2800" dirty="0"/>
          </a:p>
          <a:p>
            <a:pPr marL="0" indent="0">
              <a:buNone/>
            </a:pPr>
            <a:endParaRPr lang="en-GB" dirty="0"/>
          </a:p>
          <a:p>
            <a:pPr marL="0" indent="0">
              <a:buNone/>
            </a:pPr>
            <a:endParaRPr lang="en-GB" sz="2800" dirty="0"/>
          </a:p>
          <a:p>
            <a:pPr marL="0" indent="0">
              <a:buNone/>
            </a:pPr>
            <a:endParaRPr lang="en-GB" sz="28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6334572" y="2261091"/>
            <a:ext cx="2002532" cy="1885718"/>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2599605" y="1256344"/>
            <a:ext cx="3484565" cy="2323044"/>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2387010"/>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2482062" y="2516995"/>
            <a:ext cx="538642" cy="302986"/>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214663" y="5372938"/>
            <a:ext cx="2880320" cy="369332"/>
          </a:xfrm>
          <a:prstGeom prst="rect">
            <a:avLst/>
          </a:prstGeom>
          <a:noFill/>
        </p:spPr>
        <p:txBody>
          <a:bodyPr wrap="square">
            <a:spAutoFit/>
          </a:bodyPr>
          <a:lstStyle/>
          <a:p>
            <a:r>
              <a:rPr lang="en-GB" sz="1800" dirty="0"/>
              <a:t>(Lee &amp; </a:t>
            </a:r>
            <a:r>
              <a:rPr lang="en-GB" sz="1800" dirty="0" err="1"/>
              <a:t>Calugar</a:t>
            </a:r>
            <a:r>
              <a:rPr lang="en-GB" sz="1800" dirty="0"/>
              <a:t>-Pop 2016)</a:t>
            </a:r>
            <a:endParaRPr lang="en-GB" dirty="0"/>
          </a:p>
        </p:txBody>
      </p:sp>
      <p:sp>
        <p:nvSpPr>
          <p:cNvPr id="7" name="TextBox 6">
            <a:extLst>
              <a:ext uri="{FF2B5EF4-FFF2-40B4-BE49-F238E27FC236}">
                <a16:creationId xmlns:a16="http://schemas.microsoft.com/office/drawing/2014/main" id="{D7D35243-EDEE-AF35-803E-51F86A996CC1}"/>
              </a:ext>
            </a:extLst>
          </p:cNvPr>
          <p:cNvSpPr txBox="1"/>
          <p:nvPr/>
        </p:nvSpPr>
        <p:spPr>
          <a:xfrm>
            <a:off x="899592" y="4357275"/>
            <a:ext cx="7119597" cy="1015663"/>
          </a:xfrm>
          <a:prstGeom prst="rect">
            <a:avLst/>
          </a:prstGeom>
          <a:noFill/>
        </p:spPr>
        <p:txBody>
          <a:bodyPr wrap="square">
            <a:spAutoFit/>
          </a:bodyPr>
          <a:lstStyle/>
          <a:p>
            <a:pPr marL="0" indent="0" algn="ctr">
              <a:buNone/>
            </a:pPr>
            <a:r>
              <a:rPr lang="en-GB" sz="2000" b="1" dirty="0">
                <a:solidFill>
                  <a:schemeClr val="tx2"/>
                </a:solidFill>
              </a:rPr>
              <a:t>You wouldn't be alone one survey of people from 31 countries reported that 96% of them use their smartphone within an hour of waking up often before they get out of bed</a:t>
            </a:r>
            <a:endParaRPr lang="en-GB" sz="2000" dirty="0"/>
          </a:p>
        </p:txBody>
      </p:sp>
      <p:grpSp>
        <p:nvGrpSpPr>
          <p:cNvPr id="8" name="Group 7">
            <a:extLst>
              <a:ext uri="{FF2B5EF4-FFF2-40B4-BE49-F238E27FC236}">
                <a16:creationId xmlns:a16="http://schemas.microsoft.com/office/drawing/2014/main" id="{FC75A37C-8C5C-649C-3B57-5A5141869DF6}"/>
              </a:ext>
            </a:extLst>
          </p:cNvPr>
          <p:cNvGrpSpPr/>
          <p:nvPr/>
        </p:nvGrpSpPr>
        <p:grpSpPr>
          <a:xfrm>
            <a:off x="6444208" y="1089632"/>
            <a:ext cx="3035319" cy="983499"/>
            <a:chOff x="7117700" y="1728826"/>
            <a:chExt cx="4047092" cy="1311332"/>
          </a:xfrm>
        </p:grpSpPr>
        <p:sp>
          <p:nvSpPr>
            <p:cNvPr id="9" name="TextBox 8">
              <a:extLst>
                <a:ext uri="{FF2B5EF4-FFF2-40B4-BE49-F238E27FC236}">
                  <a16:creationId xmlns:a16="http://schemas.microsoft.com/office/drawing/2014/main" id="{53E59BFC-BA3B-EE98-16CC-6842509A0C6F}"/>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What time of day is best to post on social media?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1" name="Picture 2" descr="Amazon.co.uk: Question of the Day : Alexa Skills">
              <a:extLst>
                <a:ext uri="{FF2B5EF4-FFF2-40B4-BE49-F238E27FC236}">
                  <a16:creationId xmlns:a16="http://schemas.microsoft.com/office/drawing/2014/main" id="{AB84EAFA-431E-E398-1241-BF7B44205B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9132933-C219-7A88-6CD5-5D041FC832B6}"/>
              </a:ext>
            </a:extLst>
          </p:cNvPr>
          <p:cNvSpPr>
            <a:spLocks noGrp="1"/>
          </p:cNvSpPr>
          <p:nvPr>
            <p:ph type="title"/>
          </p:nvPr>
        </p:nvSpPr>
        <p:spPr>
          <a:xfrm>
            <a:off x="179512" y="-243408"/>
            <a:ext cx="7886700" cy="1325563"/>
          </a:xfrm>
        </p:spPr>
        <p:txBody>
          <a:bodyPr/>
          <a:lstStyle/>
          <a:p>
            <a:r>
              <a:rPr lang="en-US" dirty="0"/>
              <a:t>When? </a:t>
            </a:r>
          </a:p>
        </p:txBody>
      </p:sp>
      <p:sp>
        <p:nvSpPr>
          <p:cNvPr id="3" name="Content Placeholder 2">
            <a:extLst>
              <a:ext uri="{FF2B5EF4-FFF2-40B4-BE49-F238E27FC236}">
                <a16:creationId xmlns:a16="http://schemas.microsoft.com/office/drawing/2014/main" id="{2602D329-C06F-7238-6EFC-01B5213B4F5F}"/>
              </a:ext>
            </a:extLst>
          </p:cNvPr>
          <p:cNvSpPr>
            <a:spLocks noGrp="1"/>
          </p:cNvSpPr>
          <p:nvPr>
            <p:ph sz="half" idx="2"/>
          </p:nvPr>
        </p:nvSpPr>
        <p:spPr>
          <a:xfrm>
            <a:off x="2267744" y="116632"/>
            <a:ext cx="6696744" cy="1224136"/>
          </a:xfrm>
        </p:spPr>
        <p:txBody>
          <a:bodyPr>
            <a:normAutofit/>
          </a:bodyPr>
          <a:lstStyle/>
          <a:p>
            <a:pPr marL="0" indent="0">
              <a:buNone/>
            </a:pPr>
            <a:r>
              <a:rPr lang="en-GB" sz="1600" b="0" i="0" dirty="0">
                <a:effectLst/>
              </a:rPr>
              <a:t>Generally, the </a:t>
            </a:r>
            <a:r>
              <a:rPr lang="en-GB" sz="1600" b="1" i="0" dirty="0">
                <a:effectLst/>
              </a:rPr>
              <a:t>best time to post on social media overall is 9:00 AM PST</a:t>
            </a:r>
            <a:r>
              <a:rPr lang="en-GB" sz="1600" b="0" i="0" dirty="0">
                <a:effectLst/>
              </a:rPr>
              <a:t> </a:t>
            </a:r>
            <a:r>
              <a:rPr lang="en-GB" sz="1600" b="1" i="0" dirty="0">
                <a:effectLst/>
              </a:rPr>
              <a:t>(12:00 PM EST) on Mondays</a:t>
            </a:r>
            <a:r>
              <a:rPr lang="en-GB" sz="1600" b="0" i="0" dirty="0">
                <a:effectLst/>
              </a:rPr>
              <a:t>. But every network has its own sweet spot.</a:t>
            </a:r>
          </a:p>
          <a:p>
            <a:pPr marL="0" indent="0">
              <a:buNone/>
            </a:pPr>
            <a:endParaRPr lang="en-GB" sz="1600" b="0" i="0" dirty="0">
              <a:effectLst/>
            </a:endParaRPr>
          </a:p>
          <a:p>
            <a:endParaRPr lang="en-GB" sz="1600" dirty="0"/>
          </a:p>
        </p:txBody>
      </p:sp>
      <p:pic>
        <p:nvPicPr>
          <p:cNvPr id="1028" name="Picture 4" descr="when to post on Facebook">
            <a:extLst>
              <a:ext uri="{FF2B5EF4-FFF2-40B4-BE49-F238E27FC236}">
                <a16:creationId xmlns:a16="http://schemas.microsoft.com/office/drawing/2014/main" id="{3139AAF6-D12C-80F2-B230-C2B773E11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4" y="920634"/>
            <a:ext cx="2837152"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8CA6F38-C3E5-79E1-95A3-844E8B9878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4454" y="920634"/>
            <a:ext cx="2840056"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n to post on twitter">
            <a:extLst>
              <a:ext uri="{FF2B5EF4-FFF2-40B4-BE49-F238E27FC236}">
                <a16:creationId xmlns:a16="http://schemas.microsoft.com/office/drawing/2014/main" id="{A73D314D-66DE-FB46-2652-ACC498B44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98" y="2924945"/>
            <a:ext cx="279865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en to post on linkedin 1pm on monday">
            <a:extLst>
              <a:ext uri="{FF2B5EF4-FFF2-40B4-BE49-F238E27FC236}">
                <a16:creationId xmlns:a16="http://schemas.microsoft.com/office/drawing/2014/main" id="{103DF7F6-E344-A2F1-1166-FC470FF64F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454" y="2949151"/>
            <a:ext cx="278587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hen to post on tiktok 7pm thursdays">
            <a:extLst>
              <a:ext uri="{FF2B5EF4-FFF2-40B4-BE49-F238E27FC236}">
                <a16:creationId xmlns:a16="http://schemas.microsoft.com/office/drawing/2014/main" id="{52F3D6E2-ADF0-415E-C3FE-1DBE13AE86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6012" y="920634"/>
            <a:ext cx="2869913"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D2629EBE-2C1F-1FB8-572D-3771C0EC62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24975" y="2949151"/>
            <a:ext cx="3266415" cy="22496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7D73C6-4AEE-1A7A-377D-D63F08A36C42}"/>
              </a:ext>
            </a:extLst>
          </p:cNvPr>
          <p:cNvSpPr txBox="1"/>
          <p:nvPr/>
        </p:nvSpPr>
        <p:spPr>
          <a:xfrm>
            <a:off x="208449" y="5172665"/>
            <a:ext cx="8928992" cy="369332"/>
          </a:xfrm>
          <a:prstGeom prst="rect">
            <a:avLst/>
          </a:prstGeom>
          <a:noFill/>
        </p:spPr>
        <p:txBody>
          <a:bodyPr wrap="square">
            <a:spAutoFit/>
          </a:bodyPr>
          <a:lstStyle/>
          <a:p>
            <a:r>
              <a:rPr lang="en-GB" dirty="0">
                <a:hlinkClick r:id="rId8"/>
              </a:rPr>
              <a:t>Best Time to Publish in Hootsuite Analytics (vidyard.com)</a:t>
            </a:r>
            <a:endParaRPr lang="en-GB" dirty="0"/>
          </a:p>
        </p:txBody>
      </p:sp>
    </p:spTree>
    <p:extLst>
      <p:ext uri="{BB962C8B-B14F-4D97-AF65-F5344CB8AC3E}">
        <p14:creationId xmlns:p14="http://schemas.microsoft.com/office/powerpoint/2010/main" val="192374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179512" y="188640"/>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9" name="Picture 8">
            <a:extLst>
              <a:ext uri="{FF2B5EF4-FFF2-40B4-BE49-F238E27FC236}">
                <a16:creationId xmlns:a16="http://schemas.microsoft.com/office/drawing/2014/main" id="{9CA49872-9CDE-3B6D-ADA3-E53B3EFAA44D}"/>
              </a:ext>
            </a:extLst>
          </p:cNvPr>
          <p:cNvPicPr>
            <a:picLocks noChangeAspect="1"/>
          </p:cNvPicPr>
          <p:nvPr/>
        </p:nvPicPr>
        <p:blipFill>
          <a:blip r:embed="rId2"/>
          <a:stretch>
            <a:fillRect/>
          </a:stretch>
        </p:blipFill>
        <p:spPr>
          <a:xfrm>
            <a:off x="179512" y="775122"/>
            <a:ext cx="5548594" cy="2883236"/>
          </a:xfrm>
          <a:prstGeom prst="rect">
            <a:avLst/>
          </a:prstGeom>
        </p:spPr>
      </p:pic>
      <p:pic>
        <p:nvPicPr>
          <p:cNvPr id="11" name="Picture 10">
            <a:extLst>
              <a:ext uri="{FF2B5EF4-FFF2-40B4-BE49-F238E27FC236}">
                <a16:creationId xmlns:a16="http://schemas.microsoft.com/office/drawing/2014/main" id="{5D11CB54-FABE-FD47-FDA7-541C8B8DF513}"/>
              </a:ext>
            </a:extLst>
          </p:cNvPr>
          <p:cNvPicPr>
            <a:picLocks noChangeAspect="1"/>
          </p:cNvPicPr>
          <p:nvPr/>
        </p:nvPicPr>
        <p:blipFill>
          <a:blip r:embed="rId3"/>
          <a:stretch>
            <a:fillRect/>
          </a:stretch>
        </p:blipFill>
        <p:spPr>
          <a:xfrm>
            <a:off x="3392223" y="3939551"/>
            <a:ext cx="5548594" cy="2720181"/>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67F9E8-CFCD-5853-BED6-9D3766554996}"/>
              </a:ext>
            </a:extLst>
          </p:cNvPr>
          <p:cNvSpPr>
            <a:spLocks noGrp="1"/>
          </p:cNvSpPr>
          <p:nvPr>
            <p:ph type="subTitle" idx="1"/>
          </p:nvPr>
        </p:nvSpPr>
        <p:spPr>
          <a:xfrm>
            <a:off x="-69485" y="4648933"/>
            <a:ext cx="6858000" cy="1655762"/>
          </a:xfrm>
        </p:spPr>
        <p:txBody>
          <a:bodyPr/>
          <a:lstStyle/>
          <a:p>
            <a:r>
              <a:rPr lang="en-GB" dirty="0">
                <a:hlinkClick r:id="rId2"/>
              </a:rPr>
              <a:t>Social Media Marketing &amp; Platform Courseware - Hootsuite Academy</a:t>
            </a:r>
            <a:endParaRPr lang="en-GB" dirty="0"/>
          </a:p>
        </p:txBody>
      </p:sp>
      <p:pic>
        <p:nvPicPr>
          <p:cNvPr id="5" name="Picture 4">
            <a:extLst>
              <a:ext uri="{FF2B5EF4-FFF2-40B4-BE49-F238E27FC236}">
                <a16:creationId xmlns:a16="http://schemas.microsoft.com/office/drawing/2014/main" id="{2C393DD1-B716-F52C-6425-4D1163401222}"/>
              </a:ext>
            </a:extLst>
          </p:cNvPr>
          <p:cNvPicPr>
            <a:picLocks noChangeAspect="1"/>
          </p:cNvPicPr>
          <p:nvPr/>
        </p:nvPicPr>
        <p:blipFill>
          <a:blip r:embed="rId3"/>
          <a:stretch>
            <a:fillRect/>
          </a:stretch>
        </p:blipFill>
        <p:spPr>
          <a:xfrm>
            <a:off x="107504" y="1365403"/>
            <a:ext cx="5257838" cy="3152798"/>
          </a:xfrm>
          <a:prstGeom prst="rect">
            <a:avLst/>
          </a:prstGeom>
        </p:spPr>
      </p:pic>
      <p:pic>
        <p:nvPicPr>
          <p:cNvPr id="7" name="Picture 6">
            <a:extLst>
              <a:ext uri="{FF2B5EF4-FFF2-40B4-BE49-F238E27FC236}">
                <a16:creationId xmlns:a16="http://schemas.microsoft.com/office/drawing/2014/main" id="{CEC6DA50-2A32-A2DF-88C6-6226CC8C85CD}"/>
              </a:ext>
            </a:extLst>
          </p:cNvPr>
          <p:cNvPicPr>
            <a:picLocks noChangeAspect="1"/>
          </p:cNvPicPr>
          <p:nvPr/>
        </p:nvPicPr>
        <p:blipFill>
          <a:blip r:embed="rId4"/>
          <a:stretch>
            <a:fillRect/>
          </a:stretch>
        </p:blipFill>
        <p:spPr>
          <a:xfrm>
            <a:off x="5166686" y="3553550"/>
            <a:ext cx="3709161" cy="1095383"/>
          </a:xfrm>
          <a:prstGeom prst="rect">
            <a:avLst/>
          </a:prstGeom>
        </p:spPr>
      </p:pic>
      <p:pic>
        <p:nvPicPr>
          <p:cNvPr id="2050" name="Picture 2" descr="404 - Page non trouvée | ParcoursTech de NPower Canada">
            <a:extLst>
              <a:ext uri="{FF2B5EF4-FFF2-40B4-BE49-F238E27FC236}">
                <a16:creationId xmlns:a16="http://schemas.microsoft.com/office/drawing/2014/main" id="{95381849-0004-1642-BF7F-E7A8AA32EC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520" y="-99392"/>
            <a:ext cx="4355976" cy="1684916"/>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596434F-083C-20DD-916A-A3D6F795BEFD}"/>
              </a:ext>
            </a:extLst>
          </p:cNvPr>
          <p:cNvGrpSpPr/>
          <p:nvPr/>
        </p:nvGrpSpPr>
        <p:grpSpPr>
          <a:xfrm>
            <a:off x="3923928" y="5066254"/>
            <a:ext cx="4579945" cy="1617651"/>
            <a:chOff x="5318649" y="1042835"/>
            <a:chExt cx="3686715" cy="2156868"/>
          </a:xfrm>
        </p:grpSpPr>
        <p:sp>
          <p:nvSpPr>
            <p:cNvPr id="11" name="TextBox 10">
              <a:extLst>
                <a:ext uri="{FF2B5EF4-FFF2-40B4-BE49-F238E27FC236}">
                  <a16:creationId xmlns:a16="http://schemas.microsoft.com/office/drawing/2014/main" id="{08D6211F-1DBF-4205-A06F-B700C5F597B2}"/>
                </a:ext>
              </a:extLst>
            </p:cNvPr>
            <p:cNvSpPr txBox="1"/>
            <p:nvPr/>
          </p:nvSpPr>
          <p:spPr>
            <a:xfrm>
              <a:off x="5318649" y="1042835"/>
              <a:ext cx="3269886" cy="160044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30 </a:t>
              </a:r>
              <a:r>
                <a:rPr lang="en-GB" kern="0" dirty="0">
                  <a:solidFill>
                    <a:prstClr val="black"/>
                  </a:solidFill>
                  <a:latin typeface="Abadi" panose="020B0604020202020204" pitchFamily="34" charset="0"/>
                </a:rPr>
                <a:t>mins to get as far as you can in Hootsuite academy</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Complete in your own time to get certificate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B6A9A70E-30F1-37E1-9501-6B944AD50B5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79914" y="1739192"/>
              <a:ext cx="1025450" cy="1460511"/>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Picture 13">
            <a:extLst>
              <a:ext uri="{FF2B5EF4-FFF2-40B4-BE49-F238E27FC236}">
                <a16:creationId xmlns:a16="http://schemas.microsoft.com/office/drawing/2014/main" id="{B8327035-EB6E-E336-FEC7-2E953CBB3EF7}"/>
              </a:ext>
            </a:extLst>
          </p:cNvPr>
          <p:cNvPicPr>
            <a:picLocks noChangeAspect="1"/>
          </p:cNvPicPr>
          <p:nvPr/>
        </p:nvPicPr>
        <p:blipFill>
          <a:blip r:embed="rId7"/>
          <a:stretch>
            <a:fillRect/>
          </a:stretch>
        </p:blipFill>
        <p:spPr>
          <a:xfrm>
            <a:off x="5294074" y="72820"/>
            <a:ext cx="3581773" cy="3581773"/>
          </a:xfrm>
          <a:prstGeom prst="rect">
            <a:avLst/>
          </a:prstGeom>
        </p:spPr>
      </p:pic>
    </p:spTree>
    <p:extLst>
      <p:ext uri="{BB962C8B-B14F-4D97-AF65-F5344CB8AC3E}">
        <p14:creationId xmlns:p14="http://schemas.microsoft.com/office/powerpoint/2010/main" val="169444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2305"/>
            <a:ext cx="7886700" cy="1325563"/>
          </a:xfrm>
        </p:spPr>
        <p:txBody>
          <a:bodyPr anchor="ctr">
            <a:normAutofit/>
          </a:bodyPr>
          <a:lstStyle/>
          <a:p>
            <a:r>
              <a:rPr lang="en-US" dirty="0"/>
              <a:t>Benefits for tourism and events?</a:t>
            </a:r>
          </a:p>
        </p:txBody>
      </p:sp>
      <p:pic>
        <p:nvPicPr>
          <p:cNvPr id="5122" name="Picture 2" descr="Tourism in a Post-Pandemic World">
            <a:extLst>
              <a:ext uri="{FF2B5EF4-FFF2-40B4-BE49-F238E27FC236}">
                <a16:creationId xmlns:a16="http://schemas.microsoft.com/office/drawing/2014/main" id="{A00FF366-21BB-3E61-0EBD-D1E13B316F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84" r="39818" b="-1"/>
          <a:stretch/>
        </p:blipFill>
        <p:spPr bwMode="auto">
          <a:xfrm>
            <a:off x="236662" y="1253331"/>
            <a:ext cx="38862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2"/>
          </p:nvPr>
        </p:nvSpPr>
        <p:spPr>
          <a:xfrm>
            <a:off x="4283968" y="1253330"/>
            <a:ext cx="4623370" cy="4767957"/>
          </a:xfrm>
        </p:spPr>
        <p:txBody>
          <a:bodyPr>
            <a:normAutofit fontScale="77500" lnSpcReduction="20000"/>
          </a:bodyPr>
          <a:lstStyle/>
          <a:p>
            <a:pPr marL="0" indent="0">
              <a:buNone/>
            </a:pPr>
            <a:r>
              <a:rPr lang="en-GB" sz="2300" dirty="0"/>
              <a:t>Traditional marketing gives businesses total control of the conversation. Methods like direct mail, billboards, and print ads serve to deliver information that is purely promotional, and do not offer consumers the chance to respond or ask questions.</a:t>
            </a:r>
          </a:p>
          <a:p>
            <a:pPr marL="0" indent="0">
              <a:buNone/>
            </a:pPr>
            <a:endParaRPr lang="en-GB" sz="2300" dirty="0"/>
          </a:p>
          <a:p>
            <a:pPr marL="0" indent="0" fontAlgn="auto">
              <a:buNone/>
            </a:pPr>
            <a:r>
              <a:rPr lang="en-GB" sz="2300" dirty="0"/>
              <a:t>Around 70% of leisure travellers say they start their travel planning process with search engines.</a:t>
            </a:r>
          </a:p>
          <a:p>
            <a:pPr marL="0" indent="0">
              <a:buNone/>
            </a:pPr>
            <a:endParaRPr lang="en-GB" sz="2300" dirty="0"/>
          </a:p>
          <a:p>
            <a:pPr marL="0" indent="0">
              <a:buNone/>
            </a:pPr>
            <a:r>
              <a:rPr lang="en-GB" sz="2300" dirty="0"/>
              <a:t>Online channels have made it easier for travellers to get information about destinations. </a:t>
            </a:r>
          </a:p>
          <a:p>
            <a:pPr marL="0" indent="0">
              <a:buNone/>
            </a:pPr>
            <a:r>
              <a:rPr lang="en-GB" sz="2300" dirty="0"/>
              <a:t>The travel industry is greatly influenced by online reputation and reviews. That is because more people depend on them for choosing their destination, planning their itinerary, and more.</a:t>
            </a:r>
            <a:br>
              <a:rPr lang="en-GB" sz="1300" dirty="0"/>
            </a:br>
            <a:endParaRPr lang="en-US" sz="1300" dirty="0"/>
          </a:p>
          <a:p>
            <a:endParaRPr lang="en-US" sz="1300" dirty="0"/>
          </a:p>
          <a:p>
            <a:endParaRPr lang="en-US" sz="1300" dirty="0"/>
          </a:p>
        </p:txBody>
      </p:sp>
    </p:spTree>
    <p:extLst>
      <p:ext uri="{BB962C8B-B14F-4D97-AF65-F5344CB8AC3E}">
        <p14:creationId xmlns:p14="http://schemas.microsoft.com/office/powerpoint/2010/main" val="2882794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731" y="1490935"/>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as an online strategy</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36031" y="2701425"/>
            <a:ext cx="2579180" cy="3207258"/>
          </a:xfrm>
        </p:spPr>
        <p:txBody>
          <a:bodyPr vert="horz" lIns="91440" tIns="45720" rIns="91440" bIns="45720" rtlCol="0" anchor="t">
            <a:normAutofit/>
          </a:bodyPr>
          <a:lstStyle/>
          <a:p>
            <a:pPr marL="0" indent="0">
              <a:buNone/>
            </a:pPr>
            <a:r>
              <a:rPr lang="en-US" sz="1500" dirty="0" err="1"/>
              <a:t>Utilising</a:t>
            </a:r>
            <a:r>
              <a:rPr lang="en-US" sz="1500" dirty="0"/>
              <a:t> internet marketing in the communications mix, we use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996" y="-388938"/>
            <a:ext cx="3530753" cy="1225650"/>
          </a:xfrm>
        </p:spPr>
        <p:txBody>
          <a:bodyPr anchor="b">
            <a:normAutofit/>
          </a:bodyPr>
          <a:lstStyle/>
          <a:p>
            <a:r>
              <a:rPr lang="en-GB" sz="3300" dirty="0"/>
              <a:t>Reach</a:t>
            </a:r>
          </a:p>
        </p:txBody>
      </p:sp>
      <p:sp>
        <p:nvSpPr>
          <p:cNvPr id="3" name="Content Placeholder 2"/>
          <p:cNvSpPr>
            <a:spLocks noGrp="1"/>
          </p:cNvSpPr>
          <p:nvPr>
            <p:ph idx="1"/>
          </p:nvPr>
        </p:nvSpPr>
        <p:spPr>
          <a:xfrm>
            <a:off x="270864" y="1052736"/>
            <a:ext cx="3439885" cy="3647710"/>
          </a:xfrm>
        </p:spPr>
        <p:txBody>
          <a:bodyPr>
            <a:normAutofit/>
          </a:bodyPr>
          <a:lstStyle/>
          <a:p>
            <a:pPr marL="0" indent="0">
              <a:buNone/>
            </a:pPr>
            <a:r>
              <a:rPr lang="en-GB" sz="1700" dirty="0"/>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p>
          <a:p>
            <a:pPr marL="0" indent="0">
              <a:buNone/>
            </a:pPr>
            <a:r>
              <a:rPr lang="en-GB" sz="1700" dirty="0"/>
              <a:t>SEO – Search engine optimisation</a:t>
            </a:r>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t="3566" r="871" b="50000"/>
          <a:stretch/>
        </p:blipFill>
        <p:spPr>
          <a:xfrm>
            <a:off x="3744894" y="908720"/>
            <a:ext cx="5360576" cy="4984262"/>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07504" y="-459432"/>
            <a:ext cx="7886700" cy="1325563"/>
          </a:xfrm>
        </p:spPr>
        <p:txBody>
          <a:bodyPr/>
          <a:lstStyle/>
          <a:p>
            <a:r>
              <a:rPr lang="en-GB" dirty="0"/>
              <a:t>How to Reach </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410" y="479391"/>
            <a:ext cx="7886700" cy="5685913"/>
          </a:xfrm>
        </p:spPr>
        <p:txBody>
          <a:bodyPr>
            <a:normAutofit fontScale="47500" lnSpcReduction="20000"/>
          </a:bodyPr>
          <a:lstStyle/>
          <a:p>
            <a:pPr marL="0" indent="0">
              <a:buNone/>
            </a:pPr>
            <a:r>
              <a:rPr lang="en-GB" sz="2900" b="0" i="0" dirty="0">
                <a:solidFill>
                  <a:srgbClr val="012A3A"/>
                </a:solidFill>
                <a:effectLst/>
              </a:rPr>
              <a:t>Build a recognizable brand </a:t>
            </a:r>
            <a:r>
              <a:rPr lang="en-GB" sz="2900" i="0" dirty="0">
                <a:solidFill>
                  <a:srgbClr val="012A3A"/>
                </a:solidFill>
                <a:effectLst/>
              </a:rPr>
              <a:t>– Stand out -Brand voice/tone, Brand aesthetic/consistent look, Brand values/what we stand for/ personality.</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Tell a brand story – takes values further  what is our narrative, values beyond the products </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Create shareable content – posting consistently at the right time, that followers will want to share (exemplifies their aligned values)</a:t>
            </a:r>
          </a:p>
          <a:p>
            <a:pPr marL="0" indent="0" algn="l">
              <a:buNone/>
            </a:pPr>
            <a:endParaRPr lang="en-GB" sz="2900" dirty="0">
              <a:solidFill>
                <a:srgbClr val="012A3A"/>
              </a:solidFill>
            </a:endParaRPr>
          </a:p>
          <a:p>
            <a:pPr marL="0" indent="0" algn="l">
              <a:buNone/>
            </a:pPr>
            <a:r>
              <a:rPr lang="en-GB" sz="2900" b="0" i="0" dirty="0">
                <a:solidFill>
                  <a:srgbClr val="012A3A"/>
                </a:solidFill>
                <a:effectLst/>
              </a:rPr>
              <a:t>Contribute to your community -like sponsoring events, offering corporate donations, or facilitating employees’ participation in charity work</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Promote - Offer freebies, social media contests (reward engagement) collaborate with other content creators</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Work with the social algorithms - “Right now, about 15% of content in a person’s Facebook feed and a little more than that of their Instagram feed and 80% of Ticktocks feed is recommended by AI from people, groups, or accounts that you don’t follow. We expect these numbers to more than double by the end of next year.</a:t>
            </a:r>
          </a:p>
          <a:p>
            <a:pPr marL="0" indent="0" algn="l">
              <a:buNone/>
            </a:pPr>
            <a:r>
              <a:rPr lang="en-GB" sz="2900" b="0" i="0" u="sng" dirty="0">
                <a:solidFill>
                  <a:srgbClr val="FF4C46"/>
                </a:solidFill>
                <a:effectLst/>
                <a:hlinkClick r:id="rId2"/>
              </a:rPr>
              <a:t>Instagram algorithm</a:t>
            </a:r>
            <a:r>
              <a:rPr lang="en-GB" sz="2900" b="0" i="0" dirty="0">
                <a:solidFill>
                  <a:srgbClr val="012A3A"/>
                </a:solidFill>
                <a:effectLst/>
              </a:rPr>
              <a:t> </a:t>
            </a:r>
          </a:p>
          <a:p>
            <a:pPr marL="0" indent="0" algn="l">
              <a:buNone/>
            </a:pPr>
            <a:r>
              <a:rPr lang="en-GB" sz="2900" b="0" i="0" u="sng" dirty="0">
                <a:solidFill>
                  <a:srgbClr val="FF4C46"/>
                </a:solidFill>
                <a:effectLst/>
                <a:hlinkClick r:id="rId3"/>
              </a:rPr>
              <a:t>Facebook algorithm</a:t>
            </a:r>
            <a:endParaRPr lang="en-GB" sz="2900" b="0" i="0" dirty="0">
              <a:solidFill>
                <a:srgbClr val="012A3A"/>
              </a:solidFill>
              <a:effectLst/>
            </a:endParaRPr>
          </a:p>
          <a:p>
            <a:pPr marL="0" indent="0" algn="l">
              <a:buNone/>
            </a:pPr>
            <a:r>
              <a:rPr lang="en-GB" sz="2900" b="0" i="0" u="sng" dirty="0" err="1">
                <a:solidFill>
                  <a:srgbClr val="FF4C46"/>
                </a:solidFill>
                <a:effectLst/>
                <a:hlinkClick r:id="rId4"/>
              </a:rPr>
              <a:t>Tiktok</a:t>
            </a:r>
            <a:r>
              <a:rPr lang="en-GB" sz="2900" b="0" i="0" u="sng" dirty="0">
                <a:solidFill>
                  <a:srgbClr val="FF4C46"/>
                </a:solidFill>
                <a:effectLst/>
                <a:hlinkClick r:id="rId4"/>
              </a:rPr>
              <a:t> algorithm</a:t>
            </a:r>
            <a:endParaRPr lang="en-GB" sz="2900" b="0" i="0" dirty="0">
              <a:solidFill>
                <a:srgbClr val="012A3A"/>
              </a:solidFill>
              <a:effectLst/>
            </a:endParaRPr>
          </a:p>
          <a:p>
            <a:pPr marL="0" indent="0" algn="l">
              <a:buNone/>
            </a:pPr>
            <a:r>
              <a:rPr lang="en-GB" sz="2900" b="0" i="0" u="sng" dirty="0">
                <a:solidFill>
                  <a:srgbClr val="FF4C46"/>
                </a:solidFill>
                <a:effectLst/>
                <a:hlinkClick r:id="rId5"/>
              </a:rPr>
              <a:t>Twitter algorithm</a:t>
            </a:r>
            <a:endParaRPr lang="en-GB" sz="2900" b="0" i="0" dirty="0">
              <a:solidFill>
                <a:srgbClr val="012A3A"/>
              </a:solidFill>
              <a:effectLst/>
            </a:endParaRPr>
          </a:p>
          <a:p>
            <a:pPr marL="0" indent="0" algn="l">
              <a:buNone/>
            </a:pPr>
            <a:endParaRPr lang="en-GB" sz="2900" b="0" i="0" dirty="0">
              <a:solidFill>
                <a:schemeClr val="bg1"/>
              </a:solidFill>
              <a:effectLst/>
            </a:endParaRPr>
          </a:p>
          <a:p>
            <a:pPr marL="0" indent="0" algn="l">
              <a:buNone/>
            </a:pPr>
            <a:r>
              <a:rPr lang="en-GB" sz="2900" b="0" i="0" dirty="0">
                <a:effectLst/>
              </a:rPr>
              <a:t>9. Run awareness ads -  Ticktock </a:t>
            </a:r>
            <a:r>
              <a:rPr lang="en-GB" sz="2900" b="0" i="0" dirty="0">
                <a:solidFill>
                  <a:schemeClr val="bg1"/>
                </a:solidFill>
                <a:effectLst/>
              </a:rPr>
              <a:t>is king!</a:t>
            </a:r>
          </a:p>
        </p:txBody>
      </p:sp>
      <p:pic>
        <p:nvPicPr>
          <p:cNvPr id="5" name="Picture 4">
            <a:extLst>
              <a:ext uri="{FF2B5EF4-FFF2-40B4-BE49-F238E27FC236}">
                <a16:creationId xmlns:a16="http://schemas.microsoft.com/office/drawing/2014/main" id="{A6593B21-47B9-90B6-7EC0-FF358AECD94F}"/>
              </a:ext>
            </a:extLst>
          </p:cNvPr>
          <p:cNvPicPr>
            <a:picLocks noChangeAspect="1"/>
          </p:cNvPicPr>
          <p:nvPr/>
        </p:nvPicPr>
        <p:blipFill>
          <a:blip r:embed="rId6"/>
          <a:stretch>
            <a:fillRect/>
          </a:stretch>
        </p:blipFill>
        <p:spPr>
          <a:xfrm>
            <a:off x="5508104" y="4509120"/>
            <a:ext cx="2841561" cy="2107332"/>
          </a:xfrm>
          <a:prstGeom prst="rect">
            <a:avLst/>
          </a:prstGeom>
        </p:spPr>
      </p:pic>
    </p:spTree>
    <p:extLst>
      <p:ext uri="{BB962C8B-B14F-4D97-AF65-F5344CB8AC3E}">
        <p14:creationId xmlns:p14="http://schemas.microsoft.com/office/powerpoint/2010/main" val="3913773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448721"/>
            <a:ext cx="3530753" cy="1225650"/>
          </a:xfrm>
        </p:spPr>
        <p:txBody>
          <a:bodyPr anchor="b">
            <a:normAutofit/>
          </a:bodyPr>
          <a:lstStyle/>
          <a:p>
            <a:r>
              <a:rPr lang="en-GB" sz="3300" dirty="0"/>
              <a:t>Act</a:t>
            </a:r>
          </a:p>
        </p:txBody>
      </p:sp>
      <p:sp>
        <p:nvSpPr>
          <p:cNvPr id="3" name="Content Placeholder 2"/>
          <p:cNvSpPr>
            <a:spLocks noGrp="1"/>
          </p:cNvSpPr>
          <p:nvPr>
            <p:ph idx="1"/>
          </p:nvPr>
        </p:nvSpPr>
        <p:spPr>
          <a:xfrm>
            <a:off x="467544" y="1934452"/>
            <a:ext cx="3439885" cy="3647710"/>
          </a:xfrm>
        </p:spPr>
        <p:txBody>
          <a:bodyPr>
            <a:normAutofit/>
          </a:bodyPr>
          <a:lstStyle/>
          <a:p>
            <a:pPr marL="0" indent="0">
              <a:buNone/>
            </a:pPr>
            <a:r>
              <a:rPr lang="en-GB" sz="1700" b="1" dirty="0"/>
              <a:t>Act:</a:t>
            </a:r>
            <a:r>
              <a:rPr lang="en-GB" sz="1700" dirty="0"/>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099676" y="332656"/>
            <a:ext cx="5044324" cy="4608512"/>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Interact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201181" y="836712"/>
            <a:ext cx="7886700" cy="4351338"/>
          </a:xfrm>
        </p:spPr>
        <p:txBody>
          <a:bodyPr>
            <a:normAutofit fontScale="85000" lnSpcReduction="20000"/>
          </a:bodyPr>
          <a:lstStyle/>
          <a:p>
            <a:pPr marL="0" indent="0" algn="l">
              <a:buNone/>
            </a:pPr>
            <a:r>
              <a:rPr lang="en-GB" b="0" i="0" dirty="0">
                <a:solidFill>
                  <a:srgbClr val="343738"/>
                </a:solidFill>
                <a:effectLst/>
                <a:latin typeface="Open Sans" panose="020B0606030504020204" pitchFamily="34" charset="0"/>
              </a:rPr>
              <a:t>Create an Interactive Experience</a:t>
            </a:r>
          </a:p>
          <a:p>
            <a:pPr marL="0" indent="0" algn="l">
              <a:buNone/>
            </a:pPr>
            <a:r>
              <a:rPr lang="en-GB" dirty="0">
                <a:solidFill>
                  <a:srgbClr val="343738"/>
                </a:solidFill>
                <a:latin typeface="freight-text-pro"/>
              </a:rPr>
              <a:t>C</a:t>
            </a:r>
            <a:r>
              <a:rPr lang="en-GB" b="0" i="0" dirty="0">
                <a:solidFill>
                  <a:srgbClr val="343738"/>
                </a:solidFill>
                <a:effectLst/>
                <a:latin typeface="freight-text-pro"/>
              </a:rPr>
              <a:t>reate experiences in which they need to click on (or touch) the screen. Physically involving them in the experience is a key step in a compelling interaction.</a:t>
            </a:r>
          </a:p>
          <a:p>
            <a:pPr marL="0" indent="0" algn="l">
              <a:buNone/>
            </a:pPr>
            <a:r>
              <a:rPr lang="en-GB" b="0" i="0" dirty="0">
                <a:solidFill>
                  <a:srgbClr val="343738"/>
                </a:solidFill>
                <a:effectLst/>
                <a:latin typeface="Open Sans" panose="020B0606030504020204" pitchFamily="34" charset="0"/>
              </a:rPr>
              <a:t>Let them Explore and Discover</a:t>
            </a:r>
          </a:p>
          <a:p>
            <a:pPr marL="0" indent="0" algn="l">
              <a:buNone/>
            </a:pPr>
            <a:r>
              <a:rPr lang="en-GB" b="0" i="0" dirty="0">
                <a:solidFill>
                  <a:srgbClr val="343738"/>
                </a:solidFill>
                <a:effectLst/>
                <a:latin typeface="freight-text-pro"/>
              </a:rPr>
              <a:t>Customers love to feel in control of their experience. When you create an interaction that drives in a linear manner, you lessen the excitement. You’re simply asking them to click through screens. Instead, open up the navigation of the interaction. Let them freely explore at their own pace and leisure. This dynamic is often described as “pull the information” rather than “pushing” it to them</a:t>
            </a:r>
          </a:p>
          <a:p>
            <a:pPr marL="0" indent="0" algn="l">
              <a:buNone/>
            </a:pPr>
            <a:r>
              <a:rPr lang="en-GB" b="0" i="0" dirty="0">
                <a:solidFill>
                  <a:srgbClr val="343738"/>
                </a:solidFill>
                <a:effectLst/>
                <a:latin typeface="Open Sans" panose="020B0606030504020204" pitchFamily="34" charset="0"/>
              </a:rPr>
              <a:t>Provide Feedback</a:t>
            </a:r>
          </a:p>
          <a:p>
            <a:pPr marL="0" indent="0" algn="l">
              <a:buNone/>
            </a:pPr>
            <a:r>
              <a:rPr lang="en-GB" b="0" i="0" dirty="0">
                <a:solidFill>
                  <a:srgbClr val="343738"/>
                </a:solidFill>
                <a:effectLst/>
                <a:latin typeface="freight-text-pro"/>
              </a:rPr>
              <a:t>After they make a choice, they should receive immediate feedback on their decisions. Think of this dynamic as challenge, choice, consequence. As a result of that choice, they receive feedback that lets them know its valued and rewarded. </a:t>
            </a:r>
          </a:p>
          <a:p>
            <a:pPr marL="0" indent="0" algn="l">
              <a:buNone/>
            </a:pPr>
            <a:r>
              <a:rPr lang="en-GB" b="0" i="0" dirty="0">
                <a:solidFill>
                  <a:srgbClr val="343738"/>
                </a:solidFill>
                <a:effectLst/>
                <a:latin typeface="Open Sans" panose="020B0606030504020204" pitchFamily="34" charset="0"/>
              </a:rPr>
              <a:t>Keep Your Content Relevant and Short</a:t>
            </a:r>
          </a:p>
          <a:p>
            <a:pPr marL="0" indent="0" algn="l">
              <a:buNone/>
            </a:pPr>
            <a:r>
              <a:rPr lang="en-GB" b="0" i="0" dirty="0">
                <a:solidFill>
                  <a:srgbClr val="343738"/>
                </a:solidFill>
                <a:effectLst/>
                <a:latin typeface="freight-text-pro"/>
              </a:rPr>
              <a:t>It’s hard to get excited about material that doesn’t mean anything to you. So the goal is to make the content real and relevant. Help them understand why this content is valuable and how it will benefit them. And keep it short. If you get verbose, attention will wane.</a:t>
            </a: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325177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41" y="-2245348"/>
            <a:ext cx="2564892" cy="5583148"/>
          </a:xfrm>
        </p:spPr>
        <p:txBody>
          <a:bodyPr anchor="ctr">
            <a:normAutofit/>
          </a:bodyPr>
          <a:lstStyle/>
          <a:p>
            <a:r>
              <a:rPr lang="en-GB" sz="4700" dirty="0"/>
              <a:t>Convert</a:t>
            </a:r>
          </a:p>
        </p:txBody>
      </p:sp>
      <p:sp>
        <p:nvSpPr>
          <p:cNvPr id="3" name="Content Placeholder 2"/>
          <p:cNvSpPr>
            <a:spLocks noGrp="1"/>
          </p:cNvSpPr>
          <p:nvPr>
            <p:ph idx="1"/>
          </p:nvPr>
        </p:nvSpPr>
        <p:spPr>
          <a:xfrm>
            <a:off x="78635" y="1756005"/>
            <a:ext cx="2766610" cy="3528392"/>
          </a:xfrm>
        </p:spPr>
        <p:txBody>
          <a:bodyPr anchor="t">
            <a:normAutofit/>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2843808" y="116632"/>
            <a:ext cx="6123562" cy="5979569"/>
          </a:xfrm>
          <a:prstGeom prst="rect">
            <a:avLst/>
          </a:prstGeom>
        </p:spPr>
      </p:pic>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conversions</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512" y="1075696"/>
            <a:ext cx="8640960" cy="4585551"/>
          </a:xfrm>
        </p:spPr>
        <p:txBody>
          <a:bodyPr>
            <a:normAutofit/>
          </a:bodyPr>
          <a:lstStyle/>
          <a:p>
            <a:pPr marL="0" indent="0" algn="l" fontAlgn="base">
              <a:buNone/>
            </a:pPr>
            <a:r>
              <a:rPr lang="en-GB" b="1" i="0" dirty="0">
                <a:effectLst/>
              </a:rPr>
              <a:t>Use the right calls-to-action - </a:t>
            </a:r>
            <a:r>
              <a:rPr lang="en-GB" b="0" i="0" dirty="0">
                <a:effectLst/>
              </a:rPr>
              <a:t>Remember that the “Contact us” form is one of the least effective CTAs. There’s no need to rely on only this option to increase conversions but do make links to purchase sites easy to find and use.</a:t>
            </a:r>
          </a:p>
          <a:p>
            <a:pPr marL="0" indent="0" algn="l" fontAlgn="base">
              <a:buNone/>
            </a:pPr>
            <a:r>
              <a:rPr lang="en-GB" b="1" dirty="0"/>
              <a:t>T</a:t>
            </a:r>
            <a:r>
              <a:rPr lang="en-GB" b="1" i="0" dirty="0">
                <a:effectLst/>
              </a:rPr>
              <a:t>estimonials, experiences and reviews - </a:t>
            </a:r>
            <a:r>
              <a:rPr lang="en-GB" b="0" i="0" u="none" strike="noStrike" dirty="0">
                <a:effectLst/>
              </a:rPr>
              <a:t>Sixty-four percent of consumers</a:t>
            </a:r>
            <a:r>
              <a:rPr lang="en-GB" b="0" i="0" dirty="0">
                <a:effectLst/>
              </a:rPr>
              <a:t> read testimonials before ending up in the buying process.</a:t>
            </a:r>
            <a:endParaRPr lang="en-GB" b="1" i="0" dirty="0">
              <a:effectLst/>
            </a:endParaRPr>
          </a:p>
          <a:p>
            <a:pPr marL="0" indent="0" algn="l" fontAlgn="base">
              <a:buNone/>
            </a:pPr>
            <a:r>
              <a:rPr lang="en-GB" b="1" i="0" dirty="0">
                <a:effectLst/>
              </a:rPr>
              <a:t>Create quality content - </a:t>
            </a:r>
            <a:r>
              <a:rPr lang="en-GB" b="0" i="0" dirty="0">
                <a:effectLst/>
              </a:rPr>
              <a:t>There’s no question that creating quality </a:t>
            </a:r>
            <a:r>
              <a:rPr lang="en-GB" b="0" i="0" u="none" strike="noStrike" dirty="0">
                <a:effectLst/>
              </a:rPr>
              <a:t>content is king</a:t>
            </a:r>
            <a:r>
              <a:rPr lang="en-GB" b="0" i="0" dirty="0">
                <a:effectLst/>
              </a:rPr>
              <a:t> on the internet. Quality content means not only providing fresh and interesting information, statistics, proofs, tips, guides and more, but also knowing well your target audience and the subject you’re writing about.</a:t>
            </a:r>
            <a:endParaRPr lang="en-GB" b="1" i="0" dirty="0">
              <a:effectLst/>
            </a:endParaRPr>
          </a:p>
          <a:p>
            <a:pPr marL="0" indent="0" algn="l" fontAlgn="base">
              <a:buNone/>
            </a:pPr>
            <a:r>
              <a:rPr lang="en-GB" b="1" i="0" dirty="0">
                <a:effectLst/>
              </a:rPr>
              <a:t>Adopt the herd mentality - </a:t>
            </a:r>
            <a:r>
              <a:rPr lang="en-GB" b="0" i="0" dirty="0">
                <a:effectLst/>
              </a:rPr>
              <a:t>Have you ever noticed that how people move in herds? If many people are doing something, other people want do it, too. Showing how other people are jumping on the bandwagon with your brand can help you increase conversions and signups.</a:t>
            </a:r>
            <a:endParaRPr lang="en-GB" b="1" i="0" dirty="0">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262514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0944" y="-2250538"/>
            <a:ext cx="2564892" cy="5583148"/>
          </a:xfrm>
        </p:spPr>
        <p:txBody>
          <a:bodyPr anchor="ctr">
            <a:normAutofit/>
          </a:bodyPr>
          <a:lstStyle/>
          <a:p>
            <a:r>
              <a:rPr lang="en-GB" sz="4700" dirty="0"/>
              <a:t>Engage</a:t>
            </a:r>
          </a:p>
        </p:txBody>
      </p:sp>
      <p:sp>
        <p:nvSpPr>
          <p:cNvPr id="3" name="Content Placeholder 2"/>
          <p:cNvSpPr>
            <a:spLocks noGrp="1"/>
          </p:cNvSpPr>
          <p:nvPr>
            <p:ph idx="1"/>
          </p:nvPr>
        </p:nvSpPr>
        <p:spPr>
          <a:xfrm>
            <a:off x="107504" y="908720"/>
            <a:ext cx="3248017" cy="2326868"/>
          </a:xfrm>
        </p:spPr>
        <p:txBody>
          <a:bodyPr anchor="t">
            <a:normAutofit fontScale="92500" lnSpcReduction="1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8835" y="62647"/>
            <a:ext cx="5781851" cy="6089825"/>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Post purchase engagement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07504" y="776184"/>
            <a:ext cx="5832648" cy="5101088"/>
          </a:xfrm>
        </p:spPr>
        <p:txBody>
          <a:bodyPr>
            <a:normAutofit fontScale="92500" lnSpcReduction="10000"/>
          </a:bodyPr>
          <a:lstStyle/>
          <a:p>
            <a:pPr marL="0" indent="0">
              <a:buNone/>
            </a:pPr>
            <a:r>
              <a:rPr lang="en-GB" dirty="0">
                <a:effectLst/>
              </a:rPr>
              <a:t>Thank you emails -</a:t>
            </a:r>
            <a:r>
              <a:rPr lang="en-GB" sz="1200" dirty="0">
                <a:effectLst/>
              </a:rPr>
              <a:t>Sometimes, a simple “thank you” message is all you need to let your customers know how much you value and appreciate them. But why stop there? You could sweeten the message with a free gift, a discount, or a coupon code that incentivizes them to come back to your store — even if they weren’t ready for another purchase</a:t>
            </a:r>
          </a:p>
          <a:p>
            <a:pPr marL="0" indent="0">
              <a:buNone/>
            </a:pPr>
            <a:r>
              <a:rPr lang="en-GB" dirty="0">
                <a:effectLst/>
              </a:rPr>
              <a:t>Engagement with notifications via email or text -</a:t>
            </a:r>
            <a:r>
              <a:rPr lang="en-GB" sz="1200" i="0" dirty="0">
                <a:effectLst/>
              </a:rPr>
              <a:t>to alleviate “buyer’s remorse” validates the customer’s purchase and sets proper expectations about the next steps.</a:t>
            </a:r>
            <a:endParaRPr lang="en-GB" sz="1200" dirty="0">
              <a:effectLst/>
            </a:endParaRPr>
          </a:p>
          <a:p>
            <a:pPr marL="0" indent="0">
              <a:buNone/>
            </a:pPr>
            <a:r>
              <a:rPr lang="en-GB" dirty="0">
                <a:effectLst/>
              </a:rPr>
              <a:t>Survey feedback requests -</a:t>
            </a:r>
            <a:r>
              <a:rPr lang="en-GB" sz="1200" dirty="0">
                <a:effectLst/>
              </a:rPr>
              <a:t>It’s often a good idea to send customers a single-question survey that asks them how likely they are to recommend your products/services to others. It shows them that you value their opinion and are keen to improve</a:t>
            </a:r>
          </a:p>
          <a:p>
            <a:pPr marL="0" indent="0">
              <a:buNone/>
            </a:pPr>
            <a:r>
              <a:rPr lang="en-GB" dirty="0">
                <a:effectLst/>
              </a:rPr>
              <a:t>Personalized product recommendations -</a:t>
            </a:r>
            <a:r>
              <a:rPr lang="en-GB" sz="1300" dirty="0">
                <a:effectLst/>
              </a:rPr>
              <a:t> Post-purchase emails containing personalized product recommendations are a great way to stay top-of-mind and even create opportunities for repeat sales especially as 35% of consumers want to see products and offers based on their past purchases in promotional emails.</a:t>
            </a:r>
          </a:p>
          <a:p>
            <a:pPr marL="0" indent="0">
              <a:buNone/>
            </a:pPr>
            <a:r>
              <a:rPr lang="en-GB" dirty="0">
                <a:effectLst/>
              </a:rPr>
              <a:t> Exclusive promotions and discounts -</a:t>
            </a:r>
            <a:r>
              <a:rPr lang="en-GB" sz="1300" dirty="0">
                <a:effectLst/>
              </a:rPr>
              <a:t>Offering exclusive promotions, discounts, or freebies to your customers is a great way to remind them about your brand and recognize their loyalty. Sending post-purchase emails on their birthdays or other milestones with a surprise freebie, bonus, or discount code can reinforce any positive feelings they have about your brand.</a:t>
            </a:r>
          </a:p>
          <a:p>
            <a:pPr marL="0" indent="0">
              <a:buNone/>
            </a:pPr>
            <a:r>
              <a:rPr lang="en-GB" dirty="0">
                <a:effectLst/>
              </a:rPr>
              <a:t>Personalized loyalty rewards - </a:t>
            </a:r>
            <a:r>
              <a:rPr lang="en-GB" sz="1300" dirty="0">
                <a:effectLst/>
              </a:rPr>
              <a:t>Post-purchase emails are particularly great for communicating your loyalty program and its rewards to your customers. This can pave the way for repeat purchases from them.</a:t>
            </a:r>
          </a:p>
          <a:p>
            <a:pPr marL="0" indent="0" algn="l">
              <a:buNone/>
            </a:pPr>
            <a:r>
              <a:rPr lang="en-GB" dirty="0">
                <a:effectLst/>
              </a:rPr>
              <a:t>Exclusive promotions for reviews and referrals -</a:t>
            </a:r>
            <a:r>
              <a:rPr lang="en-GB" sz="1300" dirty="0">
                <a:effectLst/>
              </a:rPr>
              <a:t> Word-of-mouth marketing is undoubtedly one of the most effective forms of marketing. Of course, if you give your loyal customers a little incentive, this can work even better</a:t>
            </a:r>
          </a:p>
          <a:p>
            <a:pPr marL="0" indent="0">
              <a:buNone/>
            </a:pPr>
            <a:endParaRPr lang="en-GB" b="1" dirty="0">
              <a:solidFill>
                <a:srgbClr val="000023"/>
              </a:solidFill>
              <a:effectLst/>
            </a:endParaRPr>
          </a:p>
          <a:p>
            <a:pPr marL="0" indent="0" algn="l">
              <a:buNone/>
            </a:pPr>
            <a:endParaRPr lang="en-GB" b="1" dirty="0">
              <a:solidFill>
                <a:srgbClr val="000023"/>
              </a:solidFill>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pic>
        <p:nvPicPr>
          <p:cNvPr id="7170" name="Picture 2" descr="maintaining client engagement via email">
            <a:extLst>
              <a:ext uri="{FF2B5EF4-FFF2-40B4-BE49-F238E27FC236}">
                <a16:creationId xmlns:a16="http://schemas.microsoft.com/office/drawing/2014/main" id="{38EC8EAD-DA8D-715B-7B58-C9381BE3B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754108"/>
            <a:ext cx="3039988" cy="527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431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ace Planning Framework">
            <a:extLst>
              <a:ext uri="{FF2B5EF4-FFF2-40B4-BE49-F238E27FC236}">
                <a16:creationId xmlns:a16="http://schemas.microsoft.com/office/drawing/2014/main" id="{F6C976FF-A98F-6391-4292-1245D41662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371"/>
          <a:stretch/>
        </p:blipFill>
        <p:spPr bwMode="auto">
          <a:xfrm>
            <a:off x="161764" y="116632"/>
            <a:ext cx="8820472" cy="555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067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508104" y="1340768"/>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43E98DC-B3C7-461B-B4AA-E50BFB6CE6B7}"/>
              </a:ext>
            </a:extLst>
          </p:cNvPr>
          <p:cNvSpPr txBox="1"/>
          <p:nvPr/>
        </p:nvSpPr>
        <p:spPr>
          <a:xfrm>
            <a:off x="256586" y="1007364"/>
            <a:ext cx="3753926" cy="452431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2400" kern="0" dirty="0">
                <a:solidFill>
                  <a:prstClr val="black"/>
                </a:solidFill>
                <a:latin typeface="Abadi" panose="020B0604020202020204" pitchFamily="34" charset="0"/>
              </a:rPr>
              <a:t>Create content designed to get customers to ‘Act’ for the Arena Event </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Think about who you are making it for which social media channel‘s’ you would use. </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Be prepared to discuss</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45 mins!</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569" y="1047448"/>
            <a:ext cx="1996372" cy="199637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4528042" y="3145354"/>
            <a:ext cx="4368636" cy="189338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42006" y="751785"/>
            <a:ext cx="2214563" cy="11644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1616" y="5302306"/>
            <a:ext cx="1433473" cy="80274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68762" y="2285007"/>
            <a:ext cx="2319185" cy="83490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24365" y="5186311"/>
            <a:ext cx="1765576" cy="9391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64061" y="4653136"/>
            <a:ext cx="1481628" cy="148162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365755-99C7-823B-680B-E25E0A943839}"/>
              </a:ext>
            </a:extLst>
          </p:cNvPr>
          <p:cNvSpPr txBox="1">
            <a:spLocks/>
          </p:cNvSpPr>
          <p:nvPr/>
        </p:nvSpPr>
        <p:spPr>
          <a:xfrm>
            <a:off x="101853" y="-288855"/>
            <a:ext cx="7886700" cy="1325563"/>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t>Show me your marketing art!</a:t>
            </a:r>
          </a:p>
        </p:txBody>
      </p:sp>
      <p:pic>
        <p:nvPicPr>
          <p:cNvPr id="6146" name="Picture 2" descr="Social Media: how to use it safely - NCSC.GOV.UK">
            <a:extLst>
              <a:ext uri="{FF2B5EF4-FFF2-40B4-BE49-F238E27FC236}">
                <a16:creationId xmlns:a16="http://schemas.microsoft.com/office/drawing/2014/main" id="{F9A4EF08-0087-0725-55DE-FA24596B008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93416" y="155497"/>
            <a:ext cx="1787003" cy="119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716016" y="2636912"/>
            <a:ext cx="3065480" cy="2889114"/>
          </a:xfrm>
        </p:spPr>
        <p:txBody>
          <a:bodyPr vert="horz" lIns="91440" tIns="45720" rIns="91440" bIns="45720" rtlCol="0" anchor="b">
            <a:normAutofit/>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5522049" y="505022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539552" y="4850909"/>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166000" y="1308005"/>
            <a:ext cx="8978000"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u="sng" dirty="0"/>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166000" y="2276872"/>
            <a:ext cx="8760636" cy="395001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2699792" y="111173"/>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40095" y="1436736"/>
            <a:ext cx="8856984" cy="4247317"/>
          </a:xfrm>
          <a:prstGeom prst="rect">
            <a:avLst/>
          </a:prstGeom>
          <a:noFill/>
        </p:spPr>
        <p:txBody>
          <a:bodyPr wrap="square" rtlCol="0">
            <a:spAutoFit/>
          </a:bodyPr>
          <a:lstStyle/>
          <a:p>
            <a:r>
              <a:rPr lang="en-GB" dirty="0"/>
              <a:t>Case study – </a:t>
            </a:r>
          </a:p>
          <a:p>
            <a:r>
              <a:rPr lang="en-GB" dirty="0"/>
              <a:t>The Cosy cottage</a:t>
            </a:r>
          </a:p>
          <a:p>
            <a:endParaRPr lang="en-GB" dirty="0"/>
          </a:p>
          <a:p>
            <a:r>
              <a:rPr lang="en-GB" dirty="0"/>
              <a:t>In late 2022, The Jones family purchased the Cosy Cottage Hotel in South Devon coast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914136" y="160562"/>
            <a:ext cx="3096837" cy="1998399"/>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355976" y="3068960"/>
            <a:ext cx="3065480" cy="2889114"/>
          </a:xfrm>
        </p:spPr>
        <p:txBody>
          <a:bodyPr vert="horz" lIns="91440" tIns="45720" rIns="91440" bIns="45720" rtlCol="0" anchor="b">
            <a:normAutofit/>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107504" y="-603448"/>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620688"/>
            <a:ext cx="5255288" cy="5184577"/>
          </a:xfrm>
        </p:spPr>
        <p:txBody>
          <a:bodyPr>
            <a:normAutofit/>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75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80060" y="5023074"/>
            <a:ext cx="8181594" cy="411480"/>
          </a:xfrm>
        </p:spPr>
        <p:txBody>
          <a:bodyPr vert="horz" lIns="68580" tIns="34290" rIns="68580" bIns="34290" rtlCol="0" anchor="ctr">
            <a:normAutofit fontScale="25000" lnSpcReduction="20000"/>
          </a:bodyPr>
          <a:lstStyle/>
          <a:p>
            <a:pPr algn="ctr"/>
            <a:r>
              <a:rPr lang="en-US" sz="7200" dirty="0">
                <a:solidFill>
                  <a:schemeClr val="tx1"/>
                </a:solidFill>
              </a:rPr>
              <a:t>Situational analysis</a:t>
            </a:r>
          </a:p>
          <a:p>
            <a:pPr algn="ctr"/>
            <a:r>
              <a:rPr lang="en-US" sz="7200" dirty="0">
                <a:solidFill>
                  <a:schemeClr val="tx1"/>
                </a:solidFill>
              </a:rPr>
              <a:t>Competitors and collaborators</a:t>
            </a:r>
          </a:p>
          <a:p>
            <a:pPr algn="ctr"/>
            <a:r>
              <a:rPr lang="en-US" sz="72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Introduction (100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The purpose of your marketing plan/what it is about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Who it is being prepared for?                                                                                                                   Briefly introduce the key Frameworks you will use in your marketing plan SOSTAC, Marketing mix, Bowmans etc..</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Situation Analysis</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a:t>
            </a: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(300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5 'C's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-Company: SWOT analysis (Micro analysis)  (tables excluded from wordcount)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-Customers: Segmentation and Targeting/ Customer profile’s’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-Competitors: Perceptual positioning map.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-Collaborators: Demonstrate an awareness of Relationships, Partnerships, in regards to your marketing channels and distributors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-Climate: PESTLE (Macro analysis)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concise and to the point, introduce the event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Use the Appendix for tables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PEST SWOT,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Use </a:t>
            </a:r>
            <a:r>
              <a:rPr kumimoji="0" lang="en-GB" sz="1600" b="0" i="0" u="sng"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 to identify customer segments! this is a requirement!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Look at review sites to gain an understanding of the customers thoughts about the brand.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Make perceptual positioning map for the event based upon what you think the target market value (add in your Appendix).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Collaborators- again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Simmilarweb</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will tell you some of these, you will also need to research.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you do not need a full pestle just the main points that affect your hotel  be specific/relevant and provide examples.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is the ‘Value proposition’, current promotions and communications?).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Objectives(100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70718" y="2161923"/>
            <a:ext cx="4249219" cy="3939540"/>
          </a:xfrm>
          <a:prstGeom prst="rect">
            <a:avLst/>
          </a:prstGeom>
          <a:solidFill>
            <a:schemeClr val="accent4">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Strategy (250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and explain the events value proposition.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strategy will the business use?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Ansoff's matrix.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 if the organisation decides that we need to focus on changing the brands reputation due to poor reviews you will need to select a strategy to overcome this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Marketing mix: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 - What is the destination currently offering?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-Place (Distribution) – How will customers locate the area?  Which channels will be used?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-Price – What is the pricing strategy within the area?  Linked to market research and/or marketing environment analysis and/or customer value, are there a variety of price points for visitors- how will this be displayed/shared.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-Promotion – How will the event be advertised?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63820" y="562225"/>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specific, you will increase website traffic by 5000 visits/ social media followers by 8000 etc, how will you measure if the plan is working KPI’s/metrics? by when? </a:t>
            </a: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which strategy from Ansoff's matrix you will be following for the event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2" y="807458"/>
            <a:ext cx="4249219" cy="1815882"/>
          </a:xfrm>
          <a:prstGeom prst="rect">
            <a:avLst/>
          </a:prstGeom>
          <a:solidFill>
            <a:schemeClr val="accent5">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Tactics (250 Words)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RACE/ Communications Mix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how you will use new communications tactics to address the issues identified in the situational analysis.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examine the Arenas current communications/social media/ emails/</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results, how can you improve? Where are they lacking what did they miss? Use this to guide your steps. What will you do now?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types of communications should the organisation create to address the new mix and strategy? What channels? Use examples from other brands you may wish to emulate.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137108" y="531134"/>
            <a:ext cx="414686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Only </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discuss the market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research, planning marketing channels and metrics,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Be relevant not just random channels think RACE think about the best channel for the task!!</a:t>
            </a: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Action (100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Gannt Chart of marketing activities: Marketing channels schedule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88754" y="2561209"/>
            <a:ext cx="4578626" cy="1410130"/>
          </a:xfrm>
          <a:prstGeom prst="rect">
            <a:avLst/>
          </a:prstGeom>
          <a:solidFill>
            <a:schemeClr val="bg2">
              <a:lumMod val="75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Control (100 Words)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Discuss how we will measure success? New customers? Positive attitudes towards brand? Increase profits? etc..</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507529"/>
          </a:xfrm>
          <a:prstGeom prst="rect">
            <a:avLst/>
          </a:prstGeom>
          <a:solidFill>
            <a:schemeClr val="bg1"/>
          </a:solidFill>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Conclusion</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(100 Words)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Summarise your main points, what did you change what effect will this have and outline any further recommendations you have</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4772</Words>
  <Application>Microsoft Office PowerPoint</Application>
  <PresentationFormat>On-screen Show (4:3)</PresentationFormat>
  <Paragraphs>337</Paragraphs>
  <Slides>42</Slides>
  <Notes>23</Notes>
  <HiddenSlides>0</HiddenSlides>
  <MMClips>0</MMClips>
  <ScaleCrop>false</ScaleCrop>
  <HeadingPairs>
    <vt:vector size="6" baseType="variant">
      <vt:variant>
        <vt:lpstr>Fonts Used</vt:lpstr>
      </vt:variant>
      <vt:variant>
        <vt:i4>10</vt:i4>
      </vt:variant>
      <vt:variant>
        <vt:lpstr>Theme</vt:lpstr>
      </vt:variant>
      <vt:variant>
        <vt:i4>22</vt:i4>
      </vt:variant>
      <vt:variant>
        <vt:lpstr>Slide Titles</vt:lpstr>
      </vt:variant>
      <vt:variant>
        <vt:i4>42</vt:i4>
      </vt:variant>
    </vt:vector>
  </HeadingPairs>
  <TitlesOfParts>
    <vt:vector size="74" baseType="lpstr">
      <vt:lpstr>freight-text-pro</vt:lpstr>
      <vt:lpstr>Abadi</vt:lpstr>
      <vt:lpstr>Arial</vt:lpstr>
      <vt:lpstr>Calibri</vt:lpstr>
      <vt:lpstr>Calibri Light</vt:lpstr>
      <vt:lpstr>Helvetica</vt:lpstr>
      <vt:lpstr>Montserrat</vt:lpstr>
      <vt:lpstr>Open Sans</vt:lpstr>
      <vt:lpstr>Source Sans Pro</vt:lpstr>
      <vt:lpstr>Trebuchet MS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PowerPoint Presentation</vt:lpstr>
      <vt:lpstr>Aims for today</vt:lpstr>
      <vt:lpstr>Recap</vt:lpstr>
      <vt:lpstr>Aims for today</vt:lpstr>
      <vt:lpstr>Assessment -1 Due:25th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Any Questions?</vt:lpstr>
      <vt:lpstr>PowerPoint Presentation</vt:lpstr>
      <vt:lpstr>Communications Mix  </vt:lpstr>
      <vt:lpstr>Its a social World</vt:lpstr>
      <vt:lpstr>When? </vt:lpstr>
      <vt:lpstr>So how connected are our customers?</vt:lpstr>
      <vt:lpstr>PowerPoint Presentation</vt:lpstr>
      <vt:lpstr>Benefits for tourism and events?</vt:lpstr>
      <vt:lpstr>  We are going to take a 15 min break…  See you soon!</vt:lpstr>
      <vt:lpstr>Communications Mix  as an online strategy  </vt:lpstr>
      <vt:lpstr>Reach</vt:lpstr>
      <vt:lpstr>How to Reach </vt:lpstr>
      <vt:lpstr>Act</vt:lpstr>
      <vt:lpstr>How to Interact</vt:lpstr>
      <vt:lpstr>Convert</vt:lpstr>
      <vt:lpstr>How to drive conversions</vt:lpstr>
      <vt:lpstr>Engage</vt:lpstr>
      <vt:lpstr>How to drive Post purchase engagement</vt:lpstr>
      <vt:lpstr>PowerPoint Presentation</vt:lpstr>
      <vt:lpstr>PowerPoint Presentation</vt:lpstr>
      <vt:lpstr>PowerPoint Presentation</vt:lpstr>
      <vt:lpstr>PowerPoint Presentation</vt:lpstr>
      <vt:lpstr>Types of Media   </vt:lpstr>
      <vt:lpstr>Action</vt:lpstr>
      <vt:lpstr>Action!</vt:lpstr>
      <vt:lpstr>Plan your communications mix with a Gannt Chart</vt:lpstr>
      <vt:lpstr>Action!</vt:lpstr>
      <vt:lpstr>Control</vt:lpstr>
      <vt:lpstr>Big Data, Social footprints &amp;  The Goldmine!</vt:lpstr>
      <vt:lpstr>Control</vt:lpstr>
      <vt:lpstr>Next Week!</vt:lpstr>
      <vt:lpstr>I look forward to seeing you next week.  If you have any questions in the meantime, please send an email from your student account  C.wilkin@UWTSD.AC.UK</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16</cp:revision>
  <dcterms:created xsi:type="dcterms:W3CDTF">2020-11-28T18:56:00Z</dcterms:created>
  <dcterms:modified xsi:type="dcterms:W3CDTF">2023-11-13T00:11:48Z</dcterms:modified>
</cp:coreProperties>
</file>