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63" r:id="rId2"/>
    <p:sldId id="264" r:id="rId3"/>
    <p:sldId id="265" r:id="rId4"/>
    <p:sldId id="266" r:id="rId5"/>
    <p:sldId id="275" r:id="rId6"/>
    <p:sldId id="268" r:id="rId7"/>
    <p:sldId id="269" r:id="rId8"/>
    <p:sldId id="270" r:id="rId9"/>
    <p:sldId id="271" r:id="rId10"/>
    <p:sldId id="272" r:id="rId11"/>
    <p:sldId id="273" r:id="rId12"/>
    <p:sldId id="274" r:id="rId13"/>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410" autoAdjust="0"/>
    <p:restoredTop sz="94660"/>
  </p:normalViewPr>
  <p:slideViewPr>
    <p:cSldViewPr snapToGrid="0">
      <p:cViewPr varScale="1">
        <p:scale>
          <a:sx n="69" d="100"/>
          <a:sy n="69" d="100"/>
        </p:scale>
        <p:origin x="7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11/10/2019</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2D3E9E-A95C-48F2-B4BF-A71542E0BE9A}" type="datetimeFigureOut">
              <a:rPr lang="en-US" dirty="0"/>
              <a:t>11/10/2019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2952B5-7A2F-4CC8-B7CE-9234E21C2837}" type="datetimeFigureOut">
              <a:rPr lang="en-US" dirty="0"/>
              <a:t>11/10/2019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DA07A-9201-4B4B-BAF2-015AFA30F520}" type="datetimeFigureOut">
              <a:rPr lang="en-US" dirty="0"/>
              <a:t>11/10/2019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7E00A-486F-4252-8B1D-E32645521F49}" type="datetimeFigureOut">
              <a:rPr lang="en-US" dirty="0"/>
              <a:t>11/10/2019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11/10/2019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11/10/2019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11/10/2019</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E5243-F52A-4D37-9694-EB26C6C31910}" type="datetimeFigureOut">
              <a:rPr lang="en-US" dirty="0"/>
              <a:t>11/10/2019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7B6E1-634A-48DC-9E8B-D894023267EF}" type="datetimeFigureOut">
              <a:rPr lang="en-US" dirty="0"/>
              <a:t>11/10/2019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11/10/2019</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www.newagebd.net/article/70886/marriot-to-open-7-luxury-hotels-in-bangladesh-in-next-5-years"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636" y="212436"/>
            <a:ext cx="11014363" cy="886691"/>
          </a:xfrm>
        </p:spPr>
        <p:txBody>
          <a:bodyPr>
            <a:normAutofit/>
          </a:bodyPr>
          <a:lstStyle/>
          <a:p>
            <a:r>
              <a:rPr lang="en-GB" sz="6000" dirty="0"/>
              <a:t>Assignment</a:t>
            </a:r>
            <a:r>
              <a:rPr lang="en-GB" dirty="0"/>
              <a:t> </a:t>
            </a:r>
          </a:p>
        </p:txBody>
      </p:sp>
      <p:sp>
        <p:nvSpPr>
          <p:cNvPr id="3" name="Content Placeholder 2"/>
          <p:cNvSpPr>
            <a:spLocks noGrp="1"/>
          </p:cNvSpPr>
          <p:nvPr>
            <p:ph idx="1"/>
          </p:nvPr>
        </p:nvSpPr>
        <p:spPr>
          <a:xfrm>
            <a:off x="323273" y="1099127"/>
            <a:ext cx="11107109" cy="6031346"/>
          </a:xfrm>
        </p:spPr>
        <p:txBody>
          <a:bodyPr>
            <a:normAutofit/>
          </a:bodyPr>
          <a:lstStyle/>
          <a:p>
            <a:pPr>
              <a:buFont typeface="Wingdings" panose="05000000000000000000" pitchFamily="2" charset="2"/>
              <a:buChar char="§"/>
            </a:pPr>
            <a:r>
              <a:rPr lang="en-GB" b="1" dirty="0"/>
              <a:t> </a:t>
            </a:r>
            <a:r>
              <a:rPr lang="en-GB" sz="2200" b="1" dirty="0">
                <a:cs typeface="Arial" panose="020B0604020202020204" pitchFamily="34" charset="0"/>
              </a:rPr>
              <a:t>From Module Learning Outcome</a:t>
            </a:r>
          </a:p>
          <a:p>
            <a:pPr>
              <a:buFont typeface="Wingdings" panose="05000000000000000000" pitchFamily="2" charset="2"/>
              <a:buChar char="§"/>
            </a:pPr>
            <a:r>
              <a:rPr lang="en-GB" sz="2200" i="1" dirty="0">
                <a:cs typeface="Arial" panose="020B0604020202020204" pitchFamily="34" charset="0"/>
              </a:rPr>
              <a:t> Demonstrate a critical understanding of the managerial and business environment within which  personnel professionals work and analyse how resourcing an organisation is influenced by internal and external factors that determines a firms need to recruit, select, socialise, perform manage and mobilise people to meet and exceed their objectives and sustain competitive advantage.</a:t>
            </a:r>
            <a:endParaRPr lang="en-GB" sz="2200" b="1" dirty="0">
              <a:cs typeface="Arial" panose="020B0604020202020204" pitchFamily="34" charset="0"/>
            </a:endParaRPr>
          </a:p>
          <a:p>
            <a:pPr>
              <a:buFont typeface="Wingdings" panose="05000000000000000000" pitchFamily="2" charset="2"/>
              <a:buChar char="§"/>
            </a:pPr>
            <a:r>
              <a:rPr lang="en-GB" sz="2200" b="1" dirty="0">
                <a:cs typeface="Arial" panose="020B0604020202020204" pitchFamily="34" charset="0"/>
              </a:rPr>
              <a:t>You are hotel consultants and have been asked to prepare a presentation for the Brand New Renaissance Hotel due to open in Bangladesh in November 2019.</a:t>
            </a:r>
          </a:p>
          <a:p>
            <a:pPr>
              <a:buFont typeface="Wingdings" panose="05000000000000000000" pitchFamily="2" charset="2"/>
              <a:buChar char="§"/>
            </a:pPr>
            <a:r>
              <a:rPr lang="en-GB" sz="2200" b="1" dirty="0">
                <a:cs typeface="Arial" panose="020B0604020202020204" pitchFamily="34" charset="0"/>
              </a:rPr>
              <a:t>You have been deployed to prepare a comprehensive analysis for  ownership in resourcing the brand new hotel development, ensuring successful recruitment and operation once the hotel is open. </a:t>
            </a:r>
          </a:p>
          <a:p>
            <a:pPr>
              <a:buFont typeface="Wingdings" panose="05000000000000000000" pitchFamily="2" charset="2"/>
              <a:buChar char="§"/>
            </a:pPr>
            <a:r>
              <a:rPr lang="en-GB" sz="2200" b="1" dirty="0">
                <a:cs typeface="Arial" panose="020B0604020202020204" pitchFamily="34" charset="0"/>
              </a:rPr>
              <a:t>You are required to give the hotel guidance to be compliant and to be competitive. </a:t>
            </a:r>
          </a:p>
          <a:p>
            <a:pPr>
              <a:buFont typeface="Wingdings" panose="05000000000000000000" pitchFamily="2" charset="2"/>
              <a:buChar char="§"/>
            </a:pPr>
            <a:r>
              <a:rPr lang="en-GB" sz="2200" b="1" dirty="0">
                <a:cs typeface="Arial" panose="020B0604020202020204" pitchFamily="34" charset="0"/>
              </a:rPr>
              <a:t> You have been asked to prepare the report based on the following tasks: </a:t>
            </a:r>
            <a:endParaRPr lang="en-GB" sz="2200" dirty="0">
              <a:cs typeface="Arial" panose="020B0604020202020204" pitchFamily="34" charset="0"/>
            </a:endParaRPr>
          </a:p>
          <a:p>
            <a:pPr marL="0" indent="0">
              <a:buNone/>
            </a:pPr>
            <a:r>
              <a:rPr lang="en-GB" dirty="0"/>
              <a:t>Article for </a:t>
            </a:r>
            <a:r>
              <a:rPr lang="en-GB"/>
              <a:t>Marriott </a:t>
            </a:r>
            <a:r>
              <a:rPr lang="en-GB" smtClean="0"/>
              <a:t>: </a:t>
            </a:r>
            <a:r>
              <a:rPr lang="en-GB" smtClean="0">
                <a:hlinkClick r:id="rId2"/>
              </a:rPr>
              <a:t>http</a:t>
            </a:r>
            <a:r>
              <a:rPr lang="en-GB">
                <a:hlinkClick r:id="rId2"/>
              </a:rPr>
              <a:t>://www.newagebd.net/article/70886/marriot-to-open-7-luxury-hotels-in-bangladesh-in-next-5-years</a:t>
            </a:r>
            <a:endParaRPr lang="en-GB"/>
          </a:p>
          <a:p>
            <a:endParaRPr lang="en-GB" dirty="0"/>
          </a:p>
        </p:txBody>
      </p:sp>
    </p:spTree>
    <p:extLst>
      <p:ext uri="{BB962C8B-B14F-4D97-AF65-F5344CB8AC3E}">
        <p14:creationId xmlns:p14="http://schemas.microsoft.com/office/powerpoint/2010/main" val="271167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015231"/>
          </a:xfrm>
        </p:spPr>
        <p:txBody>
          <a:bodyPr/>
          <a:lstStyle/>
          <a:p>
            <a:r>
              <a:rPr lang="en-GB" dirty="0"/>
              <a:t>TASKS to be covered in presentation</a:t>
            </a:r>
          </a:p>
        </p:txBody>
      </p:sp>
      <p:sp>
        <p:nvSpPr>
          <p:cNvPr id="3" name="Content Placeholder 2"/>
          <p:cNvSpPr>
            <a:spLocks noGrp="1"/>
          </p:cNvSpPr>
          <p:nvPr>
            <p:ph idx="1"/>
          </p:nvPr>
        </p:nvSpPr>
        <p:spPr>
          <a:xfrm>
            <a:off x="676656" y="1514764"/>
            <a:ext cx="10753725" cy="5190836"/>
          </a:xfrm>
        </p:spPr>
        <p:txBody>
          <a:bodyPr>
            <a:normAutofit/>
          </a:bodyPr>
          <a:lstStyle/>
          <a:p>
            <a:pPr>
              <a:buFont typeface="Wingdings" panose="05000000000000000000" pitchFamily="2" charset="2"/>
              <a:buChar char="§"/>
            </a:pPr>
            <a:r>
              <a:rPr lang="en-GB" b="1" dirty="0">
                <a:cs typeface="Arial" panose="020B0604020202020204" pitchFamily="34" charset="0"/>
              </a:rPr>
              <a:t>Task 1- Compile a PESTLE analysis of the external environment related to the hotel that demonstrated a critical understanding of the management and business environment within which personnel professionals work.</a:t>
            </a:r>
            <a:endParaRPr lang="en-GB" dirty="0">
              <a:cs typeface="Arial" panose="020B0604020202020204" pitchFamily="34" charset="0"/>
            </a:endParaRPr>
          </a:p>
          <a:p>
            <a:pPr>
              <a:buFont typeface="Wingdings" panose="05000000000000000000" pitchFamily="2" charset="2"/>
              <a:buChar char="§"/>
            </a:pPr>
            <a:r>
              <a:rPr lang="en-GB" b="1" dirty="0">
                <a:cs typeface="Arial" panose="020B0604020202020204" pitchFamily="34" charset="0"/>
              </a:rPr>
              <a:t> Task 2 - Using examples from the hotel industry discuss the importance of an effective recruitment and selection process in order to sustain competitive advantage.</a:t>
            </a:r>
            <a:endParaRPr lang="en-GB" dirty="0">
              <a:cs typeface="Arial" panose="020B0604020202020204" pitchFamily="34" charset="0"/>
            </a:endParaRPr>
          </a:p>
          <a:p>
            <a:pPr>
              <a:buFont typeface="Wingdings" panose="05000000000000000000" pitchFamily="2" charset="2"/>
              <a:buChar char="§"/>
            </a:pPr>
            <a:r>
              <a:rPr lang="en-GB" b="1" dirty="0">
                <a:cs typeface="Arial" panose="020B0604020202020204" pitchFamily="34" charset="0"/>
              </a:rPr>
              <a:t> Task 3 - Analyse and evaluate the principal factors that affect the culture, equality and diversity of an organisation.</a:t>
            </a:r>
            <a:endParaRPr lang="en-GB" dirty="0">
              <a:cs typeface="Arial" panose="020B0604020202020204" pitchFamily="34" charset="0"/>
            </a:endParaRPr>
          </a:p>
          <a:p>
            <a:pPr>
              <a:buFont typeface="Wingdings" panose="05000000000000000000" pitchFamily="2" charset="2"/>
              <a:buChar char="§"/>
            </a:pPr>
            <a:r>
              <a:rPr lang="en-GB" b="1" dirty="0">
                <a:cs typeface="Arial" panose="020B0604020202020204" pitchFamily="34" charset="0"/>
              </a:rPr>
              <a:t> Task 4 - You are also to submit and discuss an outline plan which offers recommendations on issues raised in the presentation.</a:t>
            </a:r>
            <a:endParaRPr lang="en-GB" dirty="0">
              <a:cs typeface="Arial" panose="020B0604020202020204" pitchFamily="34" charset="0"/>
            </a:endParaRPr>
          </a:p>
          <a:p>
            <a:pPr>
              <a:buFont typeface="Wingdings" panose="05000000000000000000" pitchFamily="2" charset="2"/>
              <a:buChar char="§"/>
            </a:pPr>
            <a:r>
              <a:rPr lang="en-GB" b="1" dirty="0">
                <a:cs typeface="Arial" panose="020B0604020202020204" pitchFamily="34" charset="0"/>
              </a:rPr>
              <a:t> This plan should be based on ways of managing people to exceed targets and sustain competitive advantage within the hotel industry.</a:t>
            </a:r>
            <a:endParaRPr lang="en-GB" dirty="0">
              <a:cs typeface="Arial" panose="020B0604020202020204" pitchFamily="34" charset="0"/>
            </a:endParaRPr>
          </a:p>
          <a:p>
            <a:endParaRPr lang="en-GB" dirty="0"/>
          </a:p>
        </p:txBody>
      </p:sp>
    </p:spTree>
    <p:extLst>
      <p:ext uri="{BB962C8B-B14F-4D97-AF65-F5344CB8AC3E}">
        <p14:creationId xmlns:p14="http://schemas.microsoft.com/office/powerpoint/2010/main" val="837287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052176"/>
          </a:xfrm>
        </p:spPr>
        <p:txBody>
          <a:bodyPr/>
          <a:lstStyle/>
          <a:p>
            <a:r>
              <a:rPr lang="en-GB" dirty="0"/>
              <a:t>Assignment Deadline</a:t>
            </a:r>
          </a:p>
        </p:txBody>
      </p:sp>
      <p:sp>
        <p:nvSpPr>
          <p:cNvPr id="3" name="Content Placeholder 2"/>
          <p:cNvSpPr>
            <a:spLocks noGrp="1"/>
          </p:cNvSpPr>
          <p:nvPr>
            <p:ph idx="1"/>
          </p:nvPr>
        </p:nvSpPr>
        <p:spPr/>
        <p:txBody>
          <a:bodyPr>
            <a:normAutofit fontScale="92500" lnSpcReduction="20000"/>
          </a:bodyPr>
          <a:lstStyle/>
          <a:p>
            <a:r>
              <a:rPr lang="en-GB" b="1" dirty="0">
                <a:cs typeface="Arial" panose="020B0604020202020204" pitchFamily="34" charset="0"/>
              </a:rPr>
              <a:t>This plan should be based on ways of on-boarding and managing people to exceed targets and sustain competitive advantage within the hotel industry.</a:t>
            </a:r>
          </a:p>
          <a:p>
            <a:r>
              <a:rPr lang="en-GB" b="1" dirty="0">
                <a:cs typeface="Arial" panose="020B0604020202020204" pitchFamily="34" charset="0"/>
              </a:rPr>
              <a:t>Due date</a:t>
            </a:r>
            <a:r>
              <a:rPr lang="en-GB" b="1">
                <a:cs typeface="Arial" panose="020B0604020202020204" pitchFamily="34" charset="0"/>
              </a:rPr>
              <a:t>: </a:t>
            </a:r>
          </a:p>
          <a:p>
            <a:r>
              <a:rPr lang="en-GB" b="1">
                <a:cs typeface="Arial" panose="020B0604020202020204" pitchFamily="34" charset="0"/>
              </a:rPr>
              <a:t>Presentations </a:t>
            </a:r>
            <a:r>
              <a:rPr lang="en-GB" b="1" dirty="0">
                <a:cs typeface="Arial" panose="020B0604020202020204" pitchFamily="34" charset="0"/>
              </a:rPr>
              <a:t>to be conducted on:</a:t>
            </a:r>
          </a:p>
          <a:p>
            <a:endParaRPr lang="en-GB" sz="2800" b="1" dirty="0">
              <a:cs typeface="Arial" panose="020B0604020202020204" pitchFamily="34" charset="0"/>
            </a:endParaRPr>
          </a:p>
          <a:p>
            <a:r>
              <a:rPr lang="en-GB" sz="2800" b="1" dirty="0">
                <a:cs typeface="Arial" panose="020B0604020202020204" pitchFamily="34" charset="0"/>
              </a:rPr>
              <a:t>November 26</a:t>
            </a:r>
            <a:r>
              <a:rPr lang="en-GB" sz="2800" b="1" baseline="30000" dirty="0">
                <a:cs typeface="Arial" panose="020B0604020202020204" pitchFamily="34" charset="0"/>
              </a:rPr>
              <a:t>th,</a:t>
            </a:r>
            <a:r>
              <a:rPr lang="en-GB" sz="2800" b="1" dirty="0">
                <a:cs typeface="Arial" panose="020B0604020202020204" pitchFamily="34" charset="0"/>
              </a:rPr>
              <a:t> 2019</a:t>
            </a:r>
          </a:p>
          <a:p>
            <a:endParaRPr lang="en-GB" b="1" dirty="0">
              <a:cs typeface="Arial" panose="020B0604020202020204" pitchFamily="34" charset="0"/>
            </a:endParaRPr>
          </a:p>
          <a:p>
            <a:r>
              <a:rPr lang="en-GB" b="1" dirty="0">
                <a:cs typeface="Arial" panose="020B0604020202020204" pitchFamily="34" charset="0"/>
              </a:rPr>
              <a:t>Can be completed In pairs for a</a:t>
            </a:r>
          </a:p>
          <a:p>
            <a:r>
              <a:rPr lang="en-GB" b="1" dirty="0">
                <a:cs typeface="Arial" panose="020B0604020202020204" pitchFamily="34" charset="0"/>
              </a:rPr>
              <a:t>Maximum of 15 minutes    </a:t>
            </a:r>
          </a:p>
          <a:p>
            <a:r>
              <a:rPr lang="en-GB" b="1" dirty="0">
                <a:cs typeface="Arial" panose="020B0604020202020204" pitchFamily="34" charset="0"/>
              </a:rPr>
              <a:t>to complete the presentation</a:t>
            </a:r>
          </a:p>
          <a:p>
            <a:endParaRPr lang="en-GB" dirty="0">
              <a:cs typeface="Arial" panose="020B0604020202020204" pitchFamily="34" charset="0"/>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0475" y="3241964"/>
            <a:ext cx="5089524" cy="2995872"/>
          </a:xfrm>
          <a:prstGeom prst="rect">
            <a:avLst/>
          </a:prstGeom>
        </p:spPr>
      </p:pic>
    </p:spTree>
    <p:extLst>
      <p:ext uri="{BB962C8B-B14F-4D97-AF65-F5344CB8AC3E}">
        <p14:creationId xmlns:p14="http://schemas.microsoft.com/office/powerpoint/2010/main" val="3050607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676656" y="2011680"/>
            <a:ext cx="10753725" cy="4446872"/>
          </a:xfrm>
        </p:spPr>
        <p:txBody>
          <a:bodyPr>
            <a:normAutofit fontScale="92500" lnSpcReduction="10000"/>
          </a:bodyPr>
          <a:lstStyle/>
          <a:p>
            <a:r>
              <a:rPr lang="en-GB" dirty="0"/>
              <a:t>Introduce the assignment brief.</a:t>
            </a:r>
          </a:p>
          <a:p>
            <a:endParaRPr lang="en-GB" dirty="0"/>
          </a:p>
          <a:p>
            <a:r>
              <a:rPr lang="en-GB" dirty="0"/>
              <a:t>PESTLE – explain the next steps and detail in bullet points factors for each </a:t>
            </a:r>
          </a:p>
          <a:p>
            <a:r>
              <a:rPr lang="en-GB" sz="3500" b="1" dirty="0"/>
              <a:t>P</a:t>
            </a:r>
          </a:p>
          <a:p>
            <a:r>
              <a:rPr lang="en-GB" sz="3500" b="1" dirty="0"/>
              <a:t>E</a:t>
            </a:r>
          </a:p>
          <a:p>
            <a:r>
              <a:rPr lang="en-GB" sz="3500" b="1" dirty="0"/>
              <a:t>S</a:t>
            </a:r>
          </a:p>
          <a:p>
            <a:r>
              <a:rPr lang="en-GB" sz="3500" b="1" dirty="0"/>
              <a:t>T</a:t>
            </a:r>
          </a:p>
          <a:p>
            <a:r>
              <a:rPr lang="en-GB" sz="3500" b="1" dirty="0"/>
              <a:t>L</a:t>
            </a:r>
          </a:p>
          <a:p>
            <a:r>
              <a:rPr lang="en-GB" sz="3500" b="1" dirty="0"/>
              <a:t>E</a:t>
            </a:r>
          </a:p>
        </p:txBody>
      </p:sp>
    </p:spTree>
    <p:extLst>
      <p:ext uri="{BB962C8B-B14F-4D97-AF65-F5344CB8AC3E}">
        <p14:creationId xmlns:p14="http://schemas.microsoft.com/office/powerpoint/2010/main" val="3024087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456661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552519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SOCIO-CULTURAL</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85439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TECHNOLOGY</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664814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329405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569832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1"/>
            <a:ext cx="10772775" cy="1289784"/>
          </a:xfrm>
        </p:spPr>
        <p:txBody>
          <a:bodyPr/>
          <a:lstStyle/>
          <a:p>
            <a:r>
              <a:rPr lang="en-GB" dirty="0"/>
              <a:t>Presentation Analysis</a:t>
            </a:r>
          </a:p>
        </p:txBody>
      </p:sp>
      <p:sp>
        <p:nvSpPr>
          <p:cNvPr id="3" name="Content Placeholder 2"/>
          <p:cNvSpPr>
            <a:spLocks noGrp="1"/>
          </p:cNvSpPr>
          <p:nvPr>
            <p:ph idx="1"/>
          </p:nvPr>
        </p:nvSpPr>
        <p:spPr>
          <a:xfrm>
            <a:off x="676656" y="1289785"/>
            <a:ext cx="11258670" cy="5428649"/>
          </a:xfrm>
        </p:spPr>
        <p:txBody>
          <a:bodyPr>
            <a:normAutofit fontScale="92500" lnSpcReduction="10000"/>
          </a:bodyPr>
          <a:lstStyle/>
          <a:p>
            <a:pPr marL="0" indent="0">
              <a:buNone/>
            </a:pPr>
            <a:r>
              <a:rPr lang="en-GB" dirty="0"/>
              <a:t>Points given on introduction to Bangladesh – images; maps; understanding of market.</a:t>
            </a:r>
          </a:p>
          <a:p>
            <a:pPr marL="0" indent="0">
              <a:buNone/>
            </a:pPr>
            <a:r>
              <a:rPr lang="en-GB" dirty="0"/>
              <a:t>Points on key items </a:t>
            </a:r>
            <a:r>
              <a:rPr lang="en-GB" b="1" dirty="0"/>
              <a:t>detailed</a:t>
            </a:r>
            <a:r>
              <a:rPr lang="en-GB" dirty="0"/>
              <a:t>  in the PESTLE</a:t>
            </a:r>
          </a:p>
          <a:p>
            <a:pPr marL="0" indent="0">
              <a:buNone/>
            </a:pPr>
            <a:r>
              <a:rPr lang="en-GB" dirty="0"/>
              <a:t>Points raised in </a:t>
            </a:r>
            <a:r>
              <a:rPr lang="en-GB" b="1" dirty="0"/>
              <a:t>analysing</a:t>
            </a:r>
            <a:r>
              <a:rPr lang="en-GB" dirty="0"/>
              <a:t> why these factors will positively or negatively impact the new hotel development. </a:t>
            </a:r>
          </a:p>
          <a:p>
            <a:pPr marL="0" indent="0">
              <a:buNone/>
            </a:pPr>
            <a:r>
              <a:rPr lang="en-GB" dirty="0"/>
              <a:t>Points awarded to link into HR theory &amp; References throughout presentation.</a:t>
            </a:r>
          </a:p>
          <a:p>
            <a:pPr marL="0" indent="0">
              <a:buNone/>
            </a:pPr>
            <a:r>
              <a:rPr lang="en-GB" dirty="0"/>
              <a:t>Points awarded to detail examples from the hotel industry for effective recruitment.</a:t>
            </a:r>
          </a:p>
          <a:p>
            <a:pPr marL="0" indent="0">
              <a:buNone/>
            </a:pPr>
            <a:r>
              <a:rPr lang="en-GB" i="1" dirty="0"/>
              <a:t>Points given in Social </a:t>
            </a:r>
            <a:r>
              <a:rPr lang="en-GB" dirty="0"/>
              <a:t>– Include theory on importance of Culture, Diversity and Equality &amp; Why</a:t>
            </a:r>
          </a:p>
          <a:p>
            <a:pPr marL="0" indent="0">
              <a:buNone/>
            </a:pPr>
            <a:r>
              <a:rPr lang="en-GB" i="1" dirty="0"/>
              <a:t>Points given in Economic- </a:t>
            </a:r>
            <a:r>
              <a:rPr lang="en-GB" dirty="0"/>
              <a:t>why Recruitment is important and how you will recruit. </a:t>
            </a:r>
          </a:p>
          <a:p>
            <a:pPr marL="0" indent="0">
              <a:buNone/>
            </a:pPr>
            <a:r>
              <a:rPr lang="en-GB" i="1" dirty="0"/>
              <a:t>Points given in Technology </a:t>
            </a:r>
            <a:r>
              <a:rPr lang="en-GB" dirty="0"/>
              <a:t>– link to Recruitment; competitive advantage</a:t>
            </a:r>
          </a:p>
          <a:p>
            <a:pPr marL="0" indent="0">
              <a:buNone/>
            </a:pPr>
            <a:r>
              <a:rPr lang="en-GB" i="1" dirty="0"/>
              <a:t>Environment</a:t>
            </a:r>
            <a:r>
              <a:rPr lang="en-GB" dirty="0"/>
              <a:t> – Impacts on Green Hotels. (Marriott image)</a:t>
            </a:r>
          </a:p>
          <a:p>
            <a:pPr marL="0" indent="0">
              <a:buNone/>
            </a:pPr>
            <a:r>
              <a:rPr lang="en-GB" dirty="0"/>
              <a:t>Conclusion –.</a:t>
            </a:r>
            <a:r>
              <a:rPr lang="en-GB" b="1" dirty="0">
                <a:cs typeface="Arial" panose="020B0604020202020204" pitchFamily="34" charset="0"/>
              </a:rPr>
              <a:t> This plan should be based on ways of managing people to exceed targets and sustain competitive advantage within the hotel industry. How well will your plan assist the owner in developing a competitive advantage to hire; train and retain the employees. </a:t>
            </a:r>
            <a:endParaRPr lang="en-GB" dirty="0">
              <a:cs typeface="Arial" panose="020B0604020202020204" pitchFamily="34" charset="0"/>
            </a:endParaRP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377880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117511"/>
          </a:xfrm>
        </p:spPr>
        <p:txBody>
          <a:bodyPr/>
          <a:lstStyle/>
          <a:p>
            <a:r>
              <a:rPr lang="en-GB" dirty="0"/>
              <a:t>Presentation tips  </a:t>
            </a:r>
          </a:p>
        </p:txBody>
      </p:sp>
      <p:sp>
        <p:nvSpPr>
          <p:cNvPr id="3" name="Content Placeholder 2"/>
          <p:cNvSpPr>
            <a:spLocks noGrp="1"/>
          </p:cNvSpPr>
          <p:nvPr>
            <p:ph idx="1"/>
          </p:nvPr>
        </p:nvSpPr>
        <p:spPr>
          <a:xfrm>
            <a:off x="676656" y="1617044"/>
            <a:ext cx="10753725" cy="4160821"/>
          </a:xfrm>
        </p:spPr>
        <p:txBody>
          <a:bodyPr>
            <a:normAutofit fontScale="92500" lnSpcReduction="20000"/>
          </a:bodyPr>
          <a:lstStyle/>
          <a:p>
            <a:r>
              <a:rPr lang="en-GB" dirty="0"/>
              <a:t>You will present in pairs but will be marked individually on your presentation and HOW you present.</a:t>
            </a:r>
          </a:p>
          <a:p>
            <a:endParaRPr lang="en-GB" dirty="0"/>
          </a:p>
          <a:p>
            <a:r>
              <a:rPr lang="en-GB" dirty="0"/>
              <a:t>You will need to present for a total of 15 minutes for both of you with equal time spent on the presentation detail. </a:t>
            </a:r>
          </a:p>
          <a:p>
            <a:endParaRPr lang="en-GB" dirty="0"/>
          </a:p>
          <a:p>
            <a:r>
              <a:rPr lang="en-GB" dirty="0"/>
              <a:t>Please provide  a PowerPoint and ensure there is plenty of information to educate the owners on your analysis. </a:t>
            </a:r>
          </a:p>
          <a:p>
            <a:endParaRPr lang="en-GB" dirty="0"/>
          </a:p>
          <a:p>
            <a:r>
              <a:rPr lang="en-GB" dirty="0"/>
              <a:t>Paint the picture with images and visual content to assist you throughout the presentation</a:t>
            </a:r>
          </a:p>
          <a:p>
            <a:endParaRPr lang="en-GB" dirty="0"/>
          </a:p>
          <a:p>
            <a:r>
              <a:rPr lang="en-GB" dirty="0"/>
              <a:t>Good luck to you all… </a:t>
            </a:r>
            <a:r>
              <a:rPr lang="en-GB" dirty="0">
                <a:sym typeface="Wingdings" panose="05000000000000000000" pitchFamily="2" charset="2"/>
              </a:rPr>
              <a:t> </a:t>
            </a:r>
            <a:r>
              <a:rPr lang="en-GB" dirty="0"/>
              <a:t> </a:t>
            </a:r>
          </a:p>
        </p:txBody>
      </p:sp>
    </p:spTree>
    <p:extLst>
      <p:ext uri="{BB962C8B-B14F-4D97-AF65-F5344CB8AC3E}">
        <p14:creationId xmlns:p14="http://schemas.microsoft.com/office/powerpoint/2010/main" val="269461963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0941A018-FB9B-4401-A32C-7E04526866E0}"/>
    </a:ext>
  </a:extLst>
</a:theme>
</file>

<file path=docProps/app.xml><?xml version="1.0" encoding="utf-8"?>
<Properties xmlns="http://schemas.openxmlformats.org/officeDocument/2006/extended-properties" xmlns:vt="http://schemas.openxmlformats.org/officeDocument/2006/docPropsVTypes">
  <Template>TM03457491[[fn=Metropolitan]]</Template>
  <TotalTime>1692</TotalTime>
  <Words>628</Words>
  <Application>Microsoft Office PowerPoint</Application>
  <PresentationFormat>Widescreen</PresentationFormat>
  <Paragraphs>62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 Light</vt:lpstr>
      <vt:lpstr>Wingdings</vt:lpstr>
      <vt:lpstr>Metropolitan</vt:lpstr>
      <vt:lpstr>Assignment </vt:lpstr>
      <vt:lpstr>TASKS to be covered in presentation</vt:lpstr>
      <vt:lpstr>Assignment Deadline</vt:lpstr>
      <vt:lpstr>Introduction</vt:lpstr>
      <vt:lpstr>POLITICAL</vt:lpstr>
      <vt:lpstr>ECONOMIC</vt:lpstr>
      <vt:lpstr>SOCIO-CULTURAL</vt:lpstr>
      <vt:lpstr>TECHNOLOGY</vt:lpstr>
      <vt:lpstr>LEGAL</vt:lpstr>
      <vt:lpstr>ENVIRONMENT</vt:lpstr>
      <vt:lpstr>Presentation Analysis</vt:lpstr>
      <vt:lpstr>Presentation tips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PRD</dc:title>
  <dc:creator>Samantha Birdsell</dc:creator>
  <cp:lastModifiedBy>Samantha Birdsell</cp:lastModifiedBy>
  <cp:revision>38</cp:revision>
  <cp:lastPrinted>2019-10-28T10:23:30Z</cp:lastPrinted>
  <dcterms:created xsi:type="dcterms:W3CDTF">2019-10-14T06:54:47Z</dcterms:created>
  <dcterms:modified xsi:type="dcterms:W3CDTF">2019-11-10T13:46:15Z</dcterms:modified>
</cp:coreProperties>
</file>