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27"/>
  </p:normalViewPr>
  <p:slideViewPr>
    <p:cSldViewPr snapToGrid="0">
      <p:cViewPr varScale="1">
        <p:scale>
          <a:sx n="112" d="100"/>
          <a:sy n="112" d="100"/>
        </p:scale>
        <p:origin x="5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D26DE-46EB-D63D-8CA5-6512E4A73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BCDC43-0E36-F763-6C8E-D3E510396E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6DBB1-B99A-83A9-B75B-A0C49B705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730C8-CA37-287A-7128-8C1A38068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D0DFB-6C7A-4D04-307C-3DB953339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528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50758-5DC6-A538-6B47-A8D9A674E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B2660-B15C-0E1A-D859-F4A15DC56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C4645-EA17-4A6E-4110-13E617EFE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70987-F3C0-2BCA-4B06-359D75552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A8BE4-95D7-9447-C305-211DF47EF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7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E5A5-5C39-7943-5D71-B6F1353D4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49F3D-6A94-6D6C-22AC-804A6D581A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F740A-07C5-82D5-D698-5D769127F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F4D26-A6BF-4ECE-4FA9-AE3A0645A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97537-AA6D-EFCD-A151-25A98BA49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614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689DC-5F08-ADD8-82FC-6D4717BAF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84B98-B76A-18BC-89FF-EE85F3BEB2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A8FB8-38E3-FB49-5E6E-075D9F163E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8C25C5-4176-257B-2F81-835B074EB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83048-E39A-279E-017C-DC1F2C4BC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C6B88-787C-F0EA-A8E8-3A81DF83B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303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0146A-7E9A-B8C9-137D-4CC97CDBE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0DEB7A-3911-425E-F0DC-D52D05C93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C8E6E5-A63A-633D-EFB3-3F5B6B61DF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A4583C-79AD-5DFB-B38C-4328AE9BAB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CE386D-CACE-1E2A-435A-2ADECD6DE2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7505B0-848F-F0AC-DC34-5C05B183B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8A1D8-36A3-74E9-2457-7AC39C3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3612ED-A101-3D46-7E2C-649804FB8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047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D166C-399C-8F73-C09D-577CE5DF7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0EEE32-C732-4557-FEDC-1DC95B611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4FC5F0-962A-FB2C-D633-8F8D75E4A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F36E59-E202-7D93-DA9D-E6C56CC8F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09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F49C23-EE8B-BFA7-0D36-4D669306C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393B49-B60D-3067-90EF-D8B9FB98C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13C64C-BF24-6B4F-27C4-A8E595DA4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364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B5007-DBC0-FBBF-6E81-9651CE9F4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FA8D-F9B7-4239-AC44-184FB4D4D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C3C0E7-56F7-CA2A-A8C1-D4EC2460A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78DD3-46E5-F60E-933A-B36058A00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E06D7-8713-1F6D-3533-3A2AF9F63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20382C-20DB-2743-FA84-9A6734FD1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76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7AA40-55BC-31F6-086A-3DF201968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51C9AB-AE58-E281-9F79-2896E6A78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EAE5B4-67F0-96F4-17CA-E05A5E8DF7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5F7B00-5D68-E969-2B25-8E4F8543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1E7FB9-16B4-5325-BA37-5B9BA38D9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5D341C-1D92-5467-7A47-EF1353949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864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22C71-305F-FB39-558A-F6192C3CE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2F00F7-7D2B-3DF8-0DB1-A051A42FBD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F51B8-3E33-F1DC-1574-CB3FDCB6A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D34D6-E670-C218-34A9-D7EB186EA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494B99-602B-4444-6F1C-FBE9DE419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973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B5F910-F80A-0C4B-A713-438CE6F998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29FEE7-6EBD-D720-3F27-822B0228AE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67F62-2FC7-05DA-17A6-18997F7C2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0337CF-0F19-03C3-E477-40A645177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8DBB8-FCA6-A11A-B827-C49305874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064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2FA15A-3625-BB3F-905D-BB327B438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8CEA4-946A-2D12-494C-9529645B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65248-27EC-1F7A-2209-5E8172F7F2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FEFFB-4B82-884A-B236-AB7E51BE6BB9}" type="datetimeFigureOut">
              <a:rPr lang="en-US" smtClean="0"/>
              <a:t>11/7/22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FCA9E-F1CA-88FF-F6EA-1DD2A19843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9BC91-6FA6-3569-16DF-9AA634E9CE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FD2A2-887F-4340-9B47-82432AFA0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914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F25F6-EF04-6DBF-9B66-A531D49706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6563"/>
            <a:ext cx="8831580" cy="78644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MT"/>
              </a:rPr>
              <a:t>D</a:t>
            </a:r>
            <a:r>
              <a:rPr lang="en-GB" sz="3200" dirty="0">
                <a:effectLst/>
                <a:latin typeface="ArialMT"/>
              </a:rPr>
              <a:t>ialogue of room booking </a:t>
            </a:r>
            <a:endParaRPr lang="en-GB" sz="3200" dirty="0">
              <a:effectLst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538EF-0A2B-1B5B-CDDB-C0C35D7E7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77340"/>
            <a:ext cx="9144000" cy="4034790"/>
          </a:xfrm>
        </p:spPr>
        <p:txBody>
          <a:bodyPr>
            <a:normAutofit/>
          </a:bodyPr>
          <a:lstStyle/>
          <a:p>
            <a:pPr algn="ctr" rtl="0"/>
            <a:r>
              <a:rPr lang="en-GB" sz="2400" dirty="0">
                <a:effectLst/>
                <a:latin typeface="-apple-system"/>
              </a:rPr>
              <a:t>Foreign Languages &amp; Cultural Awareness</a:t>
            </a:r>
            <a:br>
              <a:rPr lang="en-GB" sz="2400" dirty="0">
                <a:effectLst/>
                <a:latin typeface="-apple-system"/>
              </a:rPr>
            </a:br>
            <a:r>
              <a:rPr lang="en-GB" sz="2400" dirty="0">
                <a:effectLst/>
                <a:latin typeface="-apple-system"/>
              </a:rPr>
              <a:t>Spanish – </a:t>
            </a:r>
            <a:r>
              <a:rPr lang="en-GB" sz="2400" dirty="0" err="1">
                <a:effectLst/>
                <a:latin typeface="-apple-system"/>
              </a:rPr>
              <a:t>Español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b="1" dirty="0">
                <a:effectLst/>
                <a:latin typeface="-apple-system"/>
              </a:rPr>
              <a:t>BMIH5003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dirty="0">
                <a:effectLst/>
                <a:latin typeface="-apple-system"/>
              </a:rPr>
              <a:t>Rodrigo F. Aguilera</a:t>
            </a:r>
            <a:r>
              <a:rPr lang="en-GB" dirty="0">
                <a:effectLst/>
                <a:latin typeface="-apple-system"/>
              </a:rPr>
              <a:t> </a:t>
            </a:r>
            <a:br>
              <a:rPr lang="en-GB" dirty="0">
                <a:effectLst/>
                <a:latin typeface="-apple-system"/>
              </a:rPr>
            </a:b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Md </a:t>
            </a:r>
            <a:r>
              <a:rPr lang="en-GB" sz="2400" dirty="0" err="1">
                <a:effectLst/>
                <a:latin typeface="-apple-system"/>
              </a:rPr>
              <a:t>Arif</a:t>
            </a:r>
            <a:r>
              <a:rPr lang="en-GB" sz="2400" dirty="0">
                <a:effectLst/>
                <a:latin typeface="-apple-system"/>
              </a:rPr>
              <a:t> Uddin Khan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2107274@student.uwtsd.ac.uk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2107274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558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89E69-A312-E8C8-AB71-4B039154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MT"/>
              </a:rPr>
              <a:t>D</a:t>
            </a:r>
            <a:r>
              <a:rPr lang="en-GB" sz="2800" dirty="0">
                <a:effectLst/>
                <a:latin typeface="ArialMT"/>
              </a:rPr>
              <a:t>ialogue of room booking </a:t>
            </a:r>
            <a:endParaRPr lang="en-GB" sz="2800" dirty="0"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2AAA1-B4F3-83A8-F085-49FD7FBB7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5907"/>
            <a:ext cx="10515600" cy="5554979"/>
          </a:xfrm>
        </p:spPr>
        <p:txBody>
          <a:bodyPr>
            <a:no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Buenos días! Hotel SOFIA Barcelona. Como le puedo ayudar?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Buenos días! Me gustaría reservar una habitación en el hotel.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Muy bien. Como se llama usted?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Me llamo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Uddin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Khan.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Muy bien Señor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Uddin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khan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Para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cuatro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Una o dos habitaciones?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D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os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habitaciones.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Cama doble o dos individuales? 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Dos cama individuales.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Para que fecha?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Para el tres de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Diciembre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2022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Por cuantas noches? 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Por cinco noches.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Bueno. Todo esta reservado.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Arif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                 Genial! Muchas Gracias. Adiós.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      Muchas gracias. Adiós.</a:t>
            </a:r>
            <a:endParaRPr lang="en-US" sz="2000" dirty="0"/>
          </a:p>
        </p:txBody>
      </p:sp>
      <p:pic>
        <p:nvPicPr>
          <p:cNvPr id="8" name="Audio Recording 7 Nov 2022 at 14:15:47">
            <a:hlinkClick r:id="" action="ppaction://media"/>
            <a:extLst>
              <a:ext uri="{FF2B5EF4-FFF2-40B4-BE49-F238E27FC236}">
                <a16:creationId xmlns:a16="http://schemas.microsoft.com/office/drawing/2014/main" id="{F78E9636-4197-8021-6D82-712A637BC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32812" y="14271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51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0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211</Words>
  <Application>Microsoft Macintosh PowerPoint</Application>
  <PresentationFormat>Widescreen</PresentationFormat>
  <Paragraphs>25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ArialMT</vt:lpstr>
      <vt:lpstr>Calibri</vt:lpstr>
      <vt:lpstr>Calibri Light</vt:lpstr>
      <vt:lpstr>Office Theme</vt:lpstr>
      <vt:lpstr>Dialogue of room booking </vt:lpstr>
      <vt:lpstr>Dialogue of room booking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khan</dc:creator>
  <cp:lastModifiedBy>md khan</cp:lastModifiedBy>
  <cp:revision>9</cp:revision>
  <dcterms:created xsi:type="dcterms:W3CDTF">2022-11-07T10:23:04Z</dcterms:created>
  <dcterms:modified xsi:type="dcterms:W3CDTF">2022-11-07T17:46:12Z</dcterms:modified>
</cp:coreProperties>
</file>