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75" r:id="rId5"/>
    <p:sldMasterId id="2147483681" r:id="rId6"/>
    <p:sldMasterId id="2147483689" r:id="rId7"/>
    <p:sldMasterId id="2147483692" r:id="rId8"/>
    <p:sldMasterId id="2147483696" r:id="rId9"/>
    <p:sldMasterId id="2147483700" r:id="rId10"/>
  </p:sldMasterIdLst>
  <p:notesMasterIdLst>
    <p:notesMasterId r:id="rId13"/>
  </p:notesMasterIdLst>
  <p:sldIdLst>
    <p:sldId id="256" r:id="rId11"/>
    <p:sldId id="25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8895A-3DB7-46D8-874D-65384AE5F59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F7F19-C896-401A-B287-DC779A4089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244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this is a form to complete to make sure some vital information has been received and to save paper and storage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8F7F19-C896-401A-B287-DC779A4089A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989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55597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7A701-7971-4ED1-966A-312E02DC60B0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83F35-5C17-4CF3-AA87-C9AA15A09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519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0519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40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44120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2906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6839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4250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323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1976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828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17807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8639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17817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414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88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4666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1344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9762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4196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5926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5249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7655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0406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0728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4068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5743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1023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6248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233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7A701-7971-4ED1-966A-312E02DC60B0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C83F35-5C17-4CF3-AA87-C9AA15A092A6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534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038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582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701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57192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306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15104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04E0A-0981-300B-2A5B-3B1CDF7426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D7296D-95FB-C8DC-D778-2D8489450E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080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D7889-0566-1119-5B94-B17044B1D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93" y="252929"/>
            <a:ext cx="11924213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Cadarnhau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Sesiynau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Anwytho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Induction session completion Form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A90E88E-2907-FD48-3BD0-8CE192A72B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8252" y="1578492"/>
            <a:ext cx="4713223" cy="4713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42659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E450935A8C7D4E950F571ADA136B5D" ma:contentTypeVersion="11" ma:contentTypeDescription="Create a new document." ma:contentTypeScope="" ma:versionID="17f7856a0b0747278ca3b3f34b10bc5f">
  <xsd:schema xmlns:xsd="http://www.w3.org/2001/XMLSchema" xmlns:xs="http://www.w3.org/2001/XMLSchema" xmlns:p="http://schemas.microsoft.com/office/2006/metadata/properties" xmlns:ns2="d63763ae-d69a-4f28-b007-4eaba4a07a87" xmlns:ns3="16bfc89a-06a0-41d6-ae50-6ff65b36cb8b" targetNamespace="http://schemas.microsoft.com/office/2006/metadata/properties" ma:root="true" ma:fieldsID="386999532e7b1c586e32654d3afe08ae" ns2:_="" ns3:_="">
    <xsd:import namespace="d63763ae-d69a-4f28-b007-4eaba4a07a8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3763ae-d69a-4f28-b007-4eaba4a07a8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4060EBC-87F2-4937-9B73-ACF373CECA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63763ae-d69a-4f28-b007-4eaba4a07a8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DD28B3-9EB7-4E07-9D3A-164D94A1BF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F35E109-5BE7-4607-BEBB-571209BD5316}">
  <ds:schemaRefs>
    <ds:schemaRef ds:uri="http://purl.org/dc/dcmitype/"/>
    <ds:schemaRef ds:uri="http://schemas.microsoft.com/office/2006/metadata/properties"/>
    <ds:schemaRef ds:uri="http://schemas.microsoft.com/office/infopath/2007/PartnerControls"/>
    <ds:schemaRef ds:uri="d63763ae-d69a-4f28-b007-4eaba4a07a87"/>
    <ds:schemaRef ds:uri="http://www.w3.org/XML/1998/namespace"/>
    <ds:schemaRef ds:uri="http://purl.org/dc/elements/1.1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16bfc89a-06a0-41d6-ae50-6ff65b36cb8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34</Words>
  <Application>Microsoft Office PowerPoint</Application>
  <PresentationFormat>Widescreen</PresentationFormat>
  <Paragraphs>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</vt:i4>
      </vt:variant>
    </vt:vector>
  </HeadingPairs>
  <TitlesOfParts>
    <vt:vector size="13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Ffurflen Cadarnhau Cwblhau Sesiynau Anwytho Induction session completion Form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Young</dc:creator>
  <cp:lastModifiedBy>Natasha Young</cp:lastModifiedBy>
  <cp:revision>1</cp:revision>
  <dcterms:created xsi:type="dcterms:W3CDTF">2026-08-21T12:20:29Z</dcterms:created>
  <dcterms:modified xsi:type="dcterms:W3CDTF">2026-08-21T12:25:49Z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0x010100DAE450935A8C7D4E950F571ADA136B5D</vt:lpwstr>
  </property>
</Properties>
</file>