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719" r:id="rId24"/>
    <p:sldId id="812" r:id="rId25"/>
    <p:sldId id="814" r:id="rId26"/>
    <p:sldId id="818" r:id="rId27"/>
    <p:sldId id="819" r:id="rId28"/>
    <p:sldId id="811" r:id="rId29"/>
    <p:sldId id="732" r:id="rId30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93" d="100"/>
          <a:sy n="93" d="100"/>
        </p:scale>
        <p:origin x="11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tags" Target="tags/tag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F199F27-F59C-4F07-9B3E-31209A9587F1}"/>
    <pc:docChg chg="delSld modSld sldOrd">
      <pc:chgData name="Jenifer Prince Devaraj" userId="c3fb109c-09d1-42a6-93f4-69472d709861" providerId="ADAL" clId="{CF199F27-F59C-4F07-9B3E-31209A9587F1}" dt="2024-06-07T08:43:32.618" v="17" actId="20577"/>
      <pc:docMkLst>
        <pc:docMk/>
      </pc:docMkLst>
      <pc:sldChg chg="modSp mod ord">
        <pc:chgData name="Jenifer Prince Devaraj" userId="c3fb109c-09d1-42a6-93f4-69472d709861" providerId="ADAL" clId="{CF199F27-F59C-4F07-9B3E-31209A9587F1}" dt="2024-06-07T08:43:32.618" v="17" actId="20577"/>
        <pc:sldMkLst>
          <pc:docMk/>
          <pc:sldMk cId="2378268304" sldId="811"/>
        </pc:sldMkLst>
        <pc:spChg chg="mod">
          <ac:chgData name="Jenifer Prince Devaraj" userId="c3fb109c-09d1-42a6-93f4-69472d709861" providerId="ADAL" clId="{CF199F27-F59C-4F07-9B3E-31209A9587F1}" dt="2024-06-07T08:43:32.618" v="17" actId="20577"/>
          <ac:spMkLst>
            <pc:docMk/>
            <pc:sldMk cId="2378268304" sldId="811"/>
            <ac:spMk id="13" creationId="{3312A586-4590-93BF-A17C-9DDCFE6FA802}"/>
          </ac:spMkLst>
        </pc:spChg>
      </pc:sldChg>
      <pc:sldChg chg="modSp mod">
        <pc:chgData name="Jenifer Prince Devaraj" userId="c3fb109c-09d1-42a6-93f4-69472d709861" providerId="ADAL" clId="{CF199F27-F59C-4F07-9B3E-31209A9587F1}" dt="2024-06-07T08:43:15.540" v="7" actId="20577"/>
        <pc:sldMkLst>
          <pc:docMk/>
          <pc:sldMk cId="1126995659" sldId="812"/>
        </pc:sldMkLst>
        <pc:spChg chg="mod">
          <ac:chgData name="Jenifer Prince Devaraj" userId="c3fb109c-09d1-42a6-93f4-69472d709861" providerId="ADAL" clId="{CF199F27-F59C-4F07-9B3E-31209A9587F1}" dt="2024-06-07T08:43:15.540" v="7" actId="20577"/>
          <ac:spMkLst>
            <pc:docMk/>
            <pc:sldMk cId="1126995659" sldId="812"/>
            <ac:spMk id="13" creationId="{3312A586-4590-93BF-A17C-9DDCFE6FA802}"/>
          </ac:spMkLst>
        </pc:spChg>
      </pc:sldChg>
      <pc:sldChg chg="del">
        <pc:chgData name="Jenifer Prince Devaraj" userId="c3fb109c-09d1-42a6-93f4-69472d709861" providerId="ADAL" clId="{CF199F27-F59C-4F07-9B3E-31209A9587F1}" dt="2024-06-07T08:43:04.861" v="3" actId="47"/>
        <pc:sldMkLst>
          <pc:docMk/>
          <pc:sldMk cId="2901712554" sldId="813"/>
        </pc:sldMkLst>
      </pc:sldChg>
      <pc:sldChg chg="modSp mod">
        <pc:chgData name="Jenifer Prince Devaraj" userId="c3fb109c-09d1-42a6-93f4-69472d709861" providerId="ADAL" clId="{CF199F27-F59C-4F07-9B3E-31209A9587F1}" dt="2024-06-07T08:43:18.913" v="9" actId="20577"/>
        <pc:sldMkLst>
          <pc:docMk/>
          <pc:sldMk cId="2703496223" sldId="814"/>
        </pc:sldMkLst>
        <pc:spChg chg="mod">
          <ac:chgData name="Jenifer Prince Devaraj" userId="c3fb109c-09d1-42a6-93f4-69472d709861" providerId="ADAL" clId="{CF199F27-F59C-4F07-9B3E-31209A9587F1}" dt="2024-06-07T08:43:18.913" v="9" actId="20577"/>
          <ac:spMkLst>
            <pc:docMk/>
            <pc:sldMk cId="2703496223" sldId="814"/>
            <ac:spMk id="4" creationId="{ED60D6CA-57E5-FA36-984D-021B30829F43}"/>
          </ac:spMkLst>
        </pc:spChg>
      </pc:sldChg>
      <pc:sldChg chg="del">
        <pc:chgData name="Jenifer Prince Devaraj" userId="c3fb109c-09d1-42a6-93f4-69472d709861" providerId="ADAL" clId="{CF199F27-F59C-4F07-9B3E-31209A9587F1}" dt="2024-06-07T08:42:57.636" v="0" actId="47"/>
        <pc:sldMkLst>
          <pc:docMk/>
          <pc:sldMk cId="1721269192" sldId="815"/>
        </pc:sldMkLst>
      </pc:sldChg>
      <pc:sldChg chg="del">
        <pc:chgData name="Jenifer Prince Devaraj" userId="c3fb109c-09d1-42a6-93f4-69472d709861" providerId="ADAL" clId="{CF199F27-F59C-4F07-9B3E-31209A9587F1}" dt="2024-06-07T08:42:59.978" v="1" actId="47"/>
        <pc:sldMkLst>
          <pc:docMk/>
          <pc:sldMk cId="530907001" sldId="816"/>
        </pc:sldMkLst>
      </pc:sldChg>
      <pc:sldChg chg="del">
        <pc:chgData name="Jenifer Prince Devaraj" userId="c3fb109c-09d1-42a6-93f4-69472d709861" providerId="ADAL" clId="{CF199F27-F59C-4F07-9B3E-31209A9587F1}" dt="2024-06-07T08:43:02.778" v="2" actId="47"/>
        <pc:sldMkLst>
          <pc:docMk/>
          <pc:sldMk cId="2966249998" sldId="817"/>
        </pc:sldMkLst>
      </pc:sldChg>
      <pc:sldChg chg="modSp mod">
        <pc:chgData name="Jenifer Prince Devaraj" userId="c3fb109c-09d1-42a6-93f4-69472d709861" providerId="ADAL" clId="{CF199F27-F59C-4F07-9B3E-31209A9587F1}" dt="2024-06-07T08:43:22.399" v="11" actId="20577"/>
        <pc:sldMkLst>
          <pc:docMk/>
          <pc:sldMk cId="734815100" sldId="818"/>
        </pc:sldMkLst>
        <pc:spChg chg="mod">
          <ac:chgData name="Jenifer Prince Devaraj" userId="c3fb109c-09d1-42a6-93f4-69472d709861" providerId="ADAL" clId="{CF199F27-F59C-4F07-9B3E-31209A9587F1}" dt="2024-06-07T08:43:22.399" v="11" actId="20577"/>
          <ac:spMkLst>
            <pc:docMk/>
            <pc:sldMk cId="734815100" sldId="818"/>
            <ac:spMk id="4" creationId="{ED60D6CA-57E5-FA36-984D-021B30829F43}"/>
          </ac:spMkLst>
        </pc:spChg>
      </pc:sldChg>
      <pc:sldChg chg="modSp mod">
        <pc:chgData name="Jenifer Prince Devaraj" userId="c3fb109c-09d1-42a6-93f4-69472d709861" providerId="ADAL" clId="{CF199F27-F59C-4F07-9B3E-31209A9587F1}" dt="2024-06-07T08:43:25.996" v="13" actId="20577"/>
        <pc:sldMkLst>
          <pc:docMk/>
          <pc:sldMk cId="1548082727" sldId="819"/>
        </pc:sldMkLst>
        <pc:spChg chg="mod">
          <ac:chgData name="Jenifer Prince Devaraj" userId="c3fb109c-09d1-42a6-93f4-69472d709861" providerId="ADAL" clId="{CF199F27-F59C-4F07-9B3E-31209A9587F1}" dt="2024-06-07T08:43:25.996" v="13" actId="20577"/>
          <ac:spMkLst>
            <pc:docMk/>
            <pc:sldMk cId="1548082727" sldId="819"/>
            <ac:spMk id="6" creationId="{662D4BCB-4120-4195-13F2-51CB2F4D54D8}"/>
          </ac:spMkLst>
        </pc:spChg>
      </pc:sldChg>
      <pc:sldChg chg="del">
        <pc:chgData name="Jenifer Prince Devaraj" userId="c3fb109c-09d1-42a6-93f4-69472d709861" providerId="ADAL" clId="{CF199F27-F59C-4F07-9B3E-31209A9587F1}" dt="2024-06-07T08:43:09.041" v="5" actId="47"/>
        <pc:sldMkLst>
          <pc:docMk/>
          <pc:sldMk cId="511377208" sldId="820"/>
        </pc:sldMkLst>
      </pc:sldChg>
      <pc:sldChg chg="del">
        <pc:chgData name="Jenifer Prince Devaraj" userId="c3fb109c-09d1-42a6-93f4-69472d709861" providerId="ADAL" clId="{CF199F27-F59C-4F07-9B3E-31209A9587F1}" dt="2024-06-07T08:43:07.969" v="4" actId="47"/>
        <pc:sldMkLst>
          <pc:docMk/>
          <pc:sldMk cId="198380417" sldId="82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:  Exercise - Signals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6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5" y="1227762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 1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Find the Odd and Even Signals for the Plot given below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81D727-4C1C-7F1B-F6B4-FB85E9991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9342" y="3050266"/>
            <a:ext cx="4169026" cy="2367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995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60D6CA-57E5-FA36-984D-021B30829F43}"/>
              </a:ext>
            </a:extLst>
          </p:cNvPr>
          <p:cNvSpPr txBox="1"/>
          <p:nvPr/>
        </p:nvSpPr>
        <p:spPr>
          <a:xfrm>
            <a:off x="171649" y="1308516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 2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Calculate the Energy of the signal for the plot given below.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C38DE5-FAC0-A86A-8335-0A9B046AD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1487" y="3221421"/>
            <a:ext cx="3649158" cy="2548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4962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60D6CA-57E5-FA36-984D-021B30829F43}"/>
              </a:ext>
            </a:extLst>
          </p:cNvPr>
          <p:cNvSpPr txBox="1"/>
          <p:nvPr/>
        </p:nvSpPr>
        <p:spPr>
          <a:xfrm>
            <a:off x="171649" y="1308516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 3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Calculate the Energy of the signal for the plot given below.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54EF1D-15C3-3FA2-F8A7-D81989665F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4091" y="2900912"/>
            <a:ext cx="401955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815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2D4BCB-4120-4195-13F2-51CB2F4D54D8}"/>
              </a:ext>
            </a:extLst>
          </p:cNvPr>
          <p:cNvSpPr txBox="1"/>
          <p:nvPr/>
        </p:nvSpPr>
        <p:spPr>
          <a:xfrm>
            <a:off x="222368" y="1331021"/>
            <a:ext cx="9880600" cy="62734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Exercise 4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x(2t)</a:t>
            </a: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(2(t+2))</a:t>
            </a:r>
          </a:p>
          <a:p>
            <a:pPr marL="1079500" indent="-342900">
              <a:lnSpc>
                <a:spcPct val="150000"/>
              </a:lnSpc>
              <a:buFontTx/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(2(t-2))</a:t>
            </a: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274A0C-17CA-3A24-8A2D-42DE527FE5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5800" y="2163424"/>
            <a:ext cx="3284303" cy="19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082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Exercise 5</a:t>
            </a:r>
            <a:endParaRPr lang="en-GB" sz="24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5F57B3-FA63-41F4-5F11-F967C5D98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8812" y="3038608"/>
            <a:ext cx="3594482" cy="2887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219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32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Exercise - Signals</vt:lpstr>
      <vt:lpstr>Exercise - Signals</vt:lpstr>
      <vt:lpstr>Exercise - Signals</vt:lpstr>
      <vt:lpstr>Exercise - Signals</vt:lpstr>
      <vt:lpstr>Exercise -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2024-06-07T08:43:33Z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