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370F3-5BA1-465B-9757-B310629C5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D85EE-FD19-4496-9871-33814BDCA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65AD28-7C2A-4742-B90E-EE604A69F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FB59A9-4624-4CF3-8DF7-50E45002E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E538EA-C60C-4E64-A817-CA285795D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932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208C5-1CFE-4432-A82C-665E64FCC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A9C48-2BEB-488C-AA1B-3B1733ABC3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6137E8-3B6B-4D9D-8631-05FA25A0B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06F0D8-FD59-439A-8005-8D98B7682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7591B-746F-4CFE-9A50-4CE809276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373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3B3C3-6532-4E84-B0D0-CE0FFA19A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BF232-9EFF-42B4-B773-54A8CBED4C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D437E8-040B-4FE4-9FFA-41E6864DA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A373E-8B72-4DDC-A1A2-A5AFBE834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85E41-F3D7-4CE2-9330-C5381BE42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391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0ECF7-9537-4E0B-8553-A5BD0190D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B5854-13D1-451C-B2DD-B99174B1B6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D603BA-A85B-49E1-9D16-37DE7F99C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E3C2C8-BC74-4424-B7C0-27D26AB58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D161A5-CFDB-4B83-813D-27734E67F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29D225-8562-4D31-A66D-1DF9CD89A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69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D5066-77CF-4243-BA64-04E9AF0AE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477D8E-1265-4F82-A14F-23122C77D7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BC0CD-D204-4731-B47B-BB1F222B0F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DBBE12-ABE6-40FF-B277-46E17A34BE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EDCD2E-AA84-408A-90D5-319A3CF3E0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3BC8EC-DC9A-44EF-8C0C-42E2F867D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FE5C35-EA89-490E-9BAB-D49CED6E8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B7C720-37FE-4F38-96D4-2BE0C94A6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822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E844F-4370-456B-AB13-84ECD0526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2FAD69-4325-49F2-89ED-B6ECE4FEE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02687-0019-435D-B7C8-239566A37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ABE0E7-8C57-4912-B04F-6C30DDF78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621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FEAC73-0E89-493F-A039-AC8E15FB2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1979C0-A89A-4E20-A919-C8544583A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6C6922-B9E5-44E9-9CDC-43D97C373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295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901D0-E95D-4E31-A18F-37D303926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05BCA-5846-4889-9381-02209B7F9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E08722-8801-4DF0-B2B6-A4CFC5B464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C448-8D19-4BFE-8F50-B00C2DDB5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5D3C3D-D13C-4393-B238-12AAB6257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07C352-3B02-4DC6-9416-E3D87A33B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553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C9D41-9489-45D7-A672-2672CAD86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B5D198-7CB3-4366-B0F2-DF42B0183B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EE8B98-353E-4F3B-91BB-D2645A7851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132E3F-6BB9-4ED4-A9BA-C94116F88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8CEEDA-75D3-44B8-94E6-2DCEF587F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43711A-F6A9-41D0-B5C8-2CB21A63C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241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B326B-8B3B-45E0-9A5F-B857190E7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9335C0-48E7-4E20-A136-050731B0A6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BB1B2-9DC2-4309-89C4-2F7AAB2D1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32E80-C682-4E72-8B0E-C60507B81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65370C-82BA-4EA1-B18B-DBE8BC393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578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3EB4E0-3059-4BDA-BBBA-997142435B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166453-77AE-4614-8366-0986E68061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CC50F-0B24-4C8D-ABCB-FB9449912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DB146-E0C5-4B69-88D9-D208E6008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4C894-5A2F-4F86-BDF1-126B7C987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655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8C4658-AD61-4010-AC00-2C86272AF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97A2EA-E75F-4325-8C99-F1EB209CB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187916-0AE3-4006-B97B-D5A4FD4F12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8AAE8-8012-4895-9FD4-916E06A9BC9A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EE883C-B548-4AB0-B0DD-EA7CDFEC82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D65B9D-F72E-4ACD-85C4-48BDD90E14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BED1D1-AEC2-41D5-AAC5-9BC624864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462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7945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79451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C33FF-8B9E-4DAD-8448-7567E51836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1" y="1469976"/>
            <a:ext cx="10909640" cy="1510301"/>
          </a:xfrm>
        </p:spPr>
        <p:txBody>
          <a:bodyPr anchor="ctr"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Hotel ILUNION Malaga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7C5B85-E3DC-403E-A23C-95CFB9369E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980276"/>
            <a:ext cx="12191999" cy="5080511"/>
          </a:xfrm>
        </p:spPr>
        <p:txBody>
          <a:bodyPr anchor="ctr"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283271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picture containing outdoor, building, metal, walkway&#10;&#10;Description automatically generated">
            <a:extLst>
              <a:ext uri="{FF2B5EF4-FFF2-40B4-BE49-F238E27FC236}">
                <a16:creationId xmlns:a16="http://schemas.microsoft.com/office/drawing/2014/main" id="{F88D0012-EA4E-41B6-B29C-AC2418CE35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1079451"/>
          </a:xfrm>
          <a:prstGeom prst="rect">
            <a:avLst/>
          </a:prstGeom>
        </p:spPr>
      </p:pic>
      <p:graphicFrame>
        <p:nvGraphicFramePr>
          <p:cNvPr id="16" name="Table 16">
            <a:extLst>
              <a:ext uri="{FF2B5EF4-FFF2-40B4-BE49-F238E27FC236}">
                <a16:creationId xmlns:a16="http://schemas.microsoft.com/office/drawing/2014/main" id="{D50C8005-B582-45F9-814B-531DD253C1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6284644"/>
              </p:ext>
            </p:extLst>
          </p:nvPr>
        </p:nvGraphicFramePr>
        <p:xfrm>
          <a:off x="0" y="2998561"/>
          <a:ext cx="12192000" cy="5062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08551034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82447057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7545003"/>
                    </a:ext>
                  </a:extLst>
                </a:gridCol>
              </a:tblGrid>
              <a:tr h="421852">
                <a:tc>
                  <a:txBody>
                    <a:bodyPr/>
                    <a:lstStyle/>
                    <a:p>
                      <a:r>
                        <a:rPr lang="en-GB" dirty="0"/>
                        <a:t>  </a:t>
                      </a:r>
                      <a:r>
                        <a:rPr lang="en-GB" dirty="0" err="1"/>
                        <a:t>Habitacion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r>
                        <a:rPr lang="en-GB" dirty="0" err="1"/>
                        <a:t>Precio</a:t>
                      </a:r>
                      <a:r>
                        <a:rPr lang="en-GB" dirty="0"/>
                        <a:t> (no </a:t>
                      </a:r>
                      <a:r>
                        <a:rPr lang="en-GB" dirty="0" err="1"/>
                        <a:t>miembros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Precio</a:t>
                      </a:r>
                      <a:r>
                        <a:rPr lang="en-GB" dirty="0"/>
                        <a:t> (</a:t>
                      </a:r>
                      <a:r>
                        <a:rPr lang="en-GB" dirty="0" err="1"/>
                        <a:t>miembros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5412842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/>
                        <a:t>Individual (1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50.00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40.00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0857838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/>
                        <a:t>Doble (2 Camas)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60.00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5283951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/>
                        <a:t>Doble (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 doble)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70.00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60.00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4211141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/>
                        <a:t>Doble (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 king size)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80.00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70.00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4454938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/>
                        <a:t>Doble Suite Junior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100.00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85.00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2406037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/>
                        <a:t>Doble Suite </a:t>
                      </a:r>
                      <a:r>
                        <a:rPr lang="en-GB" dirty="0" err="1"/>
                        <a:t>Delux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120.00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100.00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6587643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 err="1"/>
                        <a:t>Apartamento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200.00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160.00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5069085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 err="1"/>
                        <a:t>Estacionamiento</a:t>
                      </a:r>
                      <a:r>
                        <a:rPr lang="en-GB" dirty="0"/>
                        <a:t> del hotel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15.00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5163294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/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8.00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969354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 err="1"/>
                        <a:t>Gimnasio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6.00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6209322"/>
                  </a:ext>
                </a:extLst>
              </a:tr>
              <a:tr h="421852">
                <a:tc>
                  <a:txBody>
                    <a:bodyPr/>
                    <a:lstStyle/>
                    <a:p>
                      <a:r>
                        <a:rPr lang="en-GB" dirty="0" err="1"/>
                        <a:t>Desayuno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EUR 8.99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Gratis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640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87003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2" ma:contentTypeDescription="Create a new document." ma:contentTypeScope="" ma:versionID="f03a379c4672c19d11173f6d570d0741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d1c7ba407ff6bf6928261d8a31c75e31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52F00A7-6801-4758-9474-1F88E6AF6C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A4BCA3-D758-4B98-AF61-264CAD4EB7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1FDA26C-731B-478E-BA39-D1205A1F5F3E}">
  <ds:schemaRefs>
    <ds:schemaRef ds:uri="http://purl.org/dc/dcmitype/"/>
    <ds:schemaRef ds:uri="7b23fa32-4003-4364-bee1-595462966394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f54e4810-f1f5-4bce-aa8e-e4722dc561be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89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Hotel ILUNION Malaga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ILUNION Malaga</dc:title>
  <dc:creator>Aleksandar Mitkov Mitev (2014129)</dc:creator>
  <cp:lastModifiedBy>Aleksandar Mitkov Mitev (2014129)</cp:lastModifiedBy>
  <cp:revision>2</cp:revision>
  <dcterms:created xsi:type="dcterms:W3CDTF">2021-11-18T15:59:18Z</dcterms:created>
  <dcterms:modified xsi:type="dcterms:W3CDTF">2021-11-18T17:26:17Z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