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5" r:id="rId4"/>
  </p:sldMasterIdLst>
  <p:notesMasterIdLst>
    <p:notesMasterId r:id="rId39"/>
  </p:notesMasterIdLst>
  <p:sldIdLst>
    <p:sldId id="378" r:id="rId5"/>
    <p:sldId id="412" r:id="rId6"/>
    <p:sldId id="418" r:id="rId7"/>
    <p:sldId id="416" r:id="rId8"/>
    <p:sldId id="417" r:id="rId9"/>
    <p:sldId id="291" r:id="rId10"/>
    <p:sldId id="292" r:id="rId11"/>
    <p:sldId id="293" r:id="rId12"/>
    <p:sldId id="294" r:id="rId13"/>
    <p:sldId id="295" r:id="rId14"/>
    <p:sldId id="289" r:id="rId15"/>
    <p:sldId id="290" r:id="rId16"/>
    <p:sldId id="414" r:id="rId17"/>
    <p:sldId id="415" r:id="rId18"/>
    <p:sldId id="422" r:id="rId19"/>
    <p:sldId id="296" r:id="rId20"/>
    <p:sldId id="303" r:id="rId21"/>
    <p:sldId id="269" r:id="rId22"/>
    <p:sldId id="423" r:id="rId23"/>
    <p:sldId id="297" r:id="rId24"/>
    <p:sldId id="270" r:id="rId25"/>
    <p:sldId id="298" r:id="rId26"/>
    <p:sldId id="257" r:id="rId27"/>
    <p:sldId id="288" r:id="rId28"/>
    <p:sldId id="273" r:id="rId29"/>
    <p:sldId id="284" r:id="rId30"/>
    <p:sldId id="299" r:id="rId31"/>
    <p:sldId id="301" r:id="rId32"/>
    <p:sldId id="300" r:id="rId33"/>
    <p:sldId id="413" r:id="rId34"/>
    <p:sldId id="419" r:id="rId35"/>
    <p:sldId id="420" r:id="rId36"/>
    <p:sldId id="421" r:id="rId37"/>
    <p:sldId id="411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3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F0DF13-9AF3-4135-8E09-35F8AF848E49}" type="datetimeFigureOut">
              <a:rPr lang="en-GB" smtClean="0"/>
              <a:t>26/03/2025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41E75-3229-4382-B8EC-F97D9B9044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133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41E75-3229-4382-B8EC-F97D9B90443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9125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is typically the section that causes the most difficulty.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41E75-3229-4382-B8EC-F97D9B90443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07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6A35EAA-ED80-4FF1-942C-82B1D483AF60}"/>
              </a:ext>
            </a:extLst>
          </p:cNvPr>
          <p:cNvSpPr/>
          <p:nvPr/>
        </p:nvSpPr>
        <p:spPr>
          <a:xfrm rot="21133683" flipH="1">
            <a:off x="977627" y="481134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D415F49B-3CBC-46CF-AFB5-988852D0479E}"/>
              </a:ext>
            </a:extLst>
          </p:cNvPr>
          <p:cNvSpPr/>
          <p:nvPr/>
        </p:nvSpPr>
        <p:spPr>
          <a:xfrm rot="21133683" flipH="1">
            <a:off x="1010574" y="456230"/>
            <a:ext cx="9378187" cy="5238589"/>
          </a:xfrm>
          <a:custGeom>
            <a:avLst/>
            <a:gdLst>
              <a:gd name="connsiteX0" fmla="*/ 628580 w 1248448"/>
              <a:gd name="connsiteY0" fmla="*/ 873029 h 873038"/>
              <a:gd name="connsiteX1" fmla="*/ 820985 w 1248448"/>
              <a:gd name="connsiteY1" fmla="*/ 803115 h 873038"/>
              <a:gd name="connsiteX2" fmla="*/ 1179791 w 1248448"/>
              <a:gd name="connsiteY2" fmla="*/ 630332 h 873038"/>
              <a:gd name="connsiteX3" fmla="*/ 1178744 w 1248448"/>
              <a:gd name="connsiteY3" fmla="*/ 192753 h 873038"/>
              <a:gd name="connsiteX4" fmla="*/ 459416 w 1248448"/>
              <a:gd name="connsiteY4" fmla="*/ 32447 h 873038"/>
              <a:gd name="connsiteX5" fmla="*/ 7264 w 1248448"/>
              <a:gd name="connsiteY5" fmla="*/ 595184 h 873038"/>
              <a:gd name="connsiteX6" fmla="*/ 545617 w 1248448"/>
              <a:gd name="connsiteY6" fmla="*/ 737202 h 873038"/>
              <a:gd name="connsiteX7" fmla="*/ 628580 w 1248448"/>
              <a:gd name="connsiteY7" fmla="*/ 873029 h 873038"/>
              <a:gd name="connsiteX0" fmla="*/ 628618 w 1248446"/>
              <a:gd name="connsiteY0" fmla="*/ 873038 h 873038"/>
              <a:gd name="connsiteX1" fmla="*/ 821023 w 1248446"/>
              <a:gd name="connsiteY1" fmla="*/ 803124 h 873038"/>
              <a:gd name="connsiteX2" fmla="*/ 1179829 w 1248446"/>
              <a:gd name="connsiteY2" fmla="*/ 630341 h 873038"/>
              <a:gd name="connsiteX3" fmla="*/ 1178782 w 1248446"/>
              <a:gd name="connsiteY3" fmla="*/ 192762 h 873038"/>
              <a:gd name="connsiteX4" fmla="*/ 459454 w 1248446"/>
              <a:gd name="connsiteY4" fmla="*/ 32456 h 873038"/>
              <a:gd name="connsiteX5" fmla="*/ 7302 w 1248446"/>
              <a:gd name="connsiteY5" fmla="*/ 595193 h 873038"/>
              <a:gd name="connsiteX6" fmla="*/ 547734 w 1248446"/>
              <a:gd name="connsiteY6" fmla="*/ 751246 h 873038"/>
              <a:gd name="connsiteX7" fmla="*/ 628618 w 1248446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55695"/>
              <a:gd name="connsiteY0" fmla="*/ 873038 h 873038"/>
              <a:gd name="connsiteX1" fmla="*/ 828272 w 1255695"/>
              <a:gd name="connsiteY1" fmla="*/ 803124 h 873038"/>
              <a:gd name="connsiteX2" fmla="*/ 1187078 w 1255695"/>
              <a:gd name="connsiteY2" fmla="*/ 630341 h 873038"/>
              <a:gd name="connsiteX3" fmla="*/ 1186031 w 1255695"/>
              <a:gd name="connsiteY3" fmla="*/ 192762 h 873038"/>
              <a:gd name="connsiteX4" fmla="*/ 466703 w 1255695"/>
              <a:gd name="connsiteY4" fmla="*/ 32456 h 873038"/>
              <a:gd name="connsiteX5" fmla="*/ 14551 w 1255695"/>
              <a:gd name="connsiteY5" fmla="*/ 595193 h 873038"/>
              <a:gd name="connsiteX6" fmla="*/ 554983 w 1255695"/>
              <a:gd name="connsiteY6" fmla="*/ 751246 h 873038"/>
              <a:gd name="connsiteX7" fmla="*/ 635867 w 1255695"/>
              <a:gd name="connsiteY7" fmla="*/ 873038 h 873038"/>
              <a:gd name="connsiteX0" fmla="*/ 635867 w 1249939"/>
              <a:gd name="connsiteY0" fmla="*/ 873038 h 873038"/>
              <a:gd name="connsiteX1" fmla="*/ 828272 w 1249939"/>
              <a:gd name="connsiteY1" fmla="*/ 793767 h 873038"/>
              <a:gd name="connsiteX2" fmla="*/ 1187078 w 1249939"/>
              <a:gd name="connsiteY2" fmla="*/ 630341 h 873038"/>
              <a:gd name="connsiteX3" fmla="*/ 1186031 w 1249939"/>
              <a:gd name="connsiteY3" fmla="*/ 192762 h 873038"/>
              <a:gd name="connsiteX4" fmla="*/ 466703 w 1249939"/>
              <a:gd name="connsiteY4" fmla="*/ 32456 h 873038"/>
              <a:gd name="connsiteX5" fmla="*/ 14551 w 1249939"/>
              <a:gd name="connsiteY5" fmla="*/ 595193 h 873038"/>
              <a:gd name="connsiteX6" fmla="*/ 554983 w 1249939"/>
              <a:gd name="connsiteY6" fmla="*/ 751246 h 873038"/>
              <a:gd name="connsiteX7" fmla="*/ 635867 w 1249939"/>
              <a:gd name="connsiteY7" fmla="*/ 873038 h 873038"/>
              <a:gd name="connsiteX0" fmla="*/ 615218 w 1229290"/>
              <a:gd name="connsiteY0" fmla="*/ 861281 h 861281"/>
              <a:gd name="connsiteX1" fmla="*/ 807623 w 1229290"/>
              <a:gd name="connsiteY1" fmla="*/ 782010 h 861281"/>
              <a:gd name="connsiteX2" fmla="*/ 1166429 w 1229290"/>
              <a:gd name="connsiteY2" fmla="*/ 618584 h 861281"/>
              <a:gd name="connsiteX3" fmla="*/ 1165382 w 1229290"/>
              <a:gd name="connsiteY3" fmla="*/ 181005 h 861281"/>
              <a:gd name="connsiteX4" fmla="*/ 446054 w 1229290"/>
              <a:gd name="connsiteY4" fmla="*/ 20699 h 861281"/>
              <a:gd name="connsiteX5" fmla="*/ 5663 w 1229290"/>
              <a:gd name="connsiteY5" fmla="*/ 576828 h 861281"/>
              <a:gd name="connsiteX6" fmla="*/ 534334 w 1229290"/>
              <a:gd name="connsiteY6" fmla="*/ 739489 h 861281"/>
              <a:gd name="connsiteX7" fmla="*/ 615218 w 1229290"/>
              <a:gd name="connsiteY7" fmla="*/ 861281 h 861281"/>
              <a:gd name="connsiteX0" fmla="*/ 619617 w 1233689"/>
              <a:gd name="connsiteY0" fmla="*/ 861281 h 861281"/>
              <a:gd name="connsiteX1" fmla="*/ 812022 w 1233689"/>
              <a:gd name="connsiteY1" fmla="*/ 782010 h 861281"/>
              <a:gd name="connsiteX2" fmla="*/ 1170828 w 1233689"/>
              <a:gd name="connsiteY2" fmla="*/ 618584 h 861281"/>
              <a:gd name="connsiteX3" fmla="*/ 1169781 w 1233689"/>
              <a:gd name="connsiteY3" fmla="*/ 181005 h 861281"/>
              <a:gd name="connsiteX4" fmla="*/ 450453 w 1233689"/>
              <a:gd name="connsiteY4" fmla="*/ 20699 h 861281"/>
              <a:gd name="connsiteX5" fmla="*/ 10062 w 1233689"/>
              <a:gd name="connsiteY5" fmla="*/ 576828 h 861281"/>
              <a:gd name="connsiteX6" fmla="*/ 538733 w 1233689"/>
              <a:gd name="connsiteY6" fmla="*/ 739489 h 861281"/>
              <a:gd name="connsiteX7" fmla="*/ 619617 w 1233689"/>
              <a:gd name="connsiteY7" fmla="*/ 861281 h 861281"/>
              <a:gd name="connsiteX0" fmla="*/ 619579 w 1239236"/>
              <a:gd name="connsiteY0" fmla="*/ 863398 h 863398"/>
              <a:gd name="connsiteX1" fmla="*/ 811984 w 1239236"/>
              <a:gd name="connsiteY1" fmla="*/ 784127 h 863398"/>
              <a:gd name="connsiteX2" fmla="*/ 1170790 w 1239236"/>
              <a:gd name="connsiteY2" fmla="*/ 620701 h 863398"/>
              <a:gd name="connsiteX3" fmla="*/ 1169743 w 1239236"/>
              <a:gd name="connsiteY3" fmla="*/ 183122 h 863398"/>
              <a:gd name="connsiteX4" fmla="*/ 451887 w 1239236"/>
              <a:gd name="connsiteY4" fmla="*/ 17855 h 863398"/>
              <a:gd name="connsiteX5" fmla="*/ 10024 w 1239236"/>
              <a:gd name="connsiteY5" fmla="*/ 578945 h 863398"/>
              <a:gd name="connsiteX6" fmla="*/ 538695 w 1239236"/>
              <a:gd name="connsiteY6" fmla="*/ 741606 h 863398"/>
              <a:gd name="connsiteX7" fmla="*/ 619579 w 1239236"/>
              <a:gd name="connsiteY7" fmla="*/ 863398 h 863398"/>
              <a:gd name="connsiteX0" fmla="*/ 623569 w 1243226"/>
              <a:gd name="connsiteY0" fmla="*/ 870437 h 870437"/>
              <a:gd name="connsiteX1" fmla="*/ 815974 w 1243226"/>
              <a:gd name="connsiteY1" fmla="*/ 791166 h 870437"/>
              <a:gd name="connsiteX2" fmla="*/ 1174780 w 1243226"/>
              <a:gd name="connsiteY2" fmla="*/ 627740 h 870437"/>
              <a:gd name="connsiteX3" fmla="*/ 1173733 w 1243226"/>
              <a:gd name="connsiteY3" fmla="*/ 190161 h 870437"/>
              <a:gd name="connsiteX4" fmla="*/ 455877 w 1243226"/>
              <a:gd name="connsiteY4" fmla="*/ 24894 h 870437"/>
              <a:gd name="connsiteX5" fmla="*/ 14014 w 1243226"/>
              <a:gd name="connsiteY5" fmla="*/ 585984 h 870437"/>
              <a:gd name="connsiteX6" fmla="*/ 542685 w 1243226"/>
              <a:gd name="connsiteY6" fmla="*/ 748645 h 870437"/>
              <a:gd name="connsiteX7" fmla="*/ 623569 w 1243226"/>
              <a:gd name="connsiteY7" fmla="*/ 870437 h 870437"/>
              <a:gd name="connsiteX0" fmla="*/ 624861 w 1244518"/>
              <a:gd name="connsiteY0" fmla="*/ 869274 h 869274"/>
              <a:gd name="connsiteX1" fmla="*/ 817266 w 1244518"/>
              <a:gd name="connsiteY1" fmla="*/ 790003 h 869274"/>
              <a:gd name="connsiteX2" fmla="*/ 1176072 w 1244518"/>
              <a:gd name="connsiteY2" fmla="*/ 626577 h 869274"/>
              <a:gd name="connsiteX3" fmla="*/ 1175025 w 1244518"/>
              <a:gd name="connsiteY3" fmla="*/ 188998 h 869274"/>
              <a:gd name="connsiteX4" fmla="*/ 457169 w 1244518"/>
              <a:gd name="connsiteY4" fmla="*/ 23731 h 869274"/>
              <a:gd name="connsiteX5" fmla="*/ 15306 w 1244518"/>
              <a:gd name="connsiteY5" fmla="*/ 584821 h 869274"/>
              <a:gd name="connsiteX6" fmla="*/ 543977 w 1244518"/>
              <a:gd name="connsiteY6" fmla="*/ 747482 h 869274"/>
              <a:gd name="connsiteX7" fmla="*/ 624861 w 1244518"/>
              <a:gd name="connsiteY7" fmla="*/ 869274 h 869274"/>
              <a:gd name="connsiteX0" fmla="*/ 619558 w 1235941"/>
              <a:gd name="connsiteY0" fmla="*/ 867295 h 867295"/>
              <a:gd name="connsiteX1" fmla="*/ 811963 w 1235941"/>
              <a:gd name="connsiteY1" fmla="*/ 788024 h 867295"/>
              <a:gd name="connsiteX2" fmla="*/ 1170769 w 1235941"/>
              <a:gd name="connsiteY2" fmla="*/ 624598 h 867295"/>
              <a:gd name="connsiteX3" fmla="*/ 1164738 w 1235941"/>
              <a:gd name="connsiteY3" fmla="*/ 164190 h 867295"/>
              <a:gd name="connsiteX4" fmla="*/ 451866 w 1235941"/>
              <a:gd name="connsiteY4" fmla="*/ 21752 h 867295"/>
              <a:gd name="connsiteX5" fmla="*/ 10003 w 1235941"/>
              <a:gd name="connsiteY5" fmla="*/ 582842 h 867295"/>
              <a:gd name="connsiteX6" fmla="*/ 538674 w 1235941"/>
              <a:gd name="connsiteY6" fmla="*/ 745503 h 867295"/>
              <a:gd name="connsiteX7" fmla="*/ 619558 w 1235941"/>
              <a:gd name="connsiteY7" fmla="*/ 867295 h 867295"/>
              <a:gd name="connsiteX0" fmla="*/ 622435 w 1238818"/>
              <a:gd name="connsiteY0" fmla="*/ 868328 h 868328"/>
              <a:gd name="connsiteX1" fmla="*/ 814840 w 1238818"/>
              <a:gd name="connsiteY1" fmla="*/ 789057 h 868328"/>
              <a:gd name="connsiteX2" fmla="*/ 1173646 w 1238818"/>
              <a:gd name="connsiteY2" fmla="*/ 625631 h 868328"/>
              <a:gd name="connsiteX3" fmla="*/ 1167615 w 1238818"/>
              <a:gd name="connsiteY3" fmla="*/ 165223 h 868328"/>
              <a:gd name="connsiteX4" fmla="*/ 454743 w 1238818"/>
              <a:gd name="connsiteY4" fmla="*/ 22785 h 868328"/>
              <a:gd name="connsiteX5" fmla="*/ 12880 w 1238818"/>
              <a:gd name="connsiteY5" fmla="*/ 583875 h 868328"/>
              <a:gd name="connsiteX6" fmla="*/ 541551 w 1238818"/>
              <a:gd name="connsiteY6" fmla="*/ 746536 h 868328"/>
              <a:gd name="connsiteX7" fmla="*/ 622435 w 1238818"/>
              <a:gd name="connsiteY7" fmla="*/ 868328 h 868328"/>
              <a:gd name="connsiteX0" fmla="*/ 618931 w 1201319"/>
              <a:gd name="connsiteY0" fmla="*/ 879992 h 879992"/>
              <a:gd name="connsiteX1" fmla="*/ 811336 w 1201319"/>
              <a:gd name="connsiteY1" fmla="*/ 800721 h 879992"/>
              <a:gd name="connsiteX2" fmla="*/ 1170142 w 1201319"/>
              <a:gd name="connsiteY2" fmla="*/ 637295 h 879992"/>
              <a:gd name="connsiteX3" fmla="*/ 1164111 w 1201319"/>
              <a:gd name="connsiteY3" fmla="*/ 176887 h 879992"/>
              <a:gd name="connsiteX4" fmla="*/ 1005959 w 1201319"/>
              <a:gd name="connsiteY4" fmla="*/ 73552 h 879992"/>
              <a:gd name="connsiteX5" fmla="*/ 451239 w 1201319"/>
              <a:gd name="connsiteY5" fmla="*/ 34449 h 879992"/>
              <a:gd name="connsiteX6" fmla="*/ 9376 w 1201319"/>
              <a:gd name="connsiteY6" fmla="*/ 595539 h 879992"/>
              <a:gd name="connsiteX7" fmla="*/ 538047 w 1201319"/>
              <a:gd name="connsiteY7" fmla="*/ 758200 h 879992"/>
              <a:gd name="connsiteX8" fmla="*/ 618931 w 1201319"/>
              <a:gd name="connsiteY8" fmla="*/ 879992 h 879992"/>
              <a:gd name="connsiteX0" fmla="*/ 618931 w 1214866"/>
              <a:gd name="connsiteY0" fmla="*/ 879992 h 879992"/>
              <a:gd name="connsiteX1" fmla="*/ 811336 w 1214866"/>
              <a:gd name="connsiteY1" fmla="*/ 800721 h 879992"/>
              <a:gd name="connsiteX2" fmla="*/ 1170142 w 1214866"/>
              <a:gd name="connsiteY2" fmla="*/ 637295 h 879992"/>
              <a:gd name="connsiteX3" fmla="*/ 1164111 w 1214866"/>
              <a:gd name="connsiteY3" fmla="*/ 176887 h 879992"/>
              <a:gd name="connsiteX4" fmla="*/ 1005959 w 1214866"/>
              <a:gd name="connsiteY4" fmla="*/ 73552 h 879992"/>
              <a:gd name="connsiteX5" fmla="*/ 451239 w 1214866"/>
              <a:gd name="connsiteY5" fmla="*/ 34449 h 879992"/>
              <a:gd name="connsiteX6" fmla="*/ 9376 w 1214866"/>
              <a:gd name="connsiteY6" fmla="*/ 595539 h 879992"/>
              <a:gd name="connsiteX7" fmla="*/ 538047 w 1214866"/>
              <a:gd name="connsiteY7" fmla="*/ 758200 h 879992"/>
              <a:gd name="connsiteX8" fmla="*/ 618931 w 1214866"/>
              <a:gd name="connsiteY8" fmla="*/ 879992 h 879992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18871 w 1202016"/>
              <a:gd name="connsiteY0" fmla="*/ 888796 h 888796"/>
              <a:gd name="connsiteX1" fmla="*/ 811276 w 1202016"/>
              <a:gd name="connsiteY1" fmla="*/ 809525 h 888796"/>
              <a:gd name="connsiteX2" fmla="*/ 1170082 w 1202016"/>
              <a:gd name="connsiteY2" fmla="*/ 646099 h 888796"/>
              <a:gd name="connsiteX3" fmla="*/ 1164051 w 1202016"/>
              <a:gd name="connsiteY3" fmla="*/ 185691 h 888796"/>
              <a:gd name="connsiteX4" fmla="*/ 989748 w 1202016"/>
              <a:gd name="connsiteY4" fmla="*/ 54225 h 888796"/>
              <a:gd name="connsiteX5" fmla="*/ 451179 w 1202016"/>
              <a:gd name="connsiteY5" fmla="*/ 43253 h 888796"/>
              <a:gd name="connsiteX6" fmla="*/ 9316 w 1202016"/>
              <a:gd name="connsiteY6" fmla="*/ 604343 h 888796"/>
              <a:gd name="connsiteX7" fmla="*/ 537987 w 1202016"/>
              <a:gd name="connsiteY7" fmla="*/ 767004 h 888796"/>
              <a:gd name="connsiteX8" fmla="*/ 618871 w 1202016"/>
              <a:gd name="connsiteY8" fmla="*/ 888796 h 888796"/>
              <a:gd name="connsiteX0" fmla="*/ 620039 w 1203184"/>
              <a:gd name="connsiteY0" fmla="*/ 874240 h 874240"/>
              <a:gd name="connsiteX1" fmla="*/ 812444 w 1203184"/>
              <a:gd name="connsiteY1" fmla="*/ 794969 h 874240"/>
              <a:gd name="connsiteX2" fmla="*/ 1171250 w 1203184"/>
              <a:gd name="connsiteY2" fmla="*/ 631543 h 874240"/>
              <a:gd name="connsiteX3" fmla="*/ 1165219 w 1203184"/>
              <a:gd name="connsiteY3" fmla="*/ 171135 h 874240"/>
              <a:gd name="connsiteX4" fmla="*/ 990916 w 1203184"/>
              <a:gd name="connsiteY4" fmla="*/ 39669 h 874240"/>
              <a:gd name="connsiteX5" fmla="*/ 406775 w 1203184"/>
              <a:gd name="connsiteY5" fmla="*/ 50168 h 874240"/>
              <a:gd name="connsiteX6" fmla="*/ 10484 w 1203184"/>
              <a:gd name="connsiteY6" fmla="*/ 589787 h 874240"/>
              <a:gd name="connsiteX7" fmla="*/ 539155 w 1203184"/>
              <a:gd name="connsiteY7" fmla="*/ 752448 h 874240"/>
              <a:gd name="connsiteX8" fmla="*/ 620039 w 1203184"/>
              <a:gd name="connsiteY8" fmla="*/ 874240 h 874240"/>
              <a:gd name="connsiteX0" fmla="*/ 620213 w 1203358"/>
              <a:gd name="connsiteY0" fmla="*/ 867642 h 867642"/>
              <a:gd name="connsiteX1" fmla="*/ 812618 w 1203358"/>
              <a:gd name="connsiteY1" fmla="*/ 788371 h 867642"/>
              <a:gd name="connsiteX2" fmla="*/ 1171424 w 1203358"/>
              <a:gd name="connsiteY2" fmla="*/ 624945 h 867642"/>
              <a:gd name="connsiteX3" fmla="*/ 1165393 w 1203358"/>
              <a:gd name="connsiteY3" fmla="*/ 164537 h 867642"/>
              <a:gd name="connsiteX4" fmla="*/ 991090 w 1203358"/>
              <a:gd name="connsiteY4" fmla="*/ 33071 h 867642"/>
              <a:gd name="connsiteX5" fmla="*/ 406949 w 1203358"/>
              <a:gd name="connsiteY5" fmla="*/ 43570 h 867642"/>
              <a:gd name="connsiteX6" fmla="*/ 10658 w 1203358"/>
              <a:gd name="connsiteY6" fmla="*/ 583189 h 867642"/>
              <a:gd name="connsiteX7" fmla="*/ 539329 w 1203358"/>
              <a:gd name="connsiteY7" fmla="*/ 745850 h 867642"/>
              <a:gd name="connsiteX8" fmla="*/ 620213 w 1203358"/>
              <a:gd name="connsiteY8" fmla="*/ 867642 h 867642"/>
              <a:gd name="connsiteX0" fmla="*/ 621220 w 1204365"/>
              <a:gd name="connsiteY0" fmla="*/ 864871 h 864871"/>
              <a:gd name="connsiteX1" fmla="*/ 813625 w 1204365"/>
              <a:gd name="connsiteY1" fmla="*/ 785600 h 864871"/>
              <a:gd name="connsiteX2" fmla="*/ 1172431 w 1204365"/>
              <a:gd name="connsiteY2" fmla="*/ 622174 h 864871"/>
              <a:gd name="connsiteX3" fmla="*/ 1166400 w 1204365"/>
              <a:gd name="connsiteY3" fmla="*/ 161766 h 864871"/>
              <a:gd name="connsiteX4" fmla="*/ 992097 w 1204365"/>
              <a:gd name="connsiteY4" fmla="*/ 30300 h 864871"/>
              <a:gd name="connsiteX5" fmla="*/ 407956 w 1204365"/>
              <a:gd name="connsiteY5" fmla="*/ 40799 h 864871"/>
              <a:gd name="connsiteX6" fmla="*/ 11665 w 1204365"/>
              <a:gd name="connsiteY6" fmla="*/ 580418 h 864871"/>
              <a:gd name="connsiteX7" fmla="*/ 540336 w 1204365"/>
              <a:gd name="connsiteY7" fmla="*/ 743079 h 864871"/>
              <a:gd name="connsiteX8" fmla="*/ 621220 w 1204365"/>
              <a:gd name="connsiteY8" fmla="*/ 864871 h 864871"/>
              <a:gd name="connsiteX0" fmla="*/ 619935 w 1204190"/>
              <a:gd name="connsiteY0" fmla="*/ 873669 h 873669"/>
              <a:gd name="connsiteX1" fmla="*/ 812340 w 1204190"/>
              <a:gd name="connsiteY1" fmla="*/ 794398 h 873669"/>
              <a:gd name="connsiteX2" fmla="*/ 1171146 w 1204190"/>
              <a:gd name="connsiteY2" fmla="*/ 630972 h 873669"/>
              <a:gd name="connsiteX3" fmla="*/ 1165115 w 1204190"/>
              <a:gd name="connsiteY3" fmla="*/ 170564 h 873669"/>
              <a:gd name="connsiteX4" fmla="*/ 967884 w 1204190"/>
              <a:gd name="connsiteY4" fmla="*/ 40405 h 873669"/>
              <a:gd name="connsiteX5" fmla="*/ 406671 w 1204190"/>
              <a:gd name="connsiteY5" fmla="*/ 49597 h 873669"/>
              <a:gd name="connsiteX6" fmla="*/ 10380 w 1204190"/>
              <a:gd name="connsiteY6" fmla="*/ 589216 h 873669"/>
              <a:gd name="connsiteX7" fmla="*/ 539051 w 1204190"/>
              <a:gd name="connsiteY7" fmla="*/ 751877 h 873669"/>
              <a:gd name="connsiteX8" fmla="*/ 619935 w 1204190"/>
              <a:gd name="connsiteY8" fmla="*/ 873669 h 873669"/>
              <a:gd name="connsiteX0" fmla="*/ 628446 w 1212701"/>
              <a:gd name="connsiteY0" fmla="*/ 842371 h 842371"/>
              <a:gd name="connsiteX1" fmla="*/ 820851 w 1212701"/>
              <a:gd name="connsiteY1" fmla="*/ 763100 h 842371"/>
              <a:gd name="connsiteX2" fmla="*/ 1179657 w 1212701"/>
              <a:gd name="connsiteY2" fmla="*/ 599674 h 842371"/>
              <a:gd name="connsiteX3" fmla="*/ 1173626 w 1212701"/>
              <a:gd name="connsiteY3" fmla="*/ 139266 h 842371"/>
              <a:gd name="connsiteX4" fmla="*/ 976395 w 1212701"/>
              <a:gd name="connsiteY4" fmla="*/ 9107 h 842371"/>
              <a:gd name="connsiteX5" fmla="*/ 246714 w 1212701"/>
              <a:gd name="connsiteY5" fmla="*/ 97247 h 842371"/>
              <a:gd name="connsiteX6" fmla="*/ 18891 w 1212701"/>
              <a:gd name="connsiteY6" fmla="*/ 557918 h 842371"/>
              <a:gd name="connsiteX7" fmla="*/ 547562 w 1212701"/>
              <a:gd name="connsiteY7" fmla="*/ 720579 h 842371"/>
              <a:gd name="connsiteX8" fmla="*/ 628446 w 1212701"/>
              <a:gd name="connsiteY8" fmla="*/ 842371 h 842371"/>
              <a:gd name="connsiteX0" fmla="*/ 628446 w 1211895"/>
              <a:gd name="connsiteY0" fmla="*/ 842371 h 842371"/>
              <a:gd name="connsiteX1" fmla="*/ 820851 w 1211895"/>
              <a:gd name="connsiteY1" fmla="*/ 763100 h 842371"/>
              <a:gd name="connsiteX2" fmla="*/ 1178477 w 1211895"/>
              <a:gd name="connsiteY2" fmla="*/ 606951 h 842371"/>
              <a:gd name="connsiteX3" fmla="*/ 1173626 w 1211895"/>
              <a:gd name="connsiteY3" fmla="*/ 139266 h 842371"/>
              <a:gd name="connsiteX4" fmla="*/ 976395 w 1211895"/>
              <a:gd name="connsiteY4" fmla="*/ 9107 h 842371"/>
              <a:gd name="connsiteX5" fmla="*/ 246714 w 1211895"/>
              <a:gd name="connsiteY5" fmla="*/ 97247 h 842371"/>
              <a:gd name="connsiteX6" fmla="*/ 18891 w 1211895"/>
              <a:gd name="connsiteY6" fmla="*/ 557918 h 842371"/>
              <a:gd name="connsiteX7" fmla="*/ 547562 w 1211895"/>
              <a:gd name="connsiteY7" fmla="*/ 720579 h 842371"/>
              <a:gd name="connsiteX8" fmla="*/ 628446 w 1211895"/>
              <a:gd name="connsiteY8" fmla="*/ 842371 h 842371"/>
              <a:gd name="connsiteX0" fmla="*/ 628446 w 1218918"/>
              <a:gd name="connsiteY0" fmla="*/ 842371 h 842371"/>
              <a:gd name="connsiteX1" fmla="*/ 820851 w 1218918"/>
              <a:gd name="connsiteY1" fmla="*/ 763100 h 842371"/>
              <a:gd name="connsiteX2" fmla="*/ 1178477 w 1218918"/>
              <a:gd name="connsiteY2" fmla="*/ 606951 h 842371"/>
              <a:gd name="connsiteX3" fmla="*/ 1173626 w 1218918"/>
              <a:gd name="connsiteY3" fmla="*/ 139266 h 842371"/>
              <a:gd name="connsiteX4" fmla="*/ 976395 w 1218918"/>
              <a:gd name="connsiteY4" fmla="*/ 9107 h 842371"/>
              <a:gd name="connsiteX5" fmla="*/ 246714 w 1218918"/>
              <a:gd name="connsiteY5" fmla="*/ 97247 h 842371"/>
              <a:gd name="connsiteX6" fmla="*/ 18891 w 1218918"/>
              <a:gd name="connsiteY6" fmla="*/ 557918 h 842371"/>
              <a:gd name="connsiteX7" fmla="*/ 547562 w 1218918"/>
              <a:gd name="connsiteY7" fmla="*/ 720579 h 842371"/>
              <a:gd name="connsiteX8" fmla="*/ 628446 w 1218918"/>
              <a:gd name="connsiteY8" fmla="*/ 842371 h 842371"/>
              <a:gd name="connsiteX0" fmla="*/ 628446 w 1223727"/>
              <a:gd name="connsiteY0" fmla="*/ 842371 h 842371"/>
              <a:gd name="connsiteX1" fmla="*/ 820851 w 1223727"/>
              <a:gd name="connsiteY1" fmla="*/ 763100 h 842371"/>
              <a:gd name="connsiteX2" fmla="*/ 1178477 w 1223727"/>
              <a:gd name="connsiteY2" fmla="*/ 606951 h 842371"/>
              <a:gd name="connsiteX3" fmla="*/ 1173626 w 1223727"/>
              <a:gd name="connsiteY3" fmla="*/ 139266 h 842371"/>
              <a:gd name="connsiteX4" fmla="*/ 976395 w 1223727"/>
              <a:gd name="connsiteY4" fmla="*/ 9107 h 842371"/>
              <a:gd name="connsiteX5" fmla="*/ 246714 w 1223727"/>
              <a:gd name="connsiteY5" fmla="*/ 97247 h 842371"/>
              <a:gd name="connsiteX6" fmla="*/ 18891 w 1223727"/>
              <a:gd name="connsiteY6" fmla="*/ 557918 h 842371"/>
              <a:gd name="connsiteX7" fmla="*/ 547562 w 1223727"/>
              <a:gd name="connsiteY7" fmla="*/ 720579 h 842371"/>
              <a:gd name="connsiteX8" fmla="*/ 628446 w 1223727"/>
              <a:gd name="connsiteY8" fmla="*/ 842371 h 842371"/>
              <a:gd name="connsiteX0" fmla="*/ 628446 w 1232687"/>
              <a:gd name="connsiteY0" fmla="*/ 842371 h 842371"/>
              <a:gd name="connsiteX1" fmla="*/ 820851 w 1232687"/>
              <a:gd name="connsiteY1" fmla="*/ 763100 h 842371"/>
              <a:gd name="connsiteX2" fmla="*/ 1178477 w 1232687"/>
              <a:gd name="connsiteY2" fmla="*/ 606951 h 842371"/>
              <a:gd name="connsiteX3" fmla="*/ 1188606 w 1232687"/>
              <a:gd name="connsiteY3" fmla="*/ 158133 h 842371"/>
              <a:gd name="connsiteX4" fmla="*/ 976395 w 1232687"/>
              <a:gd name="connsiteY4" fmla="*/ 9107 h 842371"/>
              <a:gd name="connsiteX5" fmla="*/ 246714 w 1232687"/>
              <a:gd name="connsiteY5" fmla="*/ 97247 h 842371"/>
              <a:gd name="connsiteX6" fmla="*/ 18891 w 1232687"/>
              <a:gd name="connsiteY6" fmla="*/ 557918 h 842371"/>
              <a:gd name="connsiteX7" fmla="*/ 547562 w 1232687"/>
              <a:gd name="connsiteY7" fmla="*/ 720579 h 842371"/>
              <a:gd name="connsiteX8" fmla="*/ 628446 w 1232687"/>
              <a:gd name="connsiteY8" fmla="*/ 842371 h 842371"/>
              <a:gd name="connsiteX0" fmla="*/ 628446 w 1238631"/>
              <a:gd name="connsiteY0" fmla="*/ 842371 h 842371"/>
              <a:gd name="connsiteX1" fmla="*/ 820851 w 1238631"/>
              <a:gd name="connsiteY1" fmla="*/ 763100 h 842371"/>
              <a:gd name="connsiteX2" fmla="*/ 1178477 w 1238631"/>
              <a:gd name="connsiteY2" fmla="*/ 606951 h 842371"/>
              <a:gd name="connsiteX3" fmla="*/ 1197715 w 1238631"/>
              <a:gd name="connsiteY3" fmla="*/ 163763 h 842371"/>
              <a:gd name="connsiteX4" fmla="*/ 976395 w 1238631"/>
              <a:gd name="connsiteY4" fmla="*/ 9107 h 842371"/>
              <a:gd name="connsiteX5" fmla="*/ 246714 w 1238631"/>
              <a:gd name="connsiteY5" fmla="*/ 97247 h 842371"/>
              <a:gd name="connsiteX6" fmla="*/ 18891 w 1238631"/>
              <a:gd name="connsiteY6" fmla="*/ 557918 h 842371"/>
              <a:gd name="connsiteX7" fmla="*/ 547562 w 1238631"/>
              <a:gd name="connsiteY7" fmla="*/ 720579 h 842371"/>
              <a:gd name="connsiteX8" fmla="*/ 628446 w 1238631"/>
              <a:gd name="connsiteY8" fmla="*/ 842371 h 842371"/>
              <a:gd name="connsiteX0" fmla="*/ 632386 w 1242571"/>
              <a:gd name="connsiteY0" fmla="*/ 846766 h 846766"/>
              <a:gd name="connsiteX1" fmla="*/ 824791 w 1242571"/>
              <a:gd name="connsiteY1" fmla="*/ 767495 h 846766"/>
              <a:gd name="connsiteX2" fmla="*/ 1182417 w 1242571"/>
              <a:gd name="connsiteY2" fmla="*/ 611346 h 846766"/>
              <a:gd name="connsiteX3" fmla="*/ 1201655 w 1242571"/>
              <a:gd name="connsiteY3" fmla="*/ 168158 h 846766"/>
              <a:gd name="connsiteX4" fmla="*/ 980335 w 1242571"/>
              <a:gd name="connsiteY4" fmla="*/ 13502 h 846766"/>
              <a:gd name="connsiteX5" fmla="*/ 250654 w 1242571"/>
              <a:gd name="connsiteY5" fmla="*/ 101642 h 846766"/>
              <a:gd name="connsiteX6" fmla="*/ 22831 w 1242571"/>
              <a:gd name="connsiteY6" fmla="*/ 562313 h 846766"/>
              <a:gd name="connsiteX7" fmla="*/ 551502 w 1242571"/>
              <a:gd name="connsiteY7" fmla="*/ 724974 h 846766"/>
              <a:gd name="connsiteX8" fmla="*/ 632386 w 1242571"/>
              <a:gd name="connsiteY8" fmla="*/ 846766 h 846766"/>
              <a:gd name="connsiteX0" fmla="*/ 633056 w 1243241"/>
              <a:gd name="connsiteY0" fmla="*/ 846832 h 846832"/>
              <a:gd name="connsiteX1" fmla="*/ 825461 w 1243241"/>
              <a:gd name="connsiteY1" fmla="*/ 767561 h 846832"/>
              <a:gd name="connsiteX2" fmla="*/ 1183087 w 1243241"/>
              <a:gd name="connsiteY2" fmla="*/ 611412 h 846832"/>
              <a:gd name="connsiteX3" fmla="*/ 1202325 w 1243241"/>
              <a:gd name="connsiteY3" fmla="*/ 168224 h 846832"/>
              <a:gd name="connsiteX4" fmla="*/ 981005 w 1243241"/>
              <a:gd name="connsiteY4" fmla="*/ 13568 h 846832"/>
              <a:gd name="connsiteX5" fmla="*/ 245994 w 1243241"/>
              <a:gd name="connsiteY5" fmla="*/ 86692 h 846832"/>
              <a:gd name="connsiteX6" fmla="*/ 23501 w 1243241"/>
              <a:gd name="connsiteY6" fmla="*/ 562379 h 846832"/>
              <a:gd name="connsiteX7" fmla="*/ 552172 w 1243241"/>
              <a:gd name="connsiteY7" fmla="*/ 725040 h 846832"/>
              <a:gd name="connsiteX8" fmla="*/ 633056 w 1243241"/>
              <a:gd name="connsiteY8" fmla="*/ 846832 h 846832"/>
              <a:gd name="connsiteX0" fmla="*/ 633056 w 1243241"/>
              <a:gd name="connsiteY0" fmla="*/ 848503 h 848503"/>
              <a:gd name="connsiteX1" fmla="*/ 825461 w 1243241"/>
              <a:gd name="connsiteY1" fmla="*/ 769232 h 848503"/>
              <a:gd name="connsiteX2" fmla="*/ 1183087 w 1243241"/>
              <a:gd name="connsiteY2" fmla="*/ 613083 h 848503"/>
              <a:gd name="connsiteX3" fmla="*/ 1202325 w 1243241"/>
              <a:gd name="connsiteY3" fmla="*/ 169895 h 848503"/>
              <a:gd name="connsiteX4" fmla="*/ 981005 w 1243241"/>
              <a:gd name="connsiteY4" fmla="*/ 15239 h 848503"/>
              <a:gd name="connsiteX5" fmla="*/ 245994 w 1243241"/>
              <a:gd name="connsiteY5" fmla="*/ 88363 h 848503"/>
              <a:gd name="connsiteX6" fmla="*/ 23501 w 1243241"/>
              <a:gd name="connsiteY6" fmla="*/ 564050 h 848503"/>
              <a:gd name="connsiteX7" fmla="*/ 552172 w 1243241"/>
              <a:gd name="connsiteY7" fmla="*/ 726711 h 848503"/>
              <a:gd name="connsiteX8" fmla="*/ 633056 w 1243241"/>
              <a:gd name="connsiteY8" fmla="*/ 848503 h 848503"/>
              <a:gd name="connsiteX0" fmla="*/ 633056 w 1243241"/>
              <a:gd name="connsiteY0" fmla="*/ 852489 h 852489"/>
              <a:gd name="connsiteX1" fmla="*/ 825461 w 1243241"/>
              <a:gd name="connsiteY1" fmla="*/ 773218 h 852489"/>
              <a:gd name="connsiteX2" fmla="*/ 1183087 w 1243241"/>
              <a:gd name="connsiteY2" fmla="*/ 617069 h 852489"/>
              <a:gd name="connsiteX3" fmla="*/ 1202325 w 1243241"/>
              <a:gd name="connsiteY3" fmla="*/ 173881 h 852489"/>
              <a:gd name="connsiteX4" fmla="*/ 981005 w 1243241"/>
              <a:gd name="connsiteY4" fmla="*/ 19225 h 852489"/>
              <a:gd name="connsiteX5" fmla="*/ 245994 w 1243241"/>
              <a:gd name="connsiteY5" fmla="*/ 92349 h 852489"/>
              <a:gd name="connsiteX6" fmla="*/ 23501 w 1243241"/>
              <a:gd name="connsiteY6" fmla="*/ 568036 h 852489"/>
              <a:gd name="connsiteX7" fmla="*/ 552172 w 1243241"/>
              <a:gd name="connsiteY7" fmla="*/ 730697 h 852489"/>
              <a:gd name="connsiteX8" fmla="*/ 633056 w 1243241"/>
              <a:gd name="connsiteY8" fmla="*/ 852489 h 852489"/>
              <a:gd name="connsiteX0" fmla="*/ 633056 w 1238870"/>
              <a:gd name="connsiteY0" fmla="*/ 852489 h 852489"/>
              <a:gd name="connsiteX1" fmla="*/ 825461 w 1238870"/>
              <a:gd name="connsiteY1" fmla="*/ 773218 h 852489"/>
              <a:gd name="connsiteX2" fmla="*/ 1183087 w 1238870"/>
              <a:gd name="connsiteY2" fmla="*/ 617069 h 852489"/>
              <a:gd name="connsiteX3" fmla="*/ 1202325 w 1238870"/>
              <a:gd name="connsiteY3" fmla="*/ 173881 h 852489"/>
              <a:gd name="connsiteX4" fmla="*/ 981005 w 1238870"/>
              <a:gd name="connsiteY4" fmla="*/ 19225 h 852489"/>
              <a:gd name="connsiteX5" fmla="*/ 245994 w 1238870"/>
              <a:gd name="connsiteY5" fmla="*/ 92349 h 852489"/>
              <a:gd name="connsiteX6" fmla="*/ 23501 w 1238870"/>
              <a:gd name="connsiteY6" fmla="*/ 568036 h 852489"/>
              <a:gd name="connsiteX7" fmla="*/ 552172 w 1238870"/>
              <a:gd name="connsiteY7" fmla="*/ 730697 h 852489"/>
              <a:gd name="connsiteX8" fmla="*/ 633056 w 1238870"/>
              <a:gd name="connsiteY8" fmla="*/ 852489 h 852489"/>
              <a:gd name="connsiteX0" fmla="*/ 633056 w 1237972"/>
              <a:gd name="connsiteY0" fmla="*/ 852489 h 852489"/>
              <a:gd name="connsiteX1" fmla="*/ 825461 w 1237972"/>
              <a:gd name="connsiteY1" fmla="*/ 773218 h 852489"/>
              <a:gd name="connsiteX2" fmla="*/ 1183087 w 1237972"/>
              <a:gd name="connsiteY2" fmla="*/ 617069 h 852489"/>
              <a:gd name="connsiteX3" fmla="*/ 1202325 w 1237972"/>
              <a:gd name="connsiteY3" fmla="*/ 173881 h 852489"/>
              <a:gd name="connsiteX4" fmla="*/ 981005 w 1237972"/>
              <a:gd name="connsiteY4" fmla="*/ 19225 h 852489"/>
              <a:gd name="connsiteX5" fmla="*/ 245994 w 1237972"/>
              <a:gd name="connsiteY5" fmla="*/ 92349 h 852489"/>
              <a:gd name="connsiteX6" fmla="*/ 23501 w 1237972"/>
              <a:gd name="connsiteY6" fmla="*/ 568036 h 852489"/>
              <a:gd name="connsiteX7" fmla="*/ 552172 w 1237972"/>
              <a:gd name="connsiteY7" fmla="*/ 730697 h 852489"/>
              <a:gd name="connsiteX8" fmla="*/ 633056 w 1237972"/>
              <a:gd name="connsiteY8" fmla="*/ 852489 h 8524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FF0C0-FC1A-4C5B-9FE5-09BA33FF7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6392" y="1398181"/>
            <a:ext cx="7134446" cy="2870791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989092-15F8-4341-8D94-9E799301C5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70835" y="5135527"/>
            <a:ext cx="4397164" cy="1057938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3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7328B-E858-4921-99C2-3B0BE172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381296-9B7B-4EF3-89B3-8B33E6070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C2FE59-6CD1-4D0F-8A06-10CA2D38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7858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AC77D-9BA0-4A3B-B823-2059DC3C3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811DB-C16F-4CED-97C6-73ABD71F33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14D3C-7343-4DD7-B816-0D4D66BD61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E2409C8-4D7C-40EE-A12E-59CB555C7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1222D5-7193-4F59-83B4-3C19E8B1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58512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BEFA1-A4AB-4CF4-B02E-57AAED5719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1971" y="1709738"/>
            <a:ext cx="9165772" cy="2963271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B406C-F19A-4393-9AD1-A300A7E452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21971" y="4875028"/>
            <a:ext cx="9165772" cy="1052623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7D7AE7-47F6-4023-8D44-8BA1DAB05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AB32FC-A974-44FC-9804-F871EE51D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9ADE9-F40E-4E3B-AB8D-68CB1F4854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5226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4D816-3E01-4EFD-AD9C-783D674DA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F53D69-34A7-451D-A902-5F6CD13343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20722" y="2095500"/>
            <a:ext cx="4999077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E1E0E2-7D34-48E0-8795-546D2F00E2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1056" y="2095500"/>
            <a:ext cx="5072743" cy="39732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005476-6B6D-4BA3-919B-5335D6429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DB6D41-07E2-4F6D-BB39-217957FE7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E0CA9C-BFED-484F-B765-EA8CE4B4B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3919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474AD2-5208-4201-90A7-F961876195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702129"/>
            <a:ext cx="10326688" cy="112567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A3FF53-BE24-42E9-BA12-BC5863CBF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8700" y="1827804"/>
            <a:ext cx="4968875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A84776-6678-4D27-9BE9-5D83FC9E884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28700" y="2642191"/>
            <a:ext cx="4968875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BCA2E2-5B30-43B4-8FCD-23015451F2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1054" y="1827804"/>
            <a:ext cx="5087034" cy="81438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7B7A1-E670-4E7E-AEBA-340893DE8EE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81054" y="2642191"/>
            <a:ext cx="5087034" cy="340241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44D3AE-982A-4CC3-8456-4D4B0E35D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6FE3087-09F9-4436-8236-8693EA498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413CB-0E24-4F96-AF8C-EE269ACCE7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4024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5CAD1C-D319-4A48-8DF9-50699231C9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3D0181-83E0-4AB1-B372-24D6C075B0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750352C-6317-4DD0-84C4-AE7DDAC55F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48F340C5-9EBB-43D9-91F5-F767DBD59B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01240" y="1130240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ECC812-F2A9-46D4-9B78-6659C68ED4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2671" y="1932214"/>
            <a:ext cx="6966858" cy="3091544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B7A37F60-69E7-41AC-BC9A-9DBC3B577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492880">
            <a:off x="2455668" y="1103025"/>
            <a:ext cx="8982171" cy="5009917"/>
          </a:xfrm>
          <a:custGeom>
            <a:avLst/>
            <a:gdLst>
              <a:gd name="connsiteX0" fmla="*/ 284628 w 960507"/>
              <a:gd name="connsiteY0" fmla="*/ 725426 h 725435"/>
              <a:gd name="connsiteX1" fmla="*/ 429979 w 960507"/>
              <a:gd name="connsiteY1" fmla="*/ 636749 h 725435"/>
              <a:gd name="connsiteX2" fmla="*/ 805646 w 960507"/>
              <a:gd name="connsiteY2" fmla="*/ 523401 h 725435"/>
              <a:gd name="connsiteX3" fmla="*/ 954521 w 960507"/>
              <a:gd name="connsiteY3" fmla="*/ 257273 h 725435"/>
              <a:gd name="connsiteX4" fmla="*/ 674486 w 960507"/>
              <a:gd name="connsiteY4" fmla="*/ 5622 h 725435"/>
              <a:gd name="connsiteX5" fmla="*/ 15261 w 960507"/>
              <a:gd name="connsiteY5" fmla="*/ 246605 h 725435"/>
              <a:gd name="connsiteX6" fmla="*/ 217286 w 960507"/>
              <a:gd name="connsiteY6" fmla="*/ 650655 h 725435"/>
              <a:gd name="connsiteX7" fmla="*/ 284628 w 960507"/>
              <a:gd name="connsiteY7" fmla="*/ 725426 h 725435"/>
              <a:gd name="connsiteX0" fmla="*/ 284667 w 961601"/>
              <a:gd name="connsiteY0" fmla="*/ 725435 h 725435"/>
              <a:gd name="connsiteX1" fmla="*/ 430018 w 961601"/>
              <a:gd name="connsiteY1" fmla="*/ 636758 h 725435"/>
              <a:gd name="connsiteX2" fmla="*/ 820834 w 961601"/>
              <a:gd name="connsiteY2" fmla="*/ 548364 h 725435"/>
              <a:gd name="connsiteX3" fmla="*/ 954560 w 961601"/>
              <a:gd name="connsiteY3" fmla="*/ 257282 h 725435"/>
              <a:gd name="connsiteX4" fmla="*/ 674525 w 961601"/>
              <a:gd name="connsiteY4" fmla="*/ 5631 h 725435"/>
              <a:gd name="connsiteX5" fmla="*/ 15300 w 961601"/>
              <a:gd name="connsiteY5" fmla="*/ 246614 h 725435"/>
              <a:gd name="connsiteX6" fmla="*/ 217325 w 961601"/>
              <a:gd name="connsiteY6" fmla="*/ 650664 h 725435"/>
              <a:gd name="connsiteX7" fmla="*/ 284667 w 961601"/>
              <a:gd name="connsiteY7" fmla="*/ 725435 h 725435"/>
              <a:gd name="connsiteX0" fmla="*/ 284667 w 961601"/>
              <a:gd name="connsiteY0" fmla="*/ 725962 h 725962"/>
              <a:gd name="connsiteX1" fmla="*/ 430018 w 961601"/>
              <a:gd name="connsiteY1" fmla="*/ 637285 h 725962"/>
              <a:gd name="connsiteX2" fmla="*/ 820834 w 961601"/>
              <a:gd name="connsiteY2" fmla="*/ 548891 h 725962"/>
              <a:gd name="connsiteX3" fmla="*/ 954560 w 961601"/>
              <a:gd name="connsiteY3" fmla="*/ 257809 h 725962"/>
              <a:gd name="connsiteX4" fmla="*/ 674525 w 961601"/>
              <a:gd name="connsiteY4" fmla="*/ 6158 h 725962"/>
              <a:gd name="connsiteX5" fmla="*/ 15300 w 961601"/>
              <a:gd name="connsiteY5" fmla="*/ 247141 h 725962"/>
              <a:gd name="connsiteX6" fmla="*/ 217325 w 961601"/>
              <a:gd name="connsiteY6" fmla="*/ 651191 h 725962"/>
              <a:gd name="connsiteX7" fmla="*/ 284667 w 961601"/>
              <a:gd name="connsiteY7" fmla="*/ 725962 h 725962"/>
              <a:gd name="connsiteX0" fmla="*/ 410902 w 1087836"/>
              <a:gd name="connsiteY0" fmla="*/ 719810 h 719810"/>
              <a:gd name="connsiteX1" fmla="*/ 556253 w 1087836"/>
              <a:gd name="connsiteY1" fmla="*/ 631133 h 719810"/>
              <a:gd name="connsiteX2" fmla="*/ 947069 w 1087836"/>
              <a:gd name="connsiteY2" fmla="*/ 542739 h 719810"/>
              <a:gd name="connsiteX3" fmla="*/ 1080795 w 1087836"/>
              <a:gd name="connsiteY3" fmla="*/ 251657 h 719810"/>
              <a:gd name="connsiteX4" fmla="*/ 800760 w 1087836"/>
              <a:gd name="connsiteY4" fmla="*/ 6 h 719810"/>
              <a:gd name="connsiteX5" fmla="*/ 5261 w 1087836"/>
              <a:gd name="connsiteY5" fmla="*/ 248982 h 719810"/>
              <a:gd name="connsiteX6" fmla="*/ 343560 w 1087836"/>
              <a:gd name="connsiteY6" fmla="*/ 645039 h 719810"/>
              <a:gd name="connsiteX7" fmla="*/ 410902 w 1087836"/>
              <a:gd name="connsiteY7" fmla="*/ 719810 h 719810"/>
              <a:gd name="connsiteX0" fmla="*/ 412791 w 1089725"/>
              <a:gd name="connsiteY0" fmla="*/ 726835 h 726835"/>
              <a:gd name="connsiteX1" fmla="*/ 558142 w 1089725"/>
              <a:gd name="connsiteY1" fmla="*/ 638158 h 726835"/>
              <a:gd name="connsiteX2" fmla="*/ 948958 w 1089725"/>
              <a:gd name="connsiteY2" fmla="*/ 549764 h 726835"/>
              <a:gd name="connsiteX3" fmla="*/ 1082684 w 1089725"/>
              <a:gd name="connsiteY3" fmla="*/ 258682 h 726835"/>
              <a:gd name="connsiteX4" fmla="*/ 802649 w 1089725"/>
              <a:gd name="connsiteY4" fmla="*/ 7031 h 726835"/>
              <a:gd name="connsiteX5" fmla="*/ 171027 w 1089725"/>
              <a:gd name="connsiteY5" fmla="*/ 85967 h 726835"/>
              <a:gd name="connsiteX6" fmla="*/ 7150 w 1089725"/>
              <a:gd name="connsiteY6" fmla="*/ 256007 h 726835"/>
              <a:gd name="connsiteX7" fmla="*/ 345449 w 1089725"/>
              <a:gd name="connsiteY7" fmla="*/ 652064 h 726835"/>
              <a:gd name="connsiteX8" fmla="*/ 412791 w 1089725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9002 w 1085936"/>
              <a:gd name="connsiteY0" fmla="*/ 726835 h 726835"/>
              <a:gd name="connsiteX1" fmla="*/ 554353 w 1085936"/>
              <a:gd name="connsiteY1" fmla="*/ 638158 h 726835"/>
              <a:gd name="connsiteX2" fmla="*/ 945169 w 1085936"/>
              <a:gd name="connsiteY2" fmla="*/ 549764 h 726835"/>
              <a:gd name="connsiteX3" fmla="*/ 1078895 w 1085936"/>
              <a:gd name="connsiteY3" fmla="*/ 258682 h 726835"/>
              <a:gd name="connsiteX4" fmla="*/ 798860 w 1085936"/>
              <a:gd name="connsiteY4" fmla="*/ 7031 h 726835"/>
              <a:gd name="connsiteX5" fmla="*/ 167238 w 1085936"/>
              <a:gd name="connsiteY5" fmla="*/ 85967 h 726835"/>
              <a:gd name="connsiteX6" fmla="*/ 7460 w 1085936"/>
              <a:gd name="connsiteY6" fmla="*/ 285590 h 726835"/>
              <a:gd name="connsiteX7" fmla="*/ 341660 w 1085936"/>
              <a:gd name="connsiteY7" fmla="*/ 652064 h 726835"/>
              <a:gd name="connsiteX8" fmla="*/ 409002 w 1085936"/>
              <a:gd name="connsiteY8" fmla="*/ 726835 h 726835"/>
              <a:gd name="connsiteX0" fmla="*/ 407340 w 1084274"/>
              <a:gd name="connsiteY0" fmla="*/ 726835 h 726835"/>
              <a:gd name="connsiteX1" fmla="*/ 552691 w 1084274"/>
              <a:gd name="connsiteY1" fmla="*/ 638158 h 726835"/>
              <a:gd name="connsiteX2" fmla="*/ 943507 w 1084274"/>
              <a:gd name="connsiteY2" fmla="*/ 549764 h 726835"/>
              <a:gd name="connsiteX3" fmla="*/ 1077233 w 1084274"/>
              <a:gd name="connsiteY3" fmla="*/ 258682 h 726835"/>
              <a:gd name="connsiteX4" fmla="*/ 797198 w 1084274"/>
              <a:gd name="connsiteY4" fmla="*/ 7031 h 726835"/>
              <a:gd name="connsiteX5" fmla="*/ 165576 w 1084274"/>
              <a:gd name="connsiteY5" fmla="*/ 85967 h 726835"/>
              <a:gd name="connsiteX6" fmla="*/ 5798 w 1084274"/>
              <a:gd name="connsiteY6" fmla="*/ 285590 h 726835"/>
              <a:gd name="connsiteX7" fmla="*/ 339998 w 1084274"/>
              <a:gd name="connsiteY7" fmla="*/ 652064 h 726835"/>
              <a:gd name="connsiteX8" fmla="*/ 407340 w 1084274"/>
              <a:gd name="connsiteY8" fmla="*/ 726835 h 726835"/>
              <a:gd name="connsiteX0" fmla="*/ 405193 w 1082127"/>
              <a:gd name="connsiteY0" fmla="*/ 726835 h 726835"/>
              <a:gd name="connsiteX1" fmla="*/ 550544 w 1082127"/>
              <a:gd name="connsiteY1" fmla="*/ 638158 h 726835"/>
              <a:gd name="connsiteX2" fmla="*/ 941360 w 1082127"/>
              <a:gd name="connsiteY2" fmla="*/ 549764 h 726835"/>
              <a:gd name="connsiteX3" fmla="*/ 1075086 w 1082127"/>
              <a:gd name="connsiteY3" fmla="*/ 258682 h 726835"/>
              <a:gd name="connsiteX4" fmla="*/ 795051 w 1082127"/>
              <a:gd name="connsiteY4" fmla="*/ 7031 h 726835"/>
              <a:gd name="connsiteX5" fmla="*/ 163429 w 1082127"/>
              <a:gd name="connsiteY5" fmla="*/ 85967 h 726835"/>
              <a:gd name="connsiteX6" fmla="*/ 5959 w 1082127"/>
              <a:gd name="connsiteY6" fmla="*/ 336874 h 726835"/>
              <a:gd name="connsiteX7" fmla="*/ 337851 w 1082127"/>
              <a:gd name="connsiteY7" fmla="*/ 652064 h 726835"/>
              <a:gd name="connsiteX8" fmla="*/ 405193 w 1082127"/>
              <a:gd name="connsiteY8" fmla="*/ 726835 h 726835"/>
              <a:gd name="connsiteX0" fmla="*/ 405097 w 1082031"/>
              <a:gd name="connsiteY0" fmla="*/ 727553 h 727553"/>
              <a:gd name="connsiteX1" fmla="*/ 550448 w 1082031"/>
              <a:gd name="connsiteY1" fmla="*/ 638876 h 727553"/>
              <a:gd name="connsiteX2" fmla="*/ 941264 w 1082031"/>
              <a:gd name="connsiteY2" fmla="*/ 550482 h 727553"/>
              <a:gd name="connsiteX3" fmla="*/ 1074990 w 1082031"/>
              <a:gd name="connsiteY3" fmla="*/ 259400 h 727553"/>
              <a:gd name="connsiteX4" fmla="*/ 794955 w 1082031"/>
              <a:gd name="connsiteY4" fmla="*/ 7749 h 727553"/>
              <a:gd name="connsiteX5" fmla="*/ 164686 w 1082031"/>
              <a:gd name="connsiteY5" fmla="*/ 81610 h 727553"/>
              <a:gd name="connsiteX6" fmla="*/ 5863 w 1082031"/>
              <a:gd name="connsiteY6" fmla="*/ 337592 h 727553"/>
              <a:gd name="connsiteX7" fmla="*/ 337755 w 1082031"/>
              <a:gd name="connsiteY7" fmla="*/ 652782 h 727553"/>
              <a:gd name="connsiteX8" fmla="*/ 405097 w 1082031"/>
              <a:gd name="connsiteY8" fmla="*/ 727553 h 727553"/>
              <a:gd name="connsiteX0" fmla="*/ 427815 w 1104749"/>
              <a:gd name="connsiteY0" fmla="*/ 727553 h 727553"/>
              <a:gd name="connsiteX1" fmla="*/ 573166 w 1104749"/>
              <a:gd name="connsiteY1" fmla="*/ 638876 h 727553"/>
              <a:gd name="connsiteX2" fmla="*/ 963982 w 1104749"/>
              <a:gd name="connsiteY2" fmla="*/ 550482 h 727553"/>
              <a:gd name="connsiteX3" fmla="*/ 1097708 w 1104749"/>
              <a:gd name="connsiteY3" fmla="*/ 259400 h 727553"/>
              <a:gd name="connsiteX4" fmla="*/ 817673 w 1104749"/>
              <a:gd name="connsiteY4" fmla="*/ 7749 h 727553"/>
              <a:gd name="connsiteX5" fmla="*/ 187404 w 1104749"/>
              <a:gd name="connsiteY5" fmla="*/ 81610 h 727553"/>
              <a:gd name="connsiteX6" fmla="*/ 4537 w 1104749"/>
              <a:gd name="connsiteY6" fmla="*/ 344274 h 727553"/>
              <a:gd name="connsiteX7" fmla="*/ 360473 w 1104749"/>
              <a:gd name="connsiteY7" fmla="*/ 652782 h 727553"/>
              <a:gd name="connsiteX8" fmla="*/ 427815 w 1104749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23278 w 1100212"/>
              <a:gd name="connsiteY0" fmla="*/ 727553 h 727553"/>
              <a:gd name="connsiteX1" fmla="*/ 568629 w 1100212"/>
              <a:gd name="connsiteY1" fmla="*/ 638876 h 727553"/>
              <a:gd name="connsiteX2" fmla="*/ 959445 w 1100212"/>
              <a:gd name="connsiteY2" fmla="*/ 550482 h 727553"/>
              <a:gd name="connsiteX3" fmla="*/ 1093171 w 1100212"/>
              <a:gd name="connsiteY3" fmla="*/ 259400 h 727553"/>
              <a:gd name="connsiteX4" fmla="*/ 813136 w 1100212"/>
              <a:gd name="connsiteY4" fmla="*/ 7749 h 727553"/>
              <a:gd name="connsiteX5" fmla="*/ 182867 w 1100212"/>
              <a:gd name="connsiteY5" fmla="*/ 81610 h 727553"/>
              <a:gd name="connsiteX6" fmla="*/ 0 w 1100212"/>
              <a:gd name="connsiteY6" fmla="*/ 344274 h 727553"/>
              <a:gd name="connsiteX7" fmla="*/ 355936 w 1100212"/>
              <a:gd name="connsiteY7" fmla="*/ 652782 h 727553"/>
              <a:gd name="connsiteX8" fmla="*/ 423278 w 1100212"/>
              <a:gd name="connsiteY8" fmla="*/ 727553 h 727553"/>
              <a:gd name="connsiteX0" fmla="*/ 437503 w 1114437"/>
              <a:gd name="connsiteY0" fmla="*/ 727553 h 727553"/>
              <a:gd name="connsiteX1" fmla="*/ 582854 w 1114437"/>
              <a:gd name="connsiteY1" fmla="*/ 638876 h 727553"/>
              <a:gd name="connsiteX2" fmla="*/ 973670 w 1114437"/>
              <a:gd name="connsiteY2" fmla="*/ 550482 h 727553"/>
              <a:gd name="connsiteX3" fmla="*/ 1107396 w 1114437"/>
              <a:gd name="connsiteY3" fmla="*/ 259400 h 727553"/>
              <a:gd name="connsiteX4" fmla="*/ 827361 w 1114437"/>
              <a:gd name="connsiteY4" fmla="*/ 7749 h 727553"/>
              <a:gd name="connsiteX5" fmla="*/ 197092 w 1114437"/>
              <a:gd name="connsiteY5" fmla="*/ 81610 h 727553"/>
              <a:gd name="connsiteX6" fmla="*/ 0 w 1114437"/>
              <a:gd name="connsiteY6" fmla="*/ 341962 h 727553"/>
              <a:gd name="connsiteX7" fmla="*/ 370161 w 1114437"/>
              <a:gd name="connsiteY7" fmla="*/ 652782 h 727553"/>
              <a:gd name="connsiteX8" fmla="*/ 437503 w 1114437"/>
              <a:gd name="connsiteY8" fmla="*/ 727553 h 727553"/>
              <a:gd name="connsiteX0" fmla="*/ 463684 w 1140618"/>
              <a:gd name="connsiteY0" fmla="*/ 727553 h 727553"/>
              <a:gd name="connsiteX1" fmla="*/ 609035 w 1140618"/>
              <a:gd name="connsiteY1" fmla="*/ 638876 h 727553"/>
              <a:gd name="connsiteX2" fmla="*/ 999851 w 1140618"/>
              <a:gd name="connsiteY2" fmla="*/ 550482 h 727553"/>
              <a:gd name="connsiteX3" fmla="*/ 1133577 w 1140618"/>
              <a:gd name="connsiteY3" fmla="*/ 259400 h 727553"/>
              <a:gd name="connsiteX4" fmla="*/ 853542 w 1140618"/>
              <a:gd name="connsiteY4" fmla="*/ 7749 h 727553"/>
              <a:gd name="connsiteX5" fmla="*/ 223273 w 1140618"/>
              <a:gd name="connsiteY5" fmla="*/ 81610 h 727553"/>
              <a:gd name="connsiteX6" fmla="*/ 0 w 1140618"/>
              <a:gd name="connsiteY6" fmla="*/ 343816 h 727553"/>
              <a:gd name="connsiteX7" fmla="*/ 396342 w 1140618"/>
              <a:gd name="connsiteY7" fmla="*/ 652782 h 727553"/>
              <a:gd name="connsiteX8" fmla="*/ 463684 w 1140618"/>
              <a:gd name="connsiteY8" fmla="*/ 727553 h 727553"/>
              <a:gd name="connsiteX0" fmla="*/ 463684 w 1140714"/>
              <a:gd name="connsiteY0" fmla="*/ 719277 h 719277"/>
              <a:gd name="connsiteX1" fmla="*/ 609035 w 1140714"/>
              <a:gd name="connsiteY1" fmla="*/ 630600 h 719277"/>
              <a:gd name="connsiteX2" fmla="*/ 999851 w 1140714"/>
              <a:gd name="connsiteY2" fmla="*/ 542206 h 719277"/>
              <a:gd name="connsiteX3" fmla="*/ 1133577 w 1140714"/>
              <a:gd name="connsiteY3" fmla="*/ 251124 h 719277"/>
              <a:gd name="connsiteX4" fmla="*/ 852002 w 1140714"/>
              <a:gd name="connsiteY4" fmla="*/ 8636 h 719277"/>
              <a:gd name="connsiteX5" fmla="*/ 223273 w 1140714"/>
              <a:gd name="connsiteY5" fmla="*/ 73334 h 719277"/>
              <a:gd name="connsiteX6" fmla="*/ 0 w 1140714"/>
              <a:gd name="connsiteY6" fmla="*/ 335540 h 719277"/>
              <a:gd name="connsiteX7" fmla="*/ 396342 w 1140714"/>
              <a:gd name="connsiteY7" fmla="*/ 644506 h 719277"/>
              <a:gd name="connsiteX8" fmla="*/ 463684 w 1140714"/>
              <a:gd name="connsiteY8" fmla="*/ 719277 h 719277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40714"/>
              <a:gd name="connsiteY0" fmla="*/ 721380 h 721380"/>
              <a:gd name="connsiteX1" fmla="*/ 609035 w 1140714"/>
              <a:gd name="connsiteY1" fmla="*/ 632703 h 721380"/>
              <a:gd name="connsiteX2" fmla="*/ 999851 w 1140714"/>
              <a:gd name="connsiteY2" fmla="*/ 544309 h 721380"/>
              <a:gd name="connsiteX3" fmla="*/ 1133577 w 1140714"/>
              <a:gd name="connsiteY3" fmla="*/ 253227 h 721380"/>
              <a:gd name="connsiteX4" fmla="*/ 852002 w 1140714"/>
              <a:gd name="connsiteY4" fmla="*/ 10739 h 721380"/>
              <a:gd name="connsiteX5" fmla="*/ 223273 w 1140714"/>
              <a:gd name="connsiteY5" fmla="*/ 64441 h 721380"/>
              <a:gd name="connsiteX6" fmla="*/ 0 w 1140714"/>
              <a:gd name="connsiteY6" fmla="*/ 337643 h 721380"/>
              <a:gd name="connsiteX7" fmla="*/ 396342 w 1140714"/>
              <a:gd name="connsiteY7" fmla="*/ 646609 h 721380"/>
              <a:gd name="connsiteX8" fmla="*/ 463684 w 1140714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8513"/>
              <a:gd name="connsiteY0" fmla="*/ 721380 h 721380"/>
              <a:gd name="connsiteX1" fmla="*/ 610575 w 1138513"/>
              <a:gd name="connsiteY1" fmla="*/ 643699 h 721380"/>
              <a:gd name="connsiteX2" fmla="*/ 999851 w 1138513"/>
              <a:gd name="connsiteY2" fmla="*/ 544309 h 721380"/>
              <a:gd name="connsiteX3" fmla="*/ 1133577 w 1138513"/>
              <a:gd name="connsiteY3" fmla="*/ 253227 h 721380"/>
              <a:gd name="connsiteX4" fmla="*/ 852002 w 1138513"/>
              <a:gd name="connsiteY4" fmla="*/ 10739 h 721380"/>
              <a:gd name="connsiteX5" fmla="*/ 223273 w 1138513"/>
              <a:gd name="connsiteY5" fmla="*/ 64441 h 721380"/>
              <a:gd name="connsiteX6" fmla="*/ 0 w 1138513"/>
              <a:gd name="connsiteY6" fmla="*/ 337643 h 721380"/>
              <a:gd name="connsiteX7" fmla="*/ 396342 w 1138513"/>
              <a:gd name="connsiteY7" fmla="*/ 646609 h 721380"/>
              <a:gd name="connsiteX8" fmla="*/ 463684 w 1138513"/>
              <a:gd name="connsiteY8" fmla="*/ 721380 h 721380"/>
              <a:gd name="connsiteX0" fmla="*/ 463684 w 1136732"/>
              <a:gd name="connsiteY0" fmla="*/ 721380 h 721380"/>
              <a:gd name="connsiteX1" fmla="*/ 610575 w 1136732"/>
              <a:gd name="connsiteY1" fmla="*/ 643699 h 721380"/>
              <a:gd name="connsiteX2" fmla="*/ 999851 w 1136732"/>
              <a:gd name="connsiteY2" fmla="*/ 544309 h 721380"/>
              <a:gd name="connsiteX3" fmla="*/ 1133577 w 1136732"/>
              <a:gd name="connsiteY3" fmla="*/ 253227 h 721380"/>
              <a:gd name="connsiteX4" fmla="*/ 852002 w 1136732"/>
              <a:gd name="connsiteY4" fmla="*/ 10739 h 721380"/>
              <a:gd name="connsiteX5" fmla="*/ 223273 w 1136732"/>
              <a:gd name="connsiteY5" fmla="*/ 64441 h 721380"/>
              <a:gd name="connsiteX6" fmla="*/ 0 w 1136732"/>
              <a:gd name="connsiteY6" fmla="*/ 337643 h 721380"/>
              <a:gd name="connsiteX7" fmla="*/ 396342 w 1136732"/>
              <a:gd name="connsiteY7" fmla="*/ 646609 h 721380"/>
              <a:gd name="connsiteX8" fmla="*/ 463684 w 1136732"/>
              <a:gd name="connsiteY8" fmla="*/ 721380 h 721380"/>
              <a:gd name="connsiteX0" fmla="*/ 463684 w 1121891"/>
              <a:gd name="connsiteY0" fmla="*/ 721255 h 721255"/>
              <a:gd name="connsiteX1" fmla="*/ 610575 w 1121891"/>
              <a:gd name="connsiteY1" fmla="*/ 643574 h 721255"/>
              <a:gd name="connsiteX2" fmla="*/ 999851 w 1121891"/>
              <a:gd name="connsiteY2" fmla="*/ 544184 h 721255"/>
              <a:gd name="connsiteX3" fmla="*/ 1118177 w 1121891"/>
              <a:gd name="connsiteY3" fmla="*/ 251269 h 721255"/>
              <a:gd name="connsiteX4" fmla="*/ 852002 w 1121891"/>
              <a:gd name="connsiteY4" fmla="*/ 10614 h 721255"/>
              <a:gd name="connsiteX5" fmla="*/ 223273 w 1121891"/>
              <a:gd name="connsiteY5" fmla="*/ 64316 h 721255"/>
              <a:gd name="connsiteX6" fmla="*/ 0 w 1121891"/>
              <a:gd name="connsiteY6" fmla="*/ 337518 h 721255"/>
              <a:gd name="connsiteX7" fmla="*/ 396342 w 1121891"/>
              <a:gd name="connsiteY7" fmla="*/ 646484 h 721255"/>
              <a:gd name="connsiteX8" fmla="*/ 463684 w 1121891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864"/>
              <a:gd name="connsiteY0" fmla="*/ 721255 h 721255"/>
              <a:gd name="connsiteX1" fmla="*/ 610575 w 1123864"/>
              <a:gd name="connsiteY1" fmla="*/ 643574 h 721255"/>
              <a:gd name="connsiteX2" fmla="*/ 999851 w 1123864"/>
              <a:gd name="connsiteY2" fmla="*/ 549682 h 721255"/>
              <a:gd name="connsiteX3" fmla="*/ 1118177 w 1123864"/>
              <a:gd name="connsiteY3" fmla="*/ 251269 h 721255"/>
              <a:gd name="connsiteX4" fmla="*/ 852002 w 1123864"/>
              <a:gd name="connsiteY4" fmla="*/ 10614 h 721255"/>
              <a:gd name="connsiteX5" fmla="*/ 223273 w 1123864"/>
              <a:gd name="connsiteY5" fmla="*/ 64316 h 721255"/>
              <a:gd name="connsiteX6" fmla="*/ 0 w 1123864"/>
              <a:gd name="connsiteY6" fmla="*/ 337518 h 721255"/>
              <a:gd name="connsiteX7" fmla="*/ 396342 w 1123864"/>
              <a:gd name="connsiteY7" fmla="*/ 646484 h 721255"/>
              <a:gd name="connsiteX8" fmla="*/ 463684 w 1123864"/>
              <a:gd name="connsiteY8" fmla="*/ 721255 h 721255"/>
              <a:gd name="connsiteX0" fmla="*/ 463684 w 1123354"/>
              <a:gd name="connsiteY0" fmla="*/ 721255 h 721255"/>
              <a:gd name="connsiteX1" fmla="*/ 610575 w 1123354"/>
              <a:gd name="connsiteY1" fmla="*/ 643574 h 721255"/>
              <a:gd name="connsiteX2" fmla="*/ 999851 w 1123354"/>
              <a:gd name="connsiteY2" fmla="*/ 549682 h 721255"/>
              <a:gd name="connsiteX3" fmla="*/ 1118177 w 1123354"/>
              <a:gd name="connsiteY3" fmla="*/ 251269 h 721255"/>
              <a:gd name="connsiteX4" fmla="*/ 852002 w 1123354"/>
              <a:gd name="connsiteY4" fmla="*/ 10614 h 721255"/>
              <a:gd name="connsiteX5" fmla="*/ 223273 w 1123354"/>
              <a:gd name="connsiteY5" fmla="*/ 64316 h 721255"/>
              <a:gd name="connsiteX6" fmla="*/ 0 w 1123354"/>
              <a:gd name="connsiteY6" fmla="*/ 337518 h 721255"/>
              <a:gd name="connsiteX7" fmla="*/ 396342 w 1123354"/>
              <a:gd name="connsiteY7" fmla="*/ 646484 h 721255"/>
              <a:gd name="connsiteX8" fmla="*/ 463684 w 1123354"/>
              <a:gd name="connsiteY8" fmla="*/ 721255 h 721255"/>
              <a:gd name="connsiteX0" fmla="*/ 411324 w 1070994"/>
              <a:gd name="connsiteY0" fmla="*/ 721255 h 721255"/>
              <a:gd name="connsiteX1" fmla="*/ 558215 w 1070994"/>
              <a:gd name="connsiteY1" fmla="*/ 643574 h 721255"/>
              <a:gd name="connsiteX2" fmla="*/ 947491 w 1070994"/>
              <a:gd name="connsiteY2" fmla="*/ 549682 h 721255"/>
              <a:gd name="connsiteX3" fmla="*/ 1065817 w 1070994"/>
              <a:gd name="connsiteY3" fmla="*/ 251269 h 721255"/>
              <a:gd name="connsiteX4" fmla="*/ 799642 w 1070994"/>
              <a:gd name="connsiteY4" fmla="*/ 10614 h 721255"/>
              <a:gd name="connsiteX5" fmla="*/ 170913 w 1070994"/>
              <a:gd name="connsiteY5" fmla="*/ 64316 h 721255"/>
              <a:gd name="connsiteX6" fmla="*/ 0 w 1070994"/>
              <a:gd name="connsiteY6" fmla="*/ 339351 h 721255"/>
              <a:gd name="connsiteX7" fmla="*/ 343982 w 1070994"/>
              <a:gd name="connsiteY7" fmla="*/ 646484 h 721255"/>
              <a:gd name="connsiteX8" fmla="*/ 411324 w 107099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1255 h 721255"/>
              <a:gd name="connsiteX1" fmla="*/ 538195 w 1050974"/>
              <a:gd name="connsiteY1" fmla="*/ 643574 h 721255"/>
              <a:gd name="connsiteX2" fmla="*/ 927471 w 1050974"/>
              <a:gd name="connsiteY2" fmla="*/ 549682 h 721255"/>
              <a:gd name="connsiteX3" fmla="*/ 1045797 w 1050974"/>
              <a:gd name="connsiteY3" fmla="*/ 251269 h 721255"/>
              <a:gd name="connsiteX4" fmla="*/ 779622 w 1050974"/>
              <a:gd name="connsiteY4" fmla="*/ 10614 h 721255"/>
              <a:gd name="connsiteX5" fmla="*/ 150893 w 1050974"/>
              <a:gd name="connsiteY5" fmla="*/ 64316 h 721255"/>
              <a:gd name="connsiteX6" fmla="*/ 0 w 1050974"/>
              <a:gd name="connsiteY6" fmla="*/ 339351 h 721255"/>
              <a:gd name="connsiteX7" fmla="*/ 323962 w 1050974"/>
              <a:gd name="connsiteY7" fmla="*/ 646484 h 721255"/>
              <a:gd name="connsiteX8" fmla="*/ 391304 w 1050974"/>
              <a:gd name="connsiteY8" fmla="*/ 721255 h 721255"/>
              <a:gd name="connsiteX0" fmla="*/ 391304 w 1050974"/>
              <a:gd name="connsiteY0" fmla="*/ 723864 h 723864"/>
              <a:gd name="connsiteX1" fmla="*/ 538195 w 1050974"/>
              <a:gd name="connsiteY1" fmla="*/ 646183 h 723864"/>
              <a:gd name="connsiteX2" fmla="*/ 927471 w 1050974"/>
              <a:gd name="connsiteY2" fmla="*/ 552291 h 723864"/>
              <a:gd name="connsiteX3" fmla="*/ 1045797 w 1050974"/>
              <a:gd name="connsiteY3" fmla="*/ 253878 h 723864"/>
              <a:gd name="connsiteX4" fmla="*/ 779622 w 1050974"/>
              <a:gd name="connsiteY4" fmla="*/ 13223 h 723864"/>
              <a:gd name="connsiteX5" fmla="*/ 201713 w 1050974"/>
              <a:gd name="connsiteY5" fmla="*/ 55929 h 723864"/>
              <a:gd name="connsiteX6" fmla="*/ 0 w 1050974"/>
              <a:gd name="connsiteY6" fmla="*/ 341960 h 723864"/>
              <a:gd name="connsiteX7" fmla="*/ 323962 w 1050974"/>
              <a:gd name="connsiteY7" fmla="*/ 649093 h 723864"/>
              <a:gd name="connsiteX8" fmla="*/ 391304 w 1050974"/>
              <a:gd name="connsiteY8" fmla="*/ 723864 h 723864"/>
              <a:gd name="connsiteX0" fmla="*/ 391304 w 1050974"/>
              <a:gd name="connsiteY0" fmla="*/ 722931 h 722931"/>
              <a:gd name="connsiteX1" fmla="*/ 538195 w 1050974"/>
              <a:gd name="connsiteY1" fmla="*/ 645250 h 722931"/>
              <a:gd name="connsiteX2" fmla="*/ 927471 w 1050974"/>
              <a:gd name="connsiteY2" fmla="*/ 551358 h 722931"/>
              <a:gd name="connsiteX3" fmla="*/ 1045797 w 1050974"/>
              <a:gd name="connsiteY3" fmla="*/ 252945 h 722931"/>
              <a:gd name="connsiteX4" fmla="*/ 779622 w 1050974"/>
              <a:gd name="connsiteY4" fmla="*/ 12290 h 722931"/>
              <a:gd name="connsiteX5" fmla="*/ 215573 w 1050974"/>
              <a:gd name="connsiteY5" fmla="*/ 58661 h 722931"/>
              <a:gd name="connsiteX6" fmla="*/ 0 w 1050974"/>
              <a:gd name="connsiteY6" fmla="*/ 341027 h 722931"/>
              <a:gd name="connsiteX7" fmla="*/ 323962 w 1050974"/>
              <a:gd name="connsiteY7" fmla="*/ 648160 h 722931"/>
              <a:gd name="connsiteX8" fmla="*/ 391304 w 1050974"/>
              <a:gd name="connsiteY8" fmla="*/ 722931 h 722931"/>
              <a:gd name="connsiteX0" fmla="*/ 382064 w 1041734"/>
              <a:gd name="connsiteY0" fmla="*/ 722931 h 722931"/>
              <a:gd name="connsiteX1" fmla="*/ 528955 w 1041734"/>
              <a:gd name="connsiteY1" fmla="*/ 645250 h 722931"/>
              <a:gd name="connsiteX2" fmla="*/ 918231 w 1041734"/>
              <a:gd name="connsiteY2" fmla="*/ 551358 h 722931"/>
              <a:gd name="connsiteX3" fmla="*/ 1036557 w 1041734"/>
              <a:gd name="connsiteY3" fmla="*/ 252945 h 722931"/>
              <a:gd name="connsiteX4" fmla="*/ 770382 w 1041734"/>
              <a:gd name="connsiteY4" fmla="*/ 12290 h 722931"/>
              <a:gd name="connsiteX5" fmla="*/ 206333 w 1041734"/>
              <a:gd name="connsiteY5" fmla="*/ 58661 h 722931"/>
              <a:gd name="connsiteX6" fmla="*/ 0 w 1041734"/>
              <a:gd name="connsiteY6" fmla="*/ 342860 h 722931"/>
              <a:gd name="connsiteX7" fmla="*/ 314722 w 1041734"/>
              <a:gd name="connsiteY7" fmla="*/ 648160 h 722931"/>
              <a:gd name="connsiteX8" fmla="*/ 382064 w 1041734"/>
              <a:gd name="connsiteY8" fmla="*/ 722931 h 7229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41734" h="722931">
                <a:moveTo>
                  <a:pt x="382064" y="722931"/>
                </a:moveTo>
                <a:cubicBezTo>
                  <a:pt x="406019" y="660055"/>
                  <a:pt x="439594" y="666515"/>
                  <a:pt x="528955" y="645250"/>
                </a:cubicBezTo>
                <a:cubicBezTo>
                  <a:pt x="618316" y="623985"/>
                  <a:pt x="833631" y="616742"/>
                  <a:pt x="918231" y="551358"/>
                </a:cubicBezTo>
                <a:cubicBezTo>
                  <a:pt x="1002831" y="485974"/>
                  <a:pt x="1059658" y="370279"/>
                  <a:pt x="1036557" y="252945"/>
                </a:cubicBezTo>
                <a:cubicBezTo>
                  <a:pt x="1013456" y="135611"/>
                  <a:pt x="908753" y="44671"/>
                  <a:pt x="770382" y="12290"/>
                </a:cubicBezTo>
                <a:cubicBezTo>
                  <a:pt x="632011" y="-20091"/>
                  <a:pt x="338916" y="17165"/>
                  <a:pt x="206333" y="58661"/>
                </a:cubicBezTo>
                <a:cubicBezTo>
                  <a:pt x="73750" y="100157"/>
                  <a:pt x="1822" y="199023"/>
                  <a:pt x="0" y="342860"/>
                </a:cubicBezTo>
                <a:cubicBezTo>
                  <a:pt x="27105" y="498943"/>
                  <a:pt x="87932" y="573770"/>
                  <a:pt x="314722" y="648160"/>
                </a:cubicBezTo>
                <a:cubicBezTo>
                  <a:pt x="367872" y="666162"/>
                  <a:pt x="382064" y="722931"/>
                  <a:pt x="382064" y="722931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611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6D441F-9FBB-4F90-987A-39793DE0E7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C92B1E-8D5D-45CA-9A8B-53E3B7FEC4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1489E71-49A9-4CE9-AD1D-780A876BC3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125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4053A-B2EE-4E20-9723-6BB0BBD50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53272"/>
            <a:ext cx="3932237" cy="173272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B065AB-0DF3-4C86-AB5F-EB65021FD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5642" y="987425"/>
            <a:ext cx="5939745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99FAE-8825-466D-9F1E-3B7BAED2C0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8550"/>
            <a:ext cx="3932237" cy="350043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3A6375-677F-4A58-B98D-18F3DEF8E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B40F2C-7AE7-481B-856A-B3E26AE8B9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7C48C-9BD9-41CB-915E-A905B8869B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765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1B6DE4-025D-4D93-A5D0-FB45897207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15915"/>
            <a:ext cx="3932237" cy="16700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993EE21-471F-4B7B-B7AF-192243A127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46B769-8E40-42E6-8F62-C4347B0CE9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365744"/>
            <a:ext cx="3932237" cy="35032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84DC6-1AA3-4779-8EDF-F4A877508E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47F83E-FAF9-43E1-95CC-6F4EDD76B3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3D8C7B-B211-4BAF-9C05-09CF993B0D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3116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139E3-FB89-4585-A22D-15851E8DE0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94B498-70D2-4956-A576-83345B38DC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A84CB-FF9E-43D6-8805-B4ABB520D6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7EE14-0A60-428B-BC0E-A50951E0E3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A9A22-BBF2-4B23-B17F-B32AC87D29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0137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5CC51B-E0BE-4D50-A04A-571F8BCAE2A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99550" y="692150"/>
            <a:ext cx="2254250" cy="530993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1F5607-7A89-4981-87F4-98BC7CE0A9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692150"/>
            <a:ext cx="8108950" cy="530993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20D5BE-275A-42D5-BCE1-357D53FC50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525F9A-B406-4028-AC92-D12450519F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70F0A-5147-4274-A0A1-BD2191794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2767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AAE2DA9-9BAF-4D46-BC97-20425C5321FD}"/>
              </a:ext>
            </a:extLst>
          </p:cNvPr>
          <p:cNvSpPr/>
          <p:nvPr/>
        </p:nvSpPr>
        <p:spPr>
          <a:xfrm>
            <a:off x="372926" y="367993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68807" y="-29564"/>
                  <a:pt x="11499601" y="84193"/>
                </a:cubicBezTo>
                <a:lnTo>
                  <a:pt x="11496115" y="333210"/>
                </a:lnTo>
                <a:cubicBezTo>
                  <a:pt x="11496285" y="48943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489E99-8A12-4C4F-92F9-95B01D81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0724" y="558209"/>
            <a:ext cx="10333075" cy="141413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11B211-A6C3-4384-AA0B-7A8561A53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20726" y="2089298"/>
            <a:ext cx="10333074" cy="38277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007E98-5ED3-41C2-BC39-EA8FB826AB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67834" y="6356350"/>
            <a:ext cx="2604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1"/>
                </a:solidFill>
              </a:defRPr>
            </a:lvl1pPr>
          </a:lstStyle>
          <a:p>
            <a:fld id="{C1691109-F4F8-4597-962C-A4F4B7960636}" type="datetimeFigureOut">
              <a:rPr lang="en-US" smtClean="0"/>
              <a:t>3/26/2025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493049-EC55-4ABD-8F77-F5A84AE384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756153" y="6356350"/>
            <a:ext cx="34441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21B6DF-CCDC-4ED0-A4B2-1512B668F4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200263" y="6356350"/>
            <a:ext cx="52390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1"/>
                </a:solidFill>
              </a:defRPr>
            </a:lvl1pPr>
          </a:lstStyle>
          <a:p>
            <a:fld id="{7C7FAD9F-AEE9-406E-B720-57D2B9DB2816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D2C6CA-56BB-4A08-A1E2-342F83955EDB}"/>
              </a:ext>
            </a:extLst>
          </p:cNvPr>
          <p:cNvSpPr/>
          <p:nvPr/>
        </p:nvSpPr>
        <p:spPr>
          <a:xfrm>
            <a:off x="403284" y="389461"/>
            <a:ext cx="11499601" cy="6203902"/>
          </a:xfrm>
          <a:custGeom>
            <a:avLst/>
            <a:gdLst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321880 w 11499601"/>
              <a:gd name="connsiteY17" fmla="*/ 5943328 h 6250474"/>
              <a:gd name="connsiteX18" fmla="*/ 2161451 w 11499601"/>
              <a:gd name="connsiteY18" fmla="*/ 5941720 h 6250474"/>
              <a:gd name="connsiteX19" fmla="*/ 1884575 w 11499601"/>
              <a:gd name="connsiteY19" fmla="*/ 5937508 h 6250474"/>
              <a:gd name="connsiteX20" fmla="*/ 1731597 w 11499601"/>
              <a:gd name="connsiteY20" fmla="*/ 5934968 h 6250474"/>
              <a:gd name="connsiteX21" fmla="*/ 1588500 w 11499601"/>
              <a:gd name="connsiteY21" fmla="*/ 5940418 h 6250474"/>
              <a:gd name="connsiteX22" fmla="*/ 671167 w 11499601"/>
              <a:gd name="connsiteY22" fmla="*/ 5948382 h 6250474"/>
              <a:gd name="connsiteX23" fmla="*/ 94741 w 11499601"/>
              <a:gd name="connsiteY23" fmla="*/ 5957415 h 6250474"/>
              <a:gd name="connsiteX24" fmla="*/ 37859 w 11499601"/>
              <a:gd name="connsiteY24" fmla="*/ 5876060 h 6250474"/>
              <a:gd name="connsiteX25" fmla="*/ 28975 w 11499601"/>
              <a:gd name="connsiteY25" fmla="*/ 2606888 h 6250474"/>
              <a:gd name="connsiteX26" fmla="*/ 33539 w 11499601"/>
              <a:gd name="connsiteY26" fmla="*/ 59860 h 6250474"/>
              <a:gd name="connsiteX27" fmla="*/ 39830 w 11499601"/>
              <a:gd name="connsiteY27" fmla="*/ 42028 h 6250474"/>
              <a:gd name="connsiteX28" fmla="*/ 88659 w 11499601"/>
              <a:gd name="connsiteY28" fmla="*/ 37282 h 6250474"/>
              <a:gd name="connsiteX29" fmla="*/ 301554 w 11499601"/>
              <a:gd name="connsiteY29" fmla="*/ 37282 h 6250474"/>
              <a:gd name="connsiteX30" fmla="*/ 416464 w 11499601"/>
              <a:gd name="connsiteY30" fmla="*/ 30725 h 6250474"/>
              <a:gd name="connsiteX31" fmla="*/ 907723 w 11499601"/>
              <a:gd name="connsiteY31" fmla="*/ 24269 h 6250474"/>
              <a:gd name="connsiteX32" fmla="*/ 3989089 w 11499601"/>
              <a:gd name="connsiteY32" fmla="*/ 29653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2161451 w 11499601"/>
              <a:gd name="connsiteY17" fmla="*/ 5941720 h 6250474"/>
              <a:gd name="connsiteX18" fmla="*/ 1884575 w 11499601"/>
              <a:gd name="connsiteY18" fmla="*/ 5937508 h 6250474"/>
              <a:gd name="connsiteX19" fmla="*/ 1731597 w 11499601"/>
              <a:gd name="connsiteY19" fmla="*/ 5934968 h 6250474"/>
              <a:gd name="connsiteX20" fmla="*/ 1588500 w 11499601"/>
              <a:gd name="connsiteY20" fmla="*/ 5940418 h 6250474"/>
              <a:gd name="connsiteX21" fmla="*/ 671167 w 11499601"/>
              <a:gd name="connsiteY21" fmla="*/ 5948382 h 6250474"/>
              <a:gd name="connsiteX22" fmla="*/ 94741 w 11499601"/>
              <a:gd name="connsiteY22" fmla="*/ 5957415 h 6250474"/>
              <a:gd name="connsiteX23" fmla="*/ 37859 w 11499601"/>
              <a:gd name="connsiteY23" fmla="*/ 5876060 h 6250474"/>
              <a:gd name="connsiteX24" fmla="*/ 28975 w 11499601"/>
              <a:gd name="connsiteY24" fmla="*/ 2606888 h 6250474"/>
              <a:gd name="connsiteX25" fmla="*/ 33539 w 11499601"/>
              <a:gd name="connsiteY25" fmla="*/ 59860 h 6250474"/>
              <a:gd name="connsiteX26" fmla="*/ 39830 w 11499601"/>
              <a:gd name="connsiteY26" fmla="*/ 42028 h 6250474"/>
              <a:gd name="connsiteX27" fmla="*/ 88659 w 11499601"/>
              <a:gd name="connsiteY27" fmla="*/ 37282 h 6250474"/>
              <a:gd name="connsiteX28" fmla="*/ 301554 w 11499601"/>
              <a:gd name="connsiteY28" fmla="*/ 37282 h 6250474"/>
              <a:gd name="connsiteX29" fmla="*/ 416464 w 11499601"/>
              <a:gd name="connsiteY29" fmla="*/ 30725 h 6250474"/>
              <a:gd name="connsiteX30" fmla="*/ 907723 w 11499601"/>
              <a:gd name="connsiteY30" fmla="*/ 24269 h 6250474"/>
              <a:gd name="connsiteX31" fmla="*/ 3989089 w 11499601"/>
              <a:gd name="connsiteY31" fmla="*/ 29653 h 6250474"/>
              <a:gd name="connsiteX32" fmla="*/ 9680053 w 11499601"/>
              <a:gd name="connsiteY32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5021779 w 11499601"/>
              <a:gd name="connsiteY10" fmla="*/ 5972741 h 6250474"/>
              <a:gd name="connsiteX11" fmla="*/ 3239306 w 11499601"/>
              <a:gd name="connsiteY11" fmla="*/ 5972741 h 6250474"/>
              <a:gd name="connsiteX12" fmla="*/ 3217554 w 11499601"/>
              <a:gd name="connsiteY12" fmla="*/ 6005912 h 6250474"/>
              <a:gd name="connsiteX13" fmla="*/ 3219866 w 11499601"/>
              <a:gd name="connsiteY13" fmla="*/ 6250474 h 6250474"/>
              <a:gd name="connsiteX14" fmla="*/ 2855432 w 11499601"/>
              <a:gd name="connsiteY14" fmla="*/ 6045972 h 6250474"/>
              <a:gd name="connsiteX15" fmla="*/ 2785655 w 11499601"/>
              <a:gd name="connsiteY15" fmla="*/ 5972741 h 6250474"/>
              <a:gd name="connsiteX16" fmla="*/ 2321880 w 11499601"/>
              <a:gd name="connsiteY16" fmla="*/ 5972741 h 6250474"/>
              <a:gd name="connsiteX17" fmla="*/ 1884575 w 11499601"/>
              <a:gd name="connsiteY17" fmla="*/ 5937508 h 6250474"/>
              <a:gd name="connsiteX18" fmla="*/ 1731597 w 11499601"/>
              <a:gd name="connsiteY18" fmla="*/ 5934968 h 6250474"/>
              <a:gd name="connsiteX19" fmla="*/ 1588500 w 11499601"/>
              <a:gd name="connsiteY19" fmla="*/ 5940418 h 6250474"/>
              <a:gd name="connsiteX20" fmla="*/ 671167 w 11499601"/>
              <a:gd name="connsiteY20" fmla="*/ 5948382 h 6250474"/>
              <a:gd name="connsiteX21" fmla="*/ 94741 w 11499601"/>
              <a:gd name="connsiteY21" fmla="*/ 5957415 h 6250474"/>
              <a:gd name="connsiteX22" fmla="*/ 37859 w 11499601"/>
              <a:gd name="connsiteY22" fmla="*/ 5876060 h 6250474"/>
              <a:gd name="connsiteX23" fmla="*/ 28975 w 11499601"/>
              <a:gd name="connsiteY23" fmla="*/ 2606888 h 6250474"/>
              <a:gd name="connsiteX24" fmla="*/ 33539 w 11499601"/>
              <a:gd name="connsiteY24" fmla="*/ 59860 h 6250474"/>
              <a:gd name="connsiteX25" fmla="*/ 39830 w 11499601"/>
              <a:gd name="connsiteY25" fmla="*/ 42028 h 6250474"/>
              <a:gd name="connsiteX26" fmla="*/ 88659 w 11499601"/>
              <a:gd name="connsiteY26" fmla="*/ 37282 h 6250474"/>
              <a:gd name="connsiteX27" fmla="*/ 301554 w 11499601"/>
              <a:gd name="connsiteY27" fmla="*/ 37282 h 6250474"/>
              <a:gd name="connsiteX28" fmla="*/ 416464 w 11499601"/>
              <a:gd name="connsiteY28" fmla="*/ 30725 h 6250474"/>
              <a:gd name="connsiteX29" fmla="*/ 907723 w 11499601"/>
              <a:gd name="connsiteY29" fmla="*/ 24269 h 6250474"/>
              <a:gd name="connsiteX30" fmla="*/ 3989089 w 11499601"/>
              <a:gd name="connsiteY30" fmla="*/ 29653 h 6250474"/>
              <a:gd name="connsiteX31" fmla="*/ 9680053 w 11499601"/>
              <a:gd name="connsiteY31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21779 w 11499601"/>
              <a:gd name="connsiteY9" fmla="*/ 5958809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11590 w 11499601"/>
              <a:gd name="connsiteY9" fmla="*/ 5989374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5001402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884575 w 11499601"/>
              <a:gd name="connsiteY16" fmla="*/ 5937508 h 6250474"/>
              <a:gd name="connsiteX17" fmla="*/ 1731597 w 11499601"/>
              <a:gd name="connsiteY17" fmla="*/ 5934968 h 6250474"/>
              <a:gd name="connsiteX18" fmla="*/ 1588500 w 11499601"/>
              <a:gd name="connsiteY18" fmla="*/ 5940418 h 6250474"/>
              <a:gd name="connsiteX19" fmla="*/ 671167 w 11499601"/>
              <a:gd name="connsiteY19" fmla="*/ 5948382 h 6250474"/>
              <a:gd name="connsiteX20" fmla="*/ 94741 w 11499601"/>
              <a:gd name="connsiteY20" fmla="*/ 5957415 h 6250474"/>
              <a:gd name="connsiteX21" fmla="*/ 37859 w 11499601"/>
              <a:gd name="connsiteY21" fmla="*/ 5876060 h 6250474"/>
              <a:gd name="connsiteX22" fmla="*/ 28975 w 11499601"/>
              <a:gd name="connsiteY22" fmla="*/ 2606888 h 6250474"/>
              <a:gd name="connsiteX23" fmla="*/ 33539 w 11499601"/>
              <a:gd name="connsiteY23" fmla="*/ 59860 h 6250474"/>
              <a:gd name="connsiteX24" fmla="*/ 39830 w 11499601"/>
              <a:gd name="connsiteY24" fmla="*/ 42028 h 6250474"/>
              <a:gd name="connsiteX25" fmla="*/ 88659 w 11499601"/>
              <a:gd name="connsiteY25" fmla="*/ 37282 h 6250474"/>
              <a:gd name="connsiteX26" fmla="*/ 301554 w 11499601"/>
              <a:gd name="connsiteY26" fmla="*/ 37282 h 6250474"/>
              <a:gd name="connsiteX27" fmla="*/ 416464 w 11499601"/>
              <a:gd name="connsiteY27" fmla="*/ 30725 h 6250474"/>
              <a:gd name="connsiteX28" fmla="*/ 907723 w 11499601"/>
              <a:gd name="connsiteY28" fmla="*/ 24269 h 6250474"/>
              <a:gd name="connsiteX29" fmla="*/ 3989089 w 11499601"/>
              <a:gd name="connsiteY29" fmla="*/ 29653 h 6250474"/>
              <a:gd name="connsiteX30" fmla="*/ 9680053 w 11499601"/>
              <a:gd name="connsiteY30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731597 w 11499601"/>
              <a:gd name="connsiteY16" fmla="*/ 5934968 h 6250474"/>
              <a:gd name="connsiteX17" fmla="*/ 1588500 w 11499601"/>
              <a:gd name="connsiteY17" fmla="*/ 5940418 h 6250474"/>
              <a:gd name="connsiteX18" fmla="*/ 671167 w 11499601"/>
              <a:gd name="connsiteY18" fmla="*/ 5948382 h 6250474"/>
              <a:gd name="connsiteX19" fmla="*/ 94741 w 11499601"/>
              <a:gd name="connsiteY19" fmla="*/ 5957415 h 6250474"/>
              <a:gd name="connsiteX20" fmla="*/ 37859 w 11499601"/>
              <a:gd name="connsiteY20" fmla="*/ 5876060 h 6250474"/>
              <a:gd name="connsiteX21" fmla="*/ 28975 w 11499601"/>
              <a:gd name="connsiteY21" fmla="*/ 2606888 h 6250474"/>
              <a:gd name="connsiteX22" fmla="*/ 33539 w 11499601"/>
              <a:gd name="connsiteY22" fmla="*/ 59860 h 6250474"/>
              <a:gd name="connsiteX23" fmla="*/ 39830 w 11499601"/>
              <a:gd name="connsiteY23" fmla="*/ 42028 h 6250474"/>
              <a:gd name="connsiteX24" fmla="*/ 88659 w 11499601"/>
              <a:gd name="connsiteY24" fmla="*/ 37282 h 6250474"/>
              <a:gd name="connsiteX25" fmla="*/ 301554 w 11499601"/>
              <a:gd name="connsiteY25" fmla="*/ 37282 h 6250474"/>
              <a:gd name="connsiteX26" fmla="*/ 416464 w 11499601"/>
              <a:gd name="connsiteY26" fmla="*/ 30725 h 6250474"/>
              <a:gd name="connsiteX27" fmla="*/ 907723 w 11499601"/>
              <a:gd name="connsiteY27" fmla="*/ 24269 h 6250474"/>
              <a:gd name="connsiteX28" fmla="*/ 3989089 w 11499601"/>
              <a:gd name="connsiteY28" fmla="*/ 29653 h 6250474"/>
              <a:gd name="connsiteX29" fmla="*/ 9680053 w 11499601"/>
              <a:gd name="connsiteY29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88500 w 11499601"/>
              <a:gd name="connsiteY16" fmla="*/ 5940418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21880 w 11499601"/>
              <a:gd name="connsiteY15" fmla="*/ 5972741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16786 w 11499601"/>
              <a:gd name="connsiteY15" fmla="*/ 5901423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1552841 w 11499601"/>
              <a:gd name="connsiteY16" fmla="*/ 5965889 h 6250474"/>
              <a:gd name="connsiteX17" fmla="*/ 671167 w 11499601"/>
              <a:gd name="connsiteY17" fmla="*/ 5948382 h 6250474"/>
              <a:gd name="connsiteX18" fmla="*/ 94741 w 11499601"/>
              <a:gd name="connsiteY18" fmla="*/ 5957415 h 6250474"/>
              <a:gd name="connsiteX19" fmla="*/ 37859 w 11499601"/>
              <a:gd name="connsiteY19" fmla="*/ 5876060 h 6250474"/>
              <a:gd name="connsiteX20" fmla="*/ 28975 w 11499601"/>
              <a:gd name="connsiteY20" fmla="*/ 2606888 h 6250474"/>
              <a:gd name="connsiteX21" fmla="*/ 33539 w 11499601"/>
              <a:gd name="connsiteY21" fmla="*/ 59860 h 6250474"/>
              <a:gd name="connsiteX22" fmla="*/ 39830 w 11499601"/>
              <a:gd name="connsiteY22" fmla="*/ 42028 h 6250474"/>
              <a:gd name="connsiteX23" fmla="*/ 88659 w 11499601"/>
              <a:gd name="connsiteY23" fmla="*/ 37282 h 6250474"/>
              <a:gd name="connsiteX24" fmla="*/ 301554 w 11499601"/>
              <a:gd name="connsiteY24" fmla="*/ 37282 h 6250474"/>
              <a:gd name="connsiteX25" fmla="*/ 416464 w 11499601"/>
              <a:gd name="connsiteY25" fmla="*/ 30725 h 6250474"/>
              <a:gd name="connsiteX26" fmla="*/ 907723 w 11499601"/>
              <a:gd name="connsiteY26" fmla="*/ 24269 h 6250474"/>
              <a:gd name="connsiteX27" fmla="*/ 3989089 w 11499601"/>
              <a:gd name="connsiteY27" fmla="*/ 29653 h 6250474"/>
              <a:gd name="connsiteX28" fmla="*/ 9680053 w 11499601"/>
              <a:gd name="connsiteY28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71167 w 11499601"/>
              <a:gd name="connsiteY16" fmla="*/ 5948382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55432 w 11499601"/>
              <a:gd name="connsiteY13" fmla="*/ 6045972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84193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5500 h 6255974"/>
              <a:gd name="connsiteX1" fmla="*/ 11263634 w 11499601"/>
              <a:gd name="connsiteY1" fmla="*/ 16394 h 6255974"/>
              <a:gd name="connsiteX2" fmla="*/ 11499601 w 11499601"/>
              <a:gd name="connsiteY2" fmla="*/ 64794 h 6255974"/>
              <a:gd name="connsiteX3" fmla="*/ 11496115 w 11499601"/>
              <a:gd name="connsiteY3" fmla="*/ 338710 h 6255974"/>
              <a:gd name="connsiteX4" fmla="*/ 11496626 w 11499601"/>
              <a:gd name="connsiteY4" fmla="*/ 807372 h 6255974"/>
              <a:gd name="connsiteX5" fmla="*/ 11482477 w 11499601"/>
              <a:gd name="connsiteY5" fmla="*/ 1840079 h 6255974"/>
              <a:gd name="connsiteX6" fmla="*/ 11478714 w 11499601"/>
              <a:gd name="connsiteY6" fmla="*/ 3525714 h 6255974"/>
              <a:gd name="connsiteX7" fmla="*/ 11419375 w 11499601"/>
              <a:gd name="connsiteY7" fmla="*/ 5987933 h 6255974"/>
              <a:gd name="connsiteX8" fmla="*/ 5959453 w 11499601"/>
              <a:gd name="connsiteY8" fmla="*/ 5978886 h 6255974"/>
              <a:gd name="connsiteX9" fmla="*/ 4858766 w 11499601"/>
              <a:gd name="connsiteY9" fmla="*/ 6005062 h 6255974"/>
              <a:gd name="connsiteX10" fmla="*/ 3239306 w 11499601"/>
              <a:gd name="connsiteY10" fmla="*/ 5978241 h 6255974"/>
              <a:gd name="connsiteX11" fmla="*/ 3217554 w 11499601"/>
              <a:gd name="connsiteY11" fmla="*/ 6011412 h 6255974"/>
              <a:gd name="connsiteX12" fmla="*/ 3219866 w 11499601"/>
              <a:gd name="connsiteY12" fmla="*/ 6255974 h 6255974"/>
              <a:gd name="connsiteX13" fmla="*/ 2870715 w 11499601"/>
              <a:gd name="connsiteY13" fmla="*/ 6061661 h 6255974"/>
              <a:gd name="connsiteX14" fmla="*/ 2785655 w 11499601"/>
              <a:gd name="connsiteY14" fmla="*/ 5978241 h 6255974"/>
              <a:gd name="connsiteX15" fmla="*/ 2301504 w 11499601"/>
              <a:gd name="connsiteY15" fmla="*/ 5973147 h 6255974"/>
              <a:gd name="connsiteX16" fmla="*/ 666073 w 11499601"/>
              <a:gd name="connsiteY16" fmla="*/ 5964071 h 6255974"/>
              <a:gd name="connsiteX17" fmla="*/ 94741 w 11499601"/>
              <a:gd name="connsiteY17" fmla="*/ 5962915 h 6255974"/>
              <a:gd name="connsiteX18" fmla="*/ 37859 w 11499601"/>
              <a:gd name="connsiteY18" fmla="*/ 5881560 h 6255974"/>
              <a:gd name="connsiteX19" fmla="*/ 28975 w 11499601"/>
              <a:gd name="connsiteY19" fmla="*/ 2612388 h 6255974"/>
              <a:gd name="connsiteX20" fmla="*/ 33539 w 11499601"/>
              <a:gd name="connsiteY20" fmla="*/ 65360 h 6255974"/>
              <a:gd name="connsiteX21" fmla="*/ 39830 w 11499601"/>
              <a:gd name="connsiteY21" fmla="*/ 47528 h 6255974"/>
              <a:gd name="connsiteX22" fmla="*/ 88659 w 11499601"/>
              <a:gd name="connsiteY22" fmla="*/ 42782 h 6255974"/>
              <a:gd name="connsiteX23" fmla="*/ 301554 w 11499601"/>
              <a:gd name="connsiteY23" fmla="*/ 42782 h 6255974"/>
              <a:gd name="connsiteX24" fmla="*/ 416464 w 11499601"/>
              <a:gd name="connsiteY24" fmla="*/ 36225 h 6255974"/>
              <a:gd name="connsiteX25" fmla="*/ 907723 w 11499601"/>
              <a:gd name="connsiteY25" fmla="*/ 29769 h 6255974"/>
              <a:gd name="connsiteX26" fmla="*/ 3989089 w 11499601"/>
              <a:gd name="connsiteY26" fmla="*/ 35153 h 6255974"/>
              <a:gd name="connsiteX27" fmla="*/ 9680053 w 11499601"/>
              <a:gd name="connsiteY27" fmla="*/ 5500 h 62559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5929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6115 w 11499601"/>
              <a:gd name="connsiteY3" fmla="*/ 33321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  <a:gd name="connsiteX0" fmla="*/ 9680053 w 11499601"/>
              <a:gd name="connsiteY0" fmla="*/ 0 h 6250474"/>
              <a:gd name="connsiteX1" fmla="*/ 11263634 w 11499601"/>
              <a:gd name="connsiteY1" fmla="*/ 10894 h 6250474"/>
              <a:gd name="connsiteX2" fmla="*/ 11499601 w 11499601"/>
              <a:gd name="connsiteY2" fmla="*/ 39374 h 6250474"/>
              <a:gd name="connsiteX3" fmla="*/ 11491172 w 11499601"/>
              <a:gd name="connsiteY3" fmla="*/ 313290 h 6250474"/>
              <a:gd name="connsiteX4" fmla="*/ 11496626 w 11499601"/>
              <a:gd name="connsiteY4" fmla="*/ 801872 h 6250474"/>
              <a:gd name="connsiteX5" fmla="*/ 11482477 w 11499601"/>
              <a:gd name="connsiteY5" fmla="*/ 1834579 h 6250474"/>
              <a:gd name="connsiteX6" fmla="*/ 11478714 w 11499601"/>
              <a:gd name="connsiteY6" fmla="*/ 3520214 h 6250474"/>
              <a:gd name="connsiteX7" fmla="*/ 11419375 w 11499601"/>
              <a:gd name="connsiteY7" fmla="*/ 5982433 h 6250474"/>
              <a:gd name="connsiteX8" fmla="*/ 5959453 w 11499601"/>
              <a:gd name="connsiteY8" fmla="*/ 5973386 h 6250474"/>
              <a:gd name="connsiteX9" fmla="*/ 4858766 w 11499601"/>
              <a:gd name="connsiteY9" fmla="*/ 5999562 h 6250474"/>
              <a:gd name="connsiteX10" fmla="*/ 3239306 w 11499601"/>
              <a:gd name="connsiteY10" fmla="*/ 5972741 h 6250474"/>
              <a:gd name="connsiteX11" fmla="*/ 3217554 w 11499601"/>
              <a:gd name="connsiteY11" fmla="*/ 6005912 h 6250474"/>
              <a:gd name="connsiteX12" fmla="*/ 3219866 w 11499601"/>
              <a:gd name="connsiteY12" fmla="*/ 6250474 h 6250474"/>
              <a:gd name="connsiteX13" fmla="*/ 2870715 w 11499601"/>
              <a:gd name="connsiteY13" fmla="*/ 6056161 h 6250474"/>
              <a:gd name="connsiteX14" fmla="*/ 2785655 w 11499601"/>
              <a:gd name="connsiteY14" fmla="*/ 5972741 h 6250474"/>
              <a:gd name="connsiteX15" fmla="*/ 2301504 w 11499601"/>
              <a:gd name="connsiteY15" fmla="*/ 5967647 h 6250474"/>
              <a:gd name="connsiteX16" fmla="*/ 666073 w 11499601"/>
              <a:gd name="connsiteY16" fmla="*/ 5958571 h 6250474"/>
              <a:gd name="connsiteX17" fmla="*/ 94741 w 11499601"/>
              <a:gd name="connsiteY17" fmla="*/ 5957415 h 6250474"/>
              <a:gd name="connsiteX18" fmla="*/ 37859 w 11499601"/>
              <a:gd name="connsiteY18" fmla="*/ 5876060 h 6250474"/>
              <a:gd name="connsiteX19" fmla="*/ 28975 w 11499601"/>
              <a:gd name="connsiteY19" fmla="*/ 2606888 h 6250474"/>
              <a:gd name="connsiteX20" fmla="*/ 33539 w 11499601"/>
              <a:gd name="connsiteY20" fmla="*/ 59860 h 6250474"/>
              <a:gd name="connsiteX21" fmla="*/ 39830 w 11499601"/>
              <a:gd name="connsiteY21" fmla="*/ 42028 h 6250474"/>
              <a:gd name="connsiteX22" fmla="*/ 88659 w 11499601"/>
              <a:gd name="connsiteY22" fmla="*/ 37282 h 6250474"/>
              <a:gd name="connsiteX23" fmla="*/ 301554 w 11499601"/>
              <a:gd name="connsiteY23" fmla="*/ 37282 h 6250474"/>
              <a:gd name="connsiteX24" fmla="*/ 416464 w 11499601"/>
              <a:gd name="connsiteY24" fmla="*/ 30725 h 6250474"/>
              <a:gd name="connsiteX25" fmla="*/ 907723 w 11499601"/>
              <a:gd name="connsiteY25" fmla="*/ 24269 h 6250474"/>
              <a:gd name="connsiteX26" fmla="*/ 3989089 w 11499601"/>
              <a:gd name="connsiteY26" fmla="*/ 29653 h 6250474"/>
              <a:gd name="connsiteX27" fmla="*/ 9680053 w 11499601"/>
              <a:gd name="connsiteY27" fmla="*/ 0 h 6250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1499601" h="6250474">
                <a:moveTo>
                  <a:pt x="9680053" y="0"/>
                </a:moveTo>
                <a:lnTo>
                  <a:pt x="11263634" y="10894"/>
                </a:lnTo>
                <a:cubicBezTo>
                  <a:pt x="11382518" y="17609"/>
                  <a:pt x="11483635" y="5293"/>
                  <a:pt x="11499601" y="39374"/>
                </a:cubicBezTo>
                <a:lnTo>
                  <a:pt x="11491172" y="313290"/>
                </a:lnTo>
                <a:cubicBezTo>
                  <a:pt x="11491342" y="469511"/>
                  <a:pt x="11496456" y="645651"/>
                  <a:pt x="11496626" y="801872"/>
                </a:cubicBezTo>
                <a:cubicBezTo>
                  <a:pt x="11485119" y="918570"/>
                  <a:pt x="11483798" y="1773917"/>
                  <a:pt x="11482477" y="1834579"/>
                </a:cubicBezTo>
                <a:cubicBezTo>
                  <a:pt x="11462397" y="2645173"/>
                  <a:pt x="11489491" y="2970847"/>
                  <a:pt x="11478714" y="3520214"/>
                </a:cubicBezTo>
                <a:cubicBezTo>
                  <a:pt x="11462615" y="5654060"/>
                  <a:pt x="11560172" y="6010354"/>
                  <a:pt x="11419375" y="5982433"/>
                </a:cubicBezTo>
                <a:cubicBezTo>
                  <a:pt x="9251879" y="6044921"/>
                  <a:pt x="7569480" y="6004728"/>
                  <a:pt x="5959453" y="5973386"/>
                </a:cubicBezTo>
                <a:lnTo>
                  <a:pt x="4858766" y="5999562"/>
                </a:lnTo>
                <a:lnTo>
                  <a:pt x="3239306" y="5972741"/>
                </a:lnTo>
                <a:lnTo>
                  <a:pt x="3217554" y="6005912"/>
                </a:lnTo>
                <a:cubicBezTo>
                  <a:pt x="3195952" y="6047442"/>
                  <a:pt x="3201415" y="6144511"/>
                  <a:pt x="3219866" y="6250474"/>
                </a:cubicBezTo>
                <a:cubicBezTo>
                  <a:pt x="3113618" y="6201492"/>
                  <a:pt x="2980145" y="6145854"/>
                  <a:pt x="2870715" y="6056161"/>
                </a:cubicBezTo>
                <a:lnTo>
                  <a:pt x="2785655" y="5972741"/>
                </a:lnTo>
                <a:lnTo>
                  <a:pt x="2301504" y="5967647"/>
                </a:lnTo>
                <a:lnTo>
                  <a:pt x="666073" y="5958571"/>
                </a:lnTo>
                <a:cubicBezTo>
                  <a:pt x="416338" y="5959078"/>
                  <a:pt x="199443" y="5971167"/>
                  <a:pt x="94741" y="5957415"/>
                </a:cubicBezTo>
                <a:cubicBezTo>
                  <a:pt x="-9961" y="5943663"/>
                  <a:pt x="43390" y="5957506"/>
                  <a:pt x="37859" y="5876060"/>
                </a:cubicBezTo>
                <a:cubicBezTo>
                  <a:pt x="13485" y="5737802"/>
                  <a:pt x="42281" y="4414258"/>
                  <a:pt x="28975" y="2606888"/>
                </a:cubicBezTo>
                <a:cubicBezTo>
                  <a:pt x="-19249" y="1512253"/>
                  <a:pt x="110" y="488851"/>
                  <a:pt x="33539" y="59860"/>
                </a:cubicBezTo>
                <a:cubicBezTo>
                  <a:pt x="34137" y="52184"/>
                  <a:pt x="36271" y="46366"/>
                  <a:pt x="39830" y="42028"/>
                </a:cubicBezTo>
                <a:lnTo>
                  <a:pt x="88659" y="37282"/>
                </a:lnTo>
                <a:lnTo>
                  <a:pt x="301554" y="37282"/>
                </a:lnTo>
                <a:lnTo>
                  <a:pt x="416464" y="30725"/>
                </a:lnTo>
                <a:lnTo>
                  <a:pt x="907723" y="24269"/>
                </a:lnTo>
                <a:lnTo>
                  <a:pt x="3989089" y="29653"/>
                </a:lnTo>
                <a:lnTo>
                  <a:pt x="9680053" y="0"/>
                </a:lnTo>
                <a:close/>
              </a:path>
            </a:pathLst>
          </a:cu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1376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694" r:id="rId5"/>
    <p:sldLayoutId id="2147483699" r:id="rId6"/>
    <p:sldLayoutId id="2147483695" r:id="rId7"/>
    <p:sldLayoutId id="2147483696" r:id="rId8"/>
    <p:sldLayoutId id="2147483697" r:id="rId9"/>
    <p:sldLayoutId id="2147483698" r:id="rId10"/>
    <p:sldLayoutId id="2147483700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b="1" kern="1200" spc="1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0000"/>
        </a:lnSpc>
        <a:spcBef>
          <a:spcPts val="1000"/>
        </a:spcBef>
        <a:buSzPct val="73000"/>
        <a:buFontTx/>
        <a:buNone/>
        <a:defRPr sz="3200" b="1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182880" algn="l" defTabSz="914400" rtl="0" eaLnBrk="1" latinLnBrk="0" hangingPunct="1">
        <a:lnSpc>
          <a:spcPct val="100000"/>
        </a:lnSpc>
        <a:spcBef>
          <a:spcPts val="500"/>
        </a:spcBef>
        <a:buSzPct val="70000"/>
        <a:buFont typeface="Arial" panose="020B0604020202020204" pitchFamily="34" charset="0"/>
        <a:buChar char="•"/>
        <a:defRPr sz="2800" b="1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4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48640" indent="-182880" algn="l" defTabSz="914400" rtl="0" eaLnBrk="1" latinLnBrk="0" hangingPunct="1">
        <a:lnSpc>
          <a:spcPct val="100000"/>
        </a:lnSpc>
        <a:spcBef>
          <a:spcPts val="500"/>
        </a:spcBef>
        <a:buSzPct val="73000"/>
        <a:buFont typeface="Arial" panose="020B0604020202020204" pitchFamily="34" charset="0"/>
        <a:buChar char="•"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48640" indent="0" algn="l" defTabSz="914400" rtl="0" eaLnBrk="1" latinLnBrk="0" hangingPunct="1">
        <a:lnSpc>
          <a:spcPct val="100000"/>
        </a:lnSpc>
        <a:spcBef>
          <a:spcPts val="500"/>
        </a:spcBef>
        <a:buSzPct val="73000"/>
        <a:buFontTx/>
        <a:buNone/>
        <a:defRPr sz="20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tm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mp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mp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tmp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well-being-of-future-generations-wales" TargetMode="External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mp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mp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mp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tmp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mp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tmp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mp"/><Relationship Id="rId2" Type="http://schemas.openxmlformats.org/officeDocument/2006/relationships/image" Target="../media/image27.tmp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mp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3AF9C6E-31D5-480C-AE10-9BA3E4ED1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1AEE53-81DB-1900-4BF9-D5D8533CE50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620" b="8111"/>
          <a:stretch/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D1BE14B-C94E-4A1A-B076-39CCA2304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399987" y="694217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ED5909-2D4F-997E-C20D-4070D2774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119" y="1190036"/>
            <a:ext cx="2515263" cy="294627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Completing The ethics form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04BBA99-27AB-4A46-A679-B01BBAC68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92448" flipH="1" flipV="1">
            <a:off x="435574" y="669191"/>
            <a:ext cx="3909320" cy="5385644"/>
          </a:xfrm>
          <a:custGeom>
            <a:avLst/>
            <a:gdLst>
              <a:gd name="connsiteX0" fmla="*/ 6058 w 823258"/>
              <a:gd name="connsiteY0" fmla="*/ 673615 h 1272110"/>
              <a:gd name="connsiteX1" fmla="*/ 112452 w 823258"/>
              <a:gd name="connsiteY1" fmla="*/ 471685 h 1272110"/>
              <a:gd name="connsiteX2" fmla="*/ 94736 w 823258"/>
              <a:gd name="connsiteY2" fmla="*/ 159741 h 1272110"/>
              <a:gd name="connsiteX3" fmla="*/ 229419 w 823258"/>
              <a:gd name="connsiteY3" fmla="*/ 14485 h 1272110"/>
              <a:gd name="connsiteX4" fmla="*/ 580225 w 823258"/>
              <a:gd name="connsiteY4" fmla="*/ 3817 h 1272110"/>
              <a:gd name="connsiteX5" fmla="*/ 736149 w 823258"/>
              <a:gd name="connsiteY5" fmla="*/ 195174 h 1272110"/>
              <a:gd name="connsiteX6" fmla="*/ 823017 w 823258"/>
              <a:gd name="connsiteY6" fmla="*/ 912026 h 1272110"/>
              <a:gd name="connsiteX7" fmla="*/ 743293 w 823258"/>
              <a:gd name="connsiteY7" fmla="*/ 1196443 h 1272110"/>
              <a:gd name="connsiteX8" fmla="*/ 310858 w 823258"/>
              <a:gd name="connsiteY8" fmla="*/ 1251402 h 1272110"/>
              <a:gd name="connsiteX9" fmla="*/ 133693 w 823258"/>
              <a:gd name="connsiteY9" fmla="*/ 1020992 h 1272110"/>
              <a:gd name="connsiteX10" fmla="*/ 126549 w 823258"/>
              <a:gd name="connsiteY10" fmla="*/ 606369 h 1272110"/>
              <a:gd name="connsiteX11" fmla="*/ 6058 w 823258"/>
              <a:gd name="connsiteY11" fmla="*/ 673615 h 1272110"/>
              <a:gd name="connsiteX0" fmla="*/ 6097 w 846673"/>
              <a:gd name="connsiteY0" fmla="*/ 673624 h 1266490"/>
              <a:gd name="connsiteX1" fmla="*/ 112491 w 846673"/>
              <a:gd name="connsiteY1" fmla="*/ 471694 h 1266490"/>
              <a:gd name="connsiteX2" fmla="*/ 94775 w 846673"/>
              <a:gd name="connsiteY2" fmla="*/ 159750 h 1266490"/>
              <a:gd name="connsiteX3" fmla="*/ 229458 w 846673"/>
              <a:gd name="connsiteY3" fmla="*/ 14494 h 1266490"/>
              <a:gd name="connsiteX4" fmla="*/ 580264 w 846673"/>
              <a:gd name="connsiteY4" fmla="*/ 3826 h 1266490"/>
              <a:gd name="connsiteX5" fmla="*/ 736188 w 846673"/>
              <a:gd name="connsiteY5" fmla="*/ 195183 h 1266490"/>
              <a:gd name="connsiteX6" fmla="*/ 823056 w 846673"/>
              <a:gd name="connsiteY6" fmla="*/ 912035 h 1266490"/>
              <a:gd name="connsiteX7" fmla="*/ 795891 w 846673"/>
              <a:gd name="connsiteY7" fmla="*/ 1213658 h 1266490"/>
              <a:gd name="connsiteX8" fmla="*/ 310897 w 846673"/>
              <a:gd name="connsiteY8" fmla="*/ 1251411 h 1266490"/>
              <a:gd name="connsiteX9" fmla="*/ 133732 w 846673"/>
              <a:gd name="connsiteY9" fmla="*/ 1021001 h 1266490"/>
              <a:gd name="connsiteX10" fmla="*/ 126588 w 846673"/>
              <a:gd name="connsiteY10" fmla="*/ 606378 h 1266490"/>
              <a:gd name="connsiteX11" fmla="*/ 6097 w 846673"/>
              <a:gd name="connsiteY11" fmla="*/ 673624 h 1266490"/>
              <a:gd name="connsiteX0" fmla="*/ 6097 w 849914"/>
              <a:gd name="connsiteY0" fmla="*/ 673624 h 1273207"/>
              <a:gd name="connsiteX1" fmla="*/ 112491 w 849914"/>
              <a:gd name="connsiteY1" fmla="*/ 471694 h 1273207"/>
              <a:gd name="connsiteX2" fmla="*/ 94775 w 849914"/>
              <a:gd name="connsiteY2" fmla="*/ 159750 h 1273207"/>
              <a:gd name="connsiteX3" fmla="*/ 229458 w 849914"/>
              <a:gd name="connsiteY3" fmla="*/ 14494 h 1273207"/>
              <a:gd name="connsiteX4" fmla="*/ 580264 w 849914"/>
              <a:gd name="connsiteY4" fmla="*/ 3826 h 1273207"/>
              <a:gd name="connsiteX5" fmla="*/ 736188 w 849914"/>
              <a:gd name="connsiteY5" fmla="*/ 195183 h 1273207"/>
              <a:gd name="connsiteX6" fmla="*/ 823056 w 849914"/>
              <a:gd name="connsiteY6" fmla="*/ 912035 h 1273207"/>
              <a:gd name="connsiteX7" fmla="*/ 795891 w 849914"/>
              <a:gd name="connsiteY7" fmla="*/ 1213658 h 1273207"/>
              <a:gd name="connsiteX8" fmla="*/ 248636 w 849914"/>
              <a:gd name="connsiteY8" fmla="*/ 1257509 h 1273207"/>
              <a:gd name="connsiteX9" fmla="*/ 133732 w 849914"/>
              <a:gd name="connsiteY9" fmla="*/ 1021001 h 1273207"/>
              <a:gd name="connsiteX10" fmla="*/ 126588 w 849914"/>
              <a:gd name="connsiteY10" fmla="*/ 606378 h 1273207"/>
              <a:gd name="connsiteX11" fmla="*/ 6097 w 849914"/>
              <a:gd name="connsiteY11" fmla="*/ 673624 h 1273207"/>
              <a:gd name="connsiteX0" fmla="*/ 6097 w 857388"/>
              <a:gd name="connsiteY0" fmla="*/ 673624 h 1273231"/>
              <a:gd name="connsiteX1" fmla="*/ 112491 w 857388"/>
              <a:gd name="connsiteY1" fmla="*/ 471694 h 1273231"/>
              <a:gd name="connsiteX2" fmla="*/ 94775 w 857388"/>
              <a:gd name="connsiteY2" fmla="*/ 159750 h 1273231"/>
              <a:gd name="connsiteX3" fmla="*/ 229458 w 857388"/>
              <a:gd name="connsiteY3" fmla="*/ 14494 h 1273231"/>
              <a:gd name="connsiteX4" fmla="*/ 580264 w 857388"/>
              <a:gd name="connsiteY4" fmla="*/ 3826 h 1273231"/>
              <a:gd name="connsiteX5" fmla="*/ 736188 w 857388"/>
              <a:gd name="connsiteY5" fmla="*/ 195183 h 1273231"/>
              <a:gd name="connsiteX6" fmla="*/ 837750 w 857388"/>
              <a:gd name="connsiteY6" fmla="*/ 911367 h 1273231"/>
              <a:gd name="connsiteX7" fmla="*/ 795891 w 857388"/>
              <a:gd name="connsiteY7" fmla="*/ 1213658 h 1273231"/>
              <a:gd name="connsiteX8" fmla="*/ 248636 w 857388"/>
              <a:gd name="connsiteY8" fmla="*/ 1257509 h 1273231"/>
              <a:gd name="connsiteX9" fmla="*/ 133732 w 857388"/>
              <a:gd name="connsiteY9" fmla="*/ 1021001 h 1273231"/>
              <a:gd name="connsiteX10" fmla="*/ 126588 w 857388"/>
              <a:gd name="connsiteY10" fmla="*/ 606378 h 1273231"/>
              <a:gd name="connsiteX11" fmla="*/ 6097 w 857388"/>
              <a:gd name="connsiteY11" fmla="*/ 673624 h 1273231"/>
              <a:gd name="connsiteX0" fmla="*/ 6097 w 859776"/>
              <a:gd name="connsiteY0" fmla="*/ 673624 h 1273231"/>
              <a:gd name="connsiteX1" fmla="*/ 112491 w 859776"/>
              <a:gd name="connsiteY1" fmla="*/ 471694 h 1273231"/>
              <a:gd name="connsiteX2" fmla="*/ 94775 w 859776"/>
              <a:gd name="connsiteY2" fmla="*/ 159750 h 1273231"/>
              <a:gd name="connsiteX3" fmla="*/ 229458 w 859776"/>
              <a:gd name="connsiteY3" fmla="*/ 14494 h 1273231"/>
              <a:gd name="connsiteX4" fmla="*/ 580264 w 859776"/>
              <a:gd name="connsiteY4" fmla="*/ 3826 h 1273231"/>
              <a:gd name="connsiteX5" fmla="*/ 736188 w 859776"/>
              <a:gd name="connsiteY5" fmla="*/ 195183 h 1273231"/>
              <a:gd name="connsiteX6" fmla="*/ 837750 w 859776"/>
              <a:gd name="connsiteY6" fmla="*/ 911367 h 1273231"/>
              <a:gd name="connsiteX7" fmla="*/ 795891 w 859776"/>
              <a:gd name="connsiteY7" fmla="*/ 1213658 h 1273231"/>
              <a:gd name="connsiteX8" fmla="*/ 248636 w 859776"/>
              <a:gd name="connsiteY8" fmla="*/ 1257509 h 1273231"/>
              <a:gd name="connsiteX9" fmla="*/ 133732 w 859776"/>
              <a:gd name="connsiteY9" fmla="*/ 1021001 h 1273231"/>
              <a:gd name="connsiteX10" fmla="*/ 126588 w 859776"/>
              <a:gd name="connsiteY10" fmla="*/ 606378 h 1273231"/>
              <a:gd name="connsiteX11" fmla="*/ 6097 w 859776"/>
              <a:gd name="connsiteY11" fmla="*/ 673624 h 1273231"/>
              <a:gd name="connsiteX0" fmla="*/ 6097 w 863219"/>
              <a:gd name="connsiteY0" fmla="*/ 673624 h 1273231"/>
              <a:gd name="connsiteX1" fmla="*/ 112491 w 863219"/>
              <a:gd name="connsiteY1" fmla="*/ 471694 h 1273231"/>
              <a:gd name="connsiteX2" fmla="*/ 94775 w 863219"/>
              <a:gd name="connsiteY2" fmla="*/ 159750 h 1273231"/>
              <a:gd name="connsiteX3" fmla="*/ 229458 w 863219"/>
              <a:gd name="connsiteY3" fmla="*/ 14494 h 1273231"/>
              <a:gd name="connsiteX4" fmla="*/ 580264 w 863219"/>
              <a:gd name="connsiteY4" fmla="*/ 3826 h 1273231"/>
              <a:gd name="connsiteX5" fmla="*/ 736188 w 863219"/>
              <a:gd name="connsiteY5" fmla="*/ 195183 h 1273231"/>
              <a:gd name="connsiteX6" fmla="*/ 837750 w 863219"/>
              <a:gd name="connsiteY6" fmla="*/ 911367 h 1273231"/>
              <a:gd name="connsiteX7" fmla="*/ 795891 w 863219"/>
              <a:gd name="connsiteY7" fmla="*/ 1213658 h 1273231"/>
              <a:gd name="connsiteX8" fmla="*/ 248636 w 863219"/>
              <a:gd name="connsiteY8" fmla="*/ 1257509 h 1273231"/>
              <a:gd name="connsiteX9" fmla="*/ 133732 w 863219"/>
              <a:gd name="connsiteY9" fmla="*/ 1021001 h 1273231"/>
              <a:gd name="connsiteX10" fmla="*/ 126588 w 863219"/>
              <a:gd name="connsiteY10" fmla="*/ 606378 h 1273231"/>
              <a:gd name="connsiteX11" fmla="*/ 6097 w 863219"/>
              <a:gd name="connsiteY11" fmla="*/ 673624 h 1273231"/>
              <a:gd name="connsiteX0" fmla="*/ 6097 w 865261"/>
              <a:gd name="connsiteY0" fmla="*/ 673624 h 1271255"/>
              <a:gd name="connsiteX1" fmla="*/ 112491 w 865261"/>
              <a:gd name="connsiteY1" fmla="*/ 471694 h 1271255"/>
              <a:gd name="connsiteX2" fmla="*/ 94775 w 865261"/>
              <a:gd name="connsiteY2" fmla="*/ 159750 h 1271255"/>
              <a:gd name="connsiteX3" fmla="*/ 229458 w 865261"/>
              <a:gd name="connsiteY3" fmla="*/ 14494 h 1271255"/>
              <a:gd name="connsiteX4" fmla="*/ 580264 w 865261"/>
              <a:gd name="connsiteY4" fmla="*/ 3826 h 1271255"/>
              <a:gd name="connsiteX5" fmla="*/ 736188 w 865261"/>
              <a:gd name="connsiteY5" fmla="*/ 195183 h 1271255"/>
              <a:gd name="connsiteX6" fmla="*/ 841141 w 865261"/>
              <a:gd name="connsiteY6" fmla="*/ 970003 h 1271255"/>
              <a:gd name="connsiteX7" fmla="*/ 795891 w 865261"/>
              <a:gd name="connsiteY7" fmla="*/ 1213658 h 1271255"/>
              <a:gd name="connsiteX8" fmla="*/ 248636 w 865261"/>
              <a:gd name="connsiteY8" fmla="*/ 1257509 h 1271255"/>
              <a:gd name="connsiteX9" fmla="*/ 133732 w 865261"/>
              <a:gd name="connsiteY9" fmla="*/ 1021001 h 1271255"/>
              <a:gd name="connsiteX10" fmla="*/ 126588 w 865261"/>
              <a:gd name="connsiteY10" fmla="*/ 606378 h 1271255"/>
              <a:gd name="connsiteX11" fmla="*/ 6097 w 865261"/>
              <a:gd name="connsiteY11" fmla="*/ 673624 h 1271255"/>
              <a:gd name="connsiteX0" fmla="*/ 6097 w 860021"/>
              <a:gd name="connsiteY0" fmla="*/ 673624 h 1279428"/>
              <a:gd name="connsiteX1" fmla="*/ 112491 w 860021"/>
              <a:gd name="connsiteY1" fmla="*/ 471694 h 1279428"/>
              <a:gd name="connsiteX2" fmla="*/ 94775 w 860021"/>
              <a:gd name="connsiteY2" fmla="*/ 159750 h 1279428"/>
              <a:gd name="connsiteX3" fmla="*/ 229458 w 860021"/>
              <a:gd name="connsiteY3" fmla="*/ 14494 h 1279428"/>
              <a:gd name="connsiteX4" fmla="*/ 580264 w 860021"/>
              <a:gd name="connsiteY4" fmla="*/ 3826 h 1279428"/>
              <a:gd name="connsiteX5" fmla="*/ 736188 w 860021"/>
              <a:gd name="connsiteY5" fmla="*/ 195183 h 1279428"/>
              <a:gd name="connsiteX6" fmla="*/ 841141 w 860021"/>
              <a:gd name="connsiteY6" fmla="*/ 970003 h 1279428"/>
              <a:gd name="connsiteX7" fmla="*/ 797210 w 860021"/>
              <a:gd name="connsiteY7" fmla="*/ 1236461 h 1279428"/>
              <a:gd name="connsiteX8" fmla="*/ 248636 w 860021"/>
              <a:gd name="connsiteY8" fmla="*/ 1257509 h 1279428"/>
              <a:gd name="connsiteX9" fmla="*/ 133732 w 860021"/>
              <a:gd name="connsiteY9" fmla="*/ 1021001 h 1279428"/>
              <a:gd name="connsiteX10" fmla="*/ 126588 w 860021"/>
              <a:gd name="connsiteY10" fmla="*/ 606378 h 1279428"/>
              <a:gd name="connsiteX11" fmla="*/ 6097 w 860021"/>
              <a:gd name="connsiteY11" fmla="*/ 673624 h 1279428"/>
              <a:gd name="connsiteX0" fmla="*/ 6097 w 860380"/>
              <a:gd name="connsiteY0" fmla="*/ 679490 h 1285294"/>
              <a:gd name="connsiteX1" fmla="*/ 112491 w 860380"/>
              <a:gd name="connsiteY1" fmla="*/ 477560 h 1285294"/>
              <a:gd name="connsiteX2" fmla="*/ 94775 w 860380"/>
              <a:gd name="connsiteY2" fmla="*/ 165616 h 1285294"/>
              <a:gd name="connsiteX3" fmla="*/ 229458 w 860380"/>
              <a:gd name="connsiteY3" fmla="*/ 20360 h 1285294"/>
              <a:gd name="connsiteX4" fmla="*/ 580264 w 860380"/>
              <a:gd name="connsiteY4" fmla="*/ 9692 h 1285294"/>
              <a:gd name="connsiteX5" fmla="*/ 730442 w 860380"/>
              <a:gd name="connsiteY5" fmla="*/ 165383 h 1285294"/>
              <a:gd name="connsiteX6" fmla="*/ 841141 w 860380"/>
              <a:gd name="connsiteY6" fmla="*/ 975869 h 1285294"/>
              <a:gd name="connsiteX7" fmla="*/ 797210 w 860380"/>
              <a:gd name="connsiteY7" fmla="*/ 1242327 h 1285294"/>
              <a:gd name="connsiteX8" fmla="*/ 248636 w 860380"/>
              <a:gd name="connsiteY8" fmla="*/ 1263375 h 1285294"/>
              <a:gd name="connsiteX9" fmla="*/ 133732 w 860380"/>
              <a:gd name="connsiteY9" fmla="*/ 1026867 h 1285294"/>
              <a:gd name="connsiteX10" fmla="*/ 126588 w 860380"/>
              <a:gd name="connsiteY10" fmla="*/ 612244 h 1285294"/>
              <a:gd name="connsiteX11" fmla="*/ 6097 w 860380"/>
              <a:gd name="connsiteY11" fmla="*/ 679490 h 1285294"/>
              <a:gd name="connsiteX0" fmla="*/ 6097 w 881639"/>
              <a:gd name="connsiteY0" fmla="*/ 679490 h 1286194"/>
              <a:gd name="connsiteX1" fmla="*/ 112491 w 881639"/>
              <a:gd name="connsiteY1" fmla="*/ 477560 h 1286194"/>
              <a:gd name="connsiteX2" fmla="*/ 94775 w 881639"/>
              <a:gd name="connsiteY2" fmla="*/ 165616 h 1286194"/>
              <a:gd name="connsiteX3" fmla="*/ 229458 w 881639"/>
              <a:gd name="connsiteY3" fmla="*/ 20360 h 1286194"/>
              <a:gd name="connsiteX4" fmla="*/ 580264 w 881639"/>
              <a:gd name="connsiteY4" fmla="*/ 9692 h 1286194"/>
              <a:gd name="connsiteX5" fmla="*/ 730442 w 881639"/>
              <a:gd name="connsiteY5" fmla="*/ 165383 h 1286194"/>
              <a:gd name="connsiteX6" fmla="*/ 873260 w 881639"/>
              <a:gd name="connsiteY6" fmla="*/ 958078 h 1286194"/>
              <a:gd name="connsiteX7" fmla="*/ 797210 w 881639"/>
              <a:gd name="connsiteY7" fmla="*/ 1242327 h 1286194"/>
              <a:gd name="connsiteX8" fmla="*/ 248636 w 881639"/>
              <a:gd name="connsiteY8" fmla="*/ 1263375 h 1286194"/>
              <a:gd name="connsiteX9" fmla="*/ 133732 w 881639"/>
              <a:gd name="connsiteY9" fmla="*/ 1026867 h 1286194"/>
              <a:gd name="connsiteX10" fmla="*/ 126588 w 881639"/>
              <a:gd name="connsiteY10" fmla="*/ 612244 h 1286194"/>
              <a:gd name="connsiteX11" fmla="*/ 6097 w 881639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26707 w 881758"/>
              <a:gd name="connsiteY10" fmla="*/ 612244 h 1286194"/>
              <a:gd name="connsiteX11" fmla="*/ 6216 w 881758"/>
              <a:gd name="connsiteY11" fmla="*/ 679490 h 1286194"/>
              <a:gd name="connsiteX0" fmla="*/ 6216 w 881758"/>
              <a:gd name="connsiteY0" fmla="*/ 679490 h 1286194"/>
              <a:gd name="connsiteX1" fmla="*/ 110067 w 881758"/>
              <a:gd name="connsiteY1" fmla="*/ 369894 h 1286194"/>
              <a:gd name="connsiteX2" fmla="*/ 94894 w 881758"/>
              <a:gd name="connsiteY2" fmla="*/ 165616 h 1286194"/>
              <a:gd name="connsiteX3" fmla="*/ 229577 w 881758"/>
              <a:gd name="connsiteY3" fmla="*/ 20360 h 1286194"/>
              <a:gd name="connsiteX4" fmla="*/ 580383 w 881758"/>
              <a:gd name="connsiteY4" fmla="*/ 9692 h 1286194"/>
              <a:gd name="connsiteX5" fmla="*/ 730561 w 881758"/>
              <a:gd name="connsiteY5" fmla="*/ 165383 h 1286194"/>
              <a:gd name="connsiteX6" fmla="*/ 873379 w 881758"/>
              <a:gd name="connsiteY6" fmla="*/ 958078 h 1286194"/>
              <a:gd name="connsiteX7" fmla="*/ 797329 w 881758"/>
              <a:gd name="connsiteY7" fmla="*/ 1242327 h 1286194"/>
              <a:gd name="connsiteX8" fmla="*/ 248755 w 881758"/>
              <a:gd name="connsiteY8" fmla="*/ 1263375 h 1286194"/>
              <a:gd name="connsiteX9" fmla="*/ 133851 w 881758"/>
              <a:gd name="connsiteY9" fmla="*/ 1026867 h 1286194"/>
              <a:gd name="connsiteX10" fmla="*/ 138858 w 881758"/>
              <a:gd name="connsiteY10" fmla="*/ 503910 h 1286194"/>
              <a:gd name="connsiteX11" fmla="*/ 6216 w 881758"/>
              <a:gd name="connsiteY11" fmla="*/ 679490 h 1286194"/>
              <a:gd name="connsiteX0" fmla="*/ 6961 w 868563"/>
              <a:gd name="connsiteY0" fmla="*/ 538413 h 1286194"/>
              <a:gd name="connsiteX1" fmla="*/ 96872 w 868563"/>
              <a:gd name="connsiteY1" fmla="*/ 369894 h 1286194"/>
              <a:gd name="connsiteX2" fmla="*/ 81699 w 868563"/>
              <a:gd name="connsiteY2" fmla="*/ 165616 h 1286194"/>
              <a:gd name="connsiteX3" fmla="*/ 216382 w 868563"/>
              <a:gd name="connsiteY3" fmla="*/ 20360 h 1286194"/>
              <a:gd name="connsiteX4" fmla="*/ 567188 w 868563"/>
              <a:gd name="connsiteY4" fmla="*/ 9692 h 1286194"/>
              <a:gd name="connsiteX5" fmla="*/ 717366 w 868563"/>
              <a:gd name="connsiteY5" fmla="*/ 165383 h 1286194"/>
              <a:gd name="connsiteX6" fmla="*/ 860184 w 868563"/>
              <a:gd name="connsiteY6" fmla="*/ 958078 h 1286194"/>
              <a:gd name="connsiteX7" fmla="*/ 784134 w 868563"/>
              <a:gd name="connsiteY7" fmla="*/ 1242327 h 1286194"/>
              <a:gd name="connsiteX8" fmla="*/ 235560 w 868563"/>
              <a:gd name="connsiteY8" fmla="*/ 1263375 h 1286194"/>
              <a:gd name="connsiteX9" fmla="*/ 120656 w 868563"/>
              <a:gd name="connsiteY9" fmla="*/ 1026867 h 1286194"/>
              <a:gd name="connsiteX10" fmla="*/ 125663 w 868563"/>
              <a:gd name="connsiteY10" fmla="*/ 503910 h 1286194"/>
              <a:gd name="connsiteX11" fmla="*/ 6961 w 868563"/>
              <a:gd name="connsiteY11" fmla="*/ 538413 h 1286194"/>
              <a:gd name="connsiteX0" fmla="*/ 6961 w 867791"/>
              <a:gd name="connsiteY0" fmla="*/ 538413 h 1312892"/>
              <a:gd name="connsiteX1" fmla="*/ 96872 w 867791"/>
              <a:gd name="connsiteY1" fmla="*/ 369894 h 1312892"/>
              <a:gd name="connsiteX2" fmla="*/ 81699 w 867791"/>
              <a:gd name="connsiteY2" fmla="*/ 165616 h 1312892"/>
              <a:gd name="connsiteX3" fmla="*/ 216382 w 867791"/>
              <a:gd name="connsiteY3" fmla="*/ 20360 h 1312892"/>
              <a:gd name="connsiteX4" fmla="*/ 567188 w 867791"/>
              <a:gd name="connsiteY4" fmla="*/ 9692 h 1312892"/>
              <a:gd name="connsiteX5" fmla="*/ 717366 w 867791"/>
              <a:gd name="connsiteY5" fmla="*/ 165383 h 1312892"/>
              <a:gd name="connsiteX6" fmla="*/ 860184 w 867791"/>
              <a:gd name="connsiteY6" fmla="*/ 958078 h 1312892"/>
              <a:gd name="connsiteX7" fmla="*/ 784134 w 867791"/>
              <a:gd name="connsiteY7" fmla="*/ 1242327 h 1312892"/>
              <a:gd name="connsiteX8" fmla="*/ 256000 w 867791"/>
              <a:gd name="connsiteY8" fmla="*/ 1298372 h 1312892"/>
              <a:gd name="connsiteX9" fmla="*/ 120656 w 867791"/>
              <a:gd name="connsiteY9" fmla="*/ 1026867 h 1312892"/>
              <a:gd name="connsiteX10" fmla="*/ 125663 w 867791"/>
              <a:gd name="connsiteY10" fmla="*/ 503910 h 1312892"/>
              <a:gd name="connsiteX11" fmla="*/ 6961 w 867791"/>
              <a:gd name="connsiteY11" fmla="*/ 538413 h 1312892"/>
              <a:gd name="connsiteX0" fmla="*/ 6961 w 867791"/>
              <a:gd name="connsiteY0" fmla="*/ 538413 h 1313923"/>
              <a:gd name="connsiteX1" fmla="*/ 96872 w 867791"/>
              <a:gd name="connsiteY1" fmla="*/ 369894 h 1313923"/>
              <a:gd name="connsiteX2" fmla="*/ 81699 w 867791"/>
              <a:gd name="connsiteY2" fmla="*/ 165616 h 1313923"/>
              <a:gd name="connsiteX3" fmla="*/ 216382 w 867791"/>
              <a:gd name="connsiteY3" fmla="*/ 20360 h 1313923"/>
              <a:gd name="connsiteX4" fmla="*/ 567188 w 867791"/>
              <a:gd name="connsiteY4" fmla="*/ 9692 h 1313923"/>
              <a:gd name="connsiteX5" fmla="*/ 717366 w 867791"/>
              <a:gd name="connsiteY5" fmla="*/ 165383 h 1313923"/>
              <a:gd name="connsiteX6" fmla="*/ 860184 w 867791"/>
              <a:gd name="connsiteY6" fmla="*/ 958078 h 1313923"/>
              <a:gd name="connsiteX7" fmla="*/ 784134 w 867791"/>
              <a:gd name="connsiteY7" fmla="*/ 1242327 h 1313923"/>
              <a:gd name="connsiteX8" fmla="*/ 256000 w 867791"/>
              <a:gd name="connsiteY8" fmla="*/ 1298372 h 1313923"/>
              <a:gd name="connsiteX9" fmla="*/ 145617 w 867791"/>
              <a:gd name="connsiteY9" fmla="*/ 1012668 h 1313923"/>
              <a:gd name="connsiteX10" fmla="*/ 125663 w 867791"/>
              <a:gd name="connsiteY10" fmla="*/ 503910 h 1313923"/>
              <a:gd name="connsiteX11" fmla="*/ 6961 w 867791"/>
              <a:gd name="connsiteY11" fmla="*/ 538413 h 1313923"/>
              <a:gd name="connsiteX0" fmla="*/ 6961 w 867791"/>
              <a:gd name="connsiteY0" fmla="*/ 538413 h 1310173"/>
              <a:gd name="connsiteX1" fmla="*/ 96872 w 867791"/>
              <a:gd name="connsiteY1" fmla="*/ 369894 h 1310173"/>
              <a:gd name="connsiteX2" fmla="*/ 81699 w 867791"/>
              <a:gd name="connsiteY2" fmla="*/ 165616 h 1310173"/>
              <a:gd name="connsiteX3" fmla="*/ 216382 w 867791"/>
              <a:gd name="connsiteY3" fmla="*/ 20360 h 1310173"/>
              <a:gd name="connsiteX4" fmla="*/ 567188 w 867791"/>
              <a:gd name="connsiteY4" fmla="*/ 9692 h 1310173"/>
              <a:gd name="connsiteX5" fmla="*/ 717366 w 867791"/>
              <a:gd name="connsiteY5" fmla="*/ 165383 h 1310173"/>
              <a:gd name="connsiteX6" fmla="*/ 860184 w 867791"/>
              <a:gd name="connsiteY6" fmla="*/ 958078 h 1310173"/>
              <a:gd name="connsiteX7" fmla="*/ 784134 w 867791"/>
              <a:gd name="connsiteY7" fmla="*/ 1242327 h 1310173"/>
              <a:gd name="connsiteX8" fmla="*/ 256000 w 867791"/>
              <a:gd name="connsiteY8" fmla="*/ 1298372 h 1310173"/>
              <a:gd name="connsiteX9" fmla="*/ 155978 w 867791"/>
              <a:gd name="connsiteY9" fmla="*/ 1064454 h 1310173"/>
              <a:gd name="connsiteX10" fmla="*/ 125663 w 867791"/>
              <a:gd name="connsiteY10" fmla="*/ 503910 h 1310173"/>
              <a:gd name="connsiteX11" fmla="*/ 6961 w 867791"/>
              <a:gd name="connsiteY11" fmla="*/ 538413 h 1310173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9445"/>
              <a:gd name="connsiteX1" fmla="*/ 96872 w 867791"/>
              <a:gd name="connsiteY1" fmla="*/ 369894 h 1309445"/>
              <a:gd name="connsiteX2" fmla="*/ 81699 w 867791"/>
              <a:gd name="connsiteY2" fmla="*/ 165616 h 1309445"/>
              <a:gd name="connsiteX3" fmla="*/ 216382 w 867791"/>
              <a:gd name="connsiteY3" fmla="*/ 20360 h 1309445"/>
              <a:gd name="connsiteX4" fmla="*/ 567188 w 867791"/>
              <a:gd name="connsiteY4" fmla="*/ 9692 h 1309445"/>
              <a:gd name="connsiteX5" fmla="*/ 717366 w 867791"/>
              <a:gd name="connsiteY5" fmla="*/ 165383 h 1309445"/>
              <a:gd name="connsiteX6" fmla="*/ 860184 w 867791"/>
              <a:gd name="connsiteY6" fmla="*/ 958078 h 1309445"/>
              <a:gd name="connsiteX7" fmla="*/ 784134 w 867791"/>
              <a:gd name="connsiteY7" fmla="*/ 1242327 h 1309445"/>
              <a:gd name="connsiteX8" fmla="*/ 256000 w 867791"/>
              <a:gd name="connsiteY8" fmla="*/ 1298372 h 1309445"/>
              <a:gd name="connsiteX9" fmla="*/ 149196 w 867791"/>
              <a:gd name="connsiteY9" fmla="*/ 1074561 h 1309445"/>
              <a:gd name="connsiteX10" fmla="*/ 125663 w 867791"/>
              <a:gd name="connsiteY10" fmla="*/ 503910 h 1309445"/>
              <a:gd name="connsiteX11" fmla="*/ 6961 w 867791"/>
              <a:gd name="connsiteY11" fmla="*/ 538413 h 1309445"/>
              <a:gd name="connsiteX0" fmla="*/ 6961 w 867791"/>
              <a:gd name="connsiteY0" fmla="*/ 538413 h 1306197"/>
              <a:gd name="connsiteX1" fmla="*/ 96872 w 867791"/>
              <a:gd name="connsiteY1" fmla="*/ 369894 h 1306197"/>
              <a:gd name="connsiteX2" fmla="*/ 81699 w 867791"/>
              <a:gd name="connsiteY2" fmla="*/ 165616 h 1306197"/>
              <a:gd name="connsiteX3" fmla="*/ 216382 w 867791"/>
              <a:gd name="connsiteY3" fmla="*/ 20360 h 1306197"/>
              <a:gd name="connsiteX4" fmla="*/ 567188 w 867791"/>
              <a:gd name="connsiteY4" fmla="*/ 9692 h 1306197"/>
              <a:gd name="connsiteX5" fmla="*/ 717366 w 867791"/>
              <a:gd name="connsiteY5" fmla="*/ 165383 h 1306197"/>
              <a:gd name="connsiteX6" fmla="*/ 860184 w 867791"/>
              <a:gd name="connsiteY6" fmla="*/ 958078 h 1306197"/>
              <a:gd name="connsiteX7" fmla="*/ 784134 w 867791"/>
              <a:gd name="connsiteY7" fmla="*/ 1242327 h 1306197"/>
              <a:gd name="connsiteX8" fmla="*/ 256000 w 867791"/>
              <a:gd name="connsiteY8" fmla="*/ 1298372 h 1306197"/>
              <a:gd name="connsiteX9" fmla="*/ 155507 w 867791"/>
              <a:gd name="connsiteY9" fmla="*/ 1120000 h 1306197"/>
              <a:gd name="connsiteX10" fmla="*/ 125663 w 867791"/>
              <a:gd name="connsiteY10" fmla="*/ 503910 h 1306197"/>
              <a:gd name="connsiteX11" fmla="*/ 6961 w 867791"/>
              <a:gd name="connsiteY11" fmla="*/ 538413 h 1306197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41531 h 1309315"/>
              <a:gd name="connsiteX1" fmla="*/ 96872 w 867791"/>
              <a:gd name="connsiteY1" fmla="*/ 373012 h 1309315"/>
              <a:gd name="connsiteX2" fmla="*/ 80003 w 867791"/>
              <a:gd name="connsiteY2" fmla="*/ 139416 h 1309315"/>
              <a:gd name="connsiteX3" fmla="*/ 216382 w 867791"/>
              <a:gd name="connsiteY3" fmla="*/ 23478 h 1309315"/>
              <a:gd name="connsiteX4" fmla="*/ 567188 w 867791"/>
              <a:gd name="connsiteY4" fmla="*/ 12810 h 1309315"/>
              <a:gd name="connsiteX5" fmla="*/ 717366 w 867791"/>
              <a:gd name="connsiteY5" fmla="*/ 168501 h 1309315"/>
              <a:gd name="connsiteX6" fmla="*/ 860184 w 867791"/>
              <a:gd name="connsiteY6" fmla="*/ 961196 h 1309315"/>
              <a:gd name="connsiteX7" fmla="*/ 784134 w 867791"/>
              <a:gd name="connsiteY7" fmla="*/ 1245445 h 1309315"/>
              <a:gd name="connsiteX8" fmla="*/ 256000 w 867791"/>
              <a:gd name="connsiteY8" fmla="*/ 1301490 h 1309315"/>
              <a:gd name="connsiteX9" fmla="*/ 155507 w 867791"/>
              <a:gd name="connsiteY9" fmla="*/ 1123118 h 1309315"/>
              <a:gd name="connsiteX10" fmla="*/ 125663 w 867791"/>
              <a:gd name="connsiteY10" fmla="*/ 507028 h 1309315"/>
              <a:gd name="connsiteX11" fmla="*/ 6961 w 867791"/>
              <a:gd name="connsiteY11" fmla="*/ 541531 h 1309315"/>
              <a:gd name="connsiteX0" fmla="*/ 6961 w 867791"/>
              <a:gd name="connsiteY0" fmla="*/ 539700 h 1307484"/>
              <a:gd name="connsiteX1" fmla="*/ 96872 w 867791"/>
              <a:gd name="connsiteY1" fmla="*/ 371181 h 1307484"/>
              <a:gd name="connsiteX2" fmla="*/ 77366 w 867791"/>
              <a:gd name="connsiteY2" fmla="*/ 91980 h 1307484"/>
              <a:gd name="connsiteX3" fmla="*/ 216382 w 867791"/>
              <a:gd name="connsiteY3" fmla="*/ 21647 h 1307484"/>
              <a:gd name="connsiteX4" fmla="*/ 567188 w 867791"/>
              <a:gd name="connsiteY4" fmla="*/ 10979 h 1307484"/>
              <a:gd name="connsiteX5" fmla="*/ 717366 w 867791"/>
              <a:gd name="connsiteY5" fmla="*/ 166670 h 1307484"/>
              <a:gd name="connsiteX6" fmla="*/ 860184 w 867791"/>
              <a:gd name="connsiteY6" fmla="*/ 959365 h 1307484"/>
              <a:gd name="connsiteX7" fmla="*/ 784134 w 867791"/>
              <a:gd name="connsiteY7" fmla="*/ 1243614 h 1307484"/>
              <a:gd name="connsiteX8" fmla="*/ 256000 w 867791"/>
              <a:gd name="connsiteY8" fmla="*/ 1299659 h 1307484"/>
              <a:gd name="connsiteX9" fmla="*/ 155507 w 867791"/>
              <a:gd name="connsiteY9" fmla="*/ 1121287 h 1307484"/>
              <a:gd name="connsiteX10" fmla="*/ 125663 w 867791"/>
              <a:gd name="connsiteY10" fmla="*/ 505197 h 1307484"/>
              <a:gd name="connsiteX11" fmla="*/ 6961 w 867791"/>
              <a:gd name="connsiteY11" fmla="*/ 539700 h 1307484"/>
              <a:gd name="connsiteX0" fmla="*/ 6961 w 867791"/>
              <a:gd name="connsiteY0" fmla="*/ 550995 h 1318779"/>
              <a:gd name="connsiteX1" fmla="*/ 96872 w 867791"/>
              <a:gd name="connsiteY1" fmla="*/ 382476 h 1318779"/>
              <a:gd name="connsiteX2" fmla="*/ 77366 w 867791"/>
              <a:gd name="connsiteY2" fmla="*/ 103275 h 1318779"/>
              <a:gd name="connsiteX3" fmla="*/ 229757 w 867791"/>
              <a:gd name="connsiteY3" fmla="*/ 9471 h 1318779"/>
              <a:gd name="connsiteX4" fmla="*/ 567188 w 867791"/>
              <a:gd name="connsiteY4" fmla="*/ 22274 h 1318779"/>
              <a:gd name="connsiteX5" fmla="*/ 717366 w 867791"/>
              <a:gd name="connsiteY5" fmla="*/ 177965 h 1318779"/>
              <a:gd name="connsiteX6" fmla="*/ 860184 w 867791"/>
              <a:gd name="connsiteY6" fmla="*/ 970660 h 1318779"/>
              <a:gd name="connsiteX7" fmla="*/ 784134 w 867791"/>
              <a:gd name="connsiteY7" fmla="*/ 1254909 h 1318779"/>
              <a:gd name="connsiteX8" fmla="*/ 256000 w 867791"/>
              <a:gd name="connsiteY8" fmla="*/ 1310954 h 1318779"/>
              <a:gd name="connsiteX9" fmla="*/ 155507 w 867791"/>
              <a:gd name="connsiteY9" fmla="*/ 1132582 h 1318779"/>
              <a:gd name="connsiteX10" fmla="*/ 125663 w 867791"/>
              <a:gd name="connsiteY10" fmla="*/ 516492 h 1318779"/>
              <a:gd name="connsiteX11" fmla="*/ 6961 w 867791"/>
              <a:gd name="connsiteY11" fmla="*/ 550995 h 1318779"/>
              <a:gd name="connsiteX0" fmla="*/ 6961 w 867791"/>
              <a:gd name="connsiteY0" fmla="*/ 560584 h 1328368"/>
              <a:gd name="connsiteX1" fmla="*/ 96872 w 867791"/>
              <a:gd name="connsiteY1" fmla="*/ 392065 h 1328368"/>
              <a:gd name="connsiteX2" fmla="*/ 77366 w 867791"/>
              <a:gd name="connsiteY2" fmla="*/ 112864 h 1328368"/>
              <a:gd name="connsiteX3" fmla="*/ 229757 w 867791"/>
              <a:gd name="connsiteY3" fmla="*/ 19060 h 1328368"/>
              <a:gd name="connsiteX4" fmla="*/ 566246 w 867791"/>
              <a:gd name="connsiteY4" fmla="*/ 15575 h 1328368"/>
              <a:gd name="connsiteX5" fmla="*/ 717366 w 867791"/>
              <a:gd name="connsiteY5" fmla="*/ 187554 h 1328368"/>
              <a:gd name="connsiteX6" fmla="*/ 860184 w 867791"/>
              <a:gd name="connsiteY6" fmla="*/ 980249 h 1328368"/>
              <a:gd name="connsiteX7" fmla="*/ 784134 w 867791"/>
              <a:gd name="connsiteY7" fmla="*/ 1264498 h 1328368"/>
              <a:gd name="connsiteX8" fmla="*/ 256000 w 867791"/>
              <a:gd name="connsiteY8" fmla="*/ 1320543 h 1328368"/>
              <a:gd name="connsiteX9" fmla="*/ 155507 w 867791"/>
              <a:gd name="connsiteY9" fmla="*/ 1142171 h 1328368"/>
              <a:gd name="connsiteX10" fmla="*/ 125663 w 867791"/>
              <a:gd name="connsiteY10" fmla="*/ 526081 h 1328368"/>
              <a:gd name="connsiteX11" fmla="*/ 6961 w 867791"/>
              <a:gd name="connsiteY11" fmla="*/ 560584 h 1328368"/>
              <a:gd name="connsiteX0" fmla="*/ 6961 w 865870"/>
              <a:gd name="connsiteY0" fmla="*/ 560584 h 1328871"/>
              <a:gd name="connsiteX1" fmla="*/ 96872 w 865870"/>
              <a:gd name="connsiteY1" fmla="*/ 392065 h 1328871"/>
              <a:gd name="connsiteX2" fmla="*/ 77366 w 865870"/>
              <a:gd name="connsiteY2" fmla="*/ 112864 h 1328871"/>
              <a:gd name="connsiteX3" fmla="*/ 229757 w 865870"/>
              <a:gd name="connsiteY3" fmla="*/ 19060 h 1328871"/>
              <a:gd name="connsiteX4" fmla="*/ 566246 w 865870"/>
              <a:gd name="connsiteY4" fmla="*/ 15575 h 1328871"/>
              <a:gd name="connsiteX5" fmla="*/ 717366 w 865870"/>
              <a:gd name="connsiteY5" fmla="*/ 187554 h 1328871"/>
              <a:gd name="connsiteX6" fmla="*/ 860184 w 865870"/>
              <a:gd name="connsiteY6" fmla="*/ 980249 h 1328871"/>
              <a:gd name="connsiteX7" fmla="*/ 784134 w 865870"/>
              <a:gd name="connsiteY7" fmla="*/ 1264498 h 1328871"/>
              <a:gd name="connsiteX8" fmla="*/ 314963 w 865870"/>
              <a:gd name="connsiteY8" fmla="*/ 1321127 h 1328871"/>
              <a:gd name="connsiteX9" fmla="*/ 155507 w 865870"/>
              <a:gd name="connsiteY9" fmla="*/ 1142171 h 1328871"/>
              <a:gd name="connsiteX10" fmla="*/ 125663 w 865870"/>
              <a:gd name="connsiteY10" fmla="*/ 526081 h 1328871"/>
              <a:gd name="connsiteX11" fmla="*/ 6961 w 865870"/>
              <a:gd name="connsiteY11" fmla="*/ 560584 h 1328871"/>
              <a:gd name="connsiteX0" fmla="*/ 6961 w 865870"/>
              <a:gd name="connsiteY0" fmla="*/ 560584 h 1328712"/>
              <a:gd name="connsiteX1" fmla="*/ 96872 w 865870"/>
              <a:gd name="connsiteY1" fmla="*/ 392065 h 1328712"/>
              <a:gd name="connsiteX2" fmla="*/ 77366 w 865870"/>
              <a:gd name="connsiteY2" fmla="*/ 112864 h 1328712"/>
              <a:gd name="connsiteX3" fmla="*/ 229757 w 865870"/>
              <a:gd name="connsiteY3" fmla="*/ 19060 h 1328712"/>
              <a:gd name="connsiteX4" fmla="*/ 566246 w 865870"/>
              <a:gd name="connsiteY4" fmla="*/ 15575 h 1328712"/>
              <a:gd name="connsiteX5" fmla="*/ 717366 w 865870"/>
              <a:gd name="connsiteY5" fmla="*/ 187554 h 1328712"/>
              <a:gd name="connsiteX6" fmla="*/ 860184 w 865870"/>
              <a:gd name="connsiteY6" fmla="*/ 980249 h 1328712"/>
              <a:gd name="connsiteX7" fmla="*/ 784134 w 865870"/>
              <a:gd name="connsiteY7" fmla="*/ 1264498 h 1328712"/>
              <a:gd name="connsiteX8" fmla="*/ 314963 w 865870"/>
              <a:gd name="connsiteY8" fmla="*/ 1321127 h 1328712"/>
              <a:gd name="connsiteX9" fmla="*/ 177736 w 865870"/>
              <a:gd name="connsiteY9" fmla="*/ 1144426 h 1328712"/>
              <a:gd name="connsiteX10" fmla="*/ 125663 w 865870"/>
              <a:gd name="connsiteY10" fmla="*/ 526081 h 1328712"/>
              <a:gd name="connsiteX11" fmla="*/ 6961 w 865870"/>
              <a:gd name="connsiteY11" fmla="*/ 560584 h 1328712"/>
              <a:gd name="connsiteX0" fmla="*/ 6961 w 864913"/>
              <a:gd name="connsiteY0" fmla="*/ 560584 h 1327274"/>
              <a:gd name="connsiteX1" fmla="*/ 96872 w 864913"/>
              <a:gd name="connsiteY1" fmla="*/ 392065 h 1327274"/>
              <a:gd name="connsiteX2" fmla="*/ 77366 w 864913"/>
              <a:gd name="connsiteY2" fmla="*/ 112864 h 1327274"/>
              <a:gd name="connsiteX3" fmla="*/ 229757 w 864913"/>
              <a:gd name="connsiteY3" fmla="*/ 19060 h 1327274"/>
              <a:gd name="connsiteX4" fmla="*/ 566246 w 864913"/>
              <a:gd name="connsiteY4" fmla="*/ 15575 h 1327274"/>
              <a:gd name="connsiteX5" fmla="*/ 717366 w 864913"/>
              <a:gd name="connsiteY5" fmla="*/ 187554 h 1327274"/>
              <a:gd name="connsiteX6" fmla="*/ 860184 w 864913"/>
              <a:gd name="connsiteY6" fmla="*/ 980249 h 1327274"/>
              <a:gd name="connsiteX7" fmla="*/ 784134 w 864913"/>
              <a:gd name="connsiteY7" fmla="*/ 1264498 h 1327274"/>
              <a:gd name="connsiteX8" fmla="*/ 351698 w 864913"/>
              <a:gd name="connsiteY8" fmla="*/ 1319456 h 1327274"/>
              <a:gd name="connsiteX9" fmla="*/ 177736 w 864913"/>
              <a:gd name="connsiteY9" fmla="*/ 1144426 h 1327274"/>
              <a:gd name="connsiteX10" fmla="*/ 125663 w 864913"/>
              <a:gd name="connsiteY10" fmla="*/ 526081 h 1327274"/>
              <a:gd name="connsiteX11" fmla="*/ 6961 w 864913"/>
              <a:gd name="connsiteY11" fmla="*/ 560584 h 1327274"/>
              <a:gd name="connsiteX0" fmla="*/ 6961 w 878410"/>
              <a:gd name="connsiteY0" fmla="*/ 560584 h 1325203"/>
              <a:gd name="connsiteX1" fmla="*/ 96872 w 878410"/>
              <a:gd name="connsiteY1" fmla="*/ 392065 h 1325203"/>
              <a:gd name="connsiteX2" fmla="*/ 77366 w 878410"/>
              <a:gd name="connsiteY2" fmla="*/ 112864 h 1325203"/>
              <a:gd name="connsiteX3" fmla="*/ 229757 w 878410"/>
              <a:gd name="connsiteY3" fmla="*/ 19060 h 1325203"/>
              <a:gd name="connsiteX4" fmla="*/ 566246 w 878410"/>
              <a:gd name="connsiteY4" fmla="*/ 15575 h 1325203"/>
              <a:gd name="connsiteX5" fmla="*/ 717366 w 878410"/>
              <a:gd name="connsiteY5" fmla="*/ 187554 h 1325203"/>
              <a:gd name="connsiteX6" fmla="*/ 860184 w 878410"/>
              <a:gd name="connsiteY6" fmla="*/ 980249 h 1325203"/>
              <a:gd name="connsiteX7" fmla="*/ 819942 w 878410"/>
              <a:gd name="connsiteY7" fmla="*/ 1254587 h 1325203"/>
              <a:gd name="connsiteX8" fmla="*/ 351698 w 878410"/>
              <a:gd name="connsiteY8" fmla="*/ 1319456 h 1325203"/>
              <a:gd name="connsiteX9" fmla="*/ 177736 w 878410"/>
              <a:gd name="connsiteY9" fmla="*/ 1144426 h 1325203"/>
              <a:gd name="connsiteX10" fmla="*/ 125663 w 878410"/>
              <a:gd name="connsiteY10" fmla="*/ 526081 h 1325203"/>
              <a:gd name="connsiteX11" fmla="*/ 6961 w 878410"/>
              <a:gd name="connsiteY11" fmla="*/ 560584 h 1325203"/>
              <a:gd name="connsiteX0" fmla="*/ 6961 w 879480"/>
              <a:gd name="connsiteY0" fmla="*/ 560584 h 1324478"/>
              <a:gd name="connsiteX1" fmla="*/ 96872 w 879480"/>
              <a:gd name="connsiteY1" fmla="*/ 392065 h 1324478"/>
              <a:gd name="connsiteX2" fmla="*/ 77366 w 879480"/>
              <a:gd name="connsiteY2" fmla="*/ 112864 h 1324478"/>
              <a:gd name="connsiteX3" fmla="*/ 229757 w 879480"/>
              <a:gd name="connsiteY3" fmla="*/ 19060 h 1324478"/>
              <a:gd name="connsiteX4" fmla="*/ 566246 w 879480"/>
              <a:gd name="connsiteY4" fmla="*/ 15575 h 1324478"/>
              <a:gd name="connsiteX5" fmla="*/ 717366 w 879480"/>
              <a:gd name="connsiteY5" fmla="*/ 187554 h 1324478"/>
              <a:gd name="connsiteX6" fmla="*/ 861931 w 879480"/>
              <a:gd name="connsiteY6" fmla="*/ 1026005 h 1324478"/>
              <a:gd name="connsiteX7" fmla="*/ 819942 w 879480"/>
              <a:gd name="connsiteY7" fmla="*/ 1254587 h 1324478"/>
              <a:gd name="connsiteX8" fmla="*/ 351698 w 879480"/>
              <a:gd name="connsiteY8" fmla="*/ 1319456 h 1324478"/>
              <a:gd name="connsiteX9" fmla="*/ 177736 w 879480"/>
              <a:gd name="connsiteY9" fmla="*/ 1144426 h 1324478"/>
              <a:gd name="connsiteX10" fmla="*/ 125663 w 879480"/>
              <a:gd name="connsiteY10" fmla="*/ 526081 h 1324478"/>
              <a:gd name="connsiteX11" fmla="*/ 6961 w 879480"/>
              <a:gd name="connsiteY11" fmla="*/ 560584 h 1324478"/>
              <a:gd name="connsiteX0" fmla="*/ 6961 w 864502"/>
              <a:gd name="connsiteY0" fmla="*/ 560584 h 1326578"/>
              <a:gd name="connsiteX1" fmla="*/ 96872 w 864502"/>
              <a:gd name="connsiteY1" fmla="*/ 392065 h 1326578"/>
              <a:gd name="connsiteX2" fmla="*/ 77366 w 864502"/>
              <a:gd name="connsiteY2" fmla="*/ 112864 h 1326578"/>
              <a:gd name="connsiteX3" fmla="*/ 229757 w 864502"/>
              <a:gd name="connsiteY3" fmla="*/ 19060 h 1326578"/>
              <a:gd name="connsiteX4" fmla="*/ 566246 w 864502"/>
              <a:gd name="connsiteY4" fmla="*/ 15575 h 1326578"/>
              <a:gd name="connsiteX5" fmla="*/ 717366 w 864502"/>
              <a:gd name="connsiteY5" fmla="*/ 187554 h 1326578"/>
              <a:gd name="connsiteX6" fmla="*/ 861931 w 864502"/>
              <a:gd name="connsiteY6" fmla="*/ 1026005 h 1326578"/>
              <a:gd name="connsiteX7" fmla="*/ 773212 w 864502"/>
              <a:gd name="connsiteY7" fmla="*/ 1266151 h 1326578"/>
              <a:gd name="connsiteX8" fmla="*/ 351698 w 864502"/>
              <a:gd name="connsiteY8" fmla="*/ 1319456 h 1326578"/>
              <a:gd name="connsiteX9" fmla="*/ 177736 w 864502"/>
              <a:gd name="connsiteY9" fmla="*/ 1144426 h 1326578"/>
              <a:gd name="connsiteX10" fmla="*/ 125663 w 864502"/>
              <a:gd name="connsiteY10" fmla="*/ 526081 h 1326578"/>
              <a:gd name="connsiteX11" fmla="*/ 6961 w 864502"/>
              <a:gd name="connsiteY11" fmla="*/ 560584 h 1326578"/>
              <a:gd name="connsiteX0" fmla="*/ 6961 w 864110"/>
              <a:gd name="connsiteY0" fmla="*/ 560584 h 1331877"/>
              <a:gd name="connsiteX1" fmla="*/ 96872 w 864110"/>
              <a:gd name="connsiteY1" fmla="*/ 392065 h 1331877"/>
              <a:gd name="connsiteX2" fmla="*/ 77366 w 864110"/>
              <a:gd name="connsiteY2" fmla="*/ 112864 h 1331877"/>
              <a:gd name="connsiteX3" fmla="*/ 229757 w 864110"/>
              <a:gd name="connsiteY3" fmla="*/ 19060 h 1331877"/>
              <a:gd name="connsiteX4" fmla="*/ 566246 w 864110"/>
              <a:gd name="connsiteY4" fmla="*/ 15575 h 1331877"/>
              <a:gd name="connsiteX5" fmla="*/ 717366 w 864110"/>
              <a:gd name="connsiteY5" fmla="*/ 187554 h 1331877"/>
              <a:gd name="connsiteX6" fmla="*/ 861931 w 864110"/>
              <a:gd name="connsiteY6" fmla="*/ 1026005 h 1331877"/>
              <a:gd name="connsiteX7" fmla="*/ 773212 w 864110"/>
              <a:gd name="connsiteY7" fmla="*/ 1266151 h 1331877"/>
              <a:gd name="connsiteX8" fmla="*/ 386884 w 864110"/>
              <a:gd name="connsiteY8" fmla="*/ 1325422 h 1331877"/>
              <a:gd name="connsiteX9" fmla="*/ 177736 w 864110"/>
              <a:gd name="connsiteY9" fmla="*/ 1144426 h 1331877"/>
              <a:gd name="connsiteX10" fmla="*/ 125663 w 864110"/>
              <a:gd name="connsiteY10" fmla="*/ 526081 h 1331877"/>
              <a:gd name="connsiteX11" fmla="*/ 6961 w 864110"/>
              <a:gd name="connsiteY11" fmla="*/ 560584 h 1331877"/>
              <a:gd name="connsiteX0" fmla="*/ 6961 w 864110"/>
              <a:gd name="connsiteY0" fmla="*/ 560584 h 1332354"/>
              <a:gd name="connsiteX1" fmla="*/ 96872 w 864110"/>
              <a:gd name="connsiteY1" fmla="*/ 392065 h 1332354"/>
              <a:gd name="connsiteX2" fmla="*/ 77366 w 864110"/>
              <a:gd name="connsiteY2" fmla="*/ 112864 h 1332354"/>
              <a:gd name="connsiteX3" fmla="*/ 229757 w 864110"/>
              <a:gd name="connsiteY3" fmla="*/ 19060 h 1332354"/>
              <a:gd name="connsiteX4" fmla="*/ 566246 w 864110"/>
              <a:gd name="connsiteY4" fmla="*/ 15575 h 1332354"/>
              <a:gd name="connsiteX5" fmla="*/ 717366 w 864110"/>
              <a:gd name="connsiteY5" fmla="*/ 187554 h 1332354"/>
              <a:gd name="connsiteX6" fmla="*/ 861931 w 864110"/>
              <a:gd name="connsiteY6" fmla="*/ 1026005 h 1332354"/>
              <a:gd name="connsiteX7" fmla="*/ 773212 w 864110"/>
              <a:gd name="connsiteY7" fmla="*/ 1266151 h 1332354"/>
              <a:gd name="connsiteX8" fmla="*/ 386884 w 864110"/>
              <a:gd name="connsiteY8" fmla="*/ 1325422 h 1332354"/>
              <a:gd name="connsiteX9" fmla="*/ 197485 w 864110"/>
              <a:gd name="connsiteY9" fmla="*/ 1137282 h 1332354"/>
              <a:gd name="connsiteX10" fmla="*/ 125663 w 864110"/>
              <a:gd name="connsiteY10" fmla="*/ 526081 h 1332354"/>
              <a:gd name="connsiteX11" fmla="*/ 6961 w 864110"/>
              <a:gd name="connsiteY11" fmla="*/ 560584 h 1332354"/>
              <a:gd name="connsiteX0" fmla="*/ 6961 w 864110"/>
              <a:gd name="connsiteY0" fmla="*/ 560674 h 1332444"/>
              <a:gd name="connsiteX1" fmla="*/ 96872 w 864110"/>
              <a:gd name="connsiteY1" fmla="*/ 392155 h 1332444"/>
              <a:gd name="connsiteX2" fmla="*/ 79552 w 864110"/>
              <a:gd name="connsiteY2" fmla="*/ 114810 h 1332444"/>
              <a:gd name="connsiteX3" fmla="*/ 229757 w 864110"/>
              <a:gd name="connsiteY3" fmla="*/ 19150 h 1332444"/>
              <a:gd name="connsiteX4" fmla="*/ 566246 w 864110"/>
              <a:gd name="connsiteY4" fmla="*/ 15665 h 1332444"/>
              <a:gd name="connsiteX5" fmla="*/ 717366 w 864110"/>
              <a:gd name="connsiteY5" fmla="*/ 187644 h 1332444"/>
              <a:gd name="connsiteX6" fmla="*/ 861931 w 864110"/>
              <a:gd name="connsiteY6" fmla="*/ 1026095 h 1332444"/>
              <a:gd name="connsiteX7" fmla="*/ 773212 w 864110"/>
              <a:gd name="connsiteY7" fmla="*/ 1266241 h 1332444"/>
              <a:gd name="connsiteX8" fmla="*/ 386884 w 864110"/>
              <a:gd name="connsiteY8" fmla="*/ 1325512 h 1332444"/>
              <a:gd name="connsiteX9" fmla="*/ 197485 w 864110"/>
              <a:gd name="connsiteY9" fmla="*/ 1137372 h 1332444"/>
              <a:gd name="connsiteX10" fmla="*/ 125663 w 864110"/>
              <a:gd name="connsiteY10" fmla="*/ 526171 h 1332444"/>
              <a:gd name="connsiteX11" fmla="*/ 6961 w 864110"/>
              <a:gd name="connsiteY11" fmla="*/ 560674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444"/>
              <a:gd name="connsiteX1" fmla="*/ 76387 w 843625"/>
              <a:gd name="connsiteY1" fmla="*/ 392155 h 1332444"/>
              <a:gd name="connsiteX2" fmla="*/ 59067 w 843625"/>
              <a:gd name="connsiteY2" fmla="*/ 114810 h 1332444"/>
              <a:gd name="connsiteX3" fmla="*/ 209272 w 843625"/>
              <a:gd name="connsiteY3" fmla="*/ 19150 h 1332444"/>
              <a:gd name="connsiteX4" fmla="*/ 545761 w 843625"/>
              <a:gd name="connsiteY4" fmla="*/ 15665 h 1332444"/>
              <a:gd name="connsiteX5" fmla="*/ 696881 w 843625"/>
              <a:gd name="connsiteY5" fmla="*/ 187644 h 1332444"/>
              <a:gd name="connsiteX6" fmla="*/ 841446 w 843625"/>
              <a:gd name="connsiteY6" fmla="*/ 1026095 h 1332444"/>
              <a:gd name="connsiteX7" fmla="*/ 752727 w 843625"/>
              <a:gd name="connsiteY7" fmla="*/ 1266241 h 1332444"/>
              <a:gd name="connsiteX8" fmla="*/ 366399 w 843625"/>
              <a:gd name="connsiteY8" fmla="*/ 1325512 h 1332444"/>
              <a:gd name="connsiteX9" fmla="*/ 177000 w 843625"/>
              <a:gd name="connsiteY9" fmla="*/ 1137372 h 1332444"/>
              <a:gd name="connsiteX10" fmla="*/ 105178 w 843625"/>
              <a:gd name="connsiteY10" fmla="*/ 526171 h 1332444"/>
              <a:gd name="connsiteX11" fmla="*/ 8576 w 843625"/>
              <a:gd name="connsiteY11" fmla="*/ 550409 h 1332444"/>
              <a:gd name="connsiteX0" fmla="*/ 8576 w 843625"/>
              <a:gd name="connsiteY0" fmla="*/ 550409 h 1332528"/>
              <a:gd name="connsiteX1" fmla="*/ 76387 w 843625"/>
              <a:gd name="connsiteY1" fmla="*/ 392155 h 1332528"/>
              <a:gd name="connsiteX2" fmla="*/ 59067 w 843625"/>
              <a:gd name="connsiteY2" fmla="*/ 114810 h 1332528"/>
              <a:gd name="connsiteX3" fmla="*/ 209272 w 843625"/>
              <a:gd name="connsiteY3" fmla="*/ 19150 h 1332528"/>
              <a:gd name="connsiteX4" fmla="*/ 545761 w 843625"/>
              <a:gd name="connsiteY4" fmla="*/ 15665 h 1332528"/>
              <a:gd name="connsiteX5" fmla="*/ 696881 w 843625"/>
              <a:gd name="connsiteY5" fmla="*/ 187644 h 1332528"/>
              <a:gd name="connsiteX6" fmla="*/ 841446 w 843625"/>
              <a:gd name="connsiteY6" fmla="*/ 1026095 h 1332528"/>
              <a:gd name="connsiteX7" fmla="*/ 752727 w 843625"/>
              <a:gd name="connsiteY7" fmla="*/ 1266241 h 1332528"/>
              <a:gd name="connsiteX8" fmla="*/ 366399 w 843625"/>
              <a:gd name="connsiteY8" fmla="*/ 1325512 h 1332528"/>
              <a:gd name="connsiteX9" fmla="*/ 184643 w 843625"/>
              <a:gd name="connsiteY9" fmla="*/ 1136120 h 1332528"/>
              <a:gd name="connsiteX10" fmla="*/ 105178 w 843625"/>
              <a:gd name="connsiteY10" fmla="*/ 526171 h 1332528"/>
              <a:gd name="connsiteX11" fmla="*/ 8576 w 843625"/>
              <a:gd name="connsiteY11" fmla="*/ 550409 h 1332528"/>
              <a:gd name="connsiteX0" fmla="*/ 8576 w 843404"/>
              <a:gd name="connsiteY0" fmla="*/ 550409 h 1327013"/>
              <a:gd name="connsiteX1" fmla="*/ 76387 w 843404"/>
              <a:gd name="connsiteY1" fmla="*/ 392155 h 1327013"/>
              <a:gd name="connsiteX2" fmla="*/ 59067 w 843404"/>
              <a:gd name="connsiteY2" fmla="*/ 114810 h 1327013"/>
              <a:gd name="connsiteX3" fmla="*/ 209272 w 843404"/>
              <a:gd name="connsiteY3" fmla="*/ 19150 h 1327013"/>
              <a:gd name="connsiteX4" fmla="*/ 545761 w 843404"/>
              <a:gd name="connsiteY4" fmla="*/ 15665 h 1327013"/>
              <a:gd name="connsiteX5" fmla="*/ 696881 w 843404"/>
              <a:gd name="connsiteY5" fmla="*/ 187644 h 1327013"/>
              <a:gd name="connsiteX6" fmla="*/ 841446 w 843404"/>
              <a:gd name="connsiteY6" fmla="*/ 1026095 h 1327013"/>
              <a:gd name="connsiteX7" fmla="*/ 752727 w 843404"/>
              <a:gd name="connsiteY7" fmla="*/ 1266241 h 1327013"/>
              <a:gd name="connsiteX8" fmla="*/ 390961 w 843404"/>
              <a:gd name="connsiteY8" fmla="*/ 1319274 h 1327013"/>
              <a:gd name="connsiteX9" fmla="*/ 184643 w 843404"/>
              <a:gd name="connsiteY9" fmla="*/ 1136120 h 1327013"/>
              <a:gd name="connsiteX10" fmla="*/ 105178 w 843404"/>
              <a:gd name="connsiteY10" fmla="*/ 526171 h 1327013"/>
              <a:gd name="connsiteX11" fmla="*/ 8576 w 843404"/>
              <a:gd name="connsiteY11" fmla="*/ 550409 h 1327013"/>
              <a:gd name="connsiteX0" fmla="*/ 8576 w 843404"/>
              <a:gd name="connsiteY0" fmla="*/ 567995 h 1344599"/>
              <a:gd name="connsiteX1" fmla="*/ 76387 w 843404"/>
              <a:gd name="connsiteY1" fmla="*/ 409741 h 1344599"/>
              <a:gd name="connsiteX2" fmla="*/ 59067 w 843404"/>
              <a:gd name="connsiteY2" fmla="*/ 132396 h 1344599"/>
              <a:gd name="connsiteX3" fmla="*/ 262200 w 843404"/>
              <a:gd name="connsiteY3" fmla="*/ 8133 h 1344599"/>
              <a:gd name="connsiteX4" fmla="*/ 545761 w 843404"/>
              <a:gd name="connsiteY4" fmla="*/ 33251 h 1344599"/>
              <a:gd name="connsiteX5" fmla="*/ 696881 w 843404"/>
              <a:gd name="connsiteY5" fmla="*/ 205230 h 1344599"/>
              <a:gd name="connsiteX6" fmla="*/ 841446 w 843404"/>
              <a:gd name="connsiteY6" fmla="*/ 1043681 h 1344599"/>
              <a:gd name="connsiteX7" fmla="*/ 752727 w 843404"/>
              <a:gd name="connsiteY7" fmla="*/ 1283827 h 1344599"/>
              <a:gd name="connsiteX8" fmla="*/ 390961 w 843404"/>
              <a:gd name="connsiteY8" fmla="*/ 1336860 h 1344599"/>
              <a:gd name="connsiteX9" fmla="*/ 184643 w 843404"/>
              <a:gd name="connsiteY9" fmla="*/ 1153706 h 1344599"/>
              <a:gd name="connsiteX10" fmla="*/ 105178 w 843404"/>
              <a:gd name="connsiteY10" fmla="*/ 543757 h 1344599"/>
              <a:gd name="connsiteX11" fmla="*/ 8576 w 843404"/>
              <a:gd name="connsiteY11" fmla="*/ 567995 h 1344599"/>
              <a:gd name="connsiteX0" fmla="*/ 8576 w 843404"/>
              <a:gd name="connsiteY0" fmla="*/ 567509 h 1344113"/>
              <a:gd name="connsiteX1" fmla="*/ 76387 w 843404"/>
              <a:gd name="connsiteY1" fmla="*/ 409255 h 1344113"/>
              <a:gd name="connsiteX2" fmla="*/ 99190 w 843404"/>
              <a:gd name="connsiteY2" fmla="*/ 125338 h 1344113"/>
              <a:gd name="connsiteX3" fmla="*/ 262200 w 843404"/>
              <a:gd name="connsiteY3" fmla="*/ 7647 h 1344113"/>
              <a:gd name="connsiteX4" fmla="*/ 545761 w 843404"/>
              <a:gd name="connsiteY4" fmla="*/ 32765 h 1344113"/>
              <a:gd name="connsiteX5" fmla="*/ 696881 w 843404"/>
              <a:gd name="connsiteY5" fmla="*/ 204744 h 1344113"/>
              <a:gd name="connsiteX6" fmla="*/ 841446 w 843404"/>
              <a:gd name="connsiteY6" fmla="*/ 1043195 h 1344113"/>
              <a:gd name="connsiteX7" fmla="*/ 752727 w 843404"/>
              <a:gd name="connsiteY7" fmla="*/ 1283341 h 1344113"/>
              <a:gd name="connsiteX8" fmla="*/ 390961 w 843404"/>
              <a:gd name="connsiteY8" fmla="*/ 1336374 h 1344113"/>
              <a:gd name="connsiteX9" fmla="*/ 184643 w 843404"/>
              <a:gd name="connsiteY9" fmla="*/ 1153220 h 1344113"/>
              <a:gd name="connsiteX10" fmla="*/ 105178 w 843404"/>
              <a:gd name="connsiteY10" fmla="*/ 543271 h 1344113"/>
              <a:gd name="connsiteX11" fmla="*/ 8576 w 843404"/>
              <a:gd name="connsiteY11" fmla="*/ 567509 h 1344113"/>
              <a:gd name="connsiteX0" fmla="*/ 8576 w 843404"/>
              <a:gd name="connsiteY0" fmla="*/ 566478 h 1343082"/>
              <a:gd name="connsiteX1" fmla="*/ 76387 w 843404"/>
              <a:gd name="connsiteY1" fmla="*/ 408224 h 1343082"/>
              <a:gd name="connsiteX2" fmla="*/ 99190 w 843404"/>
              <a:gd name="connsiteY2" fmla="*/ 124307 h 1343082"/>
              <a:gd name="connsiteX3" fmla="*/ 262200 w 843404"/>
              <a:gd name="connsiteY3" fmla="*/ 6616 h 1343082"/>
              <a:gd name="connsiteX4" fmla="*/ 579343 w 843404"/>
              <a:gd name="connsiteY4" fmla="*/ 35092 h 1343082"/>
              <a:gd name="connsiteX5" fmla="*/ 696881 w 843404"/>
              <a:gd name="connsiteY5" fmla="*/ 203713 h 1343082"/>
              <a:gd name="connsiteX6" fmla="*/ 841446 w 843404"/>
              <a:gd name="connsiteY6" fmla="*/ 1042164 h 1343082"/>
              <a:gd name="connsiteX7" fmla="*/ 752727 w 843404"/>
              <a:gd name="connsiteY7" fmla="*/ 1282310 h 1343082"/>
              <a:gd name="connsiteX8" fmla="*/ 390961 w 843404"/>
              <a:gd name="connsiteY8" fmla="*/ 1335343 h 1343082"/>
              <a:gd name="connsiteX9" fmla="*/ 184643 w 843404"/>
              <a:gd name="connsiteY9" fmla="*/ 1152189 h 1343082"/>
              <a:gd name="connsiteX10" fmla="*/ 105178 w 843404"/>
              <a:gd name="connsiteY10" fmla="*/ 542240 h 1343082"/>
              <a:gd name="connsiteX11" fmla="*/ 8576 w 843404"/>
              <a:gd name="connsiteY11" fmla="*/ 566478 h 1343082"/>
              <a:gd name="connsiteX0" fmla="*/ 8576 w 843404"/>
              <a:gd name="connsiteY0" fmla="*/ 580816 h 1357420"/>
              <a:gd name="connsiteX1" fmla="*/ 76387 w 843404"/>
              <a:gd name="connsiteY1" fmla="*/ 422562 h 1357420"/>
              <a:gd name="connsiteX2" fmla="*/ 99190 w 843404"/>
              <a:gd name="connsiteY2" fmla="*/ 138645 h 1357420"/>
              <a:gd name="connsiteX3" fmla="*/ 308863 w 843404"/>
              <a:gd name="connsiteY3" fmla="*/ 4451 h 1357420"/>
              <a:gd name="connsiteX4" fmla="*/ 579343 w 843404"/>
              <a:gd name="connsiteY4" fmla="*/ 49430 h 1357420"/>
              <a:gd name="connsiteX5" fmla="*/ 696881 w 843404"/>
              <a:gd name="connsiteY5" fmla="*/ 218051 h 1357420"/>
              <a:gd name="connsiteX6" fmla="*/ 841446 w 843404"/>
              <a:gd name="connsiteY6" fmla="*/ 1056502 h 1357420"/>
              <a:gd name="connsiteX7" fmla="*/ 752727 w 843404"/>
              <a:gd name="connsiteY7" fmla="*/ 1296648 h 1357420"/>
              <a:gd name="connsiteX8" fmla="*/ 390961 w 843404"/>
              <a:gd name="connsiteY8" fmla="*/ 1349681 h 1357420"/>
              <a:gd name="connsiteX9" fmla="*/ 184643 w 843404"/>
              <a:gd name="connsiteY9" fmla="*/ 1166527 h 1357420"/>
              <a:gd name="connsiteX10" fmla="*/ 105178 w 843404"/>
              <a:gd name="connsiteY10" fmla="*/ 556578 h 1357420"/>
              <a:gd name="connsiteX11" fmla="*/ 8576 w 843404"/>
              <a:gd name="connsiteY11" fmla="*/ 580816 h 1357420"/>
              <a:gd name="connsiteX0" fmla="*/ 8576 w 842535"/>
              <a:gd name="connsiteY0" fmla="*/ 580879 h 1357483"/>
              <a:gd name="connsiteX1" fmla="*/ 76387 w 842535"/>
              <a:gd name="connsiteY1" fmla="*/ 422625 h 1357483"/>
              <a:gd name="connsiteX2" fmla="*/ 99190 w 842535"/>
              <a:gd name="connsiteY2" fmla="*/ 138708 h 1357483"/>
              <a:gd name="connsiteX3" fmla="*/ 308863 w 842535"/>
              <a:gd name="connsiteY3" fmla="*/ 4514 h 1357483"/>
              <a:gd name="connsiteX4" fmla="*/ 579343 w 842535"/>
              <a:gd name="connsiteY4" fmla="*/ 49493 h 1357483"/>
              <a:gd name="connsiteX5" fmla="*/ 714903 w 842535"/>
              <a:gd name="connsiteY5" fmla="*/ 221806 h 1357483"/>
              <a:gd name="connsiteX6" fmla="*/ 841446 w 842535"/>
              <a:gd name="connsiteY6" fmla="*/ 1056565 h 1357483"/>
              <a:gd name="connsiteX7" fmla="*/ 752727 w 842535"/>
              <a:gd name="connsiteY7" fmla="*/ 1296711 h 1357483"/>
              <a:gd name="connsiteX8" fmla="*/ 390961 w 842535"/>
              <a:gd name="connsiteY8" fmla="*/ 1349744 h 1357483"/>
              <a:gd name="connsiteX9" fmla="*/ 184643 w 842535"/>
              <a:gd name="connsiteY9" fmla="*/ 1166590 h 1357483"/>
              <a:gd name="connsiteX10" fmla="*/ 105178 w 842535"/>
              <a:gd name="connsiteY10" fmla="*/ 556641 h 1357483"/>
              <a:gd name="connsiteX11" fmla="*/ 8576 w 842535"/>
              <a:gd name="connsiteY11" fmla="*/ 580879 h 1357483"/>
              <a:gd name="connsiteX0" fmla="*/ 8576 w 842535"/>
              <a:gd name="connsiteY0" fmla="*/ 577971 h 1354575"/>
              <a:gd name="connsiteX1" fmla="*/ 76387 w 842535"/>
              <a:gd name="connsiteY1" fmla="*/ 419717 h 1354575"/>
              <a:gd name="connsiteX2" fmla="*/ 99190 w 842535"/>
              <a:gd name="connsiteY2" fmla="*/ 135800 h 1354575"/>
              <a:gd name="connsiteX3" fmla="*/ 308863 w 842535"/>
              <a:gd name="connsiteY3" fmla="*/ 1606 h 1354575"/>
              <a:gd name="connsiteX4" fmla="*/ 714903 w 842535"/>
              <a:gd name="connsiteY4" fmla="*/ 218898 h 1354575"/>
              <a:gd name="connsiteX5" fmla="*/ 841446 w 842535"/>
              <a:gd name="connsiteY5" fmla="*/ 1053657 h 1354575"/>
              <a:gd name="connsiteX6" fmla="*/ 752727 w 842535"/>
              <a:gd name="connsiteY6" fmla="*/ 1293803 h 1354575"/>
              <a:gd name="connsiteX7" fmla="*/ 390961 w 842535"/>
              <a:gd name="connsiteY7" fmla="*/ 1346836 h 1354575"/>
              <a:gd name="connsiteX8" fmla="*/ 184643 w 842535"/>
              <a:gd name="connsiteY8" fmla="*/ 1163682 h 1354575"/>
              <a:gd name="connsiteX9" fmla="*/ 105178 w 842535"/>
              <a:gd name="connsiteY9" fmla="*/ 553733 h 1354575"/>
              <a:gd name="connsiteX10" fmla="*/ 8576 w 842535"/>
              <a:gd name="connsiteY10" fmla="*/ 577971 h 1354575"/>
              <a:gd name="connsiteX0" fmla="*/ 8576 w 841897"/>
              <a:gd name="connsiteY0" fmla="*/ 576547 h 1353151"/>
              <a:gd name="connsiteX1" fmla="*/ 76387 w 841897"/>
              <a:gd name="connsiteY1" fmla="*/ 418293 h 1353151"/>
              <a:gd name="connsiteX2" fmla="*/ 99190 w 841897"/>
              <a:gd name="connsiteY2" fmla="*/ 134376 h 1353151"/>
              <a:gd name="connsiteX3" fmla="*/ 308863 w 841897"/>
              <a:gd name="connsiteY3" fmla="*/ 182 h 1353151"/>
              <a:gd name="connsiteX4" fmla="*/ 730941 w 841897"/>
              <a:gd name="connsiteY4" fmla="*/ 159475 h 1353151"/>
              <a:gd name="connsiteX5" fmla="*/ 841446 w 841897"/>
              <a:gd name="connsiteY5" fmla="*/ 1052233 h 1353151"/>
              <a:gd name="connsiteX6" fmla="*/ 752727 w 841897"/>
              <a:gd name="connsiteY6" fmla="*/ 1292379 h 1353151"/>
              <a:gd name="connsiteX7" fmla="*/ 390961 w 841897"/>
              <a:gd name="connsiteY7" fmla="*/ 1345412 h 1353151"/>
              <a:gd name="connsiteX8" fmla="*/ 184643 w 841897"/>
              <a:gd name="connsiteY8" fmla="*/ 1162258 h 1353151"/>
              <a:gd name="connsiteX9" fmla="*/ 105178 w 841897"/>
              <a:gd name="connsiteY9" fmla="*/ 552309 h 1353151"/>
              <a:gd name="connsiteX10" fmla="*/ 8576 w 841897"/>
              <a:gd name="connsiteY10" fmla="*/ 576547 h 1353151"/>
              <a:gd name="connsiteX0" fmla="*/ 8576 w 852902"/>
              <a:gd name="connsiteY0" fmla="*/ 576547 h 1354413"/>
              <a:gd name="connsiteX1" fmla="*/ 76387 w 852902"/>
              <a:gd name="connsiteY1" fmla="*/ 418293 h 1354413"/>
              <a:gd name="connsiteX2" fmla="*/ 99190 w 852902"/>
              <a:gd name="connsiteY2" fmla="*/ 134376 h 1354413"/>
              <a:gd name="connsiteX3" fmla="*/ 308863 w 852902"/>
              <a:gd name="connsiteY3" fmla="*/ 182 h 1354413"/>
              <a:gd name="connsiteX4" fmla="*/ 730941 w 852902"/>
              <a:gd name="connsiteY4" fmla="*/ 159475 h 1354413"/>
              <a:gd name="connsiteX5" fmla="*/ 852579 w 852902"/>
              <a:gd name="connsiteY5" fmla="*/ 1001682 h 1354413"/>
              <a:gd name="connsiteX6" fmla="*/ 752727 w 852902"/>
              <a:gd name="connsiteY6" fmla="*/ 1292379 h 1354413"/>
              <a:gd name="connsiteX7" fmla="*/ 390961 w 852902"/>
              <a:gd name="connsiteY7" fmla="*/ 1345412 h 1354413"/>
              <a:gd name="connsiteX8" fmla="*/ 184643 w 852902"/>
              <a:gd name="connsiteY8" fmla="*/ 1162258 h 1354413"/>
              <a:gd name="connsiteX9" fmla="*/ 105178 w 852902"/>
              <a:gd name="connsiteY9" fmla="*/ 552309 h 1354413"/>
              <a:gd name="connsiteX10" fmla="*/ 8576 w 852902"/>
              <a:gd name="connsiteY10" fmla="*/ 576547 h 1354413"/>
              <a:gd name="connsiteX0" fmla="*/ 9753 w 842440"/>
              <a:gd name="connsiteY0" fmla="*/ 568913 h 1354413"/>
              <a:gd name="connsiteX1" fmla="*/ 65925 w 842440"/>
              <a:gd name="connsiteY1" fmla="*/ 418293 h 1354413"/>
              <a:gd name="connsiteX2" fmla="*/ 88728 w 842440"/>
              <a:gd name="connsiteY2" fmla="*/ 134376 h 1354413"/>
              <a:gd name="connsiteX3" fmla="*/ 298401 w 842440"/>
              <a:gd name="connsiteY3" fmla="*/ 182 h 1354413"/>
              <a:gd name="connsiteX4" fmla="*/ 720479 w 842440"/>
              <a:gd name="connsiteY4" fmla="*/ 159475 h 1354413"/>
              <a:gd name="connsiteX5" fmla="*/ 842117 w 842440"/>
              <a:gd name="connsiteY5" fmla="*/ 1001682 h 1354413"/>
              <a:gd name="connsiteX6" fmla="*/ 742265 w 842440"/>
              <a:gd name="connsiteY6" fmla="*/ 1292379 h 1354413"/>
              <a:gd name="connsiteX7" fmla="*/ 380499 w 842440"/>
              <a:gd name="connsiteY7" fmla="*/ 1345412 h 1354413"/>
              <a:gd name="connsiteX8" fmla="*/ 174181 w 842440"/>
              <a:gd name="connsiteY8" fmla="*/ 1162258 h 1354413"/>
              <a:gd name="connsiteX9" fmla="*/ 94716 w 842440"/>
              <a:gd name="connsiteY9" fmla="*/ 552309 h 1354413"/>
              <a:gd name="connsiteX10" fmla="*/ 9753 w 842440"/>
              <a:gd name="connsiteY10" fmla="*/ 568913 h 1354413"/>
              <a:gd name="connsiteX0" fmla="*/ 9475 w 842162"/>
              <a:gd name="connsiteY0" fmla="*/ 568921 h 1354421"/>
              <a:gd name="connsiteX1" fmla="*/ 68141 w 842162"/>
              <a:gd name="connsiteY1" fmla="*/ 437939 h 1354421"/>
              <a:gd name="connsiteX2" fmla="*/ 88450 w 842162"/>
              <a:gd name="connsiteY2" fmla="*/ 134384 h 1354421"/>
              <a:gd name="connsiteX3" fmla="*/ 298123 w 842162"/>
              <a:gd name="connsiteY3" fmla="*/ 190 h 1354421"/>
              <a:gd name="connsiteX4" fmla="*/ 720201 w 842162"/>
              <a:gd name="connsiteY4" fmla="*/ 159483 h 1354421"/>
              <a:gd name="connsiteX5" fmla="*/ 841839 w 842162"/>
              <a:gd name="connsiteY5" fmla="*/ 1001690 h 1354421"/>
              <a:gd name="connsiteX6" fmla="*/ 741987 w 842162"/>
              <a:gd name="connsiteY6" fmla="*/ 1292387 h 1354421"/>
              <a:gd name="connsiteX7" fmla="*/ 380221 w 842162"/>
              <a:gd name="connsiteY7" fmla="*/ 1345420 h 1354421"/>
              <a:gd name="connsiteX8" fmla="*/ 173903 w 842162"/>
              <a:gd name="connsiteY8" fmla="*/ 1162266 h 1354421"/>
              <a:gd name="connsiteX9" fmla="*/ 94438 w 842162"/>
              <a:gd name="connsiteY9" fmla="*/ 552317 h 1354421"/>
              <a:gd name="connsiteX10" fmla="*/ 9475 w 842162"/>
              <a:gd name="connsiteY10" fmla="*/ 568921 h 1354421"/>
              <a:gd name="connsiteX0" fmla="*/ 9475 w 842162"/>
              <a:gd name="connsiteY0" fmla="*/ 568732 h 1354232"/>
              <a:gd name="connsiteX1" fmla="*/ 68141 w 842162"/>
              <a:gd name="connsiteY1" fmla="*/ 437750 h 1354232"/>
              <a:gd name="connsiteX2" fmla="*/ 86360 w 842162"/>
              <a:gd name="connsiteY2" fmla="*/ 157448 h 1354232"/>
              <a:gd name="connsiteX3" fmla="*/ 298123 w 842162"/>
              <a:gd name="connsiteY3" fmla="*/ 1 h 1354232"/>
              <a:gd name="connsiteX4" fmla="*/ 720201 w 842162"/>
              <a:gd name="connsiteY4" fmla="*/ 159294 h 1354232"/>
              <a:gd name="connsiteX5" fmla="*/ 841839 w 842162"/>
              <a:gd name="connsiteY5" fmla="*/ 1001501 h 1354232"/>
              <a:gd name="connsiteX6" fmla="*/ 741987 w 842162"/>
              <a:gd name="connsiteY6" fmla="*/ 1292198 h 1354232"/>
              <a:gd name="connsiteX7" fmla="*/ 380221 w 842162"/>
              <a:gd name="connsiteY7" fmla="*/ 1345231 h 1354232"/>
              <a:gd name="connsiteX8" fmla="*/ 173903 w 842162"/>
              <a:gd name="connsiteY8" fmla="*/ 1162077 h 1354232"/>
              <a:gd name="connsiteX9" fmla="*/ 94438 w 842162"/>
              <a:gd name="connsiteY9" fmla="*/ 552128 h 1354232"/>
              <a:gd name="connsiteX10" fmla="*/ 9475 w 842162"/>
              <a:gd name="connsiteY10" fmla="*/ 568732 h 1354232"/>
              <a:gd name="connsiteX0" fmla="*/ 9475 w 842162"/>
              <a:gd name="connsiteY0" fmla="*/ 553089 h 1338589"/>
              <a:gd name="connsiteX1" fmla="*/ 68141 w 842162"/>
              <a:gd name="connsiteY1" fmla="*/ 422107 h 1338589"/>
              <a:gd name="connsiteX2" fmla="*/ 86360 w 842162"/>
              <a:gd name="connsiteY2" fmla="*/ 141805 h 1338589"/>
              <a:gd name="connsiteX3" fmla="*/ 302731 w 842162"/>
              <a:gd name="connsiteY3" fmla="*/ 786 h 1338589"/>
              <a:gd name="connsiteX4" fmla="*/ 720201 w 842162"/>
              <a:gd name="connsiteY4" fmla="*/ 143651 h 1338589"/>
              <a:gd name="connsiteX5" fmla="*/ 841839 w 842162"/>
              <a:gd name="connsiteY5" fmla="*/ 985858 h 1338589"/>
              <a:gd name="connsiteX6" fmla="*/ 741987 w 842162"/>
              <a:gd name="connsiteY6" fmla="*/ 1276555 h 1338589"/>
              <a:gd name="connsiteX7" fmla="*/ 380221 w 842162"/>
              <a:gd name="connsiteY7" fmla="*/ 1329588 h 1338589"/>
              <a:gd name="connsiteX8" fmla="*/ 173903 w 842162"/>
              <a:gd name="connsiteY8" fmla="*/ 1146434 h 1338589"/>
              <a:gd name="connsiteX9" fmla="*/ 94438 w 842162"/>
              <a:gd name="connsiteY9" fmla="*/ 536485 h 1338589"/>
              <a:gd name="connsiteX10" fmla="*/ 9475 w 842162"/>
              <a:gd name="connsiteY10" fmla="*/ 553089 h 1338589"/>
              <a:gd name="connsiteX0" fmla="*/ 9475 w 842162"/>
              <a:gd name="connsiteY0" fmla="*/ 556656 h 1342156"/>
              <a:gd name="connsiteX1" fmla="*/ 68141 w 842162"/>
              <a:gd name="connsiteY1" fmla="*/ 425674 h 1342156"/>
              <a:gd name="connsiteX2" fmla="*/ 86360 w 842162"/>
              <a:gd name="connsiteY2" fmla="*/ 145372 h 1342156"/>
              <a:gd name="connsiteX3" fmla="*/ 302731 w 842162"/>
              <a:gd name="connsiteY3" fmla="*/ 4353 h 1342156"/>
              <a:gd name="connsiteX4" fmla="*/ 720201 w 842162"/>
              <a:gd name="connsiteY4" fmla="*/ 147218 h 1342156"/>
              <a:gd name="connsiteX5" fmla="*/ 841839 w 842162"/>
              <a:gd name="connsiteY5" fmla="*/ 989425 h 1342156"/>
              <a:gd name="connsiteX6" fmla="*/ 741987 w 842162"/>
              <a:gd name="connsiteY6" fmla="*/ 1280122 h 1342156"/>
              <a:gd name="connsiteX7" fmla="*/ 380221 w 842162"/>
              <a:gd name="connsiteY7" fmla="*/ 1333155 h 1342156"/>
              <a:gd name="connsiteX8" fmla="*/ 173903 w 842162"/>
              <a:gd name="connsiteY8" fmla="*/ 1150001 h 1342156"/>
              <a:gd name="connsiteX9" fmla="*/ 94438 w 842162"/>
              <a:gd name="connsiteY9" fmla="*/ 540052 h 1342156"/>
              <a:gd name="connsiteX10" fmla="*/ 9475 w 842162"/>
              <a:gd name="connsiteY10" fmla="*/ 556656 h 1342156"/>
              <a:gd name="connsiteX0" fmla="*/ 9475 w 842162"/>
              <a:gd name="connsiteY0" fmla="*/ 553349 h 1338849"/>
              <a:gd name="connsiteX1" fmla="*/ 68141 w 842162"/>
              <a:gd name="connsiteY1" fmla="*/ 422367 h 1338849"/>
              <a:gd name="connsiteX2" fmla="*/ 96954 w 842162"/>
              <a:gd name="connsiteY2" fmla="*/ 146058 h 1338849"/>
              <a:gd name="connsiteX3" fmla="*/ 302731 w 842162"/>
              <a:gd name="connsiteY3" fmla="*/ 1046 h 1338849"/>
              <a:gd name="connsiteX4" fmla="*/ 720201 w 842162"/>
              <a:gd name="connsiteY4" fmla="*/ 143911 h 1338849"/>
              <a:gd name="connsiteX5" fmla="*/ 841839 w 842162"/>
              <a:gd name="connsiteY5" fmla="*/ 986118 h 1338849"/>
              <a:gd name="connsiteX6" fmla="*/ 741987 w 842162"/>
              <a:gd name="connsiteY6" fmla="*/ 1276815 h 1338849"/>
              <a:gd name="connsiteX7" fmla="*/ 380221 w 842162"/>
              <a:gd name="connsiteY7" fmla="*/ 1329848 h 1338849"/>
              <a:gd name="connsiteX8" fmla="*/ 173903 w 842162"/>
              <a:gd name="connsiteY8" fmla="*/ 1146694 h 1338849"/>
              <a:gd name="connsiteX9" fmla="*/ 94438 w 842162"/>
              <a:gd name="connsiteY9" fmla="*/ 536745 h 1338849"/>
              <a:gd name="connsiteX10" fmla="*/ 9475 w 842162"/>
              <a:gd name="connsiteY10" fmla="*/ 553349 h 1338849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38908"/>
              <a:gd name="connsiteX1" fmla="*/ 68141 w 842162"/>
              <a:gd name="connsiteY1" fmla="*/ 422367 h 1338908"/>
              <a:gd name="connsiteX2" fmla="*/ 96954 w 842162"/>
              <a:gd name="connsiteY2" fmla="*/ 146058 h 1338908"/>
              <a:gd name="connsiteX3" fmla="*/ 302731 w 842162"/>
              <a:gd name="connsiteY3" fmla="*/ 1046 h 1338908"/>
              <a:gd name="connsiteX4" fmla="*/ 720201 w 842162"/>
              <a:gd name="connsiteY4" fmla="*/ 143911 h 1338908"/>
              <a:gd name="connsiteX5" fmla="*/ 841839 w 842162"/>
              <a:gd name="connsiteY5" fmla="*/ 986118 h 1338908"/>
              <a:gd name="connsiteX6" fmla="*/ 741987 w 842162"/>
              <a:gd name="connsiteY6" fmla="*/ 1276815 h 1338908"/>
              <a:gd name="connsiteX7" fmla="*/ 380221 w 842162"/>
              <a:gd name="connsiteY7" fmla="*/ 1329848 h 1338908"/>
              <a:gd name="connsiteX8" fmla="*/ 178844 w 842162"/>
              <a:gd name="connsiteY8" fmla="*/ 1145885 h 1338908"/>
              <a:gd name="connsiteX9" fmla="*/ 94438 w 842162"/>
              <a:gd name="connsiteY9" fmla="*/ 536745 h 1338908"/>
              <a:gd name="connsiteX10" fmla="*/ 9475 w 842162"/>
              <a:gd name="connsiteY10" fmla="*/ 553349 h 1338908"/>
              <a:gd name="connsiteX0" fmla="*/ 9475 w 842162"/>
              <a:gd name="connsiteY0" fmla="*/ 553349 h 1342900"/>
              <a:gd name="connsiteX1" fmla="*/ 68141 w 842162"/>
              <a:gd name="connsiteY1" fmla="*/ 422367 h 1342900"/>
              <a:gd name="connsiteX2" fmla="*/ 96954 w 842162"/>
              <a:gd name="connsiteY2" fmla="*/ 146058 h 1342900"/>
              <a:gd name="connsiteX3" fmla="*/ 302731 w 842162"/>
              <a:gd name="connsiteY3" fmla="*/ 1046 h 1342900"/>
              <a:gd name="connsiteX4" fmla="*/ 720201 w 842162"/>
              <a:gd name="connsiteY4" fmla="*/ 143911 h 1342900"/>
              <a:gd name="connsiteX5" fmla="*/ 841839 w 842162"/>
              <a:gd name="connsiteY5" fmla="*/ 986118 h 1342900"/>
              <a:gd name="connsiteX6" fmla="*/ 741987 w 842162"/>
              <a:gd name="connsiteY6" fmla="*/ 1276815 h 1342900"/>
              <a:gd name="connsiteX7" fmla="*/ 380221 w 842162"/>
              <a:gd name="connsiteY7" fmla="*/ 1329848 h 1342900"/>
              <a:gd name="connsiteX8" fmla="*/ 164306 w 842162"/>
              <a:gd name="connsiteY8" fmla="*/ 1090990 h 1342900"/>
              <a:gd name="connsiteX9" fmla="*/ 94438 w 842162"/>
              <a:gd name="connsiteY9" fmla="*/ 536745 h 1342900"/>
              <a:gd name="connsiteX10" fmla="*/ 9475 w 842162"/>
              <a:gd name="connsiteY10" fmla="*/ 553349 h 1342900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42162"/>
              <a:gd name="connsiteY0" fmla="*/ 553349 h 1341177"/>
              <a:gd name="connsiteX1" fmla="*/ 68141 w 842162"/>
              <a:gd name="connsiteY1" fmla="*/ 422367 h 1341177"/>
              <a:gd name="connsiteX2" fmla="*/ 96954 w 842162"/>
              <a:gd name="connsiteY2" fmla="*/ 146058 h 1341177"/>
              <a:gd name="connsiteX3" fmla="*/ 302731 w 842162"/>
              <a:gd name="connsiteY3" fmla="*/ 1046 h 1341177"/>
              <a:gd name="connsiteX4" fmla="*/ 720201 w 842162"/>
              <a:gd name="connsiteY4" fmla="*/ 143911 h 1341177"/>
              <a:gd name="connsiteX5" fmla="*/ 841839 w 842162"/>
              <a:gd name="connsiteY5" fmla="*/ 986118 h 1341177"/>
              <a:gd name="connsiteX6" fmla="*/ 741987 w 842162"/>
              <a:gd name="connsiteY6" fmla="*/ 1276815 h 1341177"/>
              <a:gd name="connsiteX7" fmla="*/ 380221 w 842162"/>
              <a:gd name="connsiteY7" fmla="*/ 1329848 h 1341177"/>
              <a:gd name="connsiteX8" fmla="*/ 177395 w 842162"/>
              <a:gd name="connsiteY8" fmla="*/ 1114621 h 1341177"/>
              <a:gd name="connsiteX9" fmla="*/ 94438 w 842162"/>
              <a:gd name="connsiteY9" fmla="*/ 536745 h 1341177"/>
              <a:gd name="connsiteX10" fmla="*/ 9475 w 842162"/>
              <a:gd name="connsiteY10" fmla="*/ 553349 h 1341177"/>
              <a:gd name="connsiteX0" fmla="*/ 9475 w 838228"/>
              <a:gd name="connsiteY0" fmla="*/ 552686 h 1342067"/>
              <a:gd name="connsiteX1" fmla="*/ 68141 w 838228"/>
              <a:gd name="connsiteY1" fmla="*/ 421704 h 1342067"/>
              <a:gd name="connsiteX2" fmla="*/ 96954 w 838228"/>
              <a:gd name="connsiteY2" fmla="*/ 145395 h 1342067"/>
              <a:gd name="connsiteX3" fmla="*/ 302731 w 838228"/>
              <a:gd name="connsiteY3" fmla="*/ 383 h 1342067"/>
              <a:gd name="connsiteX4" fmla="*/ 720201 w 838228"/>
              <a:gd name="connsiteY4" fmla="*/ 143248 h 1342067"/>
              <a:gd name="connsiteX5" fmla="*/ 837868 w 838228"/>
              <a:gd name="connsiteY5" fmla="*/ 935854 h 1342067"/>
              <a:gd name="connsiteX6" fmla="*/ 741987 w 838228"/>
              <a:gd name="connsiteY6" fmla="*/ 1276152 h 1342067"/>
              <a:gd name="connsiteX7" fmla="*/ 380221 w 838228"/>
              <a:gd name="connsiteY7" fmla="*/ 1329185 h 1342067"/>
              <a:gd name="connsiteX8" fmla="*/ 177395 w 838228"/>
              <a:gd name="connsiteY8" fmla="*/ 1113958 h 1342067"/>
              <a:gd name="connsiteX9" fmla="*/ 94438 w 838228"/>
              <a:gd name="connsiteY9" fmla="*/ 536082 h 1342067"/>
              <a:gd name="connsiteX10" fmla="*/ 9475 w 838228"/>
              <a:gd name="connsiteY10" fmla="*/ 552686 h 1342067"/>
              <a:gd name="connsiteX0" fmla="*/ 9475 w 838000"/>
              <a:gd name="connsiteY0" fmla="*/ 552686 h 1336588"/>
              <a:gd name="connsiteX1" fmla="*/ 68141 w 838000"/>
              <a:gd name="connsiteY1" fmla="*/ 421704 h 1336588"/>
              <a:gd name="connsiteX2" fmla="*/ 96954 w 838000"/>
              <a:gd name="connsiteY2" fmla="*/ 145395 h 1336588"/>
              <a:gd name="connsiteX3" fmla="*/ 302731 w 838000"/>
              <a:gd name="connsiteY3" fmla="*/ 383 h 1336588"/>
              <a:gd name="connsiteX4" fmla="*/ 720201 w 838000"/>
              <a:gd name="connsiteY4" fmla="*/ 143248 h 1336588"/>
              <a:gd name="connsiteX5" fmla="*/ 837868 w 838000"/>
              <a:gd name="connsiteY5" fmla="*/ 935854 h 1336588"/>
              <a:gd name="connsiteX6" fmla="*/ 734462 w 838000"/>
              <a:gd name="connsiteY6" fmla="*/ 1253581 h 1336588"/>
              <a:gd name="connsiteX7" fmla="*/ 380221 w 838000"/>
              <a:gd name="connsiteY7" fmla="*/ 1329185 h 1336588"/>
              <a:gd name="connsiteX8" fmla="*/ 177395 w 838000"/>
              <a:gd name="connsiteY8" fmla="*/ 1113958 h 1336588"/>
              <a:gd name="connsiteX9" fmla="*/ 94438 w 838000"/>
              <a:gd name="connsiteY9" fmla="*/ 536082 h 1336588"/>
              <a:gd name="connsiteX10" fmla="*/ 9475 w 838000"/>
              <a:gd name="connsiteY10" fmla="*/ 552686 h 1336588"/>
              <a:gd name="connsiteX0" fmla="*/ 9475 w 837882"/>
              <a:gd name="connsiteY0" fmla="*/ 552686 h 1336871"/>
              <a:gd name="connsiteX1" fmla="*/ 68141 w 837882"/>
              <a:gd name="connsiteY1" fmla="*/ 421704 h 1336871"/>
              <a:gd name="connsiteX2" fmla="*/ 96954 w 837882"/>
              <a:gd name="connsiteY2" fmla="*/ 145395 h 1336871"/>
              <a:gd name="connsiteX3" fmla="*/ 302731 w 837882"/>
              <a:gd name="connsiteY3" fmla="*/ 383 h 1336871"/>
              <a:gd name="connsiteX4" fmla="*/ 720201 w 837882"/>
              <a:gd name="connsiteY4" fmla="*/ 143248 h 1336871"/>
              <a:gd name="connsiteX5" fmla="*/ 837868 w 837882"/>
              <a:gd name="connsiteY5" fmla="*/ 935854 h 1336871"/>
              <a:gd name="connsiteX6" fmla="*/ 725336 w 837882"/>
              <a:gd name="connsiteY6" fmla="*/ 1255076 h 1336871"/>
              <a:gd name="connsiteX7" fmla="*/ 380221 w 837882"/>
              <a:gd name="connsiteY7" fmla="*/ 1329185 h 1336871"/>
              <a:gd name="connsiteX8" fmla="*/ 177395 w 837882"/>
              <a:gd name="connsiteY8" fmla="*/ 1113958 h 1336871"/>
              <a:gd name="connsiteX9" fmla="*/ 94438 w 837882"/>
              <a:gd name="connsiteY9" fmla="*/ 536082 h 1336871"/>
              <a:gd name="connsiteX10" fmla="*/ 9475 w 837882"/>
              <a:gd name="connsiteY10" fmla="*/ 552686 h 1336871"/>
              <a:gd name="connsiteX0" fmla="*/ 9475 w 839240"/>
              <a:gd name="connsiteY0" fmla="*/ 552686 h 1331193"/>
              <a:gd name="connsiteX1" fmla="*/ 68141 w 839240"/>
              <a:gd name="connsiteY1" fmla="*/ 421704 h 1331193"/>
              <a:gd name="connsiteX2" fmla="*/ 96954 w 839240"/>
              <a:gd name="connsiteY2" fmla="*/ 145395 h 1331193"/>
              <a:gd name="connsiteX3" fmla="*/ 302731 w 839240"/>
              <a:gd name="connsiteY3" fmla="*/ 383 h 1331193"/>
              <a:gd name="connsiteX4" fmla="*/ 720201 w 839240"/>
              <a:gd name="connsiteY4" fmla="*/ 143248 h 1331193"/>
              <a:gd name="connsiteX5" fmla="*/ 837868 w 839240"/>
              <a:gd name="connsiteY5" fmla="*/ 935854 h 1331193"/>
              <a:gd name="connsiteX6" fmla="*/ 756246 w 839240"/>
              <a:gd name="connsiteY6" fmla="*/ 1205051 h 1331193"/>
              <a:gd name="connsiteX7" fmla="*/ 380221 w 839240"/>
              <a:gd name="connsiteY7" fmla="*/ 1329185 h 1331193"/>
              <a:gd name="connsiteX8" fmla="*/ 177395 w 839240"/>
              <a:gd name="connsiteY8" fmla="*/ 1113958 h 1331193"/>
              <a:gd name="connsiteX9" fmla="*/ 94438 w 839240"/>
              <a:gd name="connsiteY9" fmla="*/ 536082 h 1331193"/>
              <a:gd name="connsiteX10" fmla="*/ 9475 w 839240"/>
              <a:gd name="connsiteY10" fmla="*/ 552686 h 1331193"/>
              <a:gd name="connsiteX0" fmla="*/ 9475 w 838447"/>
              <a:gd name="connsiteY0" fmla="*/ 552686 h 1332254"/>
              <a:gd name="connsiteX1" fmla="*/ 68141 w 838447"/>
              <a:gd name="connsiteY1" fmla="*/ 421704 h 1332254"/>
              <a:gd name="connsiteX2" fmla="*/ 96954 w 838447"/>
              <a:gd name="connsiteY2" fmla="*/ 145395 h 1332254"/>
              <a:gd name="connsiteX3" fmla="*/ 302731 w 838447"/>
              <a:gd name="connsiteY3" fmla="*/ 383 h 1332254"/>
              <a:gd name="connsiteX4" fmla="*/ 720201 w 838447"/>
              <a:gd name="connsiteY4" fmla="*/ 143248 h 1332254"/>
              <a:gd name="connsiteX5" fmla="*/ 837868 w 838447"/>
              <a:gd name="connsiteY5" fmla="*/ 935854 h 1332254"/>
              <a:gd name="connsiteX6" fmla="*/ 746484 w 838447"/>
              <a:gd name="connsiteY6" fmla="*/ 1219874 h 1332254"/>
              <a:gd name="connsiteX7" fmla="*/ 380221 w 838447"/>
              <a:gd name="connsiteY7" fmla="*/ 1329185 h 1332254"/>
              <a:gd name="connsiteX8" fmla="*/ 177395 w 838447"/>
              <a:gd name="connsiteY8" fmla="*/ 1113958 h 1332254"/>
              <a:gd name="connsiteX9" fmla="*/ 94438 w 838447"/>
              <a:gd name="connsiteY9" fmla="*/ 536082 h 1332254"/>
              <a:gd name="connsiteX10" fmla="*/ 9475 w 838447"/>
              <a:gd name="connsiteY10" fmla="*/ 552686 h 1332254"/>
              <a:gd name="connsiteX0" fmla="*/ 9475 w 838410"/>
              <a:gd name="connsiteY0" fmla="*/ 552686 h 1331841"/>
              <a:gd name="connsiteX1" fmla="*/ 68141 w 838410"/>
              <a:gd name="connsiteY1" fmla="*/ 421704 h 1331841"/>
              <a:gd name="connsiteX2" fmla="*/ 96954 w 838410"/>
              <a:gd name="connsiteY2" fmla="*/ 145395 h 1331841"/>
              <a:gd name="connsiteX3" fmla="*/ 302731 w 838410"/>
              <a:gd name="connsiteY3" fmla="*/ 383 h 1331841"/>
              <a:gd name="connsiteX4" fmla="*/ 720201 w 838410"/>
              <a:gd name="connsiteY4" fmla="*/ 143248 h 1331841"/>
              <a:gd name="connsiteX5" fmla="*/ 837868 w 838410"/>
              <a:gd name="connsiteY5" fmla="*/ 935854 h 1331841"/>
              <a:gd name="connsiteX6" fmla="*/ 745826 w 838410"/>
              <a:gd name="connsiteY6" fmla="*/ 1214692 h 1331841"/>
              <a:gd name="connsiteX7" fmla="*/ 380221 w 838410"/>
              <a:gd name="connsiteY7" fmla="*/ 1329185 h 1331841"/>
              <a:gd name="connsiteX8" fmla="*/ 177395 w 838410"/>
              <a:gd name="connsiteY8" fmla="*/ 1113958 h 1331841"/>
              <a:gd name="connsiteX9" fmla="*/ 94438 w 838410"/>
              <a:gd name="connsiteY9" fmla="*/ 536082 h 1331841"/>
              <a:gd name="connsiteX10" fmla="*/ 9475 w 838410"/>
              <a:gd name="connsiteY10" fmla="*/ 552686 h 1331841"/>
              <a:gd name="connsiteX0" fmla="*/ 9475 w 838410"/>
              <a:gd name="connsiteY0" fmla="*/ 552359 h 1331514"/>
              <a:gd name="connsiteX1" fmla="*/ 68141 w 838410"/>
              <a:gd name="connsiteY1" fmla="*/ 421377 h 1331514"/>
              <a:gd name="connsiteX2" fmla="*/ 113639 w 838410"/>
              <a:gd name="connsiteY2" fmla="*/ 138724 h 1331514"/>
              <a:gd name="connsiteX3" fmla="*/ 302731 w 838410"/>
              <a:gd name="connsiteY3" fmla="*/ 56 h 1331514"/>
              <a:gd name="connsiteX4" fmla="*/ 720201 w 838410"/>
              <a:gd name="connsiteY4" fmla="*/ 142921 h 1331514"/>
              <a:gd name="connsiteX5" fmla="*/ 837868 w 838410"/>
              <a:gd name="connsiteY5" fmla="*/ 935527 h 1331514"/>
              <a:gd name="connsiteX6" fmla="*/ 745826 w 838410"/>
              <a:gd name="connsiteY6" fmla="*/ 1214365 h 1331514"/>
              <a:gd name="connsiteX7" fmla="*/ 380221 w 838410"/>
              <a:gd name="connsiteY7" fmla="*/ 1328858 h 1331514"/>
              <a:gd name="connsiteX8" fmla="*/ 177395 w 838410"/>
              <a:gd name="connsiteY8" fmla="*/ 1113631 h 1331514"/>
              <a:gd name="connsiteX9" fmla="*/ 94438 w 838410"/>
              <a:gd name="connsiteY9" fmla="*/ 535755 h 1331514"/>
              <a:gd name="connsiteX10" fmla="*/ 9475 w 838410"/>
              <a:gd name="connsiteY10" fmla="*/ 552359 h 1331514"/>
              <a:gd name="connsiteX0" fmla="*/ 9475 w 838410"/>
              <a:gd name="connsiteY0" fmla="*/ 555370 h 1334525"/>
              <a:gd name="connsiteX1" fmla="*/ 68141 w 838410"/>
              <a:gd name="connsiteY1" fmla="*/ 424388 h 1334525"/>
              <a:gd name="connsiteX2" fmla="*/ 113639 w 838410"/>
              <a:gd name="connsiteY2" fmla="*/ 141735 h 1334525"/>
              <a:gd name="connsiteX3" fmla="*/ 321423 w 838410"/>
              <a:gd name="connsiteY3" fmla="*/ 5 h 1334525"/>
              <a:gd name="connsiteX4" fmla="*/ 720201 w 838410"/>
              <a:gd name="connsiteY4" fmla="*/ 145932 h 1334525"/>
              <a:gd name="connsiteX5" fmla="*/ 837868 w 838410"/>
              <a:gd name="connsiteY5" fmla="*/ 938538 h 1334525"/>
              <a:gd name="connsiteX6" fmla="*/ 745826 w 838410"/>
              <a:gd name="connsiteY6" fmla="*/ 1217376 h 1334525"/>
              <a:gd name="connsiteX7" fmla="*/ 380221 w 838410"/>
              <a:gd name="connsiteY7" fmla="*/ 1331869 h 1334525"/>
              <a:gd name="connsiteX8" fmla="*/ 177395 w 838410"/>
              <a:gd name="connsiteY8" fmla="*/ 1116642 h 1334525"/>
              <a:gd name="connsiteX9" fmla="*/ 94438 w 838410"/>
              <a:gd name="connsiteY9" fmla="*/ 538766 h 1334525"/>
              <a:gd name="connsiteX10" fmla="*/ 9475 w 838410"/>
              <a:gd name="connsiteY10" fmla="*/ 555370 h 1334525"/>
              <a:gd name="connsiteX0" fmla="*/ 9475 w 838410"/>
              <a:gd name="connsiteY0" fmla="*/ 555454 h 1334609"/>
              <a:gd name="connsiteX1" fmla="*/ 68141 w 838410"/>
              <a:gd name="connsiteY1" fmla="*/ 424472 h 1334609"/>
              <a:gd name="connsiteX2" fmla="*/ 113639 w 838410"/>
              <a:gd name="connsiteY2" fmla="*/ 141819 h 1334609"/>
              <a:gd name="connsiteX3" fmla="*/ 321423 w 838410"/>
              <a:gd name="connsiteY3" fmla="*/ 89 h 1334609"/>
              <a:gd name="connsiteX4" fmla="*/ 720201 w 838410"/>
              <a:gd name="connsiteY4" fmla="*/ 146016 h 1334609"/>
              <a:gd name="connsiteX5" fmla="*/ 837868 w 838410"/>
              <a:gd name="connsiteY5" fmla="*/ 938622 h 1334609"/>
              <a:gd name="connsiteX6" fmla="*/ 745826 w 838410"/>
              <a:gd name="connsiteY6" fmla="*/ 1217460 h 1334609"/>
              <a:gd name="connsiteX7" fmla="*/ 380221 w 838410"/>
              <a:gd name="connsiteY7" fmla="*/ 1331953 h 1334609"/>
              <a:gd name="connsiteX8" fmla="*/ 177395 w 838410"/>
              <a:gd name="connsiteY8" fmla="*/ 1116726 h 1334609"/>
              <a:gd name="connsiteX9" fmla="*/ 94438 w 838410"/>
              <a:gd name="connsiteY9" fmla="*/ 538850 h 1334609"/>
              <a:gd name="connsiteX10" fmla="*/ 9475 w 838410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54 h 1334609"/>
              <a:gd name="connsiteX1" fmla="*/ 74950 w 837655"/>
              <a:gd name="connsiteY1" fmla="*/ 421428 h 1334609"/>
              <a:gd name="connsiteX2" fmla="*/ 112884 w 837655"/>
              <a:gd name="connsiteY2" fmla="*/ 141819 h 1334609"/>
              <a:gd name="connsiteX3" fmla="*/ 320668 w 837655"/>
              <a:gd name="connsiteY3" fmla="*/ 89 h 1334609"/>
              <a:gd name="connsiteX4" fmla="*/ 719446 w 837655"/>
              <a:gd name="connsiteY4" fmla="*/ 146016 h 1334609"/>
              <a:gd name="connsiteX5" fmla="*/ 837113 w 837655"/>
              <a:gd name="connsiteY5" fmla="*/ 938622 h 1334609"/>
              <a:gd name="connsiteX6" fmla="*/ 745071 w 837655"/>
              <a:gd name="connsiteY6" fmla="*/ 1217460 h 1334609"/>
              <a:gd name="connsiteX7" fmla="*/ 379466 w 837655"/>
              <a:gd name="connsiteY7" fmla="*/ 1331953 h 1334609"/>
              <a:gd name="connsiteX8" fmla="*/ 176640 w 837655"/>
              <a:gd name="connsiteY8" fmla="*/ 1116726 h 1334609"/>
              <a:gd name="connsiteX9" fmla="*/ 93683 w 837655"/>
              <a:gd name="connsiteY9" fmla="*/ 538850 h 1334609"/>
              <a:gd name="connsiteX10" fmla="*/ 8720 w 837655"/>
              <a:gd name="connsiteY10" fmla="*/ 555454 h 1334609"/>
              <a:gd name="connsiteX0" fmla="*/ 8720 w 837655"/>
              <a:gd name="connsiteY0" fmla="*/ 555461 h 1334616"/>
              <a:gd name="connsiteX1" fmla="*/ 74950 w 837655"/>
              <a:gd name="connsiteY1" fmla="*/ 421435 h 1334616"/>
              <a:gd name="connsiteX2" fmla="*/ 112884 w 837655"/>
              <a:gd name="connsiteY2" fmla="*/ 141826 h 1334616"/>
              <a:gd name="connsiteX3" fmla="*/ 320668 w 837655"/>
              <a:gd name="connsiteY3" fmla="*/ 96 h 1334616"/>
              <a:gd name="connsiteX4" fmla="*/ 719446 w 837655"/>
              <a:gd name="connsiteY4" fmla="*/ 146023 h 1334616"/>
              <a:gd name="connsiteX5" fmla="*/ 837113 w 837655"/>
              <a:gd name="connsiteY5" fmla="*/ 938629 h 1334616"/>
              <a:gd name="connsiteX6" fmla="*/ 745071 w 837655"/>
              <a:gd name="connsiteY6" fmla="*/ 1217467 h 1334616"/>
              <a:gd name="connsiteX7" fmla="*/ 379466 w 837655"/>
              <a:gd name="connsiteY7" fmla="*/ 1331960 h 1334616"/>
              <a:gd name="connsiteX8" fmla="*/ 176640 w 837655"/>
              <a:gd name="connsiteY8" fmla="*/ 1116733 h 1334616"/>
              <a:gd name="connsiteX9" fmla="*/ 93683 w 837655"/>
              <a:gd name="connsiteY9" fmla="*/ 538857 h 1334616"/>
              <a:gd name="connsiteX10" fmla="*/ 8720 w 837655"/>
              <a:gd name="connsiteY10" fmla="*/ 555461 h 1334616"/>
              <a:gd name="connsiteX0" fmla="*/ 8720 w 837655"/>
              <a:gd name="connsiteY0" fmla="*/ 555385 h 1334540"/>
              <a:gd name="connsiteX1" fmla="*/ 74950 w 837655"/>
              <a:gd name="connsiteY1" fmla="*/ 421359 h 1334540"/>
              <a:gd name="connsiteX2" fmla="*/ 123563 w 837655"/>
              <a:gd name="connsiteY2" fmla="*/ 138195 h 1334540"/>
              <a:gd name="connsiteX3" fmla="*/ 320668 w 837655"/>
              <a:gd name="connsiteY3" fmla="*/ 20 h 1334540"/>
              <a:gd name="connsiteX4" fmla="*/ 719446 w 837655"/>
              <a:gd name="connsiteY4" fmla="*/ 145947 h 1334540"/>
              <a:gd name="connsiteX5" fmla="*/ 837113 w 837655"/>
              <a:gd name="connsiteY5" fmla="*/ 938553 h 1334540"/>
              <a:gd name="connsiteX6" fmla="*/ 745071 w 837655"/>
              <a:gd name="connsiteY6" fmla="*/ 1217391 h 1334540"/>
              <a:gd name="connsiteX7" fmla="*/ 379466 w 837655"/>
              <a:gd name="connsiteY7" fmla="*/ 1331884 h 1334540"/>
              <a:gd name="connsiteX8" fmla="*/ 176640 w 837655"/>
              <a:gd name="connsiteY8" fmla="*/ 1116657 h 1334540"/>
              <a:gd name="connsiteX9" fmla="*/ 93683 w 837655"/>
              <a:gd name="connsiteY9" fmla="*/ 538781 h 1334540"/>
              <a:gd name="connsiteX10" fmla="*/ 8720 w 837655"/>
              <a:gd name="connsiteY10" fmla="*/ 555385 h 1334540"/>
              <a:gd name="connsiteX0" fmla="*/ 8179 w 837114"/>
              <a:gd name="connsiteY0" fmla="*/ 555383 h 1334538"/>
              <a:gd name="connsiteX1" fmla="*/ 80640 w 837114"/>
              <a:gd name="connsiteY1" fmla="*/ 420336 h 1334538"/>
              <a:gd name="connsiteX2" fmla="*/ 123022 w 837114"/>
              <a:gd name="connsiteY2" fmla="*/ 138193 h 1334538"/>
              <a:gd name="connsiteX3" fmla="*/ 320127 w 837114"/>
              <a:gd name="connsiteY3" fmla="*/ 18 h 1334538"/>
              <a:gd name="connsiteX4" fmla="*/ 718905 w 837114"/>
              <a:gd name="connsiteY4" fmla="*/ 145945 h 1334538"/>
              <a:gd name="connsiteX5" fmla="*/ 836572 w 837114"/>
              <a:gd name="connsiteY5" fmla="*/ 938551 h 1334538"/>
              <a:gd name="connsiteX6" fmla="*/ 744530 w 837114"/>
              <a:gd name="connsiteY6" fmla="*/ 1217389 h 1334538"/>
              <a:gd name="connsiteX7" fmla="*/ 378925 w 837114"/>
              <a:gd name="connsiteY7" fmla="*/ 1331882 h 1334538"/>
              <a:gd name="connsiteX8" fmla="*/ 176099 w 837114"/>
              <a:gd name="connsiteY8" fmla="*/ 1116655 h 1334538"/>
              <a:gd name="connsiteX9" fmla="*/ 93142 w 837114"/>
              <a:gd name="connsiteY9" fmla="*/ 538779 h 1334538"/>
              <a:gd name="connsiteX10" fmla="*/ 8179 w 837114"/>
              <a:gd name="connsiteY10" fmla="*/ 555383 h 1334538"/>
              <a:gd name="connsiteX0" fmla="*/ 9690 w 838625"/>
              <a:gd name="connsiteY0" fmla="*/ 555383 h 1334538"/>
              <a:gd name="connsiteX1" fmla="*/ 82151 w 838625"/>
              <a:gd name="connsiteY1" fmla="*/ 420336 h 1334538"/>
              <a:gd name="connsiteX2" fmla="*/ 124533 w 838625"/>
              <a:gd name="connsiteY2" fmla="*/ 138193 h 1334538"/>
              <a:gd name="connsiteX3" fmla="*/ 321638 w 838625"/>
              <a:gd name="connsiteY3" fmla="*/ 18 h 1334538"/>
              <a:gd name="connsiteX4" fmla="*/ 720416 w 838625"/>
              <a:gd name="connsiteY4" fmla="*/ 145945 h 1334538"/>
              <a:gd name="connsiteX5" fmla="*/ 838083 w 838625"/>
              <a:gd name="connsiteY5" fmla="*/ 938551 h 1334538"/>
              <a:gd name="connsiteX6" fmla="*/ 746041 w 838625"/>
              <a:gd name="connsiteY6" fmla="*/ 1217389 h 1334538"/>
              <a:gd name="connsiteX7" fmla="*/ 380436 w 838625"/>
              <a:gd name="connsiteY7" fmla="*/ 1331882 h 1334538"/>
              <a:gd name="connsiteX8" fmla="*/ 177610 w 838625"/>
              <a:gd name="connsiteY8" fmla="*/ 1116655 h 1334538"/>
              <a:gd name="connsiteX9" fmla="*/ 94653 w 838625"/>
              <a:gd name="connsiteY9" fmla="*/ 538779 h 1334538"/>
              <a:gd name="connsiteX10" fmla="*/ 9690 w 838625"/>
              <a:gd name="connsiteY10" fmla="*/ 555383 h 1334538"/>
              <a:gd name="connsiteX0" fmla="*/ 9690 w 838625"/>
              <a:gd name="connsiteY0" fmla="*/ 561266 h 1340421"/>
              <a:gd name="connsiteX1" fmla="*/ 82151 w 838625"/>
              <a:gd name="connsiteY1" fmla="*/ 426219 h 1340421"/>
              <a:gd name="connsiteX2" fmla="*/ 124533 w 838625"/>
              <a:gd name="connsiteY2" fmla="*/ 144076 h 1340421"/>
              <a:gd name="connsiteX3" fmla="*/ 368592 w 838625"/>
              <a:gd name="connsiteY3" fmla="*/ 16 h 1340421"/>
              <a:gd name="connsiteX4" fmla="*/ 720416 w 838625"/>
              <a:gd name="connsiteY4" fmla="*/ 151828 h 1340421"/>
              <a:gd name="connsiteX5" fmla="*/ 838083 w 838625"/>
              <a:gd name="connsiteY5" fmla="*/ 944434 h 1340421"/>
              <a:gd name="connsiteX6" fmla="*/ 746041 w 838625"/>
              <a:gd name="connsiteY6" fmla="*/ 1223272 h 1340421"/>
              <a:gd name="connsiteX7" fmla="*/ 380436 w 838625"/>
              <a:gd name="connsiteY7" fmla="*/ 1337765 h 1340421"/>
              <a:gd name="connsiteX8" fmla="*/ 177610 w 838625"/>
              <a:gd name="connsiteY8" fmla="*/ 1122538 h 1340421"/>
              <a:gd name="connsiteX9" fmla="*/ 94653 w 838625"/>
              <a:gd name="connsiteY9" fmla="*/ 544662 h 1340421"/>
              <a:gd name="connsiteX10" fmla="*/ 9690 w 838625"/>
              <a:gd name="connsiteY10" fmla="*/ 561266 h 1340421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625"/>
              <a:gd name="connsiteY0" fmla="*/ 561272 h 1340427"/>
              <a:gd name="connsiteX1" fmla="*/ 82151 w 838625"/>
              <a:gd name="connsiteY1" fmla="*/ 426225 h 1340427"/>
              <a:gd name="connsiteX2" fmla="*/ 132321 w 838625"/>
              <a:gd name="connsiteY2" fmla="*/ 142806 h 1340427"/>
              <a:gd name="connsiteX3" fmla="*/ 368592 w 838625"/>
              <a:gd name="connsiteY3" fmla="*/ 22 h 1340427"/>
              <a:gd name="connsiteX4" fmla="*/ 720416 w 838625"/>
              <a:gd name="connsiteY4" fmla="*/ 151834 h 1340427"/>
              <a:gd name="connsiteX5" fmla="*/ 838083 w 838625"/>
              <a:gd name="connsiteY5" fmla="*/ 944440 h 1340427"/>
              <a:gd name="connsiteX6" fmla="*/ 746041 w 838625"/>
              <a:gd name="connsiteY6" fmla="*/ 1223278 h 1340427"/>
              <a:gd name="connsiteX7" fmla="*/ 380436 w 838625"/>
              <a:gd name="connsiteY7" fmla="*/ 1337771 h 1340427"/>
              <a:gd name="connsiteX8" fmla="*/ 177610 w 838625"/>
              <a:gd name="connsiteY8" fmla="*/ 1122544 h 1340427"/>
              <a:gd name="connsiteX9" fmla="*/ 94653 w 838625"/>
              <a:gd name="connsiteY9" fmla="*/ 544668 h 1340427"/>
              <a:gd name="connsiteX10" fmla="*/ 9690 w 838625"/>
              <a:gd name="connsiteY10" fmla="*/ 561272 h 1340427"/>
              <a:gd name="connsiteX0" fmla="*/ 9690 w 838597"/>
              <a:gd name="connsiteY0" fmla="*/ 561272 h 1338938"/>
              <a:gd name="connsiteX1" fmla="*/ 82151 w 838597"/>
              <a:gd name="connsiteY1" fmla="*/ 426225 h 1338938"/>
              <a:gd name="connsiteX2" fmla="*/ 132321 w 838597"/>
              <a:gd name="connsiteY2" fmla="*/ 142806 h 1338938"/>
              <a:gd name="connsiteX3" fmla="*/ 368592 w 838597"/>
              <a:gd name="connsiteY3" fmla="*/ 22 h 1338938"/>
              <a:gd name="connsiteX4" fmla="*/ 720416 w 838597"/>
              <a:gd name="connsiteY4" fmla="*/ 151834 h 1338938"/>
              <a:gd name="connsiteX5" fmla="*/ 838083 w 838597"/>
              <a:gd name="connsiteY5" fmla="*/ 944440 h 1338938"/>
              <a:gd name="connsiteX6" fmla="*/ 746041 w 838597"/>
              <a:gd name="connsiteY6" fmla="*/ 1223278 h 1338938"/>
              <a:gd name="connsiteX7" fmla="*/ 389782 w 838597"/>
              <a:gd name="connsiteY7" fmla="*/ 1336240 h 1338938"/>
              <a:gd name="connsiteX8" fmla="*/ 177610 w 838597"/>
              <a:gd name="connsiteY8" fmla="*/ 1122544 h 1338938"/>
              <a:gd name="connsiteX9" fmla="*/ 94653 w 838597"/>
              <a:gd name="connsiteY9" fmla="*/ 544668 h 1338938"/>
              <a:gd name="connsiteX10" fmla="*/ 9690 w 838597"/>
              <a:gd name="connsiteY10" fmla="*/ 561272 h 1338938"/>
              <a:gd name="connsiteX0" fmla="*/ 9690 w 838176"/>
              <a:gd name="connsiteY0" fmla="*/ 561272 h 1339740"/>
              <a:gd name="connsiteX1" fmla="*/ 82151 w 838176"/>
              <a:gd name="connsiteY1" fmla="*/ 426225 h 1339740"/>
              <a:gd name="connsiteX2" fmla="*/ 132321 w 838176"/>
              <a:gd name="connsiteY2" fmla="*/ 142806 h 1339740"/>
              <a:gd name="connsiteX3" fmla="*/ 368592 w 838176"/>
              <a:gd name="connsiteY3" fmla="*/ 22 h 1339740"/>
              <a:gd name="connsiteX4" fmla="*/ 720416 w 838176"/>
              <a:gd name="connsiteY4" fmla="*/ 151834 h 1339740"/>
              <a:gd name="connsiteX5" fmla="*/ 838083 w 838176"/>
              <a:gd name="connsiteY5" fmla="*/ 944440 h 1339740"/>
              <a:gd name="connsiteX6" fmla="*/ 732921 w 838176"/>
              <a:gd name="connsiteY6" fmla="*/ 1232650 h 1339740"/>
              <a:gd name="connsiteX7" fmla="*/ 389782 w 838176"/>
              <a:gd name="connsiteY7" fmla="*/ 1336240 h 1339740"/>
              <a:gd name="connsiteX8" fmla="*/ 177610 w 838176"/>
              <a:gd name="connsiteY8" fmla="*/ 1122544 h 1339740"/>
              <a:gd name="connsiteX9" fmla="*/ 94653 w 838176"/>
              <a:gd name="connsiteY9" fmla="*/ 544668 h 1339740"/>
              <a:gd name="connsiteX10" fmla="*/ 9690 w 838176"/>
              <a:gd name="connsiteY10" fmla="*/ 561272 h 1339740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228"/>
              <a:gd name="connsiteX1" fmla="*/ 82151 w 838100"/>
              <a:gd name="connsiteY1" fmla="*/ 426225 h 1340228"/>
              <a:gd name="connsiteX2" fmla="*/ 132321 w 838100"/>
              <a:gd name="connsiteY2" fmla="*/ 142806 h 1340228"/>
              <a:gd name="connsiteX3" fmla="*/ 368592 w 838100"/>
              <a:gd name="connsiteY3" fmla="*/ 22 h 1340228"/>
              <a:gd name="connsiteX4" fmla="*/ 720416 w 838100"/>
              <a:gd name="connsiteY4" fmla="*/ 151834 h 1340228"/>
              <a:gd name="connsiteX5" fmla="*/ 838083 w 838100"/>
              <a:gd name="connsiteY5" fmla="*/ 944440 h 1340228"/>
              <a:gd name="connsiteX6" fmla="*/ 714454 w 838100"/>
              <a:gd name="connsiteY6" fmla="*/ 1237481 h 1340228"/>
              <a:gd name="connsiteX7" fmla="*/ 389782 w 838100"/>
              <a:gd name="connsiteY7" fmla="*/ 1336240 h 1340228"/>
              <a:gd name="connsiteX8" fmla="*/ 177610 w 838100"/>
              <a:gd name="connsiteY8" fmla="*/ 1122544 h 1340228"/>
              <a:gd name="connsiteX9" fmla="*/ 94653 w 838100"/>
              <a:gd name="connsiteY9" fmla="*/ 544668 h 1340228"/>
              <a:gd name="connsiteX10" fmla="*/ 9690 w 838100"/>
              <a:gd name="connsiteY10" fmla="*/ 561272 h 1340228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387"/>
              <a:gd name="connsiteX1" fmla="*/ 82151 w 838100"/>
              <a:gd name="connsiteY1" fmla="*/ 426225 h 1340387"/>
              <a:gd name="connsiteX2" fmla="*/ 132321 w 838100"/>
              <a:gd name="connsiteY2" fmla="*/ 142806 h 1340387"/>
              <a:gd name="connsiteX3" fmla="*/ 368592 w 838100"/>
              <a:gd name="connsiteY3" fmla="*/ 22 h 1340387"/>
              <a:gd name="connsiteX4" fmla="*/ 720416 w 838100"/>
              <a:gd name="connsiteY4" fmla="*/ 151834 h 1340387"/>
              <a:gd name="connsiteX5" fmla="*/ 838083 w 838100"/>
              <a:gd name="connsiteY5" fmla="*/ 944440 h 1340387"/>
              <a:gd name="connsiteX6" fmla="*/ 714454 w 838100"/>
              <a:gd name="connsiteY6" fmla="*/ 1237481 h 1340387"/>
              <a:gd name="connsiteX7" fmla="*/ 389782 w 838100"/>
              <a:gd name="connsiteY7" fmla="*/ 1336240 h 1340387"/>
              <a:gd name="connsiteX8" fmla="*/ 185174 w 838100"/>
              <a:gd name="connsiteY8" fmla="*/ 1119499 h 1340387"/>
              <a:gd name="connsiteX9" fmla="*/ 94653 w 838100"/>
              <a:gd name="connsiteY9" fmla="*/ 544668 h 1340387"/>
              <a:gd name="connsiteX10" fmla="*/ 9690 w 838100"/>
              <a:gd name="connsiteY10" fmla="*/ 561272 h 1340387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4653 w 838100"/>
              <a:gd name="connsiteY9" fmla="*/ 544668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690 w 838100"/>
              <a:gd name="connsiteY0" fmla="*/ 561272 h 1340441"/>
              <a:gd name="connsiteX1" fmla="*/ 82151 w 838100"/>
              <a:gd name="connsiteY1" fmla="*/ 426225 h 1340441"/>
              <a:gd name="connsiteX2" fmla="*/ 132321 w 838100"/>
              <a:gd name="connsiteY2" fmla="*/ 142806 h 1340441"/>
              <a:gd name="connsiteX3" fmla="*/ 368592 w 838100"/>
              <a:gd name="connsiteY3" fmla="*/ 22 h 1340441"/>
              <a:gd name="connsiteX4" fmla="*/ 720416 w 838100"/>
              <a:gd name="connsiteY4" fmla="*/ 151834 h 1340441"/>
              <a:gd name="connsiteX5" fmla="*/ 838083 w 838100"/>
              <a:gd name="connsiteY5" fmla="*/ 944440 h 1340441"/>
              <a:gd name="connsiteX6" fmla="*/ 714454 w 838100"/>
              <a:gd name="connsiteY6" fmla="*/ 1237481 h 1340441"/>
              <a:gd name="connsiteX7" fmla="*/ 389782 w 838100"/>
              <a:gd name="connsiteY7" fmla="*/ 1336240 h 1340441"/>
              <a:gd name="connsiteX8" fmla="*/ 191405 w 838100"/>
              <a:gd name="connsiteY8" fmla="*/ 1118478 h 1340441"/>
              <a:gd name="connsiteX9" fmla="*/ 99116 w 838100"/>
              <a:gd name="connsiteY9" fmla="*/ 554771 h 1340441"/>
              <a:gd name="connsiteX10" fmla="*/ 9690 w 838100"/>
              <a:gd name="connsiteY10" fmla="*/ 561272 h 1340441"/>
              <a:gd name="connsiteX0" fmla="*/ 9264 w 837674"/>
              <a:gd name="connsiteY0" fmla="*/ 561273 h 1340442"/>
              <a:gd name="connsiteX1" fmla="*/ 85739 w 837674"/>
              <a:gd name="connsiteY1" fmla="*/ 432792 h 1340442"/>
              <a:gd name="connsiteX2" fmla="*/ 131895 w 837674"/>
              <a:gd name="connsiteY2" fmla="*/ 142807 h 1340442"/>
              <a:gd name="connsiteX3" fmla="*/ 368166 w 837674"/>
              <a:gd name="connsiteY3" fmla="*/ 23 h 1340442"/>
              <a:gd name="connsiteX4" fmla="*/ 719990 w 837674"/>
              <a:gd name="connsiteY4" fmla="*/ 151835 h 1340442"/>
              <a:gd name="connsiteX5" fmla="*/ 837657 w 837674"/>
              <a:gd name="connsiteY5" fmla="*/ 944441 h 1340442"/>
              <a:gd name="connsiteX6" fmla="*/ 714028 w 837674"/>
              <a:gd name="connsiteY6" fmla="*/ 1237482 h 1340442"/>
              <a:gd name="connsiteX7" fmla="*/ 389356 w 837674"/>
              <a:gd name="connsiteY7" fmla="*/ 1336241 h 1340442"/>
              <a:gd name="connsiteX8" fmla="*/ 190979 w 837674"/>
              <a:gd name="connsiteY8" fmla="*/ 1118479 h 1340442"/>
              <a:gd name="connsiteX9" fmla="*/ 98690 w 837674"/>
              <a:gd name="connsiteY9" fmla="*/ 554772 h 1340442"/>
              <a:gd name="connsiteX10" fmla="*/ 9264 w 837674"/>
              <a:gd name="connsiteY10" fmla="*/ 561273 h 1340442"/>
              <a:gd name="connsiteX0" fmla="*/ 9264 w 837674"/>
              <a:gd name="connsiteY0" fmla="*/ 561036 h 1340205"/>
              <a:gd name="connsiteX1" fmla="*/ 85739 w 837674"/>
              <a:gd name="connsiteY1" fmla="*/ 432555 h 1340205"/>
              <a:gd name="connsiteX2" fmla="*/ 131895 w 837674"/>
              <a:gd name="connsiteY2" fmla="*/ 142570 h 1340205"/>
              <a:gd name="connsiteX3" fmla="*/ 377737 w 837674"/>
              <a:gd name="connsiteY3" fmla="*/ 24 h 1340205"/>
              <a:gd name="connsiteX4" fmla="*/ 719990 w 837674"/>
              <a:gd name="connsiteY4" fmla="*/ 151598 h 1340205"/>
              <a:gd name="connsiteX5" fmla="*/ 837657 w 837674"/>
              <a:gd name="connsiteY5" fmla="*/ 944204 h 1340205"/>
              <a:gd name="connsiteX6" fmla="*/ 714028 w 837674"/>
              <a:gd name="connsiteY6" fmla="*/ 1237245 h 1340205"/>
              <a:gd name="connsiteX7" fmla="*/ 389356 w 837674"/>
              <a:gd name="connsiteY7" fmla="*/ 1336004 h 1340205"/>
              <a:gd name="connsiteX8" fmla="*/ 190979 w 837674"/>
              <a:gd name="connsiteY8" fmla="*/ 1118242 h 1340205"/>
              <a:gd name="connsiteX9" fmla="*/ 98690 w 837674"/>
              <a:gd name="connsiteY9" fmla="*/ 554535 h 1340205"/>
              <a:gd name="connsiteX10" fmla="*/ 9264 w 837674"/>
              <a:gd name="connsiteY10" fmla="*/ 561036 h 1340205"/>
              <a:gd name="connsiteX0" fmla="*/ 9264 w 837674"/>
              <a:gd name="connsiteY0" fmla="*/ 563179 h 1342348"/>
              <a:gd name="connsiteX1" fmla="*/ 85739 w 837674"/>
              <a:gd name="connsiteY1" fmla="*/ 434698 h 1342348"/>
              <a:gd name="connsiteX2" fmla="*/ 131895 w 837674"/>
              <a:gd name="connsiteY2" fmla="*/ 144713 h 1342348"/>
              <a:gd name="connsiteX3" fmla="*/ 377737 w 837674"/>
              <a:gd name="connsiteY3" fmla="*/ 2167 h 1342348"/>
              <a:gd name="connsiteX4" fmla="*/ 719990 w 837674"/>
              <a:gd name="connsiteY4" fmla="*/ 153741 h 1342348"/>
              <a:gd name="connsiteX5" fmla="*/ 837657 w 837674"/>
              <a:gd name="connsiteY5" fmla="*/ 946347 h 1342348"/>
              <a:gd name="connsiteX6" fmla="*/ 714028 w 837674"/>
              <a:gd name="connsiteY6" fmla="*/ 1239388 h 1342348"/>
              <a:gd name="connsiteX7" fmla="*/ 389356 w 837674"/>
              <a:gd name="connsiteY7" fmla="*/ 1338147 h 1342348"/>
              <a:gd name="connsiteX8" fmla="*/ 190979 w 837674"/>
              <a:gd name="connsiteY8" fmla="*/ 1120385 h 1342348"/>
              <a:gd name="connsiteX9" fmla="*/ 98690 w 837674"/>
              <a:gd name="connsiteY9" fmla="*/ 556678 h 1342348"/>
              <a:gd name="connsiteX10" fmla="*/ 9264 w 837674"/>
              <a:gd name="connsiteY10" fmla="*/ 563179 h 1342348"/>
              <a:gd name="connsiteX0" fmla="*/ 9264 w 837674"/>
              <a:gd name="connsiteY0" fmla="*/ 561106 h 1340275"/>
              <a:gd name="connsiteX1" fmla="*/ 85739 w 837674"/>
              <a:gd name="connsiteY1" fmla="*/ 432625 h 1340275"/>
              <a:gd name="connsiteX2" fmla="*/ 138784 w 837674"/>
              <a:gd name="connsiteY2" fmla="*/ 134289 h 1340275"/>
              <a:gd name="connsiteX3" fmla="*/ 377737 w 837674"/>
              <a:gd name="connsiteY3" fmla="*/ 94 h 1340275"/>
              <a:gd name="connsiteX4" fmla="*/ 719990 w 837674"/>
              <a:gd name="connsiteY4" fmla="*/ 151668 h 1340275"/>
              <a:gd name="connsiteX5" fmla="*/ 837657 w 837674"/>
              <a:gd name="connsiteY5" fmla="*/ 944274 h 1340275"/>
              <a:gd name="connsiteX6" fmla="*/ 714028 w 837674"/>
              <a:gd name="connsiteY6" fmla="*/ 1237315 h 1340275"/>
              <a:gd name="connsiteX7" fmla="*/ 389356 w 837674"/>
              <a:gd name="connsiteY7" fmla="*/ 1336074 h 1340275"/>
              <a:gd name="connsiteX8" fmla="*/ 190979 w 837674"/>
              <a:gd name="connsiteY8" fmla="*/ 1118312 h 1340275"/>
              <a:gd name="connsiteX9" fmla="*/ 98690 w 837674"/>
              <a:gd name="connsiteY9" fmla="*/ 554605 h 1340275"/>
              <a:gd name="connsiteX10" fmla="*/ 9264 w 837674"/>
              <a:gd name="connsiteY10" fmla="*/ 561106 h 1340275"/>
              <a:gd name="connsiteX0" fmla="*/ 9264 w 837674"/>
              <a:gd name="connsiteY0" fmla="*/ 561059 h 1340228"/>
              <a:gd name="connsiteX1" fmla="*/ 85739 w 837674"/>
              <a:gd name="connsiteY1" fmla="*/ 432578 h 1340228"/>
              <a:gd name="connsiteX2" fmla="*/ 142573 w 837674"/>
              <a:gd name="connsiteY2" fmla="*/ 139038 h 1340228"/>
              <a:gd name="connsiteX3" fmla="*/ 377737 w 837674"/>
              <a:gd name="connsiteY3" fmla="*/ 47 h 1340228"/>
              <a:gd name="connsiteX4" fmla="*/ 719990 w 837674"/>
              <a:gd name="connsiteY4" fmla="*/ 151621 h 1340228"/>
              <a:gd name="connsiteX5" fmla="*/ 837657 w 837674"/>
              <a:gd name="connsiteY5" fmla="*/ 944227 h 1340228"/>
              <a:gd name="connsiteX6" fmla="*/ 714028 w 837674"/>
              <a:gd name="connsiteY6" fmla="*/ 1237268 h 1340228"/>
              <a:gd name="connsiteX7" fmla="*/ 389356 w 837674"/>
              <a:gd name="connsiteY7" fmla="*/ 1336027 h 1340228"/>
              <a:gd name="connsiteX8" fmla="*/ 190979 w 837674"/>
              <a:gd name="connsiteY8" fmla="*/ 1118265 h 1340228"/>
              <a:gd name="connsiteX9" fmla="*/ 98690 w 837674"/>
              <a:gd name="connsiteY9" fmla="*/ 554558 h 1340228"/>
              <a:gd name="connsiteX10" fmla="*/ 9264 w 837674"/>
              <a:gd name="connsiteY10" fmla="*/ 561059 h 13402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37674" h="1340228">
                <a:moveTo>
                  <a:pt x="9264" y="561059"/>
                </a:moveTo>
                <a:cubicBezTo>
                  <a:pt x="-23312" y="593730"/>
                  <a:pt x="36711" y="472787"/>
                  <a:pt x="85739" y="432578"/>
                </a:cubicBezTo>
                <a:cubicBezTo>
                  <a:pt x="80658" y="362847"/>
                  <a:pt x="93907" y="211126"/>
                  <a:pt x="142573" y="139038"/>
                </a:cubicBezTo>
                <a:cubicBezTo>
                  <a:pt x="191239" y="66950"/>
                  <a:pt x="281501" y="-2050"/>
                  <a:pt x="377737" y="47"/>
                </a:cubicBezTo>
                <a:cubicBezTo>
                  <a:pt x="473973" y="2144"/>
                  <a:pt x="643337" y="-5742"/>
                  <a:pt x="719990" y="151621"/>
                </a:cubicBezTo>
                <a:cubicBezTo>
                  <a:pt x="796643" y="308984"/>
                  <a:pt x="838651" y="763286"/>
                  <a:pt x="837657" y="944227"/>
                </a:cubicBezTo>
                <a:cubicBezTo>
                  <a:pt x="836663" y="1125168"/>
                  <a:pt x="788745" y="1171968"/>
                  <a:pt x="714028" y="1237268"/>
                </a:cubicBezTo>
                <a:cubicBezTo>
                  <a:pt x="639311" y="1302568"/>
                  <a:pt x="476531" y="1355861"/>
                  <a:pt x="389356" y="1336027"/>
                </a:cubicBezTo>
                <a:cubicBezTo>
                  <a:pt x="302181" y="1316193"/>
                  <a:pt x="230371" y="1224871"/>
                  <a:pt x="190979" y="1118265"/>
                </a:cubicBezTo>
                <a:cubicBezTo>
                  <a:pt x="91511" y="819657"/>
                  <a:pt x="131486" y="610119"/>
                  <a:pt x="98690" y="554558"/>
                </a:cubicBezTo>
                <a:cubicBezTo>
                  <a:pt x="61556" y="528899"/>
                  <a:pt x="20789" y="549629"/>
                  <a:pt x="9264" y="56105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>
              <a:ln>
                <a:solidFill>
                  <a:srgbClr val="000000"/>
                </a:solidFill>
              </a:ln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250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0940C6F-9A54-410C-9BCD-203E8D97FB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F646C6CE-72A6-48A2-BAA1-A9BD9AE02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121080" y="0"/>
            <a:ext cx="7070920" cy="6858000"/>
          </a:xfrm>
          <a:custGeom>
            <a:avLst/>
            <a:gdLst>
              <a:gd name="connsiteX0" fmla="*/ 7430701 w 7551955"/>
              <a:gd name="connsiteY0" fmla="*/ 6858000 h 6858000"/>
              <a:gd name="connsiteX1" fmla="*/ 0 w 7551955"/>
              <a:gd name="connsiteY1" fmla="*/ 6858000 h 6858000"/>
              <a:gd name="connsiteX2" fmla="*/ 0 w 7551955"/>
              <a:gd name="connsiteY2" fmla="*/ 0 h 6858000"/>
              <a:gd name="connsiteX3" fmla="*/ 7505795 w 7551955"/>
              <a:gd name="connsiteY3" fmla="*/ 0 h 6858000"/>
              <a:gd name="connsiteX4" fmla="*/ 7520785 w 7551955"/>
              <a:gd name="connsiteY4" fmla="*/ 379063 h 6858000"/>
              <a:gd name="connsiteX5" fmla="*/ 7433327 w 7551955"/>
              <a:gd name="connsiteY5" fmla="*/ 680364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1955" h="6858000">
                <a:moveTo>
                  <a:pt x="7430701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7505795" y="0"/>
                </a:lnTo>
                <a:lnTo>
                  <a:pt x="7520785" y="379063"/>
                </a:lnTo>
                <a:cubicBezTo>
                  <a:pt x="7596581" y="2601669"/>
                  <a:pt x="7521128" y="5461844"/>
                  <a:pt x="7433327" y="6803646"/>
                </a:cubicBezTo>
                <a:close/>
              </a:path>
            </a:pathLst>
          </a:custGeom>
          <a:solidFill>
            <a:srgbClr val="FFFFFF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F6AFF5CE-B67C-4572-A244-872A4D90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91907" y="958118"/>
            <a:ext cx="4266483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E6BBD2-1D0F-65EB-56C5-E0C5E8A29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095" y="1589343"/>
            <a:ext cx="3065958" cy="26286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Assessment Component 3</a:t>
            </a: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FB69A980-D397-4383-991D-6DC2FB1C3C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35556" y="935488"/>
            <a:ext cx="4587669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365ECCD1-CF5E-4EE6-837B-F9A6958B1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286044">
            <a:off x="737159" y="912857"/>
            <a:ext cx="4266483" cy="3813636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 descr="A close-up of a document&#10;&#10;AI-generated content may be incorrect.">
            <a:extLst>
              <a:ext uri="{FF2B5EF4-FFF2-40B4-BE49-F238E27FC236}">
                <a16:creationId xmlns:a16="http://schemas.microsoft.com/office/drawing/2014/main" id="{42CADB1B-497D-500D-F498-71578D55FCE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8922" y="608394"/>
            <a:ext cx="5815055" cy="2166953"/>
          </a:xfrm>
          <a:prstGeom prst="rect">
            <a:avLst/>
          </a:prstGeom>
        </p:spPr>
      </p:pic>
      <p:pic>
        <p:nvPicPr>
          <p:cNvPr id="7" name="Picture 6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A41570A5-C930-1962-A043-D9E30F1AE3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4627" y="4704272"/>
            <a:ext cx="5943643" cy="82868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5FDCDBA-0141-4F74-29CC-82D2A0C263BB}"/>
              </a:ext>
            </a:extLst>
          </p:cNvPr>
          <p:cNvSpPr txBox="1"/>
          <p:nvPr/>
        </p:nvSpPr>
        <p:spPr>
          <a:xfrm>
            <a:off x="5599565" y="4082654"/>
            <a:ext cx="2390592" cy="36933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+ Assessment Component 2</a:t>
            </a:r>
            <a:r>
              <a:rPr lang="en-GB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8891847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FB5426F-482B-4074-A203-9F2C2BEB0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0086" y="335066"/>
            <a:ext cx="7441203" cy="601368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7F160B5-A1CE-4576-8323-263FB7D1B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9246" y="762711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B9B34A-9052-81AC-97C3-7BA36D8912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549" y="1407381"/>
            <a:ext cx="3330106" cy="29041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guiding principles</a:t>
            </a:r>
            <a:endParaRPr lang="en-US" dirty="0"/>
          </a:p>
        </p:txBody>
      </p:sp>
      <p:pic>
        <p:nvPicPr>
          <p:cNvPr id="4" name="Picture 3" descr="A white text with black text&#10;&#10;Description automatically generated">
            <a:extLst>
              <a:ext uri="{FF2B5EF4-FFF2-40B4-BE49-F238E27FC236}">
                <a16:creationId xmlns:a16="http://schemas.microsoft.com/office/drawing/2014/main" id="{28BF4C01-A422-F8F8-E476-78CDDD74464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578" y="782008"/>
            <a:ext cx="6917251" cy="3216519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366780-B46E-437C-812E-406B7500D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7663" y="782008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6" name="Picture 5" descr="A close-up of a white paper&#10;&#10;Description automatically generated">
            <a:extLst>
              <a:ext uri="{FF2B5EF4-FFF2-40B4-BE49-F238E27FC236}">
                <a16:creationId xmlns:a16="http://schemas.microsoft.com/office/drawing/2014/main" id="{611A6A90-FE23-AB81-33C5-A53AF0F420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889" y="3858228"/>
            <a:ext cx="6596111" cy="21336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10634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FB5426F-482B-4074-A203-9F2C2BEB0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0086" y="335066"/>
            <a:ext cx="7441203" cy="601368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7F160B5-A1CE-4576-8323-263FB7D1B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9246" y="762711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62BC8E-232A-A1CB-E978-50FC4A1A54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549" y="1407381"/>
            <a:ext cx="3330106" cy="29041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err="1"/>
              <a:t>Uwtsd</a:t>
            </a:r>
            <a:r>
              <a:rPr lang="en-US" dirty="0"/>
              <a:t> Ethical approval process</a:t>
            </a:r>
          </a:p>
        </p:txBody>
      </p:sp>
      <p:pic>
        <p:nvPicPr>
          <p:cNvPr id="4" name="Picture 3" descr="A close up of a document&#10;&#10;Description automatically generated">
            <a:extLst>
              <a:ext uri="{FF2B5EF4-FFF2-40B4-BE49-F238E27FC236}">
                <a16:creationId xmlns:a16="http://schemas.microsoft.com/office/drawing/2014/main" id="{CBB8A0BC-42E2-409A-4DE3-3549A4C856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344" y="1183580"/>
            <a:ext cx="6917251" cy="4254110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366780-B46E-437C-812E-406B7500D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7663" y="782008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6C6155-88BB-EBC1-2B80-6AF5F67498BE}"/>
              </a:ext>
            </a:extLst>
          </p:cNvPr>
          <p:cNvSpPr txBox="1"/>
          <p:nvPr/>
        </p:nvSpPr>
        <p:spPr>
          <a:xfrm>
            <a:off x="3971807" y="5562518"/>
            <a:ext cx="3707439" cy="58477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0" i="0" dirty="0">
                <a:solidFill>
                  <a:srgbClr val="001D35"/>
                </a:solidFill>
                <a:effectLst/>
                <a:latin typeface="Google Sans"/>
              </a:rPr>
              <a:t>DPO = Data Protection Officer</a:t>
            </a:r>
          </a:p>
          <a:p>
            <a:r>
              <a:rPr lang="en-GB" sz="1600" dirty="0">
                <a:solidFill>
                  <a:srgbClr val="001D35"/>
                </a:solidFill>
                <a:latin typeface="Google Sans"/>
              </a:rPr>
              <a:t>DPIA = </a:t>
            </a:r>
            <a:r>
              <a:rPr lang="en-GB" sz="1600" b="0" i="0" dirty="0">
                <a:solidFill>
                  <a:srgbClr val="001D35"/>
                </a:solidFill>
                <a:effectLst/>
                <a:latin typeface="Google Sans"/>
              </a:rPr>
              <a:t>Data Protection Impact Assessment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008453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FB5426F-482B-4074-A203-9F2C2BEB0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0086" y="335066"/>
            <a:ext cx="7441203" cy="601368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7F160B5-A1CE-4576-8323-263FB7D1B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9246" y="762711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37E61-D805-230A-C941-CF643EB36B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549" y="1407381"/>
            <a:ext cx="3330106" cy="29041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Research misconduct</a:t>
            </a:r>
          </a:p>
        </p:txBody>
      </p:sp>
      <p:pic>
        <p:nvPicPr>
          <p:cNvPr id="4" name="Picture 3" descr="A close-up of a text&#10;&#10;Description automatically generated">
            <a:extLst>
              <a:ext uri="{FF2B5EF4-FFF2-40B4-BE49-F238E27FC236}">
                <a16:creationId xmlns:a16="http://schemas.microsoft.com/office/drawing/2014/main" id="{94ED1101-2253-ECAF-267E-ED414D48DA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109" y="2081166"/>
            <a:ext cx="7153155" cy="2521485"/>
          </a:xfrm>
          <a:prstGeom prst="rect">
            <a:avLst/>
          </a:prstGeom>
        </p:spPr>
      </p:pic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366780-B46E-437C-812E-406B7500D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7663" y="782008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55894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FB5426F-482B-4074-A203-9F2C2BEB0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0086" y="335066"/>
            <a:ext cx="7441203" cy="601368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7F160B5-A1CE-4576-8323-263FB7D1B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9246" y="762711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58B273-9BA0-B9DA-231D-F722A7D17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549" y="1407381"/>
            <a:ext cx="3330106" cy="29041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Section A</a:t>
            </a:r>
          </a:p>
        </p:txBody>
      </p:sp>
      <p:pic>
        <p:nvPicPr>
          <p:cNvPr id="5" name="Content Placeholder 4" descr="A close-up of a survey&#10;&#10;Description automatically generated">
            <a:extLst>
              <a:ext uri="{FF2B5EF4-FFF2-40B4-BE49-F238E27FC236}">
                <a16:creationId xmlns:a16="http://schemas.microsoft.com/office/drawing/2014/main" id="{47E9AAC0-AE01-6A5C-B176-5602C1F422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344" y="1468917"/>
            <a:ext cx="6917251" cy="3683436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3366780-B46E-437C-812E-406B7500D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7663" y="782008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DBDEA75-BE29-6A91-67A6-BEE280D7326B}"/>
              </a:ext>
            </a:extLst>
          </p:cNvPr>
          <p:cNvSpPr txBox="1"/>
          <p:nvPr/>
        </p:nvSpPr>
        <p:spPr>
          <a:xfrm>
            <a:off x="4869074" y="2563686"/>
            <a:ext cx="319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13720354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293528E-0CA3-4E56-B7A0-091C0AB0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69AFB9-5EBD-1A1A-70F0-78F52B5D3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40" y="4976537"/>
            <a:ext cx="10658121" cy="8759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Section B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21711" y="313659"/>
            <a:ext cx="11418399" cy="4399017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0 w 7680682"/>
              <a:gd name="connsiteY4" fmla="*/ 60538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42138 w 7680682"/>
              <a:gd name="connsiteY4" fmla="*/ 40219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9875 w 7688439"/>
              <a:gd name="connsiteY0" fmla="*/ 6433518 h 6433552"/>
              <a:gd name="connsiteX1" fmla="*/ 6560587 w 7688439"/>
              <a:gd name="connsiteY1" fmla="*/ 6424418 h 6433552"/>
              <a:gd name="connsiteX2" fmla="*/ 995539 w 7688439"/>
              <a:gd name="connsiteY2" fmla="*/ 6393888 h 6433552"/>
              <a:gd name="connsiteX3" fmla="*/ 7757 w 7688439"/>
              <a:gd name="connsiteY3" fmla="*/ 6365104 h 6433552"/>
              <a:gd name="connsiteX4" fmla="*/ 49895 w 7688439"/>
              <a:gd name="connsiteY4" fmla="*/ 40219 h 6433552"/>
              <a:gd name="connsiteX5" fmla="*/ 241539 w 7688439"/>
              <a:gd name="connsiteY5" fmla="*/ 0 h 6433552"/>
              <a:gd name="connsiteX6" fmla="*/ 6439076 w 7688439"/>
              <a:gd name="connsiteY6" fmla="*/ 28166 h 6433552"/>
              <a:gd name="connsiteX7" fmla="*/ 7639227 w 7688439"/>
              <a:gd name="connsiteY7" fmla="*/ 58697 h 6433552"/>
              <a:gd name="connsiteX8" fmla="*/ 7567789 w 7688439"/>
              <a:gd name="connsiteY8" fmla="*/ 6302294 h 6433552"/>
              <a:gd name="connsiteX9" fmla="*/ 7402081 w 7688439"/>
              <a:gd name="connsiteY9" fmla="*/ 6430320 h 6433552"/>
              <a:gd name="connsiteX10" fmla="*/ 7149875 w 7688439"/>
              <a:gd name="connsiteY10" fmla="*/ 6433518 h 6433552"/>
              <a:gd name="connsiteX0" fmla="*/ 7149875 w 7664186"/>
              <a:gd name="connsiteY0" fmla="*/ 6433518 h 6433552"/>
              <a:gd name="connsiteX1" fmla="*/ 6560587 w 7664186"/>
              <a:gd name="connsiteY1" fmla="*/ 6424418 h 6433552"/>
              <a:gd name="connsiteX2" fmla="*/ 995539 w 7664186"/>
              <a:gd name="connsiteY2" fmla="*/ 6393888 h 6433552"/>
              <a:gd name="connsiteX3" fmla="*/ 7757 w 7664186"/>
              <a:gd name="connsiteY3" fmla="*/ 6365104 h 6433552"/>
              <a:gd name="connsiteX4" fmla="*/ 49895 w 7664186"/>
              <a:gd name="connsiteY4" fmla="*/ 40219 h 6433552"/>
              <a:gd name="connsiteX5" fmla="*/ 241539 w 7664186"/>
              <a:gd name="connsiteY5" fmla="*/ 0 h 6433552"/>
              <a:gd name="connsiteX6" fmla="*/ 6439076 w 7664186"/>
              <a:gd name="connsiteY6" fmla="*/ 28166 h 6433552"/>
              <a:gd name="connsiteX7" fmla="*/ 7639227 w 7664186"/>
              <a:gd name="connsiteY7" fmla="*/ 58697 h 6433552"/>
              <a:gd name="connsiteX8" fmla="*/ 7567789 w 7664186"/>
              <a:gd name="connsiteY8" fmla="*/ 6302294 h 6433552"/>
              <a:gd name="connsiteX9" fmla="*/ 7402081 w 7664186"/>
              <a:gd name="connsiteY9" fmla="*/ 6430320 h 6433552"/>
              <a:gd name="connsiteX10" fmla="*/ 7149875 w 7664186"/>
              <a:gd name="connsiteY10" fmla="*/ 6433518 h 6433552"/>
              <a:gd name="connsiteX0" fmla="*/ 7149875 w 7657158"/>
              <a:gd name="connsiteY0" fmla="*/ 6433518 h 6433552"/>
              <a:gd name="connsiteX1" fmla="*/ 6560587 w 7657158"/>
              <a:gd name="connsiteY1" fmla="*/ 6424418 h 6433552"/>
              <a:gd name="connsiteX2" fmla="*/ 995539 w 7657158"/>
              <a:gd name="connsiteY2" fmla="*/ 6393888 h 6433552"/>
              <a:gd name="connsiteX3" fmla="*/ 7757 w 7657158"/>
              <a:gd name="connsiteY3" fmla="*/ 6365104 h 6433552"/>
              <a:gd name="connsiteX4" fmla="*/ 49895 w 7657158"/>
              <a:gd name="connsiteY4" fmla="*/ 40219 h 6433552"/>
              <a:gd name="connsiteX5" fmla="*/ 241539 w 7657158"/>
              <a:gd name="connsiteY5" fmla="*/ 0 h 6433552"/>
              <a:gd name="connsiteX6" fmla="*/ 6439076 w 7657158"/>
              <a:gd name="connsiteY6" fmla="*/ 28166 h 6433552"/>
              <a:gd name="connsiteX7" fmla="*/ 7639227 w 7657158"/>
              <a:gd name="connsiteY7" fmla="*/ 58697 h 6433552"/>
              <a:gd name="connsiteX8" fmla="*/ 7567789 w 7657158"/>
              <a:gd name="connsiteY8" fmla="*/ 6302294 h 6433552"/>
              <a:gd name="connsiteX9" fmla="*/ 7402081 w 7657158"/>
              <a:gd name="connsiteY9" fmla="*/ 6430320 h 6433552"/>
              <a:gd name="connsiteX10" fmla="*/ 7149875 w 7657158"/>
              <a:gd name="connsiteY10" fmla="*/ 6433518 h 6433552"/>
              <a:gd name="connsiteX0" fmla="*/ 7149875 w 7661310"/>
              <a:gd name="connsiteY0" fmla="*/ 6433518 h 6452113"/>
              <a:gd name="connsiteX1" fmla="*/ 6560587 w 7661310"/>
              <a:gd name="connsiteY1" fmla="*/ 6424418 h 6452113"/>
              <a:gd name="connsiteX2" fmla="*/ 995539 w 7661310"/>
              <a:gd name="connsiteY2" fmla="*/ 6393888 h 6452113"/>
              <a:gd name="connsiteX3" fmla="*/ 7757 w 7661310"/>
              <a:gd name="connsiteY3" fmla="*/ 6365104 h 6452113"/>
              <a:gd name="connsiteX4" fmla="*/ 49895 w 7661310"/>
              <a:gd name="connsiteY4" fmla="*/ 40219 h 6452113"/>
              <a:gd name="connsiteX5" fmla="*/ 241539 w 7661310"/>
              <a:gd name="connsiteY5" fmla="*/ 0 h 6452113"/>
              <a:gd name="connsiteX6" fmla="*/ 6439076 w 7661310"/>
              <a:gd name="connsiteY6" fmla="*/ 28166 h 6452113"/>
              <a:gd name="connsiteX7" fmla="*/ 7639227 w 7661310"/>
              <a:gd name="connsiteY7" fmla="*/ 58697 h 6452113"/>
              <a:gd name="connsiteX8" fmla="*/ 7589645 w 7661310"/>
              <a:gd name="connsiteY8" fmla="*/ 6366021 h 6452113"/>
              <a:gd name="connsiteX9" fmla="*/ 7402081 w 7661310"/>
              <a:gd name="connsiteY9" fmla="*/ 6430320 h 6452113"/>
              <a:gd name="connsiteX10" fmla="*/ 7149875 w 7661310"/>
              <a:gd name="connsiteY10" fmla="*/ 6433518 h 6452113"/>
              <a:gd name="connsiteX0" fmla="*/ 7149875 w 7657523"/>
              <a:gd name="connsiteY0" fmla="*/ 6433518 h 6452112"/>
              <a:gd name="connsiteX1" fmla="*/ 6560587 w 7657523"/>
              <a:gd name="connsiteY1" fmla="*/ 6424418 h 6452112"/>
              <a:gd name="connsiteX2" fmla="*/ 995539 w 7657523"/>
              <a:gd name="connsiteY2" fmla="*/ 6393888 h 6452112"/>
              <a:gd name="connsiteX3" fmla="*/ 7757 w 7657523"/>
              <a:gd name="connsiteY3" fmla="*/ 6365104 h 6452112"/>
              <a:gd name="connsiteX4" fmla="*/ 49895 w 7657523"/>
              <a:gd name="connsiteY4" fmla="*/ 40219 h 6452112"/>
              <a:gd name="connsiteX5" fmla="*/ 241539 w 7657523"/>
              <a:gd name="connsiteY5" fmla="*/ 0 h 6452112"/>
              <a:gd name="connsiteX6" fmla="*/ 6439076 w 7657523"/>
              <a:gd name="connsiteY6" fmla="*/ 28166 h 6452112"/>
              <a:gd name="connsiteX7" fmla="*/ 7639227 w 7657523"/>
              <a:gd name="connsiteY7" fmla="*/ 58697 h 6452112"/>
              <a:gd name="connsiteX8" fmla="*/ 7589645 w 7657523"/>
              <a:gd name="connsiteY8" fmla="*/ 6366021 h 6452112"/>
              <a:gd name="connsiteX9" fmla="*/ 7402081 w 7657523"/>
              <a:gd name="connsiteY9" fmla="*/ 6430320 h 6452112"/>
              <a:gd name="connsiteX10" fmla="*/ 7149875 w 7657523"/>
              <a:gd name="connsiteY10" fmla="*/ 6433518 h 6452112"/>
              <a:gd name="connsiteX0" fmla="*/ 7149875 w 7639227"/>
              <a:gd name="connsiteY0" fmla="*/ 6433518 h 6452112"/>
              <a:gd name="connsiteX1" fmla="*/ 6560587 w 7639227"/>
              <a:gd name="connsiteY1" fmla="*/ 6424418 h 6452112"/>
              <a:gd name="connsiteX2" fmla="*/ 995539 w 7639227"/>
              <a:gd name="connsiteY2" fmla="*/ 6393888 h 6452112"/>
              <a:gd name="connsiteX3" fmla="*/ 7757 w 7639227"/>
              <a:gd name="connsiteY3" fmla="*/ 6365104 h 6452112"/>
              <a:gd name="connsiteX4" fmla="*/ 49895 w 7639227"/>
              <a:gd name="connsiteY4" fmla="*/ 40219 h 6452112"/>
              <a:gd name="connsiteX5" fmla="*/ 241539 w 7639227"/>
              <a:gd name="connsiteY5" fmla="*/ 0 h 6452112"/>
              <a:gd name="connsiteX6" fmla="*/ 6439076 w 7639227"/>
              <a:gd name="connsiteY6" fmla="*/ 28166 h 6452112"/>
              <a:gd name="connsiteX7" fmla="*/ 7639227 w 7639227"/>
              <a:gd name="connsiteY7" fmla="*/ 58697 h 6452112"/>
              <a:gd name="connsiteX8" fmla="*/ 7589645 w 7639227"/>
              <a:gd name="connsiteY8" fmla="*/ 6366021 h 6452112"/>
              <a:gd name="connsiteX9" fmla="*/ 7402081 w 7639227"/>
              <a:gd name="connsiteY9" fmla="*/ 6430320 h 6452112"/>
              <a:gd name="connsiteX10" fmla="*/ 7149875 w 7639227"/>
              <a:gd name="connsiteY10" fmla="*/ 6433518 h 6452112"/>
              <a:gd name="connsiteX0" fmla="*/ 7149875 w 7641711"/>
              <a:gd name="connsiteY0" fmla="*/ 6433518 h 6473199"/>
              <a:gd name="connsiteX1" fmla="*/ 6560587 w 7641711"/>
              <a:gd name="connsiteY1" fmla="*/ 6424418 h 6473199"/>
              <a:gd name="connsiteX2" fmla="*/ 995539 w 7641711"/>
              <a:gd name="connsiteY2" fmla="*/ 6393888 h 6473199"/>
              <a:gd name="connsiteX3" fmla="*/ 7757 w 7641711"/>
              <a:gd name="connsiteY3" fmla="*/ 6365104 h 6473199"/>
              <a:gd name="connsiteX4" fmla="*/ 49895 w 7641711"/>
              <a:gd name="connsiteY4" fmla="*/ 40219 h 6473199"/>
              <a:gd name="connsiteX5" fmla="*/ 241539 w 7641711"/>
              <a:gd name="connsiteY5" fmla="*/ 0 h 6473199"/>
              <a:gd name="connsiteX6" fmla="*/ 6439076 w 7641711"/>
              <a:gd name="connsiteY6" fmla="*/ 28166 h 6473199"/>
              <a:gd name="connsiteX7" fmla="*/ 7639227 w 7641711"/>
              <a:gd name="connsiteY7" fmla="*/ 58697 h 6473199"/>
              <a:gd name="connsiteX8" fmla="*/ 7618786 w 7641711"/>
              <a:gd name="connsiteY8" fmla="*/ 6397885 h 6473199"/>
              <a:gd name="connsiteX9" fmla="*/ 7402081 w 7641711"/>
              <a:gd name="connsiteY9" fmla="*/ 6430320 h 6473199"/>
              <a:gd name="connsiteX10" fmla="*/ 7149875 w 7641711"/>
              <a:gd name="connsiteY10" fmla="*/ 6433518 h 6473199"/>
              <a:gd name="connsiteX0" fmla="*/ 7149875 w 7641711"/>
              <a:gd name="connsiteY0" fmla="*/ 6433518 h 6438168"/>
              <a:gd name="connsiteX1" fmla="*/ 6560587 w 7641711"/>
              <a:gd name="connsiteY1" fmla="*/ 6424418 h 6438168"/>
              <a:gd name="connsiteX2" fmla="*/ 995539 w 7641711"/>
              <a:gd name="connsiteY2" fmla="*/ 6393888 h 6438168"/>
              <a:gd name="connsiteX3" fmla="*/ 7757 w 7641711"/>
              <a:gd name="connsiteY3" fmla="*/ 6365104 h 6438168"/>
              <a:gd name="connsiteX4" fmla="*/ 49895 w 7641711"/>
              <a:gd name="connsiteY4" fmla="*/ 40219 h 6438168"/>
              <a:gd name="connsiteX5" fmla="*/ 241539 w 7641711"/>
              <a:gd name="connsiteY5" fmla="*/ 0 h 6438168"/>
              <a:gd name="connsiteX6" fmla="*/ 6439076 w 7641711"/>
              <a:gd name="connsiteY6" fmla="*/ 28166 h 6438168"/>
              <a:gd name="connsiteX7" fmla="*/ 7639227 w 7641711"/>
              <a:gd name="connsiteY7" fmla="*/ 58697 h 6438168"/>
              <a:gd name="connsiteX8" fmla="*/ 7618786 w 7641711"/>
              <a:gd name="connsiteY8" fmla="*/ 6397885 h 6438168"/>
              <a:gd name="connsiteX9" fmla="*/ 7402081 w 7641711"/>
              <a:gd name="connsiteY9" fmla="*/ 6430320 h 6438168"/>
              <a:gd name="connsiteX10" fmla="*/ 7149875 w 7641711"/>
              <a:gd name="connsiteY10" fmla="*/ 6433518 h 6438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41711" h="6438168">
                <a:moveTo>
                  <a:pt x="7149875" y="6433518"/>
                </a:moveTo>
                <a:cubicBezTo>
                  <a:pt x="6975114" y="6433129"/>
                  <a:pt x="6756136" y="6429491"/>
                  <a:pt x="6560587" y="6424418"/>
                </a:cubicBezTo>
                <a:lnTo>
                  <a:pt x="995539" y="6393888"/>
                </a:lnTo>
                <a:lnTo>
                  <a:pt x="7757" y="6365104"/>
                </a:lnTo>
                <a:cubicBezTo>
                  <a:pt x="-20334" y="4216169"/>
                  <a:pt x="35849" y="2148514"/>
                  <a:pt x="49895" y="40219"/>
                </a:cubicBezTo>
                <a:lnTo>
                  <a:pt x="241539" y="0"/>
                </a:lnTo>
                <a:lnTo>
                  <a:pt x="6439076" y="28166"/>
                </a:lnTo>
                <a:cubicBezTo>
                  <a:pt x="6939139" y="58697"/>
                  <a:pt x="7296327" y="28165"/>
                  <a:pt x="7639227" y="58697"/>
                </a:cubicBezTo>
                <a:cubicBezTo>
                  <a:pt x="7638435" y="2070139"/>
                  <a:pt x="7653203" y="4107561"/>
                  <a:pt x="7618786" y="6397885"/>
                </a:cubicBezTo>
                <a:cubicBezTo>
                  <a:pt x="7625166" y="6478264"/>
                  <a:pt x="7566387" y="6409966"/>
                  <a:pt x="7402081" y="6430320"/>
                </a:cubicBezTo>
                <a:cubicBezTo>
                  <a:pt x="7343671" y="6432816"/>
                  <a:pt x="7254732" y="6433752"/>
                  <a:pt x="7149875" y="6433518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close-up of a paper&#10;&#10;Description automatically generated">
            <a:extLst>
              <a:ext uri="{FF2B5EF4-FFF2-40B4-BE49-F238E27FC236}">
                <a16:creationId xmlns:a16="http://schemas.microsoft.com/office/drawing/2014/main" id="{247F01CA-4433-7743-C17C-AD1BFED06B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487" y="621200"/>
            <a:ext cx="10889025" cy="378393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1C4F985-7283-06BD-304E-00504AC34B4D}"/>
              </a:ext>
            </a:extLst>
          </p:cNvPr>
          <p:cNvSpPr txBox="1"/>
          <p:nvPr/>
        </p:nvSpPr>
        <p:spPr>
          <a:xfrm>
            <a:off x="8818631" y="1671725"/>
            <a:ext cx="3870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80B6F0-8306-D009-442E-A58D93F9688C}"/>
              </a:ext>
            </a:extLst>
          </p:cNvPr>
          <p:cNvSpPr txBox="1"/>
          <p:nvPr/>
        </p:nvSpPr>
        <p:spPr>
          <a:xfrm>
            <a:off x="8818631" y="3694055"/>
            <a:ext cx="387077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07695B2-323B-0F2C-6F8E-C85D5ECEC589}"/>
              </a:ext>
            </a:extLst>
          </p:cNvPr>
          <p:cNvSpPr txBox="1"/>
          <p:nvPr/>
        </p:nvSpPr>
        <p:spPr>
          <a:xfrm>
            <a:off x="5145933" y="3881059"/>
            <a:ext cx="31527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Write module lead’s name here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E4C4638-4D83-808E-58E8-6A8BA6E66FB9}"/>
              </a:ext>
            </a:extLst>
          </p:cNvPr>
          <p:cNvSpPr txBox="1"/>
          <p:nvPr/>
        </p:nvSpPr>
        <p:spPr>
          <a:xfrm>
            <a:off x="9438883" y="3712681"/>
            <a:ext cx="18945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Write the date that you are filling in the form here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768039B-E349-749A-791C-96A1ED75AE51}"/>
              </a:ext>
            </a:extLst>
          </p:cNvPr>
          <p:cNvSpPr txBox="1"/>
          <p:nvPr/>
        </p:nvSpPr>
        <p:spPr>
          <a:xfrm>
            <a:off x="8818631" y="5121762"/>
            <a:ext cx="2041973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For the thesis, this part is different.</a:t>
            </a:r>
          </a:p>
        </p:txBody>
      </p:sp>
    </p:spTree>
    <p:extLst>
      <p:ext uri="{BB962C8B-B14F-4D97-AF65-F5344CB8AC3E}">
        <p14:creationId xmlns:p14="http://schemas.microsoft.com/office/powerpoint/2010/main" val="5184531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293528E-0CA3-4E56-B7A0-091C0AB0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881A14-BA33-2FD7-C257-B6ABCBAF9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6940" y="4976537"/>
            <a:ext cx="10658121" cy="8759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Section c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21711" y="313659"/>
            <a:ext cx="11418399" cy="4399017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0 w 7680682"/>
              <a:gd name="connsiteY4" fmla="*/ 60538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42138 w 7680682"/>
              <a:gd name="connsiteY4" fmla="*/ 40219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9875 w 7688439"/>
              <a:gd name="connsiteY0" fmla="*/ 6433518 h 6433552"/>
              <a:gd name="connsiteX1" fmla="*/ 6560587 w 7688439"/>
              <a:gd name="connsiteY1" fmla="*/ 6424418 h 6433552"/>
              <a:gd name="connsiteX2" fmla="*/ 995539 w 7688439"/>
              <a:gd name="connsiteY2" fmla="*/ 6393888 h 6433552"/>
              <a:gd name="connsiteX3" fmla="*/ 7757 w 7688439"/>
              <a:gd name="connsiteY3" fmla="*/ 6365104 h 6433552"/>
              <a:gd name="connsiteX4" fmla="*/ 49895 w 7688439"/>
              <a:gd name="connsiteY4" fmla="*/ 40219 h 6433552"/>
              <a:gd name="connsiteX5" fmla="*/ 241539 w 7688439"/>
              <a:gd name="connsiteY5" fmla="*/ 0 h 6433552"/>
              <a:gd name="connsiteX6" fmla="*/ 6439076 w 7688439"/>
              <a:gd name="connsiteY6" fmla="*/ 28166 h 6433552"/>
              <a:gd name="connsiteX7" fmla="*/ 7639227 w 7688439"/>
              <a:gd name="connsiteY7" fmla="*/ 58697 h 6433552"/>
              <a:gd name="connsiteX8" fmla="*/ 7567789 w 7688439"/>
              <a:gd name="connsiteY8" fmla="*/ 6302294 h 6433552"/>
              <a:gd name="connsiteX9" fmla="*/ 7402081 w 7688439"/>
              <a:gd name="connsiteY9" fmla="*/ 6430320 h 6433552"/>
              <a:gd name="connsiteX10" fmla="*/ 7149875 w 7688439"/>
              <a:gd name="connsiteY10" fmla="*/ 6433518 h 6433552"/>
              <a:gd name="connsiteX0" fmla="*/ 7149875 w 7664186"/>
              <a:gd name="connsiteY0" fmla="*/ 6433518 h 6433552"/>
              <a:gd name="connsiteX1" fmla="*/ 6560587 w 7664186"/>
              <a:gd name="connsiteY1" fmla="*/ 6424418 h 6433552"/>
              <a:gd name="connsiteX2" fmla="*/ 995539 w 7664186"/>
              <a:gd name="connsiteY2" fmla="*/ 6393888 h 6433552"/>
              <a:gd name="connsiteX3" fmla="*/ 7757 w 7664186"/>
              <a:gd name="connsiteY3" fmla="*/ 6365104 h 6433552"/>
              <a:gd name="connsiteX4" fmla="*/ 49895 w 7664186"/>
              <a:gd name="connsiteY4" fmla="*/ 40219 h 6433552"/>
              <a:gd name="connsiteX5" fmla="*/ 241539 w 7664186"/>
              <a:gd name="connsiteY5" fmla="*/ 0 h 6433552"/>
              <a:gd name="connsiteX6" fmla="*/ 6439076 w 7664186"/>
              <a:gd name="connsiteY6" fmla="*/ 28166 h 6433552"/>
              <a:gd name="connsiteX7" fmla="*/ 7639227 w 7664186"/>
              <a:gd name="connsiteY7" fmla="*/ 58697 h 6433552"/>
              <a:gd name="connsiteX8" fmla="*/ 7567789 w 7664186"/>
              <a:gd name="connsiteY8" fmla="*/ 6302294 h 6433552"/>
              <a:gd name="connsiteX9" fmla="*/ 7402081 w 7664186"/>
              <a:gd name="connsiteY9" fmla="*/ 6430320 h 6433552"/>
              <a:gd name="connsiteX10" fmla="*/ 7149875 w 7664186"/>
              <a:gd name="connsiteY10" fmla="*/ 6433518 h 6433552"/>
              <a:gd name="connsiteX0" fmla="*/ 7149875 w 7657158"/>
              <a:gd name="connsiteY0" fmla="*/ 6433518 h 6433552"/>
              <a:gd name="connsiteX1" fmla="*/ 6560587 w 7657158"/>
              <a:gd name="connsiteY1" fmla="*/ 6424418 h 6433552"/>
              <a:gd name="connsiteX2" fmla="*/ 995539 w 7657158"/>
              <a:gd name="connsiteY2" fmla="*/ 6393888 h 6433552"/>
              <a:gd name="connsiteX3" fmla="*/ 7757 w 7657158"/>
              <a:gd name="connsiteY3" fmla="*/ 6365104 h 6433552"/>
              <a:gd name="connsiteX4" fmla="*/ 49895 w 7657158"/>
              <a:gd name="connsiteY4" fmla="*/ 40219 h 6433552"/>
              <a:gd name="connsiteX5" fmla="*/ 241539 w 7657158"/>
              <a:gd name="connsiteY5" fmla="*/ 0 h 6433552"/>
              <a:gd name="connsiteX6" fmla="*/ 6439076 w 7657158"/>
              <a:gd name="connsiteY6" fmla="*/ 28166 h 6433552"/>
              <a:gd name="connsiteX7" fmla="*/ 7639227 w 7657158"/>
              <a:gd name="connsiteY7" fmla="*/ 58697 h 6433552"/>
              <a:gd name="connsiteX8" fmla="*/ 7567789 w 7657158"/>
              <a:gd name="connsiteY8" fmla="*/ 6302294 h 6433552"/>
              <a:gd name="connsiteX9" fmla="*/ 7402081 w 7657158"/>
              <a:gd name="connsiteY9" fmla="*/ 6430320 h 6433552"/>
              <a:gd name="connsiteX10" fmla="*/ 7149875 w 7657158"/>
              <a:gd name="connsiteY10" fmla="*/ 6433518 h 6433552"/>
              <a:gd name="connsiteX0" fmla="*/ 7149875 w 7661310"/>
              <a:gd name="connsiteY0" fmla="*/ 6433518 h 6452113"/>
              <a:gd name="connsiteX1" fmla="*/ 6560587 w 7661310"/>
              <a:gd name="connsiteY1" fmla="*/ 6424418 h 6452113"/>
              <a:gd name="connsiteX2" fmla="*/ 995539 w 7661310"/>
              <a:gd name="connsiteY2" fmla="*/ 6393888 h 6452113"/>
              <a:gd name="connsiteX3" fmla="*/ 7757 w 7661310"/>
              <a:gd name="connsiteY3" fmla="*/ 6365104 h 6452113"/>
              <a:gd name="connsiteX4" fmla="*/ 49895 w 7661310"/>
              <a:gd name="connsiteY4" fmla="*/ 40219 h 6452113"/>
              <a:gd name="connsiteX5" fmla="*/ 241539 w 7661310"/>
              <a:gd name="connsiteY5" fmla="*/ 0 h 6452113"/>
              <a:gd name="connsiteX6" fmla="*/ 6439076 w 7661310"/>
              <a:gd name="connsiteY6" fmla="*/ 28166 h 6452113"/>
              <a:gd name="connsiteX7" fmla="*/ 7639227 w 7661310"/>
              <a:gd name="connsiteY7" fmla="*/ 58697 h 6452113"/>
              <a:gd name="connsiteX8" fmla="*/ 7589645 w 7661310"/>
              <a:gd name="connsiteY8" fmla="*/ 6366021 h 6452113"/>
              <a:gd name="connsiteX9" fmla="*/ 7402081 w 7661310"/>
              <a:gd name="connsiteY9" fmla="*/ 6430320 h 6452113"/>
              <a:gd name="connsiteX10" fmla="*/ 7149875 w 7661310"/>
              <a:gd name="connsiteY10" fmla="*/ 6433518 h 6452113"/>
              <a:gd name="connsiteX0" fmla="*/ 7149875 w 7657523"/>
              <a:gd name="connsiteY0" fmla="*/ 6433518 h 6452112"/>
              <a:gd name="connsiteX1" fmla="*/ 6560587 w 7657523"/>
              <a:gd name="connsiteY1" fmla="*/ 6424418 h 6452112"/>
              <a:gd name="connsiteX2" fmla="*/ 995539 w 7657523"/>
              <a:gd name="connsiteY2" fmla="*/ 6393888 h 6452112"/>
              <a:gd name="connsiteX3" fmla="*/ 7757 w 7657523"/>
              <a:gd name="connsiteY3" fmla="*/ 6365104 h 6452112"/>
              <a:gd name="connsiteX4" fmla="*/ 49895 w 7657523"/>
              <a:gd name="connsiteY4" fmla="*/ 40219 h 6452112"/>
              <a:gd name="connsiteX5" fmla="*/ 241539 w 7657523"/>
              <a:gd name="connsiteY5" fmla="*/ 0 h 6452112"/>
              <a:gd name="connsiteX6" fmla="*/ 6439076 w 7657523"/>
              <a:gd name="connsiteY6" fmla="*/ 28166 h 6452112"/>
              <a:gd name="connsiteX7" fmla="*/ 7639227 w 7657523"/>
              <a:gd name="connsiteY7" fmla="*/ 58697 h 6452112"/>
              <a:gd name="connsiteX8" fmla="*/ 7589645 w 7657523"/>
              <a:gd name="connsiteY8" fmla="*/ 6366021 h 6452112"/>
              <a:gd name="connsiteX9" fmla="*/ 7402081 w 7657523"/>
              <a:gd name="connsiteY9" fmla="*/ 6430320 h 6452112"/>
              <a:gd name="connsiteX10" fmla="*/ 7149875 w 7657523"/>
              <a:gd name="connsiteY10" fmla="*/ 6433518 h 6452112"/>
              <a:gd name="connsiteX0" fmla="*/ 7149875 w 7639227"/>
              <a:gd name="connsiteY0" fmla="*/ 6433518 h 6452112"/>
              <a:gd name="connsiteX1" fmla="*/ 6560587 w 7639227"/>
              <a:gd name="connsiteY1" fmla="*/ 6424418 h 6452112"/>
              <a:gd name="connsiteX2" fmla="*/ 995539 w 7639227"/>
              <a:gd name="connsiteY2" fmla="*/ 6393888 h 6452112"/>
              <a:gd name="connsiteX3" fmla="*/ 7757 w 7639227"/>
              <a:gd name="connsiteY3" fmla="*/ 6365104 h 6452112"/>
              <a:gd name="connsiteX4" fmla="*/ 49895 w 7639227"/>
              <a:gd name="connsiteY4" fmla="*/ 40219 h 6452112"/>
              <a:gd name="connsiteX5" fmla="*/ 241539 w 7639227"/>
              <a:gd name="connsiteY5" fmla="*/ 0 h 6452112"/>
              <a:gd name="connsiteX6" fmla="*/ 6439076 w 7639227"/>
              <a:gd name="connsiteY6" fmla="*/ 28166 h 6452112"/>
              <a:gd name="connsiteX7" fmla="*/ 7639227 w 7639227"/>
              <a:gd name="connsiteY7" fmla="*/ 58697 h 6452112"/>
              <a:gd name="connsiteX8" fmla="*/ 7589645 w 7639227"/>
              <a:gd name="connsiteY8" fmla="*/ 6366021 h 6452112"/>
              <a:gd name="connsiteX9" fmla="*/ 7402081 w 7639227"/>
              <a:gd name="connsiteY9" fmla="*/ 6430320 h 6452112"/>
              <a:gd name="connsiteX10" fmla="*/ 7149875 w 7639227"/>
              <a:gd name="connsiteY10" fmla="*/ 6433518 h 6452112"/>
              <a:gd name="connsiteX0" fmla="*/ 7149875 w 7641711"/>
              <a:gd name="connsiteY0" fmla="*/ 6433518 h 6473199"/>
              <a:gd name="connsiteX1" fmla="*/ 6560587 w 7641711"/>
              <a:gd name="connsiteY1" fmla="*/ 6424418 h 6473199"/>
              <a:gd name="connsiteX2" fmla="*/ 995539 w 7641711"/>
              <a:gd name="connsiteY2" fmla="*/ 6393888 h 6473199"/>
              <a:gd name="connsiteX3" fmla="*/ 7757 w 7641711"/>
              <a:gd name="connsiteY3" fmla="*/ 6365104 h 6473199"/>
              <a:gd name="connsiteX4" fmla="*/ 49895 w 7641711"/>
              <a:gd name="connsiteY4" fmla="*/ 40219 h 6473199"/>
              <a:gd name="connsiteX5" fmla="*/ 241539 w 7641711"/>
              <a:gd name="connsiteY5" fmla="*/ 0 h 6473199"/>
              <a:gd name="connsiteX6" fmla="*/ 6439076 w 7641711"/>
              <a:gd name="connsiteY6" fmla="*/ 28166 h 6473199"/>
              <a:gd name="connsiteX7" fmla="*/ 7639227 w 7641711"/>
              <a:gd name="connsiteY7" fmla="*/ 58697 h 6473199"/>
              <a:gd name="connsiteX8" fmla="*/ 7618786 w 7641711"/>
              <a:gd name="connsiteY8" fmla="*/ 6397885 h 6473199"/>
              <a:gd name="connsiteX9" fmla="*/ 7402081 w 7641711"/>
              <a:gd name="connsiteY9" fmla="*/ 6430320 h 6473199"/>
              <a:gd name="connsiteX10" fmla="*/ 7149875 w 7641711"/>
              <a:gd name="connsiteY10" fmla="*/ 6433518 h 6473199"/>
              <a:gd name="connsiteX0" fmla="*/ 7149875 w 7641711"/>
              <a:gd name="connsiteY0" fmla="*/ 6433518 h 6438168"/>
              <a:gd name="connsiteX1" fmla="*/ 6560587 w 7641711"/>
              <a:gd name="connsiteY1" fmla="*/ 6424418 h 6438168"/>
              <a:gd name="connsiteX2" fmla="*/ 995539 w 7641711"/>
              <a:gd name="connsiteY2" fmla="*/ 6393888 h 6438168"/>
              <a:gd name="connsiteX3" fmla="*/ 7757 w 7641711"/>
              <a:gd name="connsiteY3" fmla="*/ 6365104 h 6438168"/>
              <a:gd name="connsiteX4" fmla="*/ 49895 w 7641711"/>
              <a:gd name="connsiteY4" fmla="*/ 40219 h 6438168"/>
              <a:gd name="connsiteX5" fmla="*/ 241539 w 7641711"/>
              <a:gd name="connsiteY5" fmla="*/ 0 h 6438168"/>
              <a:gd name="connsiteX6" fmla="*/ 6439076 w 7641711"/>
              <a:gd name="connsiteY6" fmla="*/ 28166 h 6438168"/>
              <a:gd name="connsiteX7" fmla="*/ 7639227 w 7641711"/>
              <a:gd name="connsiteY7" fmla="*/ 58697 h 6438168"/>
              <a:gd name="connsiteX8" fmla="*/ 7618786 w 7641711"/>
              <a:gd name="connsiteY8" fmla="*/ 6397885 h 6438168"/>
              <a:gd name="connsiteX9" fmla="*/ 7402081 w 7641711"/>
              <a:gd name="connsiteY9" fmla="*/ 6430320 h 6438168"/>
              <a:gd name="connsiteX10" fmla="*/ 7149875 w 7641711"/>
              <a:gd name="connsiteY10" fmla="*/ 6433518 h 6438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41711" h="6438168">
                <a:moveTo>
                  <a:pt x="7149875" y="6433518"/>
                </a:moveTo>
                <a:cubicBezTo>
                  <a:pt x="6975114" y="6433129"/>
                  <a:pt x="6756136" y="6429491"/>
                  <a:pt x="6560587" y="6424418"/>
                </a:cubicBezTo>
                <a:lnTo>
                  <a:pt x="995539" y="6393888"/>
                </a:lnTo>
                <a:lnTo>
                  <a:pt x="7757" y="6365104"/>
                </a:lnTo>
                <a:cubicBezTo>
                  <a:pt x="-20334" y="4216169"/>
                  <a:pt x="35849" y="2148514"/>
                  <a:pt x="49895" y="40219"/>
                </a:cubicBezTo>
                <a:lnTo>
                  <a:pt x="241539" y="0"/>
                </a:lnTo>
                <a:lnTo>
                  <a:pt x="6439076" y="28166"/>
                </a:lnTo>
                <a:cubicBezTo>
                  <a:pt x="6939139" y="58697"/>
                  <a:pt x="7296327" y="28165"/>
                  <a:pt x="7639227" y="58697"/>
                </a:cubicBezTo>
                <a:cubicBezTo>
                  <a:pt x="7638435" y="2070139"/>
                  <a:pt x="7653203" y="4107561"/>
                  <a:pt x="7618786" y="6397885"/>
                </a:cubicBezTo>
                <a:cubicBezTo>
                  <a:pt x="7625166" y="6478264"/>
                  <a:pt x="7566387" y="6409966"/>
                  <a:pt x="7402081" y="6430320"/>
                </a:cubicBezTo>
                <a:cubicBezTo>
                  <a:pt x="7343671" y="6432816"/>
                  <a:pt x="7254732" y="6433752"/>
                  <a:pt x="7149875" y="6433518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close-up of a document&#10;&#10;Description automatically generated">
            <a:extLst>
              <a:ext uri="{FF2B5EF4-FFF2-40B4-BE49-F238E27FC236}">
                <a16:creationId xmlns:a16="http://schemas.microsoft.com/office/drawing/2014/main" id="{44BCD3FE-D779-CCEF-CF27-6514902835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491" y="770924"/>
            <a:ext cx="10889025" cy="34844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9DBCD03-20F7-0A94-4BFF-330B45F0D8CD}"/>
              </a:ext>
            </a:extLst>
          </p:cNvPr>
          <p:cNvSpPr txBox="1"/>
          <p:nvPr/>
        </p:nvSpPr>
        <p:spPr>
          <a:xfrm>
            <a:off x="1026595" y="3713863"/>
            <a:ext cx="36968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Add BERA (2024) here – give full title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43C1290-48B8-5C4E-6688-A0A6843803A0}"/>
              </a:ext>
            </a:extLst>
          </p:cNvPr>
          <p:cNvSpPr txBox="1"/>
          <p:nvPr/>
        </p:nvSpPr>
        <p:spPr>
          <a:xfrm>
            <a:off x="10244202" y="5062399"/>
            <a:ext cx="1511988" cy="64633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Put crosses in all the boxes!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44F0FA5-62A2-06C3-E12D-9ACDA9DA9B34}"/>
              </a:ext>
            </a:extLst>
          </p:cNvPr>
          <p:cNvCxnSpPr>
            <a:cxnSpLocks/>
          </p:cNvCxnSpPr>
          <p:nvPr/>
        </p:nvCxnSpPr>
        <p:spPr>
          <a:xfrm flipV="1">
            <a:off x="10767399" y="4280313"/>
            <a:ext cx="0" cy="782086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2F0389B9-8B07-EF63-F7E1-F25984AB0F04}"/>
              </a:ext>
            </a:extLst>
          </p:cNvPr>
          <p:cNvSpPr txBox="1"/>
          <p:nvPr/>
        </p:nvSpPr>
        <p:spPr>
          <a:xfrm>
            <a:off x="10657106" y="3475086"/>
            <a:ext cx="470600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0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</a:p>
        </p:txBody>
      </p:sp>
    </p:spTree>
    <p:extLst>
      <p:ext uri="{BB962C8B-B14F-4D97-AF65-F5344CB8AC3E}">
        <p14:creationId xmlns:p14="http://schemas.microsoft.com/office/powerpoint/2010/main" val="2077367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4D412-8301-40AF-98D2-0B467ABACF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d</a:t>
            </a:r>
          </a:p>
        </p:txBody>
      </p:sp>
      <p:pic>
        <p:nvPicPr>
          <p:cNvPr id="7" name="Content Placeholder 6" descr="A screenshot of a survey&#10;&#10;AI-generated content may be incorrect.">
            <a:extLst>
              <a:ext uri="{FF2B5EF4-FFF2-40B4-BE49-F238E27FC236}">
                <a16:creationId xmlns:a16="http://schemas.microsoft.com/office/drawing/2014/main" id="{9C5AAC80-09EF-5E60-B7E1-A0274CCE92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687" y="1579708"/>
            <a:ext cx="8671112" cy="4356272"/>
          </a:xfr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C92CB27-E74D-F77F-8D69-4071FF4EF6E0}"/>
              </a:ext>
            </a:extLst>
          </p:cNvPr>
          <p:cNvSpPr txBox="1"/>
          <p:nvPr/>
        </p:nvSpPr>
        <p:spPr>
          <a:xfrm>
            <a:off x="1020725" y="2683480"/>
            <a:ext cx="1038078" cy="461665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Leave blank</a:t>
            </a:r>
          </a:p>
        </p:txBody>
      </p:sp>
    </p:spTree>
    <p:extLst>
      <p:ext uri="{BB962C8B-B14F-4D97-AF65-F5344CB8AC3E}">
        <p14:creationId xmlns:p14="http://schemas.microsoft.com/office/powerpoint/2010/main" val="40045320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5CB2-4225-9A7A-5B58-52F9CC31E18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22733" y="1830137"/>
            <a:ext cx="7134446" cy="2870791"/>
          </a:xfrm>
        </p:spPr>
        <p:txBody>
          <a:bodyPr/>
          <a:lstStyle/>
          <a:p>
            <a:r>
              <a:rPr lang="en-GB" dirty="0"/>
              <a:t>Section E</a:t>
            </a:r>
            <a:r>
              <a:rPr lang="en-GB" sz="3000" dirty="0"/>
              <a:t>: </a:t>
            </a:r>
            <a:r>
              <a:rPr lang="en-GB" b="1" dirty="0">
                <a:effectLst/>
                <a:ea typeface="Times New Roman" panose="02020603050405020304" pitchFamily="18" charset="0"/>
              </a:rPr>
              <a:t>Details of Research Activity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7CEFA8AF-74E6-2810-C20F-DE852B02186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This section is VERY important!</a:t>
            </a:r>
          </a:p>
        </p:txBody>
      </p:sp>
    </p:spTree>
    <p:extLst>
      <p:ext uri="{BB962C8B-B14F-4D97-AF65-F5344CB8AC3E}">
        <p14:creationId xmlns:p14="http://schemas.microsoft.com/office/powerpoint/2010/main" val="20800831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screenshot of a research paper&#10;&#10;Description automatically generated">
            <a:extLst>
              <a:ext uri="{FF2B5EF4-FFF2-40B4-BE49-F238E27FC236}">
                <a16:creationId xmlns:a16="http://schemas.microsoft.com/office/drawing/2014/main" id="{0C82B8AC-27D2-2739-33F6-06CF8E6A5E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8289" y="415126"/>
            <a:ext cx="6402644" cy="584368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879B3FA-8535-92DE-EF10-6A8E19F07F83}"/>
              </a:ext>
            </a:extLst>
          </p:cNvPr>
          <p:cNvSpPr txBox="1"/>
          <p:nvPr/>
        </p:nvSpPr>
        <p:spPr>
          <a:xfrm>
            <a:off x="701227" y="4216921"/>
            <a:ext cx="2782468" cy="646331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This is 300 words IN TOTAL, not 300 words per section.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1C3BF30B-0BE9-EBEF-05C0-055AFCEA1D09}"/>
              </a:ext>
            </a:extLst>
          </p:cNvPr>
          <p:cNvCxnSpPr>
            <a:cxnSpLocks/>
          </p:cNvCxnSpPr>
          <p:nvPr/>
        </p:nvCxnSpPr>
        <p:spPr>
          <a:xfrm>
            <a:off x="3483695" y="4678586"/>
            <a:ext cx="1391235" cy="0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Left Brace 8">
            <a:extLst>
              <a:ext uri="{FF2B5EF4-FFF2-40B4-BE49-F238E27FC236}">
                <a16:creationId xmlns:a16="http://schemas.microsoft.com/office/drawing/2014/main" id="{6731A5A7-96F3-DE16-8318-697D5F9C300F}"/>
              </a:ext>
            </a:extLst>
          </p:cNvPr>
          <p:cNvSpPr/>
          <p:nvPr/>
        </p:nvSpPr>
        <p:spPr>
          <a:xfrm>
            <a:off x="5020785" y="3163936"/>
            <a:ext cx="381468" cy="3040520"/>
          </a:xfrm>
          <a:prstGeom prst="leftBrac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156DB4E2-E6BF-4CC2-C3F9-94E9189E32A4}"/>
              </a:ext>
            </a:extLst>
          </p:cNvPr>
          <p:cNvSpPr/>
          <p:nvPr/>
        </p:nvSpPr>
        <p:spPr>
          <a:xfrm>
            <a:off x="5454876" y="471225"/>
            <a:ext cx="1170317" cy="364638"/>
          </a:xfrm>
          <a:prstGeom prst="roundRect">
            <a:avLst/>
          </a:pr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3AC4ED65-A71D-6168-9191-319B6460DB67}"/>
              </a:ext>
            </a:extLst>
          </p:cNvPr>
          <p:cNvCxnSpPr>
            <a:cxnSpLocks/>
            <a:stCxn id="16" idx="3"/>
          </p:cNvCxnSpPr>
          <p:nvPr/>
        </p:nvCxnSpPr>
        <p:spPr>
          <a:xfrm flipV="1">
            <a:off x="3483695" y="653544"/>
            <a:ext cx="1864594" cy="436420"/>
          </a:xfrm>
          <a:prstGeom prst="straightConnector1">
            <a:avLst/>
          </a:prstGeom>
          <a:ln w="28575"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9F0182F0-BDB9-3DD2-353E-E8F3A7AE69AC}"/>
              </a:ext>
            </a:extLst>
          </p:cNvPr>
          <p:cNvSpPr txBox="1"/>
          <p:nvPr/>
        </p:nvSpPr>
        <p:spPr>
          <a:xfrm>
            <a:off x="880740" y="628299"/>
            <a:ext cx="2602955" cy="923330"/>
          </a:xfrm>
          <a:prstGeom prst="rect">
            <a:avLst/>
          </a:prstGeom>
          <a:noFill/>
          <a:ln w="28575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Your title can change, even after you have received ethical approval.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AE953FC3-F020-140A-DF45-3A1A70A30DD1}"/>
              </a:ext>
            </a:extLst>
          </p:cNvPr>
          <p:cNvSpPr/>
          <p:nvPr/>
        </p:nvSpPr>
        <p:spPr>
          <a:xfrm>
            <a:off x="5454876" y="858302"/>
            <a:ext cx="6296057" cy="398297"/>
          </a:xfrm>
          <a:prstGeom prst="roundRect">
            <a:avLst/>
          </a:prstGeom>
          <a:noFill/>
          <a:ln w="28575">
            <a:solidFill>
              <a:schemeClr val="accent5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180A9BE6-9398-0F9D-04DF-A27DED91A604}"/>
              </a:ext>
            </a:extLst>
          </p:cNvPr>
          <p:cNvCxnSpPr>
            <a:cxnSpLocks/>
          </p:cNvCxnSpPr>
          <p:nvPr/>
        </p:nvCxnSpPr>
        <p:spPr>
          <a:xfrm flipV="1">
            <a:off x="4403706" y="1150012"/>
            <a:ext cx="944583" cy="1295867"/>
          </a:xfrm>
          <a:prstGeom prst="straightConnector1">
            <a:avLst/>
          </a:prstGeom>
          <a:ln w="28575">
            <a:solidFill>
              <a:schemeClr val="accent5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2351ACCE-4589-D184-01A8-E4EFAA449774}"/>
              </a:ext>
            </a:extLst>
          </p:cNvPr>
          <p:cNvSpPr txBox="1"/>
          <p:nvPr/>
        </p:nvSpPr>
        <p:spPr>
          <a:xfrm>
            <a:off x="880740" y="2445880"/>
            <a:ext cx="3522965" cy="923330"/>
          </a:xfrm>
          <a:prstGeom prst="rect">
            <a:avLst/>
          </a:prstGeom>
          <a:noFill/>
          <a:ln w="28575">
            <a:solidFill>
              <a:schemeClr val="accent5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Start date = start of data collection</a:t>
            </a:r>
          </a:p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End date = usually the assignment return date</a:t>
            </a:r>
          </a:p>
        </p:txBody>
      </p:sp>
    </p:spTree>
    <p:extLst>
      <p:ext uri="{BB962C8B-B14F-4D97-AF65-F5344CB8AC3E}">
        <p14:creationId xmlns:p14="http://schemas.microsoft.com/office/powerpoint/2010/main" val="805496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0FD71-E3A5-FDA5-DA6E-F932DA24C0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e</a:t>
            </a:r>
          </a:p>
        </p:txBody>
      </p:sp>
      <p:pic>
        <p:nvPicPr>
          <p:cNvPr id="7" name="Content Placeholder 6" descr="A close-up of a message&#10;&#10;Description automatically generated">
            <a:extLst>
              <a:ext uri="{FF2B5EF4-FFF2-40B4-BE49-F238E27FC236}">
                <a16:creationId xmlns:a16="http://schemas.microsoft.com/office/drawing/2014/main" id="{2D2CD539-6655-EDD4-940A-05E5DAC308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8197" y="1841653"/>
            <a:ext cx="8937882" cy="2315036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3689191-C1CD-AF22-7543-B74741BE9CD9}"/>
              </a:ext>
            </a:extLst>
          </p:cNvPr>
          <p:cNvSpPr txBox="1"/>
          <p:nvPr/>
        </p:nvSpPr>
        <p:spPr>
          <a:xfrm>
            <a:off x="1020724" y="4613783"/>
            <a:ext cx="3669167" cy="92333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This should include what sort of data you intend to collect and how you intend to collect it and analyse it.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FD7E7A-215E-C70F-9DBB-9423A10BDE7F}"/>
              </a:ext>
            </a:extLst>
          </p:cNvPr>
          <p:cNvSpPr txBox="1"/>
          <p:nvPr/>
        </p:nvSpPr>
        <p:spPr>
          <a:xfrm>
            <a:off x="7006662" y="4608662"/>
            <a:ext cx="4543950" cy="1200329"/>
          </a:xfrm>
          <a:prstGeom prst="rect">
            <a:avLst/>
          </a:prstGeom>
          <a:noFill/>
          <a:ln w="28575"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Any audio/video recordings of interviews with participants are classified as Personal Data under GDPR. If you intend to use these, then note this here, in Section F and in Section J.</a:t>
            </a:r>
          </a:p>
        </p:txBody>
      </p:sp>
    </p:spTree>
    <p:extLst>
      <p:ext uri="{BB962C8B-B14F-4D97-AF65-F5344CB8AC3E}">
        <p14:creationId xmlns:p14="http://schemas.microsoft.com/office/powerpoint/2010/main" val="6917123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9E28D2-1BB0-1CC4-C176-4BCE4B059A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Section e: 8 &amp; 9 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CC8EE186-0BA8-2CE2-65A5-1EE6BD6AD0A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924" y="1821794"/>
            <a:ext cx="8649518" cy="420578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A57873C-3C1A-9C80-8B70-62E9012BECB6}"/>
              </a:ext>
            </a:extLst>
          </p:cNvPr>
          <p:cNvSpPr txBox="1"/>
          <p:nvPr/>
        </p:nvSpPr>
        <p:spPr>
          <a:xfrm>
            <a:off x="2631002" y="2558076"/>
            <a:ext cx="53293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Do not name any person, school, university, course…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7897A8-8049-832F-0ABE-A42F6A86B503}"/>
              </a:ext>
            </a:extLst>
          </p:cNvPr>
          <p:cNvSpPr txBox="1"/>
          <p:nvPr/>
        </p:nvSpPr>
        <p:spPr>
          <a:xfrm>
            <a:off x="2687102" y="5138591"/>
            <a:ext cx="68383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If your data collection involves people in a country(</a:t>
            </a:r>
            <a:r>
              <a:rPr lang="en-GB" dirty="0" err="1">
                <a:solidFill>
                  <a:schemeClr val="accent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ies</a:t>
            </a:r>
            <a:r>
              <a:rPr lang="en-GB" dirty="0">
                <a:solidFill>
                  <a:schemeClr val="accent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) outside the UK, you will need to add information here (next slide).</a:t>
            </a:r>
          </a:p>
        </p:txBody>
      </p:sp>
    </p:spTree>
    <p:extLst>
      <p:ext uri="{BB962C8B-B14F-4D97-AF65-F5344CB8AC3E}">
        <p14:creationId xmlns:p14="http://schemas.microsoft.com/office/powerpoint/2010/main" val="13936474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ED77B-1942-5A6E-E5F8-8A787BE64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302" y="664795"/>
            <a:ext cx="10333075" cy="1414131"/>
          </a:xfrm>
        </p:spPr>
        <p:txBody>
          <a:bodyPr>
            <a:normAutofit/>
          </a:bodyPr>
          <a:lstStyle/>
          <a:p>
            <a:r>
              <a:rPr lang="en-GB" sz="4400" b="1" dirty="0"/>
              <a:t>UWTSD Research Ethics &amp; Integrity Code of Practice </a:t>
            </a:r>
            <a:endParaRPr lang="en-GB" sz="4400" dirty="0"/>
          </a:p>
        </p:txBody>
      </p:sp>
      <p:pic>
        <p:nvPicPr>
          <p:cNvPr id="5" name="Content Placeholder 4" descr="A close-up of a text&#10;&#10;Description automatically generated">
            <a:extLst>
              <a:ext uri="{FF2B5EF4-FFF2-40B4-BE49-F238E27FC236}">
                <a16:creationId xmlns:a16="http://schemas.microsoft.com/office/drawing/2014/main" id="{B677485D-5831-5060-1BD4-493878508D4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6194" y="2665449"/>
            <a:ext cx="9872183" cy="312098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0D9452-62B9-D4F5-B8EA-67F5EDF433FB}"/>
              </a:ext>
            </a:extLst>
          </p:cNvPr>
          <p:cNvSpPr txBox="1"/>
          <p:nvPr/>
        </p:nvSpPr>
        <p:spPr>
          <a:xfrm>
            <a:off x="11045728" y="5786438"/>
            <a:ext cx="605861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p.12-13</a:t>
            </a:r>
          </a:p>
        </p:txBody>
      </p:sp>
      <p:pic>
        <p:nvPicPr>
          <p:cNvPr id="8" name="Picture 7" descr="A blue and white background with a logo&#10;&#10;Description automatically generated">
            <a:extLst>
              <a:ext uri="{FF2B5EF4-FFF2-40B4-BE49-F238E27FC236}">
                <a16:creationId xmlns:a16="http://schemas.microsoft.com/office/drawing/2014/main" id="{8133CB5B-22E3-6373-3C7A-367EE05C07C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34673" y="535770"/>
            <a:ext cx="1680319" cy="2386648"/>
          </a:xfrm>
          <a:prstGeom prst="rect">
            <a:avLst/>
          </a:prstGeom>
          <a:ln>
            <a:solidFill>
              <a:srgbClr val="002060"/>
            </a:solidFill>
          </a:ln>
        </p:spPr>
      </p:pic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BAC65F0C-C91F-94F7-00D1-03DC4EB58560}"/>
              </a:ext>
            </a:extLst>
          </p:cNvPr>
          <p:cNvCxnSpPr/>
          <p:nvPr/>
        </p:nvCxnSpPr>
        <p:spPr>
          <a:xfrm>
            <a:off x="5592987" y="3865163"/>
            <a:ext cx="5189079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8E79EBB-1688-28E6-9D49-8ACC9F9F5428}"/>
              </a:ext>
            </a:extLst>
          </p:cNvPr>
          <p:cNvCxnSpPr>
            <a:cxnSpLocks/>
          </p:cNvCxnSpPr>
          <p:nvPr/>
        </p:nvCxnSpPr>
        <p:spPr>
          <a:xfrm>
            <a:off x="1257535" y="4163419"/>
            <a:ext cx="8969159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A1659D2-0788-A0BA-5B57-017FF0ADB475}"/>
              </a:ext>
            </a:extLst>
          </p:cNvPr>
          <p:cNvCxnSpPr>
            <a:cxnSpLocks/>
          </p:cNvCxnSpPr>
          <p:nvPr/>
        </p:nvCxnSpPr>
        <p:spPr>
          <a:xfrm>
            <a:off x="7735936" y="4943183"/>
            <a:ext cx="3119992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095ABAA-F36F-9135-6B9C-96BF6D7C3387}"/>
              </a:ext>
            </a:extLst>
          </p:cNvPr>
          <p:cNvCxnSpPr>
            <a:cxnSpLocks/>
          </p:cNvCxnSpPr>
          <p:nvPr/>
        </p:nvCxnSpPr>
        <p:spPr>
          <a:xfrm>
            <a:off x="1257535" y="5218063"/>
            <a:ext cx="9524531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A7BD97B-2982-7BE2-387D-7EFEFA80F76E}"/>
              </a:ext>
            </a:extLst>
          </p:cNvPr>
          <p:cNvCxnSpPr>
            <a:cxnSpLocks/>
          </p:cNvCxnSpPr>
          <p:nvPr/>
        </p:nvCxnSpPr>
        <p:spPr>
          <a:xfrm>
            <a:off x="1257535" y="5470506"/>
            <a:ext cx="2658117" cy="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29265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D53CA-4C2C-C4CF-DCC3-9154BD037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questionnaire&#10;&#10;AI-generated content may be incorrect.">
            <a:extLst>
              <a:ext uri="{FF2B5EF4-FFF2-40B4-BE49-F238E27FC236}">
                <a16:creationId xmlns:a16="http://schemas.microsoft.com/office/drawing/2014/main" id="{DE4DDCA6-39DE-5FF4-398D-1285DC3CAB7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8180" y="1635496"/>
            <a:ext cx="9738033" cy="447990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D5AAB1-BEA0-C939-8945-5A080B68A4CC}"/>
              </a:ext>
            </a:extLst>
          </p:cNvPr>
          <p:cNvSpPr txBox="1"/>
          <p:nvPr/>
        </p:nvSpPr>
        <p:spPr>
          <a:xfrm>
            <a:off x="5430300" y="860027"/>
            <a:ext cx="4751515" cy="646331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If your research involves collecting data in Wales, you MUST complete this section. Read about this Act here: </a:t>
            </a:r>
            <a:r>
              <a:rPr lang="en-GB" b="1" dirty="0">
                <a:hlinkClick r:id="rId3"/>
              </a:rPr>
              <a:t>The Well-being of Future Generations | GOV.WALES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8210004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7FB5426F-482B-4074-A203-9F2C2BEB0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40086" y="335066"/>
            <a:ext cx="7441203" cy="601368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A7F160B5-A1CE-4576-8323-263FB7D1B3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79246" y="762711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C2AEB2-E748-BBD0-9314-7D4118AB8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1549" y="1407381"/>
            <a:ext cx="3330106" cy="290412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Section F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3366780-B46E-437C-812E-406B7500D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7663" y="782008"/>
            <a:ext cx="4297875" cy="4329484"/>
          </a:xfrm>
          <a:custGeom>
            <a:avLst/>
            <a:gdLst>
              <a:gd name="connsiteX0" fmla="*/ 3063362 w 5358686"/>
              <a:gd name="connsiteY0" fmla="*/ 3429562 h 3905917"/>
              <a:gd name="connsiteX1" fmla="*/ 4752173 w 5358686"/>
              <a:gd name="connsiteY1" fmla="*/ 3086315 h 3905917"/>
              <a:gd name="connsiteX2" fmla="*/ 5358470 w 5358686"/>
              <a:gd name="connsiteY2" fmla="*/ 1525101 h 3905917"/>
              <a:gd name="connsiteX3" fmla="*/ 4960932 w 5358686"/>
              <a:gd name="connsiteY3" fmla="*/ 466701 h 3905917"/>
              <a:gd name="connsiteX4" fmla="*/ 932230 w 5358686"/>
              <a:gd name="connsiteY4" fmla="*/ 19557 h 3905917"/>
              <a:gd name="connsiteX5" fmla="*/ 62745 w 5358686"/>
              <a:gd name="connsiteY5" fmla="*/ 783491 h 3905917"/>
              <a:gd name="connsiteX6" fmla="*/ 230579 w 5358686"/>
              <a:gd name="connsiteY6" fmla="*/ 2939564 h 3905917"/>
              <a:gd name="connsiteX7" fmla="*/ 2493030 w 5358686"/>
              <a:gd name="connsiteY7" fmla="*/ 3459876 h 3905917"/>
              <a:gd name="connsiteX8" fmla="*/ 2539191 w 5358686"/>
              <a:gd name="connsiteY8" fmla="*/ 3905918 h 3905917"/>
              <a:gd name="connsiteX9" fmla="*/ 3063362 w 5358686"/>
              <a:gd name="connsiteY9" fmla="*/ 3429562 h 3905917"/>
              <a:gd name="connsiteX0" fmla="*/ 3495230 w 5358668"/>
              <a:gd name="connsiteY0" fmla="*/ 3367114 h 3905918"/>
              <a:gd name="connsiteX1" fmla="*/ 4752173 w 5358668"/>
              <a:gd name="connsiteY1" fmla="*/ 3086315 h 3905918"/>
              <a:gd name="connsiteX2" fmla="*/ 5358470 w 5358668"/>
              <a:gd name="connsiteY2" fmla="*/ 1525101 h 3905918"/>
              <a:gd name="connsiteX3" fmla="*/ 4960932 w 5358668"/>
              <a:gd name="connsiteY3" fmla="*/ 466701 h 3905918"/>
              <a:gd name="connsiteX4" fmla="*/ 932230 w 5358668"/>
              <a:gd name="connsiteY4" fmla="*/ 19557 h 3905918"/>
              <a:gd name="connsiteX5" fmla="*/ 62745 w 5358668"/>
              <a:gd name="connsiteY5" fmla="*/ 783491 h 3905918"/>
              <a:gd name="connsiteX6" fmla="*/ 230579 w 5358668"/>
              <a:gd name="connsiteY6" fmla="*/ 2939564 h 3905918"/>
              <a:gd name="connsiteX7" fmla="*/ 2493030 w 5358668"/>
              <a:gd name="connsiteY7" fmla="*/ 3459876 h 3905918"/>
              <a:gd name="connsiteX8" fmla="*/ 2539191 w 5358668"/>
              <a:gd name="connsiteY8" fmla="*/ 3905918 h 3905918"/>
              <a:gd name="connsiteX9" fmla="*/ 3495230 w 5358668"/>
              <a:gd name="connsiteY9" fmla="*/ 3367114 h 3905918"/>
              <a:gd name="connsiteX0" fmla="*/ 3573176 w 5436614"/>
              <a:gd name="connsiteY0" fmla="*/ 3367114 h 3905918"/>
              <a:gd name="connsiteX1" fmla="*/ 4830119 w 5436614"/>
              <a:gd name="connsiteY1" fmla="*/ 3086315 h 3905918"/>
              <a:gd name="connsiteX2" fmla="*/ 5436416 w 5436614"/>
              <a:gd name="connsiteY2" fmla="*/ 1525101 h 3905918"/>
              <a:gd name="connsiteX3" fmla="*/ 5038878 w 5436614"/>
              <a:gd name="connsiteY3" fmla="*/ 466701 h 3905918"/>
              <a:gd name="connsiteX4" fmla="*/ 1010176 w 5436614"/>
              <a:gd name="connsiteY4" fmla="*/ 19557 h 3905918"/>
              <a:gd name="connsiteX5" fmla="*/ 140691 w 5436614"/>
              <a:gd name="connsiteY5" fmla="*/ 783491 h 3905918"/>
              <a:gd name="connsiteX6" fmla="*/ 308525 w 5436614"/>
              <a:gd name="connsiteY6" fmla="*/ 2939564 h 3905918"/>
              <a:gd name="connsiteX7" fmla="*/ 3039861 w 5436614"/>
              <a:gd name="connsiteY7" fmla="*/ 3409918 h 3905918"/>
              <a:gd name="connsiteX8" fmla="*/ 2617137 w 5436614"/>
              <a:gd name="connsiteY8" fmla="*/ 3905918 h 3905918"/>
              <a:gd name="connsiteX9" fmla="*/ 3573176 w 5436614"/>
              <a:gd name="connsiteY9" fmla="*/ 3367114 h 3905918"/>
              <a:gd name="connsiteX0" fmla="*/ 3573176 w 5436614"/>
              <a:gd name="connsiteY0" fmla="*/ 3367114 h 3843470"/>
              <a:gd name="connsiteX1" fmla="*/ 4830119 w 5436614"/>
              <a:gd name="connsiteY1" fmla="*/ 3086315 h 3843470"/>
              <a:gd name="connsiteX2" fmla="*/ 5436416 w 5436614"/>
              <a:gd name="connsiteY2" fmla="*/ 1525101 h 3843470"/>
              <a:gd name="connsiteX3" fmla="*/ 5038878 w 5436614"/>
              <a:gd name="connsiteY3" fmla="*/ 466701 h 3843470"/>
              <a:gd name="connsiteX4" fmla="*/ 1010176 w 5436614"/>
              <a:gd name="connsiteY4" fmla="*/ 19557 h 3843470"/>
              <a:gd name="connsiteX5" fmla="*/ 140691 w 5436614"/>
              <a:gd name="connsiteY5" fmla="*/ 783491 h 3843470"/>
              <a:gd name="connsiteX6" fmla="*/ 308525 w 5436614"/>
              <a:gd name="connsiteY6" fmla="*/ 2939564 h 3843470"/>
              <a:gd name="connsiteX7" fmla="*/ 3039861 w 5436614"/>
              <a:gd name="connsiteY7" fmla="*/ 3409918 h 3843470"/>
              <a:gd name="connsiteX8" fmla="*/ 3123040 w 5436614"/>
              <a:gd name="connsiteY8" fmla="*/ 3843470 h 3843470"/>
              <a:gd name="connsiteX9" fmla="*/ 3573176 w 5436614"/>
              <a:gd name="connsiteY9" fmla="*/ 3367114 h 3843470"/>
              <a:gd name="connsiteX0" fmla="*/ 3733585 w 5436599"/>
              <a:gd name="connsiteY0" fmla="*/ 3417073 h 3843470"/>
              <a:gd name="connsiteX1" fmla="*/ 4830119 w 5436599"/>
              <a:gd name="connsiteY1" fmla="*/ 3086315 h 3843470"/>
              <a:gd name="connsiteX2" fmla="*/ 5436416 w 5436599"/>
              <a:gd name="connsiteY2" fmla="*/ 1525101 h 3843470"/>
              <a:gd name="connsiteX3" fmla="*/ 5038878 w 5436599"/>
              <a:gd name="connsiteY3" fmla="*/ 466701 h 3843470"/>
              <a:gd name="connsiteX4" fmla="*/ 1010176 w 5436599"/>
              <a:gd name="connsiteY4" fmla="*/ 19557 h 3843470"/>
              <a:gd name="connsiteX5" fmla="*/ 140691 w 5436599"/>
              <a:gd name="connsiteY5" fmla="*/ 783491 h 3843470"/>
              <a:gd name="connsiteX6" fmla="*/ 308525 w 5436599"/>
              <a:gd name="connsiteY6" fmla="*/ 2939564 h 3843470"/>
              <a:gd name="connsiteX7" fmla="*/ 3039861 w 5436599"/>
              <a:gd name="connsiteY7" fmla="*/ 3409918 h 3843470"/>
              <a:gd name="connsiteX8" fmla="*/ 3123040 w 5436599"/>
              <a:gd name="connsiteY8" fmla="*/ 3843470 h 3843470"/>
              <a:gd name="connsiteX9" fmla="*/ 3733585 w 5436599"/>
              <a:gd name="connsiteY9" fmla="*/ 3417073 h 3843470"/>
              <a:gd name="connsiteX0" fmla="*/ 3745572 w 5448586"/>
              <a:gd name="connsiteY0" fmla="*/ 3417073 h 3843470"/>
              <a:gd name="connsiteX1" fmla="*/ 4842106 w 5448586"/>
              <a:gd name="connsiteY1" fmla="*/ 3086315 h 3843470"/>
              <a:gd name="connsiteX2" fmla="*/ 5448403 w 5448586"/>
              <a:gd name="connsiteY2" fmla="*/ 1525101 h 3843470"/>
              <a:gd name="connsiteX3" fmla="*/ 5050865 w 5448586"/>
              <a:gd name="connsiteY3" fmla="*/ 466701 h 3843470"/>
              <a:gd name="connsiteX4" fmla="*/ 1022163 w 5448586"/>
              <a:gd name="connsiteY4" fmla="*/ 19557 h 3843470"/>
              <a:gd name="connsiteX5" fmla="*/ 152678 w 5448586"/>
              <a:gd name="connsiteY5" fmla="*/ 783491 h 3843470"/>
              <a:gd name="connsiteX6" fmla="*/ 320512 w 5448586"/>
              <a:gd name="connsiteY6" fmla="*/ 2939564 h 3843470"/>
              <a:gd name="connsiteX7" fmla="*/ 3236934 w 5448586"/>
              <a:gd name="connsiteY7" fmla="*/ 3422408 h 3843470"/>
              <a:gd name="connsiteX8" fmla="*/ 3135027 w 5448586"/>
              <a:gd name="connsiteY8" fmla="*/ 3843470 h 3843470"/>
              <a:gd name="connsiteX9" fmla="*/ 3745572 w 5448586"/>
              <a:gd name="connsiteY9" fmla="*/ 3417073 h 3843470"/>
              <a:gd name="connsiteX0" fmla="*/ 3745572 w 5448586"/>
              <a:gd name="connsiteY0" fmla="*/ 3417073 h 3793511"/>
              <a:gd name="connsiteX1" fmla="*/ 4842106 w 5448586"/>
              <a:gd name="connsiteY1" fmla="*/ 3086315 h 3793511"/>
              <a:gd name="connsiteX2" fmla="*/ 5448403 w 5448586"/>
              <a:gd name="connsiteY2" fmla="*/ 1525101 h 3793511"/>
              <a:gd name="connsiteX3" fmla="*/ 5050865 w 5448586"/>
              <a:gd name="connsiteY3" fmla="*/ 466701 h 3793511"/>
              <a:gd name="connsiteX4" fmla="*/ 1022163 w 5448586"/>
              <a:gd name="connsiteY4" fmla="*/ 19557 h 3793511"/>
              <a:gd name="connsiteX5" fmla="*/ 152678 w 5448586"/>
              <a:gd name="connsiteY5" fmla="*/ 783491 h 3793511"/>
              <a:gd name="connsiteX6" fmla="*/ 320512 w 5448586"/>
              <a:gd name="connsiteY6" fmla="*/ 2939564 h 3793511"/>
              <a:gd name="connsiteX7" fmla="*/ 3236934 w 5448586"/>
              <a:gd name="connsiteY7" fmla="*/ 3422408 h 3793511"/>
              <a:gd name="connsiteX8" fmla="*/ 3233739 w 5448586"/>
              <a:gd name="connsiteY8" fmla="*/ 3793511 h 3793511"/>
              <a:gd name="connsiteX9" fmla="*/ 3745572 w 5448586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5572 w 5452948"/>
              <a:gd name="connsiteY0" fmla="*/ 3417073 h 3793511"/>
              <a:gd name="connsiteX1" fmla="*/ 4928480 w 5452948"/>
              <a:gd name="connsiteY1" fmla="*/ 3061336 h 3793511"/>
              <a:gd name="connsiteX2" fmla="*/ 5448403 w 5452948"/>
              <a:gd name="connsiteY2" fmla="*/ 1525101 h 3793511"/>
              <a:gd name="connsiteX3" fmla="*/ 5050865 w 5452948"/>
              <a:gd name="connsiteY3" fmla="*/ 466701 h 3793511"/>
              <a:gd name="connsiteX4" fmla="*/ 1022163 w 5452948"/>
              <a:gd name="connsiteY4" fmla="*/ 19557 h 3793511"/>
              <a:gd name="connsiteX5" fmla="*/ 152678 w 5452948"/>
              <a:gd name="connsiteY5" fmla="*/ 783491 h 3793511"/>
              <a:gd name="connsiteX6" fmla="*/ 320512 w 5452948"/>
              <a:gd name="connsiteY6" fmla="*/ 2939564 h 3793511"/>
              <a:gd name="connsiteX7" fmla="*/ 3236934 w 5452948"/>
              <a:gd name="connsiteY7" fmla="*/ 3422408 h 3793511"/>
              <a:gd name="connsiteX8" fmla="*/ 3233739 w 5452948"/>
              <a:gd name="connsiteY8" fmla="*/ 3793511 h 3793511"/>
              <a:gd name="connsiteX9" fmla="*/ 3745572 w 5452948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44403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44403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793511"/>
              <a:gd name="connsiteX1" fmla="*/ 4927311 w 5451779"/>
              <a:gd name="connsiteY1" fmla="*/ 3061336 h 3793511"/>
              <a:gd name="connsiteX2" fmla="*/ 5447234 w 5451779"/>
              <a:gd name="connsiteY2" fmla="*/ 1525101 h 3793511"/>
              <a:gd name="connsiteX3" fmla="*/ 5049696 w 5451779"/>
              <a:gd name="connsiteY3" fmla="*/ 466701 h 3793511"/>
              <a:gd name="connsiteX4" fmla="*/ 1020994 w 5451779"/>
              <a:gd name="connsiteY4" fmla="*/ 19557 h 3793511"/>
              <a:gd name="connsiteX5" fmla="*/ 151509 w 5451779"/>
              <a:gd name="connsiteY5" fmla="*/ 783491 h 3793511"/>
              <a:gd name="connsiteX6" fmla="*/ 319343 w 5451779"/>
              <a:gd name="connsiteY6" fmla="*/ 2939564 h 3793511"/>
              <a:gd name="connsiteX7" fmla="*/ 3217850 w 5451779"/>
              <a:gd name="connsiteY7" fmla="*/ 3422408 h 3793511"/>
              <a:gd name="connsiteX8" fmla="*/ 3232570 w 5451779"/>
              <a:gd name="connsiteY8" fmla="*/ 3793511 h 3793511"/>
              <a:gd name="connsiteX9" fmla="*/ 3798149 w 5451779"/>
              <a:gd name="connsiteY9" fmla="*/ 3417073 h 379351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798149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798149 w 5451779"/>
              <a:gd name="connsiteY9" fmla="*/ 3417073 h 3688651"/>
              <a:gd name="connsiteX0" fmla="*/ 3850484 w 5451779"/>
              <a:gd name="connsiteY0" fmla="*/ 3417073 h 3688651"/>
              <a:gd name="connsiteX1" fmla="*/ 4927311 w 5451779"/>
              <a:gd name="connsiteY1" fmla="*/ 3061336 h 3688651"/>
              <a:gd name="connsiteX2" fmla="*/ 5447234 w 5451779"/>
              <a:gd name="connsiteY2" fmla="*/ 1525101 h 3688651"/>
              <a:gd name="connsiteX3" fmla="*/ 5049696 w 5451779"/>
              <a:gd name="connsiteY3" fmla="*/ 466701 h 3688651"/>
              <a:gd name="connsiteX4" fmla="*/ 1020994 w 5451779"/>
              <a:gd name="connsiteY4" fmla="*/ 19557 h 3688651"/>
              <a:gd name="connsiteX5" fmla="*/ 151509 w 5451779"/>
              <a:gd name="connsiteY5" fmla="*/ 783491 h 3688651"/>
              <a:gd name="connsiteX6" fmla="*/ 319343 w 5451779"/>
              <a:gd name="connsiteY6" fmla="*/ 2939564 h 3688651"/>
              <a:gd name="connsiteX7" fmla="*/ 3217850 w 5451779"/>
              <a:gd name="connsiteY7" fmla="*/ 3422408 h 3688651"/>
              <a:gd name="connsiteX8" fmla="*/ 3195189 w 5451779"/>
              <a:gd name="connsiteY8" fmla="*/ 3688651 h 3688651"/>
              <a:gd name="connsiteX9" fmla="*/ 3850484 w 5451779"/>
              <a:gd name="connsiteY9" fmla="*/ 3417073 h 3688651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50484 w 5451779"/>
              <a:gd name="connsiteY0" fmla="*/ 3417073 h 3663685"/>
              <a:gd name="connsiteX1" fmla="*/ 4927311 w 5451779"/>
              <a:gd name="connsiteY1" fmla="*/ 3061336 h 3663685"/>
              <a:gd name="connsiteX2" fmla="*/ 5447234 w 5451779"/>
              <a:gd name="connsiteY2" fmla="*/ 1525101 h 3663685"/>
              <a:gd name="connsiteX3" fmla="*/ 5049696 w 5451779"/>
              <a:gd name="connsiteY3" fmla="*/ 466701 h 3663685"/>
              <a:gd name="connsiteX4" fmla="*/ 1020994 w 5451779"/>
              <a:gd name="connsiteY4" fmla="*/ 19557 h 3663685"/>
              <a:gd name="connsiteX5" fmla="*/ 151509 w 5451779"/>
              <a:gd name="connsiteY5" fmla="*/ 783491 h 3663685"/>
              <a:gd name="connsiteX6" fmla="*/ 319343 w 5451779"/>
              <a:gd name="connsiteY6" fmla="*/ 2939564 h 3663685"/>
              <a:gd name="connsiteX7" fmla="*/ 3217850 w 5451779"/>
              <a:gd name="connsiteY7" fmla="*/ 3422408 h 3663685"/>
              <a:gd name="connsiteX8" fmla="*/ 3195190 w 5451779"/>
              <a:gd name="connsiteY8" fmla="*/ 3663685 h 3663685"/>
              <a:gd name="connsiteX9" fmla="*/ 3850484 w 5451779"/>
              <a:gd name="connsiteY9" fmla="*/ 3417073 h 3663685"/>
              <a:gd name="connsiteX0" fmla="*/ 3873290 w 5474585"/>
              <a:gd name="connsiteY0" fmla="*/ 3417073 h 3663685"/>
              <a:gd name="connsiteX1" fmla="*/ 4950117 w 5474585"/>
              <a:gd name="connsiteY1" fmla="*/ 3061336 h 3663685"/>
              <a:gd name="connsiteX2" fmla="*/ 5470040 w 5474585"/>
              <a:gd name="connsiteY2" fmla="*/ 1525101 h 3663685"/>
              <a:gd name="connsiteX3" fmla="*/ 5072502 w 5474585"/>
              <a:gd name="connsiteY3" fmla="*/ 466701 h 3663685"/>
              <a:gd name="connsiteX4" fmla="*/ 1407509 w 5474585"/>
              <a:gd name="connsiteY4" fmla="*/ 19557 h 3663685"/>
              <a:gd name="connsiteX5" fmla="*/ 174315 w 5474585"/>
              <a:gd name="connsiteY5" fmla="*/ 783491 h 3663685"/>
              <a:gd name="connsiteX6" fmla="*/ 342149 w 5474585"/>
              <a:gd name="connsiteY6" fmla="*/ 2939564 h 3663685"/>
              <a:gd name="connsiteX7" fmla="*/ 3240656 w 5474585"/>
              <a:gd name="connsiteY7" fmla="*/ 3422408 h 3663685"/>
              <a:gd name="connsiteX8" fmla="*/ 3217996 w 5474585"/>
              <a:gd name="connsiteY8" fmla="*/ 3663685 h 3663685"/>
              <a:gd name="connsiteX9" fmla="*/ 3873290 w 5474585"/>
              <a:gd name="connsiteY9" fmla="*/ 3417073 h 3663685"/>
              <a:gd name="connsiteX0" fmla="*/ 3782561 w 5383856"/>
              <a:gd name="connsiteY0" fmla="*/ 3417073 h 3663685"/>
              <a:gd name="connsiteX1" fmla="*/ 4859388 w 5383856"/>
              <a:gd name="connsiteY1" fmla="*/ 3061336 h 3663685"/>
              <a:gd name="connsiteX2" fmla="*/ 5379311 w 5383856"/>
              <a:gd name="connsiteY2" fmla="*/ 1525101 h 3663685"/>
              <a:gd name="connsiteX3" fmla="*/ 4981773 w 5383856"/>
              <a:gd name="connsiteY3" fmla="*/ 466701 h 3663685"/>
              <a:gd name="connsiteX4" fmla="*/ 1316780 w 5383856"/>
              <a:gd name="connsiteY4" fmla="*/ 19557 h 3663685"/>
              <a:gd name="connsiteX5" fmla="*/ 271711 w 5383856"/>
              <a:gd name="connsiteY5" fmla="*/ 783491 h 3663685"/>
              <a:gd name="connsiteX6" fmla="*/ 251420 w 5383856"/>
              <a:gd name="connsiteY6" fmla="*/ 2939564 h 3663685"/>
              <a:gd name="connsiteX7" fmla="*/ 3149927 w 5383856"/>
              <a:gd name="connsiteY7" fmla="*/ 3422408 h 3663685"/>
              <a:gd name="connsiteX8" fmla="*/ 3127267 w 5383856"/>
              <a:gd name="connsiteY8" fmla="*/ 3663685 h 3663685"/>
              <a:gd name="connsiteX9" fmla="*/ 3782561 w 5383856"/>
              <a:gd name="connsiteY9" fmla="*/ 3417073 h 3663685"/>
              <a:gd name="connsiteX0" fmla="*/ 3580559 w 5181854"/>
              <a:gd name="connsiteY0" fmla="*/ 3417073 h 3663685"/>
              <a:gd name="connsiteX1" fmla="*/ 4657386 w 5181854"/>
              <a:gd name="connsiteY1" fmla="*/ 3061336 h 3663685"/>
              <a:gd name="connsiteX2" fmla="*/ 5177309 w 5181854"/>
              <a:gd name="connsiteY2" fmla="*/ 1525101 h 3663685"/>
              <a:gd name="connsiteX3" fmla="*/ 4779771 w 5181854"/>
              <a:gd name="connsiteY3" fmla="*/ 466701 h 3663685"/>
              <a:gd name="connsiteX4" fmla="*/ 1114778 w 5181854"/>
              <a:gd name="connsiteY4" fmla="*/ 19557 h 3663685"/>
              <a:gd name="connsiteX5" fmla="*/ 69709 w 5181854"/>
              <a:gd name="connsiteY5" fmla="*/ 783491 h 3663685"/>
              <a:gd name="connsiteX6" fmla="*/ 413129 w 5181854"/>
              <a:gd name="connsiteY6" fmla="*/ 3002561 h 3663685"/>
              <a:gd name="connsiteX7" fmla="*/ 2947925 w 5181854"/>
              <a:gd name="connsiteY7" fmla="*/ 3422408 h 3663685"/>
              <a:gd name="connsiteX8" fmla="*/ 2925265 w 5181854"/>
              <a:gd name="connsiteY8" fmla="*/ 3663685 h 3663685"/>
              <a:gd name="connsiteX9" fmla="*/ 3580559 w 5181854"/>
              <a:gd name="connsiteY9" fmla="*/ 3417073 h 3663685"/>
              <a:gd name="connsiteX0" fmla="*/ 3568134 w 5169429"/>
              <a:gd name="connsiteY0" fmla="*/ 3417073 h 3663685"/>
              <a:gd name="connsiteX1" fmla="*/ 4644961 w 5169429"/>
              <a:gd name="connsiteY1" fmla="*/ 3061336 h 3663685"/>
              <a:gd name="connsiteX2" fmla="*/ 5164884 w 5169429"/>
              <a:gd name="connsiteY2" fmla="*/ 1525101 h 3663685"/>
              <a:gd name="connsiteX3" fmla="*/ 4767346 w 5169429"/>
              <a:gd name="connsiteY3" fmla="*/ 466701 h 3663685"/>
              <a:gd name="connsiteX4" fmla="*/ 1102353 w 5169429"/>
              <a:gd name="connsiteY4" fmla="*/ 19557 h 3663685"/>
              <a:gd name="connsiteX5" fmla="*/ 57284 w 5169429"/>
              <a:gd name="connsiteY5" fmla="*/ 783491 h 3663685"/>
              <a:gd name="connsiteX6" fmla="*/ 438330 w 5169429"/>
              <a:gd name="connsiteY6" fmla="*/ 3020560 h 3663685"/>
              <a:gd name="connsiteX7" fmla="*/ 2935500 w 5169429"/>
              <a:gd name="connsiteY7" fmla="*/ 3422408 h 3663685"/>
              <a:gd name="connsiteX8" fmla="*/ 2912840 w 5169429"/>
              <a:gd name="connsiteY8" fmla="*/ 3663685 h 3663685"/>
              <a:gd name="connsiteX9" fmla="*/ 3568134 w 5169429"/>
              <a:gd name="connsiteY9" fmla="*/ 3417073 h 3663685"/>
              <a:gd name="connsiteX0" fmla="*/ 3568133 w 5169428"/>
              <a:gd name="connsiteY0" fmla="*/ 3417073 h 3663685"/>
              <a:gd name="connsiteX1" fmla="*/ 4644960 w 5169428"/>
              <a:gd name="connsiteY1" fmla="*/ 3061336 h 3663685"/>
              <a:gd name="connsiteX2" fmla="*/ 5164883 w 5169428"/>
              <a:gd name="connsiteY2" fmla="*/ 1525101 h 3663685"/>
              <a:gd name="connsiteX3" fmla="*/ 4767345 w 5169428"/>
              <a:gd name="connsiteY3" fmla="*/ 466701 h 3663685"/>
              <a:gd name="connsiteX4" fmla="*/ 1102352 w 5169428"/>
              <a:gd name="connsiteY4" fmla="*/ 19557 h 3663685"/>
              <a:gd name="connsiteX5" fmla="*/ 57283 w 5169428"/>
              <a:gd name="connsiteY5" fmla="*/ 783491 h 3663685"/>
              <a:gd name="connsiteX6" fmla="*/ 438329 w 5169428"/>
              <a:gd name="connsiteY6" fmla="*/ 2930565 h 3663685"/>
              <a:gd name="connsiteX7" fmla="*/ 2935499 w 5169428"/>
              <a:gd name="connsiteY7" fmla="*/ 3422408 h 3663685"/>
              <a:gd name="connsiteX8" fmla="*/ 2912839 w 5169428"/>
              <a:gd name="connsiteY8" fmla="*/ 3663685 h 3663685"/>
              <a:gd name="connsiteX9" fmla="*/ 3568133 w 5169428"/>
              <a:gd name="connsiteY9" fmla="*/ 3417073 h 3663685"/>
              <a:gd name="connsiteX0" fmla="*/ 3560828 w 5162123"/>
              <a:gd name="connsiteY0" fmla="*/ 3417073 h 3663685"/>
              <a:gd name="connsiteX1" fmla="*/ 4637655 w 5162123"/>
              <a:gd name="connsiteY1" fmla="*/ 3061336 h 3663685"/>
              <a:gd name="connsiteX2" fmla="*/ 5157578 w 5162123"/>
              <a:gd name="connsiteY2" fmla="*/ 1525101 h 3663685"/>
              <a:gd name="connsiteX3" fmla="*/ 4760040 w 5162123"/>
              <a:gd name="connsiteY3" fmla="*/ 466701 h 3663685"/>
              <a:gd name="connsiteX4" fmla="*/ 1095047 w 5162123"/>
              <a:gd name="connsiteY4" fmla="*/ 19557 h 3663685"/>
              <a:gd name="connsiteX5" fmla="*/ 49978 w 5162123"/>
              <a:gd name="connsiteY5" fmla="*/ 783491 h 3663685"/>
              <a:gd name="connsiteX6" fmla="*/ 456108 w 5162123"/>
              <a:gd name="connsiteY6" fmla="*/ 2921566 h 3663685"/>
              <a:gd name="connsiteX7" fmla="*/ 2928194 w 5162123"/>
              <a:gd name="connsiteY7" fmla="*/ 3422408 h 3663685"/>
              <a:gd name="connsiteX8" fmla="*/ 2905534 w 5162123"/>
              <a:gd name="connsiteY8" fmla="*/ 3663685 h 3663685"/>
              <a:gd name="connsiteX9" fmla="*/ 3560828 w 5162123"/>
              <a:gd name="connsiteY9" fmla="*/ 3417073 h 3663685"/>
              <a:gd name="connsiteX0" fmla="*/ 3560828 w 5157795"/>
              <a:gd name="connsiteY0" fmla="*/ 3417903 h 3664515"/>
              <a:gd name="connsiteX1" fmla="*/ 4637655 w 5157795"/>
              <a:gd name="connsiteY1" fmla="*/ 3062166 h 3664515"/>
              <a:gd name="connsiteX2" fmla="*/ 5157578 w 5157795"/>
              <a:gd name="connsiteY2" fmla="*/ 1525931 h 3664515"/>
              <a:gd name="connsiteX3" fmla="*/ 4672248 w 5157795"/>
              <a:gd name="connsiteY3" fmla="*/ 449532 h 3664515"/>
              <a:gd name="connsiteX4" fmla="*/ 1095047 w 5157795"/>
              <a:gd name="connsiteY4" fmla="*/ 20387 h 3664515"/>
              <a:gd name="connsiteX5" fmla="*/ 49978 w 5157795"/>
              <a:gd name="connsiteY5" fmla="*/ 784321 h 3664515"/>
              <a:gd name="connsiteX6" fmla="*/ 456108 w 5157795"/>
              <a:gd name="connsiteY6" fmla="*/ 2922396 h 3664515"/>
              <a:gd name="connsiteX7" fmla="*/ 2928194 w 5157795"/>
              <a:gd name="connsiteY7" fmla="*/ 3423238 h 3664515"/>
              <a:gd name="connsiteX8" fmla="*/ 2905534 w 5157795"/>
              <a:gd name="connsiteY8" fmla="*/ 3664515 h 3664515"/>
              <a:gd name="connsiteX9" fmla="*/ 3560828 w 5157795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525931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  <a:gd name="connsiteX0" fmla="*/ 3560828 w 5157966"/>
              <a:gd name="connsiteY0" fmla="*/ 3417903 h 3664515"/>
              <a:gd name="connsiteX1" fmla="*/ 4625113 w 5157966"/>
              <a:gd name="connsiteY1" fmla="*/ 2972172 h 3664515"/>
              <a:gd name="connsiteX2" fmla="*/ 5157578 w 5157966"/>
              <a:gd name="connsiteY2" fmla="*/ 1606926 h 3664515"/>
              <a:gd name="connsiteX3" fmla="*/ 4672248 w 5157966"/>
              <a:gd name="connsiteY3" fmla="*/ 449532 h 3664515"/>
              <a:gd name="connsiteX4" fmla="*/ 1095047 w 5157966"/>
              <a:gd name="connsiteY4" fmla="*/ 20387 h 3664515"/>
              <a:gd name="connsiteX5" fmla="*/ 49978 w 5157966"/>
              <a:gd name="connsiteY5" fmla="*/ 784321 h 3664515"/>
              <a:gd name="connsiteX6" fmla="*/ 456108 w 5157966"/>
              <a:gd name="connsiteY6" fmla="*/ 2922396 h 3664515"/>
              <a:gd name="connsiteX7" fmla="*/ 2928194 w 5157966"/>
              <a:gd name="connsiteY7" fmla="*/ 3423238 h 3664515"/>
              <a:gd name="connsiteX8" fmla="*/ 2905534 w 5157966"/>
              <a:gd name="connsiteY8" fmla="*/ 3664515 h 3664515"/>
              <a:gd name="connsiteX9" fmla="*/ 3560828 w 5157966"/>
              <a:gd name="connsiteY9" fmla="*/ 3417903 h 3664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157966" h="3664515">
                <a:moveTo>
                  <a:pt x="3560828" y="3417903"/>
                </a:moveTo>
                <a:cubicBezTo>
                  <a:pt x="4020373" y="3449733"/>
                  <a:pt x="4358988" y="3274001"/>
                  <a:pt x="4625113" y="2972172"/>
                </a:cubicBezTo>
                <a:cubicBezTo>
                  <a:pt x="4891238" y="2670343"/>
                  <a:pt x="5149722" y="2027366"/>
                  <a:pt x="5157578" y="1606926"/>
                </a:cubicBezTo>
                <a:cubicBezTo>
                  <a:pt x="5165434" y="1186486"/>
                  <a:pt x="5055868" y="699491"/>
                  <a:pt x="4672248" y="449532"/>
                </a:cubicBezTo>
                <a:cubicBezTo>
                  <a:pt x="4230479" y="245182"/>
                  <a:pt x="2144491" y="-85439"/>
                  <a:pt x="1095047" y="20387"/>
                </a:cubicBezTo>
                <a:cubicBezTo>
                  <a:pt x="609596" y="84599"/>
                  <a:pt x="156468" y="300653"/>
                  <a:pt x="49978" y="784321"/>
                </a:cubicBezTo>
                <a:cubicBezTo>
                  <a:pt x="-56512" y="1267989"/>
                  <a:pt x="-23595" y="2482577"/>
                  <a:pt x="456108" y="2922396"/>
                </a:cubicBezTo>
                <a:cubicBezTo>
                  <a:pt x="935811" y="3362215"/>
                  <a:pt x="1626172" y="3439085"/>
                  <a:pt x="2928194" y="3423238"/>
                </a:cubicBezTo>
                <a:cubicBezTo>
                  <a:pt x="2961858" y="3542568"/>
                  <a:pt x="2958691" y="3539928"/>
                  <a:pt x="2905534" y="3664515"/>
                </a:cubicBezTo>
                <a:cubicBezTo>
                  <a:pt x="3294758" y="3581805"/>
                  <a:pt x="3560828" y="3417903"/>
                  <a:pt x="3560828" y="3417903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2586B3-7141-6821-E337-AA90DAC9F3B0}"/>
              </a:ext>
            </a:extLst>
          </p:cNvPr>
          <p:cNvSpPr txBox="1"/>
          <p:nvPr/>
        </p:nvSpPr>
        <p:spPr>
          <a:xfrm>
            <a:off x="8097455" y="5247169"/>
            <a:ext cx="3870773" cy="923330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information here MUST match the information that you gave in Section E; </a:t>
            </a:r>
            <a:r>
              <a:rPr lang="en-GB" dirty="0" err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i.e</a:t>
            </a:r>
            <a:r>
              <a:rPr lang="en-GB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……</a:t>
            </a:r>
          </a:p>
        </p:txBody>
      </p:sp>
      <p:pic>
        <p:nvPicPr>
          <p:cNvPr id="8" name="Content Placeholder 7" descr="A survey with question marks&#10;&#10;AI-generated content may be incorrect.">
            <a:extLst>
              <a:ext uri="{FF2B5EF4-FFF2-40B4-BE49-F238E27FC236}">
                <a16:creationId xmlns:a16="http://schemas.microsoft.com/office/drawing/2014/main" id="{2C402B6A-1586-24CA-B712-D7EA3FA4483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566" y="509247"/>
            <a:ext cx="6496895" cy="5661252"/>
          </a:xfrm>
        </p:spPr>
      </p:pic>
    </p:spTree>
    <p:extLst>
      <p:ext uri="{BB962C8B-B14F-4D97-AF65-F5344CB8AC3E}">
        <p14:creationId xmlns:p14="http://schemas.microsoft.com/office/powerpoint/2010/main" val="617083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293528E-0CA3-4E56-B7A0-091C0AB0CB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778232E-C75B-4B3C-9201-81C077571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21709" y="534571"/>
            <a:ext cx="11418399" cy="3938131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0 w 7680682"/>
              <a:gd name="connsiteY4" fmla="*/ 60538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2118 w 7680682"/>
              <a:gd name="connsiteY0" fmla="*/ 6433518 h 6433552"/>
              <a:gd name="connsiteX1" fmla="*/ 6552830 w 7680682"/>
              <a:gd name="connsiteY1" fmla="*/ 6424418 h 6433552"/>
              <a:gd name="connsiteX2" fmla="*/ 987782 w 7680682"/>
              <a:gd name="connsiteY2" fmla="*/ 6393888 h 6433552"/>
              <a:gd name="connsiteX3" fmla="*/ 0 w 7680682"/>
              <a:gd name="connsiteY3" fmla="*/ 6365104 h 6433552"/>
              <a:gd name="connsiteX4" fmla="*/ 42138 w 7680682"/>
              <a:gd name="connsiteY4" fmla="*/ 40219 h 6433552"/>
              <a:gd name="connsiteX5" fmla="*/ 233782 w 7680682"/>
              <a:gd name="connsiteY5" fmla="*/ 0 h 6433552"/>
              <a:gd name="connsiteX6" fmla="*/ 6431319 w 7680682"/>
              <a:gd name="connsiteY6" fmla="*/ 28166 h 6433552"/>
              <a:gd name="connsiteX7" fmla="*/ 7631470 w 7680682"/>
              <a:gd name="connsiteY7" fmla="*/ 58697 h 6433552"/>
              <a:gd name="connsiteX8" fmla="*/ 7560032 w 7680682"/>
              <a:gd name="connsiteY8" fmla="*/ 6302294 h 6433552"/>
              <a:gd name="connsiteX9" fmla="*/ 7394324 w 7680682"/>
              <a:gd name="connsiteY9" fmla="*/ 6430320 h 6433552"/>
              <a:gd name="connsiteX10" fmla="*/ 7142118 w 7680682"/>
              <a:gd name="connsiteY10" fmla="*/ 6433518 h 6433552"/>
              <a:gd name="connsiteX0" fmla="*/ 7149875 w 7688439"/>
              <a:gd name="connsiteY0" fmla="*/ 6433518 h 6433552"/>
              <a:gd name="connsiteX1" fmla="*/ 6560587 w 7688439"/>
              <a:gd name="connsiteY1" fmla="*/ 6424418 h 6433552"/>
              <a:gd name="connsiteX2" fmla="*/ 995539 w 7688439"/>
              <a:gd name="connsiteY2" fmla="*/ 6393888 h 6433552"/>
              <a:gd name="connsiteX3" fmla="*/ 7757 w 7688439"/>
              <a:gd name="connsiteY3" fmla="*/ 6365104 h 6433552"/>
              <a:gd name="connsiteX4" fmla="*/ 49895 w 7688439"/>
              <a:gd name="connsiteY4" fmla="*/ 40219 h 6433552"/>
              <a:gd name="connsiteX5" fmla="*/ 241539 w 7688439"/>
              <a:gd name="connsiteY5" fmla="*/ 0 h 6433552"/>
              <a:gd name="connsiteX6" fmla="*/ 6439076 w 7688439"/>
              <a:gd name="connsiteY6" fmla="*/ 28166 h 6433552"/>
              <a:gd name="connsiteX7" fmla="*/ 7639227 w 7688439"/>
              <a:gd name="connsiteY7" fmla="*/ 58697 h 6433552"/>
              <a:gd name="connsiteX8" fmla="*/ 7567789 w 7688439"/>
              <a:gd name="connsiteY8" fmla="*/ 6302294 h 6433552"/>
              <a:gd name="connsiteX9" fmla="*/ 7402081 w 7688439"/>
              <a:gd name="connsiteY9" fmla="*/ 6430320 h 6433552"/>
              <a:gd name="connsiteX10" fmla="*/ 7149875 w 7688439"/>
              <a:gd name="connsiteY10" fmla="*/ 6433518 h 6433552"/>
              <a:gd name="connsiteX0" fmla="*/ 7149875 w 7664186"/>
              <a:gd name="connsiteY0" fmla="*/ 6433518 h 6433552"/>
              <a:gd name="connsiteX1" fmla="*/ 6560587 w 7664186"/>
              <a:gd name="connsiteY1" fmla="*/ 6424418 h 6433552"/>
              <a:gd name="connsiteX2" fmla="*/ 995539 w 7664186"/>
              <a:gd name="connsiteY2" fmla="*/ 6393888 h 6433552"/>
              <a:gd name="connsiteX3" fmla="*/ 7757 w 7664186"/>
              <a:gd name="connsiteY3" fmla="*/ 6365104 h 6433552"/>
              <a:gd name="connsiteX4" fmla="*/ 49895 w 7664186"/>
              <a:gd name="connsiteY4" fmla="*/ 40219 h 6433552"/>
              <a:gd name="connsiteX5" fmla="*/ 241539 w 7664186"/>
              <a:gd name="connsiteY5" fmla="*/ 0 h 6433552"/>
              <a:gd name="connsiteX6" fmla="*/ 6439076 w 7664186"/>
              <a:gd name="connsiteY6" fmla="*/ 28166 h 6433552"/>
              <a:gd name="connsiteX7" fmla="*/ 7639227 w 7664186"/>
              <a:gd name="connsiteY7" fmla="*/ 58697 h 6433552"/>
              <a:gd name="connsiteX8" fmla="*/ 7567789 w 7664186"/>
              <a:gd name="connsiteY8" fmla="*/ 6302294 h 6433552"/>
              <a:gd name="connsiteX9" fmla="*/ 7402081 w 7664186"/>
              <a:gd name="connsiteY9" fmla="*/ 6430320 h 6433552"/>
              <a:gd name="connsiteX10" fmla="*/ 7149875 w 7664186"/>
              <a:gd name="connsiteY10" fmla="*/ 6433518 h 6433552"/>
              <a:gd name="connsiteX0" fmla="*/ 7149875 w 7657158"/>
              <a:gd name="connsiteY0" fmla="*/ 6433518 h 6433552"/>
              <a:gd name="connsiteX1" fmla="*/ 6560587 w 7657158"/>
              <a:gd name="connsiteY1" fmla="*/ 6424418 h 6433552"/>
              <a:gd name="connsiteX2" fmla="*/ 995539 w 7657158"/>
              <a:gd name="connsiteY2" fmla="*/ 6393888 h 6433552"/>
              <a:gd name="connsiteX3" fmla="*/ 7757 w 7657158"/>
              <a:gd name="connsiteY3" fmla="*/ 6365104 h 6433552"/>
              <a:gd name="connsiteX4" fmla="*/ 49895 w 7657158"/>
              <a:gd name="connsiteY4" fmla="*/ 40219 h 6433552"/>
              <a:gd name="connsiteX5" fmla="*/ 241539 w 7657158"/>
              <a:gd name="connsiteY5" fmla="*/ 0 h 6433552"/>
              <a:gd name="connsiteX6" fmla="*/ 6439076 w 7657158"/>
              <a:gd name="connsiteY6" fmla="*/ 28166 h 6433552"/>
              <a:gd name="connsiteX7" fmla="*/ 7639227 w 7657158"/>
              <a:gd name="connsiteY7" fmla="*/ 58697 h 6433552"/>
              <a:gd name="connsiteX8" fmla="*/ 7567789 w 7657158"/>
              <a:gd name="connsiteY8" fmla="*/ 6302294 h 6433552"/>
              <a:gd name="connsiteX9" fmla="*/ 7402081 w 7657158"/>
              <a:gd name="connsiteY9" fmla="*/ 6430320 h 6433552"/>
              <a:gd name="connsiteX10" fmla="*/ 7149875 w 7657158"/>
              <a:gd name="connsiteY10" fmla="*/ 6433518 h 6433552"/>
              <a:gd name="connsiteX0" fmla="*/ 7149875 w 7661310"/>
              <a:gd name="connsiteY0" fmla="*/ 6433518 h 6452113"/>
              <a:gd name="connsiteX1" fmla="*/ 6560587 w 7661310"/>
              <a:gd name="connsiteY1" fmla="*/ 6424418 h 6452113"/>
              <a:gd name="connsiteX2" fmla="*/ 995539 w 7661310"/>
              <a:gd name="connsiteY2" fmla="*/ 6393888 h 6452113"/>
              <a:gd name="connsiteX3" fmla="*/ 7757 w 7661310"/>
              <a:gd name="connsiteY3" fmla="*/ 6365104 h 6452113"/>
              <a:gd name="connsiteX4" fmla="*/ 49895 w 7661310"/>
              <a:gd name="connsiteY4" fmla="*/ 40219 h 6452113"/>
              <a:gd name="connsiteX5" fmla="*/ 241539 w 7661310"/>
              <a:gd name="connsiteY5" fmla="*/ 0 h 6452113"/>
              <a:gd name="connsiteX6" fmla="*/ 6439076 w 7661310"/>
              <a:gd name="connsiteY6" fmla="*/ 28166 h 6452113"/>
              <a:gd name="connsiteX7" fmla="*/ 7639227 w 7661310"/>
              <a:gd name="connsiteY7" fmla="*/ 58697 h 6452113"/>
              <a:gd name="connsiteX8" fmla="*/ 7589645 w 7661310"/>
              <a:gd name="connsiteY8" fmla="*/ 6366021 h 6452113"/>
              <a:gd name="connsiteX9" fmla="*/ 7402081 w 7661310"/>
              <a:gd name="connsiteY9" fmla="*/ 6430320 h 6452113"/>
              <a:gd name="connsiteX10" fmla="*/ 7149875 w 7661310"/>
              <a:gd name="connsiteY10" fmla="*/ 6433518 h 6452113"/>
              <a:gd name="connsiteX0" fmla="*/ 7149875 w 7657523"/>
              <a:gd name="connsiteY0" fmla="*/ 6433518 h 6452112"/>
              <a:gd name="connsiteX1" fmla="*/ 6560587 w 7657523"/>
              <a:gd name="connsiteY1" fmla="*/ 6424418 h 6452112"/>
              <a:gd name="connsiteX2" fmla="*/ 995539 w 7657523"/>
              <a:gd name="connsiteY2" fmla="*/ 6393888 h 6452112"/>
              <a:gd name="connsiteX3" fmla="*/ 7757 w 7657523"/>
              <a:gd name="connsiteY3" fmla="*/ 6365104 h 6452112"/>
              <a:gd name="connsiteX4" fmla="*/ 49895 w 7657523"/>
              <a:gd name="connsiteY4" fmla="*/ 40219 h 6452112"/>
              <a:gd name="connsiteX5" fmla="*/ 241539 w 7657523"/>
              <a:gd name="connsiteY5" fmla="*/ 0 h 6452112"/>
              <a:gd name="connsiteX6" fmla="*/ 6439076 w 7657523"/>
              <a:gd name="connsiteY6" fmla="*/ 28166 h 6452112"/>
              <a:gd name="connsiteX7" fmla="*/ 7639227 w 7657523"/>
              <a:gd name="connsiteY7" fmla="*/ 58697 h 6452112"/>
              <a:gd name="connsiteX8" fmla="*/ 7589645 w 7657523"/>
              <a:gd name="connsiteY8" fmla="*/ 6366021 h 6452112"/>
              <a:gd name="connsiteX9" fmla="*/ 7402081 w 7657523"/>
              <a:gd name="connsiteY9" fmla="*/ 6430320 h 6452112"/>
              <a:gd name="connsiteX10" fmla="*/ 7149875 w 7657523"/>
              <a:gd name="connsiteY10" fmla="*/ 6433518 h 6452112"/>
              <a:gd name="connsiteX0" fmla="*/ 7149875 w 7639227"/>
              <a:gd name="connsiteY0" fmla="*/ 6433518 h 6452112"/>
              <a:gd name="connsiteX1" fmla="*/ 6560587 w 7639227"/>
              <a:gd name="connsiteY1" fmla="*/ 6424418 h 6452112"/>
              <a:gd name="connsiteX2" fmla="*/ 995539 w 7639227"/>
              <a:gd name="connsiteY2" fmla="*/ 6393888 h 6452112"/>
              <a:gd name="connsiteX3" fmla="*/ 7757 w 7639227"/>
              <a:gd name="connsiteY3" fmla="*/ 6365104 h 6452112"/>
              <a:gd name="connsiteX4" fmla="*/ 49895 w 7639227"/>
              <a:gd name="connsiteY4" fmla="*/ 40219 h 6452112"/>
              <a:gd name="connsiteX5" fmla="*/ 241539 w 7639227"/>
              <a:gd name="connsiteY5" fmla="*/ 0 h 6452112"/>
              <a:gd name="connsiteX6" fmla="*/ 6439076 w 7639227"/>
              <a:gd name="connsiteY6" fmla="*/ 28166 h 6452112"/>
              <a:gd name="connsiteX7" fmla="*/ 7639227 w 7639227"/>
              <a:gd name="connsiteY7" fmla="*/ 58697 h 6452112"/>
              <a:gd name="connsiteX8" fmla="*/ 7589645 w 7639227"/>
              <a:gd name="connsiteY8" fmla="*/ 6366021 h 6452112"/>
              <a:gd name="connsiteX9" fmla="*/ 7402081 w 7639227"/>
              <a:gd name="connsiteY9" fmla="*/ 6430320 h 6452112"/>
              <a:gd name="connsiteX10" fmla="*/ 7149875 w 7639227"/>
              <a:gd name="connsiteY10" fmla="*/ 6433518 h 6452112"/>
              <a:gd name="connsiteX0" fmla="*/ 7149875 w 7641711"/>
              <a:gd name="connsiteY0" fmla="*/ 6433518 h 6473199"/>
              <a:gd name="connsiteX1" fmla="*/ 6560587 w 7641711"/>
              <a:gd name="connsiteY1" fmla="*/ 6424418 h 6473199"/>
              <a:gd name="connsiteX2" fmla="*/ 995539 w 7641711"/>
              <a:gd name="connsiteY2" fmla="*/ 6393888 h 6473199"/>
              <a:gd name="connsiteX3" fmla="*/ 7757 w 7641711"/>
              <a:gd name="connsiteY3" fmla="*/ 6365104 h 6473199"/>
              <a:gd name="connsiteX4" fmla="*/ 49895 w 7641711"/>
              <a:gd name="connsiteY4" fmla="*/ 40219 h 6473199"/>
              <a:gd name="connsiteX5" fmla="*/ 241539 w 7641711"/>
              <a:gd name="connsiteY5" fmla="*/ 0 h 6473199"/>
              <a:gd name="connsiteX6" fmla="*/ 6439076 w 7641711"/>
              <a:gd name="connsiteY6" fmla="*/ 28166 h 6473199"/>
              <a:gd name="connsiteX7" fmla="*/ 7639227 w 7641711"/>
              <a:gd name="connsiteY7" fmla="*/ 58697 h 6473199"/>
              <a:gd name="connsiteX8" fmla="*/ 7618786 w 7641711"/>
              <a:gd name="connsiteY8" fmla="*/ 6397885 h 6473199"/>
              <a:gd name="connsiteX9" fmla="*/ 7402081 w 7641711"/>
              <a:gd name="connsiteY9" fmla="*/ 6430320 h 6473199"/>
              <a:gd name="connsiteX10" fmla="*/ 7149875 w 7641711"/>
              <a:gd name="connsiteY10" fmla="*/ 6433518 h 6473199"/>
              <a:gd name="connsiteX0" fmla="*/ 7149875 w 7641711"/>
              <a:gd name="connsiteY0" fmla="*/ 6433518 h 6438168"/>
              <a:gd name="connsiteX1" fmla="*/ 6560587 w 7641711"/>
              <a:gd name="connsiteY1" fmla="*/ 6424418 h 6438168"/>
              <a:gd name="connsiteX2" fmla="*/ 995539 w 7641711"/>
              <a:gd name="connsiteY2" fmla="*/ 6393888 h 6438168"/>
              <a:gd name="connsiteX3" fmla="*/ 7757 w 7641711"/>
              <a:gd name="connsiteY3" fmla="*/ 6365104 h 6438168"/>
              <a:gd name="connsiteX4" fmla="*/ 49895 w 7641711"/>
              <a:gd name="connsiteY4" fmla="*/ 40219 h 6438168"/>
              <a:gd name="connsiteX5" fmla="*/ 241539 w 7641711"/>
              <a:gd name="connsiteY5" fmla="*/ 0 h 6438168"/>
              <a:gd name="connsiteX6" fmla="*/ 6439076 w 7641711"/>
              <a:gd name="connsiteY6" fmla="*/ 28166 h 6438168"/>
              <a:gd name="connsiteX7" fmla="*/ 7639227 w 7641711"/>
              <a:gd name="connsiteY7" fmla="*/ 58697 h 6438168"/>
              <a:gd name="connsiteX8" fmla="*/ 7618786 w 7641711"/>
              <a:gd name="connsiteY8" fmla="*/ 6397885 h 6438168"/>
              <a:gd name="connsiteX9" fmla="*/ 7402081 w 7641711"/>
              <a:gd name="connsiteY9" fmla="*/ 6430320 h 6438168"/>
              <a:gd name="connsiteX10" fmla="*/ 7149875 w 7641711"/>
              <a:gd name="connsiteY10" fmla="*/ 6433518 h 6438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41711" h="6438168">
                <a:moveTo>
                  <a:pt x="7149875" y="6433518"/>
                </a:moveTo>
                <a:cubicBezTo>
                  <a:pt x="6975114" y="6433129"/>
                  <a:pt x="6756136" y="6429491"/>
                  <a:pt x="6560587" y="6424418"/>
                </a:cubicBezTo>
                <a:lnTo>
                  <a:pt x="995539" y="6393888"/>
                </a:lnTo>
                <a:lnTo>
                  <a:pt x="7757" y="6365104"/>
                </a:lnTo>
                <a:cubicBezTo>
                  <a:pt x="-20334" y="4216169"/>
                  <a:pt x="35849" y="2148514"/>
                  <a:pt x="49895" y="40219"/>
                </a:cubicBezTo>
                <a:lnTo>
                  <a:pt x="241539" y="0"/>
                </a:lnTo>
                <a:lnTo>
                  <a:pt x="6439076" y="28166"/>
                </a:lnTo>
                <a:cubicBezTo>
                  <a:pt x="6939139" y="58697"/>
                  <a:pt x="7296327" y="28165"/>
                  <a:pt x="7639227" y="58697"/>
                </a:cubicBezTo>
                <a:cubicBezTo>
                  <a:pt x="7638435" y="2070139"/>
                  <a:pt x="7653203" y="4107561"/>
                  <a:pt x="7618786" y="6397885"/>
                </a:cubicBezTo>
                <a:cubicBezTo>
                  <a:pt x="7625166" y="6478264"/>
                  <a:pt x="7566387" y="6409966"/>
                  <a:pt x="7402081" y="6430320"/>
                </a:cubicBezTo>
                <a:cubicBezTo>
                  <a:pt x="7343671" y="6432816"/>
                  <a:pt x="7254732" y="6433752"/>
                  <a:pt x="7149875" y="6433518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6" descr="A close-up of a message&#10;&#10;Description automatically generated">
            <a:extLst>
              <a:ext uri="{FF2B5EF4-FFF2-40B4-BE49-F238E27FC236}">
                <a16:creationId xmlns:a16="http://schemas.microsoft.com/office/drawing/2014/main" id="{ABD8ED00-61C4-080D-12AB-3DDF37315E0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0684" y="1599085"/>
            <a:ext cx="5526372" cy="143685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2084EC-D96B-1A2F-0D8E-1F4B41B8341B}"/>
              </a:ext>
            </a:extLst>
          </p:cNvPr>
          <p:cNvSpPr txBox="1"/>
          <p:nvPr/>
        </p:nvSpPr>
        <p:spPr>
          <a:xfrm>
            <a:off x="5765429" y="2448782"/>
            <a:ext cx="32088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 will carry out an interview…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802B817-D63F-4BFF-C5B6-1B31D2FC8B8B}"/>
              </a:ext>
            </a:extLst>
          </p:cNvPr>
          <p:cNvSpPr txBox="1"/>
          <p:nvPr/>
        </p:nvSpPr>
        <p:spPr>
          <a:xfrm>
            <a:off x="4161703" y="1006245"/>
            <a:ext cx="2131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x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FB1254-383C-40BF-6076-283ADEB80BA4}"/>
              </a:ext>
            </a:extLst>
          </p:cNvPr>
          <p:cNvSpPr txBox="1"/>
          <p:nvPr/>
        </p:nvSpPr>
        <p:spPr>
          <a:xfrm>
            <a:off x="3939702" y="5460579"/>
            <a:ext cx="3910519" cy="46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All the ticks here need to be discussed here.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03E6658-4F8B-829E-58B0-3F22AB5B7ADC}"/>
              </a:ext>
            </a:extLst>
          </p:cNvPr>
          <p:cNvCxnSpPr/>
          <p:nvPr/>
        </p:nvCxnSpPr>
        <p:spPr>
          <a:xfrm flipH="1" flipV="1">
            <a:off x="4549561" y="4224191"/>
            <a:ext cx="476834" cy="1357576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B3ED7C34-5D1F-9183-9608-A68CEA9442D5}"/>
              </a:ext>
            </a:extLst>
          </p:cNvPr>
          <p:cNvCxnSpPr>
            <a:cxnSpLocks/>
          </p:cNvCxnSpPr>
          <p:nvPr/>
        </p:nvCxnSpPr>
        <p:spPr>
          <a:xfrm flipV="1">
            <a:off x="6911293" y="3085399"/>
            <a:ext cx="1183710" cy="249636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Content Placeholder 7" descr="A survey with question marks&#10;&#10;AI-generated content may be incorrect.">
            <a:extLst>
              <a:ext uri="{FF2B5EF4-FFF2-40B4-BE49-F238E27FC236}">
                <a16:creationId xmlns:a16="http://schemas.microsoft.com/office/drawing/2014/main" id="{1A4E5CE6-1E3D-046A-E506-9778736607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9332" y="731122"/>
            <a:ext cx="4068300" cy="3545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04230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3928B-3875-FF66-2F41-AD96928F8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6385" y="1764734"/>
            <a:ext cx="7559817" cy="25510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Section G - participants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9D30AA-BE09-567E-1073-FF5009FEB7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1848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3580CC-6CD4-9A3B-6919-DB2692C810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screenshot of a survey&#10;&#10;AI-generated content may be incorrect.">
            <a:extLst>
              <a:ext uri="{FF2B5EF4-FFF2-40B4-BE49-F238E27FC236}">
                <a16:creationId xmlns:a16="http://schemas.microsoft.com/office/drawing/2014/main" id="{CA8E4C58-ECCD-62FC-E09D-11D298FB71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5091" y="641818"/>
            <a:ext cx="8157473" cy="555605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ED3378-26CE-D71C-DD41-6A289BDDC427}"/>
              </a:ext>
            </a:extLst>
          </p:cNvPr>
          <p:cNvSpPr txBox="1"/>
          <p:nvPr/>
        </p:nvSpPr>
        <p:spPr>
          <a:xfrm>
            <a:off x="1020724" y="2339294"/>
            <a:ext cx="1862721" cy="646331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This means students or staff at THIS university (i.e. UWTSD)</a:t>
            </a: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0834C184-928C-7BAE-66FF-539B2D45BD15}"/>
              </a:ext>
            </a:extLst>
          </p:cNvPr>
          <p:cNvCxnSpPr>
            <a:cxnSpLocks/>
          </p:cNvCxnSpPr>
          <p:nvPr/>
        </p:nvCxnSpPr>
        <p:spPr>
          <a:xfrm flipV="1">
            <a:off x="2883445" y="2055949"/>
            <a:ext cx="1234160" cy="283345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EA9C4595-D2D0-383F-8E1E-746593A6D27E}"/>
              </a:ext>
            </a:extLst>
          </p:cNvPr>
          <p:cNvSpPr txBox="1"/>
          <p:nvPr/>
        </p:nvSpPr>
        <p:spPr>
          <a:xfrm>
            <a:off x="1020724" y="3115609"/>
            <a:ext cx="1862721" cy="646331"/>
          </a:xfrm>
          <a:prstGeom prst="rect">
            <a:avLst/>
          </a:prstGeom>
          <a:noFill/>
          <a:ln w="28575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Any adult that are NOT staff or students at THIS university.</a:t>
            </a:r>
          </a:p>
        </p:txBody>
      </p: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73981A58-CE0A-FE6B-E75A-30475028A9CF}"/>
              </a:ext>
            </a:extLst>
          </p:cNvPr>
          <p:cNvCxnSpPr>
            <a:cxnSpLocks/>
          </p:cNvCxnSpPr>
          <p:nvPr/>
        </p:nvCxnSpPr>
        <p:spPr>
          <a:xfrm flipV="1">
            <a:off x="2883445" y="2440270"/>
            <a:ext cx="1234160" cy="675339"/>
          </a:xfrm>
          <a:prstGeom prst="straightConnector1">
            <a:avLst/>
          </a:prstGeom>
          <a:ln w="28575">
            <a:solidFill>
              <a:schemeClr val="accent3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9910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3D6A03ED-7B7A-4C88-8FFC-A4D862447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3975754-B125-4FFC-9140-F88A16E3D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79013" y="303198"/>
            <a:ext cx="6631387" cy="595978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31470"/>
              <a:gd name="connsiteY0" fmla="*/ 6405352 h 6405386"/>
              <a:gd name="connsiteX1" fmla="*/ 6552830 w 7631470"/>
              <a:gd name="connsiteY1" fmla="*/ 6396252 h 6405386"/>
              <a:gd name="connsiteX2" fmla="*/ 987782 w 7631470"/>
              <a:gd name="connsiteY2" fmla="*/ 6365722 h 6405386"/>
              <a:gd name="connsiteX3" fmla="*/ 0 w 7631470"/>
              <a:gd name="connsiteY3" fmla="*/ 6336938 h 6405386"/>
              <a:gd name="connsiteX4" fmla="*/ 0 w 7631470"/>
              <a:gd name="connsiteY4" fmla="*/ 32372 h 6405386"/>
              <a:gd name="connsiteX5" fmla="*/ 157934 w 7631470"/>
              <a:gd name="connsiteY5" fmla="*/ 32797 h 6405386"/>
              <a:gd name="connsiteX6" fmla="*/ 6431319 w 7631470"/>
              <a:gd name="connsiteY6" fmla="*/ 0 h 6405386"/>
              <a:gd name="connsiteX7" fmla="*/ 7631470 w 7631470"/>
              <a:gd name="connsiteY7" fmla="*/ 30531 h 6405386"/>
              <a:gd name="connsiteX8" fmla="*/ 7560032 w 7631470"/>
              <a:gd name="connsiteY8" fmla="*/ 6274128 h 6405386"/>
              <a:gd name="connsiteX9" fmla="*/ 7394324 w 7631470"/>
              <a:gd name="connsiteY9" fmla="*/ 6402154 h 6405386"/>
              <a:gd name="connsiteX10" fmla="*/ 7142118 w 7631470"/>
              <a:gd name="connsiteY10" fmla="*/ 6405352 h 6405386"/>
              <a:gd name="connsiteX0" fmla="*/ 7154766 w 7644118"/>
              <a:gd name="connsiteY0" fmla="*/ 6405352 h 6405386"/>
              <a:gd name="connsiteX1" fmla="*/ 6565478 w 7644118"/>
              <a:gd name="connsiteY1" fmla="*/ 6396252 h 6405386"/>
              <a:gd name="connsiteX2" fmla="*/ 1000430 w 7644118"/>
              <a:gd name="connsiteY2" fmla="*/ 6365722 h 6405386"/>
              <a:gd name="connsiteX3" fmla="*/ 0 w 7644118"/>
              <a:gd name="connsiteY3" fmla="*/ 6324387 h 6405386"/>
              <a:gd name="connsiteX4" fmla="*/ 12648 w 7644118"/>
              <a:gd name="connsiteY4" fmla="*/ 32372 h 6405386"/>
              <a:gd name="connsiteX5" fmla="*/ 170582 w 7644118"/>
              <a:gd name="connsiteY5" fmla="*/ 32797 h 6405386"/>
              <a:gd name="connsiteX6" fmla="*/ 6443967 w 7644118"/>
              <a:gd name="connsiteY6" fmla="*/ 0 h 6405386"/>
              <a:gd name="connsiteX7" fmla="*/ 7644118 w 7644118"/>
              <a:gd name="connsiteY7" fmla="*/ 30531 h 6405386"/>
              <a:gd name="connsiteX8" fmla="*/ 7572680 w 7644118"/>
              <a:gd name="connsiteY8" fmla="*/ 6274128 h 6405386"/>
              <a:gd name="connsiteX9" fmla="*/ 7406972 w 7644118"/>
              <a:gd name="connsiteY9" fmla="*/ 6402154 h 6405386"/>
              <a:gd name="connsiteX10" fmla="*/ 7154766 w 7644118"/>
              <a:gd name="connsiteY10" fmla="*/ 6405352 h 6405386"/>
              <a:gd name="connsiteX0" fmla="*/ 7167747 w 7657099"/>
              <a:gd name="connsiteY0" fmla="*/ 6405352 h 6405386"/>
              <a:gd name="connsiteX1" fmla="*/ 6578459 w 7657099"/>
              <a:gd name="connsiteY1" fmla="*/ 6396252 h 6405386"/>
              <a:gd name="connsiteX2" fmla="*/ 1013411 w 7657099"/>
              <a:gd name="connsiteY2" fmla="*/ 6365722 h 6405386"/>
              <a:gd name="connsiteX3" fmla="*/ 12981 w 7657099"/>
              <a:gd name="connsiteY3" fmla="*/ 6324387 h 6405386"/>
              <a:gd name="connsiteX4" fmla="*/ 25629 w 7657099"/>
              <a:gd name="connsiteY4" fmla="*/ 32372 h 6405386"/>
              <a:gd name="connsiteX5" fmla="*/ 183563 w 7657099"/>
              <a:gd name="connsiteY5" fmla="*/ 32797 h 6405386"/>
              <a:gd name="connsiteX6" fmla="*/ 6456948 w 7657099"/>
              <a:gd name="connsiteY6" fmla="*/ 0 h 6405386"/>
              <a:gd name="connsiteX7" fmla="*/ 7657099 w 7657099"/>
              <a:gd name="connsiteY7" fmla="*/ 30531 h 6405386"/>
              <a:gd name="connsiteX8" fmla="*/ 7585661 w 7657099"/>
              <a:gd name="connsiteY8" fmla="*/ 6274128 h 6405386"/>
              <a:gd name="connsiteX9" fmla="*/ 7419953 w 7657099"/>
              <a:gd name="connsiteY9" fmla="*/ 6402154 h 6405386"/>
              <a:gd name="connsiteX10" fmla="*/ 7167747 w 7657099"/>
              <a:gd name="connsiteY10" fmla="*/ 6405352 h 6405386"/>
              <a:gd name="connsiteX0" fmla="*/ 7236700 w 7726052"/>
              <a:gd name="connsiteY0" fmla="*/ 6405352 h 6405386"/>
              <a:gd name="connsiteX1" fmla="*/ 6647412 w 7726052"/>
              <a:gd name="connsiteY1" fmla="*/ 6396252 h 6405386"/>
              <a:gd name="connsiteX2" fmla="*/ 1082364 w 7726052"/>
              <a:gd name="connsiteY2" fmla="*/ 6365722 h 6405386"/>
              <a:gd name="connsiteX3" fmla="*/ 6051 w 7726052"/>
              <a:gd name="connsiteY3" fmla="*/ 6324387 h 6405386"/>
              <a:gd name="connsiteX4" fmla="*/ 94582 w 7726052"/>
              <a:gd name="connsiteY4" fmla="*/ 32372 h 6405386"/>
              <a:gd name="connsiteX5" fmla="*/ 252516 w 7726052"/>
              <a:gd name="connsiteY5" fmla="*/ 32797 h 6405386"/>
              <a:gd name="connsiteX6" fmla="*/ 6525901 w 7726052"/>
              <a:gd name="connsiteY6" fmla="*/ 0 h 6405386"/>
              <a:gd name="connsiteX7" fmla="*/ 7726052 w 7726052"/>
              <a:gd name="connsiteY7" fmla="*/ 30531 h 6405386"/>
              <a:gd name="connsiteX8" fmla="*/ 7654614 w 7726052"/>
              <a:gd name="connsiteY8" fmla="*/ 6274128 h 6405386"/>
              <a:gd name="connsiteX9" fmla="*/ 7488906 w 7726052"/>
              <a:gd name="connsiteY9" fmla="*/ 6402154 h 6405386"/>
              <a:gd name="connsiteX10" fmla="*/ 7236700 w 7726052"/>
              <a:gd name="connsiteY10" fmla="*/ 6405352 h 6405386"/>
              <a:gd name="connsiteX0" fmla="*/ 7240058 w 7729410"/>
              <a:gd name="connsiteY0" fmla="*/ 6405352 h 6405386"/>
              <a:gd name="connsiteX1" fmla="*/ 6650770 w 7729410"/>
              <a:gd name="connsiteY1" fmla="*/ 6396252 h 6405386"/>
              <a:gd name="connsiteX2" fmla="*/ 1085722 w 7729410"/>
              <a:gd name="connsiteY2" fmla="*/ 6365722 h 6405386"/>
              <a:gd name="connsiteX3" fmla="*/ 9409 w 7729410"/>
              <a:gd name="connsiteY3" fmla="*/ 6324387 h 6405386"/>
              <a:gd name="connsiteX4" fmla="*/ 47351 w 7729410"/>
              <a:gd name="connsiteY4" fmla="*/ 32372 h 6405386"/>
              <a:gd name="connsiteX5" fmla="*/ 255874 w 7729410"/>
              <a:gd name="connsiteY5" fmla="*/ 32797 h 6405386"/>
              <a:gd name="connsiteX6" fmla="*/ 6529259 w 7729410"/>
              <a:gd name="connsiteY6" fmla="*/ 0 h 6405386"/>
              <a:gd name="connsiteX7" fmla="*/ 7729410 w 7729410"/>
              <a:gd name="connsiteY7" fmla="*/ 30531 h 6405386"/>
              <a:gd name="connsiteX8" fmla="*/ 7657972 w 7729410"/>
              <a:gd name="connsiteY8" fmla="*/ 6274128 h 6405386"/>
              <a:gd name="connsiteX9" fmla="*/ 7492264 w 7729410"/>
              <a:gd name="connsiteY9" fmla="*/ 6402154 h 6405386"/>
              <a:gd name="connsiteX10" fmla="*/ 7240058 w 7729410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29410" h="6405386">
                <a:moveTo>
                  <a:pt x="7240058" y="6405352"/>
                </a:moveTo>
                <a:cubicBezTo>
                  <a:pt x="7065297" y="6404963"/>
                  <a:pt x="6846319" y="6401325"/>
                  <a:pt x="6650770" y="6396252"/>
                </a:cubicBezTo>
                <a:lnTo>
                  <a:pt x="1085722" y="6365722"/>
                </a:lnTo>
                <a:lnTo>
                  <a:pt x="9409" y="6324387"/>
                </a:lnTo>
                <a:cubicBezTo>
                  <a:pt x="-24317" y="4214496"/>
                  <a:pt x="43135" y="2129710"/>
                  <a:pt x="47351" y="32372"/>
                </a:cubicBezTo>
                <a:lnTo>
                  <a:pt x="255874" y="32797"/>
                </a:lnTo>
                <a:lnTo>
                  <a:pt x="6529259" y="0"/>
                </a:lnTo>
                <a:cubicBezTo>
                  <a:pt x="7029322" y="30531"/>
                  <a:pt x="7386510" y="-1"/>
                  <a:pt x="7729410" y="30531"/>
                </a:cubicBezTo>
                <a:cubicBezTo>
                  <a:pt x="7707716" y="2585987"/>
                  <a:pt x="7753223" y="4971471"/>
                  <a:pt x="7657972" y="6274128"/>
                </a:cubicBezTo>
                <a:cubicBezTo>
                  <a:pt x="7649782" y="6434165"/>
                  <a:pt x="7656570" y="6381800"/>
                  <a:pt x="7492264" y="6402154"/>
                </a:cubicBezTo>
                <a:cubicBezTo>
                  <a:pt x="7433854" y="6404650"/>
                  <a:pt x="7344915" y="6405586"/>
                  <a:pt x="724005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" name="Picture 2" descr="A screenshot of a computer&#10;&#10;Description automatically generated">
            <a:extLst>
              <a:ext uri="{FF2B5EF4-FFF2-40B4-BE49-F238E27FC236}">
                <a16:creationId xmlns:a16="http://schemas.microsoft.com/office/drawing/2014/main" id="{694BD7D5-6FA4-AAC1-70EE-AAFC6FCDC4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138" y="2101323"/>
            <a:ext cx="6193116" cy="2415313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BA27C57-150C-940F-CEB2-242640BB8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29045" y="1981823"/>
            <a:ext cx="3768403" cy="3216713"/>
          </a:xfrm>
        </p:spPr>
        <p:txBody>
          <a:bodyPr anchor="ctr">
            <a:normAutofit lnSpcReduction="10000"/>
          </a:bodyPr>
          <a:lstStyle/>
          <a:p>
            <a:pPr algn="ctr"/>
            <a:r>
              <a:rPr lang="en-GB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Be specific!</a:t>
            </a:r>
          </a:p>
          <a:p>
            <a:pPr algn="ctr"/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b="0" dirty="0">
                <a:latin typeface="Calibri" panose="020F0502020204030204" pitchFamily="34" charset="0"/>
                <a:cs typeface="Calibri" panose="020F0502020204030204" pitchFamily="34" charset="0"/>
              </a:rPr>
              <a:t>Answer for each data collection tool separately; for example…</a:t>
            </a:r>
          </a:p>
          <a:p>
            <a:pPr algn="ctr"/>
            <a:endParaRPr lang="en-GB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endParaRPr lang="en-GB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455105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2A96188-384C-4341-9EEB-967A9341C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80331C3-DDF5-48A9-8947-D71EAAFFAB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759171" y="-127077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BA27C57-150C-940F-CEB2-242640BB8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048" y="402086"/>
            <a:ext cx="6369713" cy="5830240"/>
          </a:xfrm>
        </p:spPr>
        <p:txBody>
          <a:bodyPr>
            <a:noAutofit/>
          </a:bodyPr>
          <a:lstStyle/>
          <a:p>
            <a:r>
              <a:rPr lang="en-GB" sz="1400" b="0" dirty="0">
                <a:latin typeface="Calibri" panose="020F0502020204030204" pitchFamily="34" charset="0"/>
                <a:cs typeface="Calibri" panose="020F0502020204030204" pitchFamily="34" charset="0"/>
              </a:rPr>
              <a:t>There will be a m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aximum of 14 participants in total to form two focus groups: a student group of between 6 and 8 participants and a staff group of between 4 and 6 participants. </a:t>
            </a:r>
          </a:p>
          <a:p>
            <a:endParaRPr lang="en-GB" sz="14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Current participants in xxx (the context) </a:t>
            </a:r>
            <a:r>
              <a:rPr lang="en-GB" sz="1400" b="0" dirty="0">
                <a:latin typeface="Calibri" panose="020F0502020204030204" pitchFamily="34" charset="0"/>
                <a:cs typeface="Calibri" panose="020F0502020204030204" pitchFamily="34" charset="0"/>
              </a:rPr>
              <a:t>and s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taff involved in the assessment of the programme.</a:t>
            </a:r>
          </a:p>
          <a:p>
            <a:endParaRPr lang="en-GB" sz="1400" b="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1400" b="0" i="0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 will email an invitation to participate in the research focus groups to a</a:t>
            </a:r>
            <a:r>
              <a:rPr lang="en-GB" sz="1400" b="0" dirty="0">
                <a:latin typeface="Calibri" panose="020F0502020204030204" pitchFamily="34" charset="0"/>
                <a:cs typeface="Calibri" panose="020F0502020204030204" pitchFamily="34" charset="0"/>
              </a:rPr>
              <a:t>pproximately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30 students who have been assessed as part of the xxx programme. Using a maximum variation (heterogeneity) sampling strategy, recruitment criterion for the maximum range for the widest diversity will be used to recruit up to 8 student </a:t>
            </a:r>
            <a:r>
              <a:rPr lang="en-GB" sz="1400" b="0" dirty="0">
                <a:latin typeface="Calibri" panose="020F0502020204030204" pitchFamily="34" charset="0"/>
                <a:cs typeface="Calibri" panose="020F0502020204030204" pitchFamily="34" charset="0"/>
              </a:rPr>
              <a:t>participants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For those who wish to participate, an email with a briefing will be sent that clearly explains the ethical aspects and purposes of the research. Once the student group is established, participants will be contacted by email with a briefing detailing their involvement in the research, seeking informed consent and providing information expectations of professional conduct for focus discussion. </a:t>
            </a:r>
          </a:p>
          <a:p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form the staff group, a purposive sample will be recruited. </a:t>
            </a:r>
            <a:r>
              <a:rPr lang="en-GB" sz="1400" b="0" dirty="0">
                <a:latin typeface="Calibri" panose="020F0502020204030204" pitchFamily="34" charset="0"/>
                <a:cs typeface="Calibri" panose="020F0502020204030204" pitchFamily="34" charset="0"/>
              </a:rPr>
              <a:t>A</a:t>
            </a:r>
            <a:r>
              <a:rPr lang="en-GB" sz="1400" b="0" i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n email will be sent to key staff in specific roles to invite them to take part in a focus group. This group will include between 4-6 participants that hold specific roles. </a:t>
            </a:r>
            <a:endParaRPr lang="en-US" sz="1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9" name="Content Placeholder 8" descr="A picture containing chart&#10;&#10;Description automatically generated">
            <a:extLst>
              <a:ext uri="{FF2B5EF4-FFF2-40B4-BE49-F238E27FC236}">
                <a16:creationId xmlns:a16="http://schemas.microsoft.com/office/drawing/2014/main" id="{4A877BCB-E717-C55C-FF8F-54F619825C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73698" y="251457"/>
            <a:ext cx="3130365" cy="6454361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535A640-1948-4AFD-A0B7-19AFDA955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806735" y="-157114"/>
            <a:ext cx="6053827" cy="6948641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214933 w 12114253"/>
              <a:gd name="connsiteY9" fmla="*/ 5924178 h 6330524"/>
              <a:gd name="connsiteX10" fmla="*/ 5731339 w 12114253"/>
              <a:gd name="connsiteY10" fmla="*/ 6330524 h 6330524"/>
              <a:gd name="connsiteX11" fmla="*/ 5971194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49542"/>
              <a:gd name="connsiteX1" fmla="*/ 304663 w 12114253"/>
              <a:gd name="connsiteY1" fmla="*/ 10761 h 6249542"/>
              <a:gd name="connsiteX2" fmla="*/ 0 w 12114253"/>
              <a:gd name="connsiteY2" fmla="*/ 47942 h 6249542"/>
              <a:gd name="connsiteX3" fmla="*/ 0 w 12114253"/>
              <a:gd name="connsiteY3" fmla="*/ 909146 h 6249542"/>
              <a:gd name="connsiteX4" fmla="*/ 4597 w 12114253"/>
              <a:gd name="connsiteY4" fmla="*/ 909146 h 6249542"/>
              <a:gd name="connsiteX5" fmla="*/ 88972 w 12114253"/>
              <a:gd name="connsiteY5" fmla="*/ 3523848 h 6249542"/>
              <a:gd name="connsiteX6" fmla="*/ 148480 w 12114253"/>
              <a:gd name="connsiteY6" fmla="*/ 5930841 h 6249542"/>
              <a:gd name="connsiteX7" fmla="*/ 2638911 w 12114253"/>
              <a:gd name="connsiteY7" fmla="*/ 5933377 h 6249542"/>
              <a:gd name="connsiteX8" fmla="*/ 4308929 w 12114253"/>
              <a:gd name="connsiteY8" fmla="*/ 5926717 h 6249542"/>
              <a:gd name="connsiteX9" fmla="*/ 5214933 w 12114253"/>
              <a:gd name="connsiteY9" fmla="*/ 5924178 h 6249542"/>
              <a:gd name="connsiteX10" fmla="*/ 5706853 w 12114253"/>
              <a:gd name="connsiteY10" fmla="*/ 6249542 h 6249542"/>
              <a:gd name="connsiteX11" fmla="*/ 5971194 w 12114253"/>
              <a:gd name="connsiteY11" fmla="*/ 5908409 h 6249542"/>
              <a:gd name="connsiteX12" fmla="*/ 9098386 w 12114253"/>
              <a:gd name="connsiteY12" fmla="*/ 5911624 h 6249542"/>
              <a:gd name="connsiteX13" fmla="*/ 10007288 w 12114253"/>
              <a:gd name="connsiteY13" fmla="*/ 5914499 h 6249542"/>
              <a:gd name="connsiteX14" fmla="*/ 10927227 w 12114253"/>
              <a:gd name="connsiteY14" fmla="*/ 5922366 h 6249542"/>
              <a:gd name="connsiteX15" fmla="*/ 12085310 w 12114253"/>
              <a:gd name="connsiteY15" fmla="*/ 5921320 h 6249542"/>
              <a:gd name="connsiteX16" fmla="*/ 12063456 w 12114253"/>
              <a:gd name="connsiteY16" fmla="*/ 2621674 h 6249542"/>
              <a:gd name="connsiteX17" fmla="*/ 12054104 w 12114253"/>
              <a:gd name="connsiteY17" fmla="*/ 176313 h 6249542"/>
              <a:gd name="connsiteX18" fmla="*/ 11289537 w 12114253"/>
              <a:gd name="connsiteY18" fmla="*/ 107615 h 6249542"/>
              <a:gd name="connsiteX19" fmla="*/ 10259313 w 12114253"/>
              <a:gd name="connsiteY19" fmla="*/ 101059 h 6249542"/>
              <a:gd name="connsiteX20" fmla="*/ 7599878 w 12114253"/>
              <a:gd name="connsiteY20" fmla="*/ 75910 h 6249542"/>
              <a:gd name="connsiteX21" fmla="*/ 1892744 w 12114253"/>
              <a:gd name="connsiteY21" fmla="*/ 0 h 6249542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308929 w 12114253"/>
              <a:gd name="connsiteY8" fmla="*/ 5926717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638911 w 12114253"/>
              <a:gd name="connsiteY7" fmla="*/ 5933377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892744 w 12114253"/>
              <a:gd name="connsiteY0" fmla="*/ 0 h 6231137"/>
              <a:gd name="connsiteX1" fmla="*/ 304663 w 12114253"/>
              <a:gd name="connsiteY1" fmla="*/ 10761 h 6231137"/>
              <a:gd name="connsiteX2" fmla="*/ 0 w 12114253"/>
              <a:gd name="connsiteY2" fmla="*/ 47942 h 6231137"/>
              <a:gd name="connsiteX3" fmla="*/ 0 w 12114253"/>
              <a:gd name="connsiteY3" fmla="*/ 909146 h 6231137"/>
              <a:gd name="connsiteX4" fmla="*/ 4597 w 12114253"/>
              <a:gd name="connsiteY4" fmla="*/ 909146 h 6231137"/>
              <a:gd name="connsiteX5" fmla="*/ 88972 w 12114253"/>
              <a:gd name="connsiteY5" fmla="*/ 3523848 h 6231137"/>
              <a:gd name="connsiteX6" fmla="*/ 148480 w 12114253"/>
              <a:gd name="connsiteY6" fmla="*/ 5930841 h 6231137"/>
              <a:gd name="connsiteX7" fmla="*/ 2589937 w 12114253"/>
              <a:gd name="connsiteY7" fmla="*/ 5929698 h 6231137"/>
              <a:gd name="connsiteX8" fmla="*/ 4243632 w 12114253"/>
              <a:gd name="connsiteY8" fmla="*/ 5908315 h 6231137"/>
              <a:gd name="connsiteX9" fmla="*/ 5214933 w 12114253"/>
              <a:gd name="connsiteY9" fmla="*/ 5924178 h 6231137"/>
              <a:gd name="connsiteX10" fmla="*/ 5698691 w 12114253"/>
              <a:gd name="connsiteY10" fmla="*/ 6231137 h 6231137"/>
              <a:gd name="connsiteX11" fmla="*/ 5971194 w 12114253"/>
              <a:gd name="connsiteY11" fmla="*/ 5908409 h 6231137"/>
              <a:gd name="connsiteX12" fmla="*/ 9098386 w 12114253"/>
              <a:gd name="connsiteY12" fmla="*/ 5911624 h 6231137"/>
              <a:gd name="connsiteX13" fmla="*/ 10007288 w 12114253"/>
              <a:gd name="connsiteY13" fmla="*/ 5914499 h 6231137"/>
              <a:gd name="connsiteX14" fmla="*/ 10927227 w 12114253"/>
              <a:gd name="connsiteY14" fmla="*/ 5922366 h 6231137"/>
              <a:gd name="connsiteX15" fmla="*/ 12085310 w 12114253"/>
              <a:gd name="connsiteY15" fmla="*/ 5921320 h 6231137"/>
              <a:gd name="connsiteX16" fmla="*/ 12063456 w 12114253"/>
              <a:gd name="connsiteY16" fmla="*/ 2621674 h 6231137"/>
              <a:gd name="connsiteX17" fmla="*/ 12054104 w 12114253"/>
              <a:gd name="connsiteY17" fmla="*/ 176313 h 6231137"/>
              <a:gd name="connsiteX18" fmla="*/ 11289537 w 12114253"/>
              <a:gd name="connsiteY18" fmla="*/ 107615 h 6231137"/>
              <a:gd name="connsiteX19" fmla="*/ 10259313 w 12114253"/>
              <a:gd name="connsiteY19" fmla="*/ 101059 h 6231137"/>
              <a:gd name="connsiteX20" fmla="*/ 7599878 w 12114253"/>
              <a:gd name="connsiteY20" fmla="*/ 75910 h 6231137"/>
              <a:gd name="connsiteX21" fmla="*/ 1892744 w 12114253"/>
              <a:gd name="connsiteY21" fmla="*/ 0 h 6231137"/>
              <a:gd name="connsiteX0" fmla="*/ 1952198 w 12173707"/>
              <a:gd name="connsiteY0" fmla="*/ 0 h 6231137"/>
              <a:gd name="connsiteX1" fmla="*/ 364117 w 12173707"/>
              <a:gd name="connsiteY1" fmla="*/ 10761 h 6231137"/>
              <a:gd name="connsiteX2" fmla="*/ 59454 w 12173707"/>
              <a:gd name="connsiteY2" fmla="*/ 47942 h 6231137"/>
              <a:gd name="connsiteX3" fmla="*/ 59454 w 12173707"/>
              <a:gd name="connsiteY3" fmla="*/ 909146 h 6231137"/>
              <a:gd name="connsiteX4" fmla="*/ 64051 w 12173707"/>
              <a:gd name="connsiteY4" fmla="*/ 909146 h 6231137"/>
              <a:gd name="connsiteX5" fmla="*/ 148426 w 12173707"/>
              <a:gd name="connsiteY5" fmla="*/ 3523848 h 6231137"/>
              <a:gd name="connsiteX6" fmla="*/ 41689 w 12173707"/>
              <a:gd name="connsiteY6" fmla="*/ 5941555 h 6231137"/>
              <a:gd name="connsiteX7" fmla="*/ 2649391 w 12173707"/>
              <a:gd name="connsiteY7" fmla="*/ 5929698 h 6231137"/>
              <a:gd name="connsiteX8" fmla="*/ 4303086 w 12173707"/>
              <a:gd name="connsiteY8" fmla="*/ 5908315 h 6231137"/>
              <a:gd name="connsiteX9" fmla="*/ 5274387 w 12173707"/>
              <a:gd name="connsiteY9" fmla="*/ 5924178 h 6231137"/>
              <a:gd name="connsiteX10" fmla="*/ 5758145 w 12173707"/>
              <a:gd name="connsiteY10" fmla="*/ 6231137 h 6231137"/>
              <a:gd name="connsiteX11" fmla="*/ 6030648 w 12173707"/>
              <a:gd name="connsiteY11" fmla="*/ 5908409 h 6231137"/>
              <a:gd name="connsiteX12" fmla="*/ 9157840 w 12173707"/>
              <a:gd name="connsiteY12" fmla="*/ 5911624 h 6231137"/>
              <a:gd name="connsiteX13" fmla="*/ 10066742 w 12173707"/>
              <a:gd name="connsiteY13" fmla="*/ 5914499 h 6231137"/>
              <a:gd name="connsiteX14" fmla="*/ 10986681 w 12173707"/>
              <a:gd name="connsiteY14" fmla="*/ 5922366 h 6231137"/>
              <a:gd name="connsiteX15" fmla="*/ 12144764 w 12173707"/>
              <a:gd name="connsiteY15" fmla="*/ 5921320 h 6231137"/>
              <a:gd name="connsiteX16" fmla="*/ 12122910 w 12173707"/>
              <a:gd name="connsiteY16" fmla="*/ 2621674 h 6231137"/>
              <a:gd name="connsiteX17" fmla="*/ 12113558 w 12173707"/>
              <a:gd name="connsiteY17" fmla="*/ 176313 h 6231137"/>
              <a:gd name="connsiteX18" fmla="*/ 11348991 w 12173707"/>
              <a:gd name="connsiteY18" fmla="*/ 107615 h 6231137"/>
              <a:gd name="connsiteX19" fmla="*/ 10318767 w 12173707"/>
              <a:gd name="connsiteY19" fmla="*/ 101059 h 6231137"/>
              <a:gd name="connsiteX20" fmla="*/ 7659332 w 12173707"/>
              <a:gd name="connsiteY20" fmla="*/ 75910 h 6231137"/>
              <a:gd name="connsiteX21" fmla="*/ 1952198 w 12173707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9 w 12201124"/>
              <a:gd name="connsiteY5" fmla="*/ 3534559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79615 w 12201124"/>
              <a:gd name="connsiteY0" fmla="*/ 0 h 6231137"/>
              <a:gd name="connsiteX1" fmla="*/ 391534 w 12201124"/>
              <a:gd name="connsiteY1" fmla="*/ 10761 h 6231137"/>
              <a:gd name="connsiteX2" fmla="*/ 86871 w 12201124"/>
              <a:gd name="connsiteY2" fmla="*/ 47942 h 6231137"/>
              <a:gd name="connsiteX3" fmla="*/ 86871 w 12201124"/>
              <a:gd name="connsiteY3" fmla="*/ 909146 h 6231137"/>
              <a:gd name="connsiteX4" fmla="*/ 91468 w 12201124"/>
              <a:gd name="connsiteY4" fmla="*/ 909146 h 6231137"/>
              <a:gd name="connsiteX5" fmla="*/ 33348 w 12201124"/>
              <a:gd name="connsiteY5" fmla="*/ 4337852 h 6231137"/>
              <a:gd name="connsiteX6" fmla="*/ 69106 w 12201124"/>
              <a:gd name="connsiteY6" fmla="*/ 5941555 h 6231137"/>
              <a:gd name="connsiteX7" fmla="*/ 2676808 w 12201124"/>
              <a:gd name="connsiteY7" fmla="*/ 5929698 h 6231137"/>
              <a:gd name="connsiteX8" fmla="*/ 4330503 w 12201124"/>
              <a:gd name="connsiteY8" fmla="*/ 5908315 h 6231137"/>
              <a:gd name="connsiteX9" fmla="*/ 5301804 w 12201124"/>
              <a:gd name="connsiteY9" fmla="*/ 5924178 h 6231137"/>
              <a:gd name="connsiteX10" fmla="*/ 5785562 w 12201124"/>
              <a:gd name="connsiteY10" fmla="*/ 6231137 h 6231137"/>
              <a:gd name="connsiteX11" fmla="*/ 6058065 w 12201124"/>
              <a:gd name="connsiteY11" fmla="*/ 5908409 h 6231137"/>
              <a:gd name="connsiteX12" fmla="*/ 9185257 w 12201124"/>
              <a:gd name="connsiteY12" fmla="*/ 5911624 h 6231137"/>
              <a:gd name="connsiteX13" fmla="*/ 10094159 w 12201124"/>
              <a:gd name="connsiteY13" fmla="*/ 5914499 h 6231137"/>
              <a:gd name="connsiteX14" fmla="*/ 11014098 w 12201124"/>
              <a:gd name="connsiteY14" fmla="*/ 5922366 h 6231137"/>
              <a:gd name="connsiteX15" fmla="*/ 12172181 w 12201124"/>
              <a:gd name="connsiteY15" fmla="*/ 5921320 h 6231137"/>
              <a:gd name="connsiteX16" fmla="*/ 12150327 w 12201124"/>
              <a:gd name="connsiteY16" fmla="*/ 2621674 h 6231137"/>
              <a:gd name="connsiteX17" fmla="*/ 12140975 w 12201124"/>
              <a:gd name="connsiteY17" fmla="*/ 176313 h 6231137"/>
              <a:gd name="connsiteX18" fmla="*/ 11376408 w 12201124"/>
              <a:gd name="connsiteY18" fmla="*/ 107615 h 6231137"/>
              <a:gd name="connsiteX19" fmla="*/ 10346184 w 12201124"/>
              <a:gd name="connsiteY19" fmla="*/ 101059 h 6231137"/>
              <a:gd name="connsiteX20" fmla="*/ 7686749 w 12201124"/>
              <a:gd name="connsiteY20" fmla="*/ 75910 h 6231137"/>
              <a:gd name="connsiteX21" fmla="*/ 1979615 w 12201124"/>
              <a:gd name="connsiteY21" fmla="*/ 0 h 6231137"/>
              <a:gd name="connsiteX0" fmla="*/ 1986334 w 12207843"/>
              <a:gd name="connsiteY0" fmla="*/ 0 h 6231137"/>
              <a:gd name="connsiteX1" fmla="*/ 398253 w 12207843"/>
              <a:gd name="connsiteY1" fmla="*/ 10761 h 6231137"/>
              <a:gd name="connsiteX2" fmla="*/ 93590 w 12207843"/>
              <a:gd name="connsiteY2" fmla="*/ 47942 h 6231137"/>
              <a:gd name="connsiteX3" fmla="*/ 93590 w 12207843"/>
              <a:gd name="connsiteY3" fmla="*/ 909146 h 6231137"/>
              <a:gd name="connsiteX4" fmla="*/ 98187 w 12207843"/>
              <a:gd name="connsiteY4" fmla="*/ 909146 h 6231137"/>
              <a:gd name="connsiteX5" fmla="*/ 40067 w 12207843"/>
              <a:gd name="connsiteY5" fmla="*/ 4337852 h 6231137"/>
              <a:gd name="connsiteX6" fmla="*/ 75825 w 12207843"/>
              <a:gd name="connsiteY6" fmla="*/ 5941555 h 6231137"/>
              <a:gd name="connsiteX7" fmla="*/ 2683527 w 12207843"/>
              <a:gd name="connsiteY7" fmla="*/ 5929698 h 6231137"/>
              <a:gd name="connsiteX8" fmla="*/ 4337222 w 12207843"/>
              <a:gd name="connsiteY8" fmla="*/ 5908315 h 6231137"/>
              <a:gd name="connsiteX9" fmla="*/ 5308523 w 12207843"/>
              <a:gd name="connsiteY9" fmla="*/ 5924178 h 6231137"/>
              <a:gd name="connsiteX10" fmla="*/ 5792281 w 12207843"/>
              <a:gd name="connsiteY10" fmla="*/ 6231137 h 6231137"/>
              <a:gd name="connsiteX11" fmla="*/ 6064784 w 12207843"/>
              <a:gd name="connsiteY11" fmla="*/ 5908409 h 6231137"/>
              <a:gd name="connsiteX12" fmla="*/ 9191976 w 12207843"/>
              <a:gd name="connsiteY12" fmla="*/ 5911624 h 6231137"/>
              <a:gd name="connsiteX13" fmla="*/ 10100878 w 12207843"/>
              <a:gd name="connsiteY13" fmla="*/ 5914499 h 6231137"/>
              <a:gd name="connsiteX14" fmla="*/ 11020817 w 12207843"/>
              <a:gd name="connsiteY14" fmla="*/ 5922366 h 6231137"/>
              <a:gd name="connsiteX15" fmla="*/ 12178900 w 12207843"/>
              <a:gd name="connsiteY15" fmla="*/ 5921320 h 6231137"/>
              <a:gd name="connsiteX16" fmla="*/ 12157046 w 12207843"/>
              <a:gd name="connsiteY16" fmla="*/ 2621674 h 6231137"/>
              <a:gd name="connsiteX17" fmla="*/ 12147694 w 12207843"/>
              <a:gd name="connsiteY17" fmla="*/ 176313 h 6231137"/>
              <a:gd name="connsiteX18" fmla="*/ 11383127 w 12207843"/>
              <a:gd name="connsiteY18" fmla="*/ 107615 h 6231137"/>
              <a:gd name="connsiteX19" fmla="*/ 10352903 w 12207843"/>
              <a:gd name="connsiteY19" fmla="*/ 101059 h 6231137"/>
              <a:gd name="connsiteX20" fmla="*/ 7693468 w 12207843"/>
              <a:gd name="connsiteY20" fmla="*/ 75910 h 6231137"/>
              <a:gd name="connsiteX21" fmla="*/ 1986334 w 12207843"/>
              <a:gd name="connsiteY21" fmla="*/ 0 h 6231137"/>
              <a:gd name="connsiteX0" fmla="*/ 1973709 w 12195218"/>
              <a:gd name="connsiteY0" fmla="*/ 0 h 6231137"/>
              <a:gd name="connsiteX1" fmla="*/ 385628 w 12195218"/>
              <a:gd name="connsiteY1" fmla="*/ 10761 h 6231137"/>
              <a:gd name="connsiteX2" fmla="*/ 80965 w 12195218"/>
              <a:gd name="connsiteY2" fmla="*/ 47942 h 6231137"/>
              <a:gd name="connsiteX3" fmla="*/ 80965 w 12195218"/>
              <a:gd name="connsiteY3" fmla="*/ 909146 h 6231137"/>
              <a:gd name="connsiteX4" fmla="*/ 85562 w 12195218"/>
              <a:gd name="connsiteY4" fmla="*/ 909146 h 6231137"/>
              <a:gd name="connsiteX5" fmla="*/ 27442 w 12195218"/>
              <a:gd name="connsiteY5" fmla="*/ 4337852 h 6231137"/>
              <a:gd name="connsiteX6" fmla="*/ 63200 w 12195218"/>
              <a:gd name="connsiteY6" fmla="*/ 5941555 h 6231137"/>
              <a:gd name="connsiteX7" fmla="*/ 2670902 w 12195218"/>
              <a:gd name="connsiteY7" fmla="*/ 5929698 h 6231137"/>
              <a:gd name="connsiteX8" fmla="*/ 4324597 w 12195218"/>
              <a:gd name="connsiteY8" fmla="*/ 5908315 h 6231137"/>
              <a:gd name="connsiteX9" fmla="*/ 5295898 w 12195218"/>
              <a:gd name="connsiteY9" fmla="*/ 5924178 h 6231137"/>
              <a:gd name="connsiteX10" fmla="*/ 5779656 w 12195218"/>
              <a:gd name="connsiteY10" fmla="*/ 6231137 h 6231137"/>
              <a:gd name="connsiteX11" fmla="*/ 6052159 w 12195218"/>
              <a:gd name="connsiteY11" fmla="*/ 5908409 h 6231137"/>
              <a:gd name="connsiteX12" fmla="*/ 9179351 w 12195218"/>
              <a:gd name="connsiteY12" fmla="*/ 5911624 h 6231137"/>
              <a:gd name="connsiteX13" fmla="*/ 10088253 w 12195218"/>
              <a:gd name="connsiteY13" fmla="*/ 5914499 h 6231137"/>
              <a:gd name="connsiteX14" fmla="*/ 11008192 w 12195218"/>
              <a:gd name="connsiteY14" fmla="*/ 5922366 h 6231137"/>
              <a:gd name="connsiteX15" fmla="*/ 12166275 w 12195218"/>
              <a:gd name="connsiteY15" fmla="*/ 5921320 h 6231137"/>
              <a:gd name="connsiteX16" fmla="*/ 12144421 w 12195218"/>
              <a:gd name="connsiteY16" fmla="*/ 2621674 h 6231137"/>
              <a:gd name="connsiteX17" fmla="*/ 12135069 w 12195218"/>
              <a:gd name="connsiteY17" fmla="*/ 176313 h 6231137"/>
              <a:gd name="connsiteX18" fmla="*/ 11370502 w 12195218"/>
              <a:gd name="connsiteY18" fmla="*/ 107615 h 6231137"/>
              <a:gd name="connsiteX19" fmla="*/ 10340278 w 12195218"/>
              <a:gd name="connsiteY19" fmla="*/ 101059 h 6231137"/>
              <a:gd name="connsiteX20" fmla="*/ 7680843 w 12195218"/>
              <a:gd name="connsiteY20" fmla="*/ 75910 h 6231137"/>
              <a:gd name="connsiteX21" fmla="*/ 1973709 w 12195218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92826 w 12202482"/>
              <a:gd name="connsiteY4" fmla="*/ 909146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1980973 w 12202482"/>
              <a:gd name="connsiteY0" fmla="*/ 0 h 6231137"/>
              <a:gd name="connsiteX1" fmla="*/ 392892 w 12202482"/>
              <a:gd name="connsiteY1" fmla="*/ 10761 h 6231137"/>
              <a:gd name="connsiteX2" fmla="*/ 88229 w 12202482"/>
              <a:gd name="connsiteY2" fmla="*/ 47942 h 6231137"/>
              <a:gd name="connsiteX3" fmla="*/ 88229 w 12202482"/>
              <a:gd name="connsiteY3" fmla="*/ 909146 h 6231137"/>
              <a:gd name="connsiteX4" fmla="*/ 21578 w 12202482"/>
              <a:gd name="connsiteY4" fmla="*/ 994830 h 6231137"/>
              <a:gd name="connsiteX5" fmla="*/ 10957 w 12202482"/>
              <a:gd name="connsiteY5" fmla="*/ 4530644 h 6231137"/>
              <a:gd name="connsiteX6" fmla="*/ 70464 w 12202482"/>
              <a:gd name="connsiteY6" fmla="*/ 5941555 h 6231137"/>
              <a:gd name="connsiteX7" fmla="*/ 2678166 w 12202482"/>
              <a:gd name="connsiteY7" fmla="*/ 5929698 h 6231137"/>
              <a:gd name="connsiteX8" fmla="*/ 4331861 w 12202482"/>
              <a:gd name="connsiteY8" fmla="*/ 5908315 h 6231137"/>
              <a:gd name="connsiteX9" fmla="*/ 5303162 w 12202482"/>
              <a:gd name="connsiteY9" fmla="*/ 5924178 h 6231137"/>
              <a:gd name="connsiteX10" fmla="*/ 5786920 w 12202482"/>
              <a:gd name="connsiteY10" fmla="*/ 6231137 h 6231137"/>
              <a:gd name="connsiteX11" fmla="*/ 6059423 w 12202482"/>
              <a:gd name="connsiteY11" fmla="*/ 5908409 h 6231137"/>
              <a:gd name="connsiteX12" fmla="*/ 9186615 w 12202482"/>
              <a:gd name="connsiteY12" fmla="*/ 5911624 h 6231137"/>
              <a:gd name="connsiteX13" fmla="*/ 10095517 w 12202482"/>
              <a:gd name="connsiteY13" fmla="*/ 5914499 h 6231137"/>
              <a:gd name="connsiteX14" fmla="*/ 11015456 w 12202482"/>
              <a:gd name="connsiteY14" fmla="*/ 5922366 h 6231137"/>
              <a:gd name="connsiteX15" fmla="*/ 12173539 w 12202482"/>
              <a:gd name="connsiteY15" fmla="*/ 5921320 h 6231137"/>
              <a:gd name="connsiteX16" fmla="*/ 12151685 w 12202482"/>
              <a:gd name="connsiteY16" fmla="*/ 2621674 h 6231137"/>
              <a:gd name="connsiteX17" fmla="*/ 12142333 w 12202482"/>
              <a:gd name="connsiteY17" fmla="*/ 176313 h 6231137"/>
              <a:gd name="connsiteX18" fmla="*/ 11377766 w 12202482"/>
              <a:gd name="connsiteY18" fmla="*/ 107615 h 6231137"/>
              <a:gd name="connsiteX19" fmla="*/ 10347542 w 12202482"/>
              <a:gd name="connsiteY19" fmla="*/ 101059 h 6231137"/>
              <a:gd name="connsiteX20" fmla="*/ 7688107 w 12202482"/>
              <a:gd name="connsiteY20" fmla="*/ 75910 h 6231137"/>
              <a:gd name="connsiteX21" fmla="*/ 1980973 w 12202482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142494 w 12256747"/>
              <a:gd name="connsiteY3" fmla="*/ 909146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75843 w 12256747"/>
              <a:gd name="connsiteY4" fmla="*/ 994830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35238 w 12256747"/>
              <a:gd name="connsiteY0" fmla="*/ 0 h 6231137"/>
              <a:gd name="connsiteX1" fmla="*/ 447157 w 12256747"/>
              <a:gd name="connsiteY1" fmla="*/ 10761 h 6231137"/>
              <a:gd name="connsiteX2" fmla="*/ 0 w 12256747"/>
              <a:gd name="connsiteY2" fmla="*/ 26521 h 6231137"/>
              <a:gd name="connsiteX3" fmla="*/ -1 w 12256747"/>
              <a:gd name="connsiteY3" fmla="*/ 844885 h 6231137"/>
              <a:gd name="connsiteX4" fmla="*/ 4594 w 12256747"/>
              <a:gd name="connsiteY4" fmla="*/ 1176912 h 6231137"/>
              <a:gd name="connsiteX5" fmla="*/ 65222 w 12256747"/>
              <a:gd name="connsiteY5" fmla="*/ 4530644 h 6231137"/>
              <a:gd name="connsiteX6" fmla="*/ 124729 w 12256747"/>
              <a:gd name="connsiteY6" fmla="*/ 5941555 h 6231137"/>
              <a:gd name="connsiteX7" fmla="*/ 2732431 w 12256747"/>
              <a:gd name="connsiteY7" fmla="*/ 5929698 h 6231137"/>
              <a:gd name="connsiteX8" fmla="*/ 4386126 w 12256747"/>
              <a:gd name="connsiteY8" fmla="*/ 5908315 h 6231137"/>
              <a:gd name="connsiteX9" fmla="*/ 5357427 w 12256747"/>
              <a:gd name="connsiteY9" fmla="*/ 5924178 h 6231137"/>
              <a:gd name="connsiteX10" fmla="*/ 5841185 w 12256747"/>
              <a:gd name="connsiteY10" fmla="*/ 6231137 h 6231137"/>
              <a:gd name="connsiteX11" fmla="*/ 6113688 w 12256747"/>
              <a:gd name="connsiteY11" fmla="*/ 5908409 h 6231137"/>
              <a:gd name="connsiteX12" fmla="*/ 9240880 w 12256747"/>
              <a:gd name="connsiteY12" fmla="*/ 5911624 h 6231137"/>
              <a:gd name="connsiteX13" fmla="*/ 10149782 w 12256747"/>
              <a:gd name="connsiteY13" fmla="*/ 5914499 h 6231137"/>
              <a:gd name="connsiteX14" fmla="*/ 11069721 w 12256747"/>
              <a:gd name="connsiteY14" fmla="*/ 5922366 h 6231137"/>
              <a:gd name="connsiteX15" fmla="*/ 12227804 w 12256747"/>
              <a:gd name="connsiteY15" fmla="*/ 5921320 h 6231137"/>
              <a:gd name="connsiteX16" fmla="*/ 12205950 w 12256747"/>
              <a:gd name="connsiteY16" fmla="*/ 2621674 h 6231137"/>
              <a:gd name="connsiteX17" fmla="*/ 12196598 w 12256747"/>
              <a:gd name="connsiteY17" fmla="*/ 176313 h 6231137"/>
              <a:gd name="connsiteX18" fmla="*/ 11432031 w 12256747"/>
              <a:gd name="connsiteY18" fmla="*/ 107615 h 6231137"/>
              <a:gd name="connsiteX19" fmla="*/ 10401807 w 12256747"/>
              <a:gd name="connsiteY19" fmla="*/ 101059 h 6231137"/>
              <a:gd name="connsiteX20" fmla="*/ 7742372 w 12256747"/>
              <a:gd name="connsiteY20" fmla="*/ 75910 h 6231137"/>
              <a:gd name="connsiteX21" fmla="*/ 2035238 w 12256747"/>
              <a:gd name="connsiteY21" fmla="*/ 0 h 6231137"/>
              <a:gd name="connsiteX0" fmla="*/ 2054471 w 12275980"/>
              <a:gd name="connsiteY0" fmla="*/ 0 h 6231137"/>
              <a:gd name="connsiteX1" fmla="*/ 466390 w 12275980"/>
              <a:gd name="connsiteY1" fmla="*/ 10761 h 6231137"/>
              <a:gd name="connsiteX2" fmla="*/ 19233 w 12275980"/>
              <a:gd name="connsiteY2" fmla="*/ 26521 h 6231137"/>
              <a:gd name="connsiteX3" fmla="*/ 19232 w 12275980"/>
              <a:gd name="connsiteY3" fmla="*/ 844885 h 6231137"/>
              <a:gd name="connsiteX4" fmla="*/ 76 w 12275980"/>
              <a:gd name="connsiteY4" fmla="*/ 1369703 h 6231137"/>
              <a:gd name="connsiteX5" fmla="*/ 84455 w 12275980"/>
              <a:gd name="connsiteY5" fmla="*/ 4530644 h 6231137"/>
              <a:gd name="connsiteX6" fmla="*/ 143962 w 12275980"/>
              <a:gd name="connsiteY6" fmla="*/ 5941555 h 6231137"/>
              <a:gd name="connsiteX7" fmla="*/ 2751664 w 12275980"/>
              <a:gd name="connsiteY7" fmla="*/ 5929698 h 6231137"/>
              <a:gd name="connsiteX8" fmla="*/ 4405359 w 12275980"/>
              <a:gd name="connsiteY8" fmla="*/ 5908315 h 6231137"/>
              <a:gd name="connsiteX9" fmla="*/ 5376660 w 12275980"/>
              <a:gd name="connsiteY9" fmla="*/ 5924178 h 6231137"/>
              <a:gd name="connsiteX10" fmla="*/ 5860418 w 12275980"/>
              <a:gd name="connsiteY10" fmla="*/ 6231137 h 6231137"/>
              <a:gd name="connsiteX11" fmla="*/ 6132921 w 12275980"/>
              <a:gd name="connsiteY11" fmla="*/ 5908409 h 6231137"/>
              <a:gd name="connsiteX12" fmla="*/ 9260113 w 12275980"/>
              <a:gd name="connsiteY12" fmla="*/ 5911624 h 6231137"/>
              <a:gd name="connsiteX13" fmla="*/ 10169015 w 12275980"/>
              <a:gd name="connsiteY13" fmla="*/ 5914499 h 6231137"/>
              <a:gd name="connsiteX14" fmla="*/ 11088954 w 12275980"/>
              <a:gd name="connsiteY14" fmla="*/ 5922366 h 6231137"/>
              <a:gd name="connsiteX15" fmla="*/ 12247037 w 12275980"/>
              <a:gd name="connsiteY15" fmla="*/ 5921320 h 6231137"/>
              <a:gd name="connsiteX16" fmla="*/ 12225183 w 12275980"/>
              <a:gd name="connsiteY16" fmla="*/ 2621674 h 6231137"/>
              <a:gd name="connsiteX17" fmla="*/ 12215831 w 12275980"/>
              <a:gd name="connsiteY17" fmla="*/ 176313 h 6231137"/>
              <a:gd name="connsiteX18" fmla="*/ 11451264 w 12275980"/>
              <a:gd name="connsiteY18" fmla="*/ 107615 h 6231137"/>
              <a:gd name="connsiteX19" fmla="*/ 10421040 w 12275980"/>
              <a:gd name="connsiteY19" fmla="*/ 101059 h 6231137"/>
              <a:gd name="connsiteX20" fmla="*/ 7761605 w 12275980"/>
              <a:gd name="connsiteY20" fmla="*/ 75910 h 6231137"/>
              <a:gd name="connsiteX21" fmla="*/ 2054471 w 1227598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161182 w 12293200"/>
              <a:gd name="connsiteY6" fmla="*/ 5941555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93200"/>
              <a:gd name="connsiteY0" fmla="*/ 0 h 6231137"/>
              <a:gd name="connsiteX1" fmla="*/ 483610 w 12293200"/>
              <a:gd name="connsiteY1" fmla="*/ 10761 h 6231137"/>
              <a:gd name="connsiteX2" fmla="*/ 36453 w 12293200"/>
              <a:gd name="connsiteY2" fmla="*/ 26521 h 6231137"/>
              <a:gd name="connsiteX3" fmla="*/ 36452 w 12293200"/>
              <a:gd name="connsiteY3" fmla="*/ 844885 h 6231137"/>
              <a:gd name="connsiteX4" fmla="*/ 17296 w 12293200"/>
              <a:gd name="connsiteY4" fmla="*/ 1369703 h 6231137"/>
              <a:gd name="connsiteX5" fmla="*/ 6679 w 12293200"/>
              <a:gd name="connsiteY5" fmla="*/ 4594908 h 6231137"/>
              <a:gd name="connsiteX6" fmla="*/ 89932 w 12293200"/>
              <a:gd name="connsiteY6" fmla="*/ 5941557 h 6231137"/>
              <a:gd name="connsiteX7" fmla="*/ 2768884 w 12293200"/>
              <a:gd name="connsiteY7" fmla="*/ 5929698 h 6231137"/>
              <a:gd name="connsiteX8" fmla="*/ 4422579 w 12293200"/>
              <a:gd name="connsiteY8" fmla="*/ 5908315 h 6231137"/>
              <a:gd name="connsiteX9" fmla="*/ 5393880 w 12293200"/>
              <a:gd name="connsiteY9" fmla="*/ 5924178 h 6231137"/>
              <a:gd name="connsiteX10" fmla="*/ 5877638 w 12293200"/>
              <a:gd name="connsiteY10" fmla="*/ 6231137 h 6231137"/>
              <a:gd name="connsiteX11" fmla="*/ 6150141 w 12293200"/>
              <a:gd name="connsiteY11" fmla="*/ 5908409 h 6231137"/>
              <a:gd name="connsiteX12" fmla="*/ 9277333 w 12293200"/>
              <a:gd name="connsiteY12" fmla="*/ 5911624 h 6231137"/>
              <a:gd name="connsiteX13" fmla="*/ 10186235 w 12293200"/>
              <a:gd name="connsiteY13" fmla="*/ 5914499 h 6231137"/>
              <a:gd name="connsiteX14" fmla="*/ 11106174 w 12293200"/>
              <a:gd name="connsiteY14" fmla="*/ 5922366 h 6231137"/>
              <a:gd name="connsiteX15" fmla="*/ 12264257 w 12293200"/>
              <a:gd name="connsiteY15" fmla="*/ 5921320 h 6231137"/>
              <a:gd name="connsiteX16" fmla="*/ 12242403 w 12293200"/>
              <a:gd name="connsiteY16" fmla="*/ 2621674 h 6231137"/>
              <a:gd name="connsiteX17" fmla="*/ 12233051 w 12293200"/>
              <a:gd name="connsiteY17" fmla="*/ 176313 h 6231137"/>
              <a:gd name="connsiteX18" fmla="*/ 11468484 w 12293200"/>
              <a:gd name="connsiteY18" fmla="*/ 107615 h 6231137"/>
              <a:gd name="connsiteX19" fmla="*/ 10438260 w 12293200"/>
              <a:gd name="connsiteY19" fmla="*/ 101059 h 6231137"/>
              <a:gd name="connsiteX20" fmla="*/ 7778825 w 12293200"/>
              <a:gd name="connsiteY20" fmla="*/ 75910 h 6231137"/>
              <a:gd name="connsiteX21" fmla="*/ 2071691 w 12293200"/>
              <a:gd name="connsiteY21" fmla="*/ 0 h 6231137"/>
              <a:gd name="connsiteX0" fmla="*/ 2071691 w 12288138"/>
              <a:gd name="connsiteY0" fmla="*/ 24998 h 6256135"/>
              <a:gd name="connsiteX1" fmla="*/ 483610 w 12288138"/>
              <a:gd name="connsiteY1" fmla="*/ 35759 h 6256135"/>
              <a:gd name="connsiteX2" fmla="*/ 36453 w 12288138"/>
              <a:gd name="connsiteY2" fmla="*/ 51519 h 6256135"/>
              <a:gd name="connsiteX3" fmla="*/ 36452 w 12288138"/>
              <a:gd name="connsiteY3" fmla="*/ 869883 h 6256135"/>
              <a:gd name="connsiteX4" fmla="*/ 17296 w 12288138"/>
              <a:gd name="connsiteY4" fmla="*/ 1394701 h 6256135"/>
              <a:gd name="connsiteX5" fmla="*/ 6679 w 12288138"/>
              <a:gd name="connsiteY5" fmla="*/ 4619906 h 6256135"/>
              <a:gd name="connsiteX6" fmla="*/ 89932 w 12288138"/>
              <a:gd name="connsiteY6" fmla="*/ 5966555 h 6256135"/>
              <a:gd name="connsiteX7" fmla="*/ 2768884 w 12288138"/>
              <a:gd name="connsiteY7" fmla="*/ 5954696 h 6256135"/>
              <a:gd name="connsiteX8" fmla="*/ 4422579 w 12288138"/>
              <a:gd name="connsiteY8" fmla="*/ 5933313 h 6256135"/>
              <a:gd name="connsiteX9" fmla="*/ 5393880 w 12288138"/>
              <a:gd name="connsiteY9" fmla="*/ 5949176 h 6256135"/>
              <a:gd name="connsiteX10" fmla="*/ 5877638 w 12288138"/>
              <a:gd name="connsiteY10" fmla="*/ 6256135 h 6256135"/>
              <a:gd name="connsiteX11" fmla="*/ 6150141 w 12288138"/>
              <a:gd name="connsiteY11" fmla="*/ 5933407 h 6256135"/>
              <a:gd name="connsiteX12" fmla="*/ 9277333 w 12288138"/>
              <a:gd name="connsiteY12" fmla="*/ 5936622 h 6256135"/>
              <a:gd name="connsiteX13" fmla="*/ 10186235 w 12288138"/>
              <a:gd name="connsiteY13" fmla="*/ 5939497 h 6256135"/>
              <a:gd name="connsiteX14" fmla="*/ 11106174 w 12288138"/>
              <a:gd name="connsiteY14" fmla="*/ 5947364 h 6256135"/>
              <a:gd name="connsiteX15" fmla="*/ 12264257 w 12288138"/>
              <a:gd name="connsiteY15" fmla="*/ 5946318 h 6256135"/>
              <a:gd name="connsiteX16" fmla="*/ 12242403 w 12288138"/>
              <a:gd name="connsiteY16" fmla="*/ 2646672 h 6256135"/>
              <a:gd name="connsiteX17" fmla="*/ 12233051 w 12288138"/>
              <a:gd name="connsiteY17" fmla="*/ 201311 h 6256135"/>
              <a:gd name="connsiteX18" fmla="*/ 11729726 w 12288138"/>
              <a:gd name="connsiteY18" fmla="*/ 132612 h 6256135"/>
              <a:gd name="connsiteX19" fmla="*/ 10438260 w 12288138"/>
              <a:gd name="connsiteY19" fmla="*/ 126057 h 6256135"/>
              <a:gd name="connsiteX20" fmla="*/ 7778825 w 12288138"/>
              <a:gd name="connsiteY20" fmla="*/ 100908 h 6256135"/>
              <a:gd name="connsiteX21" fmla="*/ 2071691 w 12288138"/>
              <a:gd name="connsiteY21" fmla="*/ 24998 h 6256135"/>
              <a:gd name="connsiteX0" fmla="*/ 2071691 w 12281699"/>
              <a:gd name="connsiteY0" fmla="*/ 0 h 6231137"/>
              <a:gd name="connsiteX1" fmla="*/ 483610 w 12281699"/>
              <a:gd name="connsiteY1" fmla="*/ 10761 h 6231137"/>
              <a:gd name="connsiteX2" fmla="*/ 36453 w 12281699"/>
              <a:gd name="connsiteY2" fmla="*/ 26521 h 6231137"/>
              <a:gd name="connsiteX3" fmla="*/ 36452 w 12281699"/>
              <a:gd name="connsiteY3" fmla="*/ 844885 h 6231137"/>
              <a:gd name="connsiteX4" fmla="*/ 17296 w 12281699"/>
              <a:gd name="connsiteY4" fmla="*/ 1369703 h 6231137"/>
              <a:gd name="connsiteX5" fmla="*/ 6679 w 12281699"/>
              <a:gd name="connsiteY5" fmla="*/ 4594908 h 6231137"/>
              <a:gd name="connsiteX6" fmla="*/ 89932 w 12281699"/>
              <a:gd name="connsiteY6" fmla="*/ 5941557 h 6231137"/>
              <a:gd name="connsiteX7" fmla="*/ 2768884 w 12281699"/>
              <a:gd name="connsiteY7" fmla="*/ 5929698 h 6231137"/>
              <a:gd name="connsiteX8" fmla="*/ 4422579 w 12281699"/>
              <a:gd name="connsiteY8" fmla="*/ 5908315 h 6231137"/>
              <a:gd name="connsiteX9" fmla="*/ 5393880 w 12281699"/>
              <a:gd name="connsiteY9" fmla="*/ 5924178 h 6231137"/>
              <a:gd name="connsiteX10" fmla="*/ 5877638 w 12281699"/>
              <a:gd name="connsiteY10" fmla="*/ 6231137 h 6231137"/>
              <a:gd name="connsiteX11" fmla="*/ 6150141 w 12281699"/>
              <a:gd name="connsiteY11" fmla="*/ 5908409 h 6231137"/>
              <a:gd name="connsiteX12" fmla="*/ 9277333 w 12281699"/>
              <a:gd name="connsiteY12" fmla="*/ 5911624 h 6231137"/>
              <a:gd name="connsiteX13" fmla="*/ 10186235 w 12281699"/>
              <a:gd name="connsiteY13" fmla="*/ 5914499 h 6231137"/>
              <a:gd name="connsiteX14" fmla="*/ 11106174 w 12281699"/>
              <a:gd name="connsiteY14" fmla="*/ 5922366 h 6231137"/>
              <a:gd name="connsiteX15" fmla="*/ 12264257 w 12281699"/>
              <a:gd name="connsiteY15" fmla="*/ 5921320 h 6231137"/>
              <a:gd name="connsiteX16" fmla="*/ 12242403 w 12281699"/>
              <a:gd name="connsiteY16" fmla="*/ 2621674 h 6231137"/>
              <a:gd name="connsiteX17" fmla="*/ 12233051 w 12281699"/>
              <a:gd name="connsiteY17" fmla="*/ 176313 h 6231137"/>
              <a:gd name="connsiteX18" fmla="*/ 11729726 w 12281699"/>
              <a:gd name="connsiteY18" fmla="*/ 107614 h 6231137"/>
              <a:gd name="connsiteX19" fmla="*/ 10438260 w 12281699"/>
              <a:gd name="connsiteY19" fmla="*/ 101059 h 6231137"/>
              <a:gd name="connsiteX20" fmla="*/ 7778825 w 12281699"/>
              <a:gd name="connsiteY20" fmla="*/ 75910 h 6231137"/>
              <a:gd name="connsiteX21" fmla="*/ 2071691 w 12281699"/>
              <a:gd name="connsiteY21" fmla="*/ 0 h 6231137"/>
              <a:gd name="connsiteX0" fmla="*/ 2071691 w 12281973"/>
              <a:gd name="connsiteY0" fmla="*/ 17107 h 6248244"/>
              <a:gd name="connsiteX1" fmla="*/ 483610 w 12281973"/>
              <a:gd name="connsiteY1" fmla="*/ 27868 h 6248244"/>
              <a:gd name="connsiteX2" fmla="*/ 36453 w 12281973"/>
              <a:gd name="connsiteY2" fmla="*/ 43628 h 6248244"/>
              <a:gd name="connsiteX3" fmla="*/ 36452 w 12281973"/>
              <a:gd name="connsiteY3" fmla="*/ 861992 h 6248244"/>
              <a:gd name="connsiteX4" fmla="*/ 17296 w 12281973"/>
              <a:gd name="connsiteY4" fmla="*/ 1386810 h 6248244"/>
              <a:gd name="connsiteX5" fmla="*/ 6679 w 12281973"/>
              <a:gd name="connsiteY5" fmla="*/ 4612015 h 6248244"/>
              <a:gd name="connsiteX6" fmla="*/ 89932 w 12281973"/>
              <a:gd name="connsiteY6" fmla="*/ 5958664 h 6248244"/>
              <a:gd name="connsiteX7" fmla="*/ 2768884 w 12281973"/>
              <a:gd name="connsiteY7" fmla="*/ 5946805 h 6248244"/>
              <a:gd name="connsiteX8" fmla="*/ 4422579 w 12281973"/>
              <a:gd name="connsiteY8" fmla="*/ 5925422 h 6248244"/>
              <a:gd name="connsiteX9" fmla="*/ 5393880 w 12281973"/>
              <a:gd name="connsiteY9" fmla="*/ 5941285 h 6248244"/>
              <a:gd name="connsiteX10" fmla="*/ 5877638 w 12281973"/>
              <a:gd name="connsiteY10" fmla="*/ 6248244 h 6248244"/>
              <a:gd name="connsiteX11" fmla="*/ 6150141 w 12281973"/>
              <a:gd name="connsiteY11" fmla="*/ 5925516 h 6248244"/>
              <a:gd name="connsiteX12" fmla="*/ 9277333 w 12281973"/>
              <a:gd name="connsiteY12" fmla="*/ 5928731 h 6248244"/>
              <a:gd name="connsiteX13" fmla="*/ 10186235 w 12281973"/>
              <a:gd name="connsiteY13" fmla="*/ 5931606 h 6248244"/>
              <a:gd name="connsiteX14" fmla="*/ 11106174 w 12281973"/>
              <a:gd name="connsiteY14" fmla="*/ 5939473 h 6248244"/>
              <a:gd name="connsiteX15" fmla="*/ 12264257 w 12281973"/>
              <a:gd name="connsiteY15" fmla="*/ 5938427 h 6248244"/>
              <a:gd name="connsiteX16" fmla="*/ 12242403 w 12281973"/>
              <a:gd name="connsiteY16" fmla="*/ 2638781 h 6248244"/>
              <a:gd name="connsiteX17" fmla="*/ 12233051 w 12281973"/>
              <a:gd name="connsiteY17" fmla="*/ 193420 h 6248244"/>
              <a:gd name="connsiteX18" fmla="*/ 11824723 w 12281973"/>
              <a:gd name="connsiteY18" fmla="*/ 146142 h 6248244"/>
              <a:gd name="connsiteX19" fmla="*/ 10438260 w 12281973"/>
              <a:gd name="connsiteY19" fmla="*/ 118166 h 6248244"/>
              <a:gd name="connsiteX20" fmla="*/ 7778825 w 12281973"/>
              <a:gd name="connsiteY20" fmla="*/ 93017 h 6248244"/>
              <a:gd name="connsiteX21" fmla="*/ 2071691 w 12281973"/>
              <a:gd name="connsiteY21" fmla="*/ 17107 h 6248244"/>
              <a:gd name="connsiteX0" fmla="*/ 2071691 w 12281973"/>
              <a:gd name="connsiteY0" fmla="*/ 19214 h 6250351"/>
              <a:gd name="connsiteX1" fmla="*/ 483610 w 12281973"/>
              <a:gd name="connsiteY1" fmla="*/ 29975 h 6250351"/>
              <a:gd name="connsiteX2" fmla="*/ 36453 w 12281973"/>
              <a:gd name="connsiteY2" fmla="*/ 45735 h 6250351"/>
              <a:gd name="connsiteX3" fmla="*/ 36452 w 12281973"/>
              <a:gd name="connsiteY3" fmla="*/ 864099 h 6250351"/>
              <a:gd name="connsiteX4" fmla="*/ 17296 w 12281973"/>
              <a:gd name="connsiteY4" fmla="*/ 1388917 h 6250351"/>
              <a:gd name="connsiteX5" fmla="*/ 6679 w 12281973"/>
              <a:gd name="connsiteY5" fmla="*/ 4614122 h 6250351"/>
              <a:gd name="connsiteX6" fmla="*/ 89932 w 12281973"/>
              <a:gd name="connsiteY6" fmla="*/ 5960771 h 6250351"/>
              <a:gd name="connsiteX7" fmla="*/ 2768884 w 12281973"/>
              <a:gd name="connsiteY7" fmla="*/ 5948912 h 6250351"/>
              <a:gd name="connsiteX8" fmla="*/ 4422579 w 12281973"/>
              <a:gd name="connsiteY8" fmla="*/ 5927529 h 6250351"/>
              <a:gd name="connsiteX9" fmla="*/ 5393880 w 12281973"/>
              <a:gd name="connsiteY9" fmla="*/ 5943392 h 6250351"/>
              <a:gd name="connsiteX10" fmla="*/ 5877638 w 12281973"/>
              <a:gd name="connsiteY10" fmla="*/ 6250351 h 6250351"/>
              <a:gd name="connsiteX11" fmla="*/ 6150141 w 12281973"/>
              <a:gd name="connsiteY11" fmla="*/ 5927623 h 6250351"/>
              <a:gd name="connsiteX12" fmla="*/ 9277333 w 12281973"/>
              <a:gd name="connsiteY12" fmla="*/ 5930838 h 6250351"/>
              <a:gd name="connsiteX13" fmla="*/ 10186235 w 12281973"/>
              <a:gd name="connsiteY13" fmla="*/ 5933713 h 6250351"/>
              <a:gd name="connsiteX14" fmla="*/ 11106174 w 12281973"/>
              <a:gd name="connsiteY14" fmla="*/ 5941580 h 6250351"/>
              <a:gd name="connsiteX15" fmla="*/ 12264257 w 12281973"/>
              <a:gd name="connsiteY15" fmla="*/ 5940534 h 6250351"/>
              <a:gd name="connsiteX16" fmla="*/ 12242403 w 12281973"/>
              <a:gd name="connsiteY16" fmla="*/ 2640888 h 6250351"/>
              <a:gd name="connsiteX17" fmla="*/ 12233051 w 12281973"/>
              <a:gd name="connsiteY17" fmla="*/ 195527 h 6250351"/>
              <a:gd name="connsiteX18" fmla="*/ 11824723 w 12281973"/>
              <a:gd name="connsiteY18" fmla="*/ 148249 h 6250351"/>
              <a:gd name="connsiteX19" fmla="*/ 10295765 w 12281973"/>
              <a:gd name="connsiteY19" fmla="*/ 141693 h 6250351"/>
              <a:gd name="connsiteX20" fmla="*/ 7778825 w 12281973"/>
              <a:gd name="connsiteY20" fmla="*/ 95124 h 6250351"/>
              <a:gd name="connsiteX21" fmla="*/ 2071691 w 12281973"/>
              <a:gd name="connsiteY21" fmla="*/ 19214 h 6250351"/>
              <a:gd name="connsiteX0" fmla="*/ 2071691 w 12322325"/>
              <a:gd name="connsiteY0" fmla="*/ 0 h 6231137"/>
              <a:gd name="connsiteX1" fmla="*/ 483610 w 12322325"/>
              <a:gd name="connsiteY1" fmla="*/ 10761 h 6231137"/>
              <a:gd name="connsiteX2" fmla="*/ 36453 w 12322325"/>
              <a:gd name="connsiteY2" fmla="*/ 26521 h 6231137"/>
              <a:gd name="connsiteX3" fmla="*/ 36452 w 12322325"/>
              <a:gd name="connsiteY3" fmla="*/ 844885 h 6231137"/>
              <a:gd name="connsiteX4" fmla="*/ 17296 w 12322325"/>
              <a:gd name="connsiteY4" fmla="*/ 1369703 h 6231137"/>
              <a:gd name="connsiteX5" fmla="*/ 6679 w 12322325"/>
              <a:gd name="connsiteY5" fmla="*/ 4594908 h 6231137"/>
              <a:gd name="connsiteX6" fmla="*/ 89932 w 12322325"/>
              <a:gd name="connsiteY6" fmla="*/ 5941557 h 6231137"/>
              <a:gd name="connsiteX7" fmla="*/ 2768884 w 12322325"/>
              <a:gd name="connsiteY7" fmla="*/ 5929698 h 6231137"/>
              <a:gd name="connsiteX8" fmla="*/ 4422579 w 12322325"/>
              <a:gd name="connsiteY8" fmla="*/ 5908315 h 6231137"/>
              <a:gd name="connsiteX9" fmla="*/ 5393880 w 12322325"/>
              <a:gd name="connsiteY9" fmla="*/ 5924178 h 6231137"/>
              <a:gd name="connsiteX10" fmla="*/ 5877638 w 12322325"/>
              <a:gd name="connsiteY10" fmla="*/ 6231137 h 6231137"/>
              <a:gd name="connsiteX11" fmla="*/ 6150141 w 12322325"/>
              <a:gd name="connsiteY11" fmla="*/ 5908409 h 6231137"/>
              <a:gd name="connsiteX12" fmla="*/ 9277333 w 12322325"/>
              <a:gd name="connsiteY12" fmla="*/ 5911624 h 6231137"/>
              <a:gd name="connsiteX13" fmla="*/ 10186235 w 12322325"/>
              <a:gd name="connsiteY13" fmla="*/ 5914499 h 6231137"/>
              <a:gd name="connsiteX14" fmla="*/ 11106174 w 12322325"/>
              <a:gd name="connsiteY14" fmla="*/ 5922366 h 6231137"/>
              <a:gd name="connsiteX15" fmla="*/ 12264257 w 12322325"/>
              <a:gd name="connsiteY15" fmla="*/ 5921320 h 6231137"/>
              <a:gd name="connsiteX16" fmla="*/ 12242403 w 12322325"/>
              <a:gd name="connsiteY16" fmla="*/ 2621674 h 6231137"/>
              <a:gd name="connsiteX17" fmla="*/ 12233051 w 12322325"/>
              <a:gd name="connsiteY17" fmla="*/ 176313 h 6231137"/>
              <a:gd name="connsiteX18" fmla="*/ 11824723 w 12322325"/>
              <a:gd name="connsiteY18" fmla="*/ 129035 h 6231137"/>
              <a:gd name="connsiteX19" fmla="*/ 10295765 w 12322325"/>
              <a:gd name="connsiteY19" fmla="*/ 122479 h 6231137"/>
              <a:gd name="connsiteX20" fmla="*/ 7778825 w 12322325"/>
              <a:gd name="connsiteY20" fmla="*/ 75910 h 6231137"/>
              <a:gd name="connsiteX21" fmla="*/ 2071691 w 12322325"/>
              <a:gd name="connsiteY21" fmla="*/ 0 h 6231137"/>
              <a:gd name="connsiteX0" fmla="*/ 2071691 w 12275492"/>
              <a:gd name="connsiteY0" fmla="*/ 0 h 6231137"/>
              <a:gd name="connsiteX1" fmla="*/ 483610 w 12275492"/>
              <a:gd name="connsiteY1" fmla="*/ 10761 h 6231137"/>
              <a:gd name="connsiteX2" fmla="*/ 36453 w 12275492"/>
              <a:gd name="connsiteY2" fmla="*/ 26521 h 6231137"/>
              <a:gd name="connsiteX3" fmla="*/ 36452 w 12275492"/>
              <a:gd name="connsiteY3" fmla="*/ 844885 h 6231137"/>
              <a:gd name="connsiteX4" fmla="*/ 17296 w 12275492"/>
              <a:gd name="connsiteY4" fmla="*/ 1369703 h 6231137"/>
              <a:gd name="connsiteX5" fmla="*/ 6679 w 12275492"/>
              <a:gd name="connsiteY5" fmla="*/ 4594908 h 6231137"/>
              <a:gd name="connsiteX6" fmla="*/ 89932 w 12275492"/>
              <a:gd name="connsiteY6" fmla="*/ 5941557 h 6231137"/>
              <a:gd name="connsiteX7" fmla="*/ 2768884 w 12275492"/>
              <a:gd name="connsiteY7" fmla="*/ 5929698 h 6231137"/>
              <a:gd name="connsiteX8" fmla="*/ 4422579 w 12275492"/>
              <a:gd name="connsiteY8" fmla="*/ 5908315 h 6231137"/>
              <a:gd name="connsiteX9" fmla="*/ 5393880 w 12275492"/>
              <a:gd name="connsiteY9" fmla="*/ 5924178 h 6231137"/>
              <a:gd name="connsiteX10" fmla="*/ 5877638 w 12275492"/>
              <a:gd name="connsiteY10" fmla="*/ 6231137 h 6231137"/>
              <a:gd name="connsiteX11" fmla="*/ 6150141 w 12275492"/>
              <a:gd name="connsiteY11" fmla="*/ 5908409 h 6231137"/>
              <a:gd name="connsiteX12" fmla="*/ 9277333 w 12275492"/>
              <a:gd name="connsiteY12" fmla="*/ 5911624 h 6231137"/>
              <a:gd name="connsiteX13" fmla="*/ 10186235 w 12275492"/>
              <a:gd name="connsiteY13" fmla="*/ 5914499 h 6231137"/>
              <a:gd name="connsiteX14" fmla="*/ 11106174 w 12275492"/>
              <a:gd name="connsiteY14" fmla="*/ 5922366 h 6231137"/>
              <a:gd name="connsiteX15" fmla="*/ 12264257 w 12275492"/>
              <a:gd name="connsiteY15" fmla="*/ 5921320 h 6231137"/>
              <a:gd name="connsiteX16" fmla="*/ 12242403 w 12275492"/>
              <a:gd name="connsiteY16" fmla="*/ 2621674 h 6231137"/>
              <a:gd name="connsiteX17" fmla="*/ 12233051 w 12275492"/>
              <a:gd name="connsiteY17" fmla="*/ 176313 h 6231137"/>
              <a:gd name="connsiteX18" fmla="*/ 11824723 w 12275492"/>
              <a:gd name="connsiteY18" fmla="*/ 129035 h 6231137"/>
              <a:gd name="connsiteX19" fmla="*/ 10295765 w 12275492"/>
              <a:gd name="connsiteY19" fmla="*/ 122479 h 6231137"/>
              <a:gd name="connsiteX20" fmla="*/ 7778825 w 12275492"/>
              <a:gd name="connsiteY20" fmla="*/ 75910 h 6231137"/>
              <a:gd name="connsiteX21" fmla="*/ 2071691 w 12275492"/>
              <a:gd name="connsiteY21" fmla="*/ 0 h 6231137"/>
              <a:gd name="connsiteX0" fmla="*/ 2071691 w 12313887"/>
              <a:gd name="connsiteY0" fmla="*/ 20004 h 6251141"/>
              <a:gd name="connsiteX1" fmla="*/ 483610 w 12313887"/>
              <a:gd name="connsiteY1" fmla="*/ 30765 h 6251141"/>
              <a:gd name="connsiteX2" fmla="*/ 36453 w 12313887"/>
              <a:gd name="connsiteY2" fmla="*/ 46525 h 6251141"/>
              <a:gd name="connsiteX3" fmla="*/ 36452 w 12313887"/>
              <a:gd name="connsiteY3" fmla="*/ 864889 h 6251141"/>
              <a:gd name="connsiteX4" fmla="*/ 17296 w 12313887"/>
              <a:gd name="connsiteY4" fmla="*/ 1389707 h 6251141"/>
              <a:gd name="connsiteX5" fmla="*/ 6679 w 12313887"/>
              <a:gd name="connsiteY5" fmla="*/ 4614912 h 6251141"/>
              <a:gd name="connsiteX6" fmla="*/ 89932 w 12313887"/>
              <a:gd name="connsiteY6" fmla="*/ 5961561 h 6251141"/>
              <a:gd name="connsiteX7" fmla="*/ 2768884 w 12313887"/>
              <a:gd name="connsiteY7" fmla="*/ 5949702 h 6251141"/>
              <a:gd name="connsiteX8" fmla="*/ 4422579 w 12313887"/>
              <a:gd name="connsiteY8" fmla="*/ 5928319 h 6251141"/>
              <a:gd name="connsiteX9" fmla="*/ 5393880 w 12313887"/>
              <a:gd name="connsiteY9" fmla="*/ 5944182 h 6251141"/>
              <a:gd name="connsiteX10" fmla="*/ 5877638 w 12313887"/>
              <a:gd name="connsiteY10" fmla="*/ 6251141 h 6251141"/>
              <a:gd name="connsiteX11" fmla="*/ 6150141 w 12313887"/>
              <a:gd name="connsiteY11" fmla="*/ 5928413 h 6251141"/>
              <a:gd name="connsiteX12" fmla="*/ 9277333 w 12313887"/>
              <a:gd name="connsiteY12" fmla="*/ 5931628 h 6251141"/>
              <a:gd name="connsiteX13" fmla="*/ 10186235 w 12313887"/>
              <a:gd name="connsiteY13" fmla="*/ 5934503 h 6251141"/>
              <a:gd name="connsiteX14" fmla="*/ 11106174 w 12313887"/>
              <a:gd name="connsiteY14" fmla="*/ 5942370 h 6251141"/>
              <a:gd name="connsiteX15" fmla="*/ 12264257 w 12313887"/>
              <a:gd name="connsiteY15" fmla="*/ 5941324 h 6251141"/>
              <a:gd name="connsiteX16" fmla="*/ 12289901 w 12313887"/>
              <a:gd name="connsiteY16" fmla="*/ 2652389 h 6251141"/>
              <a:gd name="connsiteX17" fmla="*/ 12233051 w 12313887"/>
              <a:gd name="connsiteY17" fmla="*/ 196317 h 6251141"/>
              <a:gd name="connsiteX18" fmla="*/ 11824723 w 12313887"/>
              <a:gd name="connsiteY18" fmla="*/ 149039 h 6251141"/>
              <a:gd name="connsiteX19" fmla="*/ 10295765 w 12313887"/>
              <a:gd name="connsiteY19" fmla="*/ 142483 h 6251141"/>
              <a:gd name="connsiteX20" fmla="*/ 7778825 w 12313887"/>
              <a:gd name="connsiteY20" fmla="*/ 95914 h 6251141"/>
              <a:gd name="connsiteX21" fmla="*/ 2071691 w 12313887"/>
              <a:gd name="connsiteY21" fmla="*/ 20004 h 6251141"/>
              <a:gd name="connsiteX0" fmla="*/ 2071691 w 12332516"/>
              <a:gd name="connsiteY0" fmla="*/ 20004 h 6251141"/>
              <a:gd name="connsiteX1" fmla="*/ 483610 w 12332516"/>
              <a:gd name="connsiteY1" fmla="*/ 30765 h 6251141"/>
              <a:gd name="connsiteX2" fmla="*/ 36453 w 12332516"/>
              <a:gd name="connsiteY2" fmla="*/ 46525 h 6251141"/>
              <a:gd name="connsiteX3" fmla="*/ 36452 w 12332516"/>
              <a:gd name="connsiteY3" fmla="*/ 864889 h 6251141"/>
              <a:gd name="connsiteX4" fmla="*/ 17296 w 12332516"/>
              <a:gd name="connsiteY4" fmla="*/ 1389707 h 6251141"/>
              <a:gd name="connsiteX5" fmla="*/ 6679 w 12332516"/>
              <a:gd name="connsiteY5" fmla="*/ 4614912 h 6251141"/>
              <a:gd name="connsiteX6" fmla="*/ 89932 w 12332516"/>
              <a:gd name="connsiteY6" fmla="*/ 5961561 h 6251141"/>
              <a:gd name="connsiteX7" fmla="*/ 2768884 w 12332516"/>
              <a:gd name="connsiteY7" fmla="*/ 5949702 h 6251141"/>
              <a:gd name="connsiteX8" fmla="*/ 4422579 w 12332516"/>
              <a:gd name="connsiteY8" fmla="*/ 5928319 h 6251141"/>
              <a:gd name="connsiteX9" fmla="*/ 5393880 w 12332516"/>
              <a:gd name="connsiteY9" fmla="*/ 5944182 h 6251141"/>
              <a:gd name="connsiteX10" fmla="*/ 5877638 w 12332516"/>
              <a:gd name="connsiteY10" fmla="*/ 6251141 h 6251141"/>
              <a:gd name="connsiteX11" fmla="*/ 6150141 w 12332516"/>
              <a:gd name="connsiteY11" fmla="*/ 5928413 h 6251141"/>
              <a:gd name="connsiteX12" fmla="*/ 9277333 w 12332516"/>
              <a:gd name="connsiteY12" fmla="*/ 5931628 h 6251141"/>
              <a:gd name="connsiteX13" fmla="*/ 10186235 w 12332516"/>
              <a:gd name="connsiteY13" fmla="*/ 5934503 h 6251141"/>
              <a:gd name="connsiteX14" fmla="*/ 11106174 w 12332516"/>
              <a:gd name="connsiteY14" fmla="*/ 5942370 h 6251141"/>
              <a:gd name="connsiteX15" fmla="*/ 12264257 w 12332516"/>
              <a:gd name="connsiteY15" fmla="*/ 5941324 h 6251141"/>
              <a:gd name="connsiteX16" fmla="*/ 12289901 w 12332516"/>
              <a:gd name="connsiteY16" fmla="*/ 2652389 h 6251141"/>
              <a:gd name="connsiteX17" fmla="*/ 12280552 w 12332516"/>
              <a:gd name="connsiteY17" fmla="*/ 196317 h 6251141"/>
              <a:gd name="connsiteX18" fmla="*/ 11824723 w 12332516"/>
              <a:gd name="connsiteY18" fmla="*/ 149039 h 6251141"/>
              <a:gd name="connsiteX19" fmla="*/ 10295765 w 12332516"/>
              <a:gd name="connsiteY19" fmla="*/ 142483 h 6251141"/>
              <a:gd name="connsiteX20" fmla="*/ 7778825 w 12332516"/>
              <a:gd name="connsiteY20" fmla="*/ 95914 h 6251141"/>
              <a:gd name="connsiteX21" fmla="*/ 2071691 w 12332516"/>
              <a:gd name="connsiteY21" fmla="*/ 20004 h 6251141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2652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483610 w 12322347"/>
              <a:gd name="connsiteY1" fmla="*/ 10761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071691 w 12322347"/>
              <a:gd name="connsiteY0" fmla="*/ 0 h 6231137"/>
              <a:gd name="connsiteX1" fmla="*/ 578608 w 12322347"/>
              <a:gd name="connsiteY1" fmla="*/ 42448 h 6231137"/>
              <a:gd name="connsiteX2" fmla="*/ 36453 w 12322347"/>
              <a:gd name="connsiteY2" fmla="*/ 68771 h 6231137"/>
              <a:gd name="connsiteX3" fmla="*/ 36452 w 12322347"/>
              <a:gd name="connsiteY3" fmla="*/ 844885 h 6231137"/>
              <a:gd name="connsiteX4" fmla="*/ 17296 w 12322347"/>
              <a:gd name="connsiteY4" fmla="*/ 1369703 h 6231137"/>
              <a:gd name="connsiteX5" fmla="*/ 6679 w 12322347"/>
              <a:gd name="connsiteY5" fmla="*/ 4594908 h 6231137"/>
              <a:gd name="connsiteX6" fmla="*/ 89932 w 12322347"/>
              <a:gd name="connsiteY6" fmla="*/ 5941557 h 6231137"/>
              <a:gd name="connsiteX7" fmla="*/ 2768884 w 12322347"/>
              <a:gd name="connsiteY7" fmla="*/ 5929698 h 6231137"/>
              <a:gd name="connsiteX8" fmla="*/ 4422579 w 12322347"/>
              <a:gd name="connsiteY8" fmla="*/ 5908315 h 6231137"/>
              <a:gd name="connsiteX9" fmla="*/ 5393880 w 12322347"/>
              <a:gd name="connsiteY9" fmla="*/ 5924178 h 6231137"/>
              <a:gd name="connsiteX10" fmla="*/ 5877638 w 12322347"/>
              <a:gd name="connsiteY10" fmla="*/ 6231137 h 6231137"/>
              <a:gd name="connsiteX11" fmla="*/ 6150141 w 12322347"/>
              <a:gd name="connsiteY11" fmla="*/ 5908409 h 6231137"/>
              <a:gd name="connsiteX12" fmla="*/ 9277333 w 12322347"/>
              <a:gd name="connsiteY12" fmla="*/ 5911624 h 6231137"/>
              <a:gd name="connsiteX13" fmla="*/ 10186235 w 12322347"/>
              <a:gd name="connsiteY13" fmla="*/ 5914499 h 6231137"/>
              <a:gd name="connsiteX14" fmla="*/ 11106174 w 12322347"/>
              <a:gd name="connsiteY14" fmla="*/ 5922366 h 6231137"/>
              <a:gd name="connsiteX15" fmla="*/ 12264257 w 12322347"/>
              <a:gd name="connsiteY15" fmla="*/ 5921320 h 6231137"/>
              <a:gd name="connsiteX16" fmla="*/ 12289901 w 12322347"/>
              <a:gd name="connsiteY16" fmla="*/ 2632385 h 6231137"/>
              <a:gd name="connsiteX17" fmla="*/ 12280552 w 12322347"/>
              <a:gd name="connsiteY17" fmla="*/ 176313 h 6231137"/>
              <a:gd name="connsiteX18" fmla="*/ 11824723 w 12322347"/>
              <a:gd name="connsiteY18" fmla="*/ 129035 h 6231137"/>
              <a:gd name="connsiteX19" fmla="*/ 10295765 w 12322347"/>
              <a:gd name="connsiteY19" fmla="*/ 122479 h 6231137"/>
              <a:gd name="connsiteX20" fmla="*/ 7778825 w 12322347"/>
              <a:gd name="connsiteY20" fmla="*/ 75910 h 6231137"/>
              <a:gd name="connsiteX21" fmla="*/ 2071691 w 12322347"/>
              <a:gd name="connsiteY21" fmla="*/ 0 h 6231137"/>
              <a:gd name="connsiteX0" fmla="*/ 2261685 w 12322347"/>
              <a:gd name="connsiteY0" fmla="*/ 10365 h 6188689"/>
              <a:gd name="connsiteX1" fmla="*/ 578608 w 12322347"/>
              <a:gd name="connsiteY1" fmla="*/ 0 h 6188689"/>
              <a:gd name="connsiteX2" fmla="*/ 36453 w 12322347"/>
              <a:gd name="connsiteY2" fmla="*/ 26323 h 6188689"/>
              <a:gd name="connsiteX3" fmla="*/ 36452 w 12322347"/>
              <a:gd name="connsiteY3" fmla="*/ 802437 h 6188689"/>
              <a:gd name="connsiteX4" fmla="*/ 17296 w 12322347"/>
              <a:gd name="connsiteY4" fmla="*/ 1327255 h 6188689"/>
              <a:gd name="connsiteX5" fmla="*/ 6679 w 12322347"/>
              <a:gd name="connsiteY5" fmla="*/ 4552460 h 6188689"/>
              <a:gd name="connsiteX6" fmla="*/ 89932 w 12322347"/>
              <a:gd name="connsiteY6" fmla="*/ 5899109 h 6188689"/>
              <a:gd name="connsiteX7" fmla="*/ 2768884 w 12322347"/>
              <a:gd name="connsiteY7" fmla="*/ 5887250 h 6188689"/>
              <a:gd name="connsiteX8" fmla="*/ 4422579 w 12322347"/>
              <a:gd name="connsiteY8" fmla="*/ 5865867 h 6188689"/>
              <a:gd name="connsiteX9" fmla="*/ 5393880 w 12322347"/>
              <a:gd name="connsiteY9" fmla="*/ 5881730 h 6188689"/>
              <a:gd name="connsiteX10" fmla="*/ 5877638 w 12322347"/>
              <a:gd name="connsiteY10" fmla="*/ 6188689 h 6188689"/>
              <a:gd name="connsiteX11" fmla="*/ 6150141 w 12322347"/>
              <a:gd name="connsiteY11" fmla="*/ 5865961 h 6188689"/>
              <a:gd name="connsiteX12" fmla="*/ 9277333 w 12322347"/>
              <a:gd name="connsiteY12" fmla="*/ 5869176 h 6188689"/>
              <a:gd name="connsiteX13" fmla="*/ 10186235 w 12322347"/>
              <a:gd name="connsiteY13" fmla="*/ 5872051 h 6188689"/>
              <a:gd name="connsiteX14" fmla="*/ 11106174 w 12322347"/>
              <a:gd name="connsiteY14" fmla="*/ 5879918 h 6188689"/>
              <a:gd name="connsiteX15" fmla="*/ 12264257 w 12322347"/>
              <a:gd name="connsiteY15" fmla="*/ 5878872 h 6188689"/>
              <a:gd name="connsiteX16" fmla="*/ 12289901 w 12322347"/>
              <a:gd name="connsiteY16" fmla="*/ 2589937 h 6188689"/>
              <a:gd name="connsiteX17" fmla="*/ 12280552 w 12322347"/>
              <a:gd name="connsiteY17" fmla="*/ 133865 h 6188689"/>
              <a:gd name="connsiteX18" fmla="*/ 11824723 w 12322347"/>
              <a:gd name="connsiteY18" fmla="*/ 86587 h 6188689"/>
              <a:gd name="connsiteX19" fmla="*/ 10295765 w 12322347"/>
              <a:gd name="connsiteY19" fmla="*/ 80031 h 6188689"/>
              <a:gd name="connsiteX20" fmla="*/ 7778825 w 12322347"/>
              <a:gd name="connsiteY20" fmla="*/ 33462 h 6188689"/>
              <a:gd name="connsiteX21" fmla="*/ 2261685 w 12322347"/>
              <a:gd name="connsiteY21" fmla="*/ 10365 h 6188689"/>
              <a:gd name="connsiteX0" fmla="*/ 2261685 w 12322347"/>
              <a:gd name="connsiteY0" fmla="*/ 0 h 6178324"/>
              <a:gd name="connsiteX1" fmla="*/ 816102 w 12322347"/>
              <a:gd name="connsiteY1" fmla="*/ 10760 h 6178324"/>
              <a:gd name="connsiteX2" fmla="*/ 36453 w 12322347"/>
              <a:gd name="connsiteY2" fmla="*/ 15958 h 6178324"/>
              <a:gd name="connsiteX3" fmla="*/ 36452 w 12322347"/>
              <a:gd name="connsiteY3" fmla="*/ 792072 h 6178324"/>
              <a:gd name="connsiteX4" fmla="*/ 17296 w 12322347"/>
              <a:gd name="connsiteY4" fmla="*/ 1316890 h 6178324"/>
              <a:gd name="connsiteX5" fmla="*/ 6679 w 12322347"/>
              <a:gd name="connsiteY5" fmla="*/ 4542095 h 6178324"/>
              <a:gd name="connsiteX6" fmla="*/ 89932 w 12322347"/>
              <a:gd name="connsiteY6" fmla="*/ 5888744 h 6178324"/>
              <a:gd name="connsiteX7" fmla="*/ 2768884 w 12322347"/>
              <a:gd name="connsiteY7" fmla="*/ 5876885 h 6178324"/>
              <a:gd name="connsiteX8" fmla="*/ 4422579 w 12322347"/>
              <a:gd name="connsiteY8" fmla="*/ 5855502 h 6178324"/>
              <a:gd name="connsiteX9" fmla="*/ 5393880 w 12322347"/>
              <a:gd name="connsiteY9" fmla="*/ 5871365 h 6178324"/>
              <a:gd name="connsiteX10" fmla="*/ 5877638 w 12322347"/>
              <a:gd name="connsiteY10" fmla="*/ 6178324 h 6178324"/>
              <a:gd name="connsiteX11" fmla="*/ 6150141 w 12322347"/>
              <a:gd name="connsiteY11" fmla="*/ 5855596 h 6178324"/>
              <a:gd name="connsiteX12" fmla="*/ 9277333 w 12322347"/>
              <a:gd name="connsiteY12" fmla="*/ 5858811 h 6178324"/>
              <a:gd name="connsiteX13" fmla="*/ 10186235 w 12322347"/>
              <a:gd name="connsiteY13" fmla="*/ 5861686 h 6178324"/>
              <a:gd name="connsiteX14" fmla="*/ 11106174 w 12322347"/>
              <a:gd name="connsiteY14" fmla="*/ 5869553 h 6178324"/>
              <a:gd name="connsiteX15" fmla="*/ 12264257 w 12322347"/>
              <a:gd name="connsiteY15" fmla="*/ 5868507 h 6178324"/>
              <a:gd name="connsiteX16" fmla="*/ 12289901 w 12322347"/>
              <a:gd name="connsiteY16" fmla="*/ 2579572 h 6178324"/>
              <a:gd name="connsiteX17" fmla="*/ 12280552 w 12322347"/>
              <a:gd name="connsiteY17" fmla="*/ 123500 h 6178324"/>
              <a:gd name="connsiteX18" fmla="*/ 11824723 w 12322347"/>
              <a:gd name="connsiteY18" fmla="*/ 76222 h 6178324"/>
              <a:gd name="connsiteX19" fmla="*/ 10295765 w 12322347"/>
              <a:gd name="connsiteY19" fmla="*/ 69666 h 6178324"/>
              <a:gd name="connsiteX20" fmla="*/ 7778825 w 12322347"/>
              <a:gd name="connsiteY20" fmla="*/ 23097 h 6178324"/>
              <a:gd name="connsiteX21" fmla="*/ 2261685 w 12322347"/>
              <a:gd name="connsiteY21" fmla="*/ 0 h 61783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322347" h="6178324">
                <a:moveTo>
                  <a:pt x="2261685" y="0"/>
                </a:moveTo>
                <a:lnTo>
                  <a:pt x="816102" y="10760"/>
                </a:lnTo>
                <a:lnTo>
                  <a:pt x="36453" y="15958"/>
                </a:lnTo>
                <a:cubicBezTo>
                  <a:pt x="36453" y="288746"/>
                  <a:pt x="36452" y="519284"/>
                  <a:pt x="36452" y="792072"/>
                </a:cubicBezTo>
                <a:cubicBezTo>
                  <a:pt x="37984" y="902748"/>
                  <a:pt x="15764" y="1206214"/>
                  <a:pt x="17296" y="1316890"/>
                </a:cubicBezTo>
                <a:cubicBezTo>
                  <a:pt x="32125" y="1752674"/>
                  <a:pt x="-17301" y="3705146"/>
                  <a:pt x="6679" y="4542095"/>
                </a:cubicBezTo>
                <a:cubicBezTo>
                  <a:pt x="46570" y="5225386"/>
                  <a:pt x="-51265" y="5916324"/>
                  <a:pt x="89932" y="5888744"/>
                </a:cubicBezTo>
                <a:cubicBezTo>
                  <a:pt x="879263" y="5903089"/>
                  <a:pt x="1955065" y="5877266"/>
                  <a:pt x="2768884" y="5876885"/>
                </a:cubicBezTo>
                <a:lnTo>
                  <a:pt x="4422579" y="5855502"/>
                </a:lnTo>
                <a:lnTo>
                  <a:pt x="5393880" y="5871365"/>
                </a:lnTo>
                <a:cubicBezTo>
                  <a:pt x="5664089" y="6007274"/>
                  <a:pt x="5704024" y="6065354"/>
                  <a:pt x="5877638" y="6178324"/>
                </a:cubicBezTo>
                <a:cubicBezTo>
                  <a:pt x="5954187" y="6102215"/>
                  <a:pt x="6049125" y="5996227"/>
                  <a:pt x="6150141" y="5855596"/>
                </a:cubicBezTo>
                <a:cubicBezTo>
                  <a:pt x="6237130" y="5852856"/>
                  <a:pt x="8916121" y="5865726"/>
                  <a:pt x="9277333" y="5858811"/>
                </a:cubicBezTo>
                <a:lnTo>
                  <a:pt x="10186235" y="5861686"/>
                </a:lnTo>
                <a:lnTo>
                  <a:pt x="11106174" y="5869553"/>
                </a:lnTo>
                <a:cubicBezTo>
                  <a:pt x="11463837" y="5859889"/>
                  <a:pt x="12237326" y="5912260"/>
                  <a:pt x="12264257" y="5868507"/>
                </a:cubicBezTo>
                <a:cubicBezTo>
                  <a:pt x="12302700" y="5662987"/>
                  <a:pt x="12276557" y="4364873"/>
                  <a:pt x="12289901" y="2579572"/>
                </a:cubicBezTo>
                <a:cubicBezTo>
                  <a:pt x="12338262" y="1498304"/>
                  <a:pt x="12330432" y="544926"/>
                  <a:pt x="12280552" y="123500"/>
                </a:cubicBezTo>
                <a:cubicBezTo>
                  <a:pt x="12274271" y="70433"/>
                  <a:pt x="12155521" y="85194"/>
                  <a:pt x="11824723" y="76222"/>
                </a:cubicBezTo>
                <a:cubicBezTo>
                  <a:pt x="11493925" y="67250"/>
                  <a:pt x="10495817" y="85585"/>
                  <a:pt x="10295765" y="69666"/>
                </a:cubicBezTo>
                <a:lnTo>
                  <a:pt x="7778825" y="23097"/>
                </a:lnTo>
                <a:lnTo>
                  <a:pt x="2261685" y="0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cxnSp>
        <p:nvCxnSpPr>
          <p:cNvPr id="3" name="Straight Arrow Connector 2">
            <a:extLst>
              <a:ext uri="{FF2B5EF4-FFF2-40B4-BE49-F238E27FC236}">
                <a16:creationId xmlns:a16="http://schemas.microsoft.com/office/drawing/2014/main" id="{B24490CF-5C34-CDE4-4F2E-8FA1CAACA4A6}"/>
              </a:ext>
            </a:extLst>
          </p:cNvPr>
          <p:cNvCxnSpPr/>
          <p:nvPr/>
        </p:nvCxnSpPr>
        <p:spPr>
          <a:xfrm flipH="1">
            <a:off x="6221286" y="841472"/>
            <a:ext cx="2541247" cy="7853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C9BDD531-F30F-848F-A569-ECCD9C957AAA}"/>
              </a:ext>
            </a:extLst>
          </p:cNvPr>
          <p:cNvCxnSpPr>
            <a:cxnSpLocks/>
          </p:cNvCxnSpPr>
          <p:nvPr/>
        </p:nvCxnSpPr>
        <p:spPr>
          <a:xfrm flipH="1">
            <a:off x="5991283" y="1811971"/>
            <a:ext cx="2731981" cy="673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48DF3790-1A04-4507-652A-642FBD0A47C1}"/>
              </a:ext>
            </a:extLst>
          </p:cNvPr>
          <p:cNvCxnSpPr>
            <a:cxnSpLocks/>
          </p:cNvCxnSpPr>
          <p:nvPr/>
        </p:nvCxnSpPr>
        <p:spPr>
          <a:xfrm flipH="1" flipV="1">
            <a:off x="6696783" y="4589709"/>
            <a:ext cx="1987212" cy="2156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263984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3D6A03ED-7B7A-4C88-8FFC-A4D862447D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9897A8-F421-1AF5-DA8A-693F3F21E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015" y="747906"/>
            <a:ext cx="3811205" cy="2058793"/>
          </a:xfrm>
        </p:spPr>
        <p:txBody>
          <a:bodyPr>
            <a:normAutofit/>
          </a:bodyPr>
          <a:lstStyle/>
          <a:p>
            <a:pPr algn="ctr"/>
            <a:endParaRPr lang="en-GB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3975754-B125-4FFC-9140-F88A16E3D0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79013" y="303198"/>
            <a:ext cx="6631387" cy="5959786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  <a:gd name="connsiteX0" fmla="*/ 7142118 w 7631470"/>
              <a:gd name="connsiteY0" fmla="*/ 6405352 h 6405386"/>
              <a:gd name="connsiteX1" fmla="*/ 6552830 w 7631470"/>
              <a:gd name="connsiteY1" fmla="*/ 6396252 h 6405386"/>
              <a:gd name="connsiteX2" fmla="*/ 987782 w 7631470"/>
              <a:gd name="connsiteY2" fmla="*/ 6365722 h 6405386"/>
              <a:gd name="connsiteX3" fmla="*/ 0 w 7631470"/>
              <a:gd name="connsiteY3" fmla="*/ 6336938 h 6405386"/>
              <a:gd name="connsiteX4" fmla="*/ 0 w 7631470"/>
              <a:gd name="connsiteY4" fmla="*/ 32372 h 6405386"/>
              <a:gd name="connsiteX5" fmla="*/ 157934 w 7631470"/>
              <a:gd name="connsiteY5" fmla="*/ 32797 h 6405386"/>
              <a:gd name="connsiteX6" fmla="*/ 6431319 w 7631470"/>
              <a:gd name="connsiteY6" fmla="*/ 0 h 6405386"/>
              <a:gd name="connsiteX7" fmla="*/ 7631470 w 7631470"/>
              <a:gd name="connsiteY7" fmla="*/ 30531 h 6405386"/>
              <a:gd name="connsiteX8" fmla="*/ 7560032 w 7631470"/>
              <a:gd name="connsiteY8" fmla="*/ 6274128 h 6405386"/>
              <a:gd name="connsiteX9" fmla="*/ 7394324 w 7631470"/>
              <a:gd name="connsiteY9" fmla="*/ 6402154 h 6405386"/>
              <a:gd name="connsiteX10" fmla="*/ 7142118 w 7631470"/>
              <a:gd name="connsiteY10" fmla="*/ 6405352 h 6405386"/>
              <a:gd name="connsiteX0" fmla="*/ 7154766 w 7644118"/>
              <a:gd name="connsiteY0" fmla="*/ 6405352 h 6405386"/>
              <a:gd name="connsiteX1" fmla="*/ 6565478 w 7644118"/>
              <a:gd name="connsiteY1" fmla="*/ 6396252 h 6405386"/>
              <a:gd name="connsiteX2" fmla="*/ 1000430 w 7644118"/>
              <a:gd name="connsiteY2" fmla="*/ 6365722 h 6405386"/>
              <a:gd name="connsiteX3" fmla="*/ 0 w 7644118"/>
              <a:gd name="connsiteY3" fmla="*/ 6324387 h 6405386"/>
              <a:gd name="connsiteX4" fmla="*/ 12648 w 7644118"/>
              <a:gd name="connsiteY4" fmla="*/ 32372 h 6405386"/>
              <a:gd name="connsiteX5" fmla="*/ 170582 w 7644118"/>
              <a:gd name="connsiteY5" fmla="*/ 32797 h 6405386"/>
              <a:gd name="connsiteX6" fmla="*/ 6443967 w 7644118"/>
              <a:gd name="connsiteY6" fmla="*/ 0 h 6405386"/>
              <a:gd name="connsiteX7" fmla="*/ 7644118 w 7644118"/>
              <a:gd name="connsiteY7" fmla="*/ 30531 h 6405386"/>
              <a:gd name="connsiteX8" fmla="*/ 7572680 w 7644118"/>
              <a:gd name="connsiteY8" fmla="*/ 6274128 h 6405386"/>
              <a:gd name="connsiteX9" fmla="*/ 7406972 w 7644118"/>
              <a:gd name="connsiteY9" fmla="*/ 6402154 h 6405386"/>
              <a:gd name="connsiteX10" fmla="*/ 7154766 w 7644118"/>
              <a:gd name="connsiteY10" fmla="*/ 6405352 h 6405386"/>
              <a:gd name="connsiteX0" fmla="*/ 7167747 w 7657099"/>
              <a:gd name="connsiteY0" fmla="*/ 6405352 h 6405386"/>
              <a:gd name="connsiteX1" fmla="*/ 6578459 w 7657099"/>
              <a:gd name="connsiteY1" fmla="*/ 6396252 h 6405386"/>
              <a:gd name="connsiteX2" fmla="*/ 1013411 w 7657099"/>
              <a:gd name="connsiteY2" fmla="*/ 6365722 h 6405386"/>
              <a:gd name="connsiteX3" fmla="*/ 12981 w 7657099"/>
              <a:gd name="connsiteY3" fmla="*/ 6324387 h 6405386"/>
              <a:gd name="connsiteX4" fmla="*/ 25629 w 7657099"/>
              <a:gd name="connsiteY4" fmla="*/ 32372 h 6405386"/>
              <a:gd name="connsiteX5" fmla="*/ 183563 w 7657099"/>
              <a:gd name="connsiteY5" fmla="*/ 32797 h 6405386"/>
              <a:gd name="connsiteX6" fmla="*/ 6456948 w 7657099"/>
              <a:gd name="connsiteY6" fmla="*/ 0 h 6405386"/>
              <a:gd name="connsiteX7" fmla="*/ 7657099 w 7657099"/>
              <a:gd name="connsiteY7" fmla="*/ 30531 h 6405386"/>
              <a:gd name="connsiteX8" fmla="*/ 7585661 w 7657099"/>
              <a:gd name="connsiteY8" fmla="*/ 6274128 h 6405386"/>
              <a:gd name="connsiteX9" fmla="*/ 7419953 w 7657099"/>
              <a:gd name="connsiteY9" fmla="*/ 6402154 h 6405386"/>
              <a:gd name="connsiteX10" fmla="*/ 7167747 w 7657099"/>
              <a:gd name="connsiteY10" fmla="*/ 6405352 h 6405386"/>
              <a:gd name="connsiteX0" fmla="*/ 7236700 w 7726052"/>
              <a:gd name="connsiteY0" fmla="*/ 6405352 h 6405386"/>
              <a:gd name="connsiteX1" fmla="*/ 6647412 w 7726052"/>
              <a:gd name="connsiteY1" fmla="*/ 6396252 h 6405386"/>
              <a:gd name="connsiteX2" fmla="*/ 1082364 w 7726052"/>
              <a:gd name="connsiteY2" fmla="*/ 6365722 h 6405386"/>
              <a:gd name="connsiteX3" fmla="*/ 6051 w 7726052"/>
              <a:gd name="connsiteY3" fmla="*/ 6324387 h 6405386"/>
              <a:gd name="connsiteX4" fmla="*/ 94582 w 7726052"/>
              <a:gd name="connsiteY4" fmla="*/ 32372 h 6405386"/>
              <a:gd name="connsiteX5" fmla="*/ 252516 w 7726052"/>
              <a:gd name="connsiteY5" fmla="*/ 32797 h 6405386"/>
              <a:gd name="connsiteX6" fmla="*/ 6525901 w 7726052"/>
              <a:gd name="connsiteY6" fmla="*/ 0 h 6405386"/>
              <a:gd name="connsiteX7" fmla="*/ 7726052 w 7726052"/>
              <a:gd name="connsiteY7" fmla="*/ 30531 h 6405386"/>
              <a:gd name="connsiteX8" fmla="*/ 7654614 w 7726052"/>
              <a:gd name="connsiteY8" fmla="*/ 6274128 h 6405386"/>
              <a:gd name="connsiteX9" fmla="*/ 7488906 w 7726052"/>
              <a:gd name="connsiteY9" fmla="*/ 6402154 h 6405386"/>
              <a:gd name="connsiteX10" fmla="*/ 7236700 w 7726052"/>
              <a:gd name="connsiteY10" fmla="*/ 6405352 h 6405386"/>
              <a:gd name="connsiteX0" fmla="*/ 7240058 w 7729410"/>
              <a:gd name="connsiteY0" fmla="*/ 6405352 h 6405386"/>
              <a:gd name="connsiteX1" fmla="*/ 6650770 w 7729410"/>
              <a:gd name="connsiteY1" fmla="*/ 6396252 h 6405386"/>
              <a:gd name="connsiteX2" fmla="*/ 1085722 w 7729410"/>
              <a:gd name="connsiteY2" fmla="*/ 6365722 h 6405386"/>
              <a:gd name="connsiteX3" fmla="*/ 9409 w 7729410"/>
              <a:gd name="connsiteY3" fmla="*/ 6324387 h 6405386"/>
              <a:gd name="connsiteX4" fmla="*/ 47351 w 7729410"/>
              <a:gd name="connsiteY4" fmla="*/ 32372 h 6405386"/>
              <a:gd name="connsiteX5" fmla="*/ 255874 w 7729410"/>
              <a:gd name="connsiteY5" fmla="*/ 32797 h 6405386"/>
              <a:gd name="connsiteX6" fmla="*/ 6529259 w 7729410"/>
              <a:gd name="connsiteY6" fmla="*/ 0 h 6405386"/>
              <a:gd name="connsiteX7" fmla="*/ 7729410 w 7729410"/>
              <a:gd name="connsiteY7" fmla="*/ 30531 h 6405386"/>
              <a:gd name="connsiteX8" fmla="*/ 7657972 w 7729410"/>
              <a:gd name="connsiteY8" fmla="*/ 6274128 h 6405386"/>
              <a:gd name="connsiteX9" fmla="*/ 7492264 w 7729410"/>
              <a:gd name="connsiteY9" fmla="*/ 6402154 h 6405386"/>
              <a:gd name="connsiteX10" fmla="*/ 7240058 w 7729410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729410" h="6405386">
                <a:moveTo>
                  <a:pt x="7240058" y="6405352"/>
                </a:moveTo>
                <a:cubicBezTo>
                  <a:pt x="7065297" y="6404963"/>
                  <a:pt x="6846319" y="6401325"/>
                  <a:pt x="6650770" y="6396252"/>
                </a:cubicBezTo>
                <a:lnTo>
                  <a:pt x="1085722" y="6365722"/>
                </a:lnTo>
                <a:lnTo>
                  <a:pt x="9409" y="6324387"/>
                </a:lnTo>
                <a:cubicBezTo>
                  <a:pt x="-24317" y="4214496"/>
                  <a:pt x="43135" y="2129710"/>
                  <a:pt x="47351" y="32372"/>
                </a:cubicBezTo>
                <a:lnTo>
                  <a:pt x="255874" y="32797"/>
                </a:lnTo>
                <a:lnTo>
                  <a:pt x="6529259" y="0"/>
                </a:lnTo>
                <a:cubicBezTo>
                  <a:pt x="7029322" y="30531"/>
                  <a:pt x="7386510" y="-1"/>
                  <a:pt x="7729410" y="30531"/>
                </a:cubicBezTo>
                <a:cubicBezTo>
                  <a:pt x="7707716" y="2585987"/>
                  <a:pt x="7753223" y="4971471"/>
                  <a:pt x="7657972" y="6274128"/>
                </a:cubicBezTo>
                <a:cubicBezTo>
                  <a:pt x="7649782" y="6434165"/>
                  <a:pt x="7656570" y="6381800"/>
                  <a:pt x="7492264" y="6402154"/>
                </a:cubicBezTo>
                <a:cubicBezTo>
                  <a:pt x="7433854" y="6404650"/>
                  <a:pt x="7344915" y="6405586"/>
                  <a:pt x="724005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questionnaire with black and white text&#10;&#10;Description automatically generated">
            <a:extLst>
              <a:ext uri="{FF2B5EF4-FFF2-40B4-BE49-F238E27FC236}">
                <a16:creationId xmlns:a16="http://schemas.microsoft.com/office/drawing/2014/main" id="{DEF6451C-F148-4209-148A-2051542349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138" y="1474269"/>
            <a:ext cx="6193116" cy="3669421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0B48D07-5D00-637E-EDF0-44D8691BB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57527" y="2806699"/>
            <a:ext cx="2776187" cy="3216713"/>
          </a:xfrm>
        </p:spPr>
        <p:txBody>
          <a:bodyPr anchor="ctr">
            <a:normAutofit/>
          </a:bodyPr>
          <a:lstStyle/>
          <a:p>
            <a:r>
              <a:rPr lang="en-US" dirty="0"/>
              <a:t>Make sure that you have a cross in each line.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F1138BF9-FD4B-AB13-76C2-76EB6194465E}"/>
              </a:ext>
            </a:extLst>
          </p:cNvPr>
          <p:cNvSpPr/>
          <p:nvPr/>
        </p:nvSpPr>
        <p:spPr>
          <a:xfrm>
            <a:off x="6196613" y="1473343"/>
            <a:ext cx="594641" cy="481933"/>
          </a:xfrm>
          <a:prstGeom prst="wedgeEllipseCallout">
            <a:avLst>
              <a:gd name="adj1" fmla="val 150865"/>
              <a:gd name="adj2" fmla="val -145353"/>
            </a:avLst>
          </a:prstGeom>
          <a:noFill/>
          <a:ln w="381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4E24C48-5261-2DFF-E316-956DE8F00EC7}"/>
              </a:ext>
            </a:extLst>
          </p:cNvPr>
          <p:cNvSpPr txBox="1"/>
          <p:nvPr/>
        </p:nvSpPr>
        <p:spPr>
          <a:xfrm>
            <a:off x="7386642" y="647767"/>
            <a:ext cx="2189314" cy="369332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N/A = Not Applicable</a:t>
            </a:r>
          </a:p>
        </p:txBody>
      </p:sp>
    </p:spTree>
    <p:extLst>
      <p:ext uri="{BB962C8B-B14F-4D97-AF65-F5344CB8AC3E}">
        <p14:creationId xmlns:p14="http://schemas.microsoft.com/office/powerpoint/2010/main" val="364633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7FDDC53-8DE6-4F4C-B6B4-4FA2A876C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3AD053B-137E-47B4-997C-C91AE70CE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1441932" y="958443"/>
            <a:ext cx="9361145" cy="4365520"/>
          </a:xfrm>
          <a:custGeom>
            <a:avLst/>
            <a:gdLst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405213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66489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66489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3171"/>
              <a:gd name="connsiteX1" fmla="*/ 9719033 w 9735159"/>
              <a:gd name="connsiteY1" fmla="*/ 122134 h 4583171"/>
              <a:gd name="connsiteX2" fmla="*/ 9675361 w 9735159"/>
              <a:gd name="connsiteY2" fmla="*/ 1854278 h 4583171"/>
              <a:gd name="connsiteX3" fmla="*/ 9667887 w 9735159"/>
              <a:gd name="connsiteY3" fmla="*/ 4129680 h 4583171"/>
              <a:gd name="connsiteX4" fmla="*/ 9156509 w 9735159"/>
              <a:gd name="connsiteY4" fmla="*/ 4179051 h 4583171"/>
              <a:gd name="connsiteX5" fmla="*/ 8374371 w 9735159"/>
              <a:gd name="connsiteY5" fmla="*/ 4200672 h 4583171"/>
              <a:gd name="connsiteX6" fmla="*/ 7989742 w 9735159"/>
              <a:gd name="connsiteY6" fmla="*/ 4205904 h 4583171"/>
              <a:gd name="connsiteX7" fmla="*/ 7685624 w 9735159"/>
              <a:gd name="connsiteY7" fmla="*/ 4466489 h 4583171"/>
              <a:gd name="connsiteX8" fmla="*/ 7189698 w 9735159"/>
              <a:gd name="connsiteY8" fmla="*/ 4582555 h 4583171"/>
              <a:gd name="connsiteX9" fmla="*/ 7423142 w 9735159"/>
              <a:gd name="connsiteY9" fmla="*/ 4218401 h 4583171"/>
              <a:gd name="connsiteX10" fmla="*/ 7322085 w 9735159"/>
              <a:gd name="connsiteY10" fmla="*/ 4198994 h 4583171"/>
              <a:gd name="connsiteX11" fmla="*/ 5976239 w 9735159"/>
              <a:gd name="connsiteY11" fmla="*/ 4198994 h 4583171"/>
              <a:gd name="connsiteX12" fmla="*/ 5703149 w 9735159"/>
              <a:gd name="connsiteY12" fmla="*/ 4203217 h 4583171"/>
              <a:gd name="connsiteX13" fmla="*/ 204518 w 9735159"/>
              <a:gd name="connsiteY13" fmla="*/ 4241988 h 4583171"/>
              <a:gd name="connsiteX14" fmla="*/ 45709 w 9735159"/>
              <a:gd name="connsiteY14" fmla="*/ 2519688 h 4583171"/>
              <a:gd name="connsiteX15" fmla="*/ 0 w 9735159"/>
              <a:gd name="connsiteY15" fmla="*/ 105770 h 4583171"/>
              <a:gd name="connsiteX16" fmla="*/ 6334131 w 9735159"/>
              <a:gd name="connsiteY16" fmla="*/ 49746 h 4583171"/>
              <a:gd name="connsiteX17" fmla="*/ 8936301 w 9735159"/>
              <a:gd name="connsiteY17" fmla="*/ 9904 h 4583171"/>
              <a:gd name="connsiteX18" fmla="*/ 9439106 w 9735159"/>
              <a:gd name="connsiteY18" fmla="*/ 1 h 4583171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23142 w 9735159"/>
              <a:gd name="connsiteY9" fmla="*/ 4218401 h 4585292"/>
              <a:gd name="connsiteX10" fmla="*/ 7322085 w 9735159"/>
              <a:gd name="connsiteY10" fmla="*/ 4198994 h 4585292"/>
              <a:gd name="connsiteX11" fmla="*/ 5976239 w 9735159"/>
              <a:gd name="connsiteY11" fmla="*/ 4198994 h 4585292"/>
              <a:gd name="connsiteX12" fmla="*/ 5703149 w 9735159"/>
              <a:gd name="connsiteY12" fmla="*/ 4203217 h 4585292"/>
              <a:gd name="connsiteX13" fmla="*/ 204518 w 9735159"/>
              <a:gd name="connsiteY13" fmla="*/ 4241988 h 4585292"/>
              <a:gd name="connsiteX14" fmla="*/ 45709 w 9735159"/>
              <a:gd name="connsiteY14" fmla="*/ 2519688 h 4585292"/>
              <a:gd name="connsiteX15" fmla="*/ 0 w 9735159"/>
              <a:gd name="connsiteY15" fmla="*/ 105770 h 4585292"/>
              <a:gd name="connsiteX16" fmla="*/ 6334131 w 9735159"/>
              <a:gd name="connsiteY16" fmla="*/ 49746 h 4585292"/>
              <a:gd name="connsiteX17" fmla="*/ 8936301 w 9735159"/>
              <a:gd name="connsiteY17" fmla="*/ 9904 h 4585292"/>
              <a:gd name="connsiteX18" fmla="*/ 9439106 w 9735159"/>
              <a:gd name="connsiteY18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322085 w 9735159"/>
              <a:gd name="connsiteY10" fmla="*/ 4198994 h 4585292"/>
              <a:gd name="connsiteX11" fmla="*/ 5976239 w 9735159"/>
              <a:gd name="connsiteY11" fmla="*/ 4198994 h 4585292"/>
              <a:gd name="connsiteX12" fmla="*/ 5703149 w 9735159"/>
              <a:gd name="connsiteY12" fmla="*/ 4203217 h 4585292"/>
              <a:gd name="connsiteX13" fmla="*/ 204518 w 9735159"/>
              <a:gd name="connsiteY13" fmla="*/ 4241988 h 4585292"/>
              <a:gd name="connsiteX14" fmla="*/ 45709 w 9735159"/>
              <a:gd name="connsiteY14" fmla="*/ 2519688 h 4585292"/>
              <a:gd name="connsiteX15" fmla="*/ 0 w 9735159"/>
              <a:gd name="connsiteY15" fmla="*/ 105770 h 4585292"/>
              <a:gd name="connsiteX16" fmla="*/ 6334131 w 9735159"/>
              <a:gd name="connsiteY16" fmla="*/ 49746 h 4585292"/>
              <a:gd name="connsiteX17" fmla="*/ 8936301 w 9735159"/>
              <a:gd name="connsiteY17" fmla="*/ 9904 h 4585292"/>
              <a:gd name="connsiteX18" fmla="*/ 9439106 w 9735159"/>
              <a:gd name="connsiteY18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322085 w 9735159"/>
              <a:gd name="connsiteY10" fmla="*/ 4198994 h 4585292"/>
              <a:gd name="connsiteX11" fmla="*/ 5703149 w 9735159"/>
              <a:gd name="connsiteY11" fmla="*/ 4203217 h 4585292"/>
              <a:gd name="connsiteX12" fmla="*/ 204518 w 9735159"/>
              <a:gd name="connsiteY12" fmla="*/ 4241988 h 4585292"/>
              <a:gd name="connsiteX13" fmla="*/ 45709 w 9735159"/>
              <a:gd name="connsiteY13" fmla="*/ 2519688 h 4585292"/>
              <a:gd name="connsiteX14" fmla="*/ 0 w 9735159"/>
              <a:gd name="connsiteY14" fmla="*/ 105770 h 4585292"/>
              <a:gd name="connsiteX15" fmla="*/ 6334131 w 9735159"/>
              <a:gd name="connsiteY15" fmla="*/ 49746 h 4585292"/>
              <a:gd name="connsiteX16" fmla="*/ 8936301 w 9735159"/>
              <a:gd name="connsiteY16" fmla="*/ 9904 h 4585292"/>
              <a:gd name="connsiteX17" fmla="*/ 9439106 w 9735159"/>
              <a:gd name="connsiteY17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169685 w 9735159"/>
              <a:gd name="connsiteY10" fmla="*/ 4210283 h 4585292"/>
              <a:gd name="connsiteX11" fmla="*/ 5703149 w 9735159"/>
              <a:gd name="connsiteY11" fmla="*/ 4203217 h 4585292"/>
              <a:gd name="connsiteX12" fmla="*/ 204518 w 9735159"/>
              <a:gd name="connsiteY12" fmla="*/ 4241988 h 4585292"/>
              <a:gd name="connsiteX13" fmla="*/ 45709 w 9735159"/>
              <a:gd name="connsiteY13" fmla="*/ 2519688 h 4585292"/>
              <a:gd name="connsiteX14" fmla="*/ 0 w 9735159"/>
              <a:gd name="connsiteY14" fmla="*/ 105770 h 4585292"/>
              <a:gd name="connsiteX15" fmla="*/ 6334131 w 9735159"/>
              <a:gd name="connsiteY15" fmla="*/ 49746 h 4585292"/>
              <a:gd name="connsiteX16" fmla="*/ 8936301 w 9735159"/>
              <a:gd name="connsiteY16" fmla="*/ 9904 h 4585292"/>
              <a:gd name="connsiteX17" fmla="*/ 9439106 w 9735159"/>
              <a:gd name="connsiteY17" fmla="*/ 1 h 4585292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29680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685624 w 9735159"/>
              <a:gd name="connsiteY7" fmla="*/ 4466489 h 4583125"/>
              <a:gd name="connsiteX8" fmla="*/ 7189698 w 9735159"/>
              <a:gd name="connsiteY8" fmla="*/ 4582555 h 4583125"/>
              <a:gd name="connsiteX9" fmla="*/ 7406209 w 9735159"/>
              <a:gd name="connsiteY9" fmla="*/ 4195824 h 4583125"/>
              <a:gd name="connsiteX10" fmla="*/ 7169685 w 9735159"/>
              <a:gd name="connsiteY10" fmla="*/ 4210283 h 4583125"/>
              <a:gd name="connsiteX11" fmla="*/ 5703149 w 9735159"/>
              <a:gd name="connsiteY11" fmla="*/ 4203217 h 4583125"/>
              <a:gd name="connsiteX12" fmla="*/ 204518 w 9735159"/>
              <a:gd name="connsiteY12" fmla="*/ 4241988 h 4583125"/>
              <a:gd name="connsiteX13" fmla="*/ 45709 w 9735159"/>
              <a:gd name="connsiteY13" fmla="*/ 2519688 h 4583125"/>
              <a:gd name="connsiteX14" fmla="*/ 0 w 9735159"/>
              <a:gd name="connsiteY14" fmla="*/ 105770 h 4583125"/>
              <a:gd name="connsiteX15" fmla="*/ 6334131 w 9735159"/>
              <a:gd name="connsiteY15" fmla="*/ 49746 h 4583125"/>
              <a:gd name="connsiteX16" fmla="*/ 8936301 w 9735159"/>
              <a:gd name="connsiteY16" fmla="*/ 9904 h 4583125"/>
              <a:gd name="connsiteX17" fmla="*/ 9439106 w 9735159"/>
              <a:gd name="connsiteY17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685624 w 9735159"/>
              <a:gd name="connsiteY7" fmla="*/ 4466489 h 4583125"/>
              <a:gd name="connsiteX8" fmla="*/ 7189698 w 9735159"/>
              <a:gd name="connsiteY8" fmla="*/ 4582555 h 4583125"/>
              <a:gd name="connsiteX9" fmla="*/ 7406209 w 9735159"/>
              <a:gd name="connsiteY9" fmla="*/ 4195824 h 4583125"/>
              <a:gd name="connsiteX10" fmla="*/ 7169685 w 9735159"/>
              <a:gd name="connsiteY10" fmla="*/ 4210283 h 4583125"/>
              <a:gd name="connsiteX11" fmla="*/ 5703149 w 9735159"/>
              <a:gd name="connsiteY11" fmla="*/ 4203217 h 4583125"/>
              <a:gd name="connsiteX12" fmla="*/ 204518 w 9735159"/>
              <a:gd name="connsiteY12" fmla="*/ 4241988 h 4583125"/>
              <a:gd name="connsiteX13" fmla="*/ 45709 w 9735159"/>
              <a:gd name="connsiteY13" fmla="*/ 2519688 h 4583125"/>
              <a:gd name="connsiteX14" fmla="*/ 0 w 9735159"/>
              <a:gd name="connsiteY14" fmla="*/ 105770 h 4583125"/>
              <a:gd name="connsiteX15" fmla="*/ 6334131 w 9735159"/>
              <a:gd name="connsiteY15" fmla="*/ 49746 h 4583125"/>
              <a:gd name="connsiteX16" fmla="*/ 8936301 w 9735159"/>
              <a:gd name="connsiteY16" fmla="*/ 9904 h 4583125"/>
              <a:gd name="connsiteX17" fmla="*/ 9439106 w 9735159"/>
              <a:gd name="connsiteY17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78"/>
              <a:gd name="connsiteX1" fmla="*/ 9719033 w 9735159"/>
              <a:gd name="connsiteY1" fmla="*/ 122134 h 4583178"/>
              <a:gd name="connsiteX2" fmla="*/ 9675361 w 9735159"/>
              <a:gd name="connsiteY2" fmla="*/ 1854278 h 4583178"/>
              <a:gd name="connsiteX3" fmla="*/ 9667887 w 9735159"/>
              <a:gd name="connsiteY3" fmla="*/ 4157902 h 4583178"/>
              <a:gd name="connsiteX4" fmla="*/ 9156509 w 9735159"/>
              <a:gd name="connsiteY4" fmla="*/ 4179051 h 4583178"/>
              <a:gd name="connsiteX5" fmla="*/ 8374371 w 9735159"/>
              <a:gd name="connsiteY5" fmla="*/ 4200672 h 4583178"/>
              <a:gd name="connsiteX6" fmla="*/ 7989742 w 9735159"/>
              <a:gd name="connsiteY6" fmla="*/ 4205904 h 4583178"/>
              <a:gd name="connsiteX7" fmla="*/ 7189698 w 9735159"/>
              <a:gd name="connsiteY7" fmla="*/ 4582555 h 4583178"/>
              <a:gd name="connsiteX8" fmla="*/ 7389118 w 9735159"/>
              <a:gd name="connsiteY8" fmla="*/ 4221461 h 4583178"/>
              <a:gd name="connsiteX9" fmla="*/ 7169685 w 9735159"/>
              <a:gd name="connsiteY9" fmla="*/ 4210283 h 4583178"/>
              <a:gd name="connsiteX10" fmla="*/ 5703149 w 9735159"/>
              <a:gd name="connsiteY10" fmla="*/ 4203217 h 4583178"/>
              <a:gd name="connsiteX11" fmla="*/ 204518 w 9735159"/>
              <a:gd name="connsiteY11" fmla="*/ 4241988 h 4583178"/>
              <a:gd name="connsiteX12" fmla="*/ 45709 w 9735159"/>
              <a:gd name="connsiteY12" fmla="*/ 2519688 h 4583178"/>
              <a:gd name="connsiteX13" fmla="*/ 0 w 9735159"/>
              <a:gd name="connsiteY13" fmla="*/ 105770 h 4583178"/>
              <a:gd name="connsiteX14" fmla="*/ 6334131 w 9735159"/>
              <a:gd name="connsiteY14" fmla="*/ 49746 h 4583178"/>
              <a:gd name="connsiteX15" fmla="*/ 8936301 w 9735159"/>
              <a:gd name="connsiteY15" fmla="*/ 9904 h 4583178"/>
              <a:gd name="connsiteX16" fmla="*/ 9439106 w 9735159"/>
              <a:gd name="connsiteY16" fmla="*/ 1 h 4583178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703149 w 9702102"/>
              <a:gd name="connsiteY10" fmla="*/ 4206673 h 4586634"/>
              <a:gd name="connsiteX11" fmla="*/ 204518 w 9702102"/>
              <a:gd name="connsiteY11" fmla="*/ 4245444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703149 w 9702102"/>
              <a:gd name="connsiteY10" fmla="*/ 4206673 h 4586634"/>
              <a:gd name="connsiteX11" fmla="*/ 191266 w 9702102"/>
              <a:gd name="connsiteY11" fmla="*/ 4298452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941688 w 9702102"/>
              <a:gd name="connsiteY10" fmla="*/ 4246430 h 4586634"/>
              <a:gd name="connsiteX11" fmla="*/ 191266 w 9702102"/>
              <a:gd name="connsiteY11" fmla="*/ 4298452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52358 w 9715354"/>
              <a:gd name="connsiteY0" fmla="*/ 3457 h 4586634"/>
              <a:gd name="connsiteX1" fmla="*/ 9680769 w 9715354"/>
              <a:gd name="connsiteY1" fmla="*/ 99832 h 4586634"/>
              <a:gd name="connsiteX2" fmla="*/ 9688613 w 9715354"/>
              <a:gd name="connsiteY2" fmla="*/ 1857734 h 4586634"/>
              <a:gd name="connsiteX3" fmla="*/ 9681139 w 9715354"/>
              <a:gd name="connsiteY3" fmla="*/ 4161358 h 4586634"/>
              <a:gd name="connsiteX4" fmla="*/ 9169761 w 9715354"/>
              <a:gd name="connsiteY4" fmla="*/ 4182507 h 4586634"/>
              <a:gd name="connsiteX5" fmla="*/ 8387623 w 9715354"/>
              <a:gd name="connsiteY5" fmla="*/ 4204128 h 4586634"/>
              <a:gd name="connsiteX6" fmla="*/ 8002994 w 9715354"/>
              <a:gd name="connsiteY6" fmla="*/ 4209360 h 4586634"/>
              <a:gd name="connsiteX7" fmla="*/ 7202950 w 9715354"/>
              <a:gd name="connsiteY7" fmla="*/ 4586011 h 4586634"/>
              <a:gd name="connsiteX8" fmla="*/ 7402370 w 9715354"/>
              <a:gd name="connsiteY8" fmla="*/ 4224917 h 4586634"/>
              <a:gd name="connsiteX9" fmla="*/ 7182937 w 9715354"/>
              <a:gd name="connsiteY9" fmla="*/ 4213739 h 4586634"/>
              <a:gd name="connsiteX10" fmla="*/ 5954940 w 9715354"/>
              <a:gd name="connsiteY10" fmla="*/ 4246430 h 4586634"/>
              <a:gd name="connsiteX11" fmla="*/ 204518 w 9715354"/>
              <a:gd name="connsiteY11" fmla="*/ 4298452 h 4586634"/>
              <a:gd name="connsiteX12" fmla="*/ 58961 w 9715354"/>
              <a:gd name="connsiteY12" fmla="*/ 2523144 h 4586634"/>
              <a:gd name="connsiteX13" fmla="*/ 0 w 9715354"/>
              <a:gd name="connsiteY13" fmla="*/ 29712 h 4586634"/>
              <a:gd name="connsiteX14" fmla="*/ 6347383 w 9715354"/>
              <a:gd name="connsiteY14" fmla="*/ 53202 h 4586634"/>
              <a:gd name="connsiteX15" fmla="*/ 8949553 w 9715354"/>
              <a:gd name="connsiteY15" fmla="*/ 13360 h 4586634"/>
              <a:gd name="connsiteX16" fmla="*/ 9452358 w 9715354"/>
              <a:gd name="connsiteY16" fmla="*/ 3457 h 4586634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530791 w 9793787"/>
              <a:gd name="connsiteY0" fmla="*/ 166219 h 4749355"/>
              <a:gd name="connsiteX1" fmla="*/ 9759202 w 9793787"/>
              <a:gd name="connsiteY1" fmla="*/ 262594 h 4749355"/>
              <a:gd name="connsiteX2" fmla="*/ 9767046 w 9793787"/>
              <a:gd name="connsiteY2" fmla="*/ 2020496 h 4749355"/>
              <a:gd name="connsiteX3" fmla="*/ 9759572 w 9793787"/>
              <a:gd name="connsiteY3" fmla="*/ 4324120 h 4749355"/>
              <a:gd name="connsiteX4" fmla="*/ 9248194 w 9793787"/>
              <a:gd name="connsiteY4" fmla="*/ 4345269 h 4749355"/>
              <a:gd name="connsiteX5" fmla="*/ 8466056 w 9793787"/>
              <a:gd name="connsiteY5" fmla="*/ 4366890 h 4749355"/>
              <a:gd name="connsiteX6" fmla="*/ 8081427 w 9793787"/>
              <a:gd name="connsiteY6" fmla="*/ 4372122 h 4749355"/>
              <a:gd name="connsiteX7" fmla="*/ 7281383 w 9793787"/>
              <a:gd name="connsiteY7" fmla="*/ 4748773 h 4749355"/>
              <a:gd name="connsiteX8" fmla="*/ 7451928 w 9793787"/>
              <a:gd name="connsiteY8" fmla="*/ 4368428 h 4749355"/>
              <a:gd name="connsiteX9" fmla="*/ 7261370 w 9793787"/>
              <a:gd name="connsiteY9" fmla="*/ 4376501 h 4749355"/>
              <a:gd name="connsiteX10" fmla="*/ 6033373 w 9793787"/>
              <a:gd name="connsiteY10" fmla="*/ 4409192 h 4749355"/>
              <a:gd name="connsiteX11" fmla="*/ 282951 w 9793787"/>
              <a:gd name="connsiteY11" fmla="*/ 4461214 h 4749355"/>
              <a:gd name="connsiteX12" fmla="*/ 137394 w 9793787"/>
              <a:gd name="connsiteY12" fmla="*/ 2685906 h 4749355"/>
              <a:gd name="connsiteX13" fmla="*/ 78433 w 9793787"/>
              <a:gd name="connsiteY13" fmla="*/ 192474 h 4749355"/>
              <a:gd name="connsiteX14" fmla="*/ 650812 w 9793787"/>
              <a:gd name="connsiteY14" fmla="*/ 172339 h 4749355"/>
              <a:gd name="connsiteX15" fmla="*/ 6425816 w 9793787"/>
              <a:gd name="connsiteY15" fmla="*/ 215964 h 4749355"/>
              <a:gd name="connsiteX16" fmla="*/ 9027986 w 9793787"/>
              <a:gd name="connsiteY16" fmla="*/ 176122 h 4749355"/>
              <a:gd name="connsiteX17" fmla="*/ 9530791 w 9793787"/>
              <a:gd name="connsiteY17" fmla="*/ 166219 h 4749355"/>
              <a:gd name="connsiteX0" fmla="*/ 9543478 w 9806474"/>
              <a:gd name="connsiteY0" fmla="*/ 3458 h 4586594"/>
              <a:gd name="connsiteX1" fmla="*/ 9771889 w 9806474"/>
              <a:gd name="connsiteY1" fmla="*/ 99833 h 4586594"/>
              <a:gd name="connsiteX2" fmla="*/ 9779733 w 9806474"/>
              <a:gd name="connsiteY2" fmla="*/ 1857735 h 4586594"/>
              <a:gd name="connsiteX3" fmla="*/ 9772259 w 9806474"/>
              <a:gd name="connsiteY3" fmla="*/ 4161359 h 4586594"/>
              <a:gd name="connsiteX4" fmla="*/ 9260881 w 9806474"/>
              <a:gd name="connsiteY4" fmla="*/ 4182508 h 4586594"/>
              <a:gd name="connsiteX5" fmla="*/ 8478743 w 9806474"/>
              <a:gd name="connsiteY5" fmla="*/ 4204129 h 4586594"/>
              <a:gd name="connsiteX6" fmla="*/ 8094114 w 9806474"/>
              <a:gd name="connsiteY6" fmla="*/ 4209361 h 4586594"/>
              <a:gd name="connsiteX7" fmla="*/ 7294070 w 9806474"/>
              <a:gd name="connsiteY7" fmla="*/ 4586012 h 4586594"/>
              <a:gd name="connsiteX8" fmla="*/ 7464615 w 9806474"/>
              <a:gd name="connsiteY8" fmla="*/ 4205667 h 4586594"/>
              <a:gd name="connsiteX9" fmla="*/ 7274057 w 9806474"/>
              <a:gd name="connsiteY9" fmla="*/ 4213740 h 4586594"/>
              <a:gd name="connsiteX10" fmla="*/ 6046060 w 9806474"/>
              <a:gd name="connsiteY10" fmla="*/ 4246431 h 4586594"/>
              <a:gd name="connsiteX11" fmla="*/ 295638 w 9806474"/>
              <a:gd name="connsiteY11" fmla="*/ 4298453 h 4586594"/>
              <a:gd name="connsiteX12" fmla="*/ 150081 w 9806474"/>
              <a:gd name="connsiteY12" fmla="*/ 2523145 h 4586594"/>
              <a:gd name="connsiteX13" fmla="*/ 66257 w 9806474"/>
              <a:gd name="connsiteY13" fmla="*/ 476529 h 4586594"/>
              <a:gd name="connsiteX14" fmla="*/ 663499 w 9806474"/>
              <a:gd name="connsiteY14" fmla="*/ 9578 h 4586594"/>
              <a:gd name="connsiteX15" fmla="*/ 6438503 w 9806474"/>
              <a:gd name="connsiteY15" fmla="*/ 53203 h 4586594"/>
              <a:gd name="connsiteX16" fmla="*/ 9040673 w 9806474"/>
              <a:gd name="connsiteY16" fmla="*/ 13361 h 4586594"/>
              <a:gd name="connsiteX17" fmla="*/ 9543478 w 9806474"/>
              <a:gd name="connsiteY17" fmla="*/ 3458 h 4586594"/>
              <a:gd name="connsiteX0" fmla="*/ 9502853 w 9765849"/>
              <a:gd name="connsiteY0" fmla="*/ 3458 h 4586594"/>
              <a:gd name="connsiteX1" fmla="*/ 9731264 w 9765849"/>
              <a:gd name="connsiteY1" fmla="*/ 99833 h 4586594"/>
              <a:gd name="connsiteX2" fmla="*/ 9739108 w 9765849"/>
              <a:gd name="connsiteY2" fmla="*/ 1857735 h 4586594"/>
              <a:gd name="connsiteX3" fmla="*/ 9731634 w 9765849"/>
              <a:gd name="connsiteY3" fmla="*/ 4161359 h 4586594"/>
              <a:gd name="connsiteX4" fmla="*/ 9220256 w 9765849"/>
              <a:gd name="connsiteY4" fmla="*/ 4182508 h 4586594"/>
              <a:gd name="connsiteX5" fmla="*/ 8438118 w 9765849"/>
              <a:gd name="connsiteY5" fmla="*/ 4204129 h 4586594"/>
              <a:gd name="connsiteX6" fmla="*/ 8053489 w 9765849"/>
              <a:gd name="connsiteY6" fmla="*/ 4209361 h 4586594"/>
              <a:gd name="connsiteX7" fmla="*/ 7253445 w 9765849"/>
              <a:gd name="connsiteY7" fmla="*/ 4586012 h 4586594"/>
              <a:gd name="connsiteX8" fmla="*/ 7423990 w 9765849"/>
              <a:gd name="connsiteY8" fmla="*/ 4205667 h 4586594"/>
              <a:gd name="connsiteX9" fmla="*/ 7233432 w 9765849"/>
              <a:gd name="connsiteY9" fmla="*/ 4213740 h 4586594"/>
              <a:gd name="connsiteX10" fmla="*/ 6005435 w 9765849"/>
              <a:gd name="connsiteY10" fmla="*/ 4246431 h 4586594"/>
              <a:gd name="connsiteX11" fmla="*/ 255013 w 9765849"/>
              <a:gd name="connsiteY11" fmla="*/ 4298453 h 4586594"/>
              <a:gd name="connsiteX12" fmla="*/ 109456 w 9765849"/>
              <a:gd name="connsiteY12" fmla="*/ 2523145 h 4586594"/>
              <a:gd name="connsiteX13" fmla="*/ 25632 w 9765849"/>
              <a:gd name="connsiteY13" fmla="*/ 476529 h 4586594"/>
              <a:gd name="connsiteX14" fmla="*/ 622874 w 9765849"/>
              <a:gd name="connsiteY14" fmla="*/ 9578 h 4586594"/>
              <a:gd name="connsiteX15" fmla="*/ 6397878 w 9765849"/>
              <a:gd name="connsiteY15" fmla="*/ 53203 h 4586594"/>
              <a:gd name="connsiteX16" fmla="*/ 9000048 w 9765849"/>
              <a:gd name="connsiteY16" fmla="*/ 13361 h 4586594"/>
              <a:gd name="connsiteX17" fmla="*/ 9502853 w 9765849"/>
              <a:gd name="connsiteY17" fmla="*/ 3458 h 4586594"/>
              <a:gd name="connsiteX0" fmla="*/ 9693055 w 9956051"/>
              <a:gd name="connsiteY0" fmla="*/ 3458 h 4586594"/>
              <a:gd name="connsiteX1" fmla="*/ 9921466 w 9956051"/>
              <a:gd name="connsiteY1" fmla="*/ 99833 h 4586594"/>
              <a:gd name="connsiteX2" fmla="*/ 9929310 w 9956051"/>
              <a:gd name="connsiteY2" fmla="*/ 1857735 h 4586594"/>
              <a:gd name="connsiteX3" fmla="*/ 9921836 w 9956051"/>
              <a:gd name="connsiteY3" fmla="*/ 4161359 h 4586594"/>
              <a:gd name="connsiteX4" fmla="*/ 9410458 w 9956051"/>
              <a:gd name="connsiteY4" fmla="*/ 4182508 h 4586594"/>
              <a:gd name="connsiteX5" fmla="*/ 8628320 w 9956051"/>
              <a:gd name="connsiteY5" fmla="*/ 4204129 h 4586594"/>
              <a:gd name="connsiteX6" fmla="*/ 8243691 w 9956051"/>
              <a:gd name="connsiteY6" fmla="*/ 4209361 h 4586594"/>
              <a:gd name="connsiteX7" fmla="*/ 7443647 w 9956051"/>
              <a:gd name="connsiteY7" fmla="*/ 4586012 h 4586594"/>
              <a:gd name="connsiteX8" fmla="*/ 7614192 w 9956051"/>
              <a:gd name="connsiteY8" fmla="*/ 4205667 h 4586594"/>
              <a:gd name="connsiteX9" fmla="*/ 7423634 w 9956051"/>
              <a:gd name="connsiteY9" fmla="*/ 4213740 h 4586594"/>
              <a:gd name="connsiteX10" fmla="*/ 6195637 w 9956051"/>
              <a:gd name="connsiteY10" fmla="*/ 4246431 h 4586594"/>
              <a:gd name="connsiteX11" fmla="*/ 445215 w 9956051"/>
              <a:gd name="connsiteY11" fmla="*/ 4298453 h 4586594"/>
              <a:gd name="connsiteX12" fmla="*/ 299658 w 9956051"/>
              <a:gd name="connsiteY12" fmla="*/ 2523145 h 4586594"/>
              <a:gd name="connsiteX13" fmla="*/ 215834 w 9956051"/>
              <a:gd name="connsiteY13" fmla="*/ 476529 h 4586594"/>
              <a:gd name="connsiteX14" fmla="*/ 399481 w 9956051"/>
              <a:gd name="connsiteY14" fmla="*/ 16797 h 4586594"/>
              <a:gd name="connsiteX15" fmla="*/ 6588080 w 9956051"/>
              <a:gd name="connsiteY15" fmla="*/ 53203 h 4586594"/>
              <a:gd name="connsiteX16" fmla="*/ 9190250 w 9956051"/>
              <a:gd name="connsiteY16" fmla="*/ 13361 h 4586594"/>
              <a:gd name="connsiteX17" fmla="*/ 9693055 w 9956051"/>
              <a:gd name="connsiteY17" fmla="*/ 3458 h 4586594"/>
              <a:gd name="connsiteX0" fmla="*/ 9494966 w 9757962"/>
              <a:gd name="connsiteY0" fmla="*/ 3458 h 4586594"/>
              <a:gd name="connsiteX1" fmla="*/ 9723377 w 9757962"/>
              <a:gd name="connsiteY1" fmla="*/ 99833 h 4586594"/>
              <a:gd name="connsiteX2" fmla="*/ 9731221 w 9757962"/>
              <a:gd name="connsiteY2" fmla="*/ 1857735 h 4586594"/>
              <a:gd name="connsiteX3" fmla="*/ 9723747 w 9757962"/>
              <a:gd name="connsiteY3" fmla="*/ 4161359 h 4586594"/>
              <a:gd name="connsiteX4" fmla="*/ 9212369 w 9757962"/>
              <a:gd name="connsiteY4" fmla="*/ 4182508 h 4586594"/>
              <a:gd name="connsiteX5" fmla="*/ 8430231 w 9757962"/>
              <a:gd name="connsiteY5" fmla="*/ 4204129 h 4586594"/>
              <a:gd name="connsiteX6" fmla="*/ 8045602 w 9757962"/>
              <a:gd name="connsiteY6" fmla="*/ 4209361 h 4586594"/>
              <a:gd name="connsiteX7" fmla="*/ 7245558 w 9757962"/>
              <a:gd name="connsiteY7" fmla="*/ 4586012 h 4586594"/>
              <a:gd name="connsiteX8" fmla="*/ 7416103 w 9757962"/>
              <a:gd name="connsiteY8" fmla="*/ 4205667 h 4586594"/>
              <a:gd name="connsiteX9" fmla="*/ 7225545 w 9757962"/>
              <a:gd name="connsiteY9" fmla="*/ 4213740 h 4586594"/>
              <a:gd name="connsiteX10" fmla="*/ 5997548 w 9757962"/>
              <a:gd name="connsiteY10" fmla="*/ 4246431 h 4586594"/>
              <a:gd name="connsiteX11" fmla="*/ 247126 w 9757962"/>
              <a:gd name="connsiteY11" fmla="*/ 4298453 h 4586594"/>
              <a:gd name="connsiteX12" fmla="*/ 101569 w 9757962"/>
              <a:gd name="connsiteY12" fmla="*/ 2523145 h 4586594"/>
              <a:gd name="connsiteX13" fmla="*/ 17745 w 9757962"/>
              <a:gd name="connsiteY13" fmla="*/ 476529 h 4586594"/>
              <a:gd name="connsiteX14" fmla="*/ 201392 w 9757962"/>
              <a:gd name="connsiteY14" fmla="*/ 16797 h 4586594"/>
              <a:gd name="connsiteX15" fmla="*/ 6389991 w 9757962"/>
              <a:gd name="connsiteY15" fmla="*/ 53203 h 4586594"/>
              <a:gd name="connsiteX16" fmla="*/ 8992161 w 9757962"/>
              <a:gd name="connsiteY16" fmla="*/ 13361 h 4586594"/>
              <a:gd name="connsiteX17" fmla="*/ 9494966 w 9757962"/>
              <a:gd name="connsiteY17" fmla="*/ 3458 h 4586594"/>
              <a:gd name="connsiteX0" fmla="*/ 9494966 w 9757962"/>
              <a:gd name="connsiteY0" fmla="*/ 3458 h 4586594"/>
              <a:gd name="connsiteX1" fmla="*/ 9723377 w 9757962"/>
              <a:gd name="connsiteY1" fmla="*/ 99833 h 4586594"/>
              <a:gd name="connsiteX2" fmla="*/ 9731221 w 9757962"/>
              <a:gd name="connsiteY2" fmla="*/ 1857735 h 4586594"/>
              <a:gd name="connsiteX3" fmla="*/ 9723747 w 9757962"/>
              <a:gd name="connsiteY3" fmla="*/ 4161359 h 4586594"/>
              <a:gd name="connsiteX4" fmla="*/ 9212369 w 9757962"/>
              <a:gd name="connsiteY4" fmla="*/ 4182508 h 4586594"/>
              <a:gd name="connsiteX5" fmla="*/ 8430231 w 9757962"/>
              <a:gd name="connsiteY5" fmla="*/ 4204129 h 4586594"/>
              <a:gd name="connsiteX6" fmla="*/ 8045602 w 9757962"/>
              <a:gd name="connsiteY6" fmla="*/ 4209361 h 4586594"/>
              <a:gd name="connsiteX7" fmla="*/ 7245558 w 9757962"/>
              <a:gd name="connsiteY7" fmla="*/ 4586012 h 4586594"/>
              <a:gd name="connsiteX8" fmla="*/ 7416103 w 9757962"/>
              <a:gd name="connsiteY8" fmla="*/ 4205667 h 4586594"/>
              <a:gd name="connsiteX9" fmla="*/ 7225545 w 9757962"/>
              <a:gd name="connsiteY9" fmla="*/ 4213740 h 4586594"/>
              <a:gd name="connsiteX10" fmla="*/ 5997548 w 9757962"/>
              <a:gd name="connsiteY10" fmla="*/ 4246431 h 4586594"/>
              <a:gd name="connsiteX11" fmla="*/ 247126 w 9757962"/>
              <a:gd name="connsiteY11" fmla="*/ 4298453 h 4586594"/>
              <a:gd name="connsiteX12" fmla="*/ 101569 w 9757962"/>
              <a:gd name="connsiteY12" fmla="*/ 2523145 h 4586594"/>
              <a:gd name="connsiteX13" fmla="*/ 17745 w 9757962"/>
              <a:gd name="connsiteY13" fmla="*/ 476529 h 4586594"/>
              <a:gd name="connsiteX14" fmla="*/ 201392 w 9757962"/>
              <a:gd name="connsiteY14" fmla="*/ 16797 h 4586594"/>
              <a:gd name="connsiteX15" fmla="*/ 6389991 w 9757962"/>
              <a:gd name="connsiteY15" fmla="*/ 53203 h 4586594"/>
              <a:gd name="connsiteX16" fmla="*/ 8992161 w 9757962"/>
              <a:gd name="connsiteY16" fmla="*/ 13361 h 4586594"/>
              <a:gd name="connsiteX17" fmla="*/ 9494966 w 9757962"/>
              <a:gd name="connsiteY17" fmla="*/ 3458 h 4586594"/>
              <a:gd name="connsiteX0" fmla="*/ 9511995 w 9774991"/>
              <a:gd name="connsiteY0" fmla="*/ 3458 h 4586594"/>
              <a:gd name="connsiteX1" fmla="*/ 9740406 w 9774991"/>
              <a:gd name="connsiteY1" fmla="*/ 99833 h 4586594"/>
              <a:gd name="connsiteX2" fmla="*/ 9748250 w 9774991"/>
              <a:gd name="connsiteY2" fmla="*/ 1857735 h 4586594"/>
              <a:gd name="connsiteX3" fmla="*/ 9740776 w 9774991"/>
              <a:gd name="connsiteY3" fmla="*/ 4161359 h 4586594"/>
              <a:gd name="connsiteX4" fmla="*/ 9229398 w 9774991"/>
              <a:gd name="connsiteY4" fmla="*/ 4182508 h 4586594"/>
              <a:gd name="connsiteX5" fmla="*/ 8447260 w 9774991"/>
              <a:gd name="connsiteY5" fmla="*/ 4204129 h 4586594"/>
              <a:gd name="connsiteX6" fmla="*/ 8062631 w 9774991"/>
              <a:gd name="connsiteY6" fmla="*/ 4209361 h 4586594"/>
              <a:gd name="connsiteX7" fmla="*/ 7262587 w 9774991"/>
              <a:gd name="connsiteY7" fmla="*/ 4586012 h 4586594"/>
              <a:gd name="connsiteX8" fmla="*/ 7433132 w 9774991"/>
              <a:gd name="connsiteY8" fmla="*/ 4205667 h 4586594"/>
              <a:gd name="connsiteX9" fmla="*/ 7242574 w 9774991"/>
              <a:gd name="connsiteY9" fmla="*/ 4213740 h 4586594"/>
              <a:gd name="connsiteX10" fmla="*/ 6014577 w 9774991"/>
              <a:gd name="connsiteY10" fmla="*/ 4246431 h 4586594"/>
              <a:gd name="connsiteX11" fmla="*/ 264155 w 9774991"/>
              <a:gd name="connsiteY11" fmla="*/ 4298453 h 4586594"/>
              <a:gd name="connsiteX12" fmla="*/ 118598 w 9774991"/>
              <a:gd name="connsiteY12" fmla="*/ 2523145 h 4586594"/>
              <a:gd name="connsiteX13" fmla="*/ 34774 w 9774991"/>
              <a:gd name="connsiteY13" fmla="*/ 476529 h 4586594"/>
              <a:gd name="connsiteX14" fmla="*/ 187098 w 9774991"/>
              <a:gd name="connsiteY14" fmla="*/ 93555 h 4586594"/>
              <a:gd name="connsiteX15" fmla="*/ 6407020 w 9774991"/>
              <a:gd name="connsiteY15" fmla="*/ 53203 h 4586594"/>
              <a:gd name="connsiteX16" fmla="*/ 9009190 w 9774991"/>
              <a:gd name="connsiteY16" fmla="*/ 13361 h 4586594"/>
              <a:gd name="connsiteX17" fmla="*/ 9511995 w 9774991"/>
              <a:gd name="connsiteY17" fmla="*/ 3458 h 4586594"/>
              <a:gd name="connsiteX0" fmla="*/ 9482057 w 9745053"/>
              <a:gd name="connsiteY0" fmla="*/ 3458 h 4586594"/>
              <a:gd name="connsiteX1" fmla="*/ 9710468 w 9745053"/>
              <a:gd name="connsiteY1" fmla="*/ 99833 h 4586594"/>
              <a:gd name="connsiteX2" fmla="*/ 9718312 w 9745053"/>
              <a:gd name="connsiteY2" fmla="*/ 1857735 h 4586594"/>
              <a:gd name="connsiteX3" fmla="*/ 9710838 w 9745053"/>
              <a:gd name="connsiteY3" fmla="*/ 4161359 h 4586594"/>
              <a:gd name="connsiteX4" fmla="*/ 9199460 w 9745053"/>
              <a:gd name="connsiteY4" fmla="*/ 4182508 h 4586594"/>
              <a:gd name="connsiteX5" fmla="*/ 8417322 w 9745053"/>
              <a:gd name="connsiteY5" fmla="*/ 4204129 h 4586594"/>
              <a:gd name="connsiteX6" fmla="*/ 8032693 w 9745053"/>
              <a:gd name="connsiteY6" fmla="*/ 4209361 h 4586594"/>
              <a:gd name="connsiteX7" fmla="*/ 7232649 w 9745053"/>
              <a:gd name="connsiteY7" fmla="*/ 4586012 h 4586594"/>
              <a:gd name="connsiteX8" fmla="*/ 7403194 w 9745053"/>
              <a:gd name="connsiteY8" fmla="*/ 4205667 h 4586594"/>
              <a:gd name="connsiteX9" fmla="*/ 7212636 w 9745053"/>
              <a:gd name="connsiteY9" fmla="*/ 4213740 h 4586594"/>
              <a:gd name="connsiteX10" fmla="*/ 5984639 w 9745053"/>
              <a:gd name="connsiteY10" fmla="*/ 4246431 h 4586594"/>
              <a:gd name="connsiteX11" fmla="*/ 234217 w 9745053"/>
              <a:gd name="connsiteY11" fmla="*/ 4298453 h 4586594"/>
              <a:gd name="connsiteX12" fmla="*/ 88660 w 9745053"/>
              <a:gd name="connsiteY12" fmla="*/ 2523145 h 4586594"/>
              <a:gd name="connsiteX13" fmla="*/ 4836 w 9745053"/>
              <a:gd name="connsiteY13" fmla="*/ 476529 h 4586594"/>
              <a:gd name="connsiteX14" fmla="*/ 157160 w 9745053"/>
              <a:gd name="connsiteY14" fmla="*/ 93555 h 4586594"/>
              <a:gd name="connsiteX15" fmla="*/ 6377082 w 9745053"/>
              <a:gd name="connsiteY15" fmla="*/ 53203 h 4586594"/>
              <a:gd name="connsiteX16" fmla="*/ 8979252 w 9745053"/>
              <a:gd name="connsiteY16" fmla="*/ 13361 h 4586594"/>
              <a:gd name="connsiteX17" fmla="*/ 9482057 w 9745053"/>
              <a:gd name="connsiteY17" fmla="*/ 3458 h 4586594"/>
              <a:gd name="connsiteX0" fmla="*/ 9482057 w 9745053"/>
              <a:gd name="connsiteY0" fmla="*/ 3458 h 4586594"/>
              <a:gd name="connsiteX1" fmla="*/ 9710468 w 9745053"/>
              <a:gd name="connsiteY1" fmla="*/ 99833 h 4586594"/>
              <a:gd name="connsiteX2" fmla="*/ 9718312 w 9745053"/>
              <a:gd name="connsiteY2" fmla="*/ 1857735 h 4586594"/>
              <a:gd name="connsiteX3" fmla="*/ 9710838 w 9745053"/>
              <a:gd name="connsiteY3" fmla="*/ 4161359 h 4586594"/>
              <a:gd name="connsiteX4" fmla="*/ 9199460 w 9745053"/>
              <a:gd name="connsiteY4" fmla="*/ 4182508 h 4586594"/>
              <a:gd name="connsiteX5" fmla="*/ 8417322 w 9745053"/>
              <a:gd name="connsiteY5" fmla="*/ 4204129 h 4586594"/>
              <a:gd name="connsiteX6" fmla="*/ 8032693 w 9745053"/>
              <a:gd name="connsiteY6" fmla="*/ 4209361 h 4586594"/>
              <a:gd name="connsiteX7" fmla="*/ 7232649 w 9745053"/>
              <a:gd name="connsiteY7" fmla="*/ 4586012 h 4586594"/>
              <a:gd name="connsiteX8" fmla="*/ 7403194 w 9745053"/>
              <a:gd name="connsiteY8" fmla="*/ 4205667 h 4586594"/>
              <a:gd name="connsiteX9" fmla="*/ 7212636 w 9745053"/>
              <a:gd name="connsiteY9" fmla="*/ 4213740 h 4586594"/>
              <a:gd name="connsiteX10" fmla="*/ 5984639 w 9745053"/>
              <a:gd name="connsiteY10" fmla="*/ 4246431 h 4586594"/>
              <a:gd name="connsiteX11" fmla="*/ 234217 w 9745053"/>
              <a:gd name="connsiteY11" fmla="*/ 4298453 h 4586594"/>
              <a:gd name="connsiteX12" fmla="*/ 88660 w 9745053"/>
              <a:gd name="connsiteY12" fmla="*/ 2523145 h 4586594"/>
              <a:gd name="connsiteX13" fmla="*/ 4836 w 9745053"/>
              <a:gd name="connsiteY13" fmla="*/ 476529 h 4586594"/>
              <a:gd name="connsiteX14" fmla="*/ 157160 w 9745053"/>
              <a:gd name="connsiteY14" fmla="*/ 93555 h 4586594"/>
              <a:gd name="connsiteX15" fmla="*/ 6387207 w 9745053"/>
              <a:gd name="connsiteY15" fmla="*/ 9477 h 4586594"/>
              <a:gd name="connsiteX16" fmla="*/ 8979252 w 9745053"/>
              <a:gd name="connsiteY16" fmla="*/ 13361 h 4586594"/>
              <a:gd name="connsiteX17" fmla="*/ 9482057 w 9745053"/>
              <a:gd name="connsiteY17" fmla="*/ 3458 h 4586594"/>
              <a:gd name="connsiteX0" fmla="*/ 9481430 w 9744426"/>
              <a:gd name="connsiteY0" fmla="*/ 3458 h 4586594"/>
              <a:gd name="connsiteX1" fmla="*/ 9709841 w 9744426"/>
              <a:gd name="connsiteY1" fmla="*/ 99833 h 4586594"/>
              <a:gd name="connsiteX2" fmla="*/ 9717685 w 9744426"/>
              <a:gd name="connsiteY2" fmla="*/ 1857735 h 4586594"/>
              <a:gd name="connsiteX3" fmla="*/ 9710211 w 9744426"/>
              <a:gd name="connsiteY3" fmla="*/ 4161359 h 4586594"/>
              <a:gd name="connsiteX4" fmla="*/ 9198833 w 9744426"/>
              <a:gd name="connsiteY4" fmla="*/ 4182508 h 4586594"/>
              <a:gd name="connsiteX5" fmla="*/ 8416695 w 9744426"/>
              <a:gd name="connsiteY5" fmla="*/ 4204129 h 4586594"/>
              <a:gd name="connsiteX6" fmla="*/ 8032066 w 9744426"/>
              <a:gd name="connsiteY6" fmla="*/ 4209361 h 4586594"/>
              <a:gd name="connsiteX7" fmla="*/ 7232022 w 9744426"/>
              <a:gd name="connsiteY7" fmla="*/ 4586012 h 4586594"/>
              <a:gd name="connsiteX8" fmla="*/ 7402567 w 9744426"/>
              <a:gd name="connsiteY8" fmla="*/ 4205667 h 4586594"/>
              <a:gd name="connsiteX9" fmla="*/ 7212009 w 9744426"/>
              <a:gd name="connsiteY9" fmla="*/ 4213740 h 4586594"/>
              <a:gd name="connsiteX10" fmla="*/ 5984012 w 9744426"/>
              <a:gd name="connsiteY10" fmla="*/ 4246431 h 4586594"/>
              <a:gd name="connsiteX11" fmla="*/ 233590 w 9744426"/>
              <a:gd name="connsiteY11" fmla="*/ 4298453 h 4586594"/>
              <a:gd name="connsiteX12" fmla="*/ 88033 w 9744426"/>
              <a:gd name="connsiteY12" fmla="*/ 2523145 h 4586594"/>
              <a:gd name="connsiteX13" fmla="*/ 5158 w 9744426"/>
              <a:gd name="connsiteY13" fmla="*/ 530948 h 4586594"/>
              <a:gd name="connsiteX14" fmla="*/ 156533 w 9744426"/>
              <a:gd name="connsiteY14" fmla="*/ 93555 h 4586594"/>
              <a:gd name="connsiteX15" fmla="*/ 6386580 w 9744426"/>
              <a:gd name="connsiteY15" fmla="*/ 9477 h 4586594"/>
              <a:gd name="connsiteX16" fmla="*/ 8978625 w 9744426"/>
              <a:gd name="connsiteY16" fmla="*/ 13361 h 4586594"/>
              <a:gd name="connsiteX17" fmla="*/ 9481430 w 9744426"/>
              <a:gd name="connsiteY17" fmla="*/ 3458 h 4586594"/>
              <a:gd name="connsiteX0" fmla="*/ 9481117 w 9744113"/>
              <a:gd name="connsiteY0" fmla="*/ 3458 h 4586594"/>
              <a:gd name="connsiteX1" fmla="*/ 9709528 w 9744113"/>
              <a:gd name="connsiteY1" fmla="*/ 99833 h 4586594"/>
              <a:gd name="connsiteX2" fmla="*/ 9717372 w 9744113"/>
              <a:gd name="connsiteY2" fmla="*/ 1857735 h 4586594"/>
              <a:gd name="connsiteX3" fmla="*/ 9709898 w 9744113"/>
              <a:gd name="connsiteY3" fmla="*/ 4161359 h 4586594"/>
              <a:gd name="connsiteX4" fmla="*/ 9198520 w 9744113"/>
              <a:gd name="connsiteY4" fmla="*/ 4182508 h 4586594"/>
              <a:gd name="connsiteX5" fmla="*/ 8416382 w 9744113"/>
              <a:gd name="connsiteY5" fmla="*/ 4204129 h 4586594"/>
              <a:gd name="connsiteX6" fmla="*/ 8031753 w 9744113"/>
              <a:gd name="connsiteY6" fmla="*/ 4209361 h 4586594"/>
              <a:gd name="connsiteX7" fmla="*/ 7231709 w 9744113"/>
              <a:gd name="connsiteY7" fmla="*/ 4586012 h 4586594"/>
              <a:gd name="connsiteX8" fmla="*/ 7402254 w 9744113"/>
              <a:gd name="connsiteY8" fmla="*/ 4205667 h 4586594"/>
              <a:gd name="connsiteX9" fmla="*/ 7211696 w 9744113"/>
              <a:gd name="connsiteY9" fmla="*/ 4213740 h 4586594"/>
              <a:gd name="connsiteX10" fmla="*/ 5983699 w 9744113"/>
              <a:gd name="connsiteY10" fmla="*/ 4246431 h 4586594"/>
              <a:gd name="connsiteX11" fmla="*/ 233277 w 9744113"/>
              <a:gd name="connsiteY11" fmla="*/ 4298453 h 4586594"/>
              <a:gd name="connsiteX12" fmla="*/ 87720 w 9744113"/>
              <a:gd name="connsiteY12" fmla="*/ 2523145 h 4586594"/>
              <a:gd name="connsiteX13" fmla="*/ 4845 w 9744113"/>
              <a:gd name="connsiteY13" fmla="*/ 530948 h 4586594"/>
              <a:gd name="connsiteX14" fmla="*/ 156980 w 9744113"/>
              <a:gd name="connsiteY14" fmla="*/ 137092 h 4586594"/>
              <a:gd name="connsiteX15" fmla="*/ 6386267 w 9744113"/>
              <a:gd name="connsiteY15" fmla="*/ 9477 h 4586594"/>
              <a:gd name="connsiteX16" fmla="*/ 8978312 w 9744113"/>
              <a:gd name="connsiteY16" fmla="*/ 13361 h 4586594"/>
              <a:gd name="connsiteX17" fmla="*/ 9481117 w 9744113"/>
              <a:gd name="connsiteY17" fmla="*/ 3458 h 4586594"/>
              <a:gd name="connsiteX0" fmla="*/ 9477408 w 9740404"/>
              <a:gd name="connsiteY0" fmla="*/ 3458 h 4586594"/>
              <a:gd name="connsiteX1" fmla="*/ 9705819 w 9740404"/>
              <a:gd name="connsiteY1" fmla="*/ 99833 h 4586594"/>
              <a:gd name="connsiteX2" fmla="*/ 9713663 w 9740404"/>
              <a:gd name="connsiteY2" fmla="*/ 1857735 h 4586594"/>
              <a:gd name="connsiteX3" fmla="*/ 9706189 w 9740404"/>
              <a:gd name="connsiteY3" fmla="*/ 4161359 h 4586594"/>
              <a:gd name="connsiteX4" fmla="*/ 9194811 w 9740404"/>
              <a:gd name="connsiteY4" fmla="*/ 4182508 h 4586594"/>
              <a:gd name="connsiteX5" fmla="*/ 8412673 w 9740404"/>
              <a:gd name="connsiteY5" fmla="*/ 4204129 h 4586594"/>
              <a:gd name="connsiteX6" fmla="*/ 8028044 w 9740404"/>
              <a:gd name="connsiteY6" fmla="*/ 4209361 h 4586594"/>
              <a:gd name="connsiteX7" fmla="*/ 7228000 w 9740404"/>
              <a:gd name="connsiteY7" fmla="*/ 4586012 h 4586594"/>
              <a:gd name="connsiteX8" fmla="*/ 7398545 w 9740404"/>
              <a:gd name="connsiteY8" fmla="*/ 4205667 h 4586594"/>
              <a:gd name="connsiteX9" fmla="*/ 7207987 w 9740404"/>
              <a:gd name="connsiteY9" fmla="*/ 4213740 h 4586594"/>
              <a:gd name="connsiteX10" fmla="*/ 5979990 w 9740404"/>
              <a:gd name="connsiteY10" fmla="*/ 4246431 h 4586594"/>
              <a:gd name="connsiteX11" fmla="*/ 229568 w 9740404"/>
              <a:gd name="connsiteY11" fmla="*/ 4298453 h 4586594"/>
              <a:gd name="connsiteX12" fmla="*/ 84011 w 9740404"/>
              <a:gd name="connsiteY12" fmla="*/ 2523145 h 4586594"/>
              <a:gd name="connsiteX13" fmla="*/ 1136 w 9740404"/>
              <a:gd name="connsiteY13" fmla="*/ 530948 h 4586594"/>
              <a:gd name="connsiteX14" fmla="*/ 153271 w 9740404"/>
              <a:gd name="connsiteY14" fmla="*/ 137092 h 4586594"/>
              <a:gd name="connsiteX15" fmla="*/ 6382558 w 9740404"/>
              <a:gd name="connsiteY15" fmla="*/ 9477 h 4586594"/>
              <a:gd name="connsiteX16" fmla="*/ 8974603 w 9740404"/>
              <a:gd name="connsiteY16" fmla="*/ 13361 h 4586594"/>
              <a:gd name="connsiteX17" fmla="*/ 9477408 w 9740404"/>
              <a:gd name="connsiteY17" fmla="*/ 3458 h 4586594"/>
              <a:gd name="connsiteX0" fmla="*/ 9486740 w 9749736"/>
              <a:gd name="connsiteY0" fmla="*/ 3458 h 4586594"/>
              <a:gd name="connsiteX1" fmla="*/ 9715151 w 9749736"/>
              <a:gd name="connsiteY1" fmla="*/ 99833 h 4586594"/>
              <a:gd name="connsiteX2" fmla="*/ 9722995 w 9749736"/>
              <a:gd name="connsiteY2" fmla="*/ 1857735 h 4586594"/>
              <a:gd name="connsiteX3" fmla="*/ 9715521 w 9749736"/>
              <a:gd name="connsiteY3" fmla="*/ 4161359 h 4586594"/>
              <a:gd name="connsiteX4" fmla="*/ 9204143 w 9749736"/>
              <a:gd name="connsiteY4" fmla="*/ 4182508 h 4586594"/>
              <a:gd name="connsiteX5" fmla="*/ 8422005 w 9749736"/>
              <a:gd name="connsiteY5" fmla="*/ 4204129 h 4586594"/>
              <a:gd name="connsiteX6" fmla="*/ 8037376 w 9749736"/>
              <a:gd name="connsiteY6" fmla="*/ 4209361 h 4586594"/>
              <a:gd name="connsiteX7" fmla="*/ 7237332 w 9749736"/>
              <a:gd name="connsiteY7" fmla="*/ 4586012 h 4586594"/>
              <a:gd name="connsiteX8" fmla="*/ 7407877 w 9749736"/>
              <a:gd name="connsiteY8" fmla="*/ 4205667 h 4586594"/>
              <a:gd name="connsiteX9" fmla="*/ 7217319 w 9749736"/>
              <a:gd name="connsiteY9" fmla="*/ 4213740 h 4586594"/>
              <a:gd name="connsiteX10" fmla="*/ 5989322 w 9749736"/>
              <a:gd name="connsiteY10" fmla="*/ 4246431 h 4586594"/>
              <a:gd name="connsiteX11" fmla="*/ 238900 w 9749736"/>
              <a:gd name="connsiteY11" fmla="*/ 4298453 h 4586594"/>
              <a:gd name="connsiteX12" fmla="*/ 93343 w 9749736"/>
              <a:gd name="connsiteY12" fmla="*/ 2523145 h 4586594"/>
              <a:gd name="connsiteX13" fmla="*/ 10468 w 9749736"/>
              <a:gd name="connsiteY13" fmla="*/ 530948 h 4586594"/>
              <a:gd name="connsiteX14" fmla="*/ 97489 w 9749736"/>
              <a:gd name="connsiteY14" fmla="*/ 149115 h 4586594"/>
              <a:gd name="connsiteX15" fmla="*/ 6391890 w 9749736"/>
              <a:gd name="connsiteY15" fmla="*/ 9477 h 4586594"/>
              <a:gd name="connsiteX16" fmla="*/ 8983935 w 9749736"/>
              <a:gd name="connsiteY16" fmla="*/ 13361 h 4586594"/>
              <a:gd name="connsiteX17" fmla="*/ 9486740 w 9749736"/>
              <a:gd name="connsiteY17" fmla="*/ 3458 h 4586594"/>
              <a:gd name="connsiteX0" fmla="*/ 9486740 w 9793439"/>
              <a:gd name="connsiteY0" fmla="*/ 75473 h 4658609"/>
              <a:gd name="connsiteX1" fmla="*/ 9715151 w 9793439"/>
              <a:gd name="connsiteY1" fmla="*/ 171848 h 4658609"/>
              <a:gd name="connsiteX2" fmla="*/ 9779506 w 9793439"/>
              <a:gd name="connsiteY2" fmla="*/ 2048524 h 4658609"/>
              <a:gd name="connsiteX3" fmla="*/ 9715521 w 9793439"/>
              <a:gd name="connsiteY3" fmla="*/ 4233374 h 4658609"/>
              <a:gd name="connsiteX4" fmla="*/ 9204143 w 9793439"/>
              <a:gd name="connsiteY4" fmla="*/ 4254523 h 4658609"/>
              <a:gd name="connsiteX5" fmla="*/ 8422005 w 9793439"/>
              <a:gd name="connsiteY5" fmla="*/ 4276144 h 4658609"/>
              <a:gd name="connsiteX6" fmla="*/ 8037376 w 9793439"/>
              <a:gd name="connsiteY6" fmla="*/ 4281376 h 4658609"/>
              <a:gd name="connsiteX7" fmla="*/ 7237332 w 9793439"/>
              <a:gd name="connsiteY7" fmla="*/ 4658027 h 4658609"/>
              <a:gd name="connsiteX8" fmla="*/ 7407877 w 9793439"/>
              <a:gd name="connsiteY8" fmla="*/ 4277682 h 4658609"/>
              <a:gd name="connsiteX9" fmla="*/ 7217319 w 9793439"/>
              <a:gd name="connsiteY9" fmla="*/ 4285755 h 4658609"/>
              <a:gd name="connsiteX10" fmla="*/ 5989322 w 9793439"/>
              <a:gd name="connsiteY10" fmla="*/ 4318446 h 4658609"/>
              <a:gd name="connsiteX11" fmla="*/ 238900 w 9793439"/>
              <a:gd name="connsiteY11" fmla="*/ 4370468 h 4658609"/>
              <a:gd name="connsiteX12" fmla="*/ 93343 w 9793439"/>
              <a:gd name="connsiteY12" fmla="*/ 2595160 h 4658609"/>
              <a:gd name="connsiteX13" fmla="*/ 10468 w 9793439"/>
              <a:gd name="connsiteY13" fmla="*/ 602963 h 4658609"/>
              <a:gd name="connsiteX14" fmla="*/ 97489 w 9793439"/>
              <a:gd name="connsiteY14" fmla="*/ 221130 h 4658609"/>
              <a:gd name="connsiteX15" fmla="*/ 6391890 w 9793439"/>
              <a:gd name="connsiteY15" fmla="*/ 81492 h 4658609"/>
              <a:gd name="connsiteX16" fmla="*/ 8983935 w 9793439"/>
              <a:gd name="connsiteY16" fmla="*/ 85376 h 4658609"/>
              <a:gd name="connsiteX17" fmla="*/ 9486740 w 9793439"/>
              <a:gd name="connsiteY17" fmla="*/ 75473 h 4658609"/>
              <a:gd name="connsiteX0" fmla="*/ 9486740 w 9792089"/>
              <a:gd name="connsiteY0" fmla="*/ 3458 h 4586594"/>
              <a:gd name="connsiteX1" fmla="*/ 9715151 w 9792089"/>
              <a:gd name="connsiteY1" fmla="*/ 99833 h 4586594"/>
              <a:gd name="connsiteX2" fmla="*/ 9779506 w 9792089"/>
              <a:gd name="connsiteY2" fmla="*/ 1976509 h 4586594"/>
              <a:gd name="connsiteX3" fmla="*/ 9715521 w 9792089"/>
              <a:gd name="connsiteY3" fmla="*/ 4161359 h 4586594"/>
              <a:gd name="connsiteX4" fmla="*/ 9204143 w 9792089"/>
              <a:gd name="connsiteY4" fmla="*/ 4182508 h 4586594"/>
              <a:gd name="connsiteX5" fmla="*/ 8422005 w 9792089"/>
              <a:gd name="connsiteY5" fmla="*/ 4204129 h 4586594"/>
              <a:gd name="connsiteX6" fmla="*/ 8037376 w 9792089"/>
              <a:gd name="connsiteY6" fmla="*/ 4209361 h 4586594"/>
              <a:gd name="connsiteX7" fmla="*/ 7237332 w 9792089"/>
              <a:gd name="connsiteY7" fmla="*/ 4586012 h 4586594"/>
              <a:gd name="connsiteX8" fmla="*/ 7407877 w 9792089"/>
              <a:gd name="connsiteY8" fmla="*/ 4205667 h 4586594"/>
              <a:gd name="connsiteX9" fmla="*/ 7217319 w 9792089"/>
              <a:gd name="connsiteY9" fmla="*/ 4213740 h 4586594"/>
              <a:gd name="connsiteX10" fmla="*/ 5989322 w 9792089"/>
              <a:gd name="connsiteY10" fmla="*/ 4246431 h 4586594"/>
              <a:gd name="connsiteX11" fmla="*/ 238900 w 9792089"/>
              <a:gd name="connsiteY11" fmla="*/ 4298453 h 4586594"/>
              <a:gd name="connsiteX12" fmla="*/ 93343 w 9792089"/>
              <a:gd name="connsiteY12" fmla="*/ 2523145 h 4586594"/>
              <a:gd name="connsiteX13" fmla="*/ 10468 w 9792089"/>
              <a:gd name="connsiteY13" fmla="*/ 530948 h 4586594"/>
              <a:gd name="connsiteX14" fmla="*/ 97489 w 9792089"/>
              <a:gd name="connsiteY14" fmla="*/ 149115 h 4586594"/>
              <a:gd name="connsiteX15" fmla="*/ 6391890 w 9792089"/>
              <a:gd name="connsiteY15" fmla="*/ 9477 h 4586594"/>
              <a:gd name="connsiteX16" fmla="*/ 8983935 w 9792089"/>
              <a:gd name="connsiteY16" fmla="*/ 13361 h 4586594"/>
              <a:gd name="connsiteX17" fmla="*/ 9486740 w 9792089"/>
              <a:gd name="connsiteY17" fmla="*/ 3458 h 4586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9792089" h="4586594">
                <a:moveTo>
                  <a:pt x="9486740" y="3458"/>
                </a:moveTo>
                <a:cubicBezTo>
                  <a:pt x="9608609" y="17870"/>
                  <a:pt x="9702239" y="-44549"/>
                  <a:pt x="9715151" y="99833"/>
                </a:cubicBezTo>
                <a:cubicBezTo>
                  <a:pt x="9744763" y="430954"/>
                  <a:pt x="9820064" y="1179006"/>
                  <a:pt x="9779506" y="1976509"/>
                </a:cubicBezTo>
                <a:cubicBezTo>
                  <a:pt x="9821453" y="2872786"/>
                  <a:pt x="9747762" y="4009775"/>
                  <a:pt x="9715521" y="4161359"/>
                </a:cubicBezTo>
                <a:cubicBezTo>
                  <a:pt x="9446860" y="4212001"/>
                  <a:pt x="9419729" y="4175380"/>
                  <a:pt x="9204143" y="4182508"/>
                </a:cubicBezTo>
                <a:lnTo>
                  <a:pt x="8422005" y="4204129"/>
                </a:lnTo>
                <a:lnTo>
                  <a:pt x="8037376" y="4209361"/>
                </a:lnTo>
                <a:cubicBezTo>
                  <a:pt x="7952820" y="4216563"/>
                  <a:pt x="7868491" y="4404455"/>
                  <a:pt x="7237332" y="4586012"/>
                </a:cubicBezTo>
                <a:cubicBezTo>
                  <a:pt x="7212892" y="4601135"/>
                  <a:pt x="7434449" y="4317853"/>
                  <a:pt x="7407877" y="4205667"/>
                </a:cubicBezTo>
                <a:lnTo>
                  <a:pt x="7217319" y="4213740"/>
                </a:lnTo>
                <a:lnTo>
                  <a:pt x="5989322" y="4246431"/>
                </a:lnTo>
                <a:cubicBezTo>
                  <a:pt x="4635231" y="4269266"/>
                  <a:pt x="2061843" y="4343979"/>
                  <a:pt x="238900" y="4298453"/>
                </a:cubicBezTo>
                <a:cubicBezTo>
                  <a:pt x="67346" y="4318795"/>
                  <a:pt x="106883" y="4077771"/>
                  <a:pt x="93343" y="2523145"/>
                </a:cubicBezTo>
                <a:cubicBezTo>
                  <a:pt x="78840" y="1882752"/>
                  <a:pt x="9777" y="926620"/>
                  <a:pt x="10468" y="530948"/>
                </a:cubicBezTo>
                <a:cubicBezTo>
                  <a:pt x="11159" y="135276"/>
                  <a:pt x="-45388" y="172775"/>
                  <a:pt x="97489" y="149115"/>
                </a:cubicBezTo>
                <a:cubicBezTo>
                  <a:pt x="1625900" y="105255"/>
                  <a:pt x="4329024" y="-2658"/>
                  <a:pt x="6391890" y="9477"/>
                </a:cubicBezTo>
                <a:lnTo>
                  <a:pt x="8983935" y="13361"/>
                </a:lnTo>
                <a:cubicBezTo>
                  <a:pt x="9151710" y="25102"/>
                  <a:pt x="9364871" y="-10954"/>
                  <a:pt x="9486740" y="3458"/>
                </a:cubicBezTo>
                <a:close/>
              </a:path>
            </a:pathLst>
          </a:custGeom>
          <a:solidFill>
            <a:schemeClr val="bg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09E72EC-1178-47C7-A287-A05A6D497A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-60000" flipH="1">
            <a:off x="1390656" y="1015766"/>
            <a:ext cx="9361145" cy="4365520"/>
          </a:xfrm>
          <a:custGeom>
            <a:avLst/>
            <a:gdLst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405213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23535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72133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66489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8804"/>
              <a:gd name="connsiteX1" fmla="*/ 9719033 w 9735159"/>
              <a:gd name="connsiteY1" fmla="*/ 122134 h 4588804"/>
              <a:gd name="connsiteX2" fmla="*/ 9675361 w 9735159"/>
              <a:gd name="connsiteY2" fmla="*/ 1854278 h 4588804"/>
              <a:gd name="connsiteX3" fmla="*/ 9667887 w 9735159"/>
              <a:gd name="connsiteY3" fmla="*/ 4129680 h 4588804"/>
              <a:gd name="connsiteX4" fmla="*/ 9156509 w 9735159"/>
              <a:gd name="connsiteY4" fmla="*/ 4179051 h 4588804"/>
              <a:gd name="connsiteX5" fmla="*/ 8374371 w 9735159"/>
              <a:gd name="connsiteY5" fmla="*/ 4200672 h 4588804"/>
              <a:gd name="connsiteX6" fmla="*/ 7989742 w 9735159"/>
              <a:gd name="connsiteY6" fmla="*/ 4205904 h 4588804"/>
              <a:gd name="connsiteX7" fmla="*/ 7685624 w 9735159"/>
              <a:gd name="connsiteY7" fmla="*/ 4466489 h 4588804"/>
              <a:gd name="connsiteX8" fmla="*/ 7161476 w 9735159"/>
              <a:gd name="connsiteY8" fmla="*/ 4588200 h 4588804"/>
              <a:gd name="connsiteX9" fmla="*/ 7423142 w 9735159"/>
              <a:gd name="connsiteY9" fmla="*/ 4218401 h 4588804"/>
              <a:gd name="connsiteX10" fmla="*/ 7322085 w 9735159"/>
              <a:gd name="connsiteY10" fmla="*/ 4198994 h 4588804"/>
              <a:gd name="connsiteX11" fmla="*/ 5976239 w 9735159"/>
              <a:gd name="connsiteY11" fmla="*/ 4198994 h 4588804"/>
              <a:gd name="connsiteX12" fmla="*/ 5703149 w 9735159"/>
              <a:gd name="connsiteY12" fmla="*/ 4203217 h 4588804"/>
              <a:gd name="connsiteX13" fmla="*/ 204518 w 9735159"/>
              <a:gd name="connsiteY13" fmla="*/ 4241988 h 4588804"/>
              <a:gd name="connsiteX14" fmla="*/ 45709 w 9735159"/>
              <a:gd name="connsiteY14" fmla="*/ 2519688 h 4588804"/>
              <a:gd name="connsiteX15" fmla="*/ 0 w 9735159"/>
              <a:gd name="connsiteY15" fmla="*/ 105770 h 4588804"/>
              <a:gd name="connsiteX16" fmla="*/ 6334131 w 9735159"/>
              <a:gd name="connsiteY16" fmla="*/ 49746 h 4588804"/>
              <a:gd name="connsiteX17" fmla="*/ 8936301 w 9735159"/>
              <a:gd name="connsiteY17" fmla="*/ 9904 h 4588804"/>
              <a:gd name="connsiteX18" fmla="*/ 9439106 w 9735159"/>
              <a:gd name="connsiteY18" fmla="*/ 1 h 4588804"/>
              <a:gd name="connsiteX0" fmla="*/ 9439106 w 9735159"/>
              <a:gd name="connsiteY0" fmla="*/ 1 h 4583171"/>
              <a:gd name="connsiteX1" fmla="*/ 9719033 w 9735159"/>
              <a:gd name="connsiteY1" fmla="*/ 122134 h 4583171"/>
              <a:gd name="connsiteX2" fmla="*/ 9675361 w 9735159"/>
              <a:gd name="connsiteY2" fmla="*/ 1854278 h 4583171"/>
              <a:gd name="connsiteX3" fmla="*/ 9667887 w 9735159"/>
              <a:gd name="connsiteY3" fmla="*/ 4129680 h 4583171"/>
              <a:gd name="connsiteX4" fmla="*/ 9156509 w 9735159"/>
              <a:gd name="connsiteY4" fmla="*/ 4179051 h 4583171"/>
              <a:gd name="connsiteX5" fmla="*/ 8374371 w 9735159"/>
              <a:gd name="connsiteY5" fmla="*/ 4200672 h 4583171"/>
              <a:gd name="connsiteX6" fmla="*/ 7989742 w 9735159"/>
              <a:gd name="connsiteY6" fmla="*/ 4205904 h 4583171"/>
              <a:gd name="connsiteX7" fmla="*/ 7685624 w 9735159"/>
              <a:gd name="connsiteY7" fmla="*/ 4466489 h 4583171"/>
              <a:gd name="connsiteX8" fmla="*/ 7189698 w 9735159"/>
              <a:gd name="connsiteY8" fmla="*/ 4582555 h 4583171"/>
              <a:gd name="connsiteX9" fmla="*/ 7423142 w 9735159"/>
              <a:gd name="connsiteY9" fmla="*/ 4218401 h 4583171"/>
              <a:gd name="connsiteX10" fmla="*/ 7322085 w 9735159"/>
              <a:gd name="connsiteY10" fmla="*/ 4198994 h 4583171"/>
              <a:gd name="connsiteX11" fmla="*/ 5976239 w 9735159"/>
              <a:gd name="connsiteY11" fmla="*/ 4198994 h 4583171"/>
              <a:gd name="connsiteX12" fmla="*/ 5703149 w 9735159"/>
              <a:gd name="connsiteY12" fmla="*/ 4203217 h 4583171"/>
              <a:gd name="connsiteX13" fmla="*/ 204518 w 9735159"/>
              <a:gd name="connsiteY13" fmla="*/ 4241988 h 4583171"/>
              <a:gd name="connsiteX14" fmla="*/ 45709 w 9735159"/>
              <a:gd name="connsiteY14" fmla="*/ 2519688 h 4583171"/>
              <a:gd name="connsiteX15" fmla="*/ 0 w 9735159"/>
              <a:gd name="connsiteY15" fmla="*/ 105770 h 4583171"/>
              <a:gd name="connsiteX16" fmla="*/ 6334131 w 9735159"/>
              <a:gd name="connsiteY16" fmla="*/ 49746 h 4583171"/>
              <a:gd name="connsiteX17" fmla="*/ 8936301 w 9735159"/>
              <a:gd name="connsiteY17" fmla="*/ 9904 h 4583171"/>
              <a:gd name="connsiteX18" fmla="*/ 9439106 w 9735159"/>
              <a:gd name="connsiteY18" fmla="*/ 1 h 4583171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23142 w 9735159"/>
              <a:gd name="connsiteY9" fmla="*/ 4218401 h 4585292"/>
              <a:gd name="connsiteX10" fmla="*/ 7322085 w 9735159"/>
              <a:gd name="connsiteY10" fmla="*/ 4198994 h 4585292"/>
              <a:gd name="connsiteX11" fmla="*/ 5976239 w 9735159"/>
              <a:gd name="connsiteY11" fmla="*/ 4198994 h 4585292"/>
              <a:gd name="connsiteX12" fmla="*/ 5703149 w 9735159"/>
              <a:gd name="connsiteY12" fmla="*/ 4203217 h 4585292"/>
              <a:gd name="connsiteX13" fmla="*/ 204518 w 9735159"/>
              <a:gd name="connsiteY13" fmla="*/ 4241988 h 4585292"/>
              <a:gd name="connsiteX14" fmla="*/ 45709 w 9735159"/>
              <a:gd name="connsiteY14" fmla="*/ 2519688 h 4585292"/>
              <a:gd name="connsiteX15" fmla="*/ 0 w 9735159"/>
              <a:gd name="connsiteY15" fmla="*/ 105770 h 4585292"/>
              <a:gd name="connsiteX16" fmla="*/ 6334131 w 9735159"/>
              <a:gd name="connsiteY16" fmla="*/ 49746 h 4585292"/>
              <a:gd name="connsiteX17" fmla="*/ 8936301 w 9735159"/>
              <a:gd name="connsiteY17" fmla="*/ 9904 h 4585292"/>
              <a:gd name="connsiteX18" fmla="*/ 9439106 w 9735159"/>
              <a:gd name="connsiteY18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322085 w 9735159"/>
              <a:gd name="connsiteY10" fmla="*/ 4198994 h 4585292"/>
              <a:gd name="connsiteX11" fmla="*/ 5976239 w 9735159"/>
              <a:gd name="connsiteY11" fmla="*/ 4198994 h 4585292"/>
              <a:gd name="connsiteX12" fmla="*/ 5703149 w 9735159"/>
              <a:gd name="connsiteY12" fmla="*/ 4203217 h 4585292"/>
              <a:gd name="connsiteX13" fmla="*/ 204518 w 9735159"/>
              <a:gd name="connsiteY13" fmla="*/ 4241988 h 4585292"/>
              <a:gd name="connsiteX14" fmla="*/ 45709 w 9735159"/>
              <a:gd name="connsiteY14" fmla="*/ 2519688 h 4585292"/>
              <a:gd name="connsiteX15" fmla="*/ 0 w 9735159"/>
              <a:gd name="connsiteY15" fmla="*/ 105770 h 4585292"/>
              <a:gd name="connsiteX16" fmla="*/ 6334131 w 9735159"/>
              <a:gd name="connsiteY16" fmla="*/ 49746 h 4585292"/>
              <a:gd name="connsiteX17" fmla="*/ 8936301 w 9735159"/>
              <a:gd name="connsiteY17" fmla="*/ 9904 h 4585292"/>
              <a:gd name="connsiteX18" fmla="*/ 9439106 w 9735159"/>
              <a:gd name="connsiteY18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322085 w 9735159"/>
              <a:gd name="connsiteY10" fmla="*/ 4198994 h 4585292"/>
              <a:gd name="connsiteX11" fmla="*/ 5703149 w 9735159"/>
              <a:gd name="connsiteY11" fmla="*/ 4203217 h 4585292"/>
              <a:gd name="connsiteX12" fmla="*/ 204518 w 9735159"/>
              <a:gd name="connsiteY12" fmla="*/ 4241988 h 4585292"/>
              <a:gd name="connsiteX13" fmla="*/ 45709 w 9735159"/>
              <a:gd name="connsiteY13" fmla="*/ 2519688 h 4585292"/>
              <a:gd name="connsiteX14" fmla="*/ 0 w 9735159"/>
              <a:gd name="connsiteY14" fmla="*/ 105770 h 4585292"/>
              <a:gd name="connsiteX15" fmla="*/ 6334131 w 9735159"/>
              <a:gd name="connsiteY15" fmla="*/ 49746 h 4585292"/>
              <a:gd name="connsiteX16" fmla="*/ 8936301 w 9735159"/>
              <a:gd name="connsiteY16" fmla="*/ 9904 h 4585292"/>
              <a:gd name="connsiteX17" fmla="*/ 9439106 w 9735159"/>
              <a:gd name="connsiteY17" fmla="*/ 1 h 4585292"/>
              <a:gd name="connsiteX0" fmla="*/ 9439106 w 9735159"/>
              <a:gd name="connsiteY0" fmla="*/ 1 h 4585292"/>
              <a:gd name="connsiteX1" fmla="*/ 9719033 w 9735159"/>
              <a:gd name="connsiteY1" fmla="*/ 122134 h 4585292"/>
              <a:gd name="connsiteX2" fmla="*/ 9675361 w 9735159"/>
              <a:gd name="connsiteY2" fmla="*/ 1854278 h 4585292"/>
              <a:gd name="connsiteX3" fmla="*/ 9667887 w 9735159"/>
              <a:gd name="connsiteY3" fmla="*/ 4129680 h 4585292"/>
              <a:gd name="connsiteX4" fmla="*/ 9156509 w 9735159"/>
              <a:gd name="connsiteY4" fmla="*/ 4179051 h 4585292"/>
              <a:gd name="connsiteX5" fmla="*/ 8374371 w 9735159"/>
              <a:gd name="connsiteY5" fmla="*/ 4200672 h 4585292"/>
              <a:gd name="connsiteX6" fmla="*/ 7989742 w 9735159"/>
              <a:gd name="connsiteY6" fmla="*/ 4205904 h 4585292"/>
              <a:gd name="connsiteX7" fmla="*/ 7685624 w 9735159"/>
              <a:gd name="connsiteY7" fmla="*/ 4466489 h 4585292"/>
              <a:gd name="connsiteX8" fmla="*/ 7189698 w 9735159"/>
              <a:gd name="connsiteY8" fmla="*/ 4582555 h 4585292"/>
              <a:gd name="connsiteX9" fmla="*/ 7406209 w 9735159"/>
              <a:gd name="connsiteY9" fmla="*/ 4195824 h 4585292"/>
              <a:gd name="connsiteX10" fmla="*/ 7169685 w 9735159"/>
              <a:gd name="connsiteY10" fmla="*/ 4210283 h 4585292"/>
              <a:gd name="connsiteX11" fmla="*/ 5703149 w 9735159"/>
              <a:gd name="connsiteY11" fmla="*/ 4203217 h 4585292"/>
              <a:gd name="connsiteX12" fmla="*/ 204518 w 9735159"/>
              <a:gd name="connsiteY12" fmla="*/ 4241988 h 4585292"/>
              <a:gd name="connsiteX13" fmla="*/ 45709 w 9735159"/>
              <a:gd name="connsiteY13" fmla="*/ 2519688 h 4585292"/>
              <a:gd name="connsiteX14" fmla="*/ 0 w 9735159"/>
              <a:gd name="connsiteY14" fmla="*/ 105770 h 4585292"/>
              <a:gd name="connsiteX15" fmla="*/ 6334131 w 9735159"/>
              <a:gd name="connsiteY15" fmla="*/ 49746 h 4585292"/>
              <a:gd name="connsiteX16" fmla="*/ 8936301 w 9735159"/>
              <a:gd name="connsiteY16" fmla="*/ 9904 h 4585292"/>
              <a:gd name="connsiteX17" fmla="*/ 9439106 w 9735159"/>
              <a:gd name="connsiteY17" fmla="*/ 1 h 4585292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29680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685624 w 9735159"/>
              <a:gd name="connsiteY7" fmla="*/ 4466489 h 4583125"/>
              <a:gd name="connsiteX8" fmla="*/ 7189698 w 9735159"/>
              <a:gd name="connsiteY8" fmla="*/ 4582555 h 4583125"/>
              <a:gd name="connsiteX9" fmla="*/ 7406209 w 9735159"/>
              <a:gd name="connsiteY9" fmla="*/ 4195824 h 4583125"/>
              <a:gd name="connsiteX10" fmla="*/ 7169685 w 9735159"/>
              <a:gd name="connsiteY10" fmla="*/ 4210283 h 4583125"/>
              <a:gd name="connsiteX11" fmla="*/ 5703149 w 9735159"/>
              <a:gd name="connsiteY11" fmla="*/ 4203217 h 4583125"/>
              <a:gd name="connsiteX12" fmla="*/ 204518 w 9735159"/>
              <a:gd name="connsiteY12" fmla="*/ 4241988 h 4583125"/>
              <a:gd name="connsiteX13" fmla="*/ 45709 w 9735159"/>
              <a:gd name="connsiteY13" fmla="*/ 2519688 h 4583125"/>
              <a:gd name="connsiteX14" fmla="*/ 0 w 9735159"/>
              <a:gd name="connsiteY14" fmla="*/ 105770 h 4583125"/>
              <a:gd name="connsiteX15" fmla="*/ 6334131 w 9735159"/>
              <a:gd name="connsiteY15" fmla="*/ 49746 h 4583125"/>
              <a:gd name="connsiteX16" fmla="*/ 8936301 w 9735159"/>
              <a:gd name="connsiteY16" fmla="*/ 9904 h 4583125"/>
              <a:gd name="connsiteX17" fmla="*/ 9439106 w 9735159"/>
              <a:gd name="connsiteY17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685624 w 9735159"/>
              <a:gd name="connsiteY7" fmla="*/ 4466489 h 4583125"/>
              <a:gd name="connsiteX8" fmla="*/ 7189698 w 9735159"/>
              <a:gd name="connsiteY8" fmla="*/ 4582555 h 4583125"/>
              <a:gd name="connsiteX9" fmla="*/ 7406209 w 9735159"/>
              <a:gd name="connsiteY9" fmla="*/ 4195824 h 4583125"/>
              <a:gd name="connsiteX10" fmla="*/ 7169685 w 9735159"/>
              <a:gd name="connsiteY10" fmla="*/ 4210283 h 4583125"/>
              <a:gd name="connsiteX11" fmla="*/ 5703149 w 9735159"/>
              <a:gd name="connsiteY11" fmla="*/ 4203217 h 4583125"/>
              <a:gd name="connsiteX12" fmla="*/ 204518 w 9735159"/>
              <a:gd name="connsiteY12" fmla="*/ 4241988 h 4583125"/>
              <a:gd name="connsiteX13" fmla="*/ 45709 w 9735159"/>
              <a:gd name="connsiteY13" fmla="*/ 2519688 h 4583125"/>
              <a:gd name="connsiteX14" fmla="*/ 0 w 9735159"/>
              <a:gd name="connsiteY14" fmla="*/ 105770 h 4583125"/>
              <a:gd name="connsiteX15" fmla="*/ 6334131 w 9735159"/>
              <a:gd name="connsiteY15" fmla="*/ 49746 h 4583125"/>
              <a:gd name="connsiteX16" fmla="*/ 8936301 w 9735159"/>
              <a:gd name="connsiteY16" fmla="*/ 9904 h 4583125"/>
              <a:gd name="connsiteX17" fmla="*/ 9439106 w 9735159"/>
              <a:gd name="connsiteY17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25"/>
              <a:gd name="connsiteX1" fmla="*/ 9719033 w 9735159"/>
              <a:gd name="connsiteY1" fmla="*/ 122134 h 4583125"/>
              <a:gd name="connsiteX2" fmla="*/ 9675361 w 9735159"/>
              <a:gd name="connsiteY2" fmla="*/ 1854278 h 4583125"/>
              <a:gd name="connsiteX3" fmla="*/ 9667887 w 9735159"/>
              <a:gd name="connsiteY3" fmla="*/ 4157902 h 4583125"/>
              <a:gd name="connsiteX4" fmla="*/ 9156509 w 9735159"/>
              <a:gd name="connsiteY4" fmla="*/ 4179051 h 4583125"/>
              <a:gd name="connsiteX5" fmla="*/ 8374371 w 9735159"/>
              <a:gd name="connsiteY5" fmla="*/ 4200672 h 4583125"/>
              <a:gd name="connsiteX6" fmla="*/ 7989742 w 9735159"/>
              <a:gd name="connsiteY6" fmla="*/ 4205904 h 4583125"/>
              <a:gd name="connsiteX7" fmla="*/ 7189698 w 9735159"/>
              <a:gd name="connsiteY7" fmla="*/ 4582555 h 4583125"/>
              <a:gd name="connsiteX8" fmla="*/ 7406209 w 9735159"/>
              <a:gd name="connsiteY8" fmla="*/ 4195824 h 4583125"/>
              <a:gd name="connsiteX9" fmla="*/ 7169685 w 9735159"/>
              <a:gd name="connsiteY9" fmla="*/ 4210283 h 4583125"/>
              <a:gd name="connsiteX10" fmla="*/ 5703149 w 9735159"/>
              <a:gd name="connsiteY10" fmla="*/ 4203217 h 4583125"/>
              <a:gd name="connsiteX11" fmla="*/ 204518 w 9735159"/>
              <a:gd name="connsiteY11" fmla="*/ 4241988 h 4583125"/>
              <a:gd name="connsiteX12" fmla="*/ 45709 w 9735159"/>
              <a:gd name="connsiteY12" fmla="*/ 2519688 h 4583125"/>
              <a:gd name="connsiteX13" fmla="*/ 0 w 9735159"/>
              <a:gd name="connsiteY13" fmla="*/ 105770 h 4583125"/>
              <a:gd name="connsiteX14" fmla="*/ 6334131 w 9735159"/>
              <a:gd name="connsiteY14" fmla="*/ 49746 h 4583125"/>
              <a:gd name="connsiteX15" fmla="*/ 8936301 w 9735159"/>
              <a:gd name="connsiteY15" fmla="*/ 9904 h 4583125"/>
              <a:gd name="connsiteX16" fmla="*/ 9439106 w 9735159"/>
              <a:gd name="connsiteY16" fmla="*/ 1 h 4583125"/>
              <a:gd name="connsiteX0" fmla="*/ 9439106 w 9735159"/>
              <a:gd name="connsiteY0" fmla="*/ 1 h 4583178"/>
              <a:gd name="connsiteX1" fmla="*/ 9719033 w 9735159"/>
              <a:gd name="connsiteY1" fmla="*/ 122134 h 4583178"/>
              <a:gd name="connsiteX2" fmla="*/ 9675361 w 9735159"/>
              <a:gd name="connsiteY2" fmla="*/ 1854278 h 4583178"/>
              <a:gd name="connsiteX3" fmla="*/ 9667887 w 9735159"/>
              <a:gd name="connsiteY3" fmla="*/ 4157902 h 4583178"/>
              <a:gd name="connsiteX4" fmla="*/ 9156509 w 9735159"/>
              <a:gd name="connsiteY4" fmla="*/ 4179051 h 4583178"/>
              <a:gd name="connsiteX5" fmla="*/ 8374371 w 9735159"/>
              <a:gd name="connsiteY5" fmla="*/ 4200672 h 4583178"/>
              <a:gd name="connsiteX6" fmla="*/ 7989742 w 9735159"/>
              <a:gd name="connsiteY6" fmla="*/ 4205904 h 4583178"/>
              <a:gd name="connsiteX7" fmla="*/ 7189698 w 9735159"/>
              <a:gd name="connsiteY7" fmla="*/ 4582555 h 4583178"/>
              <a:gd name="connsiteX8" fmla="*/ 7389118 w 9735159"/>
              <a:gd name="connsiteY8" fmla="*/ 4221461 h 4583178"/>
              <a:gd name="connsiteX9" fmla="*/ 7169685 w 9735159"/>
              <a:gd name="connsiteY9" fmla="*/ 4210283 h 4583178"/>
              <a:gd name="connsiteX10" fmla="*/ 5703149 w 9735159"/>
              <a:gd name="connsiteY10" fmla="*/ 4203217 h 4583178"/>
              <a:gd name="connsiteX11" fmla="*/ 204518 w 9735159"/>
              <a:gd name="connsiteY11" fmla="*/ 4241988 h 4583178"/>
              <a:gd name="connsiteX12" fmla="*/ 45709 w 9735159"/>
              <a:gd name="connsiteY12" fmla="*/ 2519688 h 4583178"/>
              <a:gd name="connsiteX13" fmla="*/ 0 w 9735159"/>
              <a:gd name="connsiteY13" fmla="*/ 105770 h 4583178"/>
              <a:gd name="connsiteX14" fmla="*/ 6334131 w 9735159"/>
              <a:gd name="connsiteY14" fmla="*/ 49746 h 4583178"/>
              <a:gd name="connsiteX15" fmla="*/ 8936301 w 9735159"/>
              <a:gd name="connsiteY15" fmla="*/ 9904 h 4583178"/>
              <a:gd name="connsiteX16" fmla="*/ 9439106 w 9735159"/>
              <a:gd name="connsiteY16" fmla="*/ 1 h 4583178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703149 w 9702102"/>
              <a:gd name="connsiteY10" fmla="*/ 4206673 h 4586634"/>
              <a:gd name="connsiteX11" fmla="*/ 204518 w 9702102"/>
              <a:gd name="connsiteY11" fmla="*/ 4245444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703149 w 9702102"/>
              <a:gd name="connsiteY10" fmla="*/ 4206673 h 4586634"/>
              <a:gd name="connsiteX11" fmla="*/ 191266 w 9702102"/>
              <a:gd name="connsiteY11" fmla="*/ 4298452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39106 w 9702102"/>
              <a:gd name="connsiteY0" fmla="*/ 3457 h 4586634"/>
              <a:gd name="connsiteX1" fmla="*/ 9667517 w 9702102"/>
              <a:gd name="connsiteY1" fmla="*/ 99832 h 4586634"/>
              <a:gd name="connsiteX2" fmla="*/ 9675361 w 9702102"/>
              <a:gd name="connsiteY2" fmla="*/ 1857734 h 4586634"/>
              <a:gd name="connsiteX3" fmla="*/ 9667887 w 9702102"/>
              <a:gd name="connsiteY3" fmla="*/ 4161358 h 4586634"/>
              <a:gd name="connsiteX4" fmla="*/ 9156509 w 9702102"/>
              <a:gd name="connsiteY4" fmla="*/ 4182507 h 4586634"/>
              <a:gd name="connsiteX5" fmla="*/ 8374371 w 9702102"/>
              <a:gd name="connsiteY5" fmla="*/ 4204128 h 4586634"/>
              <a:gd name="connsiteX6" fmla="*/ 7989742 w 9702102"/>
              <a:gd name="connsiteY6" fmla="*/ 4209360 h 4586634"/>
              <a:gd name="connsiteX7" fmla="*/ 7189698 w 9702102"/>
              <a:gd name="connsiteY7" fmla="*/ 4586011 h 4586634"/>
              <a:gd name="connsiteX8" fmla="*/ 7389118 w 9702102"/>
              <a:gd name="connsiteY8" fmla="*/ 4224917 h 4586634"/>
              <a:gd name="connsiteX9" fmla="*/ 7169685 w 9702102"/>
              <a:gd name="connsiteY9" fmla="*/ 4213739 h 4586634"/>
              <a:gd name="connsiteX10" fmla="*/ 5941688 w 9702102"/>
              <a:gd name="connsiteY10" fmla="*/ 4246430 h 4586634"/>
              <a:gd name="connsiteX11" fmla="*/ 191266 w 9702102"/>
              <a:gd name="connsiteY11" fmla="*/ 4298452 h 4586634"/>
              <a:gd name="connsiteX12" fmla="*/ 45709 w 9702102"/>
              <a:gd name="connsiteY12" fmla="*/ 2523144 h 4586634"/>
              <a:gd name="connsiteX13" fmla="*/ 0 w 9702102"/>
              <a:gd name="connsiteY13" fmla="*/ 109226 h 4586634"/>
              <a:gd name="connsiteX14" fmla="*/ 6334131 w 9702102"/>
              <a:gd name="connsiteY14" fmla="*/ 53202 h 4586634"/>
              <a:gd name="connsiteX15" fmla="*/ 8936301 w 9702102"/>
              <a:gd name="connsiteY15" fmla="*/ 13360 h 4586634"/>
              <a:gd name="connsiteX16" fmla="*/ 9439106 w 9702102"/>
              <a:gd name="connsiteY16" fmla="*/ 3457 h 4586634"/>
              <a:gd name="connsiteX0" fmla="*/ 9452358 w 9715354"/>
              <a:gd name="connsiteY0" fmla="*/ 3457 h 4586634"/>
              <a:gd name="connsiteX1" fmla="*/ 9680769 w 9715354"/>
              <a:gd name="connsiteY1" fmla="*/ 99832 h 4586634"/>
              <a:gd name="connsiteX2" fmla="*/ 9688613 w 9715354"/>
              <a:gd name="connsiteY2" fmla="*/ 1857734 h 4586634"/>
              <a:gd name="connsiteX3" fmla="*/ 9681139 w 9715354"/>
              <a:gd name="connsiteY3" fmla="*/ 4161358 h 4586634"/>
              <a:gd name="connsiteX4" fmla="*/ 9169761 w 9715354"/>
              <a:gd name="connsiteY4" fmla="*/ 4182507 h 4586634"/>
              <a:gd name="connsiteX5" fmla="*/ 8387623 w 9715354"/>
              <a:gd name="connsiteY5" fmla="*/ 4204128 h 4586634"/>
              <a:gd name="connsiteX6" fmla="*/ 8002994 w 9715354"/>
              <a:gd name="connsiteY6" fmla="*/ 4209360 h 4586634"/>
              <a:gd name="connsiteX7" fmla="*/ 7202950 w 9715354"/>
              <a:gd name="connsiteY7" fmla="*/ 4586011 h 4586634"/>
              <a:gd name="connsiteX8" fmla="*/ 7402370 w 9715354"/>
              <a:gd name="connsiteY8" fmla="*/ 4224917 h 4586634"/>
              <a:gd name="connsiteX9" fmla="*/ 7182937 w 9715354"/>
              <a:gd name="connsiteY9" fmla="*/ 4213739 h 4586634"/>
              <a:gd name="connsiteX10" fmla="*/ 5954940 w 9715354"/>
              <a:gd name="connsiteY10" fmla="*/ 4246430 h 4586634"/>
              <a:gd name="connsiteX11" fmla="*/ 204518 w 9715354"/>
              <a:gd name="connsiteY11" fmla="*/ 4298452 h 4586634"/>
              <a:gd name="connsiteX12" fmla="*/ 58961 w 9715354"/>
              <a:gd name="connsiteY12" fmla="*/ 2523144 h 4586634"/>
              <a:gd name="connsiteX13" fmla="*/ 0 w 9715354"/>
              <a:gd name="connsiteY13" fmla="*/ 29712 h 4586634"/>
              <a:gd name="connsiteX14" fmla="*/ 6347383 w 9715354"/>
              <a:gd name="connsiteY14" fmla="*/ 53202 h 4586634"/>
              <a:gd name="connsiteX15" fmla="*/ 8949553 w 9715354"/>
              <a:gd name="connsiteY15" fmla="*/ 13360 h 4586634"/>
              <a:gd name="connsiteX16" fmla="*/ 9452358 w 9715354"/>
              <a:gd name="connsiteY16" fmla="*/ 3457 h 4586634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452358 w 9715354"/>
              <a:gd name="connsiteY0" fmla="*/ 3457 h 4586593"/>
              <a:gd name="connsiteX1" fmla="*/ 9680769 w 9715354"/>
              <a:gd name="connsiteY1" fmla="*/ 99832 h 4586593"/>
              <a:gd name="connsiteX2" fmla="*/ 9688613 w 9715354"/>
              <a:gd name="connsiteY2" fmla="*/ 1857734 h 4586593"/>
              <a:gd name="connsiteX3" fmla="*/ 9681139 w 9715354"/>
              <a:gd name="connsiteY3" fmla="*/ 4161358 h 4586593"/>
              <a:gd name="connsiteX4" fmla="*/ 9169761 w 9715354"/>
              <a:gd name="connsiteY4" fmla="*/ 4182507 h 4586593"/>
              <a:gd name="connsiteX5" fmla="*/ 8387623 w 9715354"/>
              <a:gd name="connsiteY5" fmla="*/ 4204128 h 4586593"/>
              <a:gd name="connsiteX6" fmla="*/ 8002994 w 9715354"/>
              <a:gd name="connsiteY6" fmla="*/ 4209360 h 4586593"/>
              <a:gd name="connsiteX7" fmla="*/ 7202950 w 9715354"/>
              <a:gd name="connsiteY7" fmla="*/ 4586011 h 4586593"/>
              <a:gd name="connsiteX8" fmla="*/ 7373495 w 9715354"/>
              <a:gd name="connsiteY8" fmla="*/ 4205666 h 4586593"/>
              <a:gd name="connsiteX9" fmla="*/ 7182937 w 9715354"/>
              <a:gd name="connsiteY9" fmla="*/ 4213739 h 4586593"/>
              <a:gd name="connsiteX10" fmla="*/ 5954940 w 9715354"/>
              <a:gd name="connsiteY10" fmla="*/ 4246430 h 4586593"/>
              <a:gd name="connsiteX11" fmla="*/ 204518 w 9715354"/>
              <a:gd name="connsiteY11" fmla="*/ 4298452 h 4586593"/>
              <a:gd name="connsiteX12" fmla="*/ 58961 w 9715354"/>
              <a:gd name="connsiteY12" fmla="*/ 2523144 h 4586593"/>
              <a:gd name="connsiteX13" fmla="*/ 0 w 9715354"/>
              <a:gd name="connsiteY13" fmla="*/ 29712 h 4586593"/>
              <a:gd name="connsiteX14" fmla="*/ 6347383 w 9715354"/>
              <a:gd name="connsiteY14" fmla="*/ 53202 h 4586593"/>
              <a:gd name="connsiteX15" fmla="*/ 8949553 w 9715354"/>
              <a:gd name="connsiteY15" fmla="*/ 13360 h 4586593"/>
              <a:gd name="connsiteX16" fmla="*/ 9452358 w 9715354"/>
              <a:gd name="connsiteY16" fmla="*/ 3457 h 4586593"/>
              <a:gd name="connsiteX0" fmla="*/ 9530791 w 9793787"/>
              <a:gd name="connsiteY0" fmla="*/ 166219 h 4749355"/>
              <a:gd name="connsiteX1" fmla="*/ 9759202 w 9793787"/>
              <a:gd name="connsiteY1" fmla="*/ 262594 h 4749355"/>
              <a:gd name="connsiteX2" fmla="*/ 9767046 w 9793787"/>
              <a:gd name="connsiteY2" fmla="*/ 2020496 h 4749355"/>
              <a:gd name="connsiteX3" fmla="*/ 9759572 w 9793787"/>
              <a:gd name="connsiteY3" fmla="*/ 4324120 h 4749355"/>
              <a:gd name="connsiteX4" fmla="*/ 9248194 w 9793787"/>
              <a:gd name="connsiteY4" fmla="*/ 4345269 h 4749355"/>
              <a:gd name="connsiteX5" fmla="*/ 8466056 w 9793787"/>
              <a:gd name="connsiteY5" fmla="*/ 4366890 h 4749355"/>
              <a:gd name="connsiteX6" fmla="*/ 8081427 w 9793787"/>
              <a:gd name="connsiteY6" fmla="*/ 4372122 h 4749355"/>
              <a:gd name="connsiteX7" fmla="*/ 7281383 w 9793787"/>
              <a:gd name="connsiteY7" fmla="*/ 4748773 h 4749355"/>
              <a:gd name="connsiteX8" fmla="*/ 7451928 w 9793787"/>
              <a:gd name="connsiteY8" fmla="*/ 4368428 h 4749355"/>
              <a:gd name="connsiteX9" fmla="*/ 7261370 w 9793787"/>
              <a:gd name="connsiteY9" fmla="*/ 4376501 h 4749355"/>
              <a:gd name="connsiteX10" fmla="*/ 6033373 w 9793787"/>
              <a:gd name="connsiteY10" fmla="*/ 4409192 h 4749355"/>
              <a:gd name="connsiteX11" fmla="*/ 282951 w 9793787"/>
              <a:gd name="connsiteY11" fmla="*/ 4461214 h 4749355"/>
              <a:gd name="connsiteX12" fmla="*/ 137394 w 9793787"/>
              <a:gd name="connsiteY12" fmla="*/ 2685906 h 4749355"/>
              <a:gd name="connsiteX13" fmla="*/ 78433 w 9793787"/>
              <a:gd name="connsiteY13" fmla="*/ 192474 h 4749355"/>
              <a:gd name="connsiteX14" fmla="*/ 650812 w 9793787"/>
              <a:gd name="connsiteY14" fmla="*/ 172339 h 4749355"/>
              <a:gd name="connsiteX15" fmla="*/ 6425816 w 9793787"/>
              <a:gd name="connsiteY15" fmla="*/ 215964 h 4749355"/>
              <a:gd name="connsiteX16" fmla="*/ 9027986 w 9793787"/>
              <a:gd name="connsiteY16" fmla="*/ 176122 h 4749355"/>
              <a:gd name="connsiteX17" fmla="*/ 9530791 w 9793787"/>
              <a:gd name="connsiteY17" fmla="*/ 166219 h 4749355"/>
              <a:gd name="connsiteX0" fmla="*/ 9543478 w 9806474"/>
              <a:gd name="connsiteY0" fmla="*/ 3458 h 4586594"/>
              <a:gd name="connsiteX1" fmla="*/ 9771889 w 9806474"/>
              <a:gd name="connsiteY1" fmla="*/ 99833 h 4586594"/>
              <a:gd name="connsiteX2" fmla="*/ 9779733 w 9806474"/>
              <a:gd name="connsiteY2" fmla="*/ 1857735 h 4586594"/>
              <a:gd name="connsiteX3" fmla="*/ 9772259 w 9806474"/>
              <a:gd name="connsiteY3" fmla="*/ 4161359 h 4586594"/>
              <a:gd name="connsiteX4" fmla="*/ 9260881 w 9806474"/>
              <a:gd name="connsiteY4" fmla="*/ 4182508 h 4586594"/>
              <a:gd name="connsiteX5" fmla="*/ 8478743 w 9806474"/>
              <a:gd name="connsiteY5" fmla="*/ 4204129 h 4586594"/>
              <a:gd name="connsiteX6" fmla="*/ 8094114 w 9806474"/>
              <a:gd name="connsiteY6" fmla="*/ 4209361 h 4586594"/>
              <a:gd name="connsiteX7" fmla="*/ 7294070 w 9806474"/>
              <a:gd name="connsiteY7" fmla="*/ 4586012 h 4586594"/>
              <a:gd name="connsiteX8" fmla="*/ 7464615 w 9806474"/>
              <a:gd name="connsiteY8" fmla="*/ 4205667 h 4586594"/>
              <a:gd name="connsiteX9" fmla="*/ 7274057 w 9806474"/>
              <a:gd name="connsiteY9" fmla="*/ 4213740 h 4586594"/>
              <a:gd name="connsiteX10" fmla="*/ 6046060 w 9806474"/>
              <a:gd name="connsiteY10" fmla="*/ 4246431 h 4586594"/>
              <a:gd name="connsiteX11" fmla="*/ 295638 w 9806474"/>
              <a:gd name="connsiteY11" fmla="*/ 4298453 h 4586594"/>
              <a:gd name="connsiteX12" fmla="*/ 150081 w 9806474"/>
              <a:gd name="connsiteY12" fmla="*/ 2523145 h 4586594"/>
              <a:gd name="connsiteX13" fmla="*/ 66257 w 9806474"/>
              <a:gd name="connsiteY13" fmla="*/ 476529 h 4586594"/>
              <a:gd name="connsiteX14" fmla="*/ 663499 w 9806474"/>
              <a:gd name="connsiteY14" fmla="*/ 9578 h 4586594"/>
              <a:gd name="connsiteX15" fmla="*/ 6438503 w 9806474"/>
              <a:gd name="connsiteY15" fmla="*/ 53203 h 4586594"/>
              <a:gd name="connsiteX16" fmla="*/ 9040673 w 9806474"/>
              <a:gd name="connsiteY16" fmla="*/ 13361 h 4586594"/>
              <a:gd name="connsiteX17" fmla="*/ 9543478 w 9806474"/>
              <a:gd name="connsiteY17" fmla="*/ 3458 h 4586594"/>
              <a:gd name="connsiteX0" fmla="*/ 9502853 w 9765849"/>
              <a:gd name="connsiteY0" fmla="*/ 3458 h 4586594"/>
              <a:gd name="connsiteX1" fmla="*/ 9731264 w 9765849"/>
              <a:gd name="connsiteY1" fmla="*/ 99833 h 4586594"/>
              <a:gd name="connsiteX2" fmla="*/ 9739108 w 9765849"/>
              <a:gd name="connsiteY2" fmla="*/ 1857735 h 4586594"/>
              <a:gd name="connsiteX3" fmla="*/ 9731634 w 9765849"/>
              <a:gd name="connsiteY3" fmla="*/ 4161359 h 4586594"/>
              <a:gd name="connsiteX4" fmla="*/ 9220256 w 9765849"/>
              <a:gd name="connsiteY4" fmla="*/ 4182508 h 4586594"/>
              <a:gd name="connsiteX5" fmla="*/ 8438118 w 9765849"/>
              <a:gd name="connsiteY5" fmla="*/ 4204129 h 4586594"/>
              <a:gd name="connsiteX6" fmla="*/ 8053489 w 9765849"/>
              <a:gd name="connsiteY6" fmla="*/ 4209361 h 4586594"/>
              <a:gd name="connsiteX7" fmla="*/ 7253445 w 9765849"/>
              <a:gd name="connsiteY7" fmla="*/ 4586012 h 4586594"/>
              <a:gd name="connsiteX8" fmla="*/ 7423990 w 9765849"/>
              <a:gd name="connsiteY8" fmla="*/ 4205667 h 4586594"/>
              <a:gd name="connsiteX9" fmla="*/ 7233432 w 9765849"/>
              <a:gd name="connsiteY9" fmla="*/ 4213740 h 4586594"/>
              <a:gd name="connsiteX10" fmla="*/ 6005435 w 9765849"/>
              <a:gd name="connsiteY10" fmla="*/ 4246431 h 4586594"/>
              <a:gd name="connsiteX11" fmla="*/ 255013 w 9765849"/>
              <a:gd name="connsiteY11" fmla="*/ 4298453 h 4586594"/>
              <a:gd name="connsiteX12" fmla="*/ 109456 w 9765849"/>
              <a:gd name="connsiteY12" fmla="*/ 2523145 h 4586594"/>
              <a:gd name="connsiteX13" fmla="*/ 25632 w 9765849"/>
              <a:gd name="connsiteY13" fmla="*/ 476529 h 4586594"/>
              <a:gd name="connsiteX14" fmla="*/ 622874 w 9765849"/>
              <a:gd name="connsiteY14" fmla="*/ 9578 h 4586594"/>
              <a:gd name="connsiteX15" fmla="*/ 6397878 w 9765849"/>
              <a:gd name="connsiteY15" fmla="*/ 53203 h 4586594"/>
              <a:gd name="connsiteX16" fmla="*/ 9000048 w 9765849"/>
              <a:gd name="connsiteY16" fmla="*/ 13361 h 4586594"/>
              <a:gd name="connsiteX17" fmla="*/ 9502853 w 9765849"/>
              <a:gd name="connsiteY17" fmla="*/ 3458 h 4586594"/>
              <a:gd name="connsiteX0" fmla="*/ 9693055 w 9956051"/>
              <a:gd name="connsiteY0" fmla="*/ 3458 h 4586594"/>
              <a:gd name="connsiteX1" fmla="*/ 9921466 w 9956051"/>
              <a:gd name="connsiteY1" fmla="*/ 99833 h 4586594"/>
              <a:gd name="connsiteX2" fmla="*/ 9929310 w 9956051"/>
              <a:gd name="connsiteY2" fmla="*/ 1857735 h 4586594"/>
              <a:gd name="connsiteX3" fmla="*/ 9921836 w 9956051"/>
              <a:gd name="connsiteY3" fmla="*/ 4161359 h 4586594"/>
              <a:gd name="connsiteX4" fmla="*/ 9410458 w 9956051"/>
              <a:gd name="connsiteY4" fmla="*/ 4182508 h 4586594"/>
              <a:gd name="connsiteX5" fmla="*/ 8628320 w 9956051"/>
              <a:gd name="connsiteY5" fmla="*/ 4204129 h 4586594"/>
              <a:gd name="connsiteX6" fmla="*/ 8243691 w 9956051"/>
              <a:gd name="connsiteY6" fmla="*/ 4209361 h 4586594"/>
              <a:gd name="connsiteX7" fmla="*/ 7443647 w 9956051"/>
              <a:gd name="connsiteY7" fmla="*/ 4586012 h 4586594"/>
              <a:gd name="connsiteX8" fmla="*/ 7614192 w 9956051"/>
              <a:gd name="connsiteY8" fmla="*/ 4205667 h 4586594"/>
              <a:gd name="connsiteX9" fmla="*/ 7423634 w 9956051"/>
              <a:gd name="connsiteY9" fmla="*/ 4213740 h 4586594"/>
              <a:gd name="connsiteX10" fmla="*/ 6195637 w 9956051"/>
              <a:gd name="connsiteY10" fmla="*/ 4246431 h 4586594"/>
              <a:gd name="connsiteX11" fmla="*/ 445215 w 9956051"/>
              <a:gd name="connsiteY11" fmla="*/ 4298453 h 4586594"/>
              <a:gd name="connsiteX12" fmla="*/ 299658 w 9956051"/>
              <a:gd name="connsiteY12" fmla="*/ 2523145 h 4586594"/>
              <a:gd name="connsiteX13" fmla="*/ 215834 w 9956051"/>
              <a:gd name="connsiteY13" fmla="*/ 476529 h 4586594"/>
              <a:gd name="connsiteX14" fmla="*/ 399481 w 9956051"/>
              <a:gd name="connsiteY14" fmla="*/ 16797 h 4586594"/>
              <a:gd name="connsiteX15" fmla="*/ 6588080 w 9956051"/>
              <a:gd name="connsiteY15" fmla="*/ 53203 h 4586594"/>
              <a:gd name="connsiteX16" fmla="*/ 9190250 w 9956051"/>
              <a:gd name="connsiteY16" fmla="*/ 13361 h 4586594"/>
              <a:gd name="connsiteX17" fmla="*/ 9693055 w 9956051"/>
              <a:gd name="connsiteY17" fmla="*/ 3458 h 4586594"/>
              <a:gd name="connsiteX0" fmla="*/ 9494966 w 9757962"/>
              <a:gd name="connsiteY0" fmla="*/ 3458 h 4586594"/>
              <a:gd name="connsiteX1" fmla="*/ 9723377 w 9757962"/>
              <a:gd name="connsiteY1" fmla="*/ 99833 h 4586594"/>
              <a:gd name="connsiteX2" fmla="*/ 9731221 w 9757962"/>
              <a:gd name="connsiteY2" fmla="*/ 1857735 h 4586594"/>
              <a:gd name="connsiteX3" fmla="*/ 9723747 w 9757962"/>
              <a:gd name="connsiteY3" fmla="*/ 4161359 h 4586594"/>
              <a:gd name="connsiteX4" fmla="*/ 9212369 w 9757962"/>
              <a:gd name="connsiteY4" fmla="*/ 4182508 h 4586594"/>
              <a:gd name="connsiteX5" fmla="*/ 8430231 w 9757962"/>
              <a:gd name="connsiteY5" fmla="*/ 4204129 h 4586594"/>
              <a:gd name="connsiteX6" fmla="*/ 8045602 w 9757962"/>
              <a:gd name="connsiteY6" fmla="*/ 4209361 h 4586594"/>
              <a:gd name="connsiteX7" fmla="*/ 7245558 w 9757962"/>
              <a:gd name="connsiteY7" fmla="*/ 4586012 h 4586594"/>
              <a:gd name="connsiteX8" fmla="*/ 7416103 w 9757962"/>
              <a:gd name="connsiteY8" fmla="*/ 4205667 h 4586594"/>
              <a:gd name="connsiteX9" fmla="*/ 7225545 w 9757962"/>
              <a:gd name="connsiteY9" fmla="*/ 4213740 h 4586594"/>
              <a:gd name="connsiteX10" fmla="*/ 5997548 w 9757962"/>
              <a:gd name="connsiteY10" fmla="*/ 4246431 h 4586594"/>
              <a:gd name="connsiteX11" fmla="*/ 247126 w 9757962"/>
              <a:gd name="connsiteY11" fmla="*/ 4298453 h 4586594"/>
              <a:gd name="connsiteX12" fmla="*/ 101569 w 9757962"/>
              <a:gd name="connsiteY12" fmla="*/ 2523145 h 4586594"/>
              <a:gd name="connsiteX13" fmla="*/ 17745 w 9757962"/>
              <a:gd name="connsiteY13" fmla="*/ 476529 h 4586594"/>
              <a:gd name="connsiteX14" fmla="*/ 201392 w 9757962"/>
              <a:gd name="connsiteY14" fmla="*/ 16797 h 4586594"/>
              <a:gd name="connsiteX15" fmla="*/ 6389991 w 9757962"/>
              <a:gd name="connsiteY15" fmla="*/ 53203 h 4586594"/>
              <a:gd name="connsiteX16" fmla="*/ 8992161 w 9757962"/>
              <a:gd name="connsiteY16" fmla="*/ 13361 h 4586594"/>
              <a:gd name="connsiteX17" fmla="*/ 9494966 w 9757962"/>
              <a:gd name="connsiteY17" fmla="*/ 3458 h 4586594"/>
              <a:gd name="connsiteX0" fmla="*/ 9494966 w 9757962"/>
              <a:gd name="connsiteY0" fmla="*/ 3458 h 4586594"/>
              <a:gd name="connsiteX1" fmla="*/ 9723377 w 9757962"/>
              <a:gd name="connsiteY1" fmla="*/ 99833 h 4586594"/>
              <a:gd name="connsiteX2" fmla="*/ 9731221 w 9757962"/>
              <a:gd name="connsiteY2" fmla="*/ 1857735 h 4586594"/>
              <a:gd name="connsiteX3" fmla="*/ 9723747 w 9757962"/>
              <a:gd name="connsiteY3" fmla="*/ 4161359 h 4586594"/>
              <a:gd name="connsiteX4" fmla="*/ 9212369 w 9757962"/>
              <a:gd name="connsiteY4" fmla="*/ 4182508 h 4586594"/>
              <a:gd name="connsiteX5" fmla="*/ 8430231 w 9757962"/>
              <a:gd name="connsiteY5" fmla="*/ 4204129 h 4586594"/>
              <a:gd name="connsiteX6" fmla="*/ 8045602 w 9757962"/>
              <a:gd name="connsiteY6" fmla="*/ 4209361 h 4586594"/>
              <a:gd name="connsiteX7" fmla="*/ 7245558 w 9757962"/>
              <a:gd name="connsiteY7" fmla="*/ 4586012 h 4586594"/>
              <a:gd name="connsiteX8" fmla="*/ 7416103 w 9757962"/>
              <a:gd name="connsiteY8" fmla="*/ 4205667 h 4586594"/>
              <a:gd name="connsiteX9" fmla="*/ 7225545 w 9757962"/>
              <a:gd name="connsiteY9" fmla="*/ 4213740 h 4586594"/>
              <a:gd name="connsiteX10" fmla="*/ 5997548 w 9757962"/>
              <a:gd name="connsiteY10" fmla="*/ 4246431 h 4586594"/>
              <a:gd name="connsiteX11" fmla="*/ 247126 w 9757962"/>
              <a:gd name="connsiteY11" fmla="*/ 4298453 h 4586594"/>
              <a:gd name="connsiteX12" fmla="*/ 101569 w 9757962"/>
              <a:gd name="connsiteY12" fmla="*/ 2523145 h 4586594"/>
              <a:gd name="connsiteX13" fmla="*/ 17745 w 9757962"/>
              <a:gd name="connsiteY13" fmla="*/ 476529 h 4586594"/>
              <a:gd name="connsiteX14" fmla="*/ 201392 w 9757962"/>
              <a:gd name="connsiteY14" fmla="*/ 16797 h 4586594"/>
              <a:gd name="connsiteX15" fmla="*/ 6389991 w 9757962"/>
              <a:gd name="connsiteY15" fmla="*/ 53203 h 4586594"/>
              <a:gd name="connsiteX16" fmla="*/ 8992161 w 9757962"/>
              <a:gd name="connsiteY16" fmla="*/ 13361 h 4586594"/>
              <a:gd name="connsiteX17" fmla="*/ 9494966 w 9757962"/>
              <a:gd name="connsiteY17" fmla="*/ 3458 h 4586594"/>
              <a:gd name="connsiteX0" fmla="*/ 9511995 w 9774991"/>
              <a:gd name="connsiteY0" fmla="*/ 3458 h 4586594"/>
              <a:gd name="connsiteX1" fmla="*/ 9740406 w 9774991"/>
              <a:gd name="connsiteY1" fmla="*/ 99833 h 4586594"/>
              <a:gd name="connsiteX2" fmla="*/ 9748250 w 9774991"/>
              <a:gd name="connsiteY2" fmla="*/ 1857735 h 4586594"/>
              <a:gd name="connsiteX3" fmla="*/ 9740776 w 9774991"/>
              <a:gd name="connsiteY3" fmla="*/ 4161359 h 4586594"/>
              <a:gd name="connsiteX4" fmla="*/ 9229398 w 9774991"/>
              <a:gd name="connsiteY4" fmla="*/ 4182508 h 4586594"/>
              <a:gd name="connsiteX5" fmla="*/ 8447260 w 9774991"/>
              <a:gd name="connsiteY5" fmla="*/ 4204129 h 4586594"/>
              <a:gd name="connsiteX6" fmla="*/ 8062631 w 9774991"/>
              <a:gd name="connsiteY6" fmla="*/ 4209361 h 4586594"/>
              <a:gd name="connsiteX7" fmla="*/ 7262587 w 9774991"/>
              <a:gd name="connsiteY7" fmla="*/ 4586012 h 4586594"/>
              <a:gd name="connsiteX8" fmla="*/ 7433132 w 9774991"/>
              <a:gd name="connsiteY8" fmla="*/ 4205667 h 4586594"/>
              <a:gd name="connsiteX9" fmla="*/ 7242574 w 9774991"/>
              <a:gd name="connsiteY9" fmla="*/ 4213740 h 4586594"/>
              <a:gd name="connsiteX10" fmla="*/ 6014577 w 9774991"/>
              <a:gd name="connsiteY10" fmla="*/ 4246431 h 4586594"/>
              <a:gd name="connsiteX11" fmla="*/ 264155 w 9774991"/>
              <a:gd name="connsiteY11" fmla="*/ 4298453 h 4586594"/>
              <a:gd name="connsiteX12" fmla="*/ 118598 w 9774991"/>
              <a:gd name="connsiteY12" fmla="*/ 2523145 h 4586594"/>
              <a:gd name="connsiteX13" fmla="*/ 34774 w 9774991"/>
              <a:gd name="connsiteY13" fmla="*/ 476529 h 4586594"/>
              <a:gd name="connsiteX14" fmla="*/ 187098 w 9774991"/>
              <a:gd name="connsiteY14" fmla="*/ 93555 h 4586594"/>
              <a:gd name="connsiteX15" fmla="*/ 6407020 w 9774991"/>
              <a:gd name="connsiteY15" fmla="*/ 53203 h 4586594"/>
              <a:gd name="connsiteX16" fmla="*/ 9009190 w 9774991"/>
              <a:gd name="connsiteY16" fmla="*/ 13361 h 4586594"/>
              <a:gd name="connsiteX17" fmla="*/ 9511995 w 9774991"/>
              <a:gd name="connsiteY17" fmla="*/ 3458 h 4586594"/>
              <a:gd name="connsiteX0" fmla="*/ 9482057 w 9745053"/>
              <a:gd name="connsiteY0" fmla="*/ 3458 h 4586594"/>
              <a:gd name="connsiteX1" fmla="*/ 9710468 w 9745053"/>
              <a:gd name="connsiteY1" fmla="*/ 99833 h 4586594"/>
              <a:gd name="connsiteX2" fmla="*/ 9718312 w 9745053"/>
              <a:gd name="connsiteY2" fmla="*/ 1857735 h 4586594"/>
              <a:gd name="connsiteX3" fmla="*/ 9710838 w 9745053"/>
              <a:gd name="connsiteY3" fmla="*/ 4161359 h 4586594"/>
              <a:gd name="connsiteX4" fmla="*/ 9199460 w 9745053"/>
              <a:gd name="connsiteY4" fmla="*/ 4182508 h 4586594"/>
              <a:gd name="connsiteX5" fmla="*/ 8417322 w 9745053"/>
              <a:gd name="connsiteY5" fmla="*/ 4204129 h 4586594"/>
              <a:gd name="connsiteX6" fmla="*/ 8032693 w 9745053"/>
              <a:gd name="connsiteY6" fmla="*/ 4209361 h 4586594"/>
              <a:gd name="connsiteX7" fmla="*/ 7232649 w 9745053"/>
              <a:gd name="connsiteY7" fmla="*/ 4586012 h 4586594"/>
              <a:gd name="connsiteX8" fmla="*/ 7403194 w 9745053"/>
              <a:gd name="connsiteY8" fmla="*/ 4205667 h 4586594"/>
              <a:gd name="connsiteX9" fmla="*/ 7212636 w 9745053"/>
              <a:gd name="connsiteY9" fmla="*/ 4213740 h 4586594"/>
              <a:gd name="connsiteX10" fmla="*/ 5984639 w 9745053"/>
              <a:gd name="connsiteY10" fmla="*/ 4246431 h 4586594"/>
              <a:gd name="connsiteX11" fmla="*/ 234217 w 9745053"/>
              <a:gd name="connsiteY11" fmla="*/ 4298453 h 4586594"/>
              <a:gd name="connsiteX12" fmla="*/ 88660 w 9745053"/>
              <a:gd name="connsiteY12" fmla="*/ 2523145 h 4586594"/>
              <a:gd name="connsiteX13" fmla="*/ 4836 w 9745053"/>
              <a:gd name="connsiteY13" fmla="*/ 476529 h 4586594"/>
              <a:gd name="connsiteX14" fmla="*/ 157160 w 9745053"/>
              <a:gd name="connsiteY14" fmla="*/ 93555 h 4586594"/>
              <a:gd name="connsiteX15" fmla="*/ 6377082 w 9745053"/>
              <a:gd name="connsiteY15" fmla="*/ 53203 h 4586594"/>
              <a:gd name="connsiteX16" fmla="*/ 8979252 w 9745053"/>
              <a:gd name="connsiteY16" fmla="*/ 13361 h 4586594"/>
              <a:gd name="connsiteX17" fmla="*/ 9482057 w 9745053"/>
              <a:gd name="connsiteY17" fmla="*/ 3458 h 4586594"/>
              <a:gd name="connsiteX0" fmla="*/ 9482057 w 9745053"/>
              <a:gd name="connsiteY0" fmla="*/ 3458 h 4586594"/>
              <a:gd name="connsiteX1" fmla="*/ 9710468 w 9745053"/>
              <a:gd name="connsiteY1" fmla="*/ 99833 h 4586594"/>
              <a:gd name="connsiteX2" fmla="*/ 9718312 w 9745053"/>
              <a:gd name="connsiteY2" fmla="*/ 1857735 h 4586594"/>
              <a:gd name="connsiteX3" fmla="*/ 9710838 w 9745053"/>
              <a:gd name="connsiteY3" fmla="*/ 4161359 h 4586594"/>
              <a:gd name="connsiteX4" fmla="*/ 9199460 w 9745053"/>
              <a:gd name="connsiteY4" fmla="*/ 4182508 h 4586594"/>
              <a:gd name="connsiteX5" fmla="*/ 8417322 w 9745053"/>
              <a:gd name="connsiteY5" fmla="*/ 4204129 h 4586594"/>
              <a:gd name="connsiteX6" fmla="*/ 8032693 w 9745053"/>
              <a:gd name="connsiteY6" fmla="*/ 4209361 h 4586594"/>
              <a:gd name="connsiteX7" fmla="*/ 7232649 w 9745053"/>
              <a:gd name="connsiteY7" fmla="*/ 4586012 h 4586594"/>
              <a:gd name="connsiteX8" fmla="*/ 7403194 w 9745053"/>
              <a:gd name="connsiteY8" fmla="*/ 4205667 h 4586594"/>
              <a:gd name="connsiteX9" fmla="*/ 7212636 w 9745053"/>
              <a:gd name="connsiteY9" fmla="*/ 4213740 h 4586594"/>
              <a:gd name="connsiteX10" fmla="*/ 5984639 w 9745053"/>
              <a:gd name="connsiteY10" fmla="*/ 4246431 h 4586594"/>
              <a:gd name="connsiteX11" fmla="*/ 234217 w 9745053"/>
              <a:gd name="connsiteY11" fmla="*/ 4298453 h 4586594"/>
              <a:gd name="connsiteX12" fmla="*/ 88660 w 9745053"/>
              <a:gd name="connsiteY12" fmla="*/ 2523145 h 4586594"/>
              <a:gd name="connsiteX13" fmla="*/ 4836 w 9745053"/>
              <a:gd name="connsiteY13" fmla="*/ 476529 h 4586594"/>
              <a:gd name="connsiteX14" fmla="*/ 157160 w 9745053"/>
              <a:gd name="connsiteY14" fmla="*/ 93555 h 4586594"/>
              <a:gd name="connsiteX15" fmla="*/ 6387207 w 9745053"/>
              <a:gd name="connsiteY15" fmla="*/ 9477 h 4586594"/>
              <a:gd name="connsiteX16" fmla="*/ 8979252 w 9745053"/>
              <a:gd name="connsiteY16" fmla="*/ 13361 h 4586594"/>
              <a:gd name="connsiteX17" fmla="*/ 9482057 w 9745053"/>
              <a:gd name="connsiteY17" fmla="*/ 3458 h 4586594"/>
              <a:gd name="connsiteX0" fmla="*/ 9481430 w 9744426"/>
              <a:gd name="connsiteY0" fmla="*/ 3458 h 4586594"/>
              <a:gd name="connsiteX1" fmla="*/ 9709841 w 9744426"/>
              <a:gd name="connsiteY1" fmla="*/ 99833 h 4586594"/>
              <a:gd name="connsiteX2" fmla="*/ 9717685 w 9744426"/>
              <a:gd name="connsiteY2" fmla="*/ 1857735 h 4586594"/>
              <a:gd name="connsiteX3" fmla="*/ 9710211 w 9744426"/>
              <a:gd name="connsiteY3" fmla="*/ 4161359 h 4586594"/>
              <a:gd name="connsiteX4" fmla="*/ 9198833 w 9744426"/>
              <a:gd name="connsiteY4" fmla="*/ 4182508 h 4586594"/>
              <a:gd name="connsiteX5" fmla="*/ 8416695 w 9744426"/>
              <a:gd name="connsiteY5" fmla="*/ 4204129 h 4586594"/>
              <a:gd name="connsiteX6" fmla="*/ 8032066 w 9744426"/>
              <a:gd name="connsiteY6" fmla="*/ 4209361 h 4586594"/>
              <a:gd name="connsiteX7" fmla="*/ 7232022 w 9744426"/>
              <a:gd name="connsiteY7" fmla="*/ 4586012 h 4586594"/>
              <a:gd name="connsiteX8" fmla="*/ 7402567 w 9744426"/>
              <a:gd name="connsiteY8" fmla="*/ 4205667 h 4586594"/>
              <a:gd name="connsiteX9" fmla="*/ 7212009 w 9744426"/>
              <a:gd name="connsiteY9" fmla="*/ 4213740 h 4586594"/>
              <a:gd name="connsiteX10" fmla="*/ 5984012 w 9744426"/>
              <a:gd name="connsiteY10" fmla="*/ 4246431 h 4586594"/>
              <a:gd name="connsiteX11" fmla="*/ 233590 w 9744426"/>
              <a:gd name="connsiteY11" fmla="*/ 4298453 h 4586594"/>
              <a:gd name="connsiteX12" fmla="*/ 88033 w 9744426"/>
              <a:gd name="connsiteY12" fmla="*/ 2523145 h 4586594"/>
              <a:gd name="connsiteX13" fmla="*/ 5158 w 9744426"/>
              <a:gd name="connsiteY13" fmla="*/ 530948 h 4586594"/>
              <a:gd name="connsiteX14" fmla="*/ 156533 w 9744426"/>
              <a:gd name="connsiteY14" fmla="*/ 93555 h 4586594"/>
              <a:gd name="connsiteX15" fmla="*/ 6386580 w 9744426"/>
              <a:gd name="connsiteY15" fmla="*/ 9477 h 4586594"/>
              <a:gd name="connsiteX16" fmla="*/ 8978625 w 9744426"/>
              <a:gd name="connsiteY16" fmla="*/ 13361 h 4586594"/>
              <a:gd name="connsiteX17" fmla="*/ 9481430 w 9744426"/>
              <a:gd name="connsiteY17" fmla="*/ 3458 h 4586594"/>
              <a:gd name="connsiteX0" fmla="*/ 9481117 w 9744113"/>
              <a:gd name="connsiteY0" fmla="*/ 3458 h 4586594"/>
              <a:gd name="connsiteX1" fmla="*/ 9709528 w 9744113"/>
              <a:gd name="connsiteY1" fmla="*/ 99833 h 4586594"/>
              <a:gd name="connsiteX2" fmla="*/ 9717372 w 9744113"/>
              <a:gd name="connsiteY2" fmla="*/ 1857735 h 4586594"/>
              <a:gd name="connsiteX3" fmla="*/ 9709898 w 9744113"/>
              <a:gd name="connsiteY3" fmla="*/ 4161359 h 4586594"/>
              <a:gd name="connsiteX4" fmla="*/ 9198520 w 9744113"/>
              <a:gd name="connsiteY4" fmla="*/ 4182508 h 4586594"/>
              <a:gd name="connsiteX5" fmla="*/ 8416382 w 9744113"/>
              <a:gd name="connsiteY5" fmla="*/ 4204129 h 4586594"/>
              <a:gd name="connsiteX6" fmla="*/ 8031753 w 9744113"/>
              <a:gd name="connsiteY6" fmla="*/ 4209361 h 4586594"/>
              <a:gd name="connsiteX7" fmla="*/ 7231709 w 9744113"/>
              <a:gd name="connsiteY7" fmla="*/ 4586012 h 4586594"/>
              <a:gd name="connsiteX8" fmla="*/ 7402254 w 9744113"/>
              <a:gd name="connsiteY8" fmla="*/ 4205667 h 4586594"/>
              <a:gd name="connsiteX9" fmla="*/ 7211696 w 9744113"/>
              <a:gd name="connsiteY9" fmla="*/ 4213740 h 4586594"/>
              <a:gd name="connsiteX10" fmla="*/ 5983699 w 9744113"/>
              <a:gd name="connsiteY10" fmla="*/ 4246431 h 4586594"/>
              <a:gd name="connsiteX11" fmla="*/ 233277 w 9744113"/>
              <a:gd name="connsiteY11" fmla="*/ 4298453 h 4586594"/>
              <a:gd name="connsiteX12" fmla="*/ 87720 w 9744113"/>
              <a:gd name="connsiteY12" fmla="*/ 2523145 h 4586594"/>
              <a:gd name="connsiteX13" fmla="*/ 4845 w 9744113"/>
              <a:gd name="connsiteY13" fmla="*/ 530948 h 4586594"/>
              <a:gd name="connsiteX14" fmla="*/ 156980 w 9744113"/>
              <a:gd name="connsiteY14" fmla="*/ 137092 h 4586594"/>
              <a:gd name="connsiteX15" fmla="*/ 6386267 w 9744113"/>
              <a:gd name="connsiteY15" fmla="*/ 9477 h 4586594"/>
              <a:gd name="connsiteX16" fmla="*/ 8978312 w 9744113"/>
              <a:gd name="connsiteY16" fmla="*/ 13361 h 4586594"/>
              <a:gd name="connsiteX17" fmla="*/ 9481117 w 9744113"/>
              <a:gd name="connsiteY17" fmla="*/ 3458 h 4586594"/>
              <a:gd name="connsiteX0" fmla="*/ 9477408 w 9740404"/>
              <a:gd name="connsiteY0" fmla="*/ 3458 h 4586594"/>
              <a:gd name="connsiteX1" fmla="*/ 9705819 w 9740404"/>
              <a:gd name="connsiteY1" fmla="*/ 99833 h 4586594"/>
              <a:gd name="connsiteX2" fmla="*/ 9713663 w 9740404"/>
              <a:gd name="connsiteY2" fmla="*/ 1857735 h 4586594"/>
              <a:gd name="connsiteX3" fmla="*/ 9706189 w 9740404"/>
              <a:gd name="connsiteY3" fmla="*/ 4161359 h 4586594"/>
              <a:gd name="connsiteX4" fmla="*/ 9194811 w 9740404"/>
              <a:gd name="connsiteY4" fmla="*/ 4182508 h 4586594"/>
              <a:gd name="connsiteX5" fmla="*/ 8412673 w 9740404"/>
              <a:gd name="connsiteY5" fmla="*/ 4204129 h 4586594"/>
              <a:gd name="connsiteX6" fmla="*/ 8028044 w 9740404"/>
              <a:gd name="connsiteY6" fmla="*/ 4209361 h 4586594"/>
              <a:gd name="connsiteX7" fmla="*/ 7228000 w 9740404"/>
              <a:gd name="connsiteY7" fmla="*/ 4586012 h 4586594"/>
              <a:gd name="connsiteX8" fmla="*/ 7398545 w 9740404"/>
              <a:gd name="connsiteY8" fmla="*/ 4205667 h 4586594"/>
              <a:gd name="connsiteX9" fmla="*/ 7207987 w 9740404"/>
              <a:gd name="connsiteY9" fmla="*/ 4213740 h 4586594"/>
              <a:gd name="connsiteX10" fmla="*/ 5979990 w 9740404"/>
              <a:gd name="connsiteY10" fmla="*/ 4246431 h 4586594"/>
              <a:gd name="connsiteX11" fmla="*/ 229568 w 9740404"/>
              <a:gd name="connsiteY11" fmla="*/ 4298453 h 4586594"/>
              <a:gd name="connsiteX12" fmla="*/ 84011 w 9740404"/>
              <a:gd name="connsiteY12" fmla="*/ 2523145 h 4586594"/>
              <a:gd name="connsiteX13" fmla="*/ 1136 w 9740404"/>
              <a:gd name="connsiteY13" fmla="*/ 530948 h 4586594"/>
              <a:gd name="connsiteX14" fmla="*/ 153271 w 9740404"/>
              <a:gd name="connsiteY14" fmla="*/ 137092 h 4586594"/>
              <a:gd name="connsiteX15" fmla="*/ 6382558 w 9740404"/>
              <a:gd name="connsiteY15" fmla="*/ 9477 h 4586594"/>
              <a:gd name="connsiteX16" fmla="*/ 8974603 w 9740404"/>
              <a:gd name="connsiteY16" fmla="*/ 13361 h 4586594"/>
              <a:gd name="connsiteX17" fmla="*/ 9477408 w 9740404"/>
              <a:gd name="connsiteY17" fmla="*/ 3458 h 4586594"/>
              <a:gd name="connsiteX0" fmla="*/ 9486740 w 9749736"/>
              <a:gd name="connsiteY0" fmla="*/ 3458 h 4586594"/>
              <a:gd name="connsiteX1" fmla="*/ 9715151 w 9749736"/>
              <a:gd name="connsiteY1" fmla="*/ 99833 h 4586594"/>
              <a:gd name="connsiteX2" fmla="*/ 9722995 w 9749736"/>
              <a:gd name="connsiteY2" fmla="*/ 1857735 h 4586594"/>
              <a:gd name="connsiteX3" fmla="*/ 9715521 w 9749736"/>
              <a:gd name="connsiteY3" fmla="*/ 4161359 h 4586594"/>
              <a:gd name="connsiteX4" fmla="*/ 9204143 w 9749736"/>
              <a:gd name="connsiteY4" fmla="*/ 4182508 h 4586594"/>
              <a:gd name="connsiteX5" fmla="*/ 8422005 w 9749736"/>
              <a:gd name="connsiteY5" fmla="*/ 4204129 h 4586594"/>
              <a:gd name="connsiteX6" fmla="*/ 8037376 w 9749736"/>
              <a:gd name="connsiteY6" fmla="*/ 4209361 h 4586594"/>
              <a:gd name="connsiteX7" fmla="*/ 7237332 w 9749736"/>
              <a:gd name="connsiteY7" fmla="*/ 4586012 h 4586594"/>
              <a:gd name="connsiteX8" fmla="*/ 7407877 w 9749736"/>
              <a:gd name="connsiteY8" fmla="*/ 4205667 h 4586594"/>
              <a:gd name="connsiteX9" fmla="*/ 7217319 w 9749736"/>
              <a:gd name="connsiteY9" fmla="*/ 4213740 h 4586594"/>
              <a:gd name="connsiteX10" fmla="*/ 5989322 w 9749736"/>
              <a:gd name="connsiteY10" fmla="*/ 4246431 h 4586594"/>
              <a:gd name="connsiteX11" fmla="*/ 238900 w 9749736"/>
              <a:gd name="connsiteY11" fmla="*/ 4298453 h 4586594"/>
              <a:gd name="connsiteX12" fmla="*/ 93343 w 9749736"/>
              <a:gd name="connsiteY12" fmla="*/ 2523145 h 4586594"/>
              <a:gd name="connsiteX13" fmla="*/ 10468 w 9749736"/>
              <a:gd name="connsiteY13" fmla="*/ 530948 h 4586594"/>
              <a:gd name="connsiteX14" fmla="*/ 97489 w 9749736"/>
              <a:gd name="connsiteY14" fmla="*/ 149115 h 4586594"/>
              <a:gd name="connsiteX15" fmla="*/ 6391890 w 9749736"/>
              <a:gd name="connsiteY15" fmla="*/ 9477 h 4586594"/>
              <a:gd name="connsiteX16" fmla="*/ 8983935 w 9749736"/>
              <a:gd name="connsiteY16" fmla="*/ 13361 h 4586594"/>
              <a:gd name="connsiteX17" fmla="*/ 9486740 w 9749736"/>
              <a:gd name="connsiteY17" fmla="*/ 3458 h 4586594"/>
              <a:gd name="connsiteX0" fmla="*/ 9486740 w 9793439"/>
              <a:gd name="connsiteY0" fmla="*/ 75473 h 4658609"/>
              <a:gd name="connsiteX1" fmla="*/ 9715151 w 9793439"/>
              <a:gd name="connsiteY1" fmla="*/ 171848 h 4658609"/>
              <a:gd name="connsiteX2" fmla="*/ 9779506 w 9793439"/>
              <a:gd name="connsiteY2" fmla="*/ 2048524 h 4658609"/>
              <a:gd name="connsiteX3" fmla="*/ 9715521 w 9793439"/>
              <a:gd name="connsiteY3" fmla="*/ 4233374 h 4658609"/>
              <a:gd name="connsiteX4" fmla="*/ 9204143 w 9793439"/>
              <a:gd name="connsiteY4" fmla="*/ 4254523 h 4658609"/>
              <a:gd name="connsiteX5" fmla="*/ 8422005 w 9793439"/>
              <a:gd name="connsiteY5" fmla="*/ 4276144 h 4658609"/>
              <a:gd name="connsiteX6" fmla="*/ 8037376 w 9793439"/>
              <a:gd name="connsiteY6" fmla="*/ 4281376 h 4658609"/>
              <a:gd name="connsiteX7" fmla="*/ 7237332 w 9793439"/>
              <a:gd name="connsiteY7" fmla="*/ 4658027 h 4658609"/>
              <a:gd name="connsiteX8" fmla="*/ 7407877 w 9793439"/>
              <a:gd name="connsiteY8" fmla="*/ 4277682 h 4658609"/>
              <a:gd name="connsiteX9" fmla="*/ 7217319 w 9793439"/>
              <a:gd name="connsiteY9" fmla="*/ 4285755 h 4658609"/>
              <a:gd name="connsiteX10" fmla="*/ 5989322 w 9793439"/>
              <a:gd name="connsiteY10" fmla="*/ 4318446 h 4658609"/>
              <a:gd name="connsiteX11" fmla="*/ 238900 w 9793439"/>
              <a:gd name="connsiteY11" fmla="*/ 4370468 h 4658609"/>
              <a:gd name="connsiteX12" fmla="*/ 93343 w 9793439"/>
              <a:gd name="connsiteY12" fmla="*/ 2595160 h 4658609"/>
              <a:gd name="connsiteX13" fmla="*/ 10468 w 9793439"/>
              <a:gd name="connsiteY13" fmla="*/ 602963 h 4658609"/>
              <a:gd name="connsiteX14" fmla="*/ 97489 w 9793439"/>
              <a:gd name="connsiteY14" fmla="*/ 221130 h 4658609"/>
              <a:gd name="connsiteX15" fmla="*/ 6391890 w 9793439"/>
              <a:gd name="connsiteY15" fmla="*/ 81492 h 4658609"/>
              <a:gd name="connsiteX16" fmla="*/ 8983935 w 9793439"/>
              <a:gd name="connsiteY16" fmla="*/ 85376 h 4658609"/>
              <a:gd name="connsiteX17" fmla="*/ 9486740 w 9793439"/>
              <a:gd name="connsiteY17" fmla="*/ 75473 h 4658609"/>
              <a:gd name="connsiteX0" fmla="*/ 9486740 w 9792089"/>
              <a:gd name="connsiteY0" fmla="*/ 3458 h 4586594"/>
              <a:gd name="connsiteX1" fmla="*/ 9715151 w 9792089"/>
              <a:gd name="connsiteY1" fmla="*/ 99833 h 4586594"/>
              <a:gd name="connsiteX2" fmla="*/ 9779506 w 9792089"/>
              <a:gd name="connsiteY2" fmla="*/ 1976509 h 4586594"/>
              <a:gd name="connsiteX3" fmla="*/ 9715521 w 9792089"/>
              <a:gd name="connsiteY3" fmla="*/ 4161359 h 4586594"/>
              <a:gd name="connsiteX4" fmla="*/ 9204143 w 9792089"/>
              <a:gd name="connsiteY4" fmla="*/ 4182508 h 4586594"/>
              <a:gd name="connsiteX5" fmla="*/ 8422005 w 9792089"/>
              <a:gd name="connsiteY5" fmla="*/ 4204129 h 4586594"/>
              <a:gd name="connsiteX6" fmla="*/ 8037376 w 9792089"/>
              <a:gd name="connsiteY6" fmla="*/ 4209361 h 4586594"/>
              <a:gd name="connsiteX7" fmla="*/ 7237332 w 9792089"/>
              <a:gd name="connsiteY7" fmla="*/ 4586012 h 4586594"/>
              <a:gd name="connsiteX8" fmla="*/ 7407877 w 9792089"/>
              <a:gd name="connsiteY8" fmla="*/ 4205667 h 4586594"/>
              <a:gd name="connsiteX9" fmla="*/ 7217319 w 9792089"/>
              <a:gd name="connsiteY9" fmla="*/ 4213740 h 4586594"/>
              <a:gd name="connsiteX10" fmla="*/ 5989322 w 9792089"/>
              <a:gd name="connsiteY10" fmla="*/ 4246431 h 4586594"/>
              <a:gd name="connsiteX11" fmla="*/ 238900 w 9792089"/>
              <a:gd name="connsiteY11" fmla="*/ 4298453 h 4586594"/>
              <a:gd name="connsiteX12" fmla="*/ 93343 w 9792089"/>
              <a:gd name="connsiteY12" fmla="*/ 2523145 h 4586594"/>
              <a:gd name="connsiteX13" fmla="*/ 10468 w 9792089"/>
              <a:gd name="connsiteY13" fmla="*/ 530948 h 4586594"/>
              <a:gd name="connsiteX14" fmla="*/ 97489 w 9792089"/>
              <a:gd name="connsiteY14" fmla="*/ 149115 h 4586594"/>
              <a:gd name="connsiteX15" fmla="*/ 6391890 w 9792089"/>
              <a:gd name="connsiteY15" fmla="*/ 9477 h 4586594"/>
              <a:gd name="connsiteX16" fmla="*/ 8983935 w 9792089"/>
              <a:gd name="connsiteY16" fmla="*/ 13361 h 4586594"/>
              <a:gd name="connsiteX17" fmla="*/ 9486740 w 9792089"/>
              <a:gd name="connsiteY17" fmla="*/ 3458 h 45865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9792089" h="4586594">
                <a:moveTo>
                  <a:pt x="9486740" y="3458"/>
                </a:moveTo>
                <a:cubicBezTo>
                  <a:pt x="9608609" y="17870"/>
                  <a:pt x="9702239" y="-44549"/>
                  <a:pt x="9715151" y="99833"/>
                </a:cubicBezTo>
                <a:cubicBezTo>
                  <a:pt x="9744763" y="430954"/>
                  <a:pt x="9820064" y="1179006"/>
                  <a:pt x="9779506" y="1976509"/>
                </a:cubicBezTo>
                <a:cubicBezTo>
                  <a:pt x="9821453" y="2872786"/>
                  <a:pt x="9747762" y="4009775"/>
                  <a:pt x="9715521" y="4161359"/>
                </a:cubicBezTo>
                <a:cubicBezTo>
                  <a:pt x="9446860" y="4212001"/>
                  <a:pt x="9419729" y="4175380"/>
                  <a:pt x="9204143" y="4182508"/>
                </a:cubicBezTo>
                <a:lnTo>
                  <a:pt x="8422005" y="4204129"/>
                </a:lnTo>
                <a:lnTo>
                  <a:pt x="8037376" y="4209361"/>
                </a:lnTo>
                <a:cubicBezTo>
                  <a:pt x="7952820" y="4216563"/>
                  <a:pt x="7868491" y="4404455"/>
                  <a:pt x="7237332" y="4586012"/>
                </a:cubicBezTo>
                <a:cubicBezTo>
                  <a:pt x="7212892" y="4601135"/>
                  <a:pt x="7434449" y="4317853"/>
                  <a:pt x="7407877" y="4205667"/>
                </a:cubicBezTo>
                <a:lnTo>
                  <a:pt x="7217319" y="4213740"/>
                </a:lnTo>
                <a:lnTo>
                  <a:pt x="5989322" y="4246431"/>
                </a:lnTo>
                <a:cubicBezTo>
                  <a:pt x="4635231" y="4269266"/>
                  <a:pt x="2061843" y="4343979"/>
                  <a:pt x="238900" y="4298453"/>
                </a:cubicBezTo>
                <a:cubicBezTo>
                  <a:pt x="67346" y="4318795"/>
                  <a:pt x="106883" y="4077771"/>
                  <a:pt x="93343" y="2523145"/>
                </a:cubicBezTo>
                <a:cubicBezTo>
                  <a:pt x="78840" y="1882752"/>
                  <a:pt x="9777" y="926620"/>
                  <a:pt x="10468" y="530948"/>
                </a:cubicBezTo>
                <a:cubicBezTo>
                  <a:pt x="11159" y="135276"/>
                  <a:pt x="-45388" y="172775"/>
                  <a:pt x="97489" y="149115"/>
                </a:cubicBezTo>
                <a:cubicBezTo>
                  <a:pt x="1625900" y="105255"/>
                  <a:pt x="4329024" y="-2658"/>
                  <a:pt x="6391890" y="9477"/>
                </a:cubicBezTo>
                <a:lnTo>
                  <a:pt x="8983935" y="13361"/>
                </a:lnTo>
                <a:cubicBezTo>
                  <a:pt x="9151710" y="25102"/>
                  <a:pt x="9364871" y="-10954"/>
                  <a:pt x="9486740" y="3458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73928B-3875-FF66-2F41-AD96928F8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6385" y="1764734"/>
            <a:ext cx="7559817" cy="25510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dirty="0"/>
              <a:t>Section H: Anticipated Risks</a:t>
            </a:r>
          </a:p>
        </p:txBody>
      </p:sp>
    </p:spTree>
    <p:extLst>
      <p:ext uri="{BB962C8B-B14F-4D97-AF65-F5344CB8AC3E}">
        <p14:creationId xmlns:p14="http://schemas.microsoft.com/office/powerpoint/2010/main" val="42022848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B815371-D904-B4D2-3929-9E2FF51E00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972" y="2692931"/>
            <a:ext cx="10748718" cy="118236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8B07C2E-6F3E-603B-3A91-3EAFA91FCE09}"/>
              </a:ext>
            </a:extLst>
          </p:cNvPr>
          <p:cNvSpPr txBox="1"/>
          <p:nvPr/>
        </p:nvSpPr>
        <p:spPr>
          <a:xfrm>
            <a:off x="2675882" y="4723465"/>
            <a:ext cx="2990032" cy="369332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/>
              <a:t>Go back to the PP on the ethics form in ECDE7018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3244565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B815371-D904-B4D2-3929-9E2FF51E00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972" y="2692931"/>
            <a:ext cx="10748718" cy="118236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74CD0C2-DBE1-88EE-A5D0-56DE878CF9F5}"/>
              </a:ext>
            </a:extLst>
          </p:cNvPr>
          <p:cNvSpPr txBox="1"/>
          <p:nvPr/>
        </p:nvSpPr>
        <p:spPr>
          <a:xfrm>
            <a:off x="2081242" y="4212972"/>
            <a:ext cx="2269301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Write the risks here.</a:t>
            </a:r>
          </a:p>
          <a:p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Number each one.</a:t>
            </a:r>
            <a:r>
              <a:rPr lang="en-GB" dirty="0"/>
              <a:t>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16AFF91-CE35-069C-6A08-6E7AA1324789}"/>
              </a:ext>
            </a:extLst>
          </p:cNvPr>
          <p:cNvSpPr txBox="1"/>
          <p:nvPr/>
        </p:nvSpPr>
        <p:spPr>
          <a:xfrm>
            <a:off x="7275931" y="4212972"/>
            <a:ext cx="2507588" cy="92333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Number each response. </a:t>
            </a:r>
          </a:p>
          <a:p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Begin with ‘I will…’</a:t>
            </a:r>
          </a:p>
        </p:txBody>
      </p:sp>
    </p:spTree>
    <p:extLst>
      <p:ext uri="{BB962C8B-B14F-4D97-AF65-F5344CB8AC3E}">
        <p14:creationId xmlns:p14="http://schemas.microsoft.com/office/powerpoint/2010/main" val="27423919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C1B35C0-1194-F13B-7025-73F5AF709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000" dirty="0"/>
              <a:t>Section i:</a:t>
            </a:r>
            <a:r>
              <a:rPr lang="en-GB" sz="5000" b="1" dirty="0">
                <a:effectLst/>
                <a:ea typeface="Times New Roman" panose="02020603050405020304" pitchFamily="18" charset="0"/>
              </a:rPr>
              <a:t> Feedback, Consent and Confidentiality</a:t>
            </a:r>
            <a:endParaRPr lang="en-GB" sz="5000" dirty="0"/>
          </a:p>
        </p:txBody>
      </p:sp>
    </p:spTree>
    <p:extLst>
      <p:ext uri="{BB962C8B-B14F-4D97-AF65-F5344CB8AC3E}">
        <p14:creationId xmlns:p14="http://schemas.microsoft.com/office/powerpoint/2010/main" val="418936937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F8AA9-F227-AE2C-90D9-5E04FCA172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sz="4000" dirty="0"/>
          </a:p>
        </p:txBody>
      </p:sp>
      <p:pic>
        <p:nvPicPr>
          <p:cNvPr id="6" name="Content Placeholder 5" descr="A screenshot of a questionnaire&#10;&#10;Description automatically generated">
            <a:extLst>
              <a:ext uri="{FF2B5EF4-FFF2-40B4-BE49-F238E27FC236}">
                <a16:creationId xmlns:a16="http://schemas.microsoft.com/office/drawing/2014/main" id="{71DA0046-0509-6EFB-5268-5BC791FFEA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5899" y="1662804"/>
            <a:ext cx="7386496" cy="4566801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4CC2656-B25E-4BBF-007A-0EF93340636E}"/>
              </a:ext>
            </a:extLst>
          </p:cNvPr>
          <p:cNvSpPr txBox="1"/>
          <p:nvPr/>
        </p:nvSpPr>
        <p:spPr>
          <a:xfrm>
            <a:off x="757326" y="2080212"/>
            <a:ext cx="2625394" cy="707886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effectLst/>
                <a:latin typeface="Segoe UI" panose="020B0502040204020203" pitchFamily="34" charset="0"/>
              </a:rPr>
              <a:t>You don’t need to email your participants with your final report. A good alternative is to set up an email address that they will be able to contact for further details or results.</a:t>
            </a:r>
            <a:endParaRPr lang="en-GB" sz="1000" dirty="0">
              <a:effectLst/>
              <a:latin typeface="Arial" panose="020B0604020202020204" pitchFamily="34" charset="0"/>
            </a:endParaRP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F6BDF59-41DB-4386-5A67-CCACFB26BBEF}"/>
              </a:ext>
            </a:extLst>
          </p:cNvPr>
          <p:cNvCxnSpPr>
            <a:cxnSpLocks/>
          </p:cNvCxnSpPr>
          <p:nvPr/>
        </p:nvCxnSpPr>
        <p:spPr>
          <a:xfrm flipV="1">
            <a:off x="3382720" y="2250061"/>
            <a:ext cx="819033" cy="173379"/>
          </a:xfrm>
          <a:prstGeom prst="straightConnector1">
            <a:avLst/>
          </a:prstGeom>
          <a:ln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>
            <a:extLst>
              <a:ext uri="{FF2B5EF4-FFF2-40B4-BE49-F238E27FC236}">
                <a16:creationId xmlns:a16="http://schemas.microsoft.com/office/drawing/2014/main" id="{FCE97387-A161-C727-73B6-8708C225DAF9}"/>
              </a:ext>
            </a:extLst>
          </p:cNvPr>
          <p:cNvSpPr txBox="1"/>
          <p:nvPr/>
        </p:nvSpPr>
        <p:spPr>
          <a:xfrm>
            <a:off x="560983" y="3239198"/>
            <a:ext cx="3416377" cy="861774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r>
              <a:rPr lang="en-GB" sz="1000" dirty="0">
                <a:latin typeface="Segoe UI" panose="020B0502040204020203" pitchFamily="34" charset="0"/>
              </a:rPr>
              <a:t>P</a:t>
            </a:r>
            <a:r>
              <a:rPr lang="en-GB" sz="1000" dirty="0">
                <a:effectLst/>
                <a:latin typeface="Segoe UI" panose="020B0502040204020203" pitchFamily="34" charset="0"/>
              </a:rPr>
              <a:t>aper questionnaire = participants sign a consent form.</a:t>
            </a:r>
            <a:endParaRPr lang="en-GB" sz="1000" dirty="0">
              <a:effectLst/>
              <a:latin typeface="Arial" panose="020B0604020202020204" pitchFamily="34" charset="0"/>
            </a:endParaRPr>
          </a:p>
          <a:p>
            <a:r>
              <a:rPr lang="en-GB" sz="1000" dirty="0">
                <a:latin typeface="Segoe UI" panose="020B0502040204020203" pitchFamily="34" charset="0"/>
              </a:rPr>
              <a:t>O</a:t>
            </a:r>
            <a:r>
              <a:rPr lang="en-GB" sz="1000" dirty="0">
                <a:effectLst/>
                <a:latin typeface="Segoe UI" panose="020B0502040204020203" pitchFamily="34" charset="0"/>
              </a:rPr>
              <a:t>nline questionnaire = screen before the questions start that acts as a consent form, informing participants that by clicking on the NEXT button they are providing consent.</a:t>
            </a:r>
            <a:endParaRPr lang="en-GB" sz="1000" dirty="0">
              <a:effectLst/>
              <a:latin typeface="Arial" panose="020B060402020202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18B03DA-EB0F-EFF9-0CF4-AD64C1FA35A2}"/>
              </a:ext>
            </a:extLst>
          </p:cNvPr>
          <p:cNvSpPr txBox="1"/>
          <p:nvPr/>
        </p:nvSpPr>
        <p:spPr>
          <a:xfrm>
            <a:off x="5306519" y="2542163"/>
            <a:ext cx="47799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Include each research tool separately here.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395583F-D6C2-223B-205D-A2E1429C3B56}"/>
              </a:ext>
            </a:extLst>
          </p:cNvPr>
          <p:cNvSpPr txBox="1"/>
          <p:nvPr/>
        </p:nvSpPr>
        <p:spPr>
          <a:xfrm>
            <a:off x="6647633" y="4229801"/>
            <a:ext cx="12285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accent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And here.</a:t>
            </a:r>
            <a:r>
              <a:rPr lang="en-GB" dirty="0">
                <a:solidFill>
                  <a:schemeClr val="accent3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884313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F9560-AC4F-919E-92B5-3682E6B343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88098" y="1779649"/>
            <a:ext cx="7782248" cy="2870791"/>
          </a:xfrm>
        </p:spPr>
        <p:txBody>
          <a:bodyPr>
            <a:normAutofit/>
          </a:bodyPr>
          <a:lstStyle/>
          <a:p>
            <a:pPr algn="l"/>
            <a:r>
              <a:rPr lang="en-GB" sz="5000" dirty="0"/>
              <a:t>Section J: </a:t>
            </a:r>
            <a:r>
              <a:rPr lang="en-GB" sz="5000" b="1" dirty="0">
                <a:effectLst/>
                <a:ea typeface="Times New Roman" panose="02020603050405020304" pitchFamily="18" charset="0"/>
              </a:rPr>
              <a:t>Data Protection and Storage</a:t>
            </a:r>
            <a:b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8F726126-DFAD-D242-AFA5-32707AC7C33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6756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21117CB-D197-45F3-B441-4AC4D215E7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F4BB964-F5AA-45BD-906E-192DA00A90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564605" y="1208504"/>
            <a:ext cx="4728955" cy="4459758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196455 w 12114253"/>
              <a:gd name="connsiteY11" fmla="*/ 5908410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141474 w 12114253"/>
              <a:gd name="connsiteY9" fmla="*/ 5927859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236797 w 12114253"/>
              <a:gd name="connsiteY9" fmla="*/ 5927859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92239 w 12114253"/>
              <a:gd name="connsiteY11" fmla="*/ 5912762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3319168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07348"/>
              <a:gd name="connsiteY0" fmla="*/ 0 h 6231011"/>
              <a:gd name="connsiteX1" fmla="*/ 304663 w 12107348"/>
              <a:gd name="connsiteY1" fmla="*/ 10761 h 6231011"/>
              <a:gd name="connsiteX2" fmla="*/ 0 w 12107348"/>
              <a:gd name="connsiteY2" fmla="*/ 47942 h 6231011"/>
              <a:gd name="connsiteX3" fmla="*/ 0 w 12107348"/>
              <a:gd name="connsiteY3" fmla="*/ 909146 h 6231011"/>
              <a:gd name="connsiteX4" fmla="*/ 4597 w 12107348"/>
              <a:gd name="connsiteY4" fmla="*/ 909146 h 6231011"/>
              <a:gd name="connsiteX5" fmla="*/ 88972 w 12107348"/>
              <a:gd name="connsiteY5" fmla="*/ 3523848 h 6231011"/>
              <a:gd name="connsiteX6" fmla="*/ 148480 w 12107348"/>
              <a:gd name="connsiteY6" fmla="*/ 5930841 h 6231011"/>
              <a:gd name="connsiteX7" fmla="*/ 3319168 w 12107348"/>
              <a:gd name="connsiteY7" fmla="*/ 5933377 h 6231011"/>
              <a:gd name="connsiteX8" fmla="*/ 4308929 w 12107348"/>
              <a:gd name="connsiteY8" fmla="*/ 5926717 h 6231011"/>
              <a:gd name="connsiteX9" fmla="*/ 5308288 w 12107348"/>
              <a:gd name="connsiteY9" fmla="*/ 5937810 h 6231011"/>
              <a:gd name="connsiteX10" fmla="*/ 5707509 w 12107348"/>
              <a:gd name="connsiteY10" fmla="*/ 6231011 h 6231011"/>
              <a:gd name="connsiteX11" fmla="*/ 6071394 w 12107348"/>
              <a:gd name="connsiteY11" fmla="*/ 5917114 h 6231011"/>
              <a:gd name="connsiteX12" fmla="*/ 9098386 w 12107348"/>
              <a:gd name="connsiteY12" fmla="*/ 5911624 h 6231011"/>
              <a:gd name="connsiteX13" fmla="*/ 10007288 w 12107348"/>
              <a:gd name="connsiteY13" fmla="*/ 5914499 h 6231011"/>
              <a:gd name="connsiteX14" fmla="*/ 10927227 w 12107348"/>
              <a:gd name="connsiteY14" fmla="*/ 5922366 h 6231011"/>
              <a:gd name="connsiteX15" fmla="*/ 12085310 w 12107348"/>
              <a:gd name="connsiteY15" fmla="*/ 5921320 h 6231011"/>
              <a:gd name="connsiteX16" fmla="*/ 12063456 w 12107348"/>
              <a:gd name="connsiteY16" fmla="*/ 2621674 h 6231011"/>
              <a:gd name="connsiteX17" fmla="*/ 12054104 w 12107348"/>
              <a:gd name="connsiteY17" fmla="*/ 176313 h 6231011"/>
              <a:gd name="connsiteX18" fmla="*/ 11289537 w 12107348"/>
              <a:gd name="connsiteY18" fmla="*/ 107615 h 6231011"/>
              <a:gd name="connsiteX19" fmla="*/ 10259313 w 12107348"/>
              <a:gd name="connsiteY19" fmla="*/ 101059 h 6231011"/>
              <a:gd name="connsiteX20" fmla="*/ 7599878 w 12107348"/>
              <a:gd name="connsiteY20" fmla="*/ 75910 h 6231011"/>
              <a:gd name="connsiteX21" fmla="*/ 1892744 w 12107348"/>
              <a:gd name="connsiteY21" fmla="*/ 0 h 6231011"/>
              <a:gd name="connsiteX0" fmla="*/ 1892744 w 12107348"/>
              <a:gd name="connsiteY0" fmla="*/ 0 h 6231011"/>
              <a:gd name="connsiteX1" fmla="*/ 304663 w 12107348"/>
              <a:gd name="connsiteY1" fmla="*/ 10761 h 6231011"/>
              <a:gd name="connsiteX2" fmla="*/ 0 w 12107348"/>
              <a:gd name="connsiteY2" fmla="*/ 47942 h 6231011"/>
              <a:gd name="connsiteX3" fmla="*/ 0 w 12107348"/>
              <a:gd name="connsiteY3" fmla="*/ 909146 h 6231011"/>
              <a:gd name="connsiteX4" fmla="*/ 4597 w 12107348"/>
              <a:gd name="connsiteY4" fmla="*/ 909146 h 6231011"/>
              <a:gd name="connsiteX5" fmla="*/ 88972 w 12107348"/>
              <a:gd name="connsiteY5" fmla="*/ 3523848 h 6231011"/>
              <a:gd name="connsiteX6" fmla="*/ 148480 w 12107348"/>
              <a:gd name="connsiteY6" fmla="*/ 5930841 h 6231011"/>
              <a:gd name="connsiteX7" fmla="*/ 3319168 w 12107348"/>
              <a:gd name="connsiteY7" fmla="*/ 5933377 h 6231011"/>
              <a:gd name="connsiteX8" fmla="*/ 4308929 w 12107348"/>
              <a:gd name="connsiteY8" fmla="*/ 5926717 h 6231011"/>
              <a:gd name="connsiteX9" fmla="*/ 5308288 w 12107348"/>
              <a:gd name="connsiteY9" fmla="*/ 5937810 h 6231011"/>
              <a:gd name="connsiteX10" fmla="*/ 5707509 w 12107348"/>
              <a:gd name="connsiteY10" fmla="*/ 6231011 h 6231011"/>
              <a:gd name="connsiteX11" fmla="*/ 6071394 w 12107348"/>
              <a:gd name="connsiteY11" fmla="*/ 5917114 h 6231011"/>
              <a:gd name="connsiteX12" fmla="*/ 9098386 w 12107348"/>
              <a:gd name="connsiteY12" fmla="*/ 5911624 h 6231011"/>
              <a:gd name="connsiteX13" fmla="*/ 10007288 w 12107348"/>
              <a:gd name="connsiteY13" fmla="*/ 5914499 h 6231011"/>
              <a:gd name="connsiteX14" fmla="*/ 10927227 w 12107348"/>
              <a:gd name="connsiteY14" fmla="*/ 5922366 h 6231011"/>
              <a:gd name="connsiteX15" fmla="*/ 12085310 w 12107348"/>
              <a:gd name="connsiteY15" fmla="*/ 5921320 h 6231011"/>
              <a:gd name="connsiteX16" fmla="*/ 12063456 w 12107348"/>
              <a:gd name="connsiteY16" fmla="*/ 2621674 h 6231011"/>
              <a:gd name="connsiteX17" fmla="*/ 12054104 w 12107348"/>
              <a:gd name="connsiteY17" fmla="*/ 176313 h 6231011"/>
              <a:gd name="connsiteX18" fmla="*/ 11289537 w 12107348"/>
              <a:gd name="connsiteY18" fmla="*/ 107615 h 6231011"/>
              <a:gd name="connsiteX19" fmla="*/ 10259313 w 12107348"/>
              <a:gd name="connsiteY19" fmla="*/ 101059 h 6231011"/>
              <a:gd name="connsiteX20" fmla="*/ 7599878 w 12107348"/>
              <a:gd name="connsiteY20" fmla="*/ 75910 h 6231011"/>
              <a:gd name="connsiteX21" fmla="*/ 1892744 w 12107348"/>
              <a:gd name="connsiteY21" fmla="*/ 0 h 6231011"/>
              <a:gd name="connsiteX0" fmla="*/ 1892744 w 12113512"/>
              <a:gd name="connsiteY0" fmla="*/ 25991 h 6257002"/>
              <a:gd name="connsiteX1" fmla="*/ 304663 w 12113512"/>
              <a:gd name="connsiteY1" fmla="*/ 36752 h 6257002"/>
              <a:gd name="connsiteX2" fmla="*/ 0 w 12113512"/>
              <a:gd name="connsiteY2" fmla="*/ 73933 h 6257002"/>
              <a:gd name="connsiteX3" fmla="*/ 0 w 12113512"/>
              <a:gd name="connsiteY3" fmla="*/ 935137 h 6257002"/>
              <a:gd name="connsiteX4" fmla="*/ 4597 w 12113512"/>
              <a:gd name="connsiteY4" fmla="*/ 935137 h 6257002"/>
              <a:gd name="connsiteX5" fmla="*/ 88972 w 12113512"/>
              <a:gd name="connsiteY5" fmla="*/ 3549839 h 6257002"/>
              <a:gd name="connsiteX6" fmla="*/ 148480 w 12113512"/>
              <a:gd name="connsiteY6" fmla="*/ 5956832 h 6257002"/>
              <a:gd name="connsiteX7" fmla="*/ 3319168 w 12113512"/>
              <a:gd name="connsiteY7" fmla="*/ 5959368 h 6257002"/>
              <a:gd name="connsiteX8" fmla="*/ 4308929 w 12113512"/>
              <a:gd name="connsiteY8" fmla="*/ 5952708 h 6257002"/>
              <a:gd name="connsiteX9" fmla="*/ 5308288 w 12113512"/>
              <a:gd name="connsiteY9" fmla="*/ 5963801 h 6257002"/>
              <a:gd name="connsiteX10" fmla="*/ 5707509 w 12113512"/>
              <a:gd name="connsiteY10" fmla="*/ 6257002 h 6257002"/>
              <a:gd name="connsiteX11" fmla="*/ 6071394 w 12113512"/>
              <a:gd name="connsiteY11" fmla="*/ 5943105 h 6257002"/>
              <a:gd name="connsiteX12" fmla="*/ 9098386 w 12113512"/>
              <a:gd name="connsiteY12" fmla="*/ 5937615 h 6257002"/>
              <a:gd name="connsiteX13" fmla="*/ 10007288 w 12113512"/>
              <a:gd name="connsiteY13" fmla="*/ 5940490 h 6257002"/>
              <a:gd name="connsiteX14" fmla="*/ 10927227 w 12113512"/>
              <a:gd name="connsiteY14" fmla="*/ 5948357 h 6257002"/>
              <a:gd name="connsiteX15" fmla="*/ 12085310 w 12113512"/>
              <a:gd name="connsiteY15" fmla="*/ 5947311 h 6257002"/>
              <a:gd name="connsiteX16" fmla="*/ 12063456 w 12113512"/>
              <a:gd name="connsiteY16" fmla="*/ 2647665 h 6257002"/>
              <a:gd name="connsiteX17" fmla="*/ 12054104 w 12113512"/>
              <a:gd name="connsiteY17" fmla="*/ 202304 h 6257002"/>
              <a:gd name="connsiteX18" fmla="*/ 11486459 w 12113512"/>
              <a:gd name="connsiteY18" fmla="*/ 141081 h 6257002"/>
              <a:gd name="connsiteX19" fmla="*/ 10259313 w 12113512"/>
              <a:gd name="connsiteY19" fmla="*/ 127050 h 6257002"/>
              <a:gd name="connsiteX20" fmla="*/ 7599878 w 12113512"/>
              <a:gd name="connsiteY20" fmla="*/ 101901 h 6257002"/>
              <a:gd name="connsiteX21" fmla="*/ 1892744 w 12113512"/>
              <a:gd name="connsiteY21" fmla="*/ 25991 h 6257002"/>
              <a:gd name="connsiteX0" fmla="*/ 1892744 w 12117505"/>
              <a:gd name="connsiteY0" fmla="*/ 0 h 6231011"/>
              <a:gd name="connsiteX1" fmla="*/ 304663 w 12117505"/>
              <a:gd name="connsiteY1" fmla="*/ 10761 h 6231011"/>
              <a:gd name="connsiteX2" fmla="*/ 0 w 12117505"/>
              <a:gd name="connsiteY2" fmla="*/ 47942 h 6231011"/>
              <a:gd name="connsiteX3" fmla="*/ 0 w 12117505"/>
              <a:gd name="connsiteY3" fmla="*/ 909146 h 6231011"/>
              <a:gd name="connsiteX4" fmla="*/ 4597 w 12117505"/>
              <a:gd name="connsiteY4" fmla="*/ 909146 h 6231011"/>
              <a:gd name="connsiteX5" fmla="*/ 88972 w 12117505"/>
              <a:gd name="connsiteY5" fmla="*/ 3523848 h 6231011"/>
              <a:gd name="connsiteX6" fmla="*/ 148480 w 12117505"/>
              <a:gd name="connsiteY6" fmla="*/ 5930841 h 6231011"/>
              <a:gd name="connsiteX7" fmla="*/ 3319168 w 12117505"/>
              <a:gd name="connsiteY7" fmla="*/ 5933377 h 6231011"/>
              <a:gd name="connsiteX8" fmla="*/ 4308929 w 12117505"/>
              <a:gd name="connsiteY8" fmla="*/ 5926717 h 6231011"/>
              <a:gd name="connsiteX9" fmla="*/ 5308288 w 12117505"/>
              <a:gd name="connsiteY9" fmla="*/ 5937810 h 6231011"/>
              <a:gd name="connsiteX10" fmla="*/ 5707509 w 12117505"/>
              <a:gd name="connsiteY10" fmla="*/ 6231011 h 6231011"/>
              <a:gd name="connsiteX11" fmla="*/ 6071394 w 12117505"/>
              <a:gd name="connsiteY11" fmla="*/ 5917114 h 6231011"/>
              <a:gd name="connsiteX12" fmla="*/ 9098386 w 12117505"/>
              <a:gd name="connsiteY12" fmla="*/ 5911624 h 6231011"/>
              <a:gd name="connsiteX13" fmla="*/ 10007288 w 12117505"/>
              <a:gd name="connsiteY13" fmla="*/ 5914499 h 6231011"/>
              <a:gd name="connsiteX14" fmla="*/ 10927227 w 12117505"/>
              <a:gd name="connsiteY14" fmla="*/ 5922366 h 6231011"/>
              <a:gd name="connsiteX15" fmla="*/ 12085310 w 12117505"/>
              <a:gd name="connsiteY15" fmla="*/ 5921320 h 6231011"/>
              <a:gd name="connsiteX16" fmla="*/ 12063456 w 12117505"/>
              <a:gd name="connsiteY16" fmla="*/ 2621674 h 6231011"/>
              <a:gd name="connsiteX17" fmla="*/ 12054104 w 12117505"/>
              <a:gd name="connsiteY17" fmla="*/ 176313 h 6231011"/>
              <a:gd name="connsiteX18" fmla="*/ 11486459 w 12117505"/>
              <a:gd name="connsiteY18" fmla="*/ 115090 h 6231011"/>
              <a:gd name="connsiteX19" fmla="*/ 10259313 w 12117505"/>
              <a:gd name="connsiteY19" fmla="*/ 101059 h 6231011"/>
              <a:gd name="connsiteX20" fmla="*/ 7599878 w 12117505"/>
              <a:gd name="connsiteY20" fmla="*/ 75910 h 6231011"/>
              <a:gd name="connsiteX21" fmla="*/ 1892744 w 12117505"/>
              <a:gd name="connsiteY21" fmla="*/ 0 h 6231011"/>
              <a:gd name="connsiteX0" fmla="*/ 1892744 w 12117505"/>
              <a:gd name="connsiteY0" fmla="*/ 0 h 6231011"/>
              <a:gd name="connsiteX1" fmla="*/ 304663 w 12117505"/>
              <a:gd name="connsiteY1" fmla="*/ 10761 h 6231011"/>
              <a:gd name="connsiteX2" fmla="*/ 0 w 12117505"/>
              <a:gd name="connsiteY2" fmla="*/ 47942 h 6231011"/>
              <a:gd name="connsiteX3" fmla="*/ 0 w 12117505"/>
              <a:gd name="connsiteY3" fmla="*/ 909146 h 6231011"/>
              <a:gd name="connsiteX4" fmla="*/ 4597 w 12117505"/>
              <a:gd name="connsiteY4" fmla="*/ 909146 h 6231011"/>
              <a:gd name="connsiteX5" fmla="*/ 88972 w 12117505"/>
              <a:gd name="connsiteY5" fmla="*/ 3523848 h 6231011"/>
              <a:gd name="connsiteX6" fmla="*/ 148480 w 12117505"/>
              <a:gd name="connsiteY6" fmla="*/ 5930841 h 6231011"/>
              <a:gd name="connsiteX7" fmla="*/ 3319168 w 12117505"/>
              <a:gd name="connsiteY7" fmla="*/ 5933377 h 6231011"/>
              <a:gd name="connsiteX8" fmla="*/ 4308929 w 12117505"/>
              <a:gd name="connsiteY8" fmla="*/ 5926717 h 6231011"/>
              <a:gd name="connsiteX9" fmla="*/ 5308288 w 12117505"/>
              <a:gd name="connsiteY9" fmla="*/ 5937810 h 6231011"/>
              <a:gd name="connsiteX10" fmla="*/ 5707509 w 12117505"/>
              <a:gd name="connsiteY10" fmla="*/ 6231011 h 6231011"/>
              <a:gd name="connsiteX11" fmla="*/ 6071394 w 12117505"/>
              <a:gd name="connsiteY11" fmla="*/ 5917114 h 6231011"/>
              <a:gd name="connsiteX12" fmla="*/ 9098386 w 12117505"/>
              <a:gd name="connsiteY12" fmla="*/ 5911624 h 6231011"/>
              <a:gd name="connsiteX13" fmla="*/ 10007288 w 12117505"/>
              <a:gd name="connsiteY13" fmla="*/ 5914499 h 6231011"/>
              <a:gd name="connsiteX14" fmla="*/ 10927227 w 12117505"/>
              <a:gd name="connsiteY14" fmla="*/ 5922366 h 6231011"/>
              <a:gd name="connsiteX15" fmla="*/ 12085310 w 12117505"/>
              <a:gd name="connsiteY15" fmla="*/ 5921320 h 6231011"/>
              <a:gd name="connsiteX16" fmla="*/ 12063456 w 12117505"/>
              <a:gd name="connsiteY16" fmla="*/ 2621674 h 6231011"/>
              <a:gd name="connsiteX17" fmla="*/ 12054104 w 12117505"/>
              <a:gd name="connsiteY17" fmla="*/ 176313 h 6231011"/>
              <a:gd name="connsiteX18" fmla="*/ 11486459 w 12117505"/>
              <a:gd name="connsiteY18" fmla="*/ 115090 h 6231011"/>
              <a:gd name="connsiteX19" fmla="*/ 10223511 w 12117505"/>
              <a:gd name="connsiteY19" fmla="*/ 101059 h 6231011"/>
              <a:gd name="connsiteX20" fmla="*/ 7599878 w 12117505"/>
              <a:gd name="connsiteY20" fmla="*/ 75910 h 6231011"/>
              <a:gd name="connsiteX21" fmla="*/ 1892744 w 12117505"/>
              <a:gd name="connsiteY21" fmla="*/ 0 h 6231011"/>
              <a:gd name="connsiteX0" fmla="*/ 2161267 w 12117505"/>
              <a:gd name="connsiteY0" fmla="*/ 19141 h 6220250"/>
              <a:gd name="connsiteX1" fmla="*/ 304663 w 12117505"/>
              <a:gd name="connsiteY1" fmla="*/ 0 h 6220250"/>
              <a:gd name="connsiteX2" fmla="*/ 0 w 12117505"/>
              <a:gd name="connsiteY2" fmla="*/ 37181 h 6220250"/>
              <a:gd name="connsiteX3" fmla="*/ 0 w 12117505"/>
              <a:gd name="connsiteY3" fmla="*/ 898385 h 6220250"/>
              <a:gd name="connsiteX4" fmla="*/ 4597 w 12117505"/>
              <a:gd name="connsiteY4" fmla="*/ 898385 h 6220250"/>
              <a:gd name="connsiteX5" fmla="*/ 88972 w 12117505"/>
              <a:gd name="connsiteY5" fmla="*/ 3513087 h 6220250"/>
              <a:gd name="connsiteX6" fmla="*/ 148480 w 12117505"/>
              <a:gd name="connsiteY6" fmla="*/ 5920080 h 6220250"/>
              <a:gd name="connsiteX7" fmla="*/ 3319168 w 12117505"/>
              <a:gd name="connsiteY7" fmla="*/ 5922616 h 6220250"/>
              <a:gd name="connsiteX8" fmla="*/ 4308929 w 12117505"/>
              <a:gd name="connsiteY8" fmla="*/ 5915956 h 6220250"/>
              <a:gd name="connsiteX9" fmla="*/ 5308288 w 12117505"/>
              <a:gd name="connsiteY9" fmla="*/ 5927049 h 6220250"/>
              <a:gd name="connsiteX10" fmla="*/ 5707509 w 12117505"/>
              <a:gd name="connsiteY10" fmla="*/ 6220250 h 6220250"/>
              <a:gd name="connsiteX11" fmla="*/ 6071394 w 12117505"/>
              <a:gd name="connsiteY11" fmla="*/ 5906353 h 6220250"/>
              <a:gd name="connsiteX12" fmla="*/ 9098386 w 12117505"/>
              <a:gd name="connsiteY12" fmla="*/ 5900863 h 6220250"/>
              <a:gd name="connsiteX13" fmla="*/ 10007288 w 12117505"/>
              <a:gd name="connsiteY13" fmla="*/ 5903738 h 6220250"/>
              <a:gd name="connsiteX14" fmla="*/ 10927227 w 12117505"/>
              <a:gd name="connsiteY14" fmla="*/ 5911605 h 6220250"/>
              <a:gd name="connsiteX15" fmla="*/ 12085310 w 12117505"/>
              <a:gd name="connsiteY15" fmla="*/ 5910559 h 6220250"/>
              <a:gd name="connsiteX16" fmla="*/ 12063456 w 12117505"/>
              <a:gd name="connsiteY16" fmla="*/ 2610913 h 6220250"/>
              <a:gd name="connsiteX17" fmla="*/ 12054104 w 12117505"/>
              <a:gd name="connsiteY17" fmla="*/ 165552 h 6220250"/>
              <a:gd name="connsiteX18" fmla="*/ 11486459 w 12117505"/>
              <a:gd name="connsiteY18" fmla="*/ 104329 h 6220250"/>
              <a:gd name="connsiteX19" fmla="*/ 10223511 w 12117505"/>
              <a:gd name="connsiteY19" fmla="*/ 90298 h 6220250"/>
              <a:gd name="connsiteX20" fmla="*/ 7599878 w 12117505"/>
              <a:gd name="connsiteY20" fmla="*/ 65149 h 6220250"/>
              <a:gd name="connsiteX21" fmla="*/ 2161267 w 12117505"/>
              <a:gd name="connsiteY21" fmla="*/ 19141 h 6220250"/>
              <a:gd name="connsiteX0" fmla="*/ 2161267 w 12117505"/>
              <a:gd name="connsiteY0" fmla="*/ 19141 h 6220250"/>
              <a:gd name="connsiteX1" fmla="*/ 304663 w 12117505"/>
              <a:gd name="connsiteY1" fmla="*/ 0 h 6220250"/>
              <a:gd name="connsiteX2" fmla="*/ 0 w 12117505"/>
              <a:gd name="connsiteY2" fmla="*/ 140095 h 6220250"/>
              <a:gd name="connsiteX3" fmla="*/ 0 w 12117505"/>
              <a:gd name="connsiteY3" fmla="*/ 898385 h 6220250"/>
              <a:gd name="connsiteX4" fmla="*/ 4597 w 12117505"/>
              <a:gd name="connsiteY4" fmla="*/ 898385 h 6220250"/>
              <a:gd name="connsiteX5" fmla="*/ 88972 w 12117505"/>
              <a:gd name="connsiteY5" fmla="*/ 3513087 h 6220250"/>
              <a:gd name="connsiteX6" fmla="*/ 148480 w 12117505"/>
              <a:gd name="connsiteY6" fmla="*/ 5920080 h 6220250"/>
              <a:gd name="connsiteX7" fmla="*/ 3319168 w 12117505"/>
              <a:gd name="connsiteY7" fmla="*/ 5922616 h 6220250"/>
              <a:gd name="connsiteX8" fmla="*/ 4308929 w 12117505"/>
              <a:gd name="connsiteY8" fmla="*/ 5915956 h 6220250"/>
              <a:gd name="connsiteX9" fmla="*/ 5308288 w 12117505"/>
              <a:gd name="connsiteY9" fmla="*/ 5927049 h 6220250"/>
              <a:gd name="connsiteX10" fmla="*/ 5707509 w 12117505"/>
              <a:gd name="connsiteY10" fmla="*/ 6220250 h 6220250"/>
              <a:gd name="connsiteX11" fmla="*/ 6071394 w 12117505"/>
              <a:gd name="connsiteY11" fmla="*/ 5906353 h 6220250"/>
              <a:gd name="connsiteX12" fmla="*/ 9098386 w 12117505"/>
              <a:gd name="connsiteY12" fmla="*/ 5900863 h 6220250"/>
              <a:gd name="connsiteX13" fmla="*/ 10007288 w 12117505"/>
              <a:gd name="connsiteY13" fmla="*/ 5903738 h 6220250"/>
              <a:gd name="connsiteX14" fmla="*/ 10927227 w 12117505"/>
              <a:gd name="connsiteY14" fmla="*/ 5911605 h 6220250"/>
              <a:gd name="connsiteX15" fmla="*/ 12085310 w 12117505"/>
              <a:gd name="connsiteY15" fmla="*/ 5910559 h 6220250"/>
              <a:gd name="connsiteX16" fmla="*/ 12063456 w 12117505"/>
              <a:gd name="connsiteY16" fmla="*/ 2610913 h 6220250"/>
              <a:gd name="connsiteX17" fmla="*/ 12054104 w 12117505"/>
              <a:gd name="connsiteY17" fmla="*/ 165552 h 6220250"/>
              <a:gd name="connsiteX18" fmla="*/ 11486459 w 12117505"/>
              <a:gd name="connsiteY18" fmla="*/ 104329 h 6220250"/>
              <a:gd name="connsiteX19" fmla="*/ 10223511 w 12117505"/>
              <a:gd name="connsiteY19" fmla="*/ 90298 h 6220250"/>
              <a:gd name="connsiteX20" fmla="*/ 7599878 w 12117505"/>
              <a:gd name="connsiteY20" fmla="*/ 65149 h 6220250"/>
              <a:gd name="connsiteX21" fmla="*/ 2161267 w 12117505"/>
              <a:gd name="connsiteY21" fmla="*/ 19141 h 6220250"/>
              <a:gd name="connsiteX0" fmla="*/ 2161267 w 12117505"/>
              <a:gd name="connsiteY0" fmla="*/ 0 h 6201109"/>
              <a:gd name="connsiteX1" fmla="*/ 705111 w 12117505"/>
              <a:gd name="connsiteY1" fmla="*/ 15164 h 6201109"/>
              <a:gd name="connsiteX2" fmla="*/ 0 w 12117505"/>
              <a:gd name="connsiteY2" fmla="*/ 120954 h 6201109"/>
              <a:gd name="connsiteX3" fmla="*/ 0 w 12117505"/>
              <a:gd name="connsiteY3" fmla="*/ 879244 h 6201109"/>
              <a:gd name="connsiteX4" fmla="*/ 4597 w 12117505"/>
              <a:gd name="connsiteY4" fmla="*/ 879244 h 6201109"/>
              <a:gd name="connsiteX5" fmla="*/ 88972 w 12117505"/>
              <a:gd name="connsiteY5" fmla="*/ 3493946 h 6201109"/>
              <a:gd name="connsiteX6" fmla="*/ 148480 w 12117505"/>
              <a:gd name="connsiteY6" fmla="*/ 5900939 h 6201109"/>
              <a:gd name="connsiteX7" fmla="*/ 3319168 w 12117505"/>
              <a:gd name="connsiteY7" fmla="*/ 5903475 h 6201109"/>
              <a:gd name="connsiteX8" fmla="*/ 4308929 w 12117505"/>
              <a:gd name="connsiteY8" fmla="*/ 5896815 h 6201109"/>
              <a:gd name="connsiteX9" fmla="*/ 5308288 w 12117505"/>
              <a:gd name="connsiteY9" fmla="*/ 5907908 h 6201109"/>
              <a:gd name="connsiteX10" fmla="*/ 5707509 w 12117505"/>
              <a:gd name="connsiteY10" fmla="*/ 6201109 h 6201109"/>
              <a:gd name="connsiteX11" fmla="*/ 6071394 w 12117505"/>
              <a:gd name="connsiteY11" fmla="*/ 5887212 h 6201109"/>
              <a:gd name="connsiteX12" fmla="*/ 9098386 w 12117505"/>
              <a:gd name="connsiteY12" fmla="*/ 5881722 h 6201109"/>
              <a:gd name="connsiteX13" fmla="*/ 10007288 w 12117505"/>
              <a:gd name="connsiteY13" fmla="*/ 5884597 h 6201109"/>
              <a:gd name="connsiteX14" fmla="*/ 10927227 w 12117505"/>
              <a:gd name="connsiteY14" fmla="*/ 5892464 h 6201109"/>
              <a:gd name="connsiteX15" fmla="*/ 12085310 w 12117505"/>
              <a:gd name="connsiteY15" fmla="*/ 5891418 h 6201109"/>
              <a:gd name="connsiteX16" fmla="*/ 12063456 w 12117505"/>
              <a:gd name="connsiteY16" fmla="*/ 2591772 h 6201109"/>
              <a:gd name="connsiteX17" fmla="*/ 12054104 w 12117505"/>
              <a:gd name="connsiteY17" fmla="*/ 146411 h 6201109"/>
              <a:gd name="connsiteX18" fmla="*/ 11486459 w 12117505"/>
              <a:gd name="connsiteY18" fmla="*/ 85188 h 6201109"/>
              <a:gd name="connsiteX19" fmla="*/ 10223511 w 12117505"/>
              <a:gd name="connsiteY19" fmla="*/ 71157 h 6201109"/>
              <a:gd name="connsiteX20" fmla="*/ 7599878 w 12117505"/>
              <a:gd name="connsiteY20" fmla="*/ 46008 h 6201109"/>
              <a:gd name="connsiteX21" fmla="*/ 2161267 w 12117505"/>
              <a:gd name="connsiteY21" fmla="*/ 0 h 6201109"/>
              <a:gd name="connsiteX0" fmla="*/ 2695196 w 12117505"/>
              <a:gd name="connsiteY0" fmla="*/ 36292 h 6185945"/>
              <a:gd name="connsiteX1" fmla="*/ 705111 w 12117505"/>
              <a:gd name="connsiteY1" fmla="*/ 0 h 6185945"/>
              <a:gd name="connsiteX2" fmla="*/ 0 w 12117505"/>
              <a:gd name="connsiteY2" fmla="*/ 105790 h 6185945"/>
              <a:gd name="connsiteX3" fmla="*/ 0 w 12117505"/>
              <a:gd name="connsiteY3" fmla="*/ 864080 h 6185945"/>
              <a:gd name="connsiteX4" fmla="*/ 4597 w 12117505"/>
              <a:gd name="connsiteY4" fmla="*/ 864080 h 6185945"/>
              <a:gd name="connsiteX5" fmla="*/ 88972 w 12117505"/>
              <a:gd name="connsiteY5" fmla="*/ 3478782 h 6185945"/>
              <a:gd name="connsiteX6" fmla="*/ 148480 w 12117505"/>
              <a:gd name="connsiteY6" fmla="*/ 5885775 h 6185945"/>
              <a:gd name="connsiteX7" fmla="*/ 3319168 w 12117505"/>
              <a:gd name="connsiteY7" fmla="*/ 5888311 h 6185945"/>
              <a:gd name="connsiteX8" fmla="*/ 4308929 w 12117505"/>
              <a:gd name="connsiteY8" fmla="*/ 5881651 h 6185945"/>
              <a:gd name="connsiteX9" fmla="*/ 5308288 w 12117505"/>
              <a:gd name="connsiteY9" fmla="*/ 5892744 h 6185945"/>
              <a:gd name="connsiteX10" fmla="*/ 5707509 w 12117505"/>
              <a:gd name="connsiteY10" fmla="*/ 6185945 h 6185945"/>
              <a:gd name="connsiteX11" fmla="*/ 6071394 w 12117505"/>
              <a:gd name="connsiteY11" fmla="*/ 5872048 h 6185945"/>
              <a:gd name="connsiteX12" fmla="*/ 9098386 w 12117505"/>
              <a:gd name="connsiteY12" fmla="*/ 5866558 h 6185945"/>
              <a:gd name="connsiteX13" fmla="*/ 10007288 w 12117505"/>
              <a:gd name="connsiteY13" fmla="*/ 5869433 h 6185945"/>
              <a:gd name="connsiteX14" fmla="*/ 10927227 w 12117505"/>
              <a:gd name="connsiteY14" fmla="*/ 5877300 h 6185945"/>
              <a:gd name="connsiteX15" fmla="*/ 12085310 w 12117505"/>
              <a:gd name="connsiteY15" fmla="*/ 5876254 h 6185945"/>
              <a:gd name="connsiteX16" fmla="*/ 12063456 w 12117505"/>
              <a:gd name="connsiteY16" fmla="*/ 2576608 h 6185945"/>
              <a:gd name="connsiteX17" fmla="*/ 12054104 w 12117505"/>
              <a:gd name="connsiteY17" fmla="*/ 131247 h 6185945"/>
              <a:gd name="connsiteX18" fmla="*/ 11486459 w 12117505"/>
              <a:gd name="connsiteY18" fmla="*/ 70024 h 6185945"/>
              <a:gd name="connsiteX19" fmla="*/ 10223511 w 12117505"/>
              <a:gd name="connsiteY19" fmla="*/ 55993 h 6185945"/>
              <a:gd name="connsiteX20" fmla="*/ 7599878 w 12117505"/>
              <a:gd name="connsiteY20" fmla="*/ 30844 h 6185945"/>
              <a:gd name="connsiteX21" fmla="*/ 2695196 w 12117505"/>
              <a:gd name="connsiteY21" fmla="*/ 36292 h 6185945"/>
              <a:gd name="connsiteX0" fmla="*/ 2695196 w 12117505"/>
              <a:gd name="connsiteY0" fmla="*/ 5448 h 6155101"/>
              <a:gd name="connsiteX1" fmla="*/ 604999 w 12117505"/>
              <a:gd name="connsiteY1" fmla="*/ 37768 h 6155101"/>
              <a:gd name="connsiteX2" fmla="*/ 0 w 12117505"/>
              <a:gd name="connsiteY2" fmla="*/ 74946 h 6155101"/>
              <a:gd name="connsiteX3" fmla="*/ 0 w 12117505"/>
              <a:gd name="connsiteY3" fmla="*/ 833236 h 6155101"/>
              <a:gd name="connsiteX4" fmla="*/ 4597 w 12117505"/>
              <a:gd name="connsiteY4" fmla="*/ 833236 h 6155101"/>
              <a:gd name="connsiteX5" fmla="*/ 88972 w 12117505"/>
              <a:gd name="connsiteY5" fmla="*/ 3447938 h 6155101"/>
              <a:gd name="connsiteX6" fmla="*/ 148480 w 12117505"/>
              <a:gd name="connsiteY6" fmla="*/ 5854931 h 6155101"/>
              <a:gd name="connsiteX7" fmla="*/ 3319168 w 12117505"/>
              <a:gd name="connsiteY7" fmla="*/ 5857467 h 6155101"/>
              <a:gd name="connsiteX8" fmla="*/ 4308929 w 12117505"/>
              <a:gd name="connsiteY8" fmla="*/ 5850807 h 6155101"/>
              <a:gd name="connsiteX9" fmla="*/ 5308288 w 12117505"/>
              <a:gd name="connsiteY9" fmla="*/ 5861900 h 6155101"/>
              <a:gd name="connsiteX10" fmla="*/ 5707509 w 12117505"/>
              <a:gd name="connsiteY10" fmla="*/ 6155101 h 6155101"/>
              <a:gd name="connsiteX11" fmla="*/ 6071394 w 12117505"/>
              <a:gd name="connsiteY11" fmla="*/ 5841204 h 6155101"/>
              <a:gd name="connsiteX12" fmla="*/ 9098386 w 12117505"/>
              <a:gd name="connsiteY12" fmla="*/ 5835714 h 6155101"/>
              <a:gd name="connsiteX13" fmla="*/ 10007288 w 12117505"/>
              <a:gd name="connsiteY13" fmla="*/ 5838589 h 6155101"/>
              <a:gd name="connsiteX14" fmla="*/ 10927227 w 12117505"/>
              <a:gd name="connsiteY14" fmla="*/ 5846456 h 6155101"/>
              <a:gd name="connsiteX15" fmla="*/ 12085310 w 12117505"/>
              <a:gd name="connsiteY15" fmla="*/ 5845410 h 6155101"/>
              <a:gd name="connsiteX16" fmla="*/ 12063456 w 12117505"/>
              <a:gd name="connsiteY16" fmla="*/ 2545764 h 6155101"/>
              <a:gd name="connsiteX17" fmla="*/ 12054104 w 12117505"/>
              <a:gd name="connsiteY17" fmla="*/ 100403 h 6155101"/>
              <a:gd name="connsiteX18" fmla="*/ 11486459 w 12117505"/>
              <a:gd name="connsiteY18" fmla="*/ 39180 h 6155101"/>
              <a:gd name="connsiteX19" fmla="*/ 10223511 w 12117505"/>
              <a:gd name="connsiteY19" fmla="*/ 25149 h 6155101"/>
              <a:gd name="connsiteX20" fmla="*/ 7599878 w 12117505"/>
              <a:gd name="connsiteY20" fmla="*/ 0 h 6155101"/>
              <a:gd name="connsiteX21" fmla="*/ 2695196 w 12117505"/>
              <a:gd name="connsiteY21" fmla="*/ 5448 h 6155101"/>
              <a:gd name="connsiteX0" fmla="*/ 2695196 w 12117505"/>
              <a:gd name="connsiteY0" fmla="*/ 5448 h 6155101"/>
              <a:gd name="connsiteX1" fmla="*/ 604999 w 12117505"/>
              <a:gd name="connsiteY1" fmla="*/ 37768 h 6155101"/>
              <a:gd name="connsiteX2" fmla="*/ 0 w 12117505"/>
              <a:gd name="connsiteY2" fmla="*/ 74946 h 6155101"/>
              <a:gd name="connsiteX3" fmla="*/ 0 w 12117505"/>
              <a:gd name="connsiteY3" fmla="*/ 833236 h 6155101"/>
              <a:gd name="connsiteX4" fmla="*/ 4597 w 12117505"/>
              <a:gd name="connsiteY4" fmla="*/ 833236 h 6155101"/>
              <a:gd name="connsiteX5" fmla="*/ 88972 w 12117505"/>
              <a:gd name="connsiteY5" fmla="*/ 3447938 h 6155101"/>
              <a:gd name="connsiteX6" fmla="*/ 148480 w 12117505"/>
              <a:gd name="connsiteY6" fmla="*/ 5854931 h 6155101"/>
              <a:gd name="connsiteX7" fmla="*/ 3319168 w 12117505"/>
              <a:gd name="connsiteY7" fmla="*/ 5857467 h 6155101"/>
              <a:gd name="connsiteX8" fmla="*/ 4308929 w 12117505"/>
              <a:gd name="connsiteY8" fmla="*/ 5850807 h 6155101"/>
              <a:gd name="connsiteX9" fmla="*/ 5308288 w 12117505"/>
              <a:gd name="connsiteY9" fmla="*/ 5861900 h 6155101"/>
              <a:gd name="connsiteX10" fmla="*/ 5707509 w 12117505"/>
              <a:gd name="connsiteY10" fmla="*/ 6155101 h 6155101"/>
              <a:gd name="connsiteX11" fmla="*/ 6254140 w 12117505"/>
              <a:gd name="connsiteY11" fmla="*/ 5841204 h 6155101"/>
              <a:gd name="connsiteX12" fmla="*/ 9098386 w 12117505"/>
              <a:gd name="connsiteY12" fmla="*/ 5835714 h 6155101"/>
              <a:gd name="connsiteX13" fmla="*/ 10007288 w 12117505"/>
              <a:gd name="connsiteY13" fmla="*/ 5838589 h 6155101"/>
              <a:gd name="connsiteX14" fmla="*/ 10927227 w 12117505"/>
              <a:gd name="connsiteY14" fmla="*/ 5846456 h 6155101"/>
              <a:gd name="connsiteX15" fmla="*/ 12085310 w 12117505"/>
              <a:gd name="connsiteY15" fmla="*/ 5845410 h 6155101"/>
              <a:gd name="connsiteX16" fmla="*/ 12063456 w 12117505"/>
              <a:gd name="connsiteY16" fmla="*/ 2545764 h 6155101"/>
              <a:gd name="connsiteX17" fmla="*/ 12054104 w 12117505"/>
              <a:gd name="connsiteY17" fmla="*/ 100403 h 6155101"/>
              <a:gd name="connsiteX18" fmla="*/ 11486459 w 12117505"/>
              <a:gd name="connsiteY18" fmla="*/ 39180 h 6155101"/>
              <a:gd name="connsiteX19" fmla="*/ 10223511 w 12117505"/>
              <a:gd name="connsiteY19" fmla="*/ 25149 h 6155101"/>
              <a:gd name="connsiteX20" fmla="*/ 7599878 w 12117505"/>
              <a:gd name="connsiteY20" fmla="*/ 0 h 6155101"/>
              <a:gd name="connsiteX21" fmla="*/ 2695196 w 12117505"/>
              <a:gd name="connsiteY21" fmla="*/ 5448 h 6155101"/>
              <a:gd name="connsiteX0" fmla="*/ 2695196 w 12117505"/>
              <a:gd name="connsiteY0" fmla="*/ 5448 h 6210525"/>
              <a:gd name="connsiteX1" fmla="*/ 604999 w 12117505"/>
              <a:gd name="connsiteY1" fmla="*/ 37768 h 6210525"/>
              <a:gd name="connsiteX2" fmla="*/ 0 w 12117505"/>
              <a:gd name="connsiteY2" fmla="*/ 74946 h 6210525"/>
              <a:gd name="connsiteX3" fmla="*/ 0 w 12117505"/>
              <a:gd name="connsiteY3" fmla="*/ 833236 h 6210525"/>
              <a:gd name="connsiteX4" fmla="*/ 4597 w 12117505"/>
              <a:gd name="connsiteY4" fmla="*/ 833236 h 6210525"/>
              <a:gd name="connsiteX5" fmla="*/ 88972 w 12117505"/>
              <a:gd name="connsiteY5" fmla="*/ 3447938 h 6210525"/>
              <a:gd name="connsiteX6" fmla="*/ 148480 w 12117505"/>
              <a:gd name="connsiteY6" fmla="*/ 5854931 h 6210525"/>
              <a:gd name="connsiteX7" fmla="*/ 3319168 w 12117505"/>
              <a:gd name="connsiteY7" fmla="*/ 5857467 h 6210525"/>
              <a:gd name="connsiteX8" fmla="*/ 4308929 w 12117505"/>
              <a:gd name="connsiteY8" fmla="*/ 5850807 h 6210525"/>
              <a:gd name="connsiteX9" fmla="*/ 5308288 w 12117505"/>
              <a:gd name="connsiteY9" fmla="*/ 5861900 h 6210525"/>
              <a:gd name="connsiteX10" fmla="*/ 5877202 w 12117505"/>
              <a:gd name="connsiteY10" fmla="*/ 6210525 h 6210525"/>
              <a:gd name="connsiteX11" fmla="*/ 6254140 w 12117505"/>
              <a:gd name="connsiteY11" fmla="*/ 5841204 h 6210525"/>
              <a:gd name="connsiteX12" fmla="*/ 9098386 w 12117505"/>
              <a:gd name="connsiteY12" fmla="*/ 5835714 h 6210525"/>
              <a:gd name="connsiteX13" fmla="*/ 10007288 w 12117505"/>
              <a:gd name="connsiteY13" fmla="*/ 5838589 h 6210525"/>
              <a:gd name="connsiteX14" fmla="*/ 10927227 w 12117505"/>
              <a:gd name="connsiteY14" fmla="*/ 5846456 h 6210525"/>
              <a:gd name="connsiteX15" fmla="*/ 12085310 w 12117505"/>
              <a:gd name="connsiteY15" fmla="*/ 5845410 h 6210525"/>
              <a:gd name="connsiteX16" fmla="*/ 12063456 w 12117505"/>
              <a:gd name="connsiteY16" fmla="*/ 2545764 h 6210525"/>
              <a:gd name="connsiteX17" fmla="*/ 12054104 w 12117505"/>
              <a:gd name="connsiteY17" fmla="*/ 100403 h 6210525"/>
              <a:gd name="connsiteX18" fmla="*/ 11486459 w 12117505"/>
              <a:gd name="connsiteY18" fmla="*/ 39180 h 6210525"/>
              <a:gd name="connsiteX19" fmla="*/ 10223511 w 12117505"/>
              <a:gd name="connsiteY19" fmla="*/ 25149 h 6210525"/>
              <a:gd name="connsiteX20" fmla="*/ 7599878 w 12117505"/>
              <a:gd name="connsiteY20" fmla="*/ 0 h 6210525"/>
              <a:gd name="connsiteX21" fmla="*/ 2695196 w 12117505"/>
              <a:gd name="connsiteY21" fmla="*/ 5448 h 6210525"/>
              <a:gd name="connsiteX0" fmla="*/ 2695196 w 12117505"/>
              <a:gd name="connsiteY0" fmla="*/ 5448 h 6259020"/>
              <a:gd name="connsiteX1" fmla="*/ 604999 w 12117505"/>
              <a:gd name="connsiteY1" fmla="*/ 37768 h 6259020"/>
              <a:gd name="connsiteX2" fmla="*/ 0 w 12117505"/>
              <a:gd name="connsiteY2" fmla="*/ 74946 h 6259020"/>
              <a:gd name="connsiteX3" fmla="*/ 0 w 12117505"/>
              <a:gd name="connsiteY3" fmla="*/ 833236 h 6259020"/>
              <a:gd name="connsiteX4" fmla="*/ 4597 w 12117505"/>
              <a:gd name="connsiteY4" fmla="*/ 833236 h 6259020"/>
              <a:gd name="connsiteX5" fmla="*/ 88972 w 12117505"/>
              <a:gd name="connsiteY5" fmla="*/ 3447938 h 6259020"/>
              <a:gd name="connsiteX6" fmla="*/ 148480 w 12117505"/>
              <a:gd name="connsiteY6" fmla="*/ 5854931 h 6259020"/>
              <a:gd name="connsiteX7" fmla="*/ 3319168 w 12117505"/>
              <a:gd name="connsiteY7" fmla="*/ 5857467 h 6259020"/>
              <a:gd name="connsiteX8" fmla="*/ 4308929 w 12117505"/>
              <a:gd name="connsiteY8" fmla="*/ 5850807 h 6259020"/>
              <a:gd name="connsiteX9" fmla="*/ 5308288 w 12117505"/>
              <a:gd name="connsiteY9" fmla="*/ 5861900 h 6259020"/>
              <a:gd name="connsiteX10" fmla="*/ 5903311 w 12117505"/>
              <a:gd name="connsiteY10" fmla="*/ 6259020 h 6259020"/>
              <a:gd name="connsiteX11" fmla="*/ 6254140 w 12117505"/>
              <a:gd name="connsiteY11" fmla="*/ 5841204 h 6259020"/>
              <a:gd name="connsiteX12" fmla="*/ 9098386 w 12117505"/>
              <a:gd name="connsiteY12" fmla="*/ 5835714 h 6259020"/>
              <a:gd name="connsiteX13" fmla="*/ 10007288 w 12117505"/>
              <a:gd name="connsiteY13" fmla="*/ 5838589 h 6259020"/>
              <a:gd name="connsiteX14" fmla="*/ 10927227 w 12117505"/>
              <a:gd name="connsiteY14" fmla="*/ 5846456 h 6259020"/>
              <a:gd name="connsiteX15" fmla="*/ 12085310 w 12117505"/>
              <a:gd name="connsiteY15" fmla="*/ 5845410 h 6259020"/>
              <a:gd name="connsiteX16" fmla="*/ 12063456 w 12117505"/>
              <a:gd name="connsiteY16" fmla="*/ 2545764 h 6259020"/>
              <a:gd name="connsiteX17" fmla="*/ 12054104 w 12117505"/>
              <a:gd name="connsiteY17" fmla="*/ 100403 h 6259020"/>
              <a:gd name="connsiteX18" fmla="*/ 11486459 w 12117505"/>
              <a:gd name="connsiteY18" fmla="*/ 39180 h 6259020"/>
              <a:gd name="connsiteX19" fmla="*/ 10223511 w 12117505"/>
              <a:gd name="connsiteY19" fmla="*/ 25149 h 6259020"/>
              <a:gd name="connsiteX20" fmla="*/ 7599878 w 12117505"/>
              <a:gd name="connsiteY20" fmla="*/ 0 h 6259020"/>
              <a:gd name="connsiteX21" fmla="*/ 2695196 w 12117505"/>
              <a:gd name="connsiteY21" fmla="*/ 5448 h 6259020"/>
              <a:gd name="connsiteX0" fmla="*/ 2695196 w 12117505"/>
              <a:gd name="connsiteY0" fmla="*/ 5448 h 6259020"/>
              <a:gd name="connsiteX1" fmla="*/ 604999 w 12117505"/>
              <a:gd name="connsiteY1" fmla="*/ 37768 h 6259020"/>
              <a:gd name="connsiteX2" fmla="*/ 0 w 12117505"/>
              <a:gd name="connsiteY2" fmla="*/ 74946 h 6259020"/>
              <a:gd name="connsiteX3" fmla="*/ 0 w 12117505"/>
              <a:gd name="connsiteY3" fmla="*/ 833236 h 6259020"/>
              <a:gd name="connsiteX4" fmla="*/ 4597 w 12117505"/>
              <a:gd name="connsiteY4" fmla="*/ 833236 h 6259020"/>
              <a:gd name="connsiteX5" fmla="*/ 88972 w 12117505"/>
              <a:gd name="connsiteY5" fmla="*/ 3447938 h 6259020"/>
              <a:gd name="connsiteX6" fmla="*/ 148480 w 12117505"/>
              <a:gd name="connsiteY6" fmla="*/ 5854931 h 6259020"/>
              <a:gd name="connsiteX7" fmla="*/ 3319168 w 12117505"/>
              <a:gd name="connsiteY7" fmla="*/ 5857467 h 6259020"/>
              <a:gd name="connsiteX8" fmla="*/ 4308929 w 12117505"/>
              <a:gd name="connsiteY8" fmla="*/ 5850807 h 6259020"/>
              <a:gd name="connsiteX9" fmla="*/ 5308288 w 12117505"/>
              <a:gd name="connsiteY9" fmla="*/ 5861900 h 6259020"/>
              <a:gd name="connsiteX10" fmla="*/ 5903311 w 12117505"/>
              <a:gd name="connsiteY10" fmla="*/ 6259020 h 6259020"/>
              <a:gd name="connsiteX11" fmla="*/ 6358569 w 12117505"/>
              <a:gd name="connsiteY11" fmla="*/ 5841208 h 6259020"/>
              <a:gd name="connsiteX12" fmla="*/ 9098386 w 12117505"/>
              <a:gd name="connsiteY12" fmla="*/ 5835714 h 6259020"/>
              <a:gd name="connsiteX13" fmla="*/ 10007288 w 12117505"/>
              <a:gd name="connsiteY13" fmla="*/ 5838589 h 6259020"/>
              <a:gd name="connsiteX14" fmla="*/ 10927227 w 12117505"/>
              <a:gd name="connsiteY14" fmla="*/ 5846456 h 6259020"/>
              <a:gd name="connsiteX15" fmla="*/ 12085310 w 12117505"/>
              <a:gd name="connsiteY15" fmla="*/ 5845410 h 6259020"/>
              <a:gd name="connsiteX16" fmla="*/ 12063456 w 12117505"/>
              <a:gd name="connsiteY16" fmla="*/ 2545764 h 6259020"/>
              <a:gd name="connsiteX17" fmla="*/ 12054104 w 12117505"/>
              <a:gd name="connsiteY17" fmla="*/ 100403 h 6259020"/>
              <a:gd name="connsiteX18" fmla="*/ 11486459 w 12117505"/>
              <a:gd name="connsiteY18" fmla="*/ 39180 h 6259020"/>
              <a:gd name="connsiteX19" fmla="*/ 10223511 w 12117505"/>
              <a:gd name="connsiteY19" fmla="*/ 25149 h 6259020"/>
              <a:gd name="connsiteX20" fmla="*/ 7599878 w 12117505"/>
              <a:gd name="connsiteY20" fmla="*/ 0 h 6259020"/>
              <a:gd name="connsiteX21" fmla="*/ 2695196 w 12117505"/>
              <a:gd name="connsiteY21" fmla="*/ 5448 h 6259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17505" h="6259020">
                <a:moveTo>
                  <a:pt x="2695196" y="5448"/>
                </a:moveTo>
                <a:lnTo>
                  <a:pt x="604999" y="37768"/>
                </a:lnTo>
                <a:cubicBezTo>
                  <a:pt x="485777" y="44401"/>
                  <a:pt x="30881" y="27994"/>
                  <a:pt x="0" y="74946"/>
                </a:cubicBezTo>
                <a:lnTo>
                  <a:pt x="0" y="833236"/>
                </a:lnTo>
                <a:lnTo>
                  <a:pt x="4597" y="833236"/>
                </a:lnTo>
                <a:cubicBezTo>
                  <a:pt x="19426" y="1269020"/>
                  <a:pt x="64992" y="2610989"/>
                  <a:pt x="88972" y="3447938"/>
                </a:cubicBezTo>
                <a:cubicBezTo>
                  <a:pt x="105117" y="5555727"/>
                  <a:pt x="7283" y="5882511"/>
                  <a:pt x="148480" y="5854931"/>
                </a:cubicBezTo>
                <a:cubicBezTo>
                  <a:pt x="1104834" y="5841902"/>
                  <a:pt x="1937287" y="5880951"/>
                  <a:pt x="3319168" y="5857467"/>
                </a:cubicBezTo>
                <a:lnTo>
                  <a:pt x="4308929" y="5850807"/>
                </a:lnTo>
                <a:lnTo>
                  <a:pt x="5308288" y="5861900"/>
                </a:lnTo>
                <a:cubicBezTo>
                  <a:pt x="5547231" y="6002161"/>
                  <a:pt x="5692022" y="6126648"/>
                  <a:pt x="5903311" y="6259020"/>
                </a:cubicBezTo>
                <a:cubicBezTo>
                  <a:pt x="6036995" y="6157144"/>
                  <a:pt x="6233063" y="5970792"/>
                  <a:pt x="6358569" y="5841208"/>
                </a:cubicBezTo>
                <a:cubicBezTo>
                  <a:pt x="6445558" y="5838468"/>
                  <a:pt x="8737174" y="5842629"/>
                  <a:pt x="9098386" y="5835714"/>
                </a:cubicBezTo>
                <a:lnTo>
                  <a:pt x="10007288" y="5838589"/>
                </a:lnTo>
                <a:lnTo>
                  <a:pt x="10927227" y="5846456"/>
                </a:lnTo>
                <a:cubicBezTo>
                  <a:pt x="11284890" y="5836792"/>
                  <a:pt x="12058379" y="5889163"/>
                  <a:pt x="12085310" y="5845410"/>
                </a:cubicBezTo>
                <a:cubicBezTo>
                  <a:pt x="12123753" y="5639890"/>
                  <a:pt x="12050112" y="4331065"/>
                  <a:pt x="12063456" y="2545764"/>
                </a:cubicBezTo>
                <a:cubicBezTo>
                  <a:pt x="12111817" y="1464496"/>
                  <a:pt x="12159998" y="515808"/>
                  <a:pt x="12054104" y="100403"/>
                </a:cubicBezTo>
                <a:cubicBezTo>
                  <a:pt x="12029550" y="4082"/>
                  <a:pt x="11791558" y="51722"/>
                  <a:pt x="11486459" y="39180"/>
                </a:cubicBezTo>
                <a:cubicBezTo>
                  <a:pt x="11181360" y="26638"/>
                  <a:pt x="10644494" y="29826"/>
                  <a:pt x="10223511" y="25149"/>
                </a:cubicBezTo>
                <a:lnTo>
                  <a:pt x="7599878" y="0"/>
                </a:lnTo>
                <a:lnTo>
                  <a:pt x="2695196" y="5448"/>
                </a:ln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45D11A2A-27EA-453B-9A61-585A893F3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 flipV="1">
            <a:off x="608530" y="1152366"/>
            <a:ext cx="4728955" cy="4459758"/>
          </a:xfrm>
          <a:custGeom>
            <a:avLst/>
            <a:gdLst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34742 w 11603130"/>
              <a:gd name="connsiteY11" fmla="*/ 5912754 h 6362961"/>
              <a:gd name="connsiteX12" fmla="*/ 8343333 w 11603130"/>
              <a:gd name="connsiteY12" fmla="*/ 6362961 h 6362961"/>
              <a:gd name="connsiteX13" fmla="*/ 8951337 w 11603130"/>
              <a:gd name="connsiteY13" fmla="*/ 5912879 h 6362961"/>
              <a:gd name="connsiteX14" fmla="*/ 9710371 w 11603130"/>
              <a:gd name="connsiteY14" fmla="*/ 5911624 h 6362961"/>
              <a:gd name="connsiteX15" fmla="*/ 9804791 w 11603130"/>
              <a:gd name="connsiteY15" fmla="*/ 5908320 h 6362961"/>
              <a:gd name="connsiteX16" fmla="*/ 9863784 w 11603130"/>
              <a:gd name="connsiteY16" fmla="*/ 5909115 h 6362961"/>
              <a:gd name="connsiteX17" fmla="*/ 10007288 w 11603130"/>
              <a:gd name="connsiteY17" fmla="*/ 5914499 h 6362961"/>
              <a:gd name="connsiteX18" fmla="*/ 10927227 w 11603130"/>
              <a:gd name="connsiteY18" fmla="*/ 5922366 h 6362961"/>
              <a:gd name="connsiteX19" fmla="*/ 11562333 w 11603130"/>
              <a:gd name="connsiteY19" fmla="*/ 5906085 h 6362961"/>
              <a:gd name="connsiteX20" fmla="*/ 11571244 w 11603130"/>
              <a:gd name="connsiteY20" fmla="*/ 2621674 h 6362961"/>
              <a:gd name="connsiteX21" fmla="*/ 11561892 w 11603130"/>
              <a:gd name="connsiteY21" fmla="*/ 176313 h 6362961"/>
              <a:gd name="connsiteX22" fmla="*/ 11289537 w 11603130"/>
              <a:gd name="connsiteY22" fmla="*/ 107615 h 6362961"/>
              <a:gd name="connsiteX23" fmla="*/ 10689999 w 11603130"/>
              <a:gd name="connsiteY23" fmla="*/ 70591 h 6362961"/>
              <a:gd name="connsiteX24" fmla="*/ 7599878 w 11603130"/>
              <a:gd name="connsiteY24" fmla="*/ 7591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168400 w 11603130"/>
              <a:gd name="connsiteY10" fmla="*/ 5914173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8143603 w 11603130"/>
              <a:gd name="connsiteY9" fmla="*/ 5913030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5623915 w 11603130"/>
              <a:gd name="connsiteY8" fmla="*/ 5947064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6347077 w 11603130"/>
              <a:gd name="connsiteY9" fmla="*/ 5954091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8444794 w 11603130"/>
              <a:gd name="connsiteY10" fmla="*/ 5914172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62961"/>
              <a:gd name="connsiteX1" fmla="*/ 304663 w 11603130"/>
              <a:gd name="connsiteY1" fmla="*/ 10761 h 6362961"/>
              <a:gd name="connsiteX2" fmla="*/ 0 w 11603130"/>
              <a:gd name="connsiteY2" fmla="*/ 47942 h 6362961"/>
              <a:gd name="connsiteX3" fmla="*/ 0 w 11603130"/>
              <a:gd name="connsiteY3" fmla="*/ 909146 h 6362961"/>
              <a:gd name="connsiteX4" fmla="*/ 4597 w 11603130"/>
              <a:gd name="connsiteY4" fmla="*/ 909146 h 6362961"/>
              <a:gd name="connsiteX5" fmla="*/ 8568 w 11603130"/>
              <a:gd name="connsiteY5" fmla="*/ 1088908 h 6362961"/>
              <a:gd name="connsiteX6" fmla="*/ 88972 w 11603130"/>
              <a:gd name="connsiteY6" fmla="*/ 3523848 h 6362961"/>
              <a:gd name="connsiteX7" fmla="*/ 148480 w 11603130"/>
              <a:gd name="connsiteY7" fmla="*/ 5930841 h 6362961"/>
              <a:gd name="connsiteX8" fmla="*/ 2638911 w 11603130"/>
              <a:gd name="connsiteY8" fmla="*/ 5933377 h 6362961"/>
              <a:gd name="connsiteX9" fmla="*/ 4080684 w 11603130"/>
              <a:gd name="connsiteY9" fmla="*/ 5926717 h 6362961"/>
              <a:gd name="connsiteX10" fmla="*/ 5045206 w 11603130"/>
              <a:gd name="connsiteY10" fmla="*/ 5927859 h 6362961"/>
              <a:gd name="connsiteX11" fmla="*/ 8343333 w 11603130"/>
              <a:gd name="connsiteY11" fmla="*/ 6362961 h 6362961"/>
              <a:gd name="connsiteX12" fmla="*/ 8951337 w 11603130"/>
              <a:gd name="connsiteY12" fmla="*/ 5912879 h 6362961"/>
              <a:gd name="connsiteX13" fmla="*/ 9710371 w 11603130"/>
              <a:gd name="connsiteY13" fmla="*/ 5911624 h 6362961"/>
              <a:gd name="connsiteX14" fmla="*/ 9804791 w 11603130"/>
              <a:gd name="connsiteY14" fmla="*/ 5908320 h 6362961"/>
              <a:gd name="connsiteX15" fmla="*/ 9863784 w 11603130"/>
              <a:gd name="connsiteY15" fmla="*/ 5909115 h 6362961"/>
              <a:gd name="connsiteX16" fmla="*/ 10007288 w 11603130"/>
              <a:gd name="connsiteY16" fmla="*/ 5914499 h 6362961"/>
              <a:gd name="connsiteX17" fmla="*/ 10927227 w 11603130"/>
              <a:gd name="connsiteY17" fmla="*/ 5922366 h 6362961"/>
              <a:gd name="connsiteX18" fmla="*/ 11562333 w 11603130"/>
              <a:gd name="connsiteY18" fmla="*/ 5906085 h 6362961"/>
              <a:gd name="connsiteX19" fmla="*/ 11571244 w 11603130"/>
              <a:gd name="connsiteY19" fmla="*/ 2621674 h 6362961"/>
              <a:gd name="connsiteX20" fmla="*/ 11561892 w 11603130"/>
              <a:gd name="connsiteY20" fmla="*/ 176313 h 6362961"/>
              <a:gd name="connsiteX21" fmla="*/ 11289537 w 11603130"/>
              <a:gd name="connsiteY21" fmla="*/ 107615 h 6362961"/>
              <a:gd name="connsiteX22" fmla="*/ 10689999 w 11603130"/>
              <a:gd name="connsiteY22" fmla="*/ 70591 h 6362961"/>
              <a:gd name="connsiteX23" fmla="*/ 7599878 w 11603130"/>
              <a:gd name="connsiteY23" fmla="*/ 75910 h 6362961"/>
              <a:gd name="connsiteX24" fmla="*/ 1892744 w 11603130"/>
              <a:gd name="connsiteY24" fmla="*/ 0 h 6362961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8951337 w 11603130"/>
              <a:gd name="connsiteY12" fmla="*/ 5912879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42722 w 11603130"/>
              <a:gd name="connsiteY12" fmla="*/ 588550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9863784 w 11603130"/>
              <a:gd name="connsiteY15" fmla="*/ 5909115 h 6335587"/>
              <a:gd name="connsiteX16" fmla="*/ 10007288 w 11603130"/>
              <a:gd name="connsiteY16" fmla="*/ 5914499 h 6335587"/>
              <a:gd name="connsiteX17" fmla="*/ 10927227 w 11603130"/>
              <a:gd name="connsiteY17" fmla="*/ 5922366 h 6335587"/>
              <a:gd name="connsiteX18" fmla="*/ 11562333 w 11603130"/>
              <a:gd name="connsiteY18" fmla="*/ 5906085 h 6335587"/>
              <a:gd name="connsiteX19" fmla="*/ 11571244 w 11603130"/>
              <a:gd name="connsiteY19" fmla="*/ 2621674 h 6335587"/>
              <a:gd name="connsiteX20" fmla="*/ 11561892 w 11603130"/>
              <a:gd name="connsiteY20" fmla="*/ 176313 h 6335587"/>
              <a:gd name="connsiteX21" fmla="*/ 11289537 w 11603130"/>
              <a:gd name="connsiteY21" fmla="*/ 107615 h 6335587"/>
              <a:gd name="connsiteX22" fmla="*/ 10689999 w 11603130"/>
              <a:gd name="connsiteY22" fmla="*/ 70591 h 6335587"/>
              <a:gd name="connsiteX23" fmla="*/ 7599878 w 11603130"/>
              <a:gd name="connsiteY23" fmla="*/ 75910 h 6335587"/>
              <a:gd name="connsiteX24" fmla="*/ 1892744 w 11603130"/>
              <a:gd name="connsiteY24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408556 w 11603130"/>
              <a:gd name="connsiteY12" fmla="*/ 5899194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9804791 w 11603130"/>
              <a:gd name="connsiteY14" fmla="*/ 5908320 h 6335587"/>
              <a:gd name="connsiteX15" fmla="*/ 10007288 w 11603130"/>
              <a:gd name="connsiteY15" fmla="*/ 5914499 h 6335587"/>
              <a:gd name="connsiteX16" fmla="*/ 10927227 w 11603130"/>
              <a:gd name="connsiteY16" fmla="*/ 5922366 h 6335587"/>
              <a:gd name="connsiteX17" fmla="*/ 11562333 w 11603130"/>
              <a:gd name="connsiteY17" fmla="*/ 5906085 h 6335587"/>
              <a:gd name="connsiteX18" fmla="*/ 11571244 w 11603130"/>
              <a:gd name="connsiteY18" fmla="*/ 2621674 h 6335587"/>
              <a:gd name="connsiteX19" fmla="*/ 11561892 w 11603130"/>
              <a:gd name="connsiteY19" fmla="*/ 176313 h 6335587"/>
              <a:gd name="connsiteX20" fmla="*/ 11289537 w 11603130"/>
              <a:gd name="connsiteY20" fmla="*/ 107615 h 6335587"/>
              <a:gd name="connsiteX21" fmla="*/ 10689999 w 11603130"/>
              <a:gd name="connsiteY21" fmla="*/ 70591 h 6335587"/>
              <a:gd name="connsiteX22" fmla="*/ 7599878 w 11603130"/>
              <a:gd name="connsiteY22" fmla="*/ 75910 h 6335587"/>
              <a:gd name="connsiteX23" fmla="*/ 1892744 w 11603130"/>
              <a:gd name="connsiteY23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710371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568 w 11603130"/>
              <a:gd name="connsiteY5" fmla="*/ 1088908 h 6335587"/>
              <a:gd name="connsiteX6" fmla="*/ 88972 w 11603130"/>
              <a:gd name="connsiteY6" fmla="*/ 3523848 h 6335587"/>
              <a:gd name="connsiteX7" fmla="*/ 148480 w 11603130"/>
              <a:gd name="connsiteY7" fmla="*/ 5930841 h 6335587"/>
              <a:gd name="connsiteX8" fmla="*/ 2638911 w 11603130"/>
              <a:gd name="connsiteY8" fmla="*/ 5933377 h 6335587"/>
              <a:gd name="connsiteX9" fmla="*/ 4080684 w 11603130"/>
              <a:gd name="connsiteY9" fmla="*/ 5926717 h 6335587"/>
              <a:gd name="connsiteX10" fmla="*/ 5045206 w 11603130"/>
              <a:gd name="connsiteY10" fmla="*/ 5927859 h 6335587"/>
              <a:gd name="connsiteX11" fmla="*/ 5855834 w 11603130"/>
              <a:gd name="connsiteY11" fmla="*/ 6335587 h 6335587"/>
              <a:gd name="connsiteX12" fmla="*/ 6274422 w 11603130"/>
              <a:gd name="connsiteY12" fmla="*/ 5903346 h 6335587"/>
              <a:gd name="connsiteX13" fmla="*/ 9098386 w 11603130"/>
              <a:gd name="connsiteY13" fmla="*/ 5911624 h 6335587"/>
              <a:gd name="connsiteX14" fmla="*/ 10007288 w 11603130"/>
              <a:gd name="connsiteY14" fmla="*/ 5914499 h 6335587"/>
              <a:gd name="connsiteX15" fmla="*/ 10927227 w 11603130"/>
              <a:gd name="connsiteY15" fmla="*/ 5922366 h 6335587"/>
              <a:gd name="connsiteX16" fmla="*/ 11562333 w 11603130"/>
              <a:gd name="connsiteY16" fmla="*/ 5906085 h 6335587"/>
              <a:gd name="connsiteX17" fmla="*/ 11571244 w 11603130"/>
              <a:gd name="connsiteY17" fmla="*/ 2621674 h 6335587"/>
              <a:gd name="connsiteX18" fmla="*/ 11561892 w 11603130"/>
              <a:gd name="connsiteY18" fmla="*/ 176313 h 6335587"/>
              <a:gd name="connsiteX19" fmla="*/ 11289537 w 11603130"/>
              <a:gd name="connsiteY19" fmla="*/ 107615 h 6335587"/>
              <a:gd name="connsiteX20" fmla="*/ 10689999 w 11603130"/>
              <a:gd name="connsiteY20" fmla="*/ 70591 h 6335587"/>
              <a:gd name="connsiteX21" fmla="*/ 7599878 w 11603130"/>
              <a:gd name="connsiteY21" fmla="*/ 75910 h 6335587"/>
              <a:gd name="connsiteX22" fmla="*/ 1892744 w 11603130"/>
              <a:gd name="connsiteY22" fmla="*/ 0 h 6335587"/>
              <a:gd name="connsiteX0" fmla="*/ 1892744 w 11603130"/>
              <a:gd name="connsiteY0" fmla="*/ 0 h 6335587"/>
              <a:gd name="connsiteX1" fmla="*/ 304663 w 11603130"/>
              <a:gd name="connsiteY1" fmla="*/ 10761 h 6335587"/>
              <a:gd name="connsiteX2" fmla="*/ 0 w 11603130"/>
              <a:gd name="connsiteY2" fmla="*/ 47942 h 6335587"/>
              <a:gd name="connsiteX3" fmla="*/ 0 w 11603130"/>
              <a:gd name="connsiteY3" fmla="*/ 909146 h 6335587"/>
              <a:gd name="connsiteX4" fmla="*/ 4597 w 11603130"/>
              <a:gd name="connsiteY4" fmla="*/ 909146 h 6335587"/>
              <a:gd name="connsiteX5" fmla="*/ 88972 w 11603130"/>
              <a:gd name="connsiteY5" fmla="*/ 3523848 h 6335587"/>
              <a:gd name="connsiteX6" fmla="*/ 148480 w 11603130"/>
              <a:gd name="connsiteY6" fmla="*/ 5930841 h 6335587"/>
              <a:gd name="connsiteX7" fmla="*/ 2638911 w 11603130"/>
              <a:gd name="connsiteY7" fmla="*/ 5933377 h 6335587"/>
              <a:gd name="connsiteX8" fmla="*/ 4080684 w 11603130"/>
              <a:gd name="connsiteY8" fmla="*/ 5926717 h 6335587"/>
              <a:gd name="connsiteX9" fmla="*/ 5045206 w 11603130"/>
              <a:gd name="connsiteY9" fmla="*/ 5927859 h 6335587"/>
              <a:gd name="connsiteX10" fmla="*/ 5855834 w 11603130"/>
              <a:gd name="connsiteY10" fmla="*/ 6335587 h 6335587"/>
              <a:gd name="connsiteX11" fmla="*/ 6274422 w 11603130"/>
              <a:gd name="connsiteY11" fmla="*/ 5903346 h 6335587"/>
              <a:gd name="connsiteX12" fmla="*/ 9098386 w 11603130"/>
              <a:gd name="connsiteY12" fmla="*/ 5911624 h 6335587"/>
              <a:gd name="connsiteX13" fmla="*/ 10007288 w 11603130"/>
              <a:gd name="connsiteY13" fmla="*/ 5914499 h 6335587"/>
              <a:gd name="connsiteX14" fmla="*/ 10927227 w 11603130"/>
              <a:gd name="connsiteY14" fmla="*/ 5922366 h 6335587"/>
              <a:gd name="connsiteX15" fmla="*/ 11562333 w 11603130"/>
              <a:gd name="connsiteY15" fmla="*/ 5906085 h 6335587"/>
              <a:gd name="connsiteX16" fmla="*/ 11571244 w 11603130"/>
              <a:gd name="connsiteY16" fmla="*/ 2621674 h 6335587"/>
              <a:gd name="connsiteX17" fmla="*/ 11561892 w 11603130"/>
              <a:gd name="connsiteY17" fmla="*/ 176313 h 6335587"/>
              <a:gd name="connsiteX18" fmla="*/ 11289537 w 11603130"/>
              <a:gd name="connsiteY18" fmla="*/ 107615 h 6335587"/>
              <a:gd name="connsiteX19" fmla="*/ 10689999 w 11603130"/>
              <a:gd name="connsiteY19" fmla="*/ 70591 h 6335587"/>
              <a:gd name="connsiteX20" fmla="*/ 7599878 w 11603130"/>
              <a:gd name="connsiteY20" fmla="*/ 75910 h 6335587"/>
              <a:gd name="connsiteX21" fmla="*/ 1892744 w 11603130"/>
              <a:gd name="connsiteY21" fmla="*/ 0 h 6335587"/>
              <a:gd name="connsiteX0" fmla="*/ 1892744 w 12087184"/>
              <a:gd name="connsiteY0" fmla="*/ 0 h 6335587"/>
              <a:gd name="connsiteX1" fmla="*/ 304663 w 12087184"/>
              <a:gd name="connsiteY1" fmla="*/ 10761 h 6335587"/>
              <a:gd name="connsiteX2" fmla="*/ 0 w 12087184"/>
              <a:gd name="connsiteY2" fmla="*/ 47942 h 6335587"/>
              <a:gd name="connsiteX3" fmla="*/ 0 w 12087184"/>
              <a:gd name="connsiteY3" fmla="*/ 909146 h 6335587"/>
              <a:gd name="connsiteX4" fmla="*/ 4597 w 12087184"/>
              <a:gd name="connsiteY4" fmla="*/ 909146 h 6335587"/>
              <a:gd name="connsiteX5" fmla="*/ 88972 w 12087184"/>
              <a:gd name="connsiteY5" fmla="*/ 3523848 h 6335587"/>
              <a:gd name="connsiteX6" fmla="*/ 148480 w 12087184"/>
              <a:gd name="connsiteY6" fmla="*/ 5930841 h 6335587"/>
              <a:gd name="connsiteX7" fmla="*/ 2638911 w 12087184"/>
              <a:gd name="connsiteY7" fmla="*/ 5933377 h 6335587"/>
              <a:gd name="connsiteX8" fmla="*/ 4080684 w 12087184"/>
              <a:gd name="connsiteY8" fmla="*/ 5926717 h 6335587"/>
              <a:gd name="connsiteX9" fmla="*/ 5045206 w 12087184"/>
              <a:gd name="connsiteY9" fmla="*/ 5927859 h 6335587"/>
              <a:gd name="connsiteX10" fmla="*/ 5855834 w 12087184"/>
              <a:gd name="connsiteY10" fmla="*/ 6335587 h 6335587"/>
              <a:gd name="connsiteX11" fmla="*/ 6274422 w 12087184"/>
              <a:gd name="connsiteY11" fmla="*/ 5903346 h 6335587"/>
              <a:gd name="connsiteX12" fmla="*/ 9098386 w 12087184"/>
              <a:gd name="connsiteY12" fmla="*/ 5911624 h 6335587"/>
              <a:gd name="connsiteX13" fmla="*/ 10007288 w 12087184"/>
              <a:gd name="connsiteY13" fmla="*/ 5914499 h 6335587"/>
              <a:gd name="connsiteX14" fmla="*/ 10927227 w 12087184"/>
              <a:gd name="connsiteY14" fmla="*/ 5922366 h 6335587"/>
              <a:gd name="connsiteX15" fmla="*/ 12085310 w 12087184"/>
              <a:gd name="connsiteY15" fmla="*/ 5921320 h 6335587"/>
              <a:gd name="connsiteX16" fmla="*/ 11571244 w 12087184"/>
              <a:gd name="connsiteY16" fmla="*/ 2621674 h 6335587"/>
              <a:gd name="connsiteX17" fmla="*/ 11561892 w 12087184"/>
              <a:gd name="connsiteY17" fmla="*/ 176313 h 6335587"/>
              <a:gd name="connsiteX18" fmla="*/ 11289537 w 12087184"/>
              <a:gd name="connsiteY18" fmla="*/ 107615 h 6335587"/>
              <a:gd name="connsiteX19" fmla="*/ 10689999 w 12087184"/>
              <a:gd name="connsiteY19" fmla="*/ 70591 h 6335587"/>
              <a:gd name="connsiteX20" fmla="*/ 7599878 w 12087184"/>
              <a:gd name="connsiteY20" fmla="*/ 75910 h 6335587"/>
              <a:gd name="connsiteX21" fmla="*/ 1892744 w 12087184"/>
              <a:gd name="connsiteY21" fmla="*/ 0 h 6335587"/>
              <a:gd name="connsiteX0" fmla="*/ 1892744 w 12096545"/>
              <a:gd name="connsiteY0" fmla="*/ 24998 h 6360585"/>
              <a:gd name="connsiteX1" fmla="*/ 304663 w 12096545"/>
              <a:gd name="connsiteY1" fmla="*/ 35759 h 6360585"/>
              <a:gd name="connsiteX2" fmla="*/ 0 w 12096545"/>
              <a:gd name="connsiteY2" fmla="*/ 72940 h 6360585"/>
              <a:gd name="connsiteX3" fmla="*/ 0 w 12096545"/>
              <a:gd name="connsiteY3" fmla="*/ 934144 h 6360585"/>
              <a:gd name="connsiteX4" fmla="*/ 4597 w 12096545"/>
              <a:gd name="connsiteY4" fmla="*/ 934144 h 6360585"/>
              <a:gd name="connsiteX5" fmla="*/ 88972 w 12096545"/>
              <a:gd name="connsiteY5" fmla="*/ 3548846 h 6360585"/>
              <a:gd name="connsiteX6" fmla="*/ 148480 w 12096545"/>
              <a:gd name="connsiteY6" fmla="*/ 5955839 h 6360585"/>
              <a:gd name="connsiteX7" fmla="*/ 2638911 w 12096545"/>
              <a:gd name="connsiteY7" fmla="*/ 5958375 h 6360585"/>
              <a:gd name="connsiteX8" fmla="*/ 4080684 w 12096545"/>
              <a:gd name="connsiteY8" fmla="*/ 5951715 h 6360585"/>
              <a:gd name="connsiteX9" fmla="*/ 5045206 w 12096545"/>
              <a:gd name="connsiteY9" fmla="*/ 5952857 h 6360585"/>
              <a:gd name="connsiteX10" fmla="*/ 5855834 w 12096545"/>
              <a:gd name="connsiteY10" fmla="*/ 6360585 h 6360585"/>
              <a:gd name="connsiteX11" fmla="*/ 6274422 w 12096545"/>
              <a:gd name="connsiteY11" fmla="*/ 5928344 h 6360585"/>
              <a:gd name="connsiteX12" fmla="*/ 9098386 w 12096545"/>
              <a:gd name="connsiteY12" fmla="*/ 5936622 h 6360585"/>
              <a:gd name="connsiteX13" fmla="*/ 10007288 w 12096545"/>
              <a:gd name="connsiteY13" fmla="*/ 5939497 h 6360585"/>
              <a:gd name="connsiteX14" fmla="*/ 10927227 w 12096545"/>
              <a:gd name="connsiteY14" fmla="*/ 5947364 h 6360585"/>
              <a:gd name="connsiteX15" fmla="*/ 12085310 w 12096545"/>
              <a:gd name="connsiteY15" fmla="*/ 5946318 h 6360585"/>
              <a:gd name="connsiteX16" fmla="*/ 12063456 w 12096545"/>
              <a:gd name="connsiteY16" fmla="*/ 2646672 h 6360585"/>
              <a:gd name="connsiteX17" fmla="*/ 11561892 w 12096545"/>
              <a:gd name="connsiteY17" fmla="*/ 201311 h 6360585"/>
              <a:gd name="connsiteX18" fmla="*/ 11289537 w 12096545"/>
              <a:gd name="connsiteY18" fmla="*/ 132613 h 6360585"/>
              <a:gd name="connsiteX19" fmla="*/ 10689999 w 12096545"/>
              <a:gd name="connsiteY19" fmla="*/ 95589 h 6360585"/>
              <a:gd name="connsiteX20" fmla="*/ 7599878 w 12096545"/>
              <a:gd name="connsiteY20" fmla="*/ 100908 h 6360585"/>
              <a:gd name="connsiteX21" fmla="*/ 1892744 w 12096545"/>
              <a:gd name="connsiteY21" fmla="*/ 24998 h 6360585"/>
              <a:gd name="connsiteX0" fmla="*/ 1892744 w 12127183"/>
              <a:gd name="connsiteY0" fmla="*/ 24998 h 6360585"/>
              <a:gd name="connsiteX1" fmla="*/ 304663 w 12127183"/>
              <a:gd name="connsiteY1" fmla="*/ 35759 h 6360585"/>
              <a:gd name="connsiteX2" fmla="*/ 0 w 12127183"/>
              <a:gd name="connsiteY2" fmla="*/ 72940 h 6360585"/>
              <a:gd name="connsiteX3" fmla="*/ 0 w 12127183"/>
              <a:gd name="connsiteY3" fmla="*/ 934144 h 6360585"/>
              <a:gd name="connsiteX4" fmla="*/ 4597 w 12127183"/>
              <a:gd name="connsiteY4" fmla="*/ 934144 h 6360585"/>
              <a:gd name="connsiteX5" fmla="*/ 88972 w 12127183"/>
              <a:gd name="connsiteY5" fmla="*/ 3548846 h 6360585"/>
              <a:gd name="connsiteX6" fmla="*/ 148480 w 12127183"/>
              <a:gd name="connsiteY6" fmla="*/ 5955839 h 6360585"/>
              <a:gd name="connsiteX7" fmla="*/ 2638911 w 12127183"/>
              <a:gd name="connsiteY7" fmla="*/ 5958375 h 6360585"/>
              <a:gd name="connsiteX8" fmla="*/ 4080684 w 12127183"/>
              <a:gd name="connsiteY8" fmla="*/ 5951715 h 6360585"/>
              <a:gd name="connsiteX9" fmla="*/ 5045206 w 12127183"/>
              <a:gd name="connsiteY9" fmla="*/ 5952857 h 6360585"/>
              <a:gd name="connsiteX10" fmla="*/ 5855834 w 12127183"/>
              <a:gd name="connsiteY10" fmla="*/ 6360585 h 6360585"/>
              <a:gd name="connsiteX11" fmla="*/ 6274422 w 12127183"/>
              <a:gd name="connsiteY11" fmla="*/ 5928344 h 6360585"/>
              <a:gd name="connsiteX12" fmla="*/ 9098386 w 12127183"/>
              <a:gd name="connsiteY12" fmla="*/ 5936622 h 6360585"/>
              <a:gd name="connsiteX13" fmla="*/ 10007288 w 12127183"/>
              <a:gd name="connsiteY13" fmla="*/ 5939497 h 6360585"/>
              <a:gd name="connsiteX14" fmla="*/ 10927227 w 12127183"/>
              <a:gd name="connsiteY14" fmla="*/ 5947364 h 6360585"/>
              <a:gd name="connsiteX15" fmla="*/ 12085310 w 12127183"/>
              <a:gd name="connsiteY15" fmla="*/ 5946318 h 6360585"/>
              <a:gd name="connsiteX16" fmla="*/ 12063456 w 12127183"/>
              <a:gd name="connsiteY16" fmla="*/ 2646672 h 6360585"/>
              <a:gd name="connsiteX17" fmla="*/ 12054104 w 12127183"/>
              <a:gd name="connsiteY17" fmla="*/ 201311 h 6360585"/>
              <a:gd name="connsiteX18" fmla="*/ 11289537 w 12127183"/>
              <a:gd name="connsiteY18" fmla="*/ 132613 h 6360585"/>
              <a:gd name="connsiteX19" fmla="*/ 10689999 w 12127183"/>
              <a:gd name="connsiteY19" fmla="*/ 95589 h 6360585"/>
              <a:gd name="connsiteX20" fmla="*/ 7599878 w 12127183"/>
              <a:gd name="connsiteY20" fmla="*/ 100908 h 6360585"/>
              <a:gd name="connsiteX21" fmla="*/ 1892744 w 12127183"/>
              <a:gd name="connsiteY21" fmla="*/ 24998 h 6360585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689999 w 12114255"/>
              <a:gd name="connsiteY19" fmla="*/ 70591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5587"/>
              <a:gd name="connsiteX1" fmla="*/ 304663 w 12114253"/>
              <a:gd name="connsiteY1" fmla="*/ 10761 h 6335587"/>
              <a:gd name="connsiteX2" fmla="*/ 0 w 12114253"/>
              <a:gd name="connsiteY2" fmla="*/ 47942 h 6335587"/>
              <a:gd name="connsiteX3" fmla="*/ 0 w 12114253"/>
              <a:gd name="connsiteY3" fmla="*/ 909146 h 6335587"/>
              <a:gd name="connsiteX4" fmla="*/ 4597 w 12114253"/>
              <a:gd name="connsiteY4" fmla="*/ 909146 h 6335587"/>
              <a:gd name="connsiteX5" fmla="*/ 88972 w 12114253"/>
              <a:gd name="connsiteY5" fmla="*/ 3523848 h 6335587"/>
              <a:gd name="connsiteX6" fmla="*/ 148480 w 12114253"/>
              <a:gd name="connsiteY6" fmla="*/ 5930841 h 6335587"/>
              <a:gd name="connsiteX7" fmla="*/ 2638911 w 12114253"/>
              <a:gd name="connsiteY7" fmla="*/ 5933377 h 6335587"/>
              <a:gd name="connsiteX8" fmla="*/ 4080684 w 12114253"/>
              <a:gd name="connsiteY8" fmla="*/ 5926717 h 6335587"/>
              <a:gd name="connsiteX9" fmla="*/ 5045206 w 12114253"/>
              <a:gd name="connsiteY9" fmla="*/ 5927859 h 6335587"/>
              <a:gd name="connsiteX10" fmla="*/ 5855834 w 12114253"/>
              <a:gd name="connsiteY10" fmla="*/ 6335587 h 6335587"/>
              <a:gd name="connsiteX11" fmla="*/ 6274422 w 12114253"/>
              <a:gd name="connsiteY11" fmla="*/ 5903346 h 6335587"/>
              <a:gd name="connsiteX12" fmla="*/ 9098386 w 12114253"/>
              <a:gd name="connsiteY12" fmla="*/ 5911624 h 6335587"/>
              <a:gd name="connsiteX13" fmla="*/ 10007288 w 12114253"/>
              <a:gd name="connsiteY13" fmla="*/ 5914499 h 6335587"/>
              <a:gd name="connsiteX14" fmla="*/ 10927227 w 12114253"/>
              <a:gd name="connsiteY14" fmla="*/ 5922366 h 6335587"/>
              <a:gd name="connsiteX15" fmla="*/ 12085310 w 12114253"/>
              <a:gd name="connsiteY15" fmla="*/ 5921320 h 6335587"/>
              <a:gd name="connsiteX16" fmla="*/ 12063456 w 12114253"/>
              <a:gd name="connsiteY16" fmla="*/ 2621674 h 6335587"/>
              <a:gd name="connsiteX17" fmla="*/ 12054104 w 12114253"/>
              <a:gd name="connsiteY17" fmla="*/ 176313 h 6335587"/>
              <a:gd name="connsiteX18" fmla="*/ 11289537 w 12114253"/>
              <a:gd name="connsiteY18" fmla="*/ 107615 h 6335587"/>
              <a:gd name="connsiteX19" fmla="*/ 10259313 w 12114253"/>
              <a:gd name="connsiteY19" fmla="*/ 101059 h 6335587"/>
              <a:gd name="connsiteX20" fmla="*/ 7599878 w 12114253"/>
              <a:gd name="connsiteY20" fmla="*/ 75910 h 6335587"/>
              <a:gd name="connsiteX21" fmla="*/ 1892744 w 12114253"/>
              <a:gd name="connsiteY21" fmla="*/ 0 h 6335587"/>
              <a:gd name="connsiteX0" fmla="*/ 1892744 w 12114255"/>
              <a:gd name="connsiteY0" fmla="*/ 0 h 6335587"/>
              <a:gd name="connsiteX1" fmla="*/ 304663 w 12114255"/>
              <a:gd name="connsiteY1" fmla="*/ 10761 h 6335587"/>
              <a:gd name="connsiteX2" fmla="*/ 0 w 12114255"/>
              <a:gd name="connsiteY2" fmla="*/ 47942 h 6335587"/>
              <a:gd name="connsiteX3" fmla="*/ 0 w 12114255"/>
              <a:gd name="connsiteY3" fmla="*/ 909146 h 6335587"/>
              <a:gd name="connsiteX4" fmla="*/ 4597 w 12114255"/>
              <a:gd name="connsiteY4" fmla="*/ 909146 h 6335587"/>
              <a:gd name="connsiteX5" fmla="*/ 88972 w 12114255"/>
              <a:gd name="connsiteY5" fmla="*/ 3523848 h 6335587"/>
              <a:gd name="connsiteX6" fmla="*/ 148480 w 12114255"/>
              <a:gd name="connsiteY6" fmla="*/ 5930841 h 6335587"/>
              <a:gd name="connsiteX7" fmla="*/ 2638911 w 12114255"/>
              <a:gd name="connsiteY7" fmla="*/ 5933377 h 6335587"/>
              <a:gd name="connsiteX8" fmla="*/ 4080684 w 12114255"/>
              <a:gd name="connsiteY8" fmla="*/ 5926717 h 6335587"/>
              <a:gd name="connsiteX9" fmla="*/ 5045206 w 12114255"/>
              <a:gd name="connsiteY9" fmla="*/ 5927859 h 6335587"/>
              <a:gd name="connsiteX10" fmla="*/ 5855834 w 12114255"/>
              <a:gd name="connsiteY10" fmla="*/ 6335587 h 6335587"/>
              <a:gd name="connsiteX11" fmla="*/ 6274422 w 12114255"/>
              <a:gd name="connsiteY11" fmla="*/ 5903346 h 6335587"/>
              <a:gd name="connsiteX12" fmla="*/ 9098386 w 12114255"/>
              <a:gd name="connsiteY12" fmla="*/ 5911624 h 6335587"/>
              <a:gd name="connsiteX13" fmla="*/ 10007288 w 12114255"/>
              <a:gd name="connsiteY13" fmla="*/ 5914499 h 6335587"/>
              <a:gd name="connsiteX14" fmla="*/ 10927227 w 12114255"/>
              <a:gd name="connsiteY14" fmla="*/ 5922366 h 6335587"/>
              <a:gd name="connsiteX15" fmla="*/ 12085310 w 12114255"/>
              <a:gd name="connsiteY15" fmla="*/ 5921320 h 6335587"/>
              <a:gd name="connsiteX16" fmla="*/ 12063456 w 12114255"/>
              <a:gd name="connsiteY16" fmla="*/ 2621674 h 6335587"/>
              <a:gd name="connsiteX17" fmla="*/ 12054104 w 12114255"/>
              <a:gd name="connsiteY17" fmla="*/ 176313 h 6335587"/>
              <a:gd name="connsiteX18" fmla="*/ 11289537 w 12114255"/>
              <a:gd name="connsiteY18" fmla="*/ 107615 h 6335587"/>
              <a:gd name="connsiteX19" fmla="*/ 10259313 w 12114255"/>
              <a:gd name="connsiteY19" fmla="*/ 101059 h 6335587"/>
              <a:gd name="connsiteX20" fmla="*/ 7599878 w 12114255"/>
              <a:gd name="connsiteY20" fmla="*/ 75910 h 6335587"/>
              <a:gd name="connsiteX21" fmla="*/ 1892744 w 12114255"/>
              <a:gd name="connsiteY21" fmla="*/ 0 h 6335587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274422 w 12114253"/>
              <a:gd name="connsiteY11" fmla="*/ 5903346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080684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080684 w 12114253"/>
              <a:gd name="connsiteY8" fmla="*/ 5926717 h 6330524"/>
              <a:gd name="connsiteX9" fmla="*/ 5045206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5"/>
              <a:gd name="connsiteY0" fmla="*/ 0 h 6330524"/>
              <a:gd name="connsiteX1" fmla="*/ 304663 w 12114255"/>
              <a:gd name="connsiteY1" fmla="*/ 10761 h 6330524"/>
              <a:gd name="connsiteX2" fmla="*/ 0 w 12114255"/>
              <a:gd name="connsiteY2" fmla="*/ 47942 h 6330524"/>
              <a:gd name="connsiteX3" fmla="*/ 0 w 12114255"/>
              <a:gd name="connsiteY3" fmla="*/ 909146 h 6330524"/>
              <a:gd name="connsiteX4" fmla="*/ 4597 w 12114255"/>
              <a:gd name="connsiteY4" fmla="*/ 909146 h 6330524"/>
              <a:gd name="connsiteX5" fmla="*/ 88972 w 12114255"/>
              <a:gd name="connsiteY5" fmla="*/ 3523848 h 6330524"/>
              <a:gd name="connsiteX6" fmla="*/ 148480 w 12114255"/>
              <a:gd name="connsiteY6" fmla="*/ 5930841 h 6330524"/>
              <a:gd name="connsiteX7" fmla="*/ 2638911 w 12114255"/>
              <a:gd name="connsiteY7" fmla="*/ 5933377 h 6330524"/>
              <a:gd name="connsiteX8" fmla="*/ 4308929 w 12114255"/>
              <a:gd name="connsiteY8" fmla="*/ 5926717 h 6330524"/>
              <a:gd name="connsiteX9" fmla="*/ 5045206 w 12114255"/>
              <a:gd name="connsiteY9" fmla="*/ 5927859 h 6330524"/>
              <a:gd name="connsiteX10" fmla="*/ 5731339 w 12114255"/>
              <a:gd name="connsiteY10" fmla="*/ 6330524 h 6330524"/>
              <a:gd name="connsiteX11" fmla="*/ 6077302 w 12114255"/>
              <a:gd name="connsiteY11" fmla="*/ 5908409 h 6330524"/>
              <a:gd name="connsiteX12" fmla="*/ 9098386 w 12114255"/>
              <a:gd name="connsiteY12" fmla="*/ 5911624 h 6330524"/>
              <a:gd name="connsiteX13" fmla="*/ 10007288 w 12114255"/>
              <a:gd name="connsiteY13" fmla="*/ 5914499 h 6330524"/>
              <a:gd name="connsiteX14" fmla="*/ 10927227 w 12114255"/>
              <a:gd name="connsiteY14" fmla="*/ 5922366 h 6330524"/>
              <a:gd name="connsiteX15" fmla="*/ 12085310 w 12114255"/>
              <a:gd name="connsiteY15" fmla="*/ 5921320 h 6330524"/>
              <a:gd name="connsiteX16" fmla="*/ 12063456 w 12114255"/>
              <a:gd name="connsiteY16" fmla="*/ 2621674 h 6330524"/>
              <a:gd name="connsiteX17" fmla="*/ 12054104 w 12114255"/>
              <a:gd name="connsiteY17" fmla="*/ 176313 h 6330524"/>
              <a:gd name="connsiteX18" fmla="*/ 11289537 w 12114255"/>
              <a:gd name="connsiteY18" fmla="*/ 107615 h 6330524"/>
              <a:gd name="connsiteX19" fmla="*/ 10259313 w 12114255"/>
              <a:gd name="connsiteY19" fmla="*/ 101059 h 6330524"/>
              <a:gd name="connsiteX20" fmla="*/ 7599878 w 12114255"/>
              <a:gd name="connsiteY20" fmla="*/ 75910 h 6330524"/>
              <a:gd name="connsiteX21" fmla="*/ 1892744 w 12114255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077302 w 12114253"/>
              <a:gd name="connsiteY11" fmla="*/ 5908409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330524"/>
              <a:gd name="connsiteX1" fmla="*/ 304663 w 12114253"/>
              <a:gd name="connsiteY1" fmla="*/ 10761 h 6330524"/>
              <a:gd name="connsiteX2" fmla="*/ 0 w 12114253"/>
              <a:gd name="connsiteY2" fmla="*/ 47942 h 6330524"/>
              <a:gd name="connsiteX3" fmla="*/ 0 w 12114253"/>
              <a:gd name="connsiteY3" fmla="*/ 909146 h 6330524"/>
              <a:gd name="connsiteX4" fmla="*/ 4597 w 12114253"/>
              <a:gd name="connsiteY4" fmla="*/ 909146 h 6330524"/>
              <a:gd name="connsiteX5" fmla="*/ 88972 w 12114253"/>
              <a:gd name="connsiteY5" fmla="*/ 3523848 h 6330524"/>
              <a:gd name="connsiteX6" fmla="*/ 148480 w 12114253"/>
              <a:gd name="connsiteY6" fmla="*/ 5930841 h 6330524"/>
              <a:gd name="connsiteX7" fmla="*/ 2638911 w 12114253"/>
              <a:gd name="connsiteY7" fmla="*/ 5933377 h 6330524"/>
              <a:gd name="connsiteX8" fmla="*/ 4308929 w 12114253"/>
              <a:gd name="connsiteY8" fmla="*/ 5926717 h 6330524"/>
              <a:gd name="connsiteX9" fmla="*/ 5141474 w 12114253"/>
              <a:gd name="connsiteY9" fmla="*/ 5927859 h 6330524"/>
              <a:gd name="connsiteX10" fmla="*/ 5731339 w 12114253"/>
              <a:gd name="connsiteY10" fmla="*/ 6330524 h 6330524"/>
              <a:gd name="connsiteX11" fmla="*/ 6196455 w 12114253"/>
              <a:gd name="connsiteY11" fmla="*/ 5908410 h 6330524"/>
              <a:gd name="connsiteX12" fmla="*/ 9098386 w 12114253"/>
              <a:gd name="connsiteY12" fmla="*/ 5911624 h 6330524"/>
              <a:gd name="connsiteX13" fmla="*/ 10007288 w 12114253"/>
              <a:gd name="connsiteY13" fmla="*/ 5914499 h 6330524"/>
              <a:gd name="connsiteX14" fmla="*/ 10927227 w 12114253"/>
              <a:gd name="connsiteY14" fmla="*/ 5922366 h 6330524"/>
              <a:gd name="connsiteX15" fmla="*/ 12085310 w 12114253"/>
              <a:gd name="connsiteY15" fmla="*/ 5921320 h 6330524"/>
              <a:gd name="connsiteX16" fmla="*/ 12063456 w 12114253"/>
              <a:gd name="connsiteY16" fmla="*/ 2621674 h 6330524"/>
              <a:gd name="connsiteX17" fmla="*/ 12054104 w 12114253"/>
              <a:gd name="connsiteY17" fmla="*/ 176313 h 6330524"/>
              <a:gd name="connsiteX18" fmla="*/ 11289537 w 12114253"/>
              <a:gd name="connsiteY18" fmla="*/ 107615 h 6330524"/>
              <a:gd name="connsiteX19" fmla="*/ 10259313 w 12114253"/>
              <a:gd name="connsiteY19" fmla="*/ 101059 h 6330524"/>
              <a:gd name="connsiteX20" fmla="*/ 7599878 w 12114253"/>
              <a:gd name="connsiteY20" fmla="*/ 75910 h 6330524"/>
              <a:gd name="connsiteX21" fmla="*/ 1892744 w 12114253"/>
              <a:gd name="connsiteY21" fmla="*/ 0 h 6330524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141474 w 12114253"/>
              <a:gd name="connsiteY9" fmla="*/ 5927859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236797 w 12114253"/>
              <a:gd name="connsiteY9" fmla="*/ 5927859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196455 w 12114253"/>
              <a:gd name="connsiteY11" fmla="*/ 5908410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92239 w 12114253"/>
              <a:gd name="connsiteY11" fmla="*/ 5912762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2638911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14253"/>
              <a:gd name="connsiteY0" fmla="*/ 0 h 6231011"/>
              <a:gd name="connsiteX1" fmla="*/ 304663 w 12114253"/>
              <a:gd name="connsiteY1" fmla="*/ 10761 h 6231011"/>
              <a:gd name="connsiteX2" fmla="*/ 0 w 12114253"/>
              <a:gd name="connsiteY2" fmla="*/ 47942 h 6231011"/>
              <a:gd name="connsiteX3" fmla="*/ 0 w 12114253"/>
              <a:gd name="connsiteY3" fmla="*/ 909146 h 6231011"/>
              <a:gd name="connsiteX4" fmla="*/ 4597 w 12114253"/>
              <a:gd name="connsiteY4" fmla="*/ 909146 h 6231011"/>
              <a:gd name="connsiteX5" fmla="*/ 88972 w 12114253"/>
              <a:gd name="connsiteY5" fmla="*/ 3523848 h 6231011"/>
              <a:gd name="connsiteX6" fmla="*/ 148480 w 12114253"/>
              <a:gd name="connsiteY6" fmla="*/ 5930841 h 6231011"/>
              <a:gd name="connsiteX7" fmla="*/ 3319168 w 12114253"/>
              <a:gd name="connsiteY7" fmla="*/ 5933377 h 6231011"/>
              <a:gd name="connsiteX8" fmla="*/ 4308929 w 12114253"/>
              <a:gd name="connsiteY8" fmla="*/ 5926717 h 6231011"/>
              <a:gd name="connsiteX9" fmla="*/ 5308288 w 12114253"/>
              <a:gd name="connsiteY9" fmla="*/ 5937810 h 6231011"/>
              <a:gd name="connsiteX10" fmla="*/ 5707509 w 12114253"/>
              <a:gd name="connsiteY10" fmla="*/ 6231011 h 6231011"/>
              <a:gd name="connsiteX11" fmla="*/ 6071394 w 12114253"/>
              <a:gd name="connsiteY11" fmla="*/ 5917114 h 6231011"/>
              <a:gd name="connsiteX12" fmla="*/ 9098386 w 12114253"/>
              <a:gd name="connsiteY12" fmla="*/ 5911624 h 6231011"/>
              <a:gd name="connsiteX13" fmla="*/ 10007288 w 12114253"/>
              <a:gd name="connsiteY13" fmla="*/ 5914499 h 6231011"/>
              <a:gd name="connsiteX14" fmla="*/ 10927227 w 12114253"/>
              <a:gd name="connsiteY14" fmla="*/ 5922366 h 6231011"/>
              <a:gd name="connsiteX15" fmla="*/ 12085310 w 12114253"/>
              <a:gd name="connsiteY15" fmla="*/ 5921320 h 6231011"/>
              <a:gd name="connsiteX16" fmla="*/ 12063456 w 12114253"/>
              <a:gd name="connsiteY16" fmla="*/ 2621674 h 6231011"/>
              <a:gd name="connsiteX17" fmla="*/ 12054104 w 12114253"/>
              <a:gd name="connsiteY17" fmla="*/ 176313 h 6231011"/>
              <a:gd name="connsiteX18" fmla="*/ 11289537 w 12114253"/>
              <a:gd name="connsiteY18" fmla="*/ 107615 h 6231011"/>
              <a:gd name="connsiteX19" fmla="*/ 10259313 w 12114253"/>
              <a:gd name="connsiteY19" fmla="*/ 101059 h 6231011"/>
              <a:gd name="connsiteX20" fmla="*/ 7599878 w 12114253"/>
              <a:gd name="connsiteY20" fmla="*/ 75910 h 6231011"/>
              <a:gd name="connsiteX21" fmla="*/ 1892744 w 12114253"/>
              <a:gd name="connsiteY21" fmla="*/ 0 h 6231011"/>
              <a:gd name="connsiteX0" fmla="*/ 1892744 w 12107348"/>
              <a:gd name="connsiteY0" fmla="*/ 0 h 6231011"/>
              <a:gd name="connsiteX1" fmla="*/ 304663 w 12107348"/>
              <a:gd name="connsiteY1" fmla="*/ 10761 h 6231011"/>
              <a:gd name="connsiteX2" fmla="*/ 0 w 12107348"/>
              <a:gd name="connsiteY2" fmla="*/ 47942 h 6231011"/>
              <a:gd name="connsiteX3" fmla="*/ 0 w 12107348"/>
              <a:gd name="connsiteY3" fmla="*/ 909146 h 6231011"/>
              <a:gd name="connsiteX4" fmla="*/ 4597 w 12107348"/>
              <a:gd name="connsiteY4" fmla="*/ 909146 h 6231011"/>
              <a:gd name="connsiteX5" fmla="*/ 88972 w 12107348"/>
              <a:gd name="connsiteY5" fmla="*/ 3523848 h 6231011"/>
              <a:gd name="connsiteX6" fmla="*/ 148480 w 12107348"/>
              <a:gd name="connsiteY6" fmla="*/ 5930841 h 6231011"/>
              <a:gd name="connsiteX7" fmla="*/ 3319168 w 12107348"/>
              <a:gd name="connsiteY7" fmla="*/ 5933377 h 6231011"/>
              <a:gd name="connsiteX8" fmla="*/ 4308929 w 12107348"/>
              <a:gd name="connsiteY8" fmla="*/ 5926717 h 6231011"/>
              <a:gd name="connsiteX9" fmla="*/ 5308288 w 12107348"/>
              <a:gd name="connsiteY9" fmla="*/ 5937810 h 6231011"/>
              <a:gd name="connsiteX10" fmla="*/ 5707509 w 12107348"/>
              <a:gd name="connsiteY10" fmla="*/ 6231011 h 6231011"/>
              <a:gd name="connsiteX11" fmla="*/ 6071394 w 12107348"/>
              <a:gd name="connsiteY11" fmla="*/ 5917114 h 6231011"/>
              <a:gd name="connsiteX12" fmla="*/ 9098386 w 12107348"/>
              <a:gd name="connsiteY12" fmla="*/ 5911624 h 6231011"/>
              <a:gd name="connsiteX13" fmla="*/ 10007288 w 12107348"/>
              <a:gd name="connsiteY13" fmla="*/ 5914499 h 6231011"/>
              <a:gd name="connsiteX14" fmla="*/ 10927227 w 12107348"/>
              <a:gd name="connsiteY14" fmla="*/ 5922366 h 6231011"/>
              <a:gd name="connsiteX15" fmla="*/ 12085310 w 12107348"/>
              <a:gd name="connsiteY15" fmla="*/ 5921320 h 6231011"/>
              <a:gd name="connsiteX16" fmla="*/ 12063456 w 12107348"/>
              <a:gd name="connsiteY16" fmla="*/ 2621674 h 6231011"/>
              <a:gd name="connsiteX17" fmla="*/ 12054104 w 12107348"/>
              <a:gd name="connsiteY17" fmla="*/ 176313 h 6231011"/>
              <a:gd name="connsiteX18" fmla="*/ 11289537 w 12107348"/>
              <a:gd name="connsiteY18" fmla="*/ 107615 h 6231011"/>
              <a:gd name="connsiteX19" fmla="*/ 10259313 w 12107348"/>
              <a:gd name="connsiteY19" fmla="*/ 101059 h 6231011"/>
              <a:gd name="connsiteX20" fmla="*/ 7599878 w 12107348"/>
              <a:gd name="connsiteY20" fmla="*/ 75910 h 6231011"/>
              <a:gd name="connsiteX21" fmla="*/ 1892744 w 12107348"/>
              <a:gd name="connsiteY21" fmla="*/ 0 h 6231011"/>
              <a:gd name="connsiteX0" fmla="*/ 1892744 w 12107348"/>
              <a:gd name="connsiteY0" fmla="*/ 0 h 6231011"/>
              <a:gd name="connsiteX1" fmla="*/ 304663 w 12107348"/>
              <a:gd name="connsiteY1" fmla="*/ 10761 h 6231011"/>
              <a:gd name="connsiteX2" fmla="*/ 0 w 12107348"/>
              <a:gd name="connsiteY2" fmla="*/ 47942 h 6231011"/>
              <a:gd name="connsiteX3" fmla="*/ 0 w 12107348"/>
              <a:gd name="connsiteY3" fmla="*/ 909146 h 6231011"/>
              <a:gd name="connsiteX4" fmla="*/ 4597 w 12107348"/>
              <a:gd name="connsiteY4" fmla="*/ 909146 h 6231011"/>
              <a:gd name="connsiteX5" fmla="*/ 88972 w 12107348"/>
              <a:gd name="connsiteY5" fmla="*/ 3523848 h 6231011"/>
              <a:gd name="connsiteX6" fmla="*/ 148480 w 12107348"/>
              <a:gd name="connsiteY6" fmla="*/ 5930841 h 6231011"/>
              <a:gd name="connsiteX7" fmla="*/ 3319168 w 12107348"/>
              <a:gd name="connsiteY7" fmla="*/ 5933377 h 6231011"/>
              <a:gd name="connsiteX8" fmla="*/ 4308929 w 12107348"/>
              <a:gd name="connsiteY8" fmla="*/ 5926717 h 6231011"/>
              <a:gd name="connsiteX9" fmla="*/ 5308288 w 12107348"/>
              <a:gd name="connsiteY9" fmla="*/ 5937810 h 6231011"/>
              <a:gd name="connsiteX10" fmla="*/ 5707509 w 12107348"/>
              <a:gd name="connsiteY10" fmla="*/ 6231011 h 6231011"/>
              <a:gd name="connsiteX11" fmla="*/ 6071394 w 12107348"/>
              <a:gd name="connsiteY11" fmla="*/ 5917114 h 6231011"/>
              <a:gd name="connsiteX12" fmla="*/ 9098386 w 12107348"/>
              <a:gd name="connsiteY12" fmla="*/ 5911624 h 6231011"/>
              <a:gd name="connsiteX13" fmla="*/ 10007288 w 12107348"/>
              <a:gd name="connsiteY13" fmla="*/ 5914499 h 6231011"/>
              <a:gd name="connsiteX14" fmla="*/ 10927227 w 12107348"/>
              <a:gd name="connsiteY14" fmla="*/ 5922366 h 6231011"/>
              <a:gd name="connsiteX15" fmla="*/ 12085310 w 12107348"/>
              <a:gd name="connsiteY15" fmla="*/ 5921320 h 6231011"/>
              <a:gd name="connsiteX16" fmla="*/ 12063456 w 12107348"/>
              <a:gd name="connsiteY16" fmla="*/ 2621674 h 6231011"/>
              <a:gd name="connsiteX17" fmla="*/ 12054104 w 12107348"/>
              <a:gd name="connsiteY17" fmla="*/ 176313 h 6231011"/>
              <a:gd name="connsiteX18" fmla="*/ 11289537 w 12107348"/>
              <a:gd name="connsiteY18" fmla="*/ 107615 h 6231011"/>
              <a:gd name="connsiteX19" fmla="*/ 10259313 w 12107348"/>
              <a:gd name="connsiteY19" fmla="*/ 101059 h 6231011"/>
              <a:gd name="connsiteX20" fmla="*/ 7599878 w 12107348"/>
              <a:gd name="connsiteY20" fmla="*/ 75910 h 6231011"/>
              <a:gd name="connsiteX21" fmla="*/ 1892744 w 12107348"/>
              <a:gd name="connsiteY21" fmla="*/ 0 h 6231011"/>
              <a:gd name="connsiteX0" fmla="*/ 1892744 w 12113512"/>
              <a:gd name="connsiteY0" fmla="*/ 25991 h 6257002"/>
              <a:gd name="connsiteX1" fmla="*/ 304663 w 12113512"/>
              <a:gd name="connsiteY1" fmla="*/ 36752 h 6257002"/>
              <a:gd name="connsiteX2" fmla="*/ 0 w 12113512"/>
              <a:gd name="connsiteY2" fmla="*/ 73933 h 6257002"/>
              <a:gd name="connsiteX3" fmla="*/ 0 w 12113512"/>
              <a:gd name="connsiteY3" fmla="*/ 935137 h 6257002"/>
              <a:gd name="connsiteX4" fmla="*/ 4597 w 12113512"/>
              <a:gd name="connsiteY4" fmla="*/ 935137 h 6257002"/>
              <a:gd name="connsiteX5" fmla="*/ 88972 w 12113512"/>
              <a:gd name="connsiteY5" fmla="*/ 3549839 h 6257002"/>
              <a:gd name="connsiteX6" fmla="*/ 148480 w 12113512"/>
              <a:gd name="connsiteY6" fmla="*/ 5956832 h 6257002"/>
              <a:gd name="connsiteX7" fmla="*/ 3319168 w 12113512"/>
              <a:gd name="connsiteY7" fmla="*/ 5959368 h 6257002"/>
              <a:gd name="connsiteX8" fmla="*/ 4308929 w 12113512"/>
              <a:gd name="connsiteY8" fmla="*/ 5952708 h 6257002"/>
              <a:gd name="connsiteX9" fmla="*/ 5308288 w 12113512"/>
              <a:gd name="connsiteY9" fmla="*/ 5963801 h 6257002"/>
              <a:gd name="connsiteX10" fmla="*/ 5707509 w 12113512"/>
              <a:gd name="connsiteY10" fmla="*/ 6257002 h 6257002"/>
              <a:gd name="connsiteX11" fmla="*/ 6071394 w 12113512"/>
              <a:gd name="connsiteY11" fmla="*/ 5943105 h 6257002"/>
              <a:gd name="connsiteX12" fmla="*/ 9098386 w 12113512"/>
              <a:gd name="connsiteY12" fmla="*/ 5937615 h 6257002"/>
              <a:gd name="connsiteX13" fmla="*/ 10007288 w 12113512"/>
              <a:gd name="connsiteY13" fmla="*/ 5940490 h 6257002"/>
              <a:gd name="connsiteX14" fmla="*/ 10927227 w 12113512"/>
              <a:gd name="connsiteY14" fmla="*/ 5948357 h 6257002"/>
              <a:gd name="connsiteX15" fmla="*/ 12085310 w 12113512"/>
              <a:gd name="connsiteY15" fmla="*/ 5947311 h 6257002"/>
              <a:gd name="connsiteX16" fmla="*/ 12063456 w 12113512"/>
              <a:gd name="connsiteY16" fmla="*/ 2647665 h 6257002"/>
              <a:gd name="connsiteX17" fmla="*/ 12054104 w 12113512"/>
              <a:gd name="connsiteY17" fmla="*/ 202304 h 6257002"/>
              <a:gd name="connsiteX18" fmla="*/ 11486459 w 12113512"/>
              <a:gd name="connsiteY18" fmla="*/ 141081 h 6257002"/>
              <a:gd name="connsiteX19" fmla="*/ 10259313 w 12113512"/>
              <a:gd name="connsiteY19" fmla="*/ 127050 h 6257002"/>
              <a:gd name="connsiteX20" fmla="*/ 7599878 w 12113512"/>
              <a:gd name="connsiteY20" fmla="*/ 101901 h 6257002"/>
              <a:gd name="connsiteX21" fmla="*/ 1892744 w 12113512"/>
              <a:gd name="connsiteY21" fmla="*/ 25991 h 6257002"/>
              <a:gd name="connsiteX0" fmla="*/ 1892744 w 12117505"/>
              <a:gd name="connsiteY0" fmla="*/ 0 h 6231011"/>
              <a:gd name="connsiteX1" fmla="*/ 304663 w 12117505"/>
              <a:gd name="connsiteY1" fmla="*/ 10761 h 6231011"/>
              <a:gd name="connsiteX2" fmla="*/ 0 w 12117505"/>
              <a:gd name="connsiteY2" fmla="*/ 47942 h 6231011"/>
              <a:gd name="connsiteX3" fmla="*/ 0 w 12117505"/>
              <a:gd name="connsiteY3" fmla="*/ 909146 h 6231011"/>
              <a:gd name="connsiteX4" fmla="*/ 4597 w 12117505"/>
              <a:gd name="connsiteY4" fmla="*/ 909146 h 6231011"/>
              <a:gd name="connsiteX5" fmla="*/ 88972 w 12117505"/>
              <a:gd name="connsiteY5" fmla="*/ 3523848 h 6231011"/>
              <a:gd name="connsiteX6" fmla="*/ 148480 w 12117505"/>
              <a:gd name="connsiteY6" fmla="*/ 5930841 h 6231011"/>
              <a:gd name="connsiteX7" fmla="*/ 3319168 w 12117505"/>
              <a:gd name="connsiteY7" fmla="*/ 5933377 h 6231011"/>
              <a:gd name="connsiteX8" fmla="*/ 4308929 w 12117505"/>
              <a:gd name="connsiteY8" fmla="*/ 5926717 h 6231011"/>
              <a:gd name="connsiteX9" fmla="*/ 5308288 w 12117505"/>
              <a:gd name="connsiteY9" fmla="*/ 5937810 h 6231011"/>
              <a:gd name="connsiteX10" fmla="*/ 5707509 w 12117505"/>
              <a:gd name="connsiteY10" fmla="*/ 6231011 h 6231011"/>
              <a:gd name="connsiteX11" fmla="*/ 6071394 w 12117505"/>
              <a:gd name="connsiteY11" fmla="*/ 5917114 h 6231011"/>
              <a:gd name="connsiteX12" fmla="*/ 9098386 w 12117505"/>
              <a:gd name="connsiteY12" fmla="*/ 5911624 h 6231011"/>
              <a:gd name="connsiteX13" fmla="*/ 10007288 w 12117505"/>
              <a:gd name="connsiteY13" fmla="*/ 5914499 h 6231011"/>
              <a:gd name="connsiteX14" fmla="*/ 10927227 w 12117505"/>
              <a:gd name="connsiteY14" fmla="*/ 5922366 h 6231011"/>
              <a:gd name="connsiteX15" fmla="*/ 12085310 w 12117505"/>
              <a:gd name="connsiteY15" fmla="*/ 5921320 h 6231011"/>
              <a:gd name="connsiteX16" fmla="*/ 12063456 w 12117505"/>
              <a:gd name="connsiteY16" fmla="*/ 2621674 h 6231011"/>
              <a:gd name="connsiteX17" fmla="*/ 12054104 w 12117505"/>
              <a:gd name="connsiteY17" fmla="*/ 176313 h 6231011"/>
              <a:gd name="connsiteX18" fmla="*/ 11486459 w 12117505"/>
              <a:gd name="connsiteY18" fmla="*/ 115090 h 6231011"/>
              <a:gd name="connsiteX19" fmla="*/ 10259313 w 12117505"/>
              <a:gd name="connsiteY19" fmla="*/ 101059 h 6231011"/>
              <a:gd name="connsiteX20" fmla="*/ 7599878 w 12117505"/>
              <a:gd name="connsiteY20" fmla="*/ 75910 h 6231011"/>
              <a:gd name="connsiteX21" fmla="*/ 1892744 w 12117505"/>
              <a:gd name="connsiteY21" fmla="*/ 0 h 6231011"/>
              <a:gd name="connsiteX0" fmla="*/ 1892744 w 12117505"/>
              <a:gd name="connsiteY0" fmla="*/ 0 h 6231011"/>
              <a:gd name="connsiteX1" fmla="*/ 304663 w 12117505"/>
              <a:gd name="connsiteY1" fmla="*/ 10761 h 6231011"/>
              <a:gd name="connsiteX2" fmla="*/ 0 w 12117505"/>
              <a:gd name="connsiteY2" fmla="*/ 47942 h 6231011"/>
              <a:gd name="connsiteX3" fmla="*/ 0 w 12117505"/>
              <a:gd name="connsiteY3" fmla="*/ 909146 h 6231011"/>
              <a:gd name="connsiteX4" fmla="*/ 4597 w 12117505"/>
              <a:gd name="connsiteY4" fmla="*/ 909146 h 6231011"/>
              <a:gd name="connsiteX5" fmla="*/ 88972 w 12117505"/>
              <a:gd name="connsiteY5" fmla="*/ 3523848 h 6231011"/>
              <a:gd name="connsiteX6" fmla="*/ 148480 w 12117505"/>
              <a:gd name="connsiteY6" fmla="*/ 5930841 h 6231011"/>
              <a:gd name="connsiteX7" fmla="*/ 3319168 w 12117505"/>
              <a:gd name="connsiteY7" fmla="*/ 5933377 h 6231011"/>
              <a:gd name="connsiteX8" fmla="*/ 4308929 w 12117505"/>
              <a:gd name="connsiteY8" fmla="*/ 5926717 h 6231011"/>
              <a:gd name="connsiteX9" fmla="*/ 5308288 w 12117505"/>
              <a:gd name="connsiteY9" fmla="*/ 5937810 h 6231011"/>
              <a:gd name="connsiteX10" fmla="*/ 5707509 w 12117505"/>
              <a:gd name="connsiteY10" fmla="*/ 6231011 h 6231011"/>
              <a:gd name="connsiteX11" fmla="*/ 6071394 w 12117505"/>
              <a:gd name="connsiteY11" fmla="*/ 5917114 h 6231011"/>
              <a:gd name="connsiteX12" fmla="*/ 9098386 w 12117505"/>
              <a:gd name="connsiteY12" fmla="*/ 5911624 h 6231011"/>
              <a:gd name="connsiteX13" fmla="*/ 10007288 w 12117505"/>
              <a:gd name="connsiteY13" fmla="*/ 5914499 h 6231011"/>
              <a:gd name="connsiteX14" fmla="*/ 10927227 w 12117505"/>
              <a:gd name="connsiteY14" fmla="*/ 5922366 h 6231011"/>
              <a:gd name="connsiteX15" fmla="*/ 12085310 w 12117505"/>
              <a:gd name="connsiteY15" fmla="*/ 5921320 h 6231011"/>
              <a:gd name="connsiteX16" fmla="*/ 12063456 w 12117505"/>
              <a:gd name="connsiteY16" fmla="*/ 2621674 h 6231011"/>
              <a:gd name="connsiteX17" fmla="*/ 12054104 w 12117505"/>
              <a:gd name="connsiteY17" fmla="*/ 176313 h 6231011"/>
              <a:gd name="connsiteX18" fmla="*/ 11486459 w 12117505"/>
              <a:gd name="connsiteY18" fmla="*/ 115090 h 6231011"/>
              <a:gd name="connsiteX19" fmla="*/ 10223511 w 12117505"/>
              <a:gd name="connsiteY19" fmla="*/ 101059 h 6231011"/>
              <a:gd name="connsiteX20" fmla="*/ 7599878 w 12117505"/>
              <a:gd name="connsiteY20" fmla="*/ 75910 h 6231011"/>
              <a:gd name="connsiteX21" fmla="*/ 1892744 w 12117505"/>
              <a:gd name="connsiteY21" fmla="*/ 0 h 6231011"/>
              <a:gd name="connsiteX0" fmla="*/ 2161267 w 12117505"/>
              <a:gd name="connsiteY0" fmla="*/ 19141 h 6220250"/>
              <a:gd name="connsiteX1" fmla="*/ 304663 w 12117505"/>
              <a:gd name="connsiteY1" fmla="*/ 0 h 6220250"/>
              <a:gd name="connsiteX2" fmla="*/ 0 w 12117505"/>
              <a:gd name="connsiteY2" fmla="*/ 37181 h 6220250"/>
              <a:gd name="connsiteX3" fmla="*/ 0 w 12117505"/>
              <a:gd name="connsiteY3" fmla="*/ 898385 h 6220250"/>
              <a:gd name="connsiteX4" fmla="*/ 4597 w 12117505"/>
              <a:gd name="connsiteY4" fmla="*/ 898385 h 6220250"/>
              <a:gd name="connsiteX5" fmla="*/ 88972 w 12117505"/>
              <a:gd name="connsiteY5" fmla="*/ 3513087 h 6220250"/>
              <a:gd name="connsiteX6" fmla="*/ 148480 w 12117505"/>
              <a:gd name="connsiteY6" fmla="*/ 5920080 h 6220250"/>
              <a:gd name="connsiteX7" fmla="*/ 3319168 w 12117505"/>
              <a:gd name="connsiteY7" fmla="*/ 5922616 h 6220250"/>
              <a:gd name="connsiteX8" fmla="*/ 4308929 w 12117505"/>
              <a:gd name="connsiteY8" fmla="*/ 5915956 h 6220250"/>
              <a:gd name="connsiteX9" fmla="*/ 5308288 w 12117505"/>
              <a:gd name="connsiteY9" fmla="*/ 5927049 h 6220250"/>
              <a:gd name="connsiteX10" fmla="*/ 5707509 w 12117505"/>
              <a:gd name="connsiteY10" fmla="*/ 6220250 h 6220250"/>
              <a:gd name="connsiteX11" fmla="*/ 6071394 w 12117505"/>
              <a:gd name="connsiteY11" fmla="*/ 5906353 h 6220250"/>
              <a:gd name="connsiteX12" fmla="*/ 9098386 w 12117505"/>
              <a:gd name="connsiteY12" fmla="*/ 5900863 h 6220250"/>
              <a:gd name="connsiteX13" fmla="*/ 10007288 w 12117505"/>
              <a:gd name="connsiteY13" fmla="*/ 5903738 h 6220250"/>
              <a:gd name="connsiteX14" fmla="*/ 10927227 w 12117505"/>
              <a:gd name="connsiteY14" fmla="*/ 5911605 h 6220250"/>
              <a:gd name="connsiteX15" fmla="*/ 12085310 w 12117505"/>
              <a:gd name="connsiteY15" fmla="*/ 5910559 h 6220250"/>
              <a:gd name="connsiteX16" fmla="*/ 12063456 w 12117505"/>
              <a:gd name="connsiteY16" fmla="*/ 2610913 h 6220250"/>
              <a:gd name="connsiteX17" fmla="*/ 12054104 w 12117505"/>
              <a:gd name="connsiteY17" fmla="*/ 165552 h 6220250"/>
              <a:gd name="connsiteX18" fmla="*/ 11486459 w 12117505"/>
              <a:gd name="connsiteY18" fmla="*/ 104329 h 6220250"/>
              <a:gd name="connsiteX19" fmla="*/ 10223511 w 12117505"/>
              <a:gd name="connsiteY19" fmla="*/ 90298 h 6220250"/>
              <a:gd name="connsiteX20" fmla="*/ 7599878 w 12117505"/>
              <a:gd name="connsiteY20" fmla="*/ 65149 h 6220250"/>
              <a:gd name="connsiteX21" fmla="*/ 2161267 w 12117505"/>
              <a:gd name="connsiteY21" fmla="*/ 19141 h 6220250"/>
              <a:gd name="connsiteX0" fmla="*/ 2161267 w 12117505"/>
              <a:gd name="connsiteY0" fmla="*/ 19141 h 6220250"/>
              <a:gd name="connsiteX1" fmla="*/ 304663 w 12117505"/>
              <a:gd name="connsiteY1" fmla="*/ 0 h 6220250"/>
              <a:gd name="connsiteX2" fmla="*/ 0 w 12117505"/>
              <a:gd name="connsiteY2" fmla="*/ 140095 h 6220250"/>
              <a:gd name="connsiteX3" fmla="*/ 0 w 12117505"/>
              <a:gd name="connsiteY3" fmla="*/ 898385 h 6220250"/>
              <a:gd name="connsiteX4" fmla="*/ 4597 w 12117505"/>
              <a:gd name="connsiteY4" fmla="*/ 898385 h 6220250"/>
              <a:gd name="connsiteX5" fmla="*/ 88972 w 12117505"/>
              <a:gd name="connsiteY5" fmla="*/ 3513087 h 6220250"/>
              <a:gd name="connsiteX6" fmla="*/ 148480 w 12117505"/>
              <a:gd name="connsiteY6" fmla="*/ 5920080 h 6220250"/>
              <a:gd name="connsiteX7" fmla="*/ 3319168 w 12117505"/>
              <a:gd name="connsiteY7" fmla="*/ 5922616 h 6220250"/>
              <a:gd name="connsiteX8" fmla="*/ 4308929 w 12117505"/>
              <a:gd name="connsiteY8" fmla="*/ 5915956 h 6220250"/>
              <a:gd name="connsiteX9" fmla="*/ 5308288 w 12117505"/>
              <a:gd name="connsiteY9" fmla="*/ 5927049 h 6220250"/>
              <a:gd name="connsiteX10" fmla="*/ 5707509 w 12117505"/>
              <a:gd name="connsiteY10" fmla="*/ 6220250 h 6220250"/>
              <a:gd name="connsiteX11" fmla="*/ 6071394 w 12117505"/>
              <a:gd name="connsiteY11" fmla="*/ 5906353 h 6220250"/>
              <a:gd name="connsiteX12" fmla="*/ 9098386 w 12117505"/>
              <a:gd name="connsiteY12" fmla="*/ 5900863 h 6220250"/>
              <a:gd name="connsiteX13" fmla="*/ 10007288 w 12117505"/>
              <a:gd name="connsiteY13" fmla="*/ 5903738 h 6220250"/>
              <a:gd name="connsiteX14" fmla="*/ 10927227 w 12117505"/>
              <a:gd name="connsiteY14" fmla="*/ 5911605 h 6220250"/>
              <a:gd name="connsiteX15" fmla="*/ 12085310 w 12117505"/>
              <a:gd name="connsiteY15" fmla="*/ 5910559 h 6220250"/>
              <a:gd name="connsiteX16" fmla="*/ 12063456 w 12117505"/>
              <a:gd name="connsiteY16" fmla="*/ 2610913 h 6220250"/>
              <a:gd name="connsiteX17" fmla="*/ 12054104 w 12117505"/>
              <a:gd name="connsiteY17" fmla="*/ 165552 h 6220250"/>
              <a:gd name="connsiteX18" fmla="*/ 11486459 w 12117505"/>
              <a:gd name="connsiteY18" fmla="*/ 104329 h 6220250"/>
              <a:gd name="connsiteX19" fmla="*/ 10223511 w 12117505"/>
              <a:gd name="connsiteY19" fmla="*/ 90298 h 6220250"/>
              <a:gd name="connsiteX20" fmla="*/ 7599878 w 12117505"/>
              <a:gd name="connsiteY20" fmla="*/ 65149 h 6220250"/>
              <a:gd name="connsiteX21" fmla="*/ 2161267 w 12117505"/>
              <a:gd name="connsiteY21" fmla="*/ 19141 h 6220250"/>
              <a:gd name="connsiteX0" fmla="*/ 2161267 w 12117505"/>
              <a:gd name="connsiteY0" fmla="*/ 0 h 6201109"/>
              <a:gd name="connsiteX1" fmla="*/ 705111 w 12117505"/>
              <a:gd name="connsiteY1" fmla="*/ 15164 h 6201109"/>
              <a:gd name="connsiteX2" fmla="*/ 0 w 12117505"/>
              <a:gd name="connsiteY2" fmla="*/ 120954 h 6201109"/>
              <a:gd name="connsiteX3" fmla="*/ 0 w 12117505"/>
              <a:gd name="connsiteY3" fmla="*/ 879244 h 6201109"/>
              <a:gd name="connsiteX4" fmla="*/ 4597 w 12117505"/>
              <a:gd name="connsiteY4" fmla="*/ 879244 h 6201109"/>
              <a:gd name="connsiteX5" fmla="*/ 88972 w 12117505"/>
              <a:gd name="connsiteY5" fmla="*/ 3493946 h 6201109"/>
              <a:gd name="connsiteX6" fmla="*/ 148480 w 12117505"/>
              <a:gd name="connsiteY6" fmla="*/ 5900939 h 6201109"/>
              <a:gd name="connsiteX7" fmla="*/ 3319168 w 12117505"/>
              <a:gd name="connsiteY7" fmla="*/ 5903475 h 6201109"/>
              <a:gd name="connsiteX8" fmla="*/ 4308929 w 12117505"/>
              <a:gd name="connsiteY8" fmla="*/ 5896815 h 6201109"/>
              <a:gd name="connsiteX9" fmla="*/ 5308288 w 12117505"/>
              <a:gd name="connsiteY9" fmla="*/ 5907908 h 6201109"/>
              <a:gd name="connsiteX10" fmla="*/ 5707509 w 12117505"/>
              <a:gd name="connsiteY10" fmla="*/ 6201109 h 6201109"/>
              <a:gd name="connsiteX11" fmla="*/ 6071394 w 12117505"/>
              <a:gd name="connsiteY11" fmla="*/ 5887212 h 6201109"/>
              <a:gd name="connsiteX12" fmla="*/ 9098386 w 12117505"/>
              <a:gd name="connsiteY12" fmla="*/ 5881722 h 6201109"/>
              <a:gd name="connsiteX13" fmla="*/ 10007288 w 12117505"/>
              <a:gd name="connsiteY13" fmla="*/ 5884597 h 6201109"/>
              <a:gd name="connsiteX14" fmla="*/ 10927227 w 12117505"/>
              <a:gd name="connsiteY14" fmla="*/ 5892464 h 6201109"/>
              <a:gd name="connsiteX15" fmla="*/ 12085310 w 12117505"/>
              <a:gd name="connsiteY15" fmla="*/ 5891418 h 6201109"/>
              <a:gd name="connsiteX16" fmla="*/ 12063456 w 12117505"/>
              <a:gd name="connsiteY16" fmla="*/ 2591772 h 6201109"/>
              <a:gd name="connsiteX17" fmla="*/ 12054104 w 12117505"/>
              <a:gd name="connsiteY17" fmla="*/ 146411 h 6201109"/>
              <a:gd name="connsiteX18" fmla="*/ 11486459 w 12117505"/>
              <a:gd name="connsiteY18" fmla="*/ 85188 h 6201109"/>
              <a:gd name="connsiteX19" fmla="*/ 10223511 w 12117505"/>
              <a:gd name="connsiteY19" fmla="*/ 71157 h 6201109"/>
              <a:gd name="connsiteX20" fmla="*/ 7599878 w 12117505"/>
              <a:gd name="connsiteY20" fmla="*/ 46008 h 6201109"/>
              <a:gd name="connsiteX21" fmla="*/ 2161267 w 12117505"/>
              <a:gd name="connsiteY21" fmla="*/ 0 h 6201109"/>
              <a:gd name="connsiteX0" fmla="*/ 2695196 w 12117505"/>
              <a:gd name="connsiteY0" fmla="*/ 36292 h 6185945"/>
              <a:gd name="connsiteX1" fmla="*/ 705111 w 12117505"/>
              <a:gd name="connsiteY1" fmla="*/ 0 h 6185945"/>
              <a:gd name="connsiteX2" fmla="*/ 0 w 12117505"/>
              <a:gd name="connsiteY2" fmla="*/ 105790 h 6185945"/>
              <a:gd name="connsiteX3" fmla="*/ 0 w 12117505"/>
              <a:gd name="connsiteY3" fmla="*/ 864080 h 6185945"/>
              <a:gd name="connsiteX4" fmla="*/ 4597 w 12117505"/>
              <a:gd name="connsiteY4" fmla="*/ 864080 h 6185945"/>
              <a:gd name="connsiteX5" fmla="*/ 88972 w 12117505"/>
              <a:gd name="connsiteY5" fmla="*/ 3478782 h 6185945"/>
              <a:gd name="connsiteX6" fmla="*/ 148480 w 12117505"/>
              <a:gd name="connsiteY6" fmla="*/ 5885775 h 6185945"/>
              <a:gd name="connsiteX7" fmla="*/ 3319168 w 12117505"/>
              <a:gd name="connsiteY7" fmla="*/ 5888311 h 6185945"/>
              <a:gd name="connsiteX8" fmla="*/ 4308929 w 12117505"/>
              <a:gd name="connsiteY8" fmla="*/ 5881651 h 6185945"/>
              <a:gd name="connsiteX9" fmla="*/ 5308288 w 12117505"/>
              <a:gd name="connsiteY9" fmla="*/ 5892744 h 6185945"/>
              <a:gd name="connsiteX10" fmla="*/ 5707509 w 12117505"/>
              <a:gd name="connsiteY10" fmla="*/ 6185945 h 6185945"/>
              <a:gd name="connsiteX11" fmla="*/ 6071394 w 12117505"/>
              <a:gd name="connsiteY11" fmla="*/ 5872048 h 6185945"/>
              <a:gd name="connsiteX12" fmla="*/ 9098386 w 12117505"/>
              <a:gd name="connsiteY12" fmla="*/ 5866558 h 6185945"/>
              <a:gd name="connsiteX13" fmla="*/ 10007288 w 12117505"/>
              <a:gd name="connsiteY13" fmla="*/ 5869433 h 6185945"/>
              <a:gd name="connsiteX14" fmla="*/ 10927227 w 12117505"/>
              <a:gd name="connsiteY14" fmla="*/ 5877300 h 6185945"/>
              <a:gd name="connsiteX15" fmla="*/ 12085310 w 12117505"/>
              <a:gd name="connsiteY15" fmla="*/ 5876254 h 6185945"/>
              <a:gd name="connsiteX16" fmla="*/ 12063456 w 12117505"/>
              <a:gd name="connsiteY16" fmla="*/ 2576608 h 6185945"/>
              <a:gd name="connsiteX17" fmla="*/ 12054104 w 12117505"/>
              <a:gd name="connsiteY17" fmla="*/ 131247 h 6185945"/>
              <a:gd name="connsiteX18" fmla="*/ 11486459 w 12117505"/>
              <a:gd name="connsiteY18" fmla="*/ 70024 h 6185945"/>
              <a:gd name="connsiteX19" fmla="*/ 10223511 w 12117505"/>
              <a:gd name="connsiteY19" fmla="*/ 55993 h 6185945"/>
              <a:gd name="connsiteX20" fmla="*/ 7599878 w 12117505"/>
              <a:gd name="connsiteY20" fmla="*/ 30844 h 6185945"/>
              <a:gd name="connsiteX21" fmla="*/ 2695196 w 12117505"/>
              <a:gd name="connsiteY21" fmla="*/ 36292 h 6185945"/>
              <a:gd name="connsiteX0" fmla="*/ 2695196 w 12117505"/>
              <a:gd name="connsiteY0" fmla="*/ 5448 h 6155101"/>
              <a:gd name="connsiteX1" fmla="*/ 604999 w 12117505"/>
              <a:gd name="connsiteY1" fmla="*/ 37768 h 6155101"/>
              <a:gd name="connsiteX2" fmla="*/ 0 w 12117505"/>
              <a:gd name="connsiteY2" fmla="*/ 74946 h 6155101"/>
              <a:gd name="connsiteX3" fmla="*/ 0 w 12117505"/>
              <a:gd name="connsiteY3" fmla="*/ 833236 h 6155101"/>
              <a:gd name="connsiteX4" fmla="*/ 4597 w 12117505"/>
              <a:gd name="connsiteY4" fmla="*/ 833236 h 6155101"/>
              <a:gd name="connsiteX5" fmla="*/ 88972 w 12117505"/>
              <a:gd name="connsiteY5" fmla="*/ 3447938 h 6155101"/>
              <a:gd name="connsiteX6" fmla="*/ 148480 w 12117505"/>
              <a:gd name="connsiteY6" fmla="*/ 5854931 h 6155101"/>
              <a:gd name="connsiteX7" fmla="*/ 3319168 w 12117505"/>
              <a:gd name="connsiteY7" fmla="*/ 5857467 h 6155101"/>
              <a:gd name="connsiteX8" fmla="*/ 4308929 w 12117505"/>
              <a:gd name="connsiteY8" fmla="*/ 5850807 h 6155101"/>
              <a:gd name="connsiteX9" fmla="*/ 5308288 w 12117505"/>
              <a:gd name="connsiteY9" fmla="*/ 5861900 h 6155101"/>
              <a:gd name="connsiteX10" fmla="*/ 5707509 w 12117505"/>
              <a:gd name="connsiteY10" fmla="*/ 6155101 h 6155101"/>
              <a:gd name="connsiteX11" fmla="*/ 6071394 w 12117505"/>
              <a:gd name="connsiteY11" fmla="*/ 5841204 h 6155101"/>
              <a:gd name="connsiteX12" fmla="*/ 9098386 w 12117505"/>
              <a:gd name="connsiteY12" fmla="*/ 5835714 h 6155101"/>
              <a:gd name="connsiteX13" fmla="*/ 10007288 w 12117505"/>
              <a:gd name="connsiteY13" fmla="*/ 5838589 h 6155101"/>
              <a:gd name="connsiteX14" fmla="*/ 10927227 w 12117505"/>
              <a:gd name="connsiteY14" fmla="*/ 5846456 h 6155101"/>
              <a:gd name="connsiteX15" fmla="*/ 12085310 w 12117505"/>
              <a:gd name="connsiteY15" fmla="*/ 5845410 h 6155101"/>
              <a:gd name="connsiteX16" fmla="*/ 12063456 w 12117505"/>
              <a:gd name="connsiteY16" fmla="*/ 2545764 h 6155101"/>
              <a:gd name="connsiteX17" fmla="*/ 12054104 w 12117505"/>
              <a:gd name="connsiteY17" fmla="*/ 100403 h 6155101"/>
              <a:gd name="connsiteX18" fmla="*/ 11486459 w 12117505"/>
              <a:gd name="connsiteY18" fmla="*/ 39180 h 6155101"/>
              <a:gd name="connsiteX19" fmla="*/ 10223511 w 12117505"/>
              <a:gd name="connsiteY19" fmla="*/ 25149 h 6155101"/>
              <a:gd name="connsiteX20" fmla="*/ 7599878 w 12117505"/>
              <a:gd name="connsiteY20" fmla="*/ 0 h 6155101"/>
              <a:gd name="connsiteX21" fmla="*/ 2695196 w 12117505"/>
              <a:gd name="connsiteY21" fmla="*/ 5448 h 6155101"/>
              <a:gd name="connsiteX0" fmla="*/ 2695196 w 12117505"/>
              <a:gd name="connsiteY0" fmla="*/ 5448 h 6155101"/>
              <a:gd name="connsiteX1" fmla="*/ 604999 w 12117505"/>
              <a:gd name="connsiteY1" fmla="*/ 37768 h 6155101"/>
              <a:gd name="connsiteX2" fmla="*/ 0 w 12117505"/>
              <a:gd name="connsiteY2" fmla="*/ 74946 h 6155101"/>
              <a:gd name="connsiteX3" fmla="*/ 0 w 12117505"/>
              <a:gd name="connsiteY3" fmla="*/ 833236 h 6155101"/>
              <a:gd name="connsiteX4" fmla="*/ 4597 w 12117505"/>
              <a:gd name="connsiteY4" fmla="*/ 833236 h 6155101"/>
              <a:gd name="connsiteX5" fmla="*/ 88972 w 12117505"/>
              <a:gd name="connsiteY5" fmla="*/ 3447938 h 6155101"/>
              <a:gd name="connsiteX6" fmla="*/ 148480 w 12117505"/>
              <a:gd name="connsiteY6" fmla="*/ 5854931 h 6155101"/>
              <a:gd name="connsiteX7" fmla="*/ 3319168 w 12117505"/>
              <a:gd name="connsiteY7" fmla="*/ 5857467 h 6155101"/>
              <a:gd name="connsiteX8" fmla="*/ 4308929 w 12117505"/>
              <a:gd name="connsiteY8" fmla="*/ 5850807 h 6155101"/>
              <a:gd name="connsiteX9" fmla="*/ 5308288 w 12117505"/>
              <a:gd name="connsiteY9" fmla="*/ 5861900 h 6155101"/>
              <a:gd name="connsiteX10" fmla="*/ 5707509 w 12117505"/>
              <a:gd name="connsiteY10" fmla="*/ 6155101 h 6155101"/>
              <a:gd name="connsiteX11" fmla="*/ 6254140 w 12117505"/>
              <a:gd name="connsiteY11" fmla="*/ 5841204 h 6155101"/>
              <a:gd name="connsiteX12" fmla="*/ 9098386 w 12117505"/>
              <a:gd name="connsiteY12" fmla="*/ 5835714 h 6155101"/>
              <a:gd name="connsiteX13" fmla="*/ 10007288 w 12117505"/>
              <a:gd name="connsiteY13" fmla="*/ 5838589 h 6155101"/>
              <a:gd name="connsiteX14" fmla="*/ 10927227 w 12117505"/>
              <a:gd name="connsiteY14" fmla="*/ 5846456 h 6155101"/>
              <a:gd name="connsiteX15" fmla="*/ 12085310 w 12117505"/>
              <a:gd name="connsiteY15" fmla="*/ 5845410 h 6155101"/>
              <a:gd name="connsiteX16" fmla="*/ 12063456 w 12117505"/>
              <a:gd name="connsiteY16" fmla="*/ 2545764 h 6155101"/>
              <a:gd name="connsiteX17" fmla="*/ 12054104 w 12117505"/>
              <a:gd name="connsiteY17" fmla="*/ 100403 h 6155101"/>
              <a:gd name="connsiteX18" fmla="*/ 11486459 w 12117505"/>
              <a:gd name="connsiteY18" fmla="*/ 39180 h 6155101"/>
              <a:gd name="connsiteX19" fmla="*/ 10223511 w 12117505"/>
              <a:gd name="connsiteY19" fmla="*/ 25149 h 6155101"/>
              <a:gd name="connsiteX20" fmla="*/ 7599878 w 12117505"/>
              <a:gd name="connsiteY20" fmla="*/ 0 h 6155101"/>
              <a:gd name="connsiteX21" fmla="*/ 2695196 w 12117505"/>
              <a:gd name="connsiteY21" fmla="*/ 5448 h 6155101"/>
              <a:gd name="connsiteX0" fmla="*/ 2695196 w 12117505"/>
              <a:gd name="connsiteY0" fmla="*/ 5448 h 6210525"/>
              <a:gd name="connsiteX1" fmla="*/ 604999 w 12117505"/>
              <a:gd name="connsiteY1" fmla="*/ 37768 h 6210525"/>
              <a:gd name="connsiteX2" fmla="*/ 0 w 12117505"/>
              <a:gd name="connsiteY2" fmla="*/ 74946 h 6210525"/>
              <a:gd name="connsiteX3" fmla="*/ 0 w 12117505"/>
              <a:gd name="connsiteY3" fmla="*/ 833236 h 6210525"/>
              <a:gd name="connsiteX4" fmla="*/ 4597 w 12117505"/>
              <a:gd name="connsiteY4" fmla="*/ 833236 h 6210525"/>
              <a:gd name="connsiteX5" fmla="*/ 88972 w 12117505"/>
              <a:gd name="connsiteY5" fmla="*/ 3447938 h 6210525"/>
              <a:gd name="connsiteX6" fmla="*/ 148480 w 12117505"/>
              <a:gd name="connsiteY6" fmla="*/ 5854931 h 6210525"/>
              <a:gd name="connsiteX7" fmla="*/ 3319168 w 12117505"/>
              <a:gd name="connsiteY7" fmla="*/ 5857467 h 6210525"/>
              <a:gd name="connsiteX8" fmla="*/ 4308929 w 12117505"/>
              <a:gd name="connsiteY8" fmla="*/ 5850807 h 6210525"/>
              <a:gd name="connsiteX9" fmla="*/ 5308288 w 12117505"/>
              <a:gd name="connsiteY9" fmla="*/ 5861900 h 6210525"/>
              <a:gd name="connsiteX10" fmla="*/ 5877202 w 12117505"/>
              <a:gd name="connsiteY10" fmla="*/ 6210525 h 6210525"/>
              <a:gd name="connsiteX11" fmla="*/ 6254140 w 12117505"/>
              <a:gd name="connsiteY11" fmla="*/ 5841204 h 6210525"/>
              <a:gd name="connsiteX12" fmla="*/ 9098386 w 12117505"/>
              <a:gd name="connsiteY12" fmla="*/ 5835714 h 6210525"/>
              <a:gd name="connsiteX13" fmla="*/ 10007288 w 12117505"/>
              <a:gd name="connsiteY13" fmla="*/ 5838589 h 6210525"/>
              <a:gd name="connsiteX14" fmla="*/ 10927227 w 12117505"/>
              <a:gd name="connsiteY14" fmla="*/ 5846456 h 6210525"/>
              <a:gd name="connsiteX15" fmla="*/ 12085310 w 12117505"/>
              <a:gd name="connsiteY15" fmla="*/ 5845410 h 6210525"/>
              <a:gd name="connsiteX16" fmla="*/ 12063456 w 12117505"/>
              <a:gd name="connsiteY16" fmla="*/ 2545764 h 6210525"/>
              <a:gd name="connsiteX17" fmla="*/ 12054104 w 12117505"/>
              <a:gd name="connsiteY17" fmla="*/ 100403 h 6210525"/>
              <a:gd name="connsiteX18" fmla="*/ 11486459 w 12117505"/>
              <a:gd name="connsiteY18" fmla="*/ 39180 h 6210525"/>
              <a:gd name="connsiteX19" fmla="*/ 10223511 w 12117505"/>
              <a:gd name="connsiteY19" fmla="*/ 25149 h 6210525"/>
              <a:gd name="connsiteX20" fmla="*/ 7599878 w 12117505"/>
              <a:gd name="connsiteY20" fmla="*/ 0 h 6210525"/>
              <a:gd name="connsiteX21" fmla="*/ 2695196 w 12117505"/>
              <a:gd name="connsiteY21" fmla="*/ 5448 h 6210525"/>
              <a:gd name="connsiteX0" fmla="*/ 2695196 w 12117505"/>
              <a:gd name="connsiteY0" fmla="*/ 5448 h 6259020"/>
              <a:gd name="connsiteX1" fmla="*/ 604999 w 12117505"/>
              <a:gd name="connsiteY1" fmla="*/ 37768 h 6259020"/>
              <a:gd name="connsiteX2" fmla="*/ 0 w 12117505"/>
              <a:gd name="connsiteY2" fmla="*/ 74946 h 6259020"/>
              <a:gd name="connsiteX3" fmla="*/ 0 w 12117505"/>
              <a:gd name="connsiteY3" fmla="*/ 833236 h 6259020"/>
              <a:gd name="connsiteX4" fmla="*/ 4597 w 12117505"/>
              <a:gd name="connsiteY4" fmla="*/ 833236 h 6259020"/>
              <a:gd name="connsiteX5" fmla="*/ 88972 w 12117505"/>
              <a:gd name="connsiteY5" fmla="*/ 3447938 h 6259020"/>
              <a:gd name="connsiteX6" fmla="*/ 148480 w 12117505"/>
              <a:gd name="connsiteY6" fmla="*/ 5854931 h 6259020"/>
              <a:gd name="connsiteX7" fmla="*/ 3319168 w 12117505"/>
              <a:gd name="connsiteY7" fmla="*/ 5857467 h 6259020"/>
              <a:gd name="connsiteX8" fmla="*/ 4308929 w 12117505"/>
              <a:gd name="connsiteY8" fmla="*/ 5850807 h 6259020"/>
              <a:gd name="connsiteX9" fmla="*/ 5308288 w 12117505"/>
              <a:gd name="connsiteY9" fmla="*/ 5861900 h 6259020"/>
              <a:gd name="connsiteX10" fmla="*/ 5903311 w 12117505"/>
              <a:gd name="connsiteY10" fmla="*/ 6259020 h 6259020"/>
              <a:gd name="connsiteX11" fmla="*/ 6254140 w 12117505"/>
              <a:gd name="connsiteY11" fmla="*/ 5841204 h 6259020"/>
              <a:gd name="connsiteX12" fmla="*/ 9098386 w 12117505"/>
              <a:gd name="connsiteY12" fmla="*/ 5835714 h 6259020"/>
              <a:gd name="connsiteX13" fmla="*/ 10007288 w 12117505"/>
              <a:gd name="connsiteY13" fmla="*/ 5838589 h 6259020"/>
              <a:gd name="connsiteX14" fmla="*/ 10927227 w 12117505"/>
              <a:gd name="connsiteY14" fmla="*/ 5846456 h 6259020"/>
              <a:gd name="connsiteX15" fmla="*/ 12085310 w 12117505"/>
              <a:gd name="connsiteY15" fmla="*/ 5845410 h 6259020"/>
              <a:gd name="connsiteX16" fmla="*/ 12063456 w 12117505"/>
              <a:gd name="connsiteY16" fmla="*/ 2545764 h 6259020"/>
              <a:gd name="connsiteX17" fmla="*/ 12054104 w 12117505"/>
              <a:gd name="connsiteY17" fmla="*/ 100403 h 6259020"/>
              <a:gd name="connsiteX18" fmla="*/ 11486459 w 12117505"/>
              <a:gd name="connsiteY18" fmla="*/ 39180 h 6259020"/>
              <a:gd name="connsiteX19" fmla="*/ 10223511 w 12117505"/>
              <a:gd name="connsiteY19" fmla="*/ 25149 h 6259020"/>
              <a:gd name="connsiteX20" fmla="*/ 7599878 w 12117505"/>
              <a:gd name="connsiteY20" fmla="*/ 0 h 6259020"/>
              <a:gd name="connsiteX21" fmla="*/ 2695196 w 12117505"/>
              <a:gd name="connsiteY21" fmla="*/ 5448 h 6259020"/>
              <a:gd name="connsiteX0" fmla="*/ 2695196 w 12117505"/>
              <a:gd name="connsiteY0" fmla="*/ 5448 h 6259020"/>
              <a:gd name="connsiteX1" fmla="*/ 604999 w 12117505"/>
              <a:gd name="connsiteY1" fmla="*/ 37768 h 6259020"/>
              <a:gd name="connsiteX2" fmla="*/ 0 w 12117505"/>
              <a:gd name="connsiteY2" fmla="*/ 74946 h 6259020"/>
              <a:gd name="connsiteX3" fmla="*/ 0 w 12117505"/>
              <a:gd name="connsiteY3" fmla="*/ 833236 h 6259020"/>
              <a:gd name="connsiteX4" fmla="*/ 4597 w 12117505"/>
              <a:gd name="connsiteY4" fmla="*/ 833236 h 6259020"/>
              <a:gd name="connsiteX5" fmla="*/ 88972 w 12117505"/>
              <a:gd name="connsiteY5" fmla="*/ 3447938 h 6259020"/>
              <a:gd name="connsiteX6" fmla="*/ 148480 w 12117505"/>
              <a:gd name="connsiteY6" fmla="*/ 5854931 h 6259020"/>
              <a:gd name="connsiteX7" fmla="*/ 3319168 w 12117505"/>
              <a:gd name="connsiteY7" fmla="*/ 5857467 h 6259020"/>
              <a:gd name="connsiteX8" fmla="*/ 4308929 w 12117505"/>
              <a:gd name="connsiteY8" fmla="*/ 5850807 h 6259020"/>
              <a:gd name="connsiteX9" fmla="*/ 5308288 w 12117505"/>
              <a:gd name="connsiteY9" fmla="*/ 5861900 h 6259020"/>
              <a:gd name="connsiteX10" fmla="*/ 5903311 w 12117505"/>
              <a:gd name="connsiteY10" fmla="*/ 6259020 h 6259020"/>
              <a:gd name="connsiteX11" fmla="*/ 6358569 w 12117505"/>
              <a:gd name="connsiteY11" fmla="*/ 5841208 h 6259020"/>
              <a:gd name="connsiteX12" fmla="*/ 9098386 w 12117505"/>
              <a:gd name="connsiteY12" fmla="*/ 5835714 h 6259020"/>
              <a:gd name="connsiteX13" fmla="*/ 10007288 w 12117505"/>
              <a:gd name="connsiteY13" fmla="*/ 5838589 h 6259020"/>
              <a:gd name="connsiteX14" fmla="*/ 10927227 w 12117505"/>
              <a:gd name="connsiteY14" fmla="*/ 5846456 h 6259020"/>
              <a:gd name="connsiteX15" fmla="*/ 12085310 w 12117505"/>
              <a:gd name="connsiteY15" fmla="*/ 5845410 h 6259020"/>
              <a:gd name="connsiteX16" fmla="*/ 12063456 w 12117505"/>
              <a:gd name="connsiteY16" fmla="*/ 2545764 h 6259020"/>
              <a:gd name="connsiteX17" fmla="*/ 12054104 w 12117505"/>
              <a:gd name="connsiteY17" fmla="*/ 100403 h 6259020"/>
              <a:gd name="connsiteX18" fmla="*/ 11486459 w 12117505"/>
              <a:gd name="connsiteY18" fmla="*/ 39180 h 6259020"/>
              <a:gd name="connsiteX19" fmla="*/ 10223511 w 12117505"/>
              <a:gd name="connsiteY19" fmla="*/ 25149 h 6259020"/>
              <a:gd name="connsiteX20" fmla="*/ 7599878 w 12117505"/>
              <a:gd name="connsiteY20" fmla="*/ 0 h 6259020"/>
              <a:gd name="connsiteX21" fmla="*/ 2695196 w 12117505"/>
              <a:gd name="connsiteY21" fmla="*/ 5448 h 625902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2117505" h="6259020">
                <a:moveTo>
                  <a:pt x="2695196" y="5448"/>
                </a:moveTo>
                <a:lnTo>
                  <a:pt x="604999" y="37768"/>
                </a:lnTo>
                <a:cubicBezTo>
                  <a:pt x="485777" y="44401"/>
                  <a:pt x="30881" y="27994"/>
                  <a:pt x="0" y="74946"/>
                </a:cubicBezTo>
                <a:lnTo>
                  <a:pt x="0" y="833236"/>
                </a:lnTo>
                <a:lnTo>
                  <a:pt x="4597" y="833236"/>
                </a:lnTo>
                <a:cubicBezTo>
                  <a:pt x="19426" y="1269020"/>
                  <a:pt x="64992" y="2610989"/>
                  <a:pt x="88972" y="3447938"/>
                </a:cubicBezTo>
                <a:cubicBezTo>
                  <a:pt x="105117" y="5555727"/>
                  <a:pt x="7283" y="5882511"/>
                  <a:pt x="148480" y="5854931"/>
                </a:cubicBezTo>
                <a:cubicBezTo>
                  <a:pt x="1104834" y="5841902"/>
                  <a:pt x="1937287" y="5880951"/>
                  <a:pt x="3319168" y="5857467"/>
                </a:cubicBezTo>
                <a:lnTo>
                  <a:pt x="4308929" y="5850807"/>
                </a:lnTo>
                <a:lnTo>
                  <a:pt x="5308288" y="5861900"/>
                </a:lnTo>
                <a:cubicBezTo>
                  <a:pt x="5547231" y="6002161"/>
                  <a:pt x="5692022" y="6126648"/>
                  <a:pt x="5903311" y="6259020"/>
                </a:cubicBezTo>
                <a:cubicBezTo>
                  <a:pt x="6036995" y="6157144"/>
                  <a:pt x="6233063" y="5970792"/>
                  <a:pt x="6358569" y="5841208"/>
                </a:cubicBezTo>
                <a:cubicBezTo>
                  <a:pt x="6445558" y="5838468"/>
                  <a:pt x="8737174" y="5842629"/>
                  <a:pt x="9098386" y="5835714"/>
                </a:cubicBezTo>
                <a:lnTo>
                  <a:pt x="10007288" y="5838589"/>
                </a:lnTo>
                <a:lnTo>
                  <a:pt x="10927227" y="5846456"/>
                </a:lnTo>
                <a:cubicBezTo>
                  <a:pt x="11284890" y="5836792"/>
                  <a:pt x="12058379" y="5889163"/>
                  <a:pt x="12085310" y="5845410"/>
                </a:cubicBezTo>
                <a:cubicBezTo>
                  <a:pt x="12123753" y="5639890"/>
                  <a:pt x="12050112" y="4331065"/>
                  <a:pt x="12063456" y="2545764"/>
                </a:cubicBezTo>
                <a:cubicBezTo>
                  <a:pt x="12111817" y="1464496"/>
                  <a:pt x="12159998" y="515808"/>
                  <a:pt x="12054104" y="100403"/>
                </a:cubicBezTo>
                <a:cubicBezTo>
                  <a:pt x="12029550" y="4082"/>
                  <a:pt x="11791558" y="51722"/>
                  <a:pt x="11486459" y="39180"/>
                </a:cubicBezTo>
                <a:cubicBezTo>
                  <a:pt x="11181360" y="26638"/>
                  <a:pt x="10644494" y="29826"/>
                  <a:pt x="10223511" y="25149"/>
                </a:cubicBezTo>
                <a:lnTo>
                  <a:pt x="7599878" y="0"/>
                </a:lnTo>
                <a:lnTo>
                  <a:pt x="2695196" y="5448"/>
                </a:ln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4CAD8-2623-C2CC-20B0-28BFB2DB6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8891" y="2084011"/>
            <a:ext cx="3558592" cy="270874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GB" sz="1800" b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‘Personal data’</a:t>
            </a:r>
            <a:r>
              <a:rPr lang="en-GB" sz="1800" b="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b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includes audio/video data of interview participants.</a:t>
            </a:r>
            <a:br>
              <a:rPr lang="en-GB" sz="1800" b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b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1800" b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800" b="0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“to one or more factors specific to the physical…identity of that natural person”</a:t>
            </a:r>
            <a:br>
              <a:rPr lang="en-GB" sz="1800" dirty="0">
                <a:effectLst/>
                <a:latin typeface="Arial" panose="020B0604020202020204" pitchFamily="34" charset="0"/>
              </a:rPr>
            </a:br>
            <a:endParaRPr lang="en-US" dirty="0"/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A283C77E-EA5D-9BB8-AEBB-2C92899F55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7011" y="556590"/>
            <a:ext cx="5968491" cy="552085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1023356-7180-BA40-C027-7E79EBF02DF2}"/>
              </a:ext>
            </a:extLst>
          </p:cNvPr>
          <p:cNvSpPr txBox="1"/>
          <p:nvPr/>
        </p:nvSpPr>
        <p:spPr>
          <a:xfrm>
            <a:off x="6019333" y="1969045"/>
            <a:ext cx="3932480" cy="1172452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46505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F0B80-180A-26C7-440B-24A9AF67C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Follow up writing task:</a:t>
            </a:r>
          </a:p>
        </p:txBody>
      </p:sp>
      <p:pic>
        <p:nvPicPr>
          <p:cNvPr id="7" name="Content Placeholder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2801C65-DA5E-74F6-9A13-D97C4E3C90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387" y="2111591"/>
            <a:ext cx="10228412" cy="3161635"/>
          </a:xfrm>
        </p:spPr>
      </p:pic>
    </p:spTree>
    <p:extLst>
      <p:ext uri="{BB962C8B-B14F-4D97-AF65-F5344CB8AC3E}">
        <p14:creationId xmlns:p14="http://schemas.microsoft.com/office/powerpoint/2010/main" val="23941100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D31FA12-62D3-45F2-A54B-C528BB0E1C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DDBA102-7785-4932-A4DF-3C6A403A4E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103327">
            <a:off x="816371" y="858598"/>
            <a:ext cx="5769228" cy="5282168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E652DD-1104-9C19-10C2-32255EE94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2895" y="1656784"/>
            <a:ext cx="3995225" cy="227604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dirty="0"/>
              <a:t>Ethics in a thesis?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C3EC99C-998B-4A39-8BC5-20DE58110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833463" y="464233"/>
            <a:ext cx="4205615" cy="2838157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Content Placeholder 4" descr="A line with black text&#10;&#10;Description automatically generated with medium confidence">
            <a:extLst>
              <a:ext uri="{FF2B5EF4-FFF2-40B4-BE49-F238E27FC236}">
                <a16:creationId xmlns:a16="http://schemas.microsoft.com/office/drawing/2014/main" id="{40635891-17B2-7923-24D5-3786A49A22F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8154" y="1373045"/>
            <a:ext cx="4084652" cy="970105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B7642B0E-A915-4B4E-87A4-AB6F54123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61598" y="3439202"/>
            <a:ext cx="4205615" cy="2838157"/>
          </a:xfrm>
          <a:custGeom>
            <a:avLst/>
            <a:gdLst>
              <a:gd name="connsiteX0" fmla="*/ 7142118 w 7680682"/>
              <a:gd name="connsiteY0" fmla="*/ 6405352 h 6405386"/>
              <a:gd name="connsiteX1" fmla="*/ 6552830 w 7680682"/>
              <a:gd name="connsiteY1" fmla="*/ 6396252 h 6405386"/>
              <a:gd name="connsiteX2" fmla="*/ 987782 w 7680682"/>
              <a:gd name="connsiteY2" fmla="*/ 6365722 h 6405386"/>
              <a:gd name="connsiteX3" fmla="*/ 0 w 7680682"/>
              <a:gd name="connsiteY3" fmla="*/ 6336938 h 6405386"/>
              <a:gd name="connsiteX4" fmla="*/ 0 w 7680682"/>
              <a:gd name="connsiteY4" fmla="*/ 32372 h 6405386"/>
              <a:gd name="connsiteX5" fmla="*/ 157934 w 7680682"/>
              <a:gd name="connsiteY5" fmla="*/ 32797 h 6405386"/>
              <a:gd name="connsiteX6" fmla="*/ 6431319 w 7680682"/>
              <a:gd name="connsiteY6" fmla="*/ 0 h 6405386"/>
              <a:gd name="connsiteX7" fmla="*/ 7631470 w 7680682"/>
              <a:gd name="connsiteY7" fmla="*/ 30531 h 6405386"/>
              <a:gd name="connsiteX8" fmla="*/ 7560032 w 7680682"/>
              <a:gd name="connsiteY8" fmla="*/ 6274128 h 6405386"/>
              <a:gd name="connsiteX9" fmla="*/ 7394324 w 7680682"/>
              <a:gd name="connsiteY9" fmla="*/ 6402154 h 6405386"/>
              <a:gd name="connsiteX10" fmla="*/ 7142118 w 7680682"/>
              <a:gd name="connsiteY10" fmla="*/ 6405352 h 64053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680682" h="6405386">
                <a:moveTo>
                  <a:pt x="7142118" y="6405352"/>
                </a:moveTo>
                <a:cubicBezTo>
                  <a:pt x="6967357" y="6404963"/>
                  <a:pt x="6748379" y="6401325"/>
                  <a:pt x="6552830" y="6396252"/>
                </a:cubicBezTo>
                <a:lnTo>
                  <a:pt x="987782" y="6365722"/>
                </a:lnTo>
                <a:lnTo>
                  <a:pt x="0" y="6336938"/>
                </a:lnTo>
                <a:lnTo>
                  <a:pt x="0" y="32372"/>
                </a:lnTo>
                <a:lnTo>
                  <a:pt x="157934" y="32797"/>
                </a:lnTo>
                <a:cubicBezTo>
                  <a:pt x="2047215" y="35779"/>
                  <a:pt x="4666218" y="0"/>
                  <a:pt x="6431319" y="0"/>
                </a:cubicBezTo>
                <a:cubicBezTo>
                  <a:pt x="6931382" y="30531"/>
                  <a:pt x="7288570" y="-1"/>
                  <a:pt x="7631470" y="30531"/>
                </a:cubicBezTo>
                <a:cubicBezTo>
                  <a:pt x="7736245" y="2096465"/>
                  <a:pt x="7655283" y="4971471"/>
                  <a:pt x="7560032" y="6274128"/>
                </a:cubicBezTo>
                <a:cubicBezTo>
                  <a:pt x="7551842" y="6434165"/>
                  <a:pt x="7558630" y="6381800"/>
                  <a:pt x="7394324" y="6402154"/>
                </a:cubicBezTo>
                <a:cubicBezTo>
                  <a:pt x="7335914" y="6404650"/>
                  <a:pt x="7246975" y="6405586"/>
                  <a:pt x="7142118" y="6405352"/>
                </a:cubicBezTo>
                <a:close/>
              </a:path>
            </a:pathLst>
          </a:custGeom>
          <a:solidFill>
            <a:schemeClr val="bg1"/>
          </a:solidFill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rectangular rectangle with black dots&#10;&#10;Description automatically generated">
            <a:extLst>
              <a:ext uri="{FF2B5EF4-FFF2-40B4-BE49-F238E27FC236}">
                <a16:creationId xmlns:a16="http://schemas.microsoft.com/office/drawing/2014/main" id="{05D883F9-3EA1-3796-723C-48947D3EAA0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0386" y="4682406"/>
            <a:ext cx="4160187" cy="351748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B6B3B227-F126-4423-BE87-30F92B3840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1103327">
            <a:off x="856843" y="866355"/>
            <a:ext cx="5799328" cy="5282168"/>
          </a:xfrm>
          <a:custGeom>
            <a:avLst/>
            <a:gdLst>
              <a:gd name="connsiteX0" fmla="*/ -39 w 914430"/>
              <a:gd name="connsiteY0" fmla="*/ 747812 h 753584"/>
              <a:gd name="connsiteX1" fmla="*/ 400011 w 914430"/>
              <a:gd name="connsiteY1" fmla="*/ 737144 h 753584"/>
              <a:gd name="connsiteX2" fmla="*/ 891787 w 914430"/>
              <a:gd name="connsiteY2" fmla="*/ 487303 h 753584"/>
              <a:gd name="connsiteX3" fmla="*/ 665854 w 914430"/>
              <a:gd name="connsiteY3" fmla="*/ 3528 h 753584"/>
              <a:gd name="connsiteX4" fmla="*/ 136835 w 914430"/>
              <a:gd name="connsiteY4" fmla="*/ 319854 h 753584"/>
              <a:gd name="connsiteX5" fmla="*/ 134168 w 914430"/>
              <a:gd name="connsiteY5" fmla="*/ 630845 h 753584"/>
              <a:gd name="connsiteX6" fmla="*/ -39 w 914430"/>
              <a:gd name="connsiteY6" fmla="*/ 747812 h 753584"/>
              <a:gd name="connsiteX0" fmla="*/ 0 w 855235"/>
              <a:gd name="connsiteY0" fmla="*/ 741453 h 759943"/>
              <a:gd name="connsiteX1" fmla="*/ 340855 w 855235"/>
              <a:gd name="connsiteY1" fmla="*/ 737153 h 759943"/>
              <a:gd name="connsiteX2" fmla="*/ 832631 w 855235"/>
              <a:gd name="connsiteY2" fmla="*/ 487312 h 759943"/>
              <a:gd name="connsiteX3" fmla="*/ 606698 w 855235"/>
              <a:gd name="connsiteY3" fmla="*/ 3537 h 759943"/>
              <a:gd name="connsiteX4" fmla="*/ 77679 w 855235"/>
              <a:gd name="connsiteY4" fmla="*/ 319863 h 759943"/>
              <a:gd name="connsiteX5" fmla="*/ 75012 w 855235"/>
              <a:gd name="connsiteY5" fmla="*/ 630854 h 759943"/>
              <a:gd name="connsiteX6" fmla="*/ 0 w 855235"/>
              <a:gd name="connsiteY6" fmla="*/ 741453 h 759943"/>
              <a:gd name="connsiteX0" fmla="*/ 0 w 850882"/>
              <a:gd name="connsiteY0" fmla="*/ 741453 h 766485"/>
              <a:gd name="connsiteX1" fmla="*/ 348748 w 850882"/>
              <a:gd name="connsiteY1" fmla="*/ 746704 h 766485"/>
              <a:gd name="connsiteX2" fmla="*/ 832631 w 850882"/>
              <a:gd name="connsiteY2" fmla="*/ 487312 h 766485"/>
              <a:gd name="connsiteX3" fmla="*/ 606698 w 850882"/>
              <a:gd name="connsiteY3" fmla="*/ 3537 h 766485"/>
              <a:gd name="connsiteX4" fmla="*/ 77679 w 850882"/>
              <a:gd name="connsiteY4" fmla="*/ 319863 h 766485"/>
              <a:gd name="connsiteX5" fmla="*/ 75012 w 850882"/>
              <a:gd name="connsiteY5" fmla="*/ 630854 h 766485"/>
              <a:gd name="connsiteX6" fmla="*/ 0 w 850882"/>
              <a:gd name="connsiteY6" fmla="*/ 741453 h 766485"/>
              <a:gd name="connsiteX0" fmla="*/ 0 w 850882"/>
              <a:gd name="connsiteY0" fmla="*/ 741453 h 764365"/>
              <a:gd name="connsiteX1" fmla="*/ 348748 w 850882"/>
              <a:gd name="connsiteY1" fmla="*/ 746704 h 764365"/>
              <a:gd name="connsiteX2" fmla="*/ 832631 w 850882"/>
              <a:gd name="connsiteY2" fmla="*/ 487312 h 764365"/>
              <a:gd name="connsiteX3" fmla="*/ 606698 w 850882"/>
              <a:gd name="connsiteY3" fmla="*/ 3537 h 764365"/>
              <a:gd name="connsiteX4" fmla="*/ 77679 w 850882"/>
              <a:gd name="connsiteY4" fmla="*/ 319863 h 764365"/>
              <a:gd name="connsiteX5" fmla="*/ 75012 w 850882"/>
              <a:gd name="connsiteY5" fmla="*/ 630854 h 764365"/>
              <a:gd name="connsiteX6" fmla="*/ 0 w 850882"/>
              <a:gd name="connsiteY6" fmla="*/ 741453 h 764365"/>
              <a:gd name="connsiteX0" fmla="*/ 0 w 832466"/>
              <a:gd name="connsiteY0" fmla="*/ 731902 h 763437"/>
              <a:gd name="connsiteX1" fmla="*/ 330332 w 832466"/>
              <a:gd name="connsiteY1" fmla="*/ 746704 h 763437"/>
              <a:gd name="connsiteX2" fmla="*/ 814215 w 832466"/>
              <a:gd name="connsiteY2" fmla="*/ 487312 h 763437"/>
              <a:gd name="connsiteX3" fmla="*/ 588282 w 832466"/>
              <a:gd name="connsiteY3" fmla="*/ 3537 h 763437"/>
              <a:gd name="connsiteX4" fmla="*/ 59263 w 832466"/>
              <a:gd name="connsiteY4" fmla="*/ 319863 h 763437"/>
              <a:gd name="connsiteX5" fmla="*/ 56596 w 832466"/>
              <a:gd name="connsiteY5" fmla="*/ 630854 h 763437"/>
              <a:gd name="connsiteX6" fmla="*/ 0 w 832466"/>
              <a:gd name="connsiteY6" fmla="*/ 731902 h 763437"/>
              <a:gd name="connsiteX0" fmla="*/ 0 w 831373"/>
              <a:gd name="connsiteY0" fmla="*/ 731902 h 763086"/>
              <a:gd name="connsiteX1" fmla="*/ 330332 w 831373"/>
              <a:gd name="connsiteY1" fmla="*/ 746704 h 763086"/>
              <a:gd name="connsiteX2" fmla="*/ 812900 w 831373"/>
              <a:gd name="connsiteY2" fmla="*/ 492088 h 763086"/>
              <a:gd name="connsiteX3" fmla="*/ 588282 w 831373"/>
              <a:gd name="connsiteY3" fmla="*/ 3537 h 763086"/>
              <a:gd name="connsiteX4" fmla="*/ 59263 w 831373"/>
              <a:gd name="connsiteY4" fmla="*/ 319863 h 763086"/>
              <a:gd name="connsiteX5" fmla="*/ 56596 w 831373"/>
              <a:gd name="connsiteY5" fmla="*/ 630854 h 763086"/>
              <a:gd name="connsiteX6" fmla="*/ 0 w 831373"/>
              <a:gd name="connsiteY6" fmla="*/ 731902 h 763086"/>
              <a:gd name="connsiteX0" fmla="*/ 0 w 830248"/>
              <a:gd name="connsiteY0" fmla="*/ 731902 h 763086"/>
              <a:gd name="connsiteX1" fmla="*/ 330332 w 830248"/>
              <a:gd name="connsiteY1" fmla="*/ 746704 h 763086"/>
              <a:gd name="connsiteX2" fmla="*/ 812900 w 830248"/>
              <a:gd name="connsiteY2" fmla="*/ 492088 h 763086"/>
              <a:gd name="connsiteX3" fmla="*/ 588282 w 830248"/>
              <a:gd name="connsiteY3" fmla="*/ 3537 h 763086"/>
              <a:gd name="connsiteX4" fmla="*/ 59263 w 830248"/>
              <a:gd name="connsiteY4" fmla="*/ 319863 h 763086"/>
              <a:gd name="connsiteX5" fmla="*/ 56596 w 830248"/>
              <a:gd name="connsiteY5" fmla="*/ 630854 h 763086"/>
              <a:gd name="connsiteX6" fmla="*/ 0 w 830248"/>
              <a:gd name="connsiteY6" fmla="*/ 731902 h 763086"/>
              <a:gd name="connsiteX0" fmla="*/ 0 w 828752"/>
              <a:gd name="connsiteY0" fmla="*/ 731902 h 769484"/>
              <a:gd name="connsiteX1" fmla="*/ 367164 w 828752"/>
              <a:gd name="connsiteY1" fmla="*/ 754664 h 769484"/>
              <a:gd name="connsiteX2" fmla="*/ 812900 w 828752"/>
              <a:gd name="connsiteY2" fmla="*/ 492088 h 769484"/>
              <a:gd name="connsiteX3" fmla="*/ 588282 w 828752"/>
              <a:gd name="connsiteY3" fmla="*/ 3537 h 769484"/>
              <a:gd name="connsiteX4" fmla="*/ 59263 w 828752"/>
              <a:gd name="connsiteY4" fmla="*/ 319863 h 769484"/>
              <a:gd name="connsiteX5" fmla="*/ 56596 w 828752"/>
              <a:gd name="connsiteY5" fmla="*/ 630854 h 769484"/>
              <a:gd name="connsiteX6" fmla="*/ 0 w 828752"/>
              <a:gd name="connsiteY6" fmla="*/ 731902 h 769484"/>
              <a:gd name="connsiteX0" fmla="*/ 0 w 828752"/>
              <a:gd name="connsiteY0" fmla="*/ 731902 h 761354"/>
              <a:gd name="connsiteX1" fmla="*/ 367164 w 828752"/>
              <a:gd name="connsiteY1" fmla="*/ 754664 h 761354"/>
              <a:gd name="connsiteX2" fmla="*/ 812900 w 828752"/>
              <a:gd name="connsiteY2" fmla="*/ 492088 h 761354"/>
              <a:gd name="connsiteX3" fmla="*/ 588282 w 828752"/>
              <a:gd name="connsiteY3" fmla="*/ 3537 h 761354"/>
              <a:gd name="connsiteX4" fmla="*/ 59263 w 828752"/>
              <a:gd name="connsiteY4" fmla="*/ 319863 h 761354"/>
              <a:gd name="connsiteX5" fmla="*/ 56596 w 828752"/>
              <a:gd name="connsiteY5" fmla="*/ 630854 h 761354"/>
              <a:gd name="connsiteX6" fmla="*/ 0 w 828752"/>
              <a:gd name="connsiteY6" fmla="*/ 731902 h 761354"/>
              <a:gd name="connsiteX0" fmla="*/ 0 w 828286"/>
              <a:gd name="connsiteY0" fmla="*/ 731902 h 764135"/>
              <a:gd name="connsiteX1" fmla="*/ 373741 w 828286"/>
              <a:gd name="connsiteY1" fmla="*/ 757848 h 764135"/>
              <a:gd name="connsiteX2" fmla="*/ 812900 w 828286"/>
              <a:gd name="connsiteY2" fmla="*/ 492088 h 764135"/>
              <a:gd name="connsiteX3" fmla="*/ 588282 w 828286"/>
              <a:gd name="connsiteY3" fmla="*/ 3537 h 764135"/>
              <a:gd name="connsiteX4" fmla="*/ 59263 w 828286"/>
              <a:gd name="connsiteY4" fmla="*/ 319863 h 764135"/>
              <a:gd name="connsiteX5" fmla="*/ 56596 w 828286"/>
              <a:gd name="connsiteY5" fmla="*/ 630854 h 764135"/>
              <a:gd name="connsiteX6" fmla="*/ 0 w 828286"/>
              <a:gd name="connsiteY6" fmla="*/ 731902 h 764135"/>
              <a:gd name="connsiteX0" fmla="*/ 0 w 826698"/>
              <a:gd name="connsiteY0" fmla="*/ 684914 h 717147"/>
              <a:gd name="connsiteX1" fmla="*/ 373741 w 826698"/>
              <a:gd name="connsiteY1" fmla="*/ 710860 h 717147"/>
              <a:gd name="connsiteX2" fmla="*/ 812900 w 826698"/>
              <a:gd name="connsiteY2" fmla="*/ 445100 h 717147"/>
              <a:gd name="connsiteX3" fmla="*/ 581207 w 826698"/>
              <a:gd name="connsiteY3" fmla="*/ 14091 h 717147"/>
              <a:gd name="connsiteX4" fmla="*/ 59263 w 826698"/>
              <a:gd name="connsiteY4" fmla="*/ 272875 h 717147"/>
              <a:gd name="connsiteX5" fmla="*/ 56596 w 826698"/>
              <a:gd name="connsiteY5" fmla="*/ 583866 h 717147"/>
              <a:gd name="connsiteX6" fmla="*/ 0 w 826698"/>
              <a:gd name="connsiteY6" fmla="*/ 684914 h 717147"/>
              <a:gd name="connsiteX0" fmla="*/ 0 w 824673"/>
              <a:gd name="connsiteY0" fmla="*/ 684914 h 717147"/>
              <a:gd name="connsiteX1" fmla="*/ 373741 w 824673"/>
              <a:gd name="connsiteY1" fmla="*/ 710860 h 717147"/>
              <a:gd name="connsiteX2" fmla="*/ 812900 w 824673"/>
              <a:gd name="connsiteY2" fmla="*/ 445100 h 717147"/>
              <a:gd name="connsiteX3" fmla="*/ 581207 w 824673"/>
              <a:gd name="connsiteY3" fmla="*/ 14091 h 717147"/>
              <a:gd name="connsiteX4" fmla="*/ 59263 w 824673"/>
              <a:gd name="connsiteY4" fmla="*/ 272875 h 717147"/>
              <a:gd name="connsiteX5" fmla="*/ 56596 w 824673"/>
              <a:gd name="connsiteY5" fmla="*/ 583866 h 717147"/>
              <a:gd name="connsiteX6" fmla="*/ 0 w 824673"/>
              <a:gd name="connsiteY6" fmla="*/ 684914 h 717147"/>
              <a:gd name="connsiteX0" fmla="*/ 0 w 824673"/>
              <a:gd name="connsiteY0" fmla="*/ 674404 h 706637"/>
              <a:gd name="connsiteX1" fmla="*/ 373741 w 824673"/>
              <a:gd name="connsiteY1" fmla="*/ 700350 h 706637"/>
              <a:gd name="connsiteX2" fmla="*/ 812900 w 824673"/>
              <a:gd name="connsiteY2" fmla="*/ 434590 h 706637"/>
              <a:gd name="connsiteX3" fmla="*/ 581207 w 824673"/>
              <a:gd name="connsiteY3" fmla="*/ 3581 h 706637"/>
              <a:gd name="connsiteX4" fmla="*/ 59263 w 824673"/>
              <a:gd name="connsiteY4" fmla="*/ 262365 h 706637"/>
              <a:gd name="connsiteX5" fmla="*/ 56596 w 824673"/>
              <a:gd name="connsiteY5" fmla="*/ 573356 h 706637"/>
              <a:gd name="connsiteX6" fmla="*/ 0 w 824673"/>
              <a:gd name="connsiteY6" fmla="*/ 674404 h 706637"/>
              <a:gd name="connsiteX0" fmla="*/ 0 w 824673"/>
              <a:gd name="connsiteY0" fmla="*/ 674404 h 705498"/>
              <a:gd name="connsiteX1" fmla="*/ 373741 w 824673"/>
              <a:gd name="connsiteY1" fmla="*/ 700350 h 705498"/>
              <a:gd name="connsiteX2" fmla="*/ 812900 w 824673"/>
              <a:gd name="connsiteY2" fmla="*/ 434590 h 705498"/>
              <a:gd name="connsiteX3" fmla="*/ 581207 w 824673"/>
              <a:gd name="connsiteY3" fmla="*/ 3581 h 705498"/>
              <a:gd name="connsiteX4" fmla="*/ 59263 w 824673"/>
              <a:gd name="connsiteY4" fmla="*/ 262365 h 705498"/>
              <a:gd name="connsiteX5" fmla="*/ 56596 w 824673"/>
              <a:gd name="connsiteY5" fmla="*/ 573356 h 705498"/>
              <a:gd name="connsiteX6" fmla="*/ 0 w 824673"/>
              <a:gd name="connsiteY6" fmla="*/ 674404 h 705498"/>
              <a:gd name="connsiteX0" fmla="*/ 0 w 825801"/>
              <a:gd name="connsiteY0" fmla="*/ 674404 h 712003"/>
              <a:gd name="connsiteX1" fmla="*/ 373741 w 825801"/>
              <a:gd name="connsiteY1" fmla="*/ 700350 h 712003"/>
              <a:gd name="connsiteX2" fmla="*/ 814209 w 825801"/>
              <a:gd name="connsiteY2" fmla="*/ 448725 h 712003"/>
              <a:gd name="connsiteX3" fmla="*/ 581207 w 825801"/>
              <a:gd name="connsiteY3" fmla="*/ 3581 h 712003"/>
              <a:gd name="connsiteX4" fmla="*/ 59263 w 825801"/>
              <a:gd name="connsiteY4" fmla="*/ 262365 h 712003"/>
              <a:gd name="connsiteX5" fmla="*/ 56596 w 825801"/>
              <a:gd name="connsiteY5" fmla="*/ 573356 h 712003"/>
              <a:gd name="connsiteX6" fmla="*/ 0 w 825801"/>
              <a:gd name="connsiteY6" fmla="*/ 674404 h 712003"/>
              <a:gd name="connsiteX0" fmla="*/ 0 w 825354"/>
              <a:gd name="connsiteY0" fmla="*/ 674404 h 712003"/>
              <a:gd name="connsiteX1" fmla="*/ 373741 w 825354"/>
              <a:gd name="connsiteY1" fmla="*/ 700350 h 712003"/>
              <a:gd name="connsiteX2" fmla="*/ 814209 w 825354"/>
              <a:gd name="connsiteY2" fmla="*/ 448725 h 712003"/>
              <a:gd name="connsiteX3" fmla="*/ 581207 w 825354"/>
              <a:gd name="connsiteY3" fmla="*/ 3581 h 712003"/>
              <a:gd name="connsiteX4" fmla="*/ 59263 w 825354"/>
              <a:gd name="connsiteY4" fmla="*/ 262365 h 712003"/>
              <a:gd name="connsiteX5" fmla="*/ 56596 w 825354"/>
              <a:gd name="connsiteY5" fmla="*/ 573356 h 712003"/>
              <a:gd name="connsiteX6" fmla="*/ 0 w 825354"/>
              <a:gd name="connsiteY6" fmla="*/ 674404 h 712003"/>
              <a:gd name="connsiteX0" fmla="*/ 0 w 824001"/>
              <a:gd name="connsiteY0" fmla="*/ 674404 h 702198"/>
              <a:gd name="connsiteX1" fmla="*/ 429494 w 824001"/>
              <a:gd name="connsiteY1" fmla="*/ 688873 h 702198"/>
              <a:gd name="connsiteX2" fmla="*/ 814209 w 824001"/>
              <a:gd name="connsiteY2" fmla="*/ 448725 h 702198"/>
              <a:gd name="connsiteX3" fmla="*/ 581207 w 824001"/>
              <a:gd name="connsiteY3" fmla="*/ 3581 h 702198"/>
              <a:gd name="connsiteX4" fmla="*/ 59263 w 824001"/>
              <a:gd name="connsiteY4" fmla="*/ 262365 h 702198"/>
              <a:gd name="connsiteX5" fmla="*/ 56596 w 824001"/>
              <a:gd name="connsiteY5" fmla="*/ 573356 h 702198"/>
              <a:gd name="connsiteX6" fmla="*/ 0 w 824001"/>
              <a:gd name="connsiteY6" fmla="*/ 674404 h 702198"/>
              <a:gd name="connsiteX0" fmla="*/ 0 w 824001"/>
              <a:gd name="connsiteY0" fmla="*/ 674404 h 693317"/>
              <a:gd name="connsiteX1" fmla="*/ 429494 w 824001"/>
              <a:gd name="connsiteY1" fmla="*/ 688873 h 693317"/>
              <a:gd name="connsiteX2" fmla="*/ 814209 w 824001"/>
              <a:gd name="connsiteY2" fmla="*/ 448725 h 693317"/>
              <a:gd name="connsiteX3" fmla="*/ 581207 w 824001"/>
              <a:gd name="connsiteY3" fmla="*/ 3581 h 693317"/>
              <a:gd name="connsiteX4" fmla="*/ 59263 w 824001"/>
              <a:gd name="connsiteY4" fmla="*/ 262365 h 693317"/>
              <a:gd name="connsiteX5" fmla="*/ 56596 w 824001"/>
              <a:gd name="connsiteY5" fmla="*/ 573356 h 693317"/>
              <a:gd name="connsiteX6" fmla="*/ 0 w 824001"/>
              <a:gd name="connsiteY6" fmla="*/ 674404 h 6933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24001" h="693317">
                <a:moveTo>
                  <a:pt x="0" y="674404"/>
                </a:moveTo>
                <a:cubicBezTo>
                  <a:pt x="170947" y="672309"/>
                  <a:pt x="289590" y="704889"/>
                  <a:pt x="429494" y="688873"/>
                </a:cubicBezTo>
                <a:cubicBezTo>
                  <a:pt x="585106" y="671059"/>
                  <a:pt x="788924" y="562940"/>
                  <a:pt x="814209" y="448725"/>
                </a:cubicBezTo>
                <a:cubicBezTo>
                  <a:pt x="839495" y="334510"/>
                  <a:pt x="832857" y="49206"/>
                  <a:pt x="581207" y="3581"/>
                </a:cubicBezTo>
                <a:cubicBezTo>
                  <a:pt x="485480" y="-3562"/>
                  <a:pt x="91955" y="-26684"/>
                  <a:pt x="59263" y="262365"/>
                </a:cubicBezTo>
                <a:cubicBezTo>
                  <a:pt x="43357" y="371331"/>
                  <a:pt x="56596" y="510015"/>
                  <a:pt x="56596" y="573356"/>
                </a:cubicBezTo>
                <a:cubicBezTo>
                  <a:pt x="57073" y="645079"/>
                  <a:pt x="0" y="674404"/>
                  <a:pt x="0" y="674404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23840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D6FFF-081A-E8A3-6B31-620EE02DF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week</a:t>
            </a:r>
          </a:p>
        </p:txBody>
      </p:sp>
      <p:pic>
        <p:nvPicPr>
          <p:cNvPr id="5" name="Content Placeholder 4" descr="A white paper with black text&#10;&#10;AI-generated content may be incorrect.">
            <a:extLst>
              <a:ext uri="{FF2B5EF4-FFF2-40B4-BE49-F238E27FC236}">
                <a16:creationId xmlns:a16="http://schemas.microsoft.com/office/drawing/2014/main" id="{D5B1A2CC-3283-4071-F781-EED771F036B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8431" y="1842916"/>
            <a:ext cx="9121608" cy="4069830"/>
          </a:xfrm>
        </p:spPr>
      </p:pic>
    </p:spTree>
    <p:extLst>
      <p:ext uri="{BB962C8B-B14F-4D97-AF65-F5344CB8AC3E}">
        <p14:creationId xmlns:p14="http://schemas.microsoft.com/office/powerpoint/2010/main" val="301555652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257BB-7F68-A0DC-00FF-99F5C1B68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Before that…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0EECE-A2CC-EDCB-E3B8-DE7237CEE4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b="0" dirty="0">
                <a:latin typeface="Calibri" panose="020F0502020204030204" pitchFamily="34" charset="0"/>
                <a:cs typeface="Calibri" panose="020F0502020204030204" pitchFamily="34" charset="0"/>
              </a:rPr>
              <a:t>Remember that there is a session on quantitative data on Saturday (22</a:t>
            </a:r>
            <a:r>
              <a:rPr lang="en-GB" sz="4400" b="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4400" b="0" dirty="0">
                <a:latin typeface="Calibri" panose="020F0502020204030204" pitchFamily="34" charset="0"/>
                <a:cs typeface="Calibri" panose="020F0502020204030204" pitchFamily="34" charset="0"/>
              </a:rPr>
              <a:t>) with Associate Professor Paul Hutchings - 9.30am in IQ108.</a:t>
            </a:r>
          </a:p>
        </p:txBody>
      </p:sp>
    </p:spTree>
    <p:extLst>
      <p:ext uri="{BB962C8B-B14F-4D97-AF65-F5344CB8AC3E}">
        <p14:creationId xmlns:p14="http://schemas.microsoft.com/office/powerpoint/2010/main" val="341673094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6A35EAA-ED80-4FF1-942C-82B1D483A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977627" y="481134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415F49B-3CBC-46CF-AFB5-988852D047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33683" flipH="1">
            <a:off x="1010574" y="456230"/>
            <a:ext cx="9378187" cy="5238589"/>
          </a:xfrm>
          <a:custGeom>
            <a:avLst/>
            <a:gdLst/>
            <a:ahLst/>
            <a:cxnLst/>
            <a:rect l="l" t="t" r="r" b="b"/>
            <a:pathLst>
              <a:path w="1237972" h="852489">
                <a:moveTo>
                  <a:pt x="633056" y="852489"/>
                </a:moveTo>
                <a:cubicBezTo>
                  <a:pt x="716495" y="841059"/>
                  <a:pt x="733789" y="812455"/>
                  <a:pt x="825461" y="773218"/>
                </a:cubicBezTo>
                <a:cubicBezTo>
                  <a:pt x="917133" y="733981"/>
                  <a:pt x="1120276" y="716959"/>
                  <a:pt x="1183087" y="617069"/>
                </a:cubicBezTo>
                <a:cubicBezTo>
                  <a:pt x="1245898" y="517180"/>
                  <a:pt x="1258148" y="283568"/>
                  <a:pt x="1202325" y="173881"/>
                </a:cubicBezTo>
                <a:cubicBezTo>
                  <a:pt x="1146502" y="64194"/>
                  <a:pt x="1083676" y="36572"/>
                  <a:pt x="981005" y="19225"/>
                </a:cubicBezTo>
                <a:cubicBezTo>
                  <a:pt x="823274" y="-7425"/>
                  <a:pt x="446352" y="-23746"/>
                  <a:pt x="245994" y="92349"/>
                </a:cubicBezTo>
                <a:cubicBezTo>
                  <a:pt x="45636" y="208444"/>
                  <a:pt x="-47145" y="246094"/>
                  <a:pt x="23501" y="568036"/>
                </a:cubicBezTo>
                <a:cubicBezTo>
                  <a:pt x="51046" y="756743"/>
                  <a:pt x="510357" y="722029"/>
                  <a:pt x="552172" y="730697"/>
                </a:cubicBezTo>
                <a:cubicBezTo>
                  <a:pt x="733623" y="767368"/>
                  <a:pt x="633056" y="852489"/>
                  <a:pt x="633056" y="852489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ED3E28F-E990-4EB1-BDE1-DEF2B7F98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hand holding four-leaf clover">
            <a:extLst>
              <a:ext uri="{FF2B5EF4-FFF2-40B4-BE49-F238E27FC236}">
                <a16:creationId xmlns:a16="http://schemas.microsoft.com/office/drawing/2014/main" id="{F0BBDD7A-8308-79F4-59CE-BC3C377DD1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688"/>
          <a:stretch/>
        </p:blipFill>
        <p:spPr>
          <a:xfrm>
            <a:off x="20" y="1"/>
            <a:ext cx="12191980" cy="6861458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F5CA07C1-041F-475C-9FC6-2E4316532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0564" y="592494"/>
            <a:ext cx="5230734" cy="2989690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097"/>
              <a:gd name="connsiteY0" fmla="*/ 2270200 h 2480730"/>
              <a:gd name="connsiteX1" fmla="*/ 495492 w 6769097"/>
              <a:gd name="connsiteY1" fmla="*/ 2141439 h 2480730"/>
              <a:gd name="connsiteX2" fmla="*/ 134625 w 6769097"/>
              <a:gd name="connsiteY2" fmla="*/ 1814494 h 2480730"/>
              <a:gd name="connsiteX3" fmla="*/ 36881 w 6769097"/>
              <a:gd name="connsiteY3" fmla="*/ 773214 h 2480730"/>
              <a:gd name="connsiteX4" fmla="*/ 721307 w 6769097"/>
              <a:gd name="connsiteY4" fmla="*/ 34910 h 2480730"/>
              <a:gd name="connsiteX5" fmla="*/ 5609353 w 6769097"/>
              <a:gd name="connsiteY5" fmla="*/ 127244 h 2480730"/>
              <a:gd name="connsiteX6" fmla="*/ 6768288 w 6769097"/>
              <a:gd name="connsiteY6" fmla="*/ 843902 h 2480730"/>
              <a:gd name="connsiteX7" fmla="*/ 5950733 w 6769097"/>
              <a:gd name="connsiteY7" fmla="*/ 2108306 h 2480730"/>
              <a:gd name="connsiteX8" fmla="*/ 2042119 w 6769097"/>
              <a:gd name="connsiteY8" fmla="*/ 2280687 h 2480730"/>
              <a:gd name="connsiteX9" fmla="*/ 1327444 w 6769097"/>
              <a:gd name="connsiteY9" fmla="*/ 2480730 h 2480730"/>
              <a:gd name="connsiteX10" fmla="*/ 1218613 w 6769097"/>
              <a:gd name="connsiteY10" fmla="*/ 2270200 h 2480730"/>
              <a:gd name="connsiteX0" fmla="*/ 1218613 w 6571897"/>
              <a:gd name="connsiteY0" fmla="*/ 2290477 h 2501007"/>
              <a:gd name="connsiteX1" fmla="*/ 495492 w 6571897"/>
              <a:gd name="connsiteY1" fmla="*/ 2161716 h 2501007"/>
              <a:gd name="connsiteX2" fmla="*/ 134625 w 6571897"/>
              <a:gd name="connsiteY2" fmla="*/ 1834771 h 2501007"/>
              <a:gd name="connsiteX3" fmla="*/ 36881 w 6571897"/>
              <a:gd name="connsiteY3" fmla="*/ 793491 h 2501007"/>
              <a:gd name="connsiteX4" fmla="*/ 721307 w 6571897"/>
              <a:gd name="connsiteY4" fmla="*/ 55187 h 2501007"/>
              <a:gd name="connsiteX5" fmla="*/ 5609353 w 6571897"/>
              <a:gd name="connsiteY5" fmla="*/ 147521 h 2501007"/>
              <a:gd name="connsiteX6" fmla="*/ 6563360 w 6571897"/>
              <a:gd name="connsiteY6" fmla="*/ 894996 h 2501007"/>
              <a:gd name="connsiteX7" fmla="*/ 5950733 w 6571897"/>
              <a:gd name="connsiteY7" fmla="*/ 2128583 h 2501007"/>
              <a:gd name="connsiteX8" fmla="*/ 2042119 w 6571897"/>
              <a:gd name="connsiteY8" fmla="*/ 2300964 h 2501007"/>
              <a:gd name="connsiteX9" fmla="*/ 1327444 w 6571897"/>
              <a:gd name="connsiteY9" fmla="*/ 2501007 h 2501007"/>
              <a:gd name="connsiteX10" fmla="*/ 1218613 w 6571897"/>
              <a:gd name="connsiteY10" fmla="*/ 2290477 h 2501007"/>
              <a:gd name="connsiteX0" fmla="*/ 1218613 w 6567563"/>
              <a:gd name="connsiteY0" fmla="*/ 2246415 h 2456945"/>
              <a:gd name="connsiteX1" fmla="*/ 495492 w 6567563"/>
              <a:gd name="connsiteY1" fmla="*/ 2117654 h 2456945"/>
              <a:gd name="connsiteX2" fmla="*/ 134625 w 6567563"/>
              <a:gd name="connsiteY2" fmla="*/ 1790709 h 2456945"/>
              <a:gd name="connsiteX3" fmla="*/ 36881 w 6567563"/>
              <a:gd name="connsiteY3" fmla="*/ 749429 h 2456945"/>
              <a:gd name="connsiteX4" fmla="*/ 721307 w 6567563"/>
              <a:gd name="connsiteY4" fmla="*/ 11125 h 2456945"/>
              <a:gd name="connsiteX5" fmla="*/ 5483243 w 6567563"/>
              <a:gd name="connsiteY5" fmla="*/ 342289 h 2456945"/>
              <a:gd name="connsiteX6" fmla="*/ 6563360 w 6567563"/>
              <a:gd name="connsiteY6" fmla="*/ 850934 h 2456945"/>
              <a:gd name="connsiteX7" fmla="*/ 5950733 w 6567563"/>
              <a:gd name="connsiteY7" fmla="*/ 2084521 h 2456945"/>
              <a:gd name="connsiteX8" fmla="*/ 2042119 w 6567563"/>
              <a:gd name="connsiteY8" fmla="*/ 2256902 h 2456945"/>
              <a:gd name="connsiteX9" fmla="*/ 1327444 w 6567563"/>
              <a:gd name="connsiteY9" fmla="*/ 2456945 h 2456945"/>
              <a:gd name="connsiteX10" fmla="*/ 1218613 w 6567563"/>
              <a:gd name="connsiteY10" fmla="*/ 2246415 h 2456945"/>
              <a:gd name="connsiteX0" fmla="*/ 1261070 w 6608712"/>
              <a:gd name="connsiteY0" fmla="*/ 2071877 h 2282407"/>
              <a:gd name="connsiteX1" fmla="*/ 537949 w 6608712"/>
              <a:gd name="connsiteY1" fmla="*/ 1943116 h 2282407"/>
              <a:gd name="connsiteX2" fmla="*/ 177082 w 6608712"/>
              <a:gd name="connsiteY2" fmla="*/ 1616171 h 2282407"/>
              <a:gd name="connsiteX3" fmla="*/ 79338 w 6608712"/>
              <a:gd name="connsiteY3" fmla="*/ 574891 h 2282407"/>
              <a:gd name="connsiteX4" fmla="*/ 1347021 w 6608712"/>
              <a:gd name="connsiteY4" fmla="*/ 21487 h 2282407"/>
              <a:gd name="connsiteX5" fmla="*/ 5525700 w 6608712"/>
              <a:gd name="connsiteY5" fmla="*/ 167751 h 2282407"/>
              <a:gd name="connsiteX6" fmla="*/ 6605817 w 6608712"/>
              <a:gd name="connsiteY6" fmla="*/ 676396 h 2282407"/>
              <a:gd name="connsiteX7" fmla="*/ 5993190 w 6608712"/>
              <a:gd name="connsiteY7" fmla="*/ 1909983 h 2282407"/>
              <a:gd name="connsiteX8" fmla="*/ 2084576 w 6608712"/>
              <a:gd name="connsiteY8" fmla="*/ 2082364 h 2282407"/>
              <a:gd name="connsiteX9" fmla="*/ 1369901 w 6608712"/>
              <a:gd name="connsiteY9" fmla="*/ 2282407 h 2282407"/>
              <a:gd name="connsiteX10" fmla="*/ 1261070 w 6608712"/>
              <a:gd name="connsiteY10" fmla="*/ 2071877 h 2282407"/>
              <a:gd name="connsiteX0" fmla="*/ 1223256 w 6570898"/>
              <a:gd name="connsiteY0" fmla="*/ 2072393 h 2282923"/>
              <a:gd name="connsiteX1" fmla="*/ 500135 w 6570898"/>
              <a:gd name="connsiteY1" fmla="*/ 1943632 h 2282923"/>
              <a:gd name="connsiteX2" fmla="*/ 139268 w 6570898"/>
              <a:gd name="connsiteY2" fmla="*/ 1616687 h 2282923"/>
              <a:gd name="connsiteX3" fmla="*/ 88816 w 6570898"/>
              <a:gd name="connsiteY3" fmla="*/ 583111 h 2282923"/>
              <a:gd name="connsiteX4" fmla="*/ 1309207 w 6570898"/>
              <a:gd name="connsiteY4" fmla="*/ 22003 h 2282923"/>
              <a:gd name="connsiteX5" fmla="*/ 5487886 w 6570898"/>
              <a:gd name="connsiteY5" fmla="*/ 168267 h 2282923"/>
              <a:gd name="connsiteX6" fmla="*/ 6568003 w 6570898"/>
              <a:gd name="connsiteY6" fmla="*/ 676912 h 2282923"/>
              <a:gd name="connsiteX7" fmla="*/ 5955376 w 6570898"/>
              <a:gd name="connsiteY7" fmla="*/ 1910499 h 2282923"/>
              <a:gd name="connsiteX8" fmla="*/ 2046762 w 6570898"/>
              <a:gd name="connsiteY8" fmla="*/ 2082880 h 2282923"/>
              <a:gd name="connsiteX9" fmla="*/ 1332087 w 6570898"/>
              <a:gd name="connsiteY9" fmla="*/ 2282923 h 2282923"/>
              <a:gd name="connsiteX10" fmla="*/ 1223256 w 6570898"/>
              <a:gd name="connsiteY10" fmla="*/ 2072393 h 2282923"/>
              <a:gd name="connsiteX0" fmla="*/ 1223256 w 6602187"/>
              <a:gd name="connsiteY0" fmla="*/ 2076033 h 2286563"/>
              <a:gd name="connsiteX1" fmla="*/ 500135 w 6602187"/>
              <a:gd name="connsiteY1" fmla="*/ 1947272 h 2286563"/>
              <a:gd name="connsiteX2" fmla="*/ 139268 w 6602187"/>
              <a:gd name="connsiteY2" fmla="*/ 1620327 h 2286563"/>
              <a:gd name="connsiteX3" fmla="*/ 88816 w 6602187"/>
              <a:gd name="connsiteY3" fmla="*/ 586751 h 2286563"/>
              <a:gd name="connsiteX4" fmla="*/ 1309207 w 6602187"/>
              <a:gd name="connsiteY4" fmla="*/ 25643 h 2286563"/>
              <a:gd name="connsiteX5" fmla="*/ 5487886 w 6602187"/>
              <a:gd name="connsiteY5" fmla="*/ 171907 h 2286563"/>
              <a:gd name="connsiteX6" fmla="*/ 6599531 w 6602187"/>
              <a:gd name="connsiteY6" fmla="*/ 850044 h 2286563"/>
              <a:gd name="connsiteX7" fmla="*/ 5955376 w 6602187"/>
              <a:gd name="connsiteY7" fmla="*/ 1914139 h 2286563"/>
              <a:gd name="connsiteX8" fmla="*/ 2046762 w 6602187"/>
              <a:gd name="connsiteY8" fmla="*/ 2086520 h 2286563"/>
              <a:gd name="connsiteX9" fmla="*/ 1332087 w 6602187"/>
              <a:gd name="connsiteY9" fmla="*/ 2286563 h 2286563"/>
              <a:gd name="connsiteX10" fmla="*/ 1223256 w 6602187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23012"/>
              <a:gd name="connsiteY0" fmla="*/ 2076033 h 2286563"/>
              <a:gd name="connsiteX1" fmla="*/ 500135 w 6623012"/>
              <a:gd name="connsiteY1" fmla="*/ 1947272 h 2286563"/>
              <a:gd name="connsiteX2" fmla="*/ 139268 w 6623012"/>
              <a:gd name="connsiteY2" fmla="*/ 1620327 h 2286563"/>
              <a:gd name="connsiteX3" fmla="*/ 88816 w 6623012"/>
              <a:gd name="connsiteY3" fmla="*/ 586751 h 2286563"/>
              <a:gd name="connsiteX4" fmla="*/ 1309207 w 6623012"/>
              <a:gd name="connsiteY4" fmla="*/ 25643 h 2286563"/>
              <a:gd name="connsiteX5" fmla="*/ 5487886 w 6623012"/>
              <a:gd name="connsiteY5" fmla="*/ 171907 h 2286563"/>
              <a:gd name="connsiteX6" fmla="*/ 6599531 w 6623012"/>
              <a:gd name="connsiteY6" fmla="*/ 850044 h 2286563"/>
              <a:gd name="connsiteX7" fmla="*/ 5955376 w 6623012"/>
              <a:gd name="connsiteY7" fmla="*/ 1914139 h 2286563"/>
              <a:gd name="connsiteX8" fmla="*/ 2046762 w 6623012"/>
              <a:gd name="connsiteY8" fmla="*/ 2086520 h 2286563"/>
              <a:gd name="connsiteX9" fmla="*/ 1332087 w 6623012"/>
              <a:gd name="connsiteY9" fmla="*/ 2286563 h 2286563"/>
              <a:gd name="connsiteX10" fmla="*/ 1223256 w 6623012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00330"/>
              <a:gd name="connsiteY0" fmla="*/ 2077382 h 2287912"/>
              <a:gd name="connsiteX1" fmla="*/ 500135 w 6600330"/>
              <a:gd name="connsiteY1" fmla="*/ 1948621 h 2287912"/>
              <a:gd name="connsiteX2" fmla="*/ 139268 w 6600330"/>
              <a:gd name="connsiteY2" fmla="*/ 1621676 h 2287912"/>
              <a:gd name="connsiteX3" fmla="*/ 88816 w 6600330"/>
              <a:gd name="connsiteY3" fmla="*/ 588100 h 2287912"/>
              <a:gd name="connsiteX4" fmla="*/ 1309207 w 6600330"/>
              <a:gd name="connsiteY4" fmla="*/ 26992 h 2287912"/>
              <a:gd name="connsiteX5" fmla="*/ 5487886 w 6600330"/>
              <a:gd name="connsiteY5" fmla="*/ 173256 h 2287912"/>
              <a:gd name="connsiteX6" fmla="*/ 6599531 w 6600330"/>
              <a:gd name="connsiteY6" fmla="*/ 905322 h 2287912"/>
              <a:gd name="connsiteX7" fmla="*/ 5955376 w 6600330"/>
              <a:gd name="connsiteY7" fmla="*/ 1915488 h 2287912"/>
              <a:gd name="connsiteX8" fmla="*/ 2046762 w 6600330"/>
              <a:gd name="connsiteY8" fmla="*/ 2087869 h 2287912"/>
              <a:gd name="connsiteX9" fmla="*/ 1332087 w 6600330"/>
              <a:gd name="connsiteY9" fmla="*/ 2287912 h 2287912"/>
              <a:gd name="connsiteX10" fmla="*/ 1223256 w 6600330"/>
              <a:gd name="connsiteY10" fmla="*/ 2077382 h 2287912"/>
              <a:gd name="connsiteX0" fmla="*/ 1236982 w 6614056"/>
              <a:gd name="connsiteY0" fmla="*/ 2077382 h 2287912"/>
              <a:gd name="connsiteX1" fmla="*/ 513861 w 6614056"/>
              <a:gd name="connsiteY1" fmla="*/ 1948621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325239 w 6614056"/>
              <a:gd name="connsiteY0" fmla="*/ 2062693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25239 w 6614056"/>
              <a:gd name="connsiteY10" fmla="*/ 2062693 h 2287912"/>
              <a:gd name="connsiteX0" fmla="*/ 1350455 w 6614056"/>
              <a:gd name="connsiteY0" fmla="*/ 2033314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50455 w 661405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423371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342580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060489 w 6614057"/>
              <a:gd name="connsiteY8" fmla="*/ 2087869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123530 w 6614057"/>
              <a:gd name="connsiteY8" fmla="*/ 2058491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6451"/>
              <a:gd name="connsiteY0" fmla="*/ 2033314 h 2287912"/>
              <a:gd name="connsiteX1" fmla="*/ 513863 w 6616451"/>
              <a:gd name="connsiteY1" fmla="*/ 1765006 h 2287912"/>
              <a:gd name="connsiteX2" fmla="*/ 115171 w 6616451"/>
              <a:gd name="connsiteY2" fmla="*/ 1342580 h 2287912"/>
              <a:gd name="connsiteX3" fmla="*/ 102543 w 6616451"/>
              <a:gd name="connsiteY3" fmla="*/ 588100 h 2287912"/>
              <a:gd name="connsiteX4" fmla="*/ 1322934 w 6616451"/>
              <a:gd name="connsiteY4" fmla="*/ 26992 h 2287912"/>
              <a:gd name="connsiteX5" fmla="*/ 5501613 w 6616451"/>
              <a:gd name="connsiteY5" fmla="*/ 173256 h 2287912"/>
              <a:gd name="connsiteX6" fmla="*/ 6613258 w 6616451"/>
              <a:gd name="connsiteY6" fmla="*/ 905322 h 2287912"/>
              <a:gd name="connsiteX7" fmla="*/ 6032145 w 6616451"/>
              <a:gd name="connsiteY7" fmla="*/ 1856731 h 2287912"/>
              <a:gd name="connsiteX8" fmla="*/ 2224395 w 6616451"/>
              <a:gd name="connsiteY8" fmla="*/ 2029112 h 2287912"/>
              <a:gd name="connsiteX9" fmla="*/ 1345814 w 6616451"/>
              <a:gd name="connsiteY9" fmla="*/ 2287912 h 2287912"/>
              <a:gd name="connsiteX10" fmla="*/ 1350456 w 6616451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32145 w 6614057"/>
              <a:gd name="connsiteY7" fmla="*/ 1856731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19537 w 6614057"/>
              <a:gd name="connsiteY7" fmla="*/ 180531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3258"/>
              <a:gd name="connsiteY0" fmla="*/ 2033314 h 2287912"/>
              <a:gd name="connsiteX1" fmla="*/ 513863 w 6613258"/>
              <a:gd name="connsiteY1" fmla="*/ 1765006 h 2287912"/>
              <a:gd name="connsiteX2" fmla="*/ 115171 w 6613258"/>
              <a:gd name="connsiteY2" fmla="*/ 1342580 h 2287912"/>
              <a:gd name="connsiteX3" fmla="*/ 102543 w 6613258"/>
              <a:gd name="connsiteY3" fmla="*/ 588100 h 2287912"/>
              <a:gd name="connsiteX4" fmla="*/ 1322934 w 6613258"/>
              <a:gd name="connsiteY4" fmla="*/ 26992 h 2287912"/>
              <a:gd name="connsiteX5" fmla="*/ 5501613 w 6613258"/>
              <a:gd name="connsiteY5" fmla="*/ 173256 h 2287912"/>
              <a:gd name="connsiteX6" fmla="*/ 6613258 w 6613258"/>
              <a:gd name="connsiteY6" fmla="*/ 905322 h 2287912"/>
              <a:gd name="connsiteX7" fmla="*/ 6019537 w 6613258"/>
              <a:gd name="connsiteY7" fmla="*/ 1805318 h 2287912"/>
              <a:gd name="connsiteX8" fmla="*/ 2224395 w 6613258"/>
              <a:gd name="connsiteY8" fmla="*/ 2029112 h 2287912"/>
              <a:gd name="connsiteX9" fmla="*/ 1345814 w 6613258"/>
              <a:gd name="connsiteY9" fmla="*/ 2287912 h 2287912"/>
              <a:gd name="connsiteX10" fmla="*/ 1350456 w 6613258"/>
              <a:gd name="connsiteY10" fmla="*/ 2033314 h 2287912"/>
              <a:gd name="connsiteX0" fmla="*/ 1352720 w 6615522"/>
              <a:gd name="connsiteY0" fmla="*/ 2033314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52720 w 6615522"/>
              <a:gd name="connsiteY10" fmla="*/ 2033314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2284 w 6617261"/>
              <a:gd name="connsiteY0" fmla="*/ 2011281 h 2287912"/>
              <a:gd name="connsiteX1" fmla="*/ 606122 w 6617261"/>
              <a:gd name="connsiteY1" fmla="*/ 1728283 h 2287912"/>
              <a:gd name="connsiteX2" fmla="*/ 119174 w 6617261"/>
              <a:gd name="connsiteY2" fmla="*/ 1342580 h 2287912"/>
              <a:gd name="connsiteX3" fmla="*/ 106546 w 6617261"/>
              <a:gd name="connsiteY3" fmla="*/ 588100 h 2287912"/>
              <a:gd name="connsiteX4" fmla="*/ 1326937 w 6617261"/>
              <a:gd name="connsiteY4" fmla="*/ 26992 h 2287912"/>
              <a:gd name="connsiteX5" fmla="*/ 5505616 w 6617261"/>
              <a:gd name="connsiteY5" fmla="*/ 173256 h 2287912"/>
              <a:gd name="connsiteX6" fmla="*/ 6617261 w 6617261"/>
              <a:gd name="connsiteY6" fmla="*/ 905322 h 2287912"/>
              <a:gd name="connsiteX7" fmla="*/ 6023540 w 6617261"/>
              <a:gd name="connsiteY7" fmla="*/ 1805318 h 2287912"/>
              <a:gd name="connsiteX8" fmla="*/ 2228398 w 6617261"/>
              <a:gd name="connsiteY8" fmla="*/ 2029112 h 2287912"/>
              <a:gd name="connsiteX9" fmla="*/ 1349817 w 6617261"/>
              <a:gd name="connsiteY9" fmla="*/ 2287912 h 2287912"/>
              <a:gd name="connsiteX10" fmla="*/ 1392284 w 6617261"/>
              <a:gd name="connsiteY10" fmla="*/ 2011281 h 2287912"/>
              <a:gd name="connsiteX0" fmla="*/ 1382461 w 6607438"/>
              <a:gd name="connsiteY0" fmla="*/ 2011281 h 2287912"/>
              <a:gd name="connsiteX1" fmla="*/ 596299 w 6607438"/>
              <a:gd name="connsiteY1" fmla="*/ 1728283 h 2287912"/>
              <a:gd name="connsiteX2" fmla="*/ 134568 w 6607438"/>
              <a:gd name="connsiteY2" fmla="*/ 1291168 h 2287912"/>
              <a:gd name="connsiteX3" fmla="*/ 96723 w 6607438"/>
              <a:gd name="connsiteY3" fmla="*/ 588100 h 2287912"/>
              <a:gd name="connsiteX4" fmla="*/ 1317114 w 6607438"/>
              <a:gd name="connsiteY4" fmla="*/ 26992 h 2287912"/>
              <a:gd name="connsiteX5" fmla="*/ 5495793 w 6607438"/>
              <a:gd name="connsiteY5" fmla="*/ 173256 h 2287912"/>
              <a:gd name="connsiteX6" fmla="*/ 6607438 w 6607438"/>
              <a:gd name="connsiteY6" fmla="*/ 905322 h 2287912"/>
              <a:gd name="connsiteX7" fmla="*/ 6013717 w 6607438"/>
              <a:gd name="connsiteY7" fmla="*/ 1805318 h 2287912"/>
              <a:gd name="connsiteX8" fmla="*/ 2218575 w 6607438"/>
              <a:gd name="connsiteY8" fmla="*/ 2029112 h 2287912"/>
              <a:gd name="connsiteX9" fmla="*/ 1339994 w 6607438"/>
              <a:gd name="connsiteY9" fmla="*/ 2287912 h 2287912"/>
              <a:gd name="connsiteX10" fmla="*/ 1382461 w 6607438"/>
              <a:gd name="connsiteY10" fmla="*/ 2011281 h 2287912"/>
              <a:gd name="connsiteX0" fmla="*/ 1346619 w 6571596"/>
              <a:gd name="connsiteY0" fmla="*/ 2009705 h 2286336"/>
              <a:gd name="connsiteX1" fmla="*/ 560457 w 6571596"/>
              <a:gd name="connsiteY1" fmla="*/ 1726707 h 2286336"/>
              <a:gd name="connsiteX2" fmla="*/ 98726 w 6571596"/>
              <a:gd name="connsiteY2" fmla="*/ 1289592 h 2286336"/>
              <a:gd name="connsiteX3" fmla="*/ 111313 w 6571596"/>
              <a:gd name="connsiteY3" fmla="*/ 564490 h 2286336"/>
              <a:gd name="connsiteX4" fmla="*/ 1281272 w 6571596"/>
              <a:gd name="connsiteY4" fmla="*/ 25416 h 2286336"/>
              <a:gd name="connsiteX5" fmla="*/ 5459951 w 6571596"/>
              <a:gd name="connsiteY5" fmla="*/ 171680 h 2286336"/>
              <a:gd name="connsiteX6" fmla="*/ 6571596 w 6571596"/>
              <a:gd name="connsiteY6" fmla="*/ 903746 h 2286336"/>
              <a:gd name="connsiteX7" fmla="*/ 5977875 w 6571596"/>
              <a:gd name="connsiteY7" fmla="*/ 1803742 h 2286336"/>
              <a:gd name="connsiteX8" fmla="*/ 2182733 w 6571596"/>
              <a:gd name="connsiteY8" fmla="*/ 2027536 h 2286336"/>
              <a:gd name="connsiteX9" fmla="*/ 1304152 w 6571596"/>
              <a:gd name="connsiteY9" fmla="*/ 2286336 h 2286336"/>
              <a:gd name="connsiteX10" fmla="*/ 1346619 w 6571596"/>
              <a:gd name="connsiteY10" fmla="*/ 2009705 h 2286336"/>
              <a:gd name="connsiteX0" fmla="*/ 1335993 w 6560970"/>
              <a:gd name="connsiteY0" fmla="*/ 2009705 h 2286336"/>
              <a:gd name="connsiteX1" fmla="*/ 549831 w 6560970"/>
              <a:gd name="connsiteY1" fmla="*/ 1726707 h 2286336"/>
              <a:gd name="connsiteX2" fmla="*/ 88100 w 6560970"/>
              <a:gd name="connsiteY2" fmla="*/ 1289592 h 2286336"/>
              <a:gd name="connsiteX3" fmla="*/ 100687 w 6560970"/>
              <a:gd name="connsiteY3" fmla="*/ 564490 h 2286336"/>
              <a:gd name="connsiteX4" fmla="*/ 1270646 w 6560970"/>
              <a:gd name="connsiteY4" fmla="*/ 25416 h 2286336"/>
              <a:gd name="connsiteX5" fmla="*/ 5449325 w 6560970"/>
              <a:gd name="connsiteY5" fmla="*/ 171680 h 2286336"/>
              <a:gd name="connsiteX6" fmla="*/ 6560970 w 6560970"/>
              <a:gd name="connsiteY6" fmla="*/ 903746 h 2286336"/>
              <a:gd name="connsiteX7" fmla="*/ 5967249 w 6560970"/>
              <a:gd name="connsiteY7" fmla="*/ 1803742 h 2286336"/>
              <a:gd name="connsiteX8" fmla="*/ 2172107 w 6560970"/>
              <a:gd name="connsiteY8" fmla="*/ 2027536 h 2286336"/>
              <a:gd name="connsiteX9" fmla="*/ 1293526 w 6560970"/>
              <a:gd name="connsiteY9" fmla="*/ 2286336 h 2286336"/>
              <a:gd name="connsiteX10" fmla="*/ 1335993 w 6560970"/>
              <a:gd name="connsiteY10" fmla="*/ 2009705 h 2286336"/>
              <a:gd name="connsiteX0" fmla="*/ 1320449 w 6545426"/>
              <a:gd name="connsiteY0" fmla="*/ 2009705 h 2286336"/>
              <a:gd name="connsiteX1" fmla="*/ 534287 w 6545426"/>
              <a:gd name="connsiteY1" fmla="*/ 1726707 h 2286336"/>
              <a:gd name="connsiteX2" fmla="*/ 72556 w 6545426"/>
              <a:gd name="connsiteY2" fmla="*/ 1289592 h 2286336"/>
              <a:gd name="connsiteX3" fmla="*/ 85143 w 6545426"/>
              <a:gd name="connsiteY3" fmla="*/ 564490 h 2286336"/>
              <a:gd name="connsiteX4" fmla="*/ 1255102 w 6545426"/>
              <a:gd name="connsiteY4" fmla="*/ 25416 h 2286336"/>
              <a:gd name="connsiteX5" fmla="*/ 5433781 w 6545426"/>
              <a:gd name="connsiteY5" fmla="*/ 171680 h 2286336"/>
              <a:gd name="connsiteX6" fmla="*/ 6545426 w 6545426"/>
              <a:gd name="connsiteY6" fmla="*/ 903746 h 2286336"/>
              <a:gd name="connsiteX7" fmla="*/ 5951705 w 6545426"/>
              <a:gd name="connsiteY7" fmla="*/ 1803742 h 2286336"/>
              <a:gd name="connsiteX8" fmla="*/ 2156563 w 6545426"/>
              <a:gd name="connsiteY8" fmla="*/ 2027536 h 2286336"/>
              <a:gd name="connsiteX9" fmla="*/ 1277982 w 6545426"/>
              <a:gd name="connsiteY9" fmla="*/ 2286336 h 2286336"/>
              <a:gd name="connsiteX10" fmla="*/ 1320449 w 6545426"/>
              <a:gd name="connsiteY10" fmla="*/ 2009705 h 2286336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261706 w 6486683"/>
              <a:gd name="connsiteY0" fmla="*/ 2028838 h 2305469"/>
              <a:gd name="connsiteX1" fmla="*/ 475544 w 6486683"/>
              <a:gd name="connsiteY1" fmla="*/ 1745840 h 2305469"/>
              <a:gd name="connsiteX2" fmla="*/ 26400 w 6486683"/>
              <a:gd name="connsiteY2" fmla="*/ 583623 h 2305469"/>
              <a:gd name="connsiteX3" fmla="*/ 1246792 w 6486683"/>
              <a:gd name="connsiteY3" fmla="*/ 22515 h 2305469"/>
              <a:gd name="connsiteX4" fmla="*/ 5375038 w 6486683"/>
              <a:gd name="connsiteY4" fmla="*/ 190813 h 2305469"/>
              <a:gd name="connsiteX5" fmla="*/ 6486683 w 6486683"/>
              <a:gd name="connsiteY5" fmla="*/ 922879 h 2305469"/>
              <a:gd name="connsiteX6" fmla="*/ 5892962 w 6486683"/>
              <a:gd name="connsiteY6" fmla="*/ 1822875 h 2305469"/>
              <a:gd name="connsiteX7" fmla="*/ 2097820 w 6486683"/>
              <a:gd name="connsiteY7" fmla="*/ 2046669 h 2305469"/>
              <a:gd name="connsiteX8" fmla="*/ 1219239 w 6486683"/>
              <a:gd name="connsiteY8" fmla="*/ 2305469 h 2305469"/>
              <a:gd name="connsiteX9" fmla="*/ 1261706 w 6486683"/>
              <a:gd name="connsiteY9" fmla="*/ 2028838 h 2305469"/>
              <a:gd name="connsiteX0" fmla="*/ 1278912 w 6503889"/>
              <a:gd name="connsiteY0" fmla="*/ 2028838 h 2305469"/>
              <a:gd name="connsiteX1" fmla="*/ 366669 w 6503889"/>
              <a:gd name="connsiteY1" fmla="*/ 1650360 h 2305469"/>
              <a:gd name="connsiteX2" fmla="*/ 43606 w 6503889"/>
              <a:gd name="connsiteY2" fmla="*/ 583623 h 2305469"/>
              <a:gd name="connsiteX3" fmla="*/ 1263998 w 6503889"/>
              <a:gd name="connsiteY3" fmla="*/ 22515 h 2305469"/>
              <a:gd name="connsiteX4" fmla="*/ 5392244 w 6503889"/>
              <a:gd name="connsiteY4" fmla="*/ 190813 h 2305469"/>
              <a:gd name="connsiteX5" fmla="*/ 6503889 w 6503889"/>
              <a:gd name="connsiteY5" fmla="*/ 922879 h 2305469"/>
              <a:gd name="connsiteX6" fmla="*/ 5910168 w 6503889"/>
              <a:gd name="connsiteY6" fmla="*/ 1822875 h 2305469"/>
              <a:gd name="connsiteX7" fmla="*/ 2115026 w 6503889"/>
              <a:gd name="connsiteY7" fmla="*/ 2046669 h 2305469"/>
              <a:gd name="connsiteX8" fmla="*/ 1236445 w 6503889"/>
              <a:gd name="connsiteY8" fmla="*/ 2305469 h 2305469"/>
              <a:gd name="connsiteX9" fmla="*/ 1278912 w 6503889"/>
              <a:gd name="connsiteY9" fmla="*/ 2028838 h 2305469"/>
              <a:gd name="connsiteX0" fmla="*/ 1306915 w 6531892"/>
              <a:gd name="connsiteY0" fmla="*/ 2028838 h 2305469"/>
              <a:gd name="connsiteX1" fmla="*/ 268591 w 6531892"/>
              <a:gd name="connsiteY1" fmla="*/ 1643015 h 2305469"/>
              <a:gd name="connsiteX2" fmla="*/ 71609 w 6531892"/>
              <a:gd name="connsiteY2" fmla="*/ 583623 h 2305469"/>
              <a:gd name="connsiteX3" fmla="*/ 1292001 w 6531892"/>
              <a:gd name="connsiteY3" fmla="*/ 22515 h 2305469"/>
              <a:gd name="connsiteX4" fmla="*/ 5420247 w 6531892"/>
              <a:gd name="connsiteY4" fmla="*/ 190813 h 2305469"/>
              <a:gd name="connsiteX5" fmla="*/ 6531892 w 6531892"/>
              <a:gd name="connsiteY5" fmla="*/ 922879 h 2305469"/>
              <a:gd name="connsiteX6" fmla="*/ 5938171 w 6531892"/>
              <a:gd name="connsiteY6" fmla="*/ 1822875 h 2305469"/>
              <a:gd name="connsiteX7" fmla="*/ 2143029 w 6531892"/>
              <a:gd name="connsiteY7" fmla="*/ 2046669 h 2305469"/>
              <a:gd name="connsiteX8" fmla="*/ 1264448 w 6531892"/>
              <a:gd name="connsiteY8" fmla="*/ 2305469 h 2305469"/>
              <a:gd name="connsiteX9" fmla="*/ 1306915 w 6531892"/>
              <a:gd name="connsiteY9" fmla="*/ 2028838 h 2305469"/>
              <a:gd name="connsiteX0" fmla="*/ 1322733 w 6547710"/>
              <a:gd name="connsiteY0" fmla="*/ 2028838 h 2305469"/>
              <a:gd name="connsiteX1" fmla="*/ 284409 w 6547710"/>
              <a:gd name="connsiteY1" fmla="*/ 1643015 h 2305469"/>
              <a:gd name="connsiteX2" fmla="*/ 87427 w 6547710"/>
              <a:gd name="connsiteY2" fmla="*/ 583623 h 2305469"/>
              <a:gd name="connsiteX3" fmla="*/ 1307819 w 6547710"/>
              <a:gd name="connsiteY3" fmla="*/ 22515 h 2305469"/>
              <a:gd name="connsiteX4" fmla="*/ 5436065 w 6547710"/>
              <a:gd name="connsiteY4" fmla="*/ 190813 h 2305469"/>
              <a:gd name="connsiteX5" fmla="*/ 6547710 w 6547710"/>
              <a:gd name="connsiteY5" fmla="*/ 922879 h 2305469"/>
              <a:gd name="connsiteX6" fmla="*/ 5953989 w 6547710"/>
              <a:gd name="connsiteY6" fmla="*/ 1822875 h 2305469"/>
              <a:gd name="connsiteX7" fmla="*/ 2158847 w 6547710"/>
              <a:gd name="connsiteY7" fmla="*/ 2046669 h 2305469"/>
              <a:gd name="connsiteX8" fmla="*/ 1280266 w 6547710"/>
              <a:gd name="connsiteY8" fmla="*/ 2305469 h 2305469"/>
              <a:gd name="connsiteX9" fmla="*/ 1322733 w 6547710"/>
              <a:gd name="connsiteY9" fmla="*/ 2028838 h 2305469"/>
              <a:gd name="connsiteX0" fmla="*/ 1350725 w 6575702"/>
              <a:gd name="connsiteY0" fmla="*/ 2028838 h 2305469"/>
              <a:gd name="connsiteX1" fmla="*/ 312401 w 6575702"/>
              <a:gd name="connsiteY1" fmla="*/ 1643015 h 2305469"/>
              <a:gd name="connsiteX2" fmla="*/ 115419 w 6575702"/>
              <a:gd name="connsiteY2" fmla="*/ 583623 h 2305469"/>
              <a:gd name="connsiteX3" fmla="*/ 1335811 w 6575702"/>
              <a:gd name="connsiteY3" fmla="*/ 22515 h 2305469"/>
              <a:gd name="connsiteX4" fmla="*/ 5464057 w 6575702"/>
              <a:gd name="connsiteY4" fmla="*/ 190813 h 2305469"/>
              <a:gd name="connsiteX5" fmla="*/ 6575702 w 6575702"/>
              <a:gd name="connsiteY5" fmla="*/ 922879 h 2305469"/>
              <a:gd name="connsiteX6" fmla="*/ 5981981 w 6575702"/>
              <a:gd name="connsiteY6" fmla="*/ 1822875 h 2305469"/>
              <a:gd name="connsiteX7" fmla="*/ 2186839 w 6575702"/>
              <a:gd name="connsiteY7" fmla="*/ 2046669 h 2305469"/>
              <a:gd name="connsiteX8" fmla="*/ 1308258 w 6575702"/>
              <a:gd name="connsiteY8" fmla="*/ 2305469 h 2305469"/>
              <a:gd name="connsiteX9" fmla="*/ 1350725 w 6575702"/>
              <a:gd name="connsiteY9" fmla="*/ 2028838 h 2305469"/>
              <a:gd name="connsiteX0" fmla="*/ 1334698 w 6559675"/>
              <a:gd name="connsiteY0" fmla="*/ 2033414 h 2310045"/>
              <a:gd name="connsiteX1" fmla="*/ 296374 w 6559675"/>
              <a:gd name="connsiteY1" fmla="*/ 1647591 h 2310045"/>
              <a:gd name="connsiteX2" fmla="*/ 99392 w 6559675"/>
              <a:gd name="connsiteY2" fmla="*/ 654301 h 2310045"/>
              <a:gd name="connsiteX3" fmla="*/ 1319784 w 6559675"/>
              <a:gd name="connsiteY3" fmla="*/ 27091 h 2310045"/>
              <a:gd name="connsiteX4" fmla="*/ 5448030 w 6559675"/>
              <a:gd name="connsiteY4" fmla="*/ 195389 h 2310045"/>
              <a:gd name="connsiteX5" fmla="*/ 6559675 w 6559675"/>
              <a:gd name="connsiteY5" fmla="*/ 927455 h 2310045"/>
              <a:gd name="connsiteX6" fmla="*/ 5965954 w 6559675"/>
              <a:gd name="connsiteY6" fmla="*/ 1827451 h 2310045"/>
              <a:gd name="connsiteX7" fmla="*/ 2170812 w 6559675"/>
              <a:gd name="connsiteY7" fmla="*/ 2051245 h 2310045"/>
              <a:gd name="connsiteX8" fmla="*/ 1292231 w 6559675"/>
              <a:gd name="connsiteY8" fmla="*/ 2310045 h 2310045"/>
              <a:gd name="connsiteX9" fmla="*/ 1334698 w 6559675"/>
              <a:gd name="connsiteY9" fmla="*/ 2033414 h 2310045"/>
              <a:gd name="connsiteX0" fmla="*/ 1387100 w 6612077"/>
              <a:gd name="connsiteY0" fmla="*/ 2036495 h 2313126"/>
              <a:gd name="connsiteX1" fmla="*/ 348776 w 6612077"/>
              <a:gd name="connsiteY1" fmla="*/ 1650672 h 2313126"/>
              <a:gd name="connsiteX2" fmla="*/ 88753 w 6612077"/>
              <a:gd name="connsiteY2" fmla="*/ 701450 h 2313126"/>
              <a:gd name="connsiteX3" fmla="*/ 1372186 w 6612077"/>
              <a:gd name="connsiteY3" fmla="*/ 30172 h 2313126"/>
              <a:gd name="connsiteX4" fmla="*/ 5500432 w 6612077"/>
              <a:gd name="connsiteY4" fmla="*/ 198470 h 2313126"/>
              <a:gd name="connsiteX5" fmla="*/ 6612077 w 6612077"/>
              <a:gd name="connsiteY5" fmla="*/ 930536 h 2313126"/>
              <a:gd name="connsiteX6" fmla="*/ 6018356 w 6612077"/>
              <a:gd name="connsiteY6" fmla="*/ 1830532 h 2313126"/>
              <a:gd name="connsiteX7" fmla="*/ 2223214 w 6612077"/>
              <a:gd name="connsiteY7" fmla="*/ 2054326 h 2313126"/>
              <a:gd name="connsiteX8" fmla="*/ 1344633 w 6612077"/>
              <a:gd name="connsiteY8" fmla="*/ 2313126 h 2313126"/>
              <a:gd name="connsiteX9" fmla="*/ 1387100 w 6612077"/>
              <a:gd name="connsiteY9" fmla="*/ 2036495 h 2313126"/>
              <a:gd name="connsiteX0" fmla="*/ 1391247 w 6616224"/>
              <a:gd name="connsiteY0" fmla="*/ 2036495 h 2313126"/>
              <a:gd name="connsiteX1" fmla="*/ 352923 w 6616224"/>
              <a:gd name="connsiteY1" fmla="*/ 1650672 h 2313126"/>
              <a:gd name="connsiteX2" fmla="*/ 92900 w 6616224"/>
              <a:gd name="connsiteY2" fmla="*/ 701450 h 2313126"/>
              <a:gd name="connsiteX3" fmla="*/ 1376333 w 6616224"/>
              <a:gd name="connsiteY3" fmla="*/ 30172 h 2313126"/>
              <a:gd name="connsiteX4" fmla="*/ 5504579 w 6616224"/>
              <a:gd name="connsiteY4" fmla="*/ 198470 h 2313126"/>
              <a:gd name="connsiteX5" fmla="*/ 6616224 w 6616224"/>
              <a:gd name="connsiteY5" fmla="*/ 930536 h 2313126"/>
              <a:gd name="connsiteX6" fmla="*/ 6022503 w 6616224"/>
              <a:gd name="connsiteY6" fmla="*/ 1830532 h 2313126"/>
              <a:gd name="connsiteX7" fmla="*/ 2227361 w 6616224"/>
              <a:gd name="connsiteY7" fmla="*/ 2054326 h 2313126"/>
              <a:gd name="connsiteX8" fmla="*/ 1348780 w 6616224"/>
              <a:gd name="connsiteY8" fmla="*/ 2313126 h 2313126"/>
              <a:gd name="connsiteX9" fmla="*/ 1391247 w 6616224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438885 w 6613429"/>
              <a:gd name="connsiteY0" fmla="*/ 2029150 h 2313126"/>
              <a:gd name="connsiteX1" fmla="*/ 350128 w 6613429"/>
              <a:gd name="connsiteY1" fmla="*/ 1650672 h 2313126"/>
              <a:gd name="connsiteX2" fmla="*/ 90105 w 6613429"/>
              <a:gd name="connsiteY2" fmla="*/ 701450 h 2313126"/>
              <a:gd name="connsiteX3" fmla="*/ 1373538 w 6613429"/>
              <a:gd name="connsiteY3" fmla="*/ 30172 h 2313126"/>
              <a:gd name="connsiteX4" fmla="*/ 5501784 w 6613429"/>
              <a:gd name="connsiteY4" fmla="*/ 198470 h 2313126"/>
              <a:gd name="connsiteX5" fmla="*/ 6613429 w 6613429"/>
              <a:gd name="connsiteY5" fmla="*/ 930536 h 2313126"/>
              <a:gd name="connsiteX6" fmla="*/ 6019708 w 6613429"/>
              <a:gd name="connsiteY6" fmla="*/ 1830532 h 2313126"/>
              <a:gd name="connsiteX7" fmla="*/ 2224566 w 6613429"/>
              <a:gd name="connsiteY7" fmla="*/ 2054326 h 2313126"/>
              <a:gd name="connsiteX8" fmla="*/ 1345985 w 6613429"/>
              <a:gd name="connsiteY8" fmla="*/ 2313126 h 2313126"/>
              <a:gd name="connsiteX9" fmla="*/ 1438885 w 6613429"/>
              <a:gd name="connsiteY9" fmla="*/ 2029150 h 2313126"/>
              <a:gd name="connsiteX0" fmla="*/ 1411781 w 6586325"/>
              <a:gd name="connsiteY0" fmla="*/ 2029150 h 2313126"/>
              <a:gd name="connsiteX1" fmla="*/ 323024 w 6586325"/>
              <a:gd name="connsiteY1" fmla="*/ 1650672 h 2313126"/>
              <a:gd name="connsiteX2" fmla="*/ 63001 w 6586325"/>
              <a:gd name="connsiteY2" fmla="*/ 701450 h 2313126"/>
              <a:gd name="connsiteX3" fmla="*/ 1346434 w 6586325"/>
              <a:gd name="connsiteY3" fmla="*/ 30172 h 2313126"/>
              <a:gd name="connsiteX4" fmla="*/ 5474680 w 6586325"/>
              <a:gd name="connsiteY4" fmla="*/ 198470 h 2313126"/>
              <a:gd name="connsiteX5" fmla="*/ 6586325 w 6586325"/>
              <a:gd name="connsiteY5" fmla="*/ 930536 h 2313126"/>
              <a:gd name="connsiteX6" fmla="*/ 5992604 w 6586325"/>
              <a:gd name="connsiteY6" fmla="*/ 1830532 h 2313126"/>
              <a:gd name="connsiteX7" fmla="*/ 2197462 w 6586325"/>
              <a:gd name="connsiteY7" fmla="*/ 2054326 h 2313126"/>
              <a:gd name="connsiteX8" fmla="*/ 1318881 w 6586325"/>
              <a:gd name="connsiteY8" fmla="*/ 2313126 h 2313126"/>
              <a:gd name="connsiteX9" fmla="*/ 1411781 w 6586325"/>
              <a:gd name="connsiteY9" fmla="*/ 2029150 h 2313126"/>
              <a:gd name="connsiteX0" fmla="*/ 1422251 w 6596795"/>
              <a:gd name="connsiteY0" fmla="*/ 2029150 h 2313126"/>
              <a:gd name="connsiteX1" fmla="*/ 333494 w 6596795"/>
              <a:gd name="connsiteY1" fmla="*/ 1650672 h 2313126"/>
              <a:gd name="connsiteX2" fmla="*/ 73471 w 6596795"/>
              <a:gd name="connsiteY2" fmla="*/ 701450 h 2313126"/>
              <a:gd name="connsiteX3" fmla="*/ 1356904 w 6596795"/>
              <a:gd name="connsiteY3" fmla="*/ 30172 h 2313126"/>
              <a:gd name="connsiteX4" fmla="*/ 5485150 w 6596795"/>
              <a:gd name="connsiteY4" fmla="*/ 198470 h 2313126"/>
              <a:gd name="connsiteX5" fmla="*/ 6596795 w 6596795"/>
              <a:gd name="connsiteY5" fmla="*/ 930536 h 2313126"/>
              <a:gd name="connsiteX6" fmla="*/ 6003074 w 6596795"/>
              <a:gd name="connsiteY6" fmla="*/ 1830532 h 2313126"/>
              <a:gd name="connsiteX7" fmla="*/ 2207932 w 6596795"/>
              <a:gd name="connsiteY7" fmla="*/ 2054326 h 2313126"/>
              <a:gd name="connsiteX8" fmla="*/ 1329351 w 6596795"/>
              <a:gd name="connsiteY8" fmla="*/ 2313126 h 2313126"/>
              <a:gd name="connsiteX9" fmla="*/ 1422251 w 6596795"/>
              <a:gd name="connsiteY9" fmla="*/ 2029150 h 2313126"/>
              <a:gd name="connsiteX0" fmla="*/ 1427107 w 6601651"/>
              <a:gd name="connsiteY0" fmla="*/ 2029150 h 2313126"/>
              <a:gd name="connsiteX1" fmla="*/ 338350 w 6601651"/>
              <a:gd name="connsiteY1" fmla="*/ 1650672 h 2313126"/>
              <a:gd name="connsiteX2" fmla="*/ 78327 w 6601651"/>
              <a:gd name="connsiteY2" fmla="*/ 701450 h 2313126"/>
              <a:gd name="connsiteX3" fmla="*/ 1361760 w 6601651"/>
              <a:gd name="connsiteY3" fmla="*/ 30172 h 2313126"/>
              <a:gd name="connsiteX4" fmla="*/ 5490006 w 6601651"/>
              <a:gd name="connsiteY4" fmla="*/ 198470 h 2313126"/>
              <a:gd name="connsiteX5" fmla="*/ 6601651 w 6601651"/>
              <a:gd name="connsiteY5" fmla="*/ 930536 h 2313126"/>
              <a:gd name="connsiteX6" fmla="*/ 6007930 w 6601651"/>
              <a:gd name="connsiteY6" fmla="*/ 1830532 h 2313126"/>
              <a:gd name="connsiteX7" fmla="*/ 2212788 w 6601651"/>
              <a:gd name="connsiteY7" fmla="*/ 2054326 h 2313126"/>
              <a:gd name="connsiteX8" fmla="*/ 1334207 w 6601651"/>
              <a:gd name="connsiteY8" fmla="*/ 2313126 h 2313126"/>
              <a:gd name="connsiteX9" fmla="*/ 1427107 w 6601651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98750 w 6597644"/>
              <a:gd name="connsiteY0" fmla="*/ 2029150 h 2313126"/>
              <a:gd name="connsiteX1" fmla="*/ 298554 w 6597644"/>
              <a:gd name="connsiteY1" fmla="*/ 1654147 h 2313126"/>
              <a:gd name="connsiteX2" fmla="*/ 74320 w 6597644"/>
              <a:gd name="connsiteY2" fmla="*/ 701450 h 2313126"/>
              <a:gd name="connsiteX3" fmla="*/ 1357753 w 6597644"/>
              <a:gd name="connsiteY3" fmla="*/ 30172 h 2313126"/>
              <a:gd name="connsiteX4" fmla="*/ 5485999 w 6597644"/>
              <a:gd name="connsiteY4" fmla="*/ 198470 h 2313126"/>
              <a:gd name="connsiteX5" fmla="*/ 6597644 w 6597644"/>
              <a:gd name="connsiteY5" fmla="*/ 930536 h 2313126"/>
              <a:gd name="connsiteX6" fmla="*/ 6003923 w 6597644"/>
              <a:gd name="connsiteY6" fmla="*/ 1830532 h 2313126"/>
              <a:gd name="connsiteX7" fmla="*/ 2208781 w 6597644"/>
              <a:gd name="connsiteY7" fmla="*/ 2054326 h 2313126"/>
              <a:gd name="connsiteX8" fmla="*/ 1330200 w 6597644"/>
              <a:gd name="connsiteY8" fmla="*/ 2313126 h 2313126"/>
              <a:gd name="connsiteX9" fmla="*/ 1498750 w 65976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506919 w 6605813"/>
              <a:gd name="connsiteY0" fmla="*/ 2029150 h 2313126"/>
              <a:gd name="connsiteX1" fmla="*/ 306723 w 6605813"/>
              <a:gd name="connsiteY1" fmla="*/ 1654147 h 2313126"/>
              <a:gd name="connsiteX2" fmla="*/ 82489 w 6605813"/>
              <a:gd name="connsiteY2" fmla="*/ 701450 h 2313126"/>
              <a:gd name="connsiteX3" fmla="*/ 1365922 w 6605813"/>
              <a:gd name="connsiteY3" fmla="*/ 30172 h 2313126"/>
              <a:gd name="connsiteX4" fmla="*/ 5494168 w 6605813"/>
              <a:gd name="connsiteY4" fmla="*/ 198470 h 2313126"/>
              <a:gd name="connsiteX5" fmla="*/ 6605813 w 6605813"/>
              <a:gd name="connsiteY5" fmla="*/ 930536 h 2313126"/>
              <a:gd name="connsiteX6" fmla="*/ 6012092 w 6605813"/>
              <a:gd name="connsiteY6" fmla="*/ 1830532 h 2313126"/>
              <a:gd name="connsiteX7" fmla="*/ 2216950 w 6605813"/>
              <a:gd name="connsiteY7" fmla="*/ 2054326 h 2313126"/>
              <a:gd name="connsiteX8" fmla="*/ 1338369 w 6605813"/>
              <a:gd name="connsiteY8" fmla="*/ 2313126 h 2313126"/>
              <a:gd name="connsiteX9" fmla="*/ 1506919 w 6605813"/>
              <a:gd name="connsiteY9" fmla="*/ 2029150 h 2313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05813" h="2313126">
                <a:moveTo>
                  <a:pt x="1506919" y="2029150"/>
                </a:moveTo>
                <a:cubicBezTo>
                  <a:pt x="1417504" y="1839150"/>
                  <a:pt x="585881" y="1896278"/>
                  <a:pt x="306723" y="1654147"/>
                </a:cubicBezTo>
                <a:cubicBezTo>
                  <a:pt x="27565" y="1412016"/>
                  <a:pt x="-94044" y="972113"/>
                  <a:pt x="82489" y="701450"/>
                </a:cubicBezTo>
                <a:cubicBezTo>
                  <a:pt x="259022" y="430788"/>
                  <a:pt x="463975" y="114002"/>
                  <a:pt x="1365922" y="30172"/>
                </a:cubicBezTo>
                <a:cubicBezTo>
                  <a:pt x="2267869" y="-53658"/>
                  <a:pt x="4620853" y="48409"/>
                  <a:pt x="5494168" y="198470"/>
                </a:cubicBezTo>
                <a:cubicBezTo>
                  <a:pt x="6367483" y="348531"/>
                  <a:pt x="6547059" y="600421"/>
                  <a:pt x="6605813" y="930536"/>
                </a:cubicBezTo>
                <a:cubicBezTo>
                  <a:pt x="6583958" y="1261451"/>
                  <a:pt x="6667921" y="1584477"/>
                  <a:pt x="6012092" y="1830532"/>
                </a:cubicBezTo>
                <a:cubicBezTo>
                  <a:pt x="5356263" y="2076587"/>
                  <a:pt x="2425296" y="2046334"/>
                  <a:pt x="2216950" y="2054326"/>
                </a:cubicBezTo>
                <a:cubicBezTo>
                  <a:pt x="1882633" y="2207554"/>
                  <a:pt x="1465597" y="2294989"/>
                  <a:pt x="1338369" y="2313126"/>
                </a:cubicBezTo>
                <a:cubicBezTo>
                  <a:pt x="1524676" y="2124221"/>
                  <a:pt x="1506919" y="2029150"/>
                  <a:pt x="1506919" y="2029150"/>
                </a:cubicBezTo>
                <a:close/>
              </a:path>
            </a:pathLst>
          </a:custGeom>
          <a:solidFill>
            <a:schemeClr val="bg1"/>
          </a:solidFill>
          <a:ln w="1905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749E47-91E3-4256-A517-9E7E684EB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54181" y="562012"/>
            <a:ext cx="5230734" cy="2989690"/>
          </a:xfrm>
          <a:custGeom>
            <a:avLst/>
            <a:gdLst>
              <a:gd name="connsiteX0" fmla="*/ 1289525 w 6745768"/>
              <a:gd name="connsiteY0" fmla="*/ 2301903 h 2794242"/>
              <a:gd name="connsiteX1" fmla="*/ 182620 w 6745768"/>
              <a:gd name="connsiteY1" fmla="*/ 1797161 h 2794242"/>
              <a:gd name="connsiteX2" fmla="*/ 12857 w 6745768"/>
              <a:gd name="connsiteY2" fmla="*/ 794567 h 2794242"/>
              <a:gd name="connsiteX3" fmla="*/ 697283 w 6745768"/>
              <a:gd name="connsiteY3" fmla="*/ 56263 h 2794242"/>
              <a:gd name="connsiteX4" fmla="*/ 6042476 w 6745768"/>
              <a:gd name="connsiteY4" fmla="*/ 156302 h 2794242"/>
              <a:gd name="connsiteX5" fmla="*/ 6744264 w 6745768"/>
              <a:gd name="connsiteY5" fmla="*/ 865255 h 2794242"/>
              <a:gd name="connsiteX6" fmla="*/ 6299463 w 6745768"/>
              <a:gd name="connsiteY6" fmla="*/ 2129659 h 2794242"/>
              <a:gd name="connsiteX7" fmla="*/ 1843321 w 6745768"/>
              <a:gd name="connsiteY7" fmla="*/ 2302040 h 2794242"/>
              <a:gd name="connsiteX8" fmla="*/ 1297241 w 6745768"/>
              <a:gd name="connsiteY8" fmla="*/ 2794243 h 2794242"/>
              <a:gd name="connsiteX9" fmla="*/ 1289525 w 6745768"/>
              <a:gd name="connsiteY9" fmla="*/ 2301903 h 2794242"/>
              <a:gd name="connsiteX0" fmla="*/ 1289525 w 6745768"/>
              <a:gd name="connsiteY0" fmla="*/ 2301903 h 2633547"/>
              <a:gd name="connsiteX1" fmla="*/ 182620 w 6745768"/>
              <a:gd name="connsiteY1" fmla="*/ 1797161 h 2633547"/>
              <a:gd name="connsiteX2" fmla="*/ 12857 w 6745768"/>
              <a:gd name="connsiteY2" fmla="*/ 794567 h 2633547"/>
              <a:gd name="connsiteX3" fmla="*/ 697283 w 6745768"/>
              <a:gd name="connsiteY3" fmla="*/ 56263 h 2633547"/>
              <a:gd name="connsiteX4" fmla="*/ 6042476 w 6745768"/>
              <a:gd name="connsiteY4" fmla="*/ 156302 h 2633547"/>
              <a:gd name="connsiteX5" fmla="*/ 6744264 w 6745768"/>
              <a:gd name="connsiteY5" fmla="*/ 865255 h 2633547"/>
              <a:gd name="connsiteX6" fmla="*/ 6299463 w 6745768"/>
              <a:gd name="connsiteY6" fmla="*/ 2129659 h 2633547"/>
              <a:gd name="connsiteX7" fmla="*/ 1843321 w 6745768"/>
              <a:gd name="connsiteY7" fmla="*/ 2302040 h 2633547"/>
              <a:gd name="connsiteX8" fmla="*/ 1297241 w 6745768"/>
              <a:gd name="connsiteY8" fmla="*/ 2633547 h 2633547"/>
              <a:gd name="connsiteX9" fmla="*/ 1289525 w 6745768"/>
              <a:gd name="connsiteY9" fmla="*/ 2301903 h 2633547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299463 w 6745768"/>
              <a:gd name="connsiteY6" fmla="*/ 2129659 h 2588909"/>
              <a:gd name="connsiteX7" fmla="*/ 1843321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813483"/>
              <a:gd name="connsiteY0" fmla="*/ 2301903 h 2588909"/>
              <a:gd name="connsiteX1" fmla="*/ 182620 w 6813483"/>
              <a:gd name="connsiteY1" fmla="*/ 1797161 h 2588909"/>
              <a:gd name="connsiteX2" fmla="*/ 12857 w 6813483"/>
              <a:gd name="connsiteY2" fmla="*/ 794567 h 2588909"/>
              <a:gd name="connsiteX3" fmla="*/ 697283 w 6813483"/>
              <a:gd name="connsiteY3" fmla="*/ 56263 h 2588909"/>
              <a:gd name="connsiteX4" fmla="*/ 6042476 w 6813483"/>
              <a:gd name="connsiteY4" fmla="*/ 156302 h 2588909"/>
              <a:gd name="connsiteX5" fmla="*/ 6744264 w 6813483"/>
              <a:gd name="connsiteY5" fmla="*/ 865255 h 2588909"/>
              <a:gd name="connsiteX6" fmla="*/ 6299463 w 6813483"/>
              <a:gd name="connsiteY6" fmla="*/ 2129659 h 2588909"/>
              <a:gd name="connsiteX7" fmla="*/ 1855346 w 6813483"/>
              <a:gd name="connsiteY7" fmla="*/ 2302040 h 2588909"/>
              <a:gd name="connsiteX8" fmla="*/ 1321290 w 6813483"/>
              <a:gd name="connsiteY8" fmla="*/ 2588909 h 2588909"/>
              <a:gd name="connsiteX9" fmla="*/ 1289525 w 6813483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6046952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88909"/>
              <a:gd name="connsiteX1" fmla="*/ 182620 w 6745768"/>
              <a:gd name="connsiteY1" fmla="*/ 1797161 h 2588909"/>
              <a:gd name="connsiteX2" fmla="*/ 12857 w 6745768"/>
              <a:gd name="connsiteY2" fmla="*/ 794567 h 2588909"/>
              <a:gd name="connsiteX3" fmla="*/ 697283 w 6745768"/>
              <a:gd name="connsiteY3" fmla="*/ 56263 h 2588909"/>
              <a:gd name="connsiteX4" fmla="*/ 6042476 w 6745768"/>
              <a:gd name="connsiteY4" fmla="*/ 156302 h 2588909"/>
              <a:gd name="connsiteX5" fmla="*/ 6744264 w 6745768"/>
              <a:gd name="connsiteY5" fmla="*/ 865255 h 2588909"/>
              <a:gd name="connsiteX6" fmla="*/ 5926709 w 6745768"/>
              <a:gd name="connsiteY6" fmla="*/ 2129659 h 2588909"/>
              <a:gd name="connsiteX7" fmla="*/ 1855346 w 6745768"/>
              <a:gd name="connsiteY7" fmla="*/ 2302040 h 2588909"/>
              <a:gd name="connsiteX8" fmla="*/ 1321290 w 6745768"/>
              <a:gd name="connsiteY8" fmla="*/ 2588909 h 2588909"/>
              <a:gd name="connsiteX9" fmla="*/ 1289525 w 6745768"/>
              <a:gd name="connsiteY9" fmla="*/ 2301903 h 2588909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55846"/>
              <a:gd name="connsiteX1" fmla="*/ 182620 w 6745768"/>
              <a:gd name="connsiteY1" fmla="*/ 1797161 h 2555846"/>
              <a:gd name="connsiteX2" fmla="*/ 12857 w 6745768"/>
              <a:gd name="connsiteY2" fmla="*/ 794567 h 2555846"/>
              <a:gd name="connsiteX3" fmla="*/ 697283 w 6745768"/>
              <a:gd name="connsiteY3" fmla="*/ 56263 h 2555846"/>
              <a:gd name="connsiteX4" fmla="*/ 6042476 w 6745768"/>
              <a:gd name="connsiteY4" fmla="*/ 156302 h 2555846"/>
              <a:gd name="connsiteX5" fmla="*/ 6744264 w 6745768"/>
              <a:gd name="connsiteY5" fmla="*/ 865255 h 2555846"/>
              <a:gd name="connsiteX6" fmla="*/ 5926709 w 6745768"/>
              <a:gd name="connsiteY6" fmla="*/ 2129659 h 2555846"/>
              <a:gd name="connsiteX7" fmla="*/ 1855346 w 6745768"/>
              <a:gd name="connsiteY7" fmla="*/ 2302040 h 2555846"/>
              <a:gd name="connsiteX8" fmla="*/ 1321290 w 6745768"/>
              <a:gd name="connsiteY8" fmla="*/ 2555846 h 2555846"/>
              <a:gd name="connsiteX9" fmla="*/ 1289525 w 6745768"/>
              <a:gd name="connsiteY9" fmla="*/ 2301903 h 2555846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1855346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22783"/>
              <a:gd name="connsiteX1" fmla="*/ 182620 w 6745768"/>
              <a:gd name="connsiteY1" fmla="*/ 1797161 h 2522783"/>
              <a:gd name="connsiteX2" fmla="*/ 12857 w 6745768"/>
              <a:gd name="connsiteY2" fmla="*/ 794567 h 2522783"/>
              <a:gd name="connsiteX3" fmla="*/ 697283 w 6745768"/>
              <a:gd name="connsiteY3" fmla="*/ 56263 h 2522783"/>
              <a:gd name="connsiteX4" fmla="*/ 6042476 w 6745768"/>
              <a:gd name="connsiteY4" fmla="*/ 156302 h 2522783"/>
              <a:gd name="connsiteX5" fmla="*/ 6744264 w 6745768"/>
              <a:gd name="connsiteY5" fmla="*/ 865255 h 2522783"/>
              <a:gd name="connsiteX6" fmla="*/ 5926709 w 6745768"/>
              <a:gd name="connsiteY6" fmla="*/ 2129659 h 2522783"/>
              <a:gd name="connsiteX7" fmla="*/ 2018095 w 6745768"/>
              <a:gd name="connsiteY7" fmla="*/ 2302040 h 2522783"/>
              <a:gd name="connsiteX8" fmla="*/ 1303420 w 6745768"/>
              <a:gd name="connsiteY8" fmla="*/ 2522783 h 2522783"/>
              <a:gd name="connsiteX9" fmla="*/ 1289525 w 6745768"/>
              <a:gd name="connsiteY9" fmla="*/ 2301903 h 2522783"/>
              <a:gd name="connsiteX0" fmla="*/ 1289525 w 6745768"/>
              <a:gd name="connsiteY0" fmla="*/ 2301903 h 2502083"/>
              <a:gd name="connsiteX1" fmla="*/ 182620 w 6745768"/>
              <a:gd name="connsiteY1" fmla="*/ 1797161 h 2502083"/>
              <a:gd name="connsiteX2" fmla="*/ 12857 w 6745768"/>
              <a:gd name="connsiteY2" fmla="*/ 794567 h 2502083"/>
              <a:gd name="connsiteX3" fmla="*/ 697283 w 6745768"/>
              <a:gd name="connsiteY3" fmla="*/ 56263 h 2502083"/>
              <a:gd name="connsiteX4" fmla="*/ 6042476 w 6745768"/>
              <a:gd name="connsiteY4" fmla="*/ 156302 h 2502083"/>
              <a:gd name="connsiteX5" fmla="*/ 6744264 w 6745768"/>
              <a:gd name="connsiteY5" fmla="*/ 865255 h 2502083"/>
              <a:gd name="connsiteX6" fmla="*/ 5926709 w 6745768"/>
              <a:gd name="connsiteY6" fmla="*/ 2129659 h 2502083"/>
              <a:gd name="connsiteX7" fmla="*/ 2018095 w 6745768"/>
              <a:gd name="connsiteY7" fmla="*/ 2302040 h 2502083"/>
              <a:gd name="connsiteX8" fmla="*/ 1303420 w 6745768"/>
              <a:gd name="connsiteY8" fmla="*/ 2502083 h 2502083"/>
              <a:gd name="connsiteX9" fmla="*/ 1289525 w 6745768"/>
              <a:gd name="connsiteY9" fmla="*/ 230190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98511 w 6749690"/>
              <a:gd name="connsiteY0" fmla="*/ 2291553 h 2502083"/>
              <a:gd name="connsiteX1" fmla="*/ 186542 w 6749690"/>
              <a:gd name="connsiteY1" fmla="*/ 1797161 h 2502083"/>
              <a:gd name="connsiteX2" fmla="*/ 16779 w 6749690"/>
              <a:gd name="connsiteY2" fmla="*/ 794567 h 2502083"/>
              <a:gd name="connsiteX3" fmla="*/ 701205 w 6749690"/>
              <a:gd name="connsiteY3" fmla="*/ 56263 h 2502083"/>
              <a:gd name="connsiteX4" fmla="*/ 6046398 w 6749690"/>
              <a:gd name="connsiteY4" fmla="*/ 156302 h 2502083"/>
              <a:gd name="connsiteX5" fmla="*/ 6748186 w 6749690"/>
              <a:gd name="connsiteY5" fmla="*/ 865255 h 2502083"/>
              <a:gd name="connsiteX6" fmla="*/ 5930631 w 6749690"/>
              <a:gd name="connsiteY6" fmla="*/ 2129659 h 2502083"/>
              <a:gd name="connsiteX7" fmla="*/ 2022017 w 6749690"/>
              <a:gd name="connsiteY7" fmla="*/ 2302040 h 2502083"/>
              <a:gd name="connsiteX8" fmla="*/ 1307342 w 6749690"/>
              <a:gd name="connsiteY8" fmla="*/ 2502083 h 2502083"/>
              <a:gd name="connsiteX9" fmla="*/ 1198511 w 6749690"/>
              <a:gd name="connsiteY9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8693 w 6739872"/>
              <a:gd name="connsiteY0" fmla="*/ 2291553 h 2502083"/>
              <a:gd name="connsiteX1" fmla="*/ 556806 w 6739872"/>
              <a:gd name="connsiteY1" fmla="*/ 2240036 h 2502083"/>
              <a:gd name="connsiteX2" fmla="*/ 176724 w 6739872"/>
              <a:gd name="connsiteY2" fmla="*/ 1797161 h 2502083"/>
              <a:gd name="connsiteX3" fmla="*/ 6961 w 6739872"/>
              <a:gd name="connsiteY3" fmla="*/ 794567 h 2502083"/>
              <a:gd name="connsiteX4" fmla="*/ 691387 w 6739872"/>
              <a:gd name="connsiteY4" fmla="*/ 56263 h 2502083"/>
              <a:gd name="connsiteX5" fmla="*/ 6036580 w 6739872"/>
              <a:gd name="connsiteY5" fmla="*/ 156302 h 2502083"/>
              <a:gd name="connsiteX6" fmla="*/ 6738368 w 6739872"/>
              <a:gd name="connsiteY6" fmla="*/ 865255 h 2502083"/>
              <a:gd name="connsiteX7" fmla="*/ 5920813 w 6739872"/>
              <a:gd name="connsiteY7" fmla="*/ 2129659 h 2502083"/>
              <a:gd name="connsiteX8" fmla="*/ 2012199 w 6739872"/>
              <a:gd name="connsiteY8" fmla="*/ 2302040 h 2502083"/>
              <a:gd name="connsiteX9" fmla="*/ 1297524 w 6739872"/>
              <a:gd name="connsiteY9" fmla="*/ 2502083 h 2502083"/>
              <a:gd name="connsiteX10" fmla="*/ 1188693 w 6739872"/>
              <a:gd name="connsiteY10" fmla="*/ 2291553 h 2502083"/>
              <a:gd name="connsiteX0" fmla="*/ 1187858 w 6739037"/>
              <a:gd name="connsiteY0" fmla="*/ 2291553 h 2502083"/>
              <a:gd name="connsiteX1" fmla="*/ 429511 w 6739037"/>
              <a:gd name="connsiteY1" fmla="*/ 2224594 h 2502083"/>
              <a:gd name="connsiteX2" fmla="*/ 175889 w 6739037"/>
              <a:gd name="connsiteY2" fmla="*/ 1797161 h 2502083"/>
              <a:gd name="connsiteX3" fmla="*/ 6126 w 6739037"/>
              <a:gd name="connsiteY3" fmla="*/ 794567 h 2502083"/>
              <a:gd name="connsiteX4" fmla="*/ 690552 w 6739037"/>
              <a:gd name="connsiteY4" fmla="*/ 56263 h 2502083"/>
              <a:gd name="connsiteX5" fmla="*/ 6035745 w 6739037"/>
              <a:gd name="connsiteY5" fmla="*/ 156302 h 2502083"/>
              <a:gd name="connsiteX6" fmla="*/ 6737533 w 6739037"/>
              <a:gd name="connsiteY6" fmla="*/ 865255 h 2502083"/>
              <a:gd name="connsiteX7" fmla="*/ 5919978 w 6739037"/>
              <a:gd name="connsiteY7" fmla="*/ 2129659 h 2502083"/>
              <a:gd name="connsiteX8" fmla="*/ 2011364 w 6739037"/>
              <a:gd name="connsiteY8" fmla="*/ 2302040 h 2502083"/>
              <a:gd name="connsiteX9" fmla="*/ 1296689 w 6739037"/>
              <a:gd name="connsiteY9" fmla="*/ 2502083 h 2502083"/>
              <a:gd name="connsiteX10" fmla="*/ 1187858 w 6739037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7716 w 6738895"/>
              <a:gd name="connsiteY0" fmla="*/ 2291553 h 2502083"/>
              <a:gd name="connsiteX1" fmla="*/ 404579 w 6738895"/>
              <a:gd name="connsiteY1" fmla="*/ 2177299 h 2502083"/>
              <a:gd name="connsiteX2" fmla="*/ 175747 w 6738895"/>
              <a:gd name="connsiteY2" fmla="*/ 1797161 h 2502083"/>
              <a:gd name="connsiteX3" fmla="*/ 5984 w 6738895"/>
              <a:gd name="connsiteY3" fmla="*/ 794567 h 2502083"/>
              <a:gd name="connsiteX4" fmla="*/ 690410 w 6738895"/>
              <a:gd name="connsiteY4" fmla="*/ 56263 h 2502083"/>
              <a:gd name="connsiteX5" fmla="*/ 6035603 w 6738895"/>
              <a:gd name="connsiteY5" fmla="*/ 156302 h 2502083"/>
              <a:gd name="connsiteX6" fmla="*/ 6737391 w 6738895"/>
              <a:gd name="connsiteY6" fmla="*/ 865255 h 2502083"/>
              <a:gd name="connsiteX7" fmla="*/ 5919836 w 6738895"/>
              <a:gd name="connsiteY7" fmla="*/ 2129659 h 2502083"/>
              <a:gd name="connsiteX8" fmla="*/ 2011222 w 6738895"/>
              <a:gd name="connsiteY8" fmla="*/ 2302040 h 2502083"/>
              <a:gd name="connsiteX9" fmla="*/ 1296547 w 6738895"/>
              <a:gd name="connsiteY9" fmla="*/ 2502083 h 2502083"/>
              <a:gd name="connsiteX10" fmla="*/ 1187716 w 6738895"/>
              <a:gd name="connsiteY10" fmla="*/ 2291553 h 2502083"/>
              <a:gd name="connsiteX0" fmla="*/ 1188071 w 6739250"/>
              <a:gd name="connsiteY0" fmla="*/ 2291553 h 2502083"/>
              <a:gd name="connsiteX1" fmla="*/ 464950 w 6739250"/>
              <a:gd name="connsiteY1" fmla="*/ 2162792 h 2502083"/>
              <a:gd name="connsiteX2" fmla="*/ 176102 w 6739250"/>
              <a:gd name="connsiteY2" fmla="*/ 1797161 h 2502083"/>
              <a:gd name="connsiteX3" fmla="*/ 6339 w 6739250"/>
              <a:gd name="connsiteY3" fmla="*/ 794567 h 2502083"/>
              <a:gd name="connsiteX4" fmla="*/ 690765 w 6739250"/>
              <a:gd name="connsiteY4" fmla="*/ 56263 h 2502083"/>
              <a:gd name="connsiteX5" fmla="*/ 6035958 w 6739250"/>
              <a:gd name="connsiteY5" fmla="*/ 156302 h 2502083"/>
              <a:gd name="connsiteX6" fmla="*/ 6737746 w 6739250"/>
              <a:gd name="connsiteY6" fmla="*/ 865255 h 2502083"/>
              <a:gd name="connsiteX7" fmla="*/ 5920191 w 6739250"/>
              <a:gd name="connsiteY7" fmla="*/ 2129659 h 2502083"/>
              <a:gd name="connsiteX8" fmla="*/ 2011577 w 6739250"/>
              <a:gd name="connsiteY8" fmla="*/ 2302040 h 2502083"/>
              <a:gd name="connsiteX9" fmla="*/ 1296902 w 6739250"/>
              <a:gd name="connsiteY9" fmla="*/ 2502083 h 2502083"/>
              <a:gd name="connsiteX10" fmla="*/ 1188071 w 6739250"/>
              <a:gd name="connsiteY10" fmla="*/ 2291553 h 2502083"/>
              <a:gd name="connsiteX0" fmla="*/ 1218613 w 6769792"/>
              <a:gd name="connsiteY0" fmla="*/ 2291553 h 2502083"/>
              <a:gd name="connsiteX1" fmla="*/ 495492 w 6769792"/>
              <a:gd name="connsiteY1" fmla="*/ 2162792 h 2502083"/>
              <a:gd name="connsiteX2" fmla="*/ 134625 w 6769792"/>
              <a:gd name="connsiteY2" fmla="*/ 1835847 h 2502083"/>
              <a:gd name="connsiteX3" fmla="*/ 36881 w 6769792"/>
              <a:gd name="connsiteY3" fmla="*/ 794567 h 2502083"/>
              <a:gd name="connsiteX4" fmla="*/ 721307 w 6769792"/>
              <a:gd name="connsiteY4" fmla="*/ 56263 h 2502083"/>
              <a:gd name="connsiteX5" fmla="*/ 6066500 w 6769792"/>
              <a:gd name="connsiteY5" fmla="*/ 156302 h 2502083"/>
              <a:gd name="connsiteX6" fmla="*/ 6768288 w 6769792"/>
              <a:gd name="connsiteY6" fmla="*/ 865255 h 2502083"/>
              <a:gd name="connsiteX7" fmla="*/ 5950733 w 6769792"/>
              <a:gd name="connsiteY7" fmla="*/ 2129659 h 2502083"/>
              <a:gd name="connsiteX8" fmla="*/ 2042119 w 6769792"/>
              <a:gd name="connsiteY8" fmla="*/ 2302040 h 2502083"/>
              <a:gd name="connsiteX9" fmla="*/ 1327444 w 6769792"/>
              <a:gd name="connsiteY9" fmla="*/ 2502083 h 2502083"/>
              <a:gd name="connsiteX10" fmla="*/ 1218613 w 6769792"/>
              <a:gd name="connsiteY10" fmla="*/ 2291553 h 2502083"/>
              <a:gd name="connsiteX0" fmla="*/ 1218613 w 6769097"/>
              <a:gd name="connsiteY0" fmla="*/ 2270200 h 2480730"/>
              <a:gd name="connsiteX1" fmla="*/ 495492 w 6769097"/>
              <a:gd name="connsiteY1" fmla="*/ 2141439 h 2480730"/>
              <a:gd name="connsiteX2" fmla="*/ 134625 w 6769097"/>
              <a:gd name="connsiteY2" fmla="*/ 1814494 h 2480730"/>
              <a:gd name="connsiteX3" fmla="*/ 36881 w 6769097"/>
              <a:gd name="connsiteY3" fmla="*/ 773214 h 2480730"/>
              <a:gd name="connsiteX4" fmla="*/ 721307 w 6769097"/>
              <a:gd name="connsiteY4" fmla="*/ 34910 h 2480730"/>
              <a:gd name="connsiteX5" fmla="*/ 5609353 w 6769097"/>
              <a:gd name="connsiteY5" fmla="*/ 127244 h 2480730"/>
              <a:gd name="connsiteX6" fmla="*/ 6768288 w 6769097"/>
              <a:gd name="connsiteY6" fmla="*/ 843902 h 2480730"/>
              <a:gd name="connsiteX7" fmla="*/ 5950733 w 6769097"/>
              <a:gd name="connsiteY7" fmla="*/ 2108306 h 2480730"/>
              <a:gd name="connsiteX8" fmla="*/ 2042119 w 6769097"/>
              <a:gd name="connsiteY8" fmla="*/ 2280687 h 2480730"/>
              <a:gd name="connsiteX9" fmla="*/ 1327444 w 6769097"/>
              <a:gd name="connsiteY9" fmla="*/ 2480730 h 2480730"/>
              <a:gd name="connsiteX10" fmla="*/ 1218613 w 6769097"/>
              <a:gd name="connsiteY10" fmla="*/ 2270200 h 2480730"/>
              <a:gd name="connsiteX0" fmla="*/ 1218613 w 6571897"/>
              <a:gd name="connsiteY0" fmla="*/ 2290477 h 2501007"/>
              <a:gd name="connsiteX1" fmla="*/ 495492 w 6571897"/>
              <a:gd name="connsiteY1" fmla="*/ 2161716 h 2501007"/>
              <a:gd name="connsiteX2" fmla="*/ 134625 w 6571897"/>
              <a:gd name="connsiteY2" fmla="*/ 1834771 h 2501007"/>
              <a:gd name="connsiteX3" fmla="*/ 36881 w 6571897"/>
              <a:gd name="connsiteY3" fmla="*/ 793491 h 2501007"/>
              <a:gd name="connsiteX4" fmla="*/ 721307 w 6571897"/>
              <a:gd name="connsiteY4" fmla="*/ 55187 h 2501007"/>
              <a:gd name="connsiteX5" fmla="*/ 5609353 w 6571897"/>
              <a:gd name="connsiteY5" fmla="*/ 147521 h 2501007"/>
              <a:gd name="connsiteX6" fmla="*/ 6563360 w 6571897"/>
              <a:gd name="connsiteY6" fmla="*/ 894996 h 2501007"/>
              <a:gd name="connsiteX7" fmla="*/ 5950733 w 6571897"/>
              <a:gd name="connsiteY7" fmla="*/ 2128583 h 2501007"/>
              <a:gd name="connsiteX8" fmla="*/ 2042119 w 6571897"/>
              <a:gd name="connsiteY8" fmla="*/ 2300964 h 2501007"/>
              <a:gd name="connsiteX9" fmla="*/ 1327444 w 6571897"/>
              <a:gd name="connsiteY9" fmla="*/ 2501007 h 2501007"/>
              <a:gd name="connsiteX10" fmla="*/ 1218613 w 6571897"/>
              <a:gd name="connsiteY10" fmla="*/ 2290477 h 2501007"/>
              <a:gd name="connsiteX0" fmla="*/ 1218613 w 6567563"/>
              <a:gd name="connsiteY0" fmla="*/ 2246415 h 2456945"/>
              <a:gd name="connsiteX1" fmla="*/ 495492 w 6567563"/>
              <a:gd name="connsiteY1" fmla="*/ 2117654 h 2456945"/>
              <a:gd name="connsiteX2" fmla="*/ 134625 w 6567563"/>
              <a:gd name="connsiteY2" fmla="*/ 1790709 h 2456945"/>
              <a:gd name="connsiteX3" fmla="*/ 36881 w 6567563"/>
              <a:gd name="connsiteY3" fmla="*/ 749429 h 2456945"/>
              <a:gd name="connsiteX4" fmla="*/ 721307 w 6567563"/>
              <a:gd name="connsiteY4" fmla="*/ 11125 h 2456945"/>
              <a:gd name="connsiteX5" fmla="*/ 5483243 w 6567563"/>
              <a:gd name="connsiteY5" fmla="*/ 342289 h 2456945"/>
              <a:gd name="connsiteX6" fmla="*/ 6563360 w 6567563"/>
              <a:gd name="connsiteY6" fmla="*/ 850934 h 2456945"/>
              <a:gd name="connsiteX7" fmla="*/ 5950733 w 6567563"/>
              <a:gd name="connsiteY7" fmla="*/ 2084521 h 2456945"/>
              <a:gd name="connsiteX8" fmla="*/ 2042119 w 6567563"/>
              <a:gd name="connsiteY8" fmla="*/ 2256902 h 2456945"/>
              <a:gd name="connsiteX9" fmla="*/ 1327444 w 6567563"/>
              <a:gd name="connsiteY9" fmla="*/ 2456945 h 2456945"/>
              <a:gd name="connsiteX10" fmla="*/ 1218613 w 6567563"/>
              <a:gd name="connsiteY10" fmla="*/ 2246415 h 2456945"/>
              <a:gd name="connsiteX0" fmla="*/ 1261070 w 6608712"/>
              <a:gd name="connsiteY0" fmla="*/ 2071877 h 2282407"/>
              <a:gd name="connsiteX1" fmla="*/ 537949 w 6608712"/>
              <a:gd name="connsiteY1" fmla="*/ 1943116 h 2282407"/>
              <a:gd name="connsiteX2" fmla="*/ 177082 w 6608712"/>
              <a:gd name="connsiteY2" fmla="*/ 1616171 h 2282407"/>
              <a:gd name="connsiteX3" fmla="*/ 79338 w 6608712"/>
              <a:gd name="connsiteY3" fmla="*/ 574891 h 2282407"/>
              <a:gd name="connsiteX4" fmla="*/ 1347021 w 6608712"/>
              <a:gd name="connsiteY4" fmla="*/ 21487 h 2282407"/>
              <a:gd name="connsiteX5" fmla="*/ 5525700 w 6608712"/>
              <a:gd name="connsiteY5" fmla="*/ 167751 h 2282407"/>
              <a:gd name="connsiteX6" fmla="*/ 6605817 w 6608712"/>
              <a:gd name="connsiteY6" fmla="*/ 676396 h 2282407"/>
              <a:gd name="connsiteX7" fmla="*/ 5993190 w 6608712"/>
              <a:gd name="connsiteY7" fmla="*/ 1909983 h 2282407"/>
              <a:gd name="connsiteX8" fmla="*/ 2084576 w 6608712"/>
              <a:gd name="connsiteY8" fmla="*/ 2082364 h 2282407"/>
              <a:gd name="connsiteX9" fmla="*/ 1369901 w 6608712"/>
              <a:gd name="connsiteY9" fmla="*/ 2282407 h 2282407"/>
              <a:gd name="connsiteX10" fmla="*/ 1261070 w 6608712"/>
              <a:gd name="connsiteY10" fmla="*/ 2071877 h 2282407"/>
              <a:gd name="connsiteX0" fmla="*/ 1223256 w 6570898"/>
              <a:gd name="connsiteY0" fmla="*/ 2072393 h 2282923"/>
              <a:gd name="connsiteX1" fmla="*/ 500135 w 6570898"/>
              <a:gd name="connsiteY1" fmla="*/ 1943632 h 2282923"/>
              <a:gd name="connsiteX2" fmla="*/ 139268 w 6570898"/>
              <a:gd name="connsiteY2" fmla="*/ 1616687 h 2282923"/>
              <a:gd name="connsiteX3" fmla="*/ 88816 w 6570898"/>
              <a:gd name="connsiteY3" fmla="*/ 583111 h 2282923"/>
              <a:gd name="connsiteX4" fmla="*/ 1309207 w 6570898"/>
              <a:gd name="connsiteY4" fmla="*/ 22003 h 2282923"/>
              <a:gd name="connsiteX5" fmla="*/ 5487886 w 6570898"/>
              <a:gd name="connsiteY5" fmla="*/ 168267 h 2282923"/>
              <a:gd name="connsiteX6" fmla="*/ 6568003 w 6570898"/>
              <a:gd name="connsiteY6" fmla="*/ 676912 h 2282923"/>
              <a:gd name="connsiteX7" fmla="*/ 5955376 w 6570898"/>
              <a:gd name="connsiteY7" fmla="*/ 1910499 h 2282923"/>
              <a:gd name="connsiteX8" fmla="*/ 2046762 w 6570898"/>
              <a:gd name="connsiteY8" fmla="*/ 2082880 h 2282923"/>
              <a:gd name="connsiteX9" fmla="*/ 1332087 w 6570898"/>
              <a:gd name="connsiteY9" fmla="*/ 2282923 h 2282923"/>
              <a:gd name="connsiteX10" fmla="*/ 1223256 w 6570898"/>
              <a:gd name="connsiteY10" fmla="*/ 2072393 h 2282923"/>
              <a:gd name="connsiteX0" fmla="*/ 1223256 w 6602187"/>
              <a:gd name="connsiteY0" fmla="*/ 2076033 h 2286563"/>
              <a:gd name="connsiteX1" fmla="*/ 500135 w 6602187"/>
              <a:gd name="connsiteY1" fmla="*/ 1947272 h 2286563"/>
              <a:gd name="connsiteX2" fmla="*/ 139268 w 6602187"/>
              <a:gd name="connsiteY2" fmla="*/ 1620327 h 2286563"/>
              <a:gd name="connsiteX3" fmla="*/ 88816 w 6602187"/>
              <a:gd name="connsiteY3" fmla="*/ 586751 h 2286563"/>
              <a:gd name="connsiteX4" fmla="*/ 1309207 w 6602187"/>
              <a:gd name="connsiteY4" fmla="*/ 25643 h 2286563"/>
              <a:gd name="connsiteX5" fmla="*/ 5487886 w 6602187"/>
              <a:gd name="connsiteY5" fmla="*/ 171907 h 2286563"/>
              <a:gd name="connsiteX6" fmla="*/ 6599531 w 6602187"/>
              <a:gd name="connsiteY6" fmla="*/ 850044 h 2286563"/>
              <a:gd name="connsiteX7" fmla="*/ 5955376 w 6602187"/>
              <a:gd name="connsiteY7" fmla="*/ 1914139 h 2286563"/>
              <a:gd name="connsiteX8" fmla="*/ 2046762 w 6602187"/>
              <a:gd name="connsiteY8" fmla="*/ 2086520 h 2286563"/>
              <a:gd name="connsiteX9" fmla="*/ 1332087 w 6602187"/>
              <a:gd name="connsiteY9" fmla="*/ 2286563 h 2286563"/>
              <a:gd name="connsiteX10" fmla="*/ 1223256 w 6602187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23012"/>
              <a:gd name="connsiteY0" fmla="*/ 2076033 h 2286563"/>
              <a:gd name="connsiteX1" fmla="*/ 500135 w 6623012"/>
              <a:gd name="connsiteY1" fmla="*/ 1947272 h 2286563"/>
              <a:gd name="connsiteX2" fmla="*/ 139268 w 6623012"/>
              <a:gd name="connsiteY2" fmla="*/ 1620327 h 2286563"/>
              <a:gd name="connsiteX3" fmla="*/ 88816 w 6623012"/>
              <a:gd name="connsiteY3" fmla="*/ 586751 h 2286563"/>
              <a:gd name="connsiteX4" fmla="*/ 1309207 w 6623012"/>
              <a:gd name="connsiteY4" fmla="*/ 25643 h 2286563"/>
              <a:gd name="connsiteX5" fmla="*/ 5487886 w 6623012"/>
              <a:gd name="connsiteY5" fmla="*/ 171907 h 2286563"/>
              <a:gd name="connsiteX6" fmla="*/ 6599531 w 6623012"/>
              <a:gd name="connsiteY6" fmla="*/ 850044 h 2286563"/>
              <a:gd name="connsiteX7" fmla="*/ 5955376 w 6623012"/>
              <a:gd name="connsiteY7" fmla="*/ 1914139 h 2286563"/>
              <a:gd name="connsiteX8" fmla="*/ 2046762 w 6623012"/>
              <a:gd name="connsiteY8" fmla="*/ 2086520 h 2286563"/>
              <a:gd name="connsiteX9" fmla="*/ 1332087 w 6623012"/>
              <a:gd name="connsiteY9" fmla="*/ 2286563 h 2286563"/>
              <a:gd name="connsiteX10" fmla="*/ 1223256 w 6623012"/>
              <a:gd name="connsiteY10" fmla="*/ 2076033 h 2286563"/>
              <a:gd name="connsiteX0" fmla="*/ 1223256 w 6600330"/>
              <a:gd name="connsiteY0" fmla="*/ 2076033 h 2286563"/>
              <a:gd name="connsiteX1" fmla="*/ 500135 w 6600330"/>
              <a:gd name="connsiteY1" fmla="*/ 1947272 h 2286563"/>
              <a:gd name="connsiteX2" fmla="*/ 139268 w 6600330"/>
              <a:gd name="connsiteY2" fmla="*/ 1620327 h 2286563"/>
              <a:gd name="connsiteX3" fmla="*/ 88816 w 6600330"/>
              <a:gd name="connsiteY3" fmla="*/ 586751 h 2286563"/>
              <a:gd name="connsiteX4" fmla="*/ 1309207 w 6600330"/>
              <a:gd name="connsiteY4" fmla="*/ 25643 h 2286563"/>
              <a:gd name="connsiteX5" fmla="*/ 5487886 w 6600330"/>
              <a:gd name="connsiteY5" fmla="*/ 171907 h 2286563"/>
              <a:gd name="connsiteX6" fmla="*/ 6599531 w 6600330"/>
              <a:gd name="connsiteY6" fmla="*/ 850044 h 2286563"/>
              <a:gd name="connsiteX7" fmla="*/ 5955376 w 6600330"/>
              <a:gd name="connsiteY7" fmla="*/ 1914139 h 2286563"/>
              <a:gd name="connsiteX8" fmla="*/ 2046762 w 6600330"/>
              <a:gd name="connsiteY8" fmla="*/ 2086520 h 2286563"/>
              <a:gd name="connsiteX9" fmla="*/ 1332087 w 6600330"/>
              <a:gd name="connsiteY9" fmla="*/ 2286563 h 2286563"/>
              <a:gd name="connsiteX10" fmla="*/ 1223256 w 6600330"/>
              <a:gd name="connsiteY10" fmla="*/ 2076033 h 2286563"/>
              <a:gd name="connsiteX0" fmla="*/ 1223256 w 6600330"/>
              <a:gd name="connsiteY0" fmla="*/ 2077382 h 2287912"/>
              <a:gd name="connsiteX1" fmla="*/ 500135 w 6600330"/>
              <a:gd name="connsiteY1" fmla="*/ 1948621 h 2287912"/>
              <a:gd name="connsiteX2" fmla="*/ 139268 w 6600330"/>
              <a:gd name="connsiteY2" fmla="*/ 1621676 h 2287912"/>
              <a:gd name="connsiteX3" fmla="*/ 88816 w 6600330"/>
              <a:gd name="connsiteY3" fmla="*/ 588100 h 2287912"/>
              <a:gd name="connsiteX4" fmla="*/ 1309207 w 6600330"/>
              <a:gd name="connsiteY4" fmla="*/ 26992 h 2287912"/>
              <a:gd name="connsiteX5" fmla="*/ 5487886 w 6600330"/>
              <a:gd name="connsiteY5" fmla="*/ 173256 h 2287912"/>
              <a:gd name="connsiteX6" fmla="*/ 6599531 w 6600330"/>
              <a:gd name="connsiteY6" fmla="*/ 905322 h 2287912"/>
              <a:gd name="connsiteX7" fmla="*/ 5955376 w 6600330"/>
              <a:gd name="connsiteY7" fmla="*/ 1915488 h 2287912"/>
              <a:gd name="connsiteX8" fmla="*/ 2046762 w 6600330"/>
              <a:gd name="connsiteY8" fmla="*/ 2087869 h 2287912"/>
              <a:gd name="connsiteX9" fmla="*/ 1332087 w 6600330"/>
              <a:gd name="connsiteY9" fmla="*/ 2287912 h 2287912"/>
              <a:gd name="connsiteX10" fmla="*/ 1223256 w 6600330"/>
              <a:gd name="connsiteY10" fmla="*/ 2077382 h 2287912"/>
              <a:gd name="connsiteX0" fmla="*/ 1236982 w 6614056"/>
              <a:gd name="connsiteY0" fmla="*/ 2077382 h 2287912"/>
              <a:gd name="connsiteX1" fmla="*/ 513861 w 6614056"/>
              <a:gd name="connsiteY1" fmla="*/ 1948621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236982 w 6614056"/>
              <a:gd name="connsiteY0" fmla="*/ 2077382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236982 w 6614056"/>
              <a:gd name="connsiteY10" fmla="*/ 2077382 h 2287912"/>
              <a:gd name="connsiteX0" fmla="*/ 1325239 w 6614056"/>
              <a:gd name="connsiteY0" fmla="*/ 2062693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25239 w 6614056"/>
              <a:gd name="connsiteY10" fmla="*/ 2062693 h 2287912"/>
              <a:gd name="connsiteX0" fmla="*/ 1350455 w 6614056"/>
              <a:gd name="connsiteY0" fmla="*/ 2033314 h 2287912"/>
              <a:gd name="connsiteX1" fmla="*/ 513862 w 6614056"/>
              <a:gd name="connsiteY1" fmla="*/ 1867830 h 2287912"/>
              <a:gd name="connsiteX2" fmla="*/ 115170 w 6614056"/>
              <a:gd name="connsiteY2" fmla="*/ 1423371 h 2287912"/>
              <a:gd name="connsiteX3" fmla="*/ 102542 w 6614056"/>
              <a:gd name="connsiteY3" fmla="*/ 588100 h 2287912"/>
              <a:gd name="connsiteX4" fmla="*/ 1322933 w 6614056"/>
              <a:gd name="connsiteY4" fmla="*/ 26992 h 2287912"/>
              <a:gd name="connsiteX5" fmla="*/ 5501612 w 6614056"/>
              <a:gd name="connsiteY5" fmla="*/ 173256 h 2287912"/>
              <a:gd name="connsiteX6" fmla="*/ 6613257 w 6614056"/>
              <a:gd name="connsiteY6" fmla="*/ 905322 h 2287912"/>
              <a:gd name="connsiteX7" fmla="*/ 5969102 w 6614056"/>
              <a:gd name="connsiteY7" fmla="*/ 1915488 h 2287912"/>
              <a:gd name="connsiteX8" fmla="*/ 2060488 w 6614056"/>
              <a:gd name="connsiteY8" fmla="*/ 2087869 h 2287912"/>
              <a:gd name="connsiteX9" fmla="*/ 1345813 w 6614056"/>
              <a:gd name="connsiteY9" fmla="*/ 2287912 h 2287912"/>
              <a:gd name="connsiteX10" fmla="*/ 1350455 w 661405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423371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1015 w 6614616"/>
              <a:gd name="connsiteY0" fmla="*/ 2033314 h 2287912"/>
              <a:gd name="connsiteX1" fmla="*/ 527030 w 6614616"/>
              <a:gd name="connsiteY1" fmla="*/ 1816418 h 2287912"/>
              <a:gd name="connsiteX2" fmla="*/ 115730 w 6614616"/>
              <a:gd name="connsiteY2" fmla="*/ 1342580 h 2287912"/>
              <a:gd name="connsiteX3" fmla="*/ 103102 w 6614616"/>
              <a:gd name="connsiteY3" fmla="*/ 588100 h 2287912"/>
              <a:gd name="connsiteX4" fmla="*/ 1323493 w 6614616"/>
              <a:gd name="connsiteY4" fmla="*/ 26992 h 2287912"/>
              <a:gd name="connsiteX5" fmla="*/ 5502172 w 6614616"/>
              <a:gd name="connsiteY5" fmla="*/ 173256 h 2287912"/>
              <a:gd name="connsiteX6" fmla="*/ 6613817 w 6614616"/>
              <a:gd name="connsiteY6" fmla="*/ 905322 h 2287912"/>
              <a:gd name="connsiteX7" fmla="*/ 5969662 w 6614616"/>
              <a:gd name="connsiteY7" fmla="*/ 1915488 h 2287912"/>
              <a:gd name="connsiteX8" fmla="*/ 2061048 w 6614616"/>
              <a:gd name="connsiteY8" fmla="*/ 2087869 h 2287912"/>
              <a:gd name="connsiteX9" fmla="*/ 1346373 w 6614616"/>
              <a:gd name="connsiteY9" fmla="*/ 2287912 h 2287912"/>
              <a:gd name="connsiteX10" fmla="*/ 1351015 w 6614616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8038 w 6621639"/>
              <a:gd name="connsiteY0" fmla="*/ 2033314 h 2287912"/>
              <a:gd name="connsiteX1" fmla="*/ 534053 w 6621639"/>
              <a:gd name="connsiteY1" fmla="*/ 1816418 h 2287912"/>
              <a:gd name="connsiteX2" fmla="*/ 122753 w 6621639"/>
              <a:gd name="connsiteY2" fmla="*/ 1342580 h 2287912"/>
              <a:gd name="connsiteX3" fmla="*/ 110125 w 6621639"/>
              <a:gd name="connsiteY3" fmla="*/ 588100 h 2287912"/>
              <a:gd name="connsiteX4" fmla="*/ 1330516 w 6621639"/>
              <a:gd name="connsiteY4" fmla="*/ 26992 h 2287912"/>
              <a:gd name="connsiteX5" fmla="*/ 5509195 w 6621639"/>
              <a:gd name="connsiteY5" fmla="*/ 173256 h 2287912"/>
              <a:gd name="connsiteX6" fmla="*/ 6620840 w 6621639"/>
              <a:gd name="connsiteY6" fmla="*/ 905322 h 2287912"/>
              <a:gd name="connsiteX7" fmla="*/ 5976685 w 6621639"/>
              <a:gd name="connsiteY7" fmla="*/ 1915488 h 2287912"/>
              <a:gd name="connsiteX8" fmla="*/ 2068071 w 6621639"/>
              <a:gd name="connsiteY8" fmla="*/ 2087869 h 2287912"/>
              <a:gd name="connsiteX9" fmla="*/ 1353396 w 6621639"/>
              <a:gd name="connsiteY9" fmla="*/ 2287912 h 2287912"/>
              <a:gd name="connsiteX10" fmla="*/ 1358038 w 6621639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060489 w 6614057"/>
              <a:gd name="connsiteY8" fmla="*/ 2087869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123530 w 6614057"/>
              <a:gd name="connsiteY8" fmla="*/ 2058491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5969103 w 6614057"/>
              <a:gd name="connsiteY7" fmla="*/ 191548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6451"/>
              <a:gd name="connsiteY0" fmla="*/ 2033314 h 2287912"/>
              <a:gd name="connsiteX1" fmla="*/ 513863 w 6616451"/>
              <a:gd name="connsiteY1" fmla="*/ 1765006 h 2287912"/>
              <a:gd name="connsiteX2" fmla="*/ 115171 w 6616451"/>
              <a:gd name="connsiteY2" fmla="*/ 1342580 h 2287912"/>
              <a:gd name="connsiteX3" fmla="*/ 102543 w 6616451"/>
              <a:gd name="connsiteY3" fmla="*/ 588100 h 2287912"/>
              <a:gd name="connsiteX4" fmla="*/ 1322934 w 6616451"/>
              <a:gd name="connsiteY4" fmla="*/ 26992 h 2287912"/>
              <a:gd name="connsiteX5" fmla="*/ 5501613 w 6616451"/>
              <a:gd name="connsiteY5" fmla="*/ 173256 h 2287912"/>
              <a:gd name="connsiteX6" fmla="*/ 6613258 w 6616451"/>
              <a:gd name="connsiteY6" fmla="*/ 905322 h 2287912"/>
              <a:gd name="connsiteX7" fmla="*/ 6032145 w 6616451"/>
              <a:gd name="connsiteY7" fmla="*/ 1856731 h 2287912"/>
              <a:gd name="connsiteX8" fmla="*/ 2224395 w 6616451"/>
              <a:gd name="connsiteY8" fmla="*/ 2029112 h 2287912"/>
              <a:gd name="connsiteX9" fmla="*/ 1345814 w 6616451"/>
              <a:gd name="connsiteY9" fmla="*/ 2287912 h 2287912"/>
              <a:gd name="connsiteX10" fmla="*/ 1350456 w 6616451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32145 w 6614057"/>
              <a:gd name="connsiteY7" fmla="*/ 1856731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4057"/>
              <a:gd name="connsiteY0" fmla="*/ 2033314 h 2287912"/>
              <a:gd name="connsiteX1" fmla="*/ 513863 w 6614057"/>
              <a:gd name="connsiteY1" fmla="*/ 1765006 h 2287912"/>
              <a:gd name="connsiteX2" fmla="*/ 115171 w 6614057"/>
              <a:gd name="connsiteY2" fmla="*/ 1342580 h 2287912"/>
              <a:gd name="connsiteX3" fmla="*/ 102543 w 6614057"/>
              <a:gd name="connsiteY3" fmla="*/ 588100 h 2287912"/>
              <a:gd name="connsiteX4" fmla="*/ 1322934 w 6614057"/>
              <a:gd name="connsiteY4" fmla="*/ 26992 h 2287912"/>
              <a:gd name="connsiteX5" fmla="*/ 5501613 w 6614057"/>
              <a:gd name="connsiteY5" fmla="*/ 173256 h 2287912"/>
              <a:gd name="connsiteX6" fmla="*/ 6613258 w 6614057"/>
              <a:gd name="connsiteY6" fmla="*/ 905322 h 2287912"/>
              <a:gd name="connsiteX7" fmla="*/ 6019537 w 6614057"/>
              <a:gd name="connsiteY7" fmla="*/ 1805318 h 2287912"/>
              <a:gd name="connsiteX8" fmla="*/ 2224395 w 6614057"/>
              <a:gd name="connsiteY8" fmla="*/ 2029112 h 2287912"/>
              <a:gd name="connsiteX9" fmla="*/ 1345814 w 6614057"/>
              <a:gd name="connsiteY9" fmla="*/ 2287912 h 2287912"/>
              <a:gd name="connsiteX10" fmla="*/ 1350456 w 6614057"/>
              <a:gd name="connsiteY10" fmla="*/ 2033314 h 2287912"/>
              <a:gd name="connsiteX0" fmla="*/ 1350456 w 6613258"/>
              <a:gd name="connsiteY0" fmla="*/ 2033314 h 2287912"/>
              <a:gd name="connsiteX1" fmla="*/ 513863 w 6613258"/>
              <a:gd name="connsiteY1" fmla="*/ 1765006 h 2287912"/>
              <a:gd name="connsiteX2" fmla="*/ 115171 w 6613258"/>
              <a:gd name="connsiteY2" fmla="*/ 1342580 h 2287912"/>
              <a:gd name="connsiteX3" fmla="*/ 102543 w 6613258"/>
              <a:gd name="connsiteY3" fmla="*/ 588100 h 2287912"/>
              <a:gd name="connsiteX4" fmla="*/ 1322934 w 6613258"/>
              <a:gd name="connsiteY4" fmla="*/ 26992 h 2287912"/>
              <a:gd name="connsiteX5" fmla="*/ 5501613 w 6613258"/>
              <a:gd name="connsiteY5" fmla="*/ 173256 h 2287912"/>
              <a:gd name="connsiteX6" fmla="*/ 6613258 w 6613258"/>
              <a:gd name="connsiteY6" fmla="*/ 905322 h 2287912"/>
              <a:gd name="connsiteX7" fmla="*/ 6019537 w 6613258"/>
              <a:gd name="connsiteY7" fmla="*/ 1805318 h 2287912"/>
              <a:gd name="connsiteX8" fmla="*/ 2224395 w 6613258"/>
              <a:gd name="connsiteY8" fmla="*/ 2029112 h 2287912"/>
              <a:gd name="connsiteX9" fmla="*/ 1345814 w 6613258"/>
              <a:gd name="connsiteY9" fmla="*/ 2287912 h 2287912"/>
              <a:gd name="connsiteX10" fmla="*/ 1350456 w 6613258"/>
              <a:gd name="connsiteY10" fmla="*/ 2033314 h 2287912"/>
              <a:gd name="connsiteX0" fmla="*/ 1352720 w 6615522"/>
              <a:gd name="connsiteY0" fmla="*/ 2033314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52720 w 6615522"/>
              <a:gd name="connsiteY10" fmla="*/ 2033314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0545 w 6615522"/>
              <a:gd name="connsiteY0" fmla="*/ 2011281 h 2287912"/>
              <a:gd name="connsiteX1" fmla="*/ 566558 w 6615522"/>
              <a:gd name="connsiteY1" fmla="*/ 1742972 h 2287912"/>
              <a:gd name="connsiteX2" fmla="*/ 117435 w 6615522"/>
              <a:gd name="connsiteY2" fmla="*/ 1342580 h 2287912"/>
              <a:gd name="connsiteX3" fmla="*/ 104807 w 6615522"/>
              <a:gd name="connsiteY3" fmla="*/ 588100 h 2287912"/>
              <a:gd name="connsiteX4" fmla="*/ 1325198 w 6615522"/>
              <a:gd name="connsiteY4" fmla="*/ 26992 h 2287912"/>
              <a:gd name="connsiteX5" fmla="*/ 5503877 w 6615522"/>
              <a:gd name="connsiteY5" fmla="*/ 173256 h 2287912"/>
              <a:gd name="connsiteX6" fmla="*/ 6615522 w 6615522"/>
              <a:gd name="connsiteY6" fmla="*/ 905322 h 2287912"/>
              <a:gd name="connsiteX7" fmla="*/ 6021801 w 6615522"/>
              <a:gd name="connsiteY7" fmla="*/ 1805318 h 2287912"/>
              <a:gd name="connsiteX8" fmla="*/ 2226659 w 6615522"/>
              <a:gd name="connsiteY8" fmla="*/ 2029112 h 2287912"/>
              <a:gd name="connsiteX9" fmla="*/ 1348078 w 6615522"/>
              <a:gd name="connsiteY9" fmla="*/ 2287912 h 2287912"/>
              <a:gd name="connsiteX10" fmla="*/ 1390545 w 6615522"/>
              <a:gd name="connsiteY10" fmla="*/ 2011281 h 2287912"/>
              <a:gd name="connsiteX0" fmla="*/ 1392284 w 6617261"/>
              <a:gd name="connsiteY0" fmla="*/ 2011281 h 2287912"/>
              <a:gd name="connsiteX1" fmla="*/ 606122 w 6617261"/>
              <a:gd name="connsiteY1" fmla="*/ 1728283 h 2287912"/>
              <a:gd name="connsiteX2" fmla="*/ 119174 w 6617261"/>
              <a:gd name="connsiteY2" fmla="*/ 1342580 h 2287912"/>
              <a:gd name="connsiteX3" fmla="*/ 106546 w 6617261"/>
              <a:gd name="connsiteY3" fmla="*/ 588100 h 2287912"/>
              <a:gd name="connsiteX4" fmla="*/ 1326937 w 6617261"/>
              <a:gd name="connsiteY4" fmla="*/ 26992 h 2287912"/>
              <a:gd name="connsiteX5" fmla="*/ 5505616 w 6617261"/>
              <a:gd name="connsiteY5" fmla="*/ 173256 h 2287912"/>
              <a:gd name="connsiteX6" fmla="*/ 6617261 w 6617261"/>
              <a:gd name="connsiteY6" fmla="*/ 905322 h 2287912"/>
              <a:gd name="connsiteX7" fmla="*/ 6023540 w 6617261"/>
              <a:gd name="connsiteY7" fmla="*/ 1805318 h 2287912"/>
              <a:gd name="connsiteX8" fmla="*/ 2228398 w 6617261"/>
              <a:gd name="connsiteY8" fmla="*/ 2029112 h 2287912"/>
              <a:gd name="connsiteX9" fmla="*/ 1349817 w 6617261"/>
              <a:gd name="connsiteY9" fmla="*/ 2287912 h 2287912"/>
              <a:gd name="connsiteX10" fmla="*/ 1392284 w 6617261"/>
              <a:gd name="connsiteY10" fmla="*/ 2011281 h 2287912"/>
              <a:gd name="connsiteX0" fmla="*/ 1382461 w 6607438"/>
              <a:gd name="connsiteY0" fmla="*/ 2011281 h 2287912"/>
              <a:gd name="connsiteX1" fmla="*/ 596299 w 6607438"/>
              <a:gd name="connsiteY1" fmla="*/ 1728283 h 2287912"/>
              <a:gd name="connsiteX2" fmla="*/ 134568 w 6607438"/>
              <a:gd name="connsiteY2" fmla="*/ 1291168 h 2287912"/>
              <a:gd name="connsiteX3" fmla="*/ 96723 w 6607438"/>
              <a:gd name="connsiteY3" fmla="*/ 588100 h 2287912"/>
              <a:gd name="connsiteX4" fmla="*/ 1317114 w 6607438"/>
              <a:gd name="connsiteY4" fmla="*/ 26992 h 2287912"/>
              <a:gd name="connsiteX5" fmla="*/ 5495793 w 6607438"/>
              <a:gd name="connsiteY5" fmla="*/ 173256 h 2287912"/>
              <a:gd name="connsiteX6" fmla="*/ 6607438 w 6607438"/>
              <a:gd name="connsiteY6" fmla="*/ 905322 h 2287912"/>
              <a:gd name="connsiteX7" fmla="*/ 6013717 w 6607438"/>
              <a:gd name="connsiteY7" fmla="*/ 1805318 h 2287912"/>
              <a:gd name="connsiteX8" fmla="*/ 2218575 w 6607438"/>
              <a:gd name="connsiteY8" fmla="*/ 2029112 h 2287912"/>
              <a:gd name="connsiteX9" fmla="*/ 1339994 w 6607438"/>
              <a:gd name="connsiteY9" fmla="*/ 2287912 h 2287912"/>
              <a:gd name="connsiteX10" fmla="*/ 1382461 w 6607438"/>
              <a:gd name="connsiteY10" fmla="*/ 2011281 h 2287912"/>
              <a:gd name="connsiteX0" fmla="*/ 1346619 w 6571596"/>
              <a:gd name="connsiteY0" fmla="*/ 2009705 h 2286336"/>
              <a:gd name="connsiteX1" fmla="*/ 560457 w 6571596"/>
              <a:gd name="connsiteY1" fmla="*/ 1726707 h 2286336"/>
              <a:gd name="connsiteX2" fmla="*/ 98726 w 6571596"/>
              <a:gd name="connsiteY2" fmla="*/ 1289592 h 2286336"/>
              <a:gd name="connsiteX3" fmla="*/ 111313 w 6571596"/>
              <a:gd name="connsiteY3" fmla="*/ 564490 h 2286336"/>
              <a:gd name="connsiteX4" fmla="*/ 1281272 w 6571596"/>
              <a:gd name="connsiteY4" fmla="*/ 25416 h 2286336"/>
              <a:gd name="connsiteX5" fmla="*/ 5459951 w 6571596"/>
              <a:gd name="connsiteY5" fmla="*/ 171680 h 2286336"/>
              <a:gd name="connsiteX6" fmla="*/ 6571596 w 6571596"/>
              <a:gd name="connsiteY6" fmla="*/ 903746 h 2286336"/>
              <a:gd name="connsiteX7" fmla="*/ 5977875 w 6571596"/>
              <a:gd name="connsiteY7" fmla="*/ 1803742 h 2286336"/>
              <a:gd name="connsiteX8" fmla="*/ 2182733 w 6571596"/>
              <a:gd name="connsiteY8" fmla="*/ 2027536 h 2286336"/>
              <a:gd name="connsiteX9" fmla="*/ 1304152 w 6571596"/>
              <a:gd name="connsiteY9" fmla="*/ 2286336 h 2286336"/>
              <a:gd name="connsiteX10" fmla="*/ 1346619 w 6571596"/>
              <a:gd name="connsiteY10" fmla="*/ 2009705 h 2286336"/>
              <a:gd name="connsiteX0" fmla="*/ 1335993 w 6560970"/>
              <a:gd name="connsiteY0" fmla="*/ 2009705 h 2286336"/>
              <a:gd name="connsiteX1" fmla="*/ 549831 w 6560970"/>
              <a:gd name="connsiteY1" fmla="*/ 1726707 h 2286336"/>
              <a:gd name="connsiteX2" fmla="*/ 88100 w 6560970"/>
              <a:gd name="connsiteY2" fmla="*/ 1289592 h 2286336"/>
              <a:gd name="connsiteX3" fmla="*/ 100687 w 6560970"/>
              <a:gd name="connsiteY3" fmla="*/ 564490 h 2286336"/>
              <a:gd name="connsiteX4" fmla="*/ 1270646 w 6560970"/>
              <a:gd name="connsiteY4" fmla="*/ 25416 h 2286336"/>
              <a:gd name="connsiteX5" fmla="*/ 5449325 w 6560970"/>
              <a:gd name="connsiteY5" fmla="*/ 171680 h 2286336"/>
              <a:gd name="connsiteX6" fmla="*/ 6560970 w 6560970"/>
              <a:gd name="connsiteY6" fmla="*/ 903746 h 2286336"/>
              <a:gd name="connsiteX7" fmla="*/ 5967249 w 6560970"/>
              <a:gd name="connsiteY7" fmla="*/ 1803742 h 2286336"/>
              <a:gd name="connsiteX8" fmla="*/ 2172107 w 6560970"/>
              <a:gd name="connsiteY8" fmla="*/ 2027536 h 2286336"/>
              <a:gd name="connsiteX9" fmla="*/ 1293526 w 6560970"/>
              <a:gd name="connsiteY9" fmla="*/ 2286336 h 2286336"/>
              <a:gd name="connsiteX10" fmla="*/ 1335993 w 6560970"/>
              <a:gd name="connsiteY10" fmla="*/ 2009705 h 2286336"/>
              <a:gd name="connsiteX0" fmla="*/ 1320449 w 6545426"/>
              <a:gd name="connsiteY0" fmla="*/ 2009705 h 2286336"/>
              <a:gd name="connsiteX1" fmla="*/ 534287 w 6545426"/>
              <a:gd name="connsiteY1" fmla="*/ 1726707 h 2286336"/>
              <a:gd name="connsiteX2" fmla="*/ 72556 w 6545426"/>
              <a:gd name="connsiteY2" fmla="*/ 1289592 h 2286336"/>
              <a:gd name="connsiteX3" fmla="*/ 85143 w 6545426"/>
              <a:gd name="connsiteY3" fmla="*/ 564490 h 2286336"/>
              <a:gd name="connsiteX4" fmla="*/ 1255102 w 6545426"/>
              <a:gd name="connsiteY4" fmla="*/ 25416 h 2286336"/>
              <a:gd name="connsiteX5" fmla="*/ 5433781 w 6545426"/>
              <a:gd name="connsiteY5" fmla="*/ 171680 h 2286336"/>
              <a:gd name="connsiteX6" fmla="*/ 6545426 w 6545426"/>
              <a:gd name="connsiteY6" fmla="*/ 903746 h 2286336"/>
              <a:gd name="connsiteX7" fmla="*/ 5951705 w 6545426"/>
              <a:gd name="connsiteY7" fmla="*/ 1803742 h 2286336"/>
              <a:gd name="connsiteX8" fmla="*/ 2156563 w 6545426"/>
              <a:gd name="connsiteY8" fmla="*/ 2027536 h 2286336"/>
              <a:gd name="connsiteX9" fmla="*/ 1277982 w 6545426"/>
              <a:gd name="connsiteY9" fmla="*/ 2286336 h 2286336"/>
              <a:gd name="connsiteX10" fmla="*/ 1320449 w 6545426"/>
              <a:gd name="connsiteY10" fmla="*/ 2009705 h 2286336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350191 w 6575168"/>
              <a:gd name="connsiteY0" fmla="*/ 2028838 h 2305469"/>
              <a:gd name="connsiteX1" fmla="*/ 564029 w 6575168"/>
              <a:gd name="connsiteY1" fmla="*/ 1745840 h 2305469"/>
              <a:gd name="connsiteX2" fmla="*/ 102298 w 6575168"/>
              <a:gd name="connsiteY2" fmla="*/ 1308725 h 2305469"/>
              <a:gd name="connsiteX3" fmla="*/ 114885 w 6575168"/>
              <a:gd name="connsiteY3" fmla="*/ 583623 h 2305469"/>
              <a:gd name="connsiteX4" fmla="*/ 1335277 w 6575168"/>
              <a:gd name="connsiteY4" fmla="*/ 22515 h 2305469"/>
              <a:gd name="connsiteX5" fmla="*/ 5463523 w 6575168"/>
              <a:gd name="connsiteY5" fmla="*/ 190813 h 2305469"/>
              <a:gd name="connsiteX6" fmla="*/ 6575168 w 6575168"/>
              <a:gd name="connsiteY6" fmla="*/ 922879 h 2305469"/>
              <a:gd name="connsiteX7" fmla="*/ 5981447 w 6575168"/>
              <a:gd name="connsiteY7" fmla="*/ 1822875 h 2305469"/>
              <a:gd name="connsiteX8" fmla="*/ 2186305 w 6575168"/>
              <a:gd name="connsiteY8" fmla="*/ 2046669 h 2305469"/>
              <a:gd name="connsiteX9" fmla="*/ 1307724 w 6575168"/>
              <a:gd name="connsiteY9" fmla="*/ 2305469 h 2305469"/>
              <a:gd name="connsiteX10" fmla="*/ 1350191 w 6575168"/>
              <a:gd name="connsiteY10" fmla="*/ 2028838 h 2305469"/>
              <a:gd name="connsiteX0" fmla="*/ 1261706 w 6486683"/>
              <a:gd name="connsiteY0" fmla="*/ 2028838 h 2305469"/>
              <a:gd name="connsiteX1" fmla="*/ 475544 w 6486683"/>
              <a:gd name="connsiteY1" fmla="*/ 1745840 h 2305469"/>
              <a:gd name="connsiteX2" fmla="*/ 26400 w 6486683"/>
              <a:gd name="connsiteY2" fmla="*/ 583623 h 2305469"/>
              <a:gd name="connsiteX3" fmla="*/ 1246792 w 6486683"/>
              <a:gd name="connsiteY3" fmla="*/ 22515 h 2305469"/>
              <a:gd name="connsiteX4" fmla="*/ 5375038 w 6486683"/>
              <a:gd name="connsiteY4" fmla="*/ 190813 h 2305469"/>
              <a:gd name="connsiteX5" fmla="*/ 6486683 w 6486683"/>
              <a:gd name="connsiteY5" fmla="*/ 922879 h 2305469"/>
              <a:gd name="connsiteX6" fmla="*/ 5892962 w 6486683"/>
              <a:gd name="connsiteY6" fmla="*/ 1822875 h 2305469"/>
              <a:gd name="connsiteX7" fmla="*/ 2097820 w 6486683"/>
              <a:gd name="connsiteY7" fmla="*/ 2046669 h 2305469"/>
              <a:gd name="connsiteX8" fmla="*/ 1219239 w 6486683"/>
              <a:gd name="connsiteY8" fmla="*/ 2305469 h 2305469"/>
              <a:gd name="connsiteX9" fmla="*/ 1261706 w 6486683"/>
              <a:gd name="connsiteY9" fmla="*/ 2028838 h 2305469"/>
              <a:gd name="connsiteX0" fmla="*/ 1278912 w 6503889"/>
              <a:gd name="connsiteY0" fmla="*/ 2028838 h 2305469"/>
              <a:gd name="connsiteX1" fmla="*/ 366669 w 6503889"/>
              <a:gd name="connsiteY1" fmla="*/ 1650360 h 2305469"/>
              <a:gd name="connsiteX2" fmla="*/ 43606 w 6503889"/>
              <a:gd name="connsiteY2" fmla="*/ 583623 h 2305469"/>
              <a:gd name="connsiteX3" fmla="*/ 1263998 w 6503889"/>
              <a:gd name="connsiteY3" fmla="*/ 22515 h 2305469"/>
              <a:gd name="connsiteX4" fmla="*/ 5392244 w 6503889"/>
              <a:gd name="connsiteY4" fmla="*/ 190813 h 2305469"/>
              <a:gd name="connsiteX5" fmla="*/ 6503889 w 6503889"/>
              <a:gd name="connsiteY5" fmla="*/ 922879 h 2305469"/>
              <a:gd name="connsiteX6" fmla="*/ 5910168 w 6503889"/>
              <a:gd name="connsiteY6" fmla="*/ 1822875 h 2305469"/>
              <a:gd name="connsiteX7" fmla="*/ 2115026 w 6503889"/>
              <a:gd name="connsiteY7" fmla="*/ 2046669 h 2305469"/>
              <a:gd name="connsiteX8" fmla="*/ 1236445 w 6503889"/>
              <a:gd name="connsiteY8" fmla="*/ 2305469 h 2305469"/>
              <a:gd name="connsiteX9" fmla="*/ 1278912 w 6503889"/>
              <a:gd name="connsiteY9" fmla="*/ 2028838 h 2305469"/>
              <a:gd name="connsiteX0" fmla="*/ 1306915 w 6531892"/>
              <a:gd name="connsiteY0" fmla="*/ 2028838 h 2305469"/>
              <a:gd name="connsiteX1" fmla="*/ 268591 w 6531892"/>
              <a:gd name="connsiteY1" fmla="*/ 1643015 h 2305469"/>
              <a:gd name="connsiteX2" fmla="*/ 71609 w 6531892"/>
              <a:gd name="connsiteY2" fmla="*/ 583623 h 2305469"/>
              <a:gd name="connsiteX3" fmla="*/ 1292001 w 6531892"/>
              <a:gd name="connsiteY3" fmla="*/ 22515 h 2305469"/>
              <a:gd name="connsiteX4" fmla="*/ 5420247 w 6531892"/>
              <a:gd name="connsiteY4" fmla="*/ 190813 h 2305469"/>
              <a:gd name="connsiteX5" fmla="*/ 6531892 w 6531892"/>
              <a:gd name="connsiteY5" fmla="*/ 922879 h 2305469"/>
              <a:gd name="connsiteX6" fmla="*/ 5938171 w 6531892"/>
              <a:gd name="connsiteY6" fmla="*/ 1822875 h 2305469"/>
              <a:gd name="connsiteX7" fmla="*/ 2143029 w 6531892"/>
              <a:gd name="connsiteY7" fmla="*/ 2046669 h 2305469"/>
              <a:gd name="connsiteX8" fmla="*/ 1264448 w 6531892"/>
              <a:gd name="connsiteY8" fmla="*/ 2305469 h 2305469"/>
              <a:gd name="connsiteX9" fmla="*/ 1306915 w 6531892"/>
              <a:gd name="connsiteY9" fmla="*/ 2028838 h 2305469"/>
              <a:gd name="connsiteX0" fmla="*/ 1322733 w 6547710"/>
              <a:gd name="connsiteY0" fmla="*/ 2028838 h 2305469"/>
              <a:gd name="connsiteX1" fmla="*/ 284409 w 6547710"/>
              <a:gd name="connsiteY1" fmla="*/ 1643015 h 2305469"/>
              <a:gd name="connsiteX2" fmla="*/ 87427 w 6547710"/>
              <a:gd name="connsiteY2" fmla="*/ 583623 h 2305469"/>
              <a:gd name="connsiteX3" fmla="*/ 1307819 w 6547710"/>
              <a:gd name="connsiteY3" fmla="*/ 22515 h 2305469"/>
              <a:gd name="connsiteX4" fmla="*/ 5436065 w 6547710"/>
              <a:gd name="connsiteY4" fmla="*/ 190813 h 2305469"/>
              <a:gd name="connsiteX5" fmla="*/ 6547710 w 6547710"/>
              <a:gd name="connsiteY5" fmla="*/ 922879 h 2305469"/>
              <a:gd name="connsiteX6" fmla="*/ 5953989 w 6547710"/>
              <a:gd name="connsiteY6" fmla="*/ 1822875 h 2305469"/>
              <a:gd name="connsiteX7" fmla="*/ 2158847 w 6547710"/>
              <a:gd name="connsiteY7" fmla="*/ 2046669 h 2305469"/>
              <a:gd name="connsiteX8" fmla="*/ 1280266 w 6547710"/>
              <a:gd name="connsiteY8" fmla="*/ 2305469 h 2305469"/>
              <a:gd name="connsiteX9" fmla="*/ 1322733 w 6547710"/>
              <a:gd name="connsiteY9" fmla="*/ 2028838 h 2305469"/>
              <a:gd name="connsiteX0" fmla="*/ 1350725 w 6575702"/>
              <a:gd name="connsiteY0" fmla="*/ 2028838 h 2305469"/>
              <a:gd name="connsiteX1" fmla="*/ 312401 w 6575702"/>
              <a:gd name="connsiteY1" fmla="*/ 1643015 h 2305469"/>
              <a:gd name="connsiteX2" fmla="*/ 115419 w 6575702"/>
              <a:gd name="connsiteY2" fmla="*/ 583623 h 2305469"/>
              <a:gd name="connsiteX3" fmla="*/ 1335811 w 6575702"/>
              <a:gd name="connsiteY3" fmla="*/ 22515 h 2305469"/>
              <a:gd name="connsiteX4" fmla="*/ 5464057 w 6575702"/>
              <a:gd name="connsiteY4" fmla="*/ 190813 h 2305469"/>
              <a:gd name="connsiteX5" fmla="*/ 6575702 w 6575702"/>
              <a:gd name="connsiteY5" fmla="*/ 922879 h 2305469"/>
              <a:gd name="connsiteX6" fmla="*/ 5981981 w 6575702"/>
              <a:gd name="connsiteY6" fmla="*/ 1822875 h 2305469"/>
              <a:gd name="connsiteX7" fmla="*/ 2186839 w 6575702"/>
              <a:gd name="connsiteY7" fmla="*/ 2046669 h 2305469"/>
              <a:gd name="connsiteX8" fmla="*/ 1308258 w 6575702"/>
              <a:gd name="connsiteY8" fmla="*/ 2305469 h 2305469"/>
              <a:gd name="connsiteX9" fmla="*/ 1350725 w 6575702"/>
              <a:gd name="connsiteY9" fmla="*/ 2028838 h 2305469"/>
              <a:gd name="connsiteX0" fmla="*/ 1334698 w 6559675"/>
              <a:gd name="connsiteY0" fmla="*/ 2033414 h 2310045"/>
              <a:gd name="connsiteX1" fmla="*/ 296374 w 6559675"/>
              <a:gd name="connsiteY1" fmla="*/ 1647591 h 2310045"/>
              <a:gd name="connsiteX2" fmla="*/ 99392 w 6559675"/>
              <a:gd name="connsiteY2" fmla="*/ 654301 h 2310045"/>
              <a:gd name="connsiteX3" fmla="*/ 1319784 w 6559675"/>
              <a:gd name="connsiteY3" fmla="*/ 27091 h 2310045"/>
              <a:gd name="connsiteX4" fmla="*/ 5448030 w 6559675"/>
              <a:gd name="connsiteY4" fmla="*/ 195389 h 2310045"/>
              <a:gd name="connsiteX5" fmla="*/ 6559675 w 6559675"/>
              <a:gd name="connsiteY5" fmla="*/ 927455 h 2310045"/>
              <a:gd name="connsiteX6" fmla="*/ 5965954 w 6559675"/>
              <a:gd name="connsiteY6" fmla="*/ 1827451 h 2310045"/>
              <a:gd name="connsiteX7" fmla="*/ 2170812 w 6559675"/>
              <a:gd name="connsiteY7" fmla="*/ 2051245 h 2310045"/>
              <a:gd name="connsiteX8" fmla="*/ 1292231 w 6559675"/>
              <a:gd name="connsiteY8" fmla="*/ 2310045 h 2310045"/>
              <a:gd name="connsiteX9" fmla="*/ 1334698 w 6559675"/>
              <a:gd name="connsiteY9" fmla="*/ 2033414 h 2310045"/>
              <a:gd name="connsiteX0" fmla="*/ 1387100 w 6612077"/>
              <a:gd name="connsiteY0" fmla="*/ 2036495 h 2313126"/>
              <a:gd name="connsiteX1" fmla="*/ 348776 w 6612077"/>
              <a:gd name="connsiteY1" fmla="*/ 1650672 h 2313126"/>
              <a:gd name="connsiteX2" fmla="*/ 88753 w 6612077"/>
              <a:gd name="connsiteY2" fmla="*/ 701450 h 2313126"/>
              <a:gd name="connsiteX3" fmla="*/ 1372186 w 6612077"/>
              <a:gd name="connsiteY3" fmla="*/ 30172 h 2313126"/>
              <a:gd name="connsiteX4" fmla="*/ 5500432 w 6612077"/>
              <a:gd name="connsiteY4" fmla="*/ 198470 h 2313126"/>
              <a:gd name="connsiteX5" fmla="*/ 6612077 w 6612077"/>
              <a:gd name="connsiteY5" fmla="*/ 930536 h 2313126"/>
              <a:gd name="connsiteX6" fmla="*/ 6018356 w 6612077"/>
              <a:gd name="connsiteY6" fmla="*/ 1830532 h 2313126"/>
              <a:gd name="connsiteX7" fmla="*/ 2223214 w 6612077"/>
              <a:gd name="connsiteY7" fmla="*/ 2054326 h 2313126"/>
              <a:gd name="connsiteX8" fmla="*/ 1344633 w 6612077"/>
              <a:gd name="connsiteY8" fmla="*/ 2313126 h 2313126"/>
              <a:gd name="connsiteX9" fmla="*/ 1387100 w 6612077"/>
              <a:gd name="connsiteY9" fmla="*/ 2036495 h 2313126"/>
              <a:gd name="connsiteX0" fmla="*/ 1391247 w 6616224"/>
              <a:gd name="connsiteY0" fmla="*/ 2036495 h 2313126"/>
              <a:gd name="connsiteX1" fmla="*/ 352923 w 6616224"/>
              <a:gd name="connsiteY1" fmla="*/ 1650672 h 2313126"/>
              <a:gd name="connsiteX2" fmla="*/ 92900 w 6616224"/>
              <a:gd name="connsiteY2" fmla="*/ 701450 h 2313126"/>
              <a:gd name="connsiteX3" fmla="*/ 1376333 w 6616224"/>
              <a:gd name="connsiteY3" fmla="*/ 30172 h 2313126"/>
              <a:gd name="connsiteX4" fmla="*/ 5504579 w 6616224"/>
              <a:gd name="connsiteY4" fmla="*/ 198470 h 2313126"/>
              <a:gd name="connsiteX5" fmla="*/ 6616224 w 6616224"/>
              <a:gd name="connsiteY5" fmla="*/ 930536 h 2313126"/>
              <a:gd name="connsiteX6" fmla="*/ 6022503 w 6616224"/>
              <a:gd name="connsiteY6" fmla="*/ 1830532 h 2313126"/>
              <a:gd name="connsiteX7" fmla="*/ 2227361 w 6616224"/>
              <a:gd name="connsiteY7" fmla="*/ 2054326 h 2313126"/>
              <a:gd name="connsiteX8" fmla="*/ 1348780 w 6616224"/>
              <a:gd name="connsiteY8" fmla="*/ 2313126 h 2313126"/>
              <a:gd name="connsiteX9" fmla="*/ 1391247 w 6616224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389139 w 6614116"/>
              <a:gd name="connsiteY0" fmla="*/ 2036495 h 2313126"/>
              <a:gd name="connsiteX1" fmla="*/ 350815 w 6614116"/>
              <a:gd name="connsiteY1" fmla="*/ 1650672 h 2313126"/>
              <a:gd name="connsiteX2" fmla="*/ 90792 w 6614116"/>
              <a:gd name="connsiteY2" fmla="*/ 701450 h 2313126"/>
              <a:gd name="connsiteX3" fmla="*/ 1374225 w 6614116"/>
              <a:gd name="connsiteY3" fmla="*/ 30172 h 2313126"/>
              <a:gd name="connsiteX4" fmla="*/ 5502471 w 6614116"/>
              <a:gd name="connsiteY4" fmla="*/ 198470 h 2313126"/>
              <a:gd name="connsiteX5" fmla="*/ 6614116 w 6614116"/>
              <a:gd name="connsiteY5" fmla="*/ 930536 h 2313126"/>
              <a:gd name="connsiteX6" fmla="*/ 6020395 w 6614116"/>
              <a:gd name="connsiteY6" fmla="*/ 1830532 h 2313126"/>
              <a:gd name="connsiteX7" fmla="*/ 2225253 w 6614116"/>
              <a:gd name="connsiteY7" fmla="*/ 2054326 h 2313126"/>
              <a:gd name="connsiteX8" fmla="*/ 1346672 w 6614116"/>
              <a:gd name="connsiteY8" fmla="*/ 2313126 h 2313126"/>
              <a:gd name="connsiteX9" fmla="*/ 1389139 w 6614116"/>
              <a:gd name="connsiteY9" fmla="*/ 2036495 h 2313126"/>
              <a:gd name="connsiteX0" fmla="*/ 1438885 w 6613429"/>
              <a:gd name="connsiteY0" fmla="*/ 2029150 h 2313126"/>
              <a:gd name="connsiteX1" fmla="*/ 350128 w 6613429"/>
              <a:gd name="connsiteY1" fmla="*/ 1650672 h 2313126"/>
              <a:gd name="connsiteX2" fmla="*/ 90105 w 6613429"/>
              <a:gd name="connsiteY2" fmla="*/ 701450 h 2313126"/>
              <a:gd name="connsiteX3" fmla="*/ 1373538 w 6613429"/>
              <a:gd name="connsiteY3" fmla="*/ 30172 h 2313126"/>
              <a:gd name="connsiteX4" fmla="*/ 5501784 w 6613429"/>
              <a:gd name="connsiteY4" fmla="*/ 198470 h 2313126"/>
              <a:gd name="connsiteX5" fmla="*/ 6613429 w 6613429"/>
              <a:gd name="connsiteY5" fmla="*/ 930536 h 2313126"/>
              <a:gd name="connsiteX6" fmla="*/ 6019708 w 6613429"/>
              <a:gd name="connsiteY6" fmla="*/ 1830532 h 2313126"/>
              <a:gd name="connsiteX7" fmla="*/ 2224566 w 6613429"/>
              <a:gd name="connsiteY7" fmla="*/ 2054326 h 2313126"/>
              <a:gd name="connsiteX8" fmla="*/ 1345985 w 6613429"/>
              <a:gd name="connsiteY8" fmla="*/ 2313126 h 2313126"/>
              <a:gd name="connsiteX9" fmla="*/ 1438885 w 6613429"/>
              <a:gd name="connsiteY9" fmla="*/ 2029150 h 2313126"/>
              <a:gd name="connsiteX0" fmla="*/ 1411781 w 6586325"/>
              <a:gd name="connsiteY0" fmla="*/ 2029150 h 2313126"/>
              <a:gd name="connsiteX1" fmla="*/ 323024 w 6586325"/>
              <a:gd name="connsiteY1" fmla="*/ 1650672 h 2313126"/>
              <a:gd name="connsiteX2" fmla="*/ 63001 w 6586325"/>
              <a:gd name="connsiteY2" fmla="*/ 701450 h 2313126"/>
              <a:gd name="connsiteX3" fmla="*/ 1346434 w 6586325"/>
              <a:gd name="connsiteY3" fmla="*/ 30172 h 2313126"/>
              <a:gd name="connsiteX4" fmla="*/ 5474680 w 6586325"/>
              <a:gd name="connsiteY4" fmla="*/ 198470 h 2313126"/>
              <a:gd name="connsiteX5" fmla="*/ 6586325 w 6586325"/>
              <a:gd name="connsiteY5" fmla="*/ 930536 h 2313126"/>
              <a:gd name="connsiteX6" fmla="*/ 5992604 w 6586325"/>
              <a:gd name="connsiteY6" fmla="*/ 1830532 h 2313126"/>
              <a:gd name="connsiteX7" fmla="*/ 2197462 w 6586325"/>
              <a:gd name="connsiteY7" fmla="*/ 2054326 h 2313126"/>
              <a:gd name="connsiteX8" fmla="*/ 1318881 w 6586325"/>
              <a:gd name="connsiteY8" fmla="*/ 2313126 h 2313126"/>
              <a:gd name="connsiteX9" fmla="*/ 1411781 w 6586325"/>
              <a:gd name="connsiteY9" fmla="*/ 2029150 h 2313126"/>
              <a:gd name="connsiteX0" fmla="*/ 1422251 w 6596795"/>
              <a:gd name="connsiteY0" fmla="*/ 2029150 h 2313126"/>
              <a:gd name="connsiteX1" fmla="*/ 333494 w 6596795"/>
              <a:gd name="connsiteY1" fmla="*/ 1650672 h 2313126"/>
              <a:gd name="connsiteX2" fmla="*/ 73471 w 6596795"/>
              <a:gd name="connsiteY2" fmla="*/ 701450 h 2313126"/>
              <a:gd name="connsiteX3" fmla="*/ 1356904 w 6596795"/>
              <a:gd name="connsiteY3" fmla="*/ 30172 h 2313126"/>
              <a:gd name="connsiteX4" fmla="*/ 5485150 w 6596795"/>
              <a:gd name="connsiteY4" fmla="*/ 198470 h 2313126"/>
              <a:gd name="connsiteX5" fmla="*/ 6596795 w 6596795"/>
              <a:gd name="connsiteY5" fmla="*/ 930536 h 2313126"/>
              <a:gd name="connsiteX6" fmla="*/ 6003074 w 6596795"/>
              <a:gd name="connsiteY6" fmla="*/ 1830532 h 2313126"/>
              <a:gd name="connsiteX7" fmla="*/ 2207932 w 6596795"/>
              <a:gd name="connsiteY7" fmla="*/ 2054326 h 2313126"/>
              <a:gd name="connsiteX8" fmla="*/ 1329351 w 6596795"/>
              <a:gd name="connsiteY8" fmla="*/ 2313126 h 2313126"/>
              <a:gd name="connsiteX9" fmla="*/ 1422251 w 6596795"/>
              <a:gd name="connsiteY9" fmla="*/ 2029150 h 2313126"/>
              <a:gd name="connsiteX0" fmla="*/ 1427107 w 6601651"/>
              <a:gd name="connsiteY0" fmla="*/ 2029150 h 2313126"/>
              <a:gd name="connsiteX1" fmla="*/ 338350 w 6601651"/>
              <a:gd name="connsiteY1" fmla="*/ 1650672 h 2313126"/>
              <a:gd name="connsiteX2" fmla="*/ 78327 w 6601651"/>
              <a:gd name="connsiteY2" fmla="*/ 701450 h 2313126"/>
              <a:gd name="connsiteX3" fmla="*/ 1361760 w 6601651"/>
              <a:gd name="connsiteY3" fmla="*/ 30172 h 2313126"/>
              <a:gd name="connsiteX4" fmla="*/ 5490006 w 6601651"/>
              <a:gd name="connsiteY4" fmla="*/ 198470 h 2313126"/>
              <a:gd name="connsiteX5" fmla="*/ 6601651 w 6601651"/>
              <a:gd name="connsiteY5" fmla="*/ 930536 h 2313126"/>
              <a:gd name="connsiteX6" fmla="*/ 6007930 w 6601651"/>
              <a:gd name="connsiteY6" fmla="*/ 1830532 h 2313126"/>
              <a:gd name="connsiteX7" fmla="*/ 2212788 w 6601651"/>
              <a:gd name="connsiteY7" fmla="*/ 2054326 h 2313126"/>
              <a:gd name="connsiteX8" fmla="*/ 1334207 w 6601651"/>
              <a:gd name="connsiteY8" fmla="*/ 2313126 h 2313126"/>
              <a:gd name="connsiteX9" fmla="*/ 1427107 w 6601651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38040 w 6612584"/>
              <a:gd name="connsiteY0" fmla="*/ 2029150 h 2313126"/>
              <a:gd name="connsiteX1" fmla="*/ 349283 w 6612584"/>
              <a:gd name="connsiteY1" fmla="*/ 1650672 h 2313126"/>
              <a:gd name="connsiteX2" fmla="*/ 89260 w 6612584"/>
              <a:gd name="connsiteY2" fmla="*/ 701450 h 2313126"/>
              <a:gd name="connsiteX3" fmla="*/ 1372693 w 6612584"/>
              <a:gd name="connsiteY3" fmla="*/ 30172 h 2313126"/>
              <a:gd name="connsiteX4" fmla="*/ 5500939 w 6612584"/>
              <a:gd name="connsiteY4" fmla="*/ 198470 h 2313126"/>
              <a:gd name="connsiteX5" fmla="*/ 6612584 w 6612584"/>
              <a:gd name="connsiteY5" fmla="*/ 930536 h 2313126"/>
              <a:gd name="connsiteX6" fmla="*/ 6018863 w 6612584"/>
              <a:gd name="connsiteY6" fmla="*/ 1830532 h 2313126"/>
              <a:gd name="connsiteX7" fmla="*/ 2223721 w 6612584"/>
              <a:gd name="connsiteY7" fmla="*/ 2054326 h 2313126"/>
              <a:gd name="connsiteX8" fmla="*/ 1345140 w 6612584"/>
              <a:gd name="connsiteY8" fmla="*/ 2313126 h 2313126"/>
              <a:gd name="connsiteX9" fmla="*/ 1438040 w 6612584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89345 w 6588239"/>
              <a:gd name="connsiteY0" fmla="*/ 2029150 h 2313126"/>
              <a:gd name="connsiteX1" fmla="*/ 324938 w 6588239"/>
              <a:gd name="connsiteY1" fmla="*/ 1650672 h 2313126"/>
              <a:gd name="connsiteX2" fmla="*/ 64915 w 6588239"/>
              <a:gd name="connsiteY2" fmla="*/ 701450 h 2313126"/>
              <a:gd name="connsiteX3" fmla="*/ 1348348 w 6588239"/>
              <a:gd name="connsiteY3" fmla="*/ 30172 h 2313126"/>
              <a:gd name="connsiteX4" fmla="*/ 5476594 w 6588239"/>
              <a:gd name="connsiteY4" fmla="*/ 198470 h 2313126"/>
              <a:gd name="connsiteX5" fmla="*/ 6588239 w 6588239"/>
              <a:gd name="connsiteY5" fmla="*/ 930536 h 2313126"/>
              <a:gd name="connsiteX6" fmla="*/ 5994518 w 6588239"/>
              <a:gd name="connsiteY6" fmla="*/ 1830532 h 2313126"/>
              <a:gd name="connsiteX7" fmla="*/ 2199376 w 6588239"/>
              <a:gd name="connsiteY7" fmla="*/ 2054326 h 2313126"/>
              <a:gd name="connsiteX8" fmla="*/ 1320795 w 6588239"/>
              <a:gd name="connsiteY8" fmla="*/ 2313126 h 2313126"/>
              <a:gd name="connsiteX9" fmla="*/ 1489345 w 6588239"/>
              <a:gd name="connsiteY9" fmla="*/ 2029150 h 2313126"/>
              <a:gd name="connsiteX0" fmla="*/ 1498750 w 6597644"/>
              <a:gd name="connsiteY0" fmla="*/ 2029150 h 2313126"/>
              <a:gd name="connsiteX1" fmla="*/ 298554 w 6597644"/>
              <a:gd name="connsiteY1" fmla="*/ 1654147 h 2313126"/>
              <a:gd name="connsiteX2" fmla="*/ 74320 w 6597644"/>
              <a:gd name="connsiteY2" fmla="*/ 701450 h 2313126"/>
              <a:gd name="connsiteX3" fmla="*/ 1357753 w 6597644"/>
              <a:gd name="connsiteY3" fmla="*/ 30172 h 2313126"/>
              <a:gd name="connsiteX4" fmla="*/ 5485999 w 6597644"/>
              <a:gd name="connsiteY4" fmla="*/ 198470 h 2313126"/>
              <a:gd name="connsiteX5" fmla="*/ 6597644 w 6597644"/>
              <a:gd name="connsiteY5" fmla="*/ 930536 h 2313126"/>
              <a:gd name="connsiteX6" fmla="*/ 6003923 w 6597644"/>
              <a:gd name="connsiteY6" fmla="*/ 1830532 h 2313126"/>
              <a:gd name="connsiteX7" fmla="*/ 2208781 w 6597644"/>
              <a:gd name="connsiteY7" fmla="*/ 2054326 h 2313126"/>
              <a:gd name="connsiteX8" fmla="*/ 1330200 w 6597644"/>
              <a:gd name="connsiteY8" fmla="*/ 2313126 h 2313126"/>
              <a:gd name="connsiteX9" fmla="*/ 1498750 w 65976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499850 w 6598744"/>
              <a:gd name="connsiteY0" fmla="*/ 2029150 h 2313126"/>
              <a:gd name="connsiteX1" fmla="*/ 299654 w 6598744"/>
              <a:gd name="connsiteY1" fmla="*/ 1654147 h 2313126"/>
              <a:gd name="connsiteX2" fmla="*/ 75420 w 6598744"/>
              <a:gd name="connsiteY2" fmla="*/ 701450 h 2313126"/>
              <a:gd name="connsiteX3" fmla="*/ 1358853 w 6598744"/>
              <a:gd name="connsiteY3" fmla="*/ 30172 h 2313126"/>
              <a:gd name="connsiteX4" fmla="*/ 5487099 w 6598744"/>
              <a:gd name="connsiteY4" fmla="*/ 198470 h 2313126"/>
              <a:gd name="connsiteX5" fmla="*/ 6598744 w 6598744"/>
              <a:gd name="connsiteY5" fmla="*/ 930536 h 2313126"/>
              <a:gd name="connsiteX6" fmla="*/ 6005023 w 6598744"/>
              <a:gd name="connsiteY6" fmla="*/ 1830532 h 2313126"/>
              <a:gd name="connsiteX7" fmla="*/ 2209881 w 6598744"/>
              <a:gd name="connsiteY7" fmla="*/ 2054326 h 2313126"/>
              <a:gd name="connsiteX8" fmla="*/ 1331300 w 6598744"/>
              <a:gd name="connsiteY8" fmla="*/ 2313126 h 2313126"/>
              <a:gd name="connsiteX9" fmla="*/ 1499850 w 6598744"/>
              <a:gd name="connsiteY9" fmla="*/ 2029150 h 2313126"/>
              <a:gd name="connsiteX0" fmla="*/ 1506919 w 6605813"/>
              <a:gd name="connsiteY0" fmla="*/ 2029150 h 2313126"/>
              <a:gd name="connsiteX1" fmla="*/ 306723 w 6605813"/>
              <a:gd name="connsiteY1" fmla="*/ 1654147 h 2313126"/>
              <a:gd name="connsiteX2" fmla="*/ 82489 w 6605813"/>
              <a:gd name="connsiteY2" fmla="*/ 701450 h 2313126"/>
              <a:gd name="connsiteX3" fmla="*/ 1365922 w 6605813"/>
              <a:gd name="connsiteY3" fmla="*/ 30172 h 2313126"/>
              <a:gd name="connsiteX4" fmla="*/ 5494168 w 6605813"/>
              <a:gd name="connsiteY4" fmla="*/ 198470 h 2313126"/>
              <a:gd name="connsiteX5" fmla="*/ 6605813 w 6605813"/>
              <a:gd name="connsiteY5" fmla="*/ 930536 h 2313126"/>
              <a:gd name="connsiteX6" fmla="*/ 6012092 w 6605813"/>
              <a:gd name="connsiteY6" fmla="*/ 1830532 h 2313126"/>
              <a:gd name="connsiteX7" fmla="*/ 2216950 w 6605813"/>
              <a:gd name="connsiteY7" fmla="*/ 2054326 h 2313126"/>
              <a:gd name="connsiteX8" fmla="*/ 1338369 w 6605813"/>
              <a:gd name="connsiteY8" fmla="*/ 2313126 h 2313126"/>
              <a:gd name="connsiteX9" fmla="*/ 1506919 w 6605813"/>
              <a:gd name="connsiteY9" fmla="*/ 2029150 h 23131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605813" h="2313126">
                <a:moveTo>
                  <a:pt x="1506919" y="2029150"/>
                </a:moveTo>
                <a:cubicBezTo>
                  <a:pt x="1417504" y="1839150"/>
                  <a:pt x="585881" y="1896278"/>
                  <a:pt x="306723" y="1654147"/>
                </a:cubicBezTo>
                <a:cubicBezTo>
                  <a:pt x="27565" y="1412016"/>
                  <a:pt x="-94044" y="972113"/>
                  <a:pt x="82489" y="701450"/>
                </a:cubicBezTo>
                <a:cubicBezTo>
                  <a:pt x="259022" y="430788"/>
                  <a:pt x="463975" y="114002"/>
                  <a:pt x="1365922" y="30172"/>
                </a:cubicBezTo>
                <a:cubicBezTo>
                  <a:pt x="2267869" y="-53658"/>
                  <a:pt x="4620853" y="48409"/>
                  <a:pt x="5494168" y="198470"/>
                </a:cubicBezTo>
                <a:cubicBezTo>
                  <a:pt x="6367483" y="348531"/>
                  <a:pt x="6547059" y="600421"/>
                  <a:pt x="6605813" y="930536"/>
                </a:cubicBezTo>
                <a:cubicBezTo>
                  <a:pt x="6583958" y="1261451"/>
                  <a:pt x="6667921" y="1584477"/>
                  <a:pt x="6012092" y="1830532"/>
                </a:cubicBezTo>
                <a:cubicBezTo>
                  <a:pt x="5356263" y="2076587"/>
                  <a:pt x="2425296" y="2046334"/>
                  <a:pt x="2216950" y="2054326"/>
                </a:cubicBezTo>
                <a:cubicBezTo>
                  <a:pt x="1882633" y="2207554"/>
                  <a:pt x="1465597" y="2294989"/>
                  <a:pt x="1338369" y="2313126"/>
                </a:cubicBezTo>
                <a:cubicBezTo>
                  <a:pt x="1524676" y="2124221"/>
                  <a:pt x="1506919" y="2029150"/>
                  <a:pt x="1506919" y="2029150"/>
                </a:cubicBezTo>
                <a:close/>
              </a:path>
            </a:pathLst>
          </a:custGeom>
          <a:noFill/>
          <a:ln w="19050" cap="flat">
            <a:solidFill>
              <a:schemeClr val="tx1"/>
            </a:solidFill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A54E502-E41E-47D5-8AB9-683E3D3EE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5105570" y="11469"/>
            <a:ext cx="3856838" cy="2114365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65242"/>
              <a:gd name="connsiteX1" fmla="*/ 1646266 w 4958820"/>
              <a:gd name="connsiteY1" fmla="*/ 574434 h 4165242"/>
              <a:gd name="connsiteX2" fmla="*/ 4631860 w 4958820"/>
              <a:gd name="connsiteY2" fmla="*/ 934302 h 4165242"/>
              <a:gd name="connsiteX3" fmla="*/ 4727101 w 4958820"/>
              <a:gd name="connsiteY3" fmla="*/ 3409206 h 4165242"/>
              <a:gd name="connsiteX4" fmla="*/ 3579038 w 4958820"/>
              <a:gd name="connsiteY4" fmla="*/ 4131303 h 4165242"/>
              <a:gd name="connsiteX5" fmla="*/ 964723 w 4958820"/>
              <a:gd name="connsiteY5" fmla="*/ 3953024 h 4165242"/>
              <a:gd name="connsiteX6" fmla="*/ 76447 w 4958820"/>
              <a:gd name="connsiteY6" fmla="*/ 3313039 h 4165242"/>
              <a:gd name="connsiteX7" fmla="*/ 163050 w 4958820"/>
              <a:gd name="connsiteY7" fmla="*/ 1290513 h 4165242"/>
              <a:gd name="connsiteX8" fmla="*/ 990367 w 4958820"/>
              <a:gd name="connsiteY8" fmla="*/ 590018 h 4165242"/>
              <a:gd name="connsiteX9" fmla="*/ 1008299 w 4958820"/>
              <a:gd name="connsiteY9" fmla="*/ 0 h 4165242"/>
              <a:gd name="connsiteX0" fmla="*/ 879400 w 4829921"/>
              <a:gd name="connsiteY0" fmla="*/ 0 h 4165244"/>
              <a:gd name="connsiteX1" fmla="*/ 1517367 w 4829921"/>
              <a:gd name="connsiteY1" fmla="*/ 574434 h 4165244"/>
              <a:gd name="connsiteX2" fmla="*/ 4502961 w 4829921"/>
              <a:gd name="connsiteY2" fmla="*/ 934302 h 4165244"/>
              <a:gd name="connsiteX3" fmla="*/ 4598202 w 4829921"/>
              <a:gd name="connsiteY3" fmla="*/ 3409206 h 4165244"/>
              <a:gd name="connsiteX4" fmla="*/ 3450139 w 4829921"/>
              <a:gd name="connsiteY4" fmla="*/ 4131303 h 4165244"/>
              <a:gd name="connsiteX5" fmla="*/ 835824 w 4829921"/>
              <a:gd name="connsiteY5" fmla="*/ 3953024 h 4165244"/>
              <a:gd name="connsiteX6" fmla="*/ 388743 w 4829921"/>
              <a:gd name="connsiteY6" fmla="*/ 3217428 h 4165244"/>
              <a:gd name="connsiteX7" fmla="*/ 34151 w 4829921"/>
              <a:gd name="connsiteY7" fmla="*/ 1290513 h 4165244"/>
              <a:gd name="connsiteX8" fmla="*/ 861468 w 4829921"/>
              <a:gd name="connsiteY8" fmla="*/ 590018 h 4165244"/>
              <a:gd name="connsiteX9" fmla="*/ 879400 w 4829921"/>
              <a:gd name="connsiteY9" fmla="*/ 0 h 4165244"/>
              <a:gd name="connsiteX0" fmla="*/ 879400 w 4829921"/>
              <a:gd name="connsiteY0" fmla="*/ 0 h 4138288"/>
              <a:gd name="connsiteX1" fmla="*/ 1517367 w 4829921"/>
              <a:gd name="connsiteY1" fmla="*/ 574434 h 4138288"/>
              <a:gd name="connsiteX2" fmla="*/ 4502961 w 4829921"/>
              <a:gd name="connsiteY2" fmla="*/ 934302 h 4138288"/>
              <a:gd name="connsiteX3" fmla="*/ 4598202 w 4829921"/>
              <a:gd name="connsiteY3" fmla="*/ 3409206 h 4138288"/>
              <a:gd name="connsiteX4" fmla="*/ 3450139 w 4829921"/>
              <a:gd name="connsiteY4" fmla="*/ 4131303 h 4138288"/>
              <a:gd name="connsiteX5" fmla="*/ 982153 w 4829921"/>
              <a:gd name="connsiteY5" fmla="*/ 3738143 h 4138288"/>
              <a:gd name="connsiteX6" fmla="*/ 388743 w 4829921"/>
              <a:gd name="connsiteY6" fmla="*/ 3217428 h 4138288"/>
              <a:gd name="connsiteX7" fmla="*/ 34151 w 4829921"/>
              <a:gd name="connsiteY7" fmla="*/ 1290513 h 4138288"/>
              <a:gd name="connsiteX8" fmla="*/ 861468 w 4829921"/>
              <a:gd name="connsiteY8" fmla="*/ 590018 h 4138288"/>
              <a:gd name="connsiteX9" fmla="*/ 879400 w 4829921"/>
              <a:gd name="connsiteY9" fmla="*/ 0 h 4138288"/>
              <a:gd name="connsiteX0" fmla="*/ 797965 w 4748486"/>
              <a:gd name="connsiteY0" fmla="*/ 0 h 4138290"/>
              <a:gd name="connsiteX1" fmla="*/ 1435932 w 4748486"/>
              <a:gd name="connsiteY1" fmla="*/ 574434 h 4138290"/>
              <a:gd name="connsiteX2" fmla="*/ 4421526 w 4748486"/>
              <a:gd name="connsiteY2" fmla="*/ 934302 h 4138290"/>
              <a:gd name="connsiteX3" fmla="*/ 4516767 w 4748486"/>
              <a:gd name="connsiteY3" fmla="*/ 3409206 h 4138290"/>
              <a:gd name="connsiteX4" fmla="*/ 3368704 w 4748486"/>
              <a:gd name="connsiteY4" fmla="*/ 4131303 h 4138290"/>
              <a:gd name="connsiteX5" fmla="*/ 900718 w 4748486"/>
              <a:gd name="connsiteY5" fmla="*/ 3738143 h 4138290"/>
              <a:gd name="connsiteX6" fmla="*/ 307308 w 4748486"/>
              <a:gd name="connsiteY6" fmla="*/ 3217428 h 4138290"/>
              <a:gd name="connsiteX7" fmla="*/ 42133 w 4748486"/>
              <a:gd name="connsiteY7" fmla="*/ 1485818 h 4138290"/>
              <a:gd name="connsiteX8" fmla="*/ 780033 w 4748486"/>
              <a:gd name="connsiteY8" fmla="*/ 590018 h 4138290"/>
              <a:gd name="connsiteX9" fmla="*/ 797965 w 4748486"/>
              <a:gd name="connsiteY9" fmla="*/ 0 h 4138290"/>
              <a:gd name="connsiteX0" fmla="*/ 816235 w 4766756"/>
              <a:gd name="connsiteY0" fmla="*/ 0 h 4138288"/>
              <a:gd name="connsiteX1" fmla="*/ 1454202 w 4766756"/>
              <a:gd name="connsiteY1" fmla="*/ 574434 h 4138288"/>
              <a:gd name="connsiteX2" fmla="*/ 4439796 w 4766756"/>
              <a:gd name="connsiteY2" fmla="*/ 934302 h 4138288"/>
              <a:gd name="connsiteX3" fmla="*/ 4535037 w 4766756"/>
              <a:gd name="connsiteY3" fmla="*/ 3409206 h 4138288"/>
              <a:gd name="connsiteX4" fmla="*/ 3386974 w 4766756"/>
              <a:gd name="connsiteY4" fmla="*/ 4131303 h 4138288"/>
              <a:gd name="connsiteX5" fmla="*/ 918988 w 4766756"/>
              <a:gd name="connsiteY5" fmla="*/ 3738143 h 4138288"/>
              <a:gd name="connsiteX6" fmla="*/ 205861 w 4766756"/>
              <a:gd name="connsiteY6" fmla="*/ 2965662 h 4138288"/>
              <a:gd name="connsiteX7" fmla="*/ 60403 w 4766756"/>
              <a:gd name="connsiteY7" fmla="*/ 1485818 h 4138288"/>
              <a:gd name="connsiteX8" fmla="*/ 798303 w 4766756"/>
              <a:gd name="connsiteY8" fmla="*/ 590018 h 4138288"/>
              <a:gd name="connsiteX9" fmla="*/ 816235 w 4766756"/>
              <a:gd name="connsiteY9" fmla="*/ 0 h 4138288"/>
              <a:gd name="connsiteX0" fmla="*/ 816235 w 4622539"/>
              <a:gd name="connsiteY0" fmla="*/ 0 h 4138290"/>
              <a:gd name="connsiteX1" fmla="*/ 1454202 w 4622539"/>
              <a:gd name="connsiteY1" fmla="*/ 574434 h 4138290"/>
              <a:gd name="connsiteX2" fmla="*/ 4015228 w 4622539"/>
              <a:gd name="connsiteY2" fmla="*/ 1032218 h 4138290"/>
              <a:gd name="connsiteX3" fmla="*/ 4535037 w 4622539"/>
              <a:gd name="connsiteY3" fmla="*/ 3409206 h 4138290"/>
              <a:gd name="connsiteX4" fmla="*/ 3386974 w 4622539"/>
              <a:gd name="connsiteY4" fmla="*/ 4131303 h 4138290"/>
              <a:gd name="connsiteX5" fmla="*/ 918988 w 4622539"/>
              <a:gd name="connsiteY5" fmla="*/ 3738143 h 4138290"/>
              <a:gd name="connsiteX6" fmla="*/ 205861 w 4622539"/>
              <a:gd name="connsiteY6" fmla="*/ 2965662 h 4138290"/>
              <a:gd name="connsiteX7" fmla="*/ 60403 w 4622539"/>
              <a:gd name="connsiteY7" fmla="*/ 1485818 h 4138290"/>
              <a:gd name="connsiteX8" fmla="*/ 798303 w 4622539"/>
              <a:gd name="connsiteY8" fmla="*/ 590018 h 4138290"/>
              <a:gd name="connsiteX9" fmla="*/ 816235 w 4622539"/>
              <a:gd name="connsiteY9" fmla="*/ 0 h 4138290"/>
              <a:gd name="connsiteX0" fmla="*/ 816235 w 4622539"/>
              <a:gd name="connsiteY0" fmla="*/ 0 h 4132081"/>
              <a:gd name="connsiteX1" fmla="*/ 1454202 w 4622539"/>
              <a:gd name="connsiteY1" fmla="*/ 574434 h 4132081"/>
              <a:gd name="connsiteX2" fmla="*/ 4015228 w 4622539"/>
              <a:gd name="connsiteY2" fmla="*/ 1032218 h 4132081"/>
              <a:gd name="connsiteX3" fmla="*/ 4535037 w 4622539"/>
              <a:gd name="connsiteY3" fmla="*/ 3409206 h 4132081"/>
              <a:gd name="connsiteX4" fmla="*/ 3152706 w 4622539"/>
              <a:gd name="connsiteY4" fmla="*/ 4124957 h 4132081"/>
              <a:gd name="connsiteX5" fmla="*/ 918988 w 4622539"/>
              <a:gd name="connsiteY5" fmla="*/ 3738143 h 4132081"/>
              <a:gd name="connsiteX6" fmla="*/ 205861 w 4622539"/>
              <a:gd name="connsiteY6" fmla="*/ 2965662 h 4132081"/>
              <a:gd name="connsiteX7" fmla="*/ 60403 w 4622539"/>
              <a:gd name="connsiteY7" fmla="*/ 1485818 h 4132081"/>
              <a:gd name="connsiteX8" fmla="*/ 798303 w 4622539"/>
              <a:gd name="connsiteY8" fmla="*/ 590018 h 4132081"/>
              <a:gd name="connsiteX9" fmla="*/ 816235 w 4622539"/>
              <a:gd name="connsiteY9" fmla="*/ 0 h 4132081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798303 w 4372994"/>
              <a:gd name="connsiteY8" fmla="*/ 59001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0336 w 4367095"/>
              <a:gd name="connsiteY0" fmla="*/ 0 h 4138222"/>
              <a:gd name="connsiteX1" fmla="*/ 1448303 w 4367095"/>
              <a:gd name="connsiteY1" fmla="*/ 574434 h 4138222"/>
              <a:gd name="connsiteX2" fmla="*/ 4009329 w 4367095"/>
              <a:gd name="connsiteY2" fmla="*/ 1032218 h 4138222"/>
              <a:gd name="connsiteX3" fmla="*/ 4202495 w 4367095"/>
              <a:gd name="connsiteY3" fmla="*/ 3259401 h 4138222"/>
              <a:gd name="connsiteX4" fmla="*/ 3146807 w 4367095"/>
              <a:gd name="connsiteY4" fmla="*/ 4124957 h 4138222"/>
              <a:gd name="connsiteX5" fmla="*/ 913089 w 4367095"/>
              <a:gd name="connsiteY5" fmla="*/ 3738143 h 4138222"/>
              <a:gd name="connsiteX6" fmla="*/ 199962 w 4367095"/>
              <a:gd name="connsiteY6" fmla="*/ 2965662 h 4138222"/>
              <a:gd name="connsiteX7" fmla="*/ 54504 w 4367095"/>
              <a:gd name="connsiteY7" fmla="*/ 1485818 h 4138222"/>
              <a:gd name="connsiteX8" fmla="*/ 892266 w 4367095"/>
              <a:gd name="connsiteY8" fmla="*/ 606258 h 4138222"/>
              <a:gd name="connsiteX9" fmla="*/ 810336 w 4367095"/>
              <a:gd name="connsiteY9" fmla="*/ 0 h 4138222"/>
              <a:gd name="connsiteX0" fmla="*/ 814639 w 4371398"/>
              <a:gd name="connsiteY0" fmla="*/ 0 h 4138224"/>
              <a:gd name="connsiteX1" fmla="*/ 1452606 w 4371398"/>
              <a:gd name="connsiteY1" fmla="*/ 574434 h 4138224"/>
              <a:gd name="connsiteX2" fmla="*/ 4013632 w 4371398"/>
              <a:gd name="connsiteY2" fmla="*/ 1032218 h 4138224"/>
              <a:gd name="connsiteX3" fmla="*/ 4206798 w 4371398"/>
              <a:gd name="connsiteY3" fmla="*/ 3259401 h 4138224"/>
              <a:gd name="connsiteX4" fmla="*/ 3151110 w 4371398"/>
              <a:gd name="connsiteY4" fmla="*/ 4124957 h 4138224"/>
              <a:gd name="connsiteX5" fmla="*/ 917392 w 4371398"/>
              <a:gd name="connsiteY5" fmla="*/ 3738143 h 4138224"/>
              <a:gd name="connsiteX6" fmla="*/ 184820 w 4371398"/>
              <a:gd name="connsiteY6" fmla="*/ 2971263 h 4138224"/>
              <a:gd name="connsiteX7" fmla="*/ 58807 w 4371398"/>
              <a:gd name="connsiteY7" fmla="*/ 1485818 h 4138224"/>
              <a:gd name="connsiteX8" fmla="*/ 896569 w 4371398"/>
              <a:gd name="connsiteY8" fmla="*/ 606258 h 4138224"/>
              <a:gd name="connsiteX9" fmla="*/ 814639 w 4371398"/>
              <a:gd name="connsiteY9" fmla="*/ 0 h 4138224"/>
              <a:gd name="connsiteX0" fmla="*/ 824982 w 4381741"/>
              <a:gd name="connsiteY0" fmla="*/ 0 h 4138222"/>
              <a:gd name="connsiteX1" fmla="*/ 1462949 w 4381741"/>
              <a:gd name="connsiteY1" fmla="*/ 574434 h 4138222"/>
              <a:gd name="connsiteX2" fmla="*/ 4023975 w 4381741"/>
              <a:gd name="connsiteY2" fmla="*/ 1032218 h 4138222"/>
              <a:gd name="connsiteX3" fmla="*/ 4217141 w 4381741"/>
              <a:gd name="connsiteY3" fmla="*/ 3259401 h 4138222"/>
              <a:gd name="connsiteX4" fmla="*/ 3161453 w 4381741"/>
              <a:gd name="connsiteY4" fmla="*/ 4124957 h 4138222"/>
              <a:gd name="connsiteX5" fmla="*/ 927735 w 4381741"/>
              <a:gd name="connsiteY5" fmla="*/ 3738143 h 4138222"/>
              <a:gd name="connsiteX6" fmla="*/ 195163 w 4381741"/>
              <a:gd name="connsiteY6" fmla="*/ 2971263 h 4138222"/>
              <a:gd name="connsiteX7" fmla="*/ 69150 w 4381741"/>
              <a:gd name="connsiteY7" fmla="*/ 1485818 h 4138222"/>
              <a:gd name="connsiteX8" fmla="*/ 906912 w 4381741"/>
              <a:gd name="connsiteY8" fmla="*/ 606258 h 4138222"/>
              <a:gd name="connsiteX9" fmla="*/ 824982 w 4381741"/>
              <a:gd name="connsiteY9" fmla="*/ 0 h 4138222"/>
              <a:gd name="connsiteX0" fmla="*/ 824982 w 4385632"/>
              <a:gd name="connsiteY0" fmla="*/ 0 h 4138224"/>
              <a:gd name="connsiteX1" fmla="*/ 1462949 w 4385632"/>
              <a:gd name="connsiteY1" fmla="*/ 574434 h 4138224"/>
              <a:gd name="connsiteX2" fmla="*/ 4023975 w 4385632"/>
              <a:gd name="connsiteY2" fmla="*/ 1032218 h 4138224"/>
              <a:gd name="connsiteX3" fmla="*/ 4217141 w 4385632"/>
              <a:gd name="connsiteY3" fmla="*/ 3259401 h 4138224"/>
              <a:gd name="connsiteX4" fmla="*/ 3161453 w 4385632"/>
              <a:gd name="connsiteY4" fmla="*/ 4124957 h 4138224"/>
              <a:gd name="connsiteX5" fmla="*/ 927735 w 4385632"/>
              <a:gd name="connsiteY5" fmla="*/ 3738143 h 4138224"/>
              <a:gd name="connsiteX6" fmla="*/ 195163 w 4385632"/>
              <a:gd name="connsiteY6" fmla="*/ 2971263 h 4138224"/>
              <a:gd name="connsiteX7" fmla="*/ 69150 w 4385632"/>
              <a:gd name="connsiteY7" fmla="*/ 1485818 h 4138224"/>
              <a:gd name="connsiteX8" fmla="*/ 906912 w 4385632"/>
              <a:gd name="connsiteY8" fmla="*/ 606258 h 4138224"/>
              <a:gd name="connsiteX9" fmla="*/ 824982 w 4385632"/>
              <a:gd name="connsiteY9" fmla="*/ 0 h 4138224"/>
              <a:gd name="connsiteX0" fmla="*/ 832223 w 4392873"/>
              <a:gd name="connsiteY0" fmla="*/ 0 h 4138222"/>
              <a:gd name="connsiteX1" fmla="*/ 1470190 w 4392873"/>
              <a:gd name="connsiteY1" fmla="*/ 574434 h 4138222"/>
              <a:gd name="connsiteX2" fmla="*/ 4031216 w 4392873"/>
              <a:gd name="connsiteY2" fmla="*/ 1032218 h 4138222"/>
              <a:gd name="connsiteX3" fmla="*/ 4224382 w 4392873"/>
              <a:gd name="connsiteY3" fmla="*/ 3259401 h 4138222"/>
              <a:gd name="connsiteX4" fmla="*/ 3168694 w 4392873"/>
              <a:gd name="connsiteY4" fmla="*/ 4124957 h 4138222"/>
              <a:gd name="connsiteX5" fmla="*/ 934976 w 4392873"/>
              <a:gd name="connsiteY5" fmla="*/ 3738143 h 4138222"/>
              <a:gd name="connsiteX6" fmla="*/ 179579 w 4392873"/>
              <a:gd name="connsiteY6" fmla="*/ 3046439 h 4138222"/>
              <a:gd name="connsiteX7" fmla="*/ 76391 w 4392873"/>
              <a:gd name="connsiteY7" fmla="*/ 1485818 h 4138222"/>
              <a:gd name="connsiteX8" fmla="*/ 914153 w 4392873"/>
              <a:gd name="connsiteY8" fmla="*/ 606258 h 4138222"/>
              <a:gd name="connsiteX9" fmla="*/ 832223 w 4392873"/>
              <a:gd name="connsiteY9" fmla="*/ 0 h 4138222"/>
              <a:gd name="connsiteX0" fmla="*/ 823971 w 4384621"/>
              <a:gd name="connsiteY0" fmla="*/ 0 h 4138224"/>
              <a:gd name="connsiteX1" fmla="*/ 1461938 w 4384621"/>
              <a:gd name="connsiteY1" fmla="*/ 574434 h 4138224"/>
              <a:gd name="connsiteX2" fmla="*/ 4022964 w 4384621"/>
              <a:gd name="connsiteY2" fmla="*/ 1032218 h 4138224"/>
              <a:gd name="connsiteX3" fmla="*/ 4216130 w 4384621"/>
              <a:gd name="connsiteY3" fmla="*/ 3259401 h 4138224"/>
              <a:gd name="connsiteX4" fmla="*/ 3160442 w 4384621"/>
              <a:gd name="connsiteY4" fmla="*/ 4124957 h 4138224"/>
              <a:gd name="connsiteX5" fmla="*/ 926724 w 4384621"/>
              <a:gd name="connsiteY5" fmla="*/ 3738143 h 4138224"/>
              <a:gd name="connsiteX6" fmla="*/ 171327 w 4384621"/>
              <a:gd name="connsiteY6" fmla="*/ 3046439 h 4138224"/>
              <a:gd name="connsiteX7" fmla="*/ 68139 w 4384621"/>
              <a:gd name="connsiteY7" fmla="*/ 1485818 h 4138224"/>
              <a:gd name="connsiteX8" fmla="*/ 905901 w 4384621"/>
              <a:gd name="connsiteY8" fmla="*/ 606258 h 4138224"/>
              <a:gd name="connsiteX9" fmla="*/ 823971 w 4384621"/>
              <a:gd name="connsiteY9" fmla="*/ 0 h 4138224"/>
              <a:gd name="connsiteX0" fmla="*/ 806189 w 4366839"/>
              <a:gd name="connsiteY0" fmla="*/ 0 h 4138222"/>
              <a:gd name="connsiteX1" fmla="*/ 1444156 w 4366839"/>
              <a:gd name="connsiteY1" fmla="*/ 574434 h 4138222"/>
              <a:gd name="connsiteX2" fmla="*/ 4005182 w 4366839"/>
              <a:gd name="connsiteY2" fmla="*/ 1032218 h 4138222"/>
              <a:gd name="connsiteX3" fmla="*/ 4198348 w 4366839"/>
              <a:gd name="connsiteY3" fmla="*/ 3259401 h 4138222"/>
              <a:gd name="connsiteX4" fmla="*/ 3142660 w 4366839"/>
              <a:gd name="connsiteY4" fmla="*/ 4124957 h 4138222"/>
              <a:gd name="connsiteX5" fmla="*/ 908942 w 4366839"/>
              <a:gd name="connsiteY5" fmla="*/ 3738143 h 4138222"/>
              <a:gd name="connsiteX6" fmla="*/ 153545 w 4366839"/>
              <a:gd name="connsiteY6" fmla="*/ 3046439 h 4138222"/>
              <a:gd name="connsiteX7" fmla="*/ 50357 w 4366839"/>
              <a:gd name="connsiteY7" fmla="*/ 1485818 h 4138222"/>
              <a:gd name="connsiteX8" fmla="*/ 888119 w 4366839"/>
              <a:gd name="connsiteY8" fmla="*/ 606258 h 4138222"/>
              <a:gd name="connsiteX9" fmla="*/ 806189 w 4366839"/>
              <a:gd name="connsiteY9" fmla="*/ 0 h 4138222"/>
              <a:gd name="connsiteX0" fmla="*/ 806189 w 4366839"/>
              <a:gd name="connsiteY0" fmla="*/ 0 h 4138224"/>
              <a:gd name="connsiteX1" fmla="*/ 1444156 w 4366839"/>
              <a:gd name="connsiteY1" fmla="*/ 574434 h 4138224"/>
              <a:gd name="connsiteX2" fmla="*/ 4005182 w 4366839"/>
              <a:gd name="connsiteY2" fmla="*/ 1032218 h 4138224"/>
              <a:gd name="connsiteX3" fmla="*/ 4198348 w 4366839"/>
              <a:gd name="connsiteY3" fmla="*/ 3259401 h 4138224"/>
              <a:gd name="connsiteX4" fmla="*/ 3142660 w 4366839"/>
              <a:gd name="connsiteY4" fmla="*/ 4124957 h 4138224"/>
              <a:gd name="connsiteX5" fmla="*/ 908942 w 4366839"/>
              <a:gd name="connsiteY5" fmla="*/ 3738143 h 4138224"/>
              <a:gd name="connsiteX6" fmla="*/ 153545 w 4366839"/>
              <a:gd name="connsiteY6" fmla="*/ 3046439 h 4138224"/>
              <a:gd name="connsiteX7" fmla="*/ 50357 w 4366839"/>
              <a:gd name="connsiteY7" fmla="*/ 1485818 h 4138224"/>
              <a:gd name="connsiteX8" fmla="*/ 888119 w 4366839"/>
              <a:gd name="connsiteY8" fmla="*/ 606258 h 4138224"/>
              <a:gd name="connsiteX9" fmla="*/ 806189 w 4366839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104082 w 4317376"/>
              <a:gd name="connsiteY6" fmla="*/ 3046439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224"/>
              <a:gd name="connsiteX1" fmla="*/ 1394693 w 4317376"/>
              <a:gd name="connsiteY1" fmla="*/ 574434 h 4138224"/>
              <a:gd name="connsiteX2" fmla="*/ 3955719 w 4317376"/>
              <a:gd name="connsiteY2" fmla="*/ 1032218 h 4138224"/>
              <a:gd name="connsiteX3" fmla="*/ 4148885 w 4317376"/>
              <a:gd name="connsiteY3" fmla="*/ 3259401 h 4138224"/>
              <a:gd name="connsiteX4" fmla="*/ 3093197 w 4317376"/>
              <a:gd name="connsiteY4" fmla="*/ 4124957 h 4138224"/>
              <a:gd name="connsiteX5" fmla="*/ 859479 w 4317376"/>
              <a:gd name="connsiteY5" fmla="*/ 3738143 h 4138224"/>
              <a:gd name="connsiteX6" fmla="*/ 219159 w 4317376"/>
              <a:gd name="connsiteY6" fmla="*/ 3144044 h 4138224"/>
              <a:gd name="connsiteX7" fmla="*/ 894 w 4317376"/>
              <a:gd name="connsiteY7" fmla="*/ 1485818 h 4138224"/>
              <a:gd name="connsiteX8" fmla="*/ 838656 w 4317376"/>
              <a:gd name="connsiteY8" fmla="*/ 606258 h 4138224"/>
              <a:gd name="connsiteX9" fmla="*/ 756726 w 4317376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232580 w 4317376"/>
              <a:gd name="connsiteY6" fmla="*/ 3163758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706 w 4324356"/>
              <a:gd name="connsiteY0" fmla="*/ 0 h 4138731"/>
              <a:gd name="connsiteX1" fmla="*/ 1401673 w 4324356"/>
              <a:gd name="connsiteY1" fmla="*/ 574434 h 4138731"/>
              <a:gd name="connsiteX2" fmla="*/ 3962699 w 4324356"/>
              <a:gd name="connsiteY2" fmla="*/ 1032218 h 4138731"/>
              <a:gd name="connsiteX3" fmla="*/ 4155865 w 4324356"/>
              <a:gd name="connsiteY3" fmla="*/ 3259401 h 4138731"/>
              <a:gd name="connsiteX4" fmla="*/ 3100177 w 4324356"/>
              <a:gd name="connsiteY4" fmla="*/ 4124957 h 4138731"/>
              <a:gd name="connsiteX5" fmla="*/ 904502 w 4324356"/>
              <a:gd name="connsiteY5" fmla="*/ 3744330 h 4138731"/>
              <a:gd name="connsiteX6" fmla="*/ 239560 w 4324356"/>
              <a:gd name="connsiteY6" fmla="*/ 3163758 h 4138731"/>
              <a:gd name="connsiteX7" fmla="*/ 1004 w 4324356"/>
              <a:gd name="connsiteY7" fmla="*/ 1528534 h 4138731"/>
              <a:gd name="connsiteX8" fmla="*/ 845636 w 4324356"/>
              <a:gd name="connsiteY8" fmla="*/ 606258 h 4138731"/>
              <a:gd name="connsiteX9" fmla="*/ 763706 w 4324356"/>
              <a:gd name="connsiteY9" fmla="*/ 0 h 4138731"/>
              <a:gd name="connsiteX0" fmla="*/ 763710 w 4324360"/>
              <a:gd name="connsiteY0" fmla="*/ 0 h 4138731"/>
              <a:gd name="connsiteX1" fmla="*/ 1401677 w 4324360"/>
              <a:gd name="connsiteY1" fmla="*/ 574434 h 4138731"/>
              <a:gd name="connsiteX2" fmla="*/ 3962703 w 4324360"/>
              <a:gd name="connsiteY2" fmla="*/ 1032218 h 4138731"/>
              <a:gd name="connsiteX3" fmla="*/ 4155869 w 4324360"/>
              <a:gd name="connsiteY3" fmla="*/ 3259401 h 4138731"/>
              <a:gd name="connsiteX4" fmla="*/ 3100181 w 4324360"/>
              <a:gd name="connsiteY4" fmla="*/ 4124957 h 4138731"/>
              <a:gd name="connsiteX5" fmla="*/ 904506 w 4324360"/>
              <a:gd name="connsiteY5" fmla="*/ 3744330 h 4138731"/>
              <a:gd name="connsiteX6" fmla="*/ 239564 w 4324360"/>
              <a:gd name="connsiteY6" fmla="*/ 3163758 h 4138731"/>
              <a:gd name="connsiteX7" fmla="*/ 1008 w 4324360"/>
              <a:gd name="connsiteY7" fmla="*/ 1528534 h 4138731"/>
              <a:gd name="connsiteX8" fmla="*/ 845640 w 4324360"/>
              <a:gd name="connsiteY8" fmla="*/ 606258 h 4138731"/>
              <a:gd name="connsiteX9" fmla="*/ 763710 w 4324360"/>
              <a:gd name="connsiteY9" fmla="*/ 0 h 413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24360" h="4138731">
                <a:moveTo>
                  <a:pt x="763710" y="0"/>
                </a:moveTo>
                <a:cubicBezTo>
                  <a:pt x="835632" y="58905"/>
                  <a:pt x="1258100" y="357725"/>
                  <a:pt x="1401677" y="574434"/>
                </a:cubicBezTo>
                <a:cubicBezTo>
                  <a:pt x="1557398" y="585526"/>
                  <a:pt x="3503671" y="584724"/>
                  <a:pt x="3962703" y="1032218"/>
                </a:cubicBezTo>
                <a:cubicBezTo>
                  <a:pt x="4421735" y="1479712"/>
                  <a:pt x="4393755" y="2068459"/>
                  <a:pt x="4155869" y="3259401"/>
                </a:cubicBezTo>
                <a:cubicBezTo>
                  <a:pt x="4006903" y="3825365"/>
                  <a:pt x="3642075" y="4044135"/>
                  <a:pt x="3100181" y="4124957"/>
                </a:cubicBezTo>
                <a:cubicBezTo>
                  <a:pt x="2558287" y="4205779"/>
                  <a:pt x="1639845" y="3911670"/>
                  <a:pt x="904506" y="3744330"/>
                </a:cubicBezTo>
                <a:cubicBezTo>
                  <a:pt x="600271" y="3642054"/>
                  <a:pt x="464613" y="3557214"/>
                  <a:pt x="239564" y="3163758"/>
                </a:cubicBezTo>
                <a:cubicBezTo>
                  <a:pt x="75461" y="2876879"/>
                  <a:pt x="40807" y="2193725"/>
                  <a:pt x="1008" y="1528534"/>
                </a:cubicBezTo>
                <a:cubicBezTo>
                  <a:pt x="-24451" y="805482"/>
                  <a:pt x="437089" y="647961"/>
                  <a:pt x="845640" y="606258"/>
                </a:cubicBezTo>
                <a:cubicBezTo>
                  <a:pt x="845640" y="606258"/>
                  <a:pt x="854014" y="343114"/>
                  <a:pt x="763710" y="0"/>
                </a:cubicBezTo>
                <a:close/>
              </a:path>
            </a:pathLst>
          </a:custGeom>
          <a:solidFill>
            <a:schemeClr val="bg2">
              <a:lumMod val="90000"/>
            </a:scheme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FCBF8AE-1318-4240-B3C3-A276ADFA5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295116">
            <a:off x="5071802" y="-16817"/>
            <a:ext cx="3856838" cy="2114365"/>
          </a:xfrm>
          <a:custGeom>
            <a:avLst/>
            <a:gdLst>
              <a:gd name="connsiteX0" fmla="*/ 986774 w 5065355"/>
              <a:gd name="connsiteY0" fmla="*/ 0 h 3864077"/>
              <a:gd name="connsiteX1" fmla="*/ 1598492 w 5065355"/>
              <a:gd name="connsiteY1" fmla="*/ 571743 h 3864077"/>
              <a:gd name="connsiteX2" fmla="*/ 4623587 w 5065355"/>
              <a:gd name="connsiteY2" fmla="*/ 815032 h 3864077"/>
              <a:gd name="connsiteX3" fmla="*/ 5045794 w 5065355"/>
              <a:gd name="connsiteY3" fmla="*/ 2583837 h 3864077"/>
              <a:gd name="connsiteX4" fmla="*/ 5065097 w 5065355"/>
              <a:gd name="connsiteY4" fmla="*/ 3007422 h 3864077"/>
              <a:gd name="connsiteX5" fmla="*/ 5064540 w 5065355"/>
              <a:gd name="connsiteY5" fmla="*/ 3083457 h 3864077"/>
              <a:gd name="connsiteX6" fmla="*/ 5065355 w 5065355"/>
              <a:gd name="connsiteY6" fmla="*/ 3093208 h 3864077"/>
              <a:gd name="connsiteX7" fmla="*/ 5059336 w 5065355"/>
              <a:gd name="connsiteY7" fmla="*/ 3165214 h 3864077"/>
              <a:gd name="connsiteX8" fmla="*/ 5058896 w 5065355"/>
              <a:gd name="connsiteY8" fmla="*/ 3171406 h 3864077"/>
              <a:gd name="connsiteX9" fmla="*/ 5058773 w 5065355"/>
              <a:gd name="connsiteY9" fmla="*/ 3171941 h 3864077"/>
              <a:gd name="connsiteX10" fmla="*/ 5057188 w 5065355"/>
              <a:gd name="connsiteY10" fmla="*/ 3190910 h 3864077"/>
              <a:gd name="connsiteX11" fmla="*/ 5033762 w 5065355"/>
              <a:gd name="connsiteY11" fmla="*/ 3281910 h 3864077"/>
              <a:gd name="connsiteX12" fmla="*/ 5033487 w 5065355"/>
              <a:gd name="connsiteY12" fmla="*/ 3282522 h 3864077"/>
              <a:gd name="connsiteX13" fmla="*/ 5027369 w 5065355"/>
              <a:gd name="connsiteY13" fmla="*/ 3309275 h 3864077"/>
              <a:gd name="connsiteX14" fmla="*/ 4908386 w 5065355"/>
              <a:gd name="connsiteY14" fmla="*/ 3476562 h 3864077"/>
              <a:gd name="connsiteX15" fmla="*/ 4902444 w 5065355"/>
              <a:gd name="connsiteY15" fmla="*/ 3480940 h 3864077"/>
              <a:gd name="connsiteX16" fmla="*/ 4888108 w 5065355"/>
              <a:gd name="connsiteY16" fmla="*/ 3495204 h 3864077"/>
              <a:gd name="connsiteX17" fmla="*/ 4819819 w 5065355"/>
              <a:gd name="connsiteY17" fmla="*/ 3539901 h 3864077"/>
              <a:gd name="connsiteX18" fmla="*/ 4806748 w 5065355"/>
              <a:gd name="connsiteY18" fmla="*/ 3544794 h 3864077"/>
              <a:gd name="connsiteX19" fmla="*/ 4765129 w 5065355"/>
              <a:gd name="connsiteY19" fmla="*/ 3568040 h 3864077"/>
              <a:gd name="connsiteX20" fmla="*/ 4426673 w 5065355"/>
              <a:gd name="connsiteY20" fmla="*/ 3685984 h 3864077"/>
              <a:gd name="connsiteX21" fmla="*/ 534075 w 5065355"/>
              <a:gd name="connsiteY21" fmla="*/ 3761757 h 3864077"/>
              <a:gd name="connsiteX22" fmla="*/ 451805 w 5065355"/>
              <a:gd name="connsiteY22" fmla="*/ 3738960 h 3864077"/>
              <a:gd name="connsiteX23" fmla="*/ 417467 w 5065355"/>
              <a:gd name="connsiteY23" fmla="*/ 3743134 h 3864077"/>
              <a:gd name="connsiteX24" fmla="*/ 47039 w 5065355"/>
              <a:gd name="connsiteY24" fmla="*/ 3447046 h 3864077"/>
              <a:gd name="connsiteX25" fmla="*/ 38763 w 5065355"/>
              <a:gd name="connsiteY25" fmla="*/ 3414896 h 3864077"/>
              <a:gd name="connsiteX26" fmla="*/ 28376 w 5065355"/>
              <a:gd name="connsiteY26" fmla="*/ 3388641 h 3864077"/>
              <a:gd name="connsiteX27" fmla="*/ 14642 w 5065355"/>
              <a:gd name="connsiteY27" fmla="*/ 2681940 h 3864077"/>
              <a:gd name="connsiteX28" fmla="*/ 141525 w 5065355"/>
              <a:gd name="connsiteY28" fmla="*/ 1290513 h 3864077"/>
              <a:gd name="connsiteX29" fmla="*/ 968842 w 5065355"/>
              <a:gd name="connsiteY29" fmla="*/ 590018 h 3864077"/>
              <a:gd name="connsiteX30" fmla="*/ 986774 w 5065355"/>
              <a:gd name="connsiteY30" fmla="*/ 0 h 3864077"/>
              <a:gd name="connsiteX0" fmla="*/ 986774 w 5065355"/>
              <a:gd name="connsiteY0" fmla="*/ 0 h 3852421"/>
              <a:gd name="connsiteX1" fmla="*/ 1598492 w 5065355"/>
              <a:gd name="connsiteY1" fmla="*/ 571743 h 3852421"/>
              <a:gd name="connsiteX2" fmla="*/ 4623587 w 5065355"/>
              <a:gd name="connsiteY2" fmla="*/ 815032 h 3852421"/>
              <a:gd name="connsiteX3" fmla="*/ 5045794 w 5065355"/>
              <a:gd name="connsiteY3" fmla="*/ 2583837 h 3852421"/>
              <a:gd name="connsiteX4" fmla="*/ 5065097 w 5065355"/>
              <a:gd name="connsiteY4" fmla="*/ 3007422 h 3852421"/>
              <a:gd name="connsiteX5" fmla="*/ 5064540 w 5065355"/>
              <a:gd name="connsiteY5" fmla="*/ 3083457 h 3852421"/>
              <a:gd name="connsiteX6" fmla="*/ 5065355 w 5065355"/>
              <a:gd name="connsiteY6" fmla="*/ 3093208 h 3852421"/>
              <a:gd name="connsiteX7" fmla="*/ 5059336 w 5065355"/>
              <a:gd name="connsiteY7" fmla="*/ 3165214 h 3852421"/>
              <a:gd name="connsiteX8" fmla="*/ 5058896 w 5065355"/>
              <a:gd name="connsiteY8" fmla="*/ 3171406 h 3852421"/>
              <a:gd name="connsiteX9" fmla="*/ 5058773 w 5065355"/>
              <a:gd name="connsiteY9" fmla="*/ 3171941 h 3852421"/>
              <a:gd name="connsiteX10" fmla="*/ 5057188 w 5065355"/>
              <a:gd name="connsiteY10" fmla="*/ 3190910 h 3852421"/>
              <a:gd name="connsiteX11" fmla="*/ 5033762 w 5065355"/>
              <a:gd name="connsiteY11" fmla="*/ 3281910 h 3852421"/>
              <a:gd name="connsiteX12" fmla="*/ 5033487 w 5065355"/>
              <a:gd name="connsiteY12" fmla="*/ 3282522 h 3852421"/>
              <a:gd name="connsiteX13" fmla="*/ 5027369 w 5065355"/>
              <a:gd name="connsiteY13" fmla="*/ 3309275 h 3852421"/>
              <a:gd name="connsiteX14" fmla="*/ 4908386 w 5065355"/>
              <a:gd name="connsiteY14" fmla="*/ 3476562 h 3852421"/>
              <a:gd name="connsiteX15" fmla="*/ 4902444 w 5065355"/>
              <a:gd name="connsiteY15" fmla="*/ 3480940 h 3852421"/>
              <a:gd name="connsiteX16" fmla="*/ 4888108 w 5065355"/>
              <a:gd name="connsiteY16" fmla="*/ 3495204 h 3852421"/>
              <a:gd name="connsiteX17" fmla="*/ 4819819 w 5065355"/>
              <a:gd name="connsiteY17" fmla="*/ 3539901 h 3852421"/>
              <a:gd name="connsiteX18" fmla="*/ 4806748 w 5065355"/>
              <a:gd name="connsiteY18" fmla="*/ 3544794 h 3852421"/>
              <a:gd name="connsiteX19" fmla="*/ 4765129 w 5065355"/>
              <a:gd name="connsiteY19" fmla="*/ 3568040 h 3852421"/>
              <a:gd name="connsiteX20" fmla="*/ 4426673 w 5065355"/>
              <a:gd name="connsiteY20" fmla="*/ 3685984 h 3852421"/>
              <a:gd name="connsiteX21" fmla="*/ 904564 w 5065355"/>
              <a:gd name="connsiteY21" fmla="*/ 3793288 h 3852421"/>
              <a:gd name="connsiteX22" fmla="*/ 451805 w 5065355"/>
              <a:gd name="connsiteY22" fmla="*/ 3738960 h 3852421"/>
              <a:gd name="connsiteX23" fmla="*/ 417467 w 5065355"/>
              <a:gd name="connsiteY23" fmla="*/ 3743134 h 3852421"/>
              <a:gd name="connsiteX24" fmla="*/ 47039 w 5065355"/>
              <a:gd name="connsiteY24" fmla="*/ 3447046 h 3852421"/>
              <a:gd name="connsiteX25" fmla="*/ 38763 w 5065355"/>
              <a:gd name="connsiteY25" fmla="*/ 3414896 h 3852421"/>
              <a:gd name="connsiteX26" fmla="*/ 28376 w 5065355"/>
              <a:gd name="connsiteY26" fmla="*/ 3388641 h 3852421"/>
              <a:gd name="connsiteX27" fmla="*/ 14642 w 5065355"/>
              <a:gd name="connsiteY27" fmla="*/ 2681940 h 3852421"/>
              <a:gd name="connsiteX28" fmla="*/ 141525 w 5065355"/>
              <a:gd name="connsiteY28" fmla="*/ 1290513 h 3852421"/>
              <a:gd name="connsiteX29" fmla="*/ 968842 w 5065355"/>
              <a:gd name="connsiteY29" fmla="*/ 590018 h 3852421"/>
              <a:gd name="connsiteX30" fmla="*/ 986774 w 5065355"/>
              <a:gd name="connsiteY30" fmla="*/ 0 h 3852421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765129 w 5065355"/>
              <a:gd name="connsiteY19" fmla="*/ 3568040 h 3899315"/>
              <a:gd name="connsiteX20" fmla="*/ 4229604 w 5065355"/>
              <a:gd name="connsiteY20" fmla="*/ 3851522 h 3899315"/>
              <a:gd name="connsiteX21" fmla="*/ 904564 w 5065355"/>
              <a:gd name="connsiteY21" fmla="*/ 3793288 h 3899315"/>
              <a:gd name="connsiteX22" fmla="*/ 451805 w 5065355"/>
              <a:gd name="connsiteY22" fmla="*/ 3738960 h 3899315"/>
              <a:gd name="connsiteX23" fmla="*/ 417467 w 5065355"/>
              <a:gd name="connsiteY23" fmla="*/ 3743134 h 3899315"/>
              <a:gd name="connsiteX24" fmla="*/ 47039 w 5065355"/>
              <a:gd name="connsiteY24" fmla="*/ 3447046 h 3899315"/>
              <a:gd name="connsiteX25" fmla="*/ 38763 w 5065355"/>
              <a:gd name="connsiteY25" fmla="*/ 3414896 h 3899315"/>
              <a:gd name="connsiteX26" fmla="*/ 28376 w 5065355"/>
              <a:gd name="connsiteY26" fmla="*/ 3388641 h 3899315"/>
              <a:gd name="connsiteX27" fmla="*/ 14642 w 5065355"/>
              <a:gd name="connsiteY27" fmla="*/ 2681940 h 3899315"/>
              <a:gd name="connsiteX28" fmla="*/ 141525 w 5065355"/>
              <a:gd name="connsiteY28" fmla="*/ 1290513 h 3899315"/>
              <a:gd name="connsiteX29" fmla="*/ 968842 w 5065355"/>
              <a:gd name="connsiteY29" fmla="*/ 590018 h 3899315"/>
              <a:gd name="connsiteX30" fmla="*/ 986774 w 5065355"/>
              <a:gd name="connsiteY30" fmla="*/ 0 h 3899315"/>
              <a:gd name="connsiteX0" fmla="*/ 986774 w 5065355"/>
              <a:gd name="connsiteY0" fmla="*/ 0 h 3899315"/>
              <a:gd name="connsiteX1" fmla="*/ 1598492 w 5065355"/>
              <a:gd name="connsiteY1" fmla="*/ 571743 h 3899315"/>
              <a:gd name="connsiteX2" fmla="*/ 4623587 w 5065355"/>
              <a:gd name="connsiteY2" fmla="*/ 815032 h 3899315"/>
              <a:gd name="connsiteX3" fmla="*/ 5045794 w 5065355"/>
              <a:gd name="connsiteY3" fmla="*/ 2583837 h 3899315"/>
              <a:gd name="connsiteX4" fmla="*/ 5065097 w 5065355"/>
              <a:gd name="connsiteY4" fmla="*/ 3007422 h 3899315"/>
              <a:gd name="connsiteX5" fmla="*/ 5064540 w 5065355"/>
              <a:gd name="connsiteY5" fmla="*/ 3083457 h 3899315"/>
              <a:gd name="connsiteX6" fmla="*/ 5065355 w 5065355"/>
              <a:gd name="connsiteY6" fmla="*/ 3093208 h 3899315"/>
              <a:gd name="connsiteX7" fmla="*/ 5059336 w 5065355"/>
              <a:gd name="connsiteY7" fmla="*/ 3165214 h 3899315"/>
              <a:gd name="connsiteX8" fmla="*/ 5058896 w 5065355"/>
              <a:gd name="connsiteY8" fmla="*/ 3171406 h 3899315"/>
              <a:gd name="connsiteX9" fmla="*/ 5058773 w 5065355"/>
              <a:gd name="connsiteY9" fmla="*/ 3171941 h 3899315"/>
              <a:gd name="connsiteX10" fmla="*/ 5057188 w 5065355"/>
              <a:gd name="connsiteY10" fmla="*/ 3190910 h 3899315"/>
              <a:gd name="connsiteX11" fmla="*/ 5033762 w 5065355"/>
              <a:gd name="connsiteY11" fmla="*/ 3281910 h 3899315"/>
              <a:gd name="connsiteX12" fmla="*/ 5033487 w 5065355"/>
              <a:gd name="connsiteY12" fmla="*/ 3282522 h 3899315"/>
              <a:gd name="connsiteX13" fmla="*/ 5027369 w 5065355"/>
              <a:gd name="connsiteY13" fmla="*/ 3309275 h 3899315"/>
              <a:gd name="connsiteX14" fmla="*/ 4908386 w 5065355"/>
              <a:gd name="connsiteY14" fmla="*/ 3476562 h 3899315"/>
              <a:gd name="connsiteX15" fmla="*/ 4902444 w 5065355"/>
              <a:gd name="connsiteY15" fmla="*/ 3480940 h 3899315"/>
              <a:gd name="connsiteX16" fmla="*/ 4888108 w 5065355"/>
              <a:gd name="connsiteY16" fmla="*/ 3495204 h 3899315"/>
              <a:gd name="connsiteX17" fmla="*/ 4819819 w 5065355"/>
              <a:gd name="connsiteY17" fmla="*/ 3539901 h 3899315"/>
              <a:gd name="connsiteX18" fmla="*/ 4806748 w 5065355"/>
              <a:gd name="connsiteY18" fmla="*/ 3544794 h 3899315"/>
              <a:gd name="connsiteX19" fmla="*/ 4229604 w 5065355"/>
              <a:gd name="connsiteY19" fmla="*/ 3851522 h 3899315"/>
              <a:gd name="connsiteX20" fmla="*/ 904564 w 5065355"/>
              <a:gd name="connsiteY20" fmla="*/ 3793288 h 3899315"/>
              <a:gd name="connsiteX21" fmla="*/ 451805 w 5065355"/>
              <a:gd name="connsiteY21" fmla="*/ 3738960 h 3899315"/>
              <a:gd name="connsiteX22" fmla="*/ 417467 w 5065355"/>
              <a:gd name="connsiteY22" fmla="*/ 3743134 h 3899315"/>
              <a:gd name="connsiteX23" fmla="*/ 47039 w 5065355"/>
              <a:gd name="connsiteY23" fmla="*/ 3447046 h 3899315"/>
              <a:gd name="connsiteX24" fmla="*/ 38763 w 5065355"/>
              <a:gd name="connsiteY24" fmla="*/ 3414896 h 3899315"/>
              <a:gd name="connsiteX25" fmla="*/ 28376 w 5065355"/>
              <a:gd name="connsiteY25" fmla="*/ 3388641 h 3899315"/>
              <a:gd name="connsiteX26" fmla="*/ 14642 w 5065355"/>
              <a:gd name="connsiteY26" fmla="*/ 2681940 h 3899315"/>
              <a:gd name="connsiteX27" fmla="*/ 141525 w 5065355"/>
              <a:gd name="connsiteY27" fmla="*/ 1290513 h 3899315"/>
              <a:gd name="connsiteX28" fmla="*/ 968842 w 5065355"/>
              <a:gd name="connsiteY28" fmla="*/ 590018 h 3899315"/>
              <a:gd name="connsiteX29" fmla="*/ 986774 w 5065355"/>
              <a:gd name="connsiteY29" fmla="*/ 0 h 3899315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88108 w 5065355"/>
              <a:gd name="connsiteY16" fmla="*/ 3495204 h 3885853"/>
              <a:gd name="connsiteX17" fmla="*/ 4819819 w 5065355"/>
              <a:gd name="connsiteY17" fmla="*/ 3539901 h 3885853"/>
              <a:gd name="connsiteX18" fmla="*/ 4735804 w 5065355"/>
              <a:gd name="connsiteY18" fmla="*/ 3804925 h 3885853"/>
              <a:gd name="connsiteX19" fmla="*/ 4229604 w 5065355"/>
              <a:gd name="connsiteY19" fmla="*/ 3851522 h 3885853"/>
              <a:gd name="connsiteX20" fmla="*/ 904564 w 5065355"/>
              <a:gd name="connsiteY20" fmla="*/ 3793288 h 3885853"/>
              <a:gd name="connsiteX21" fmla="*/ 451805 w 5065355"/>
              <a:gd name="connsiteY21" fmla="*/ 3738960 h 3885853"/>
              <a:gd name="connsiteX22" fmla="*/ 417467 w 5065355"/>
              <a:gd name="connsiteY22" fmla="*/ 3743134 h 3885853"/>
              <a:gd name="connsiteX23" fmla="*/ 47039 w 5065355"/>
              <a:gd name="connsiteY23" fmla="*/ 3447046 h 3885853"/>
              <a:gd name="connsiteX24" fmla="*/ 38763 w 5065355"/>
              <a:gd name="connsiteY24" fmla="*/ 3414896 h 3885853"/>
              <a:gd name="connsiteX25" fmla="*/ 28376 w 5065355"/>
              <a:gd name="connsiteY25" fmla="*/ 3388641 h 3885853"/>
              <a:gd name="connsiteX26" fmla="*/ 14642 w 5065355"/>
              <a:gd name="connsiteY26" fmla="*/ 2681940 h 3885853"/>
              <a:gd name="connsiteX27" fmla="*/ 141525 w 5065355"/>
              <a:gd name="connsiteY27" fmla="*/ 1290513 h 3885853"/>
              <a:gd name="connsiteX28" fmla="*/ 968842 w 5065355"/>
              <a:gd name="connsiteY28" fmla="*/ 590018 h 3885853"/>
              <a:gd name="connsiteX29" fmla="*/ 986774 w 5065355"/>
              <a:gd name="connsiteY29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5027369 w 5065355"/>
              <a:gd name="connsiteY13" fmla="*/ 3309275 h 3885853"/>
              <a:gd name="connsiteX14" fmla="*/ 4908386 w 5065355"/>
              <a:gd name="connsiteY14" fmla="*/ 3476562 h 3885853"/>
              <a:gd name="connsiteX15" fmla="*/ 4902444 w 5065355"/>
              <a:gd name="connsiteY15" fmla="*/ 3480940 h 3885853"/>
              <a:gd name="connsiteX16" fmla="*/ 4819819 w 5065355"/>
              <a:gd name="connsiteY16" fmla="*/ 3539901 h 3885853"/>
              <a:gd name="connsiteX17" fmla="*/ 4735804 w 5065355"/>
              <a:gd name="connsiteY17" fmla="*/ 3804925 h 3885853"/>
              <a:gd name="connsiteX18" fmla="*/ 4229604 w 5065355"/>
              <a:gd name="connsiteY18" fmla="*/ 3851522 h 3885853"/>
              <a:gd name="connsiteX19" fmla="*/ 904564 w 5065355"/>
              <a:gd name="connsiteY19" fmla="*/ 3793288 h 3885853"/>
              <a:gd name="connsiteX20" fmla="*/ 451805 w 5065355"/>
              <a:gd name="connsiteY20" fmla="*/ 3738960 h 3885853"/>
              <a:gd name="connsiteX21" fmla="*/ 417467 w 5065355"/>
              <a:gd name="connsiteY21" fmla="*/ 3743134 h 3885853"/>
              <a:gd name="connsiteX22" fmla="*/ 47039 w 5065355"/>
              <a:gd name="connsiteY22" fmla="*/ 3447046 h 3885853"/>
              <a:gd name="connsiteX23" fmla="*/ 38763 w 5065355"/>
              <a:gd name="connsiteY23" fmla="*/ 3414896 h 3885853"/>
              <a:gd name="connsiteX24" fmla="*/ 28376 w 5065355"/>
              <a:gd name="connsiteY24" fmla="*/ 3388641 h 3885853"/>
              <a:gd name="connsiteX25" fmla="*/ 14642 w 5065355"/>
              <a:gd name="connsiteY25" fmla="*/ 2681940 h 3885853"/>
              <a:gd name="connsiteX26" fmla="*/ 141525 w 5065355"/>
              <a:gd name="connsiteY26" fmla="*/ 1290513 h 3885853"/>
              <a:gd name="connsiteX27" fmla="*/ 968842 w 5065355"/>
              <a:gd name="connsiteY27" fmla="*/ 590018 h 3885853"/>
              <a:gd name="connsiteX28" fmla="*/ 986774 w 5065355"/>
              <a:gd name="connsiteY28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5033487 w 5065355"/>
              <a:gd name="connsiteY12" fmla="*/ 3282522 h 3885853"/>
              <a:gd name="connsiteX13" fmla="*/ 4908386 w 5065355"/>
              <a:gd name="connsiteY13" fmla="*/ 3476562 h 3885853"/>
              <a:gd name="connsiteX14" fmla="*/ 4902444 w 5065355"/>
              <a:gd name="connsiteY14" fmla="*/ 3480940 h 3885853"/>
              <a:gd name="connsiteX15" fmla="*/ 4819819 w 5065355"/>
              <a:gd name="connsiteY15" fmla="*/ 3539901 h 3885853"/>
              <a:gd name="connsiteX16" fmla="*/ 4735804 w 5065355"/>
              <a:gd name="connsiteY16" fmla="*/ 3804925 h 3885853"/>
              <a:gd name="connsiteX17" fmla="*/ 4229604 w 5065355"/>
              <a:gd name="connsiteY17" fmla="*/ 3851522 h 3885853"/>
              <a:gd name="connsiteX18" fmla="*/ 904564 w 5065355"/>
              <a:gd name="connsiteY18" fmla="*/ 3793288 h 3885853"/>
              <a:gd name="connsiteX19" fmla="*/ 451805 w 5065355"/>
              <a:gd name="connsiteY19" fmla="*/ 3738960 h 3885853"/>
              <a:gd name="connsiteX20" fmla="*/ 417467 w 5065355"/>
              <a:gd name="connsiteY20" fmla="*/ 3743134 h 3885853"/>
              <a:gd name="connsiteX21" fmla="*/ 47039 w 5065355"/>
              <a:gd name="connsiteY21" fmla="*/ 3447046 h 3885853"/>
              <a:gd name="connsiteX22" fmla="*/ 38763 w 5065355"/>
              <a:gd name="connsiteY22" fmla="*/ 3414896 h 3885853"/>
              <a:gd name="connsiteX23" fmla="*/ 28376 w 5065355"/>
              <a:gd name="connsiteY23" fmla="*/ 3388641 h 3885853"/>
              <a:gd name="connsiteX24" fmla="*/ 14642 w 5065355"/>
              <a:gd name="connsiteY24" fmla="*/ 2681940 h 3885853"/>
              <a:gd name="connsiteX25" fmla="*/ 141525 w 5065355"/>
              <a:gd name="connsiteY25" fmla="*/ 1290513 h 3885853"/>
              <a:gd name="connsiteX26" fmla="*/ 968842 w 5065355"/>
              <a:gd name="connsiteY26" fmla="*/ 590018 h 3885853"/>
              <a:gd name="connsiteX27" fmla="*/ 986774 w 5065355"/>
              <a:gd name="connsiteY27" fmla="*/ 0 h 3885853"/>
              <a:gd name="connsiteX0" fmla="*/ 986774 w 5065355"/>
              <a:gd name="connsiteY0" fmla="*/ 0 h 3885853"/>
              <a:gd name="connsiteX1" fmla="*/ 1598492 w 5065355"/>
              <a:gd name="connsiteY1" fmla="*/ 571743 h 3885853"/>
              <a:gd name="connsiteX2" fmla="*/ 4623587 w 5065355"/>
              <a:gd name="connsiteY2" fmla="*/ 815032 h 3885853"/>
              <a:gd name="connsiteX3" fmla="*/ 5045794 w 5065355"/>
              <a:gd name="connsiteY3" fmla="*/ 2583837 h 3885853"/>
              <a:gd name="connsiteX4" fmla="*/ 5065097 w 5065355"/>
              <a:gd name="connsiteY4" fmla="*/ 3007422 h 3885853"/>
              <a:gd name="connsiteX5" fmla="*/ 5064540 w 5065355"/>
              <a:gd name="connsiteY5" fmla="*/ 3083457 h 3885853"/>
              <a:gd name="connsiteX6" fmla="*/ 5065355 w 5065355"/>
              <a:gd name="connsiteY6" fmla="*/ 3093208 h 3885853"/>
              <a:gd name="connsiteX7" fmla="*/ 5059336 w 5065355"/>
              <a:gd name="connsiteY7" fmla="*/ 3165214 h 3885853"/>
              <a:gd name="connsiteX8" fmla="*/ 5058896 w 5065355"/>
              <a:gd name="connsiteY8" fmla="*/ 3171406 h 3885853"/>
              <a:gd name="connsiteX9" fmla="*/ 5058773 w 5065355"/>
              <a:gd name="connsiteY9" fmla="*/ 3171941 h 3885853"/>
              <a:gd name="connsiteX10" fmla="*/ 5057188 w 5065355"/>
              <a:gd name="connsiteY10" fmla="*/ 3190910 h 3885853"/>
              <a:gd name="connsiteX11" fmla="*/ 5033762 w 5065355"/>
              <a:gd name="connsiteY11" fmla="*/ 3281910 h 3885853"/>
              <a:gd name="connsiteX12" fmla="*/ 4908386 w 5065355"/>
              <a:gd name="connsiteY12" fmla="*/ 3476562 h 3885853"/>
              <a:gd name="connsiteX13" fmla="*/ 4902444 w 5065355"/>
              <a:gd name="connsiteY13" fmla="*/ 3480940 h 3885853"/>
              <a:gd name="connsiteX14" fmla="*/ 4819819 w 5065355"/>
              <a:gd name="connsiteY14" fmla="*/ 3539901 h 3885853"/>
              <a:gd name="connsiteX15" fmla="*/ 4735804 w 5065355"/>
              <a:gd name="connsiteY15" fmla="*/ 3804925 h 3885853"/>
              <a:gd name="connsiteX16" fmla="*/ 4229604 w 5065355"/>
              <a:gd name="connsiteY16" fmla="*/ 3851522 h 3885853"/>
              <a:gd name="connsiteX17" fmla="*/ 904564 w 5065355"/>
              <a:gd name="connsiteY17" fmla="*/ 3793288 h 3885853"/>
              <a:gd name="connsiteX18" fmla="*/ 451805 w 5065355"/>
              <a:gd name="connsiteY18" fmla="*/ 3738960 h 3885853"/>
              <a:gd name="connsiteX19" fmla="*/ 417467 w 5065355"/>
              <a:gd name="connsiteY19" fmla="*/ 3743134 h 3885853"/>
              <a:gd name="connsiteX20" fmla="*/ 47039 w 5065355"/>
              <a:gd name="connsiteY20" fmla="*/ 3447046 h 3885853"/>
              <a:gd name="connsiteX21" fmla="*/ 38763 w 5065355"/>
              <a:gd name="connsiteY21" fmla="*/ 3414896 h 3885853"/>
              <a:gd name="connsiteX22" fmla="*/ 28376 w 5065355"/>
              <a:gd name="connsiteY22" fmla="*/ 3388641 h 3885853"/>
              <a:gd name="connsiteX23" fmla="*/ 14642 w 5065355"/>
              <a:gd name="connsiteY23" fmla="*/ 2681940 h 3885853"/>
              <a:gd name="connsiteX24" fmla="*/ 141525 w 5065355"/>
              <a:gd name="connsiteY24" fmla="*/ 1290513 h 3885853"/>
              <a:gd name="connsiteX25" fmla="*/ 968842 w 5065355"/>
              <a:gd name="connsiteY25" fmla="*/ 590018 h 3885853"/>
              <a:gd name="connsiteX26" fmla="*/ 986774 w 5065355"/>
              <a:gd name="connsiteY26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57188 w 5065097"/>
              <a:gd name="connsiteY9" fmla="*/ 3190910 h 3885853"/>
              <a:gd name="connsiteX10" fmla="*/ 5033762 w 5065097"/>
              <a:gd name="connsiteY10" fmla="*/ 3281910 h 3885853"/>
              <a:gd name="connsiteX11" fmla="*/ 4908386 w 5065097"/>
              <a:gd name="connsiteY11" fmla="*/ 3476562 h 3885853"/>
              <a:gd name="connsiteX12" fmla="*/ 4902444 w 5065097"/>
              <a:gd name="connsiteY12" fmla="*/ 3480940 h 3885853"/>
              <a:gd name="connsiteX13" fmla="*/ 4819819 w 5065097"/>
              <a:gd name="connsiteY13" fmla="*/ 3539901 h 3885853"/>
              <a:gd name="connsiteX14" fmla="*/ 4735804 w 5065097"/>
              <a:gd name="connsiteY14" fmla="*/ 3804925 h 3885853"/>
              <a:gd name="connsiteX15" fmla="*/ 4229604 w 5065097"/>
              <a:gd name="connsiteY15" fmla="*/ 3851522 h 3885853"/>
              <a:gd name="connsiteX16" fmla="*/ 904564 w 5065097"/>
              <a:gd name="connsiteY16" fmla="*/ 3793288 h 3885853"/>
              <a:gd name="connsiteX17" fmla="*/ 451805 w 5065097"/>
              <a:gd name="connsiteY17" fmla="*/ 3738960 h 3885853"/>
              <a:gd name="connsiteX18" fmla="*/ 417467 w 5065097"/>
              <a:gd name="connsiteY18" fmla="*/ 3743134 h 3885853"/>
              <a:gd name="connsiteX19" fmla="*/ 47039 w 5065097"/>
              <a:gd name="connsiteY19" fmla="*/ 3447046 h 3885853"/>
              <a:gd name="connsiteX20" fmla="*/ 38763 w 5065097"/>
              <a:gd name="connsiteY20" fmla="*/ 3414896 h 3885853"/>
              <a:gd name="connsiteX21" fmla="*/ 28376 w 5065097"/>
              <a:gd name="connsiteY21" fmla="*/ 3388641 h 3885853"/>
              <a:gd name="connsiteX22" fmla="*/ 14642 w 5065097"/>
              <a:gd name="connsiteY22" fmla="*/ 2681940 h 3885853"/>
              <a:gd name="connsiteX23" fmla="*/ 141525 w 5065097"/>
              <a:gd name="connsiteY23" fmla="*/ 1290513 h 3885853"/>
              <a:gd name="connsiteX24" fmla="*/ 968842 w 5065097"/>
              <a:gd name="connsiteY24" fmla="*/ 590018 h 3885853"/>
              <a:gd name="connsiteX25" fmla="*/ 986774 w 5065097"/>
              <a:gd name="connsiteY25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58773 w 5065097"/>
              <a:gd name="connsiteY8" fmla="*/ 3171941 h 3885853"/>
              <a:gd name="connsiteX9" fmla="*/ 5033762 w 5065097"/>
              <a:gd name="connsiteY9" fmla="*/ 3281910 h 3885853"/>
              <a:gd name="connsiteX10" fmla="*/ 4908386 w 5065097"/>
              <a:gd name="connsiteY10" fmla="*/ 3476562 h 3885853"/>
              <a:gd name="connsiteX11" fmla="*/ 4902444 w 5065097"/>
              <a:gd name="connsiteY11" fmla="*/ 3480940 h 3885853"/>
              <a:gd name="connsiteX12" fmla="*/ 4819819 w 5065097"/>
              <a:gd name="connsiteY12" fmla="*/ 3539901 h 3885853"/>
              <a:gd name="connsiteX13" fmla="*/ 4735804 w 5065097"/>
              <a:gd name="connsiteY13" fmla="*/ 3804925 h 3885853"/>
              <a:gd name="connsiteX14" fmla="*/ 4229604 w 5065097"/>
              <a:gd name="connsiteY14" fmla="*/ 3851522 h 3885853"/>
              <a:gd name="connsiteX15" fmla="*/ 904564 w 5065097"/>
              <a:gd name="connsiteY15" fmla="*/ 3793288 h 3885853"/>
              <a:gd name="connsiteX16" fmla="*/ 451805 w 5065097"/>
              <a:gd name="connsiteY16" fmla="*/ 3738960 h 3885853"/>
              <a:gd name="connsiteX17" fmla="*/ 417467 w 5065097"/>
              <a:gd name="connsiteY17" fmla="*/ 3743134 h 3885853"/>
              <a:gd name="connsiteX18" fmla="*/ 47039 w 5065097"/>
              <a:gd name="connsiteY18" fmla="*/ 3447046 h 3885853"/>
              <a:gd name="connsiteX19" fmla="*/ 38763 w 5065097"/>
              <a:gd name="connsiteY19" fmla="*/ 3414896 h 3885853"/>
              <a:gd name="connsiteX20" fmla="*/ 28376 w 5065097"/>
              <a:gd name="connsiteY20" fmla="*/ 3388641 h 3885853"/>
              <a:gd name="connsiteX21" fmla="*/ 14642 w 5065097"/>
              <a:gd name="connsiteY21" fmla="*/ 2681940 h 3885853"/>
              <a:gd name="connsiteX22" fmla="*/ 141525 w 5065097"/>
              <a:gd name="connsiteY22" fmla="*/ 1290513 h 3885853"/>
              <a:gd name="connsiteX23" fmla="*/ 968842 w 5065097"/>
              <a:gd name="connsiteY23" fmla="*/ 590018 h 3885853"/>
              <a:gd name="connsiteX24" fmla="*/ 986774 w 5065097"/>
              <a:gd name="connsiteY24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902444 w 5065097"/>
              <a:gd name="connsiteY10" fmla="*/ 3480940 h 3885853"/>
              <a:gd name="connsiteX11" fmla="*/ 4819819 w 5065097"/>
              <a:gd name="connsiteY11" fmla="*/ 3539901 h 3885853"/>
              <a:gd name="connsiteX12" fmla="*/ 4735804 w 5065097"/>
              <a:gd name="connsiteY12" fmla="*/ 3804925 h 3885853"/>
              <a:gd name="connsiteX13" fmla="*/ 4229604 w 5065097"/>
              <a:gd name="connsiteY13" fmla="*/ 3851522 h 3885853"/>
              <a:gd name="connsiteX14" fmla="*/ 904564 w 5065097"/>
              <a:gd name="connsiteY14" fmla="*/ 3793288 h 3885853"/>
              <a:gd name="connsiteX15" fmla="*/ 451805 w 5065097"/>
              <a:gd name="connsiteY15" fmla="*/ 3738960 h 3885853"/>
              <a:gd name="connsiteX16" fmla="*/ 417467 w 5065097"/>
              <a:gd name="connsiteY16" fmla="*/ 3743134 h 3885853"/>
              <a:gd name="connsiteX17" fmla="*/ 47039 w 5065097"/>
              <a:gd name="connsiteY17" fmla="*/ 3447046 h 3885853"/>
              <a:gd name="connsiteX18" fmla="*/ 38763 w 5065097"/>
              <a:gd name="connsiteY18" fmla="*/ 3414896 h 3885853"/>
              <a:gd name="connsiteX19" fmla="*/ 28376 w 5065097"/>
              <a:gd name="connsiteY19" fmla="*/ 3388641 h 3885853"/>
              <a:gd name="connsiteX20" fmla="*/ 14642 w 5065097"/>
              <a:gd name="connsiteY20" fmla="*/ 2681940 h 3885853"/>
              <a:gd name="connsiteX21" fmla="*/ 141525 w 5065097"/>
              <a:gd name="connsiteY21" fmla="*/ 1290513 h 3885853"/>
              <a:gd name="connsiteX22" fmla="*/ 968842 w 5065097"/>
              <a:gd name="connsiteY22" fmla="*/ 590018 h 3885853"/>
              <a:gd name="connsiteX23" fmla="*/ 986774 w 5065097"/>
              <a:gd name="connsiteY23" fmla="*/ 0 h 3885853"/>
              <a:gd name="connsiteX0" fmla="*/ 986774 w 5065097"/>
              <a:gd name="connsiteY0" fmla="*/ 0 h 3885853"/>
              <a:gd name="connsiteX1" fmla="*/ 1598492 w 5065097"/>
              <a:gd name="connsiteY1" fmla="*/ 571743 h 3885853"/>
              <a:gd name="connsiteX2" fmla="*/ 4623587 w 5065097"/>
              <a:gd name="connsiteY2" fmla="*/ 815032 h 3885853"/>
              <a:gd name="connsiteX3" fmla="*/ 5045794 w 5065097"/>
              <a:gd name="connsiteY3" fmla="*/ 2583837 h 3885853"/>
              <a:gd name="connsiteX4" fmla="*/ 5065097 w 5065097"/>
              <a:gd name="connsiteY4" fmla="*/ 3007422 h 3885853"/>
              <a:gd name="connsiteX5" fmla="*/ 5064540 w 5065097"/>
              <a:gd name="connsiteY5" fmla="*/ 3083457 h 3885853"/>
              <a:gd name="connsiteX6" fmla="*/ 5059336 w 5065097"/>
              <a:gd name="connsiteY6" fmla="*/ 3165214 h 3885853"/>
              <a:gd name="connsiteX7" fmla="*/ 5058896 w 5065097"/>
              <a:gd name="connsiteY7" fmla="*/ 3171406 h 3885853"/>
              <a:gd name="connsiteX8" fmla="*/ 5033762 w 5065097"/>
              <a:gd name="connsiteY8" fmla="*/ 3281910 h 3885853"/>
              <a:gd name="connsiteX9" fmla="*/ 4908386 w 5065097"/>
              <a:gd name="connsiteY9" fmla="*/ 3476562 h 3885853"/>
              <a:gd name="connsiteX10" fmla="*/ 4819819 w 5065097"/>
              <a:gd name="connsiteY10" fmla="*/ 3539901 h 3885853"/>
              <a:gd name="connsiteX11" fmla="*/ 4735804 w 5065097"/>
              <a:gd name="connsiteY11" fmla="*/ 3804925 h 3885853"/>
              <a:gd name="connsiteX12" fmla="*/ 4229604 w 5065097"/>
              <a:gd name="connsiteY12" fmla="*/ 3851522 h 3885853"/>
              <a:gd name="connsiteX13" fmla="*/ 904564 w 5065097"/>
              <a:gd name="connsiteY13" fmla="*/ 3793288 h 3885853"/>
              <a:gd name="connsiteX14" fmla="*/ 451805 w 5065097"/>
              <a:gd name="connsiteY14" fmla="*/ 3738960 h 3885853"/>
              <a:gd name="connsiteX15" fmla="*/ 417467 w 5065097"/>
              <a:gd name="connsiteY15" fmla="*/ 3743134 h 3885853"/>
              <a:gd name="connsiteX16" fmla="*/ 47039 w 5065097"/>
              <a:gd name="connsiteY16" fmla="*/ 3447046 h 3885853"/>
              <a:gd name="connsiteX17" fmla="*/ 38763 w 5065097"/>
              <a:gd name="connsiteY17" fmla="*/ 3414896 h 3885853"/>
              <a:gd name="connsiteX18" fmla="*/ 28376 w 5065097"/>
              <a:gd name="connsiteY18" fmla="*/ 3388641 h 3885853"/>
              <a:gd name="connsiteX19" fmla="*/ 14642 w 5065097"/>
              <a:gd name="connsiteY19" fmla="*/ 2681940 h 3885853"/>
              <a:gd name="connsiteX20" fmla="*/ 141525 w 5065097"/>
              <a:gd name="connsiteY20" fmla="*/ 1290513 h 3885853"/>
              <a:gd name="connsiteX21" fmla="*/ 968842 w 5065097"/>
              <a:gd name="connsiteY21" fmla="*/ 590018 h 3885853"/>
              <a:gd name="connsiteX22" fmla="*/ 986774 w 5065097"/>
              <a:gd name="connsiteY22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819819 w 5065543"/>
              <a:gd name="connsiteY9" fmla="*/ 3539901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08386 w 5065543"/>
              <a:gd name="connsiteY8" fmla="*/ 3476562 h 3885853"/>
              <a:gd name="connsiteX9" fmla="*/ 4993239 w 5065543"/>
              <a:gd name="connsiteY9" fmla="*/ 3784266 h 3885853"/>
              <a:gd name="connsiteX10" fmla="*/ 4735804 w 5065543"/>
              <a:gd name="connsiteY10" fmla="*/ 3804925 h 3885853"/>
              <a:gd name="connsiteX11" fmla="*/ 4229604 w 5065543"/>
              <a:gd name="connsiteY11" fmla="*/ 3851522 h 3885853"/>
              <a:gd name="connsiteX12" fmla="*/ 904564 w 5065543"/>
              <a:gd name="connsiteY12" fmla="*/ 3793288 h 3885853"/>
              <a:gd name="connsiteX13" fmla="*/ 451805 w 5065543"/>
              <a:gd name="connsiteY13" fmla="*/ 3738960 h 3885853"/>
              <a:gd name="connsiteX14" fmla="*/ 417467 w 5065543"/>
              <a:gd name="connsiteY14" fmla="*/ 3743134 h 3885853"/>
              <a:gd name="connsiteX15" fmla="*/ 47039 w 5065543"/>
              <a:gd name="connsiteY15" fmla="*/ 3447046 h 3885853"/>
              <a:gd name="connsiteX16" fmla="*/ 38763 w 5065543"/>
              <a:gd name="connsiteY16" fmla="*/ 3414896 h 3885853"/>
              <a:gd name="connsiteX17" fmla="*/ 28376 w 5065543"/>
              <a:gd name="connsiteY17" fmla="*/ 3388641 h 3885853"/>
              <a:gd name="connsiteX18" fmla="*/ 14642 w 5065543"/>
              <a:gd name="connsiteY18" fmla="*/ 2681940 h 3885853"/>
              <a:gd name="connsiteX19" fmla="*/ 141525 w 5065543"/>
              <a:gd name="connsiteY19" fmla="*/ 1290513 h 3885853"/>
              <a:gd name="connsiteX20" fmla="*/ 968842 w 5065543"/>
              <a:gd name="connsiteY20" fmla="*/ 590018 h 3885853"/>
              <a:gd name="connsiteX21" fmla="*/ 986774 w 5065543"/>
              <a:gd name="connsiteY21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735804 w 5065543"/>
              <a:gd name="connsiteY9" fmla="*/ 3804925 h 3885853"/>
              <a:gd name="connsiteX10" fmla="*/ 4229604 w 5065543"/>
              <a:gd name="connsiteY10" fmla="*/ 3851522 h 3885853"/>
              <a:gd name="connsiteX11" fmla="*/ 904564 w 5065543"/>
              <a:gd name="connsiteY11" fmla="*/ 3793288 h 3885853"/>
              <a:gd name="connsiteX12" fmla="*/ 451805 w 5065543"/>
              <a:gd name="connsiteY12" fmla="*/ 3738960 h 3885853"/>
              <a:gd name="connsiteX13" fmla="*/ 417467 w 5065543"/>
              <a:gd name="connsiteY13" fmla="*/ 3743134 h 3885853"/>
              <a:gd name="connsiteX14" fmla="*/ 47039 w 5065543"/>
              <a:gd name="connsiteY14" fmla="*/ 3447046 h 3885853"/>
              <a:gd name="connsiteX15" fmla="*/ 38763 w 5065543"/>
              <a:gd name="connsiteY15" fmla="*/ 3414896 h 3885853"/>
              <a:gd name="connsiteX16" fmla="*/ 28376 w 5065543"/>
              <a:gd name="connsiteY16" fmla="*/ 3388641 h 3885853"/>
              <a:gd name="connsiteX17" fmla="*/ 14642 w 5065543"/>
              <a:gd name="connsiteY17" fmla="*/ 2681940 h 3885853"/>
              <a:gd name="connsiteX18" fmla="*/ 141525 w 5065543"/>
              <a:gd name="connsiteY18" fmla="*/ 1290513 h 3885853"/>
              <a:gd name="connsiteX19" fmla="*/ 968842 w 5065543"/>
              <a:gd name="connsiteY19" fmla="*/ 590018 h 3885853"/>
              <a:gd name="connsiteX20" fmla="*/ 986774 w 5065543"/>
              <a:gd name="connsiteY20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5033762 w 5065543"/>
              <a:gd name="connsiteY7" fmla="*/ 3281910 h 3885853"/>
              <a:gd name="connsiteX8" fmla="*/ 4993239 w 5065543"/>
              <a:gd name="connsiteY8" fmla="*/ 3784266 h 3885853"/>
              <a:gd name="connsiteX9" fmla="*/ 4229604 w 5065543"/>
              <a:gd name="connsiteY9" fmla="*/ 3851522 h 3885853"/>
              <a:gd name="connsiteX10" fmla="*/ 904564 w 5065543"/>
              <a:gd name="connsiteY10" fmla="*/ 3793288 h 3885853"/>
              <a:gd name="connsiteX11" fmla="*/ 451805 w 5065543"/>
              <a:gd name="connsiteY11" fmla="*/ 3738960 h 3885853"/>
              <a:gd name="connsiteX12" fmla="*/ 417467 w 5065543"/>
              <a:gd name="connsiteY12" fmla="*/ 3743134 h 3885853"/>
              <a:gd name="connsiteX13" fmla="*/ 47039 w 5065543"/>
              <a:gd name="connsiteY13" fmla="*/ 3447046 h 3885853"/>
              <a:gd name="connsiteX14" fmla="*/ 38763 w 5065543"/>
              <a:gd name="connsiteY14" fmla="*/ 3414896 h 3885853"/>
              <a:gd name="connsiteX15" fmla="*/ 28376 w 5065543"/>
              <a:gd name="connsiteY15" fmla="*/ 3388641 h 3885853"/>
              <a:gd name="connsiteX16" fmla="*/ 14642 w 5065543"/>
              <a:gd name="connsiteY16" fmla="*/ 2681940 h 3885853"/>
              <a:gd name="connsiteX17" fmla="*/ 141525 w 5065543"/>
              <a:gd name="connsiteY17" fmla="*/ 1290513 h 3885853"/>
              <a:gd name="connsiteX18" fmla="*/ 968842 w 5065543"/>
              <a:gd name="connsiteY18" fmla="*/ 590018 h 3885853"/>
              <a:gd name="connsiteX19" fmla="*/ 986774 w 5065543"/>
              <a:gd name="connsiteY19" fmla="*/ 0 h 3885853"/>
              <a:gd name="connsiteX0" fmla="*/ 986774 w 5065543"/>
              <a:gd name="connsiteY0" fmla="*/ 0 h 3885853"/>
              <a:gd name="connsiteX1" fmla="*/ 1598492 w 5065543"/>
              <a:gd name="connsiteY1" fmla="*/ 571743 h 3885853"/>
              <a:gd name="connsiteX2" fmla="*/ 4623587 w 5065543"/>
              <a:gd name="connsiteY2" fmla="*/ 815032 h 3885853"/>
              <a:gd name="connsiteX3" fmla="*/ 5045794 w 5065543"/>
              <a:gd name="connsiteY3" fmla="*/ 2583837 h 3885853"/>
              <a:gd name="connsiteX4" fmla="*/ 5065097 w 5065543"/>
              <a:gd name="connsiteY4" fmla="*/ 3007422 h 3885853"/>
              <a:gd name="connsiteX5" fmla="*/ 5059336 w 5065543"/>
              <a:gd name="connsiteY5" fmla="*/ 3165214 h 3885853"/>
              <a:gd name="connsiteX6" fmla="*/ 5058896 w 5065543"/>
              <a:gd name="connsiteY6" fmla="*/ 3171406 h 3885853"/>
              <a:gd name="connsiteX7" fmla="*/ 4993239 w 5065543"/>
              <a:gd name="connsiteY7" fmla="*/ 3784266 h 3885853"/>
              <a:gd name="connsiteX8" fmla="*/ 4229604 w 5065543"/>
              <a:gd name="connsiteY8" fmla="*/ 3851522 h 3885853"/>
              <a:gd name="connsiteX9" fmla="*/ 904564 w 5065543"/>
              <a:gd name="connsiteY9" fmla="*/ 3793288 h 3885853"/>
              <a:gd name="connsiteX10" fmla="*/ 451805 w 5065543"/>
              <a:gd name="connsiteY10" fmla="*/ 3738960 h 3885853"/>
              <a:gd name="connsiteX11" fmla="*/ 417467 w 5065543"/>
              <a:gd name="connsiteY11" fmla="*/ 3743134 h 3885853"/>
              <a:gd name="connsiteX12" fmla="*/ 47039 w 5065543"/>
              <a:gd name="connsiteY12" fmla="*/ 3447046 h 3885853"/>
              <a:gd name="connsiteX13" fmla="*/ 38763 w 5065543"/>
              <a:gd name="connsiteY13" fmla="*/ 3414896 h 3885853"/>
              <a:gd name="connsiteX14" fmla="*/ 28376 w 5065543"/>
              <a:gd name="connsiteY14" fmla="*/ 3388641 h 3885853"/>
              <a:gd name="connsiteX15" fmla="*/ 14642 w 5065543"/>
              <a:gd name="connsiteY15" fmla="*/ 2681940 h 3885853"/>
              <a:gd name="connsiteX16" fmla="*/ 141525 w 5065543"/>
              <a:gd name="connsiteY16" fmla="*/ 1290513 h 3885853"/>
              <a:gd name="connsiteX17" fmla="*/ 968842 w 5065543"/>
              <a:gd name="connsiteY17" fmla="*/ 590018 h 3885853"/>
              <a:gd name="connsiteX18" fmla="*/ 986774 w 5065543"/>
              <a:gd name="connsiteY18" fmla="*/ 0 h 3885853"/>
              <a:gd name="connsiteX0" fmla="*/ 986774 w 5073884"/>
              <a:gd name="connsiteY0" fmla="*/ 0 h 3885853"/>
              <a:gd name="connsiteX1" fmla="*/ 1598492 w 5073884"/>
              <a:gd name="connsiteY1" fmla="*/ 571743 h 3885853"/>
              <a:gd name="connsiteX2" fmla="*/ 4623587 w 5073884"/>
              <a:gd name="connsiteY2" fmla="*/ 815032 h 3885853"/>
              <a:gd name="connsiteX3" fmla="*/ 5045794 w 5073884"/>
              <a:gd name="connsiteY3" fmla="*/ 2583837 h 3885853"/>
              <a:gd name="connsiteX4" fmla="*/ 5065097 w 5073884"/>
              <a:gd name="connsiteY4" fmla="*/ 3007422 h 3885853"/>
              <a:gd name="connsiteX5" fmla="*/ 5059336 w 5073884"/>
              <a:gd name="connsiteY5" fmla="*/ 3165214 h 3885853"/>
              <a:gd name="connsiteX6" fmla="*/ 4993239 w 5073884"/>
              <a:gd name="connsiteY6" fmla="*/ 3784266 h 3885853"/>
              <a:gd name="connsiteX7" fmla="*/ 4229604 w 5073884"/>
              <a:gd name="connsiteY7" fmla="*/ 3851522 h 3885853"/>
              <a:gd name="connsiteX8" fmla="*/ 904564 w 5073884"/>
              <a:gd name="connsiteY8" fmla="*/ 3793288 h 3885853"/>
              <a:gd name="connsiteX9" fmla="*/ 451805 w 5073884"/>
              <a:gd name="connsiteY9" fmla="*/ 3738960 h 3885853"/>
              <a:gd name="connsiteX10" fmla="*/ 417467 w 5073884"/>
              <a:gd name="connsiteY10" fmla="*/ 3743134 h 3885853"/>
              <a:gd name="connsiteX11" fmla="*/ 47039 w 5073884"/>
              <a:gd name="connsiteY11" fmla="*/ 3447046 h 3885853"/>
              <a:gd name="connsiteX12" fmla="*/ 38763 w 5073884"/>
              <a:gd name="connsiteY12" fmla="*/ 3414896 h 3885853"/>
              <a:gd name="connsiteX13" fmla="*/ 28376 w 5073884"/>
              <a:gd name="connsiteY13" fmla="*/ 3388641 h 3885853"/>
              <a:gd name="connsiteX14" fmla="*/ 14642 w 5073884"/>
              <a:gd name="connsiteY14" fmla="*/ 2681940 h 3885853"/>
              <a:gd name="connsiteX15" fmla="*/ 141525 w 5073884"/>
              <a:gd name="connsiteY15" fmla="*/ 1290513 h 3885853"/>
              <a:gd name="connsiteX16" fmla="*/ 968842 w 5073884"/>
              <a:gd name="connsiteY16" fmla="*/ 590018 h 3885853"/>
              <a:gd name="connsiteX17" fmla="*/ 986774 w 5073884"/>
              <a:gd name="connsiteY17" fmla="*/ 0 h 3885853"/>
              <a:gd name="connsiteX0" fmla="*/ 986774 w 5078114"/>
              <a:gd name="connsiteY0" fmla="*/ 0 h 3885853"/>
              <a:gd name="connsiteX1" fmla="*/ 1598492 w 5078114"/>
              <a:gd name="connsiteY1" fmla="*/ 571743 h 3885853"/>
              <a:gd name="connsiteX2" fmla="*/ 4623587 w 5078114"/>
              <a:gd name="connsiteY2" fmla="*/ 815032 h 3885853"/>
              <a:gd name="connsiteX3" fmla="*/ 5045794 w 5078114"/>
              <a:gd name="connsiteY3" fmla="*/ 2583837 h 3885853"/>
              <a:gd name="connsiteX4" fmla="*/ 5065097 w 5078114"/>
              <a:gd name="connsiteY4" fmla="*/ 3007422 h 3885853"/>
              <a:gd name="connsiteX5" fmla="*/ 4993239 w 5078114"/>
              <a:gd name="connsiteY5" fmla="*/ 3784266 h 3885853"/>
              <a:gd name="connsiteX6" fmla="*/ 4229604 w 5078114"/>
              <a:gd name="connsiteY6" fmla="*/ 3851522 h 3885853"/>
              <a:gd name="connsiteX7" fmla="*/ 904564 w 5078114"/>
              <a:gd name="connsiteY7" fmla="*/ 3793288 h 3885853"/>
              <a:gd name="connsiteX8" fmla="*/ 451805 w 5078114"/>
              <a:gd name="connsiteY8" fmla="*/ 3738960 h 3885853"/>
              <a:gd name="connsiteX9" fmla="*/ 417467 w 5078114"/>
              <a:gd name="connsiteY9" fmla="*/ 3743134 h 3885853"/>
              <a:gd name="connsiteX10" fmla="*/ 47039 w 5078114"/>
              <a:gd name="connsiteY10" fmla="*/ 3447046 h 3885853"/>
              <a:gd name="connsiteX11" fmla="*/ 38763 w 5078114"/>
              <a:gd name="connsiteY11" fmla="*/ 3414896 h 3885853"/>
              <a:gd name="connsiteX12" fmla="*/ 28376 w 5078114"/>
              <a:gd name="connsiteY12" fmla="*/ 3388641 h 3885853"/>
              <a:gd name="connsiteX13" fmla="*/ 14642 w 5078114"/>
              <a:gd name="connsiteY13" fmla="*/ 2681940 h 3885853"/>
              <a:gd name="connsiteX14" fmla="*/ 141525 w 5078114"/>
              <a:gd name="connsiteY14" fmla="*/ 1290513 h 3885853"/>
              <a:gd name="connsiteX15" fmla="*/ 968842 w 5078114"/>
              <a:gd name="connsiteY15" fmla="*/ 590018 h 3885853"/>
              <a:gd name="connsiteX16" fmla="*/ 986774 w 5078114"/>
              <a:gd name="connsiteY16" fmla="*/ 0 h 3885853"/>
              <a:gd name="connsiteX0" fmla="*/ 986774 w 5094085"/>
              <a:gd name="connsiteY0" fmla="*/ 0 h 3885853"/>
              <a:gd name="connsiteX1" fmla="*/ 1598492 w 5094085"/>
              <a:gd name="connsiteY1" fmla="*/ 571743 h 3885853"/>
              <a:gd name="connsiteX2" fmla="*/ 4623587 w 5094085"/>
              <a:gd name="connsiteY2" fmla="*/ 815032 h 3885853"/>
              <a:gd name="connsiteX3" fmla="*/ 5045794 w 5094085"/>
              <a:gd name="connsiteY3" fmla="*/ 2583837 h 3885853"/>
              <a:gd name="connsiteX4" fmla="*/ 4993239 w 5094085"/>
              <a:gd name="connsiteY4" fmla="*/ 3784266 h 3885853"/>
              <a:gd name="connsiteX5" fmla="*/ 4229604 w 5094085"/>
              <a:gd name="connsiteY5" fmla="*/ 3851522 h 3885853"/>
              <a:gd name="connsiteX6" fmla="*/ 904564 w 5094085"/>
              <a:gd name="connsiteY6" fmla="*/ 3793288 h 3885853"/>
              <a:gd name="connsiteX7" fmla="*/ 451805 w 5094085"/>
              <a:gd name="connsiteY7" fmla="*/ 3738960 h 3885853"/>
              <a:gd name="connsiteX8" fmla="*/ 417467 w 5094085"/>
              <a:gd name="connsiteY8" fmla="*/ 3743134 h 3885853"/>
              <a:gd name="connsiteX9" fmla="*/ 47039 w 5094085"/>
              <a:gd name="connsiteY9" fmla="*/ 3447046 h 3885853"/>
              <a:gd name="connsiteX10" fmla="*/ 38763 w 5094085"/>
              <a:gd name="connsiteY10" fmla="*/ 3414896 h 3885853"/>
              <a:gd name="connsiteX11" fmla="*/ 28376 w 5094085"/>
              <a:gd name="connsiteY11" fmla="*/ 3388641 h 3885853"/>
              <a:gd name="connsiteX12" fmla="*/ 14642 w 5094085"/>
              <a:gd name="connsiteY12" fmla="*/ 2681940 h 3885853"/>
              <a:gd name="connsiteX13" fmla="*/ 141525 w 5094085"/>
              <a:gd name="connsiteY13" fmla="*/ 1290513 h 3885853"/>
              <a:gd name="connsiteX14" fmla="*/ 968842 w 5094085"/>
              <a:gd name="connsiteY14" fmla="*/ 590018 h 3885853"/>
              <a:gd name="connsiteX15" fmla="*/ 986774 w 5094085"/>
              <a:gd name="connsiteY15" fmla="*/ 0 h 3885853"/>
              <a:gd name="connsiteX0" fmla="*/ 986774 w 5062386"/>
              <a:gd name="connsiteY0" fmla="*/ 0 h 3895361"/>
              <a:gd name="connsiteX1" fmla="*/ 1598492 w 5062386"/>
              <a:gd name="connsiteY1" fmla="*/ 571743 h 3895361"/>
              <a:gd name="connsiteX2" fmla="*/ 4623587 w 5062386"/>
              <a:gd name="connsiteY2" fmla="*/ 815032 h 3895361"/>
              <a:gd name="connsiteX3" fmla="*/ 5045794 w 5062386"/>
              <a:gd name="connsiteY3" fmla="*/ 2583837 h 3895361"/>
              <a:gd name="connsiteX4" fmla="*/ 4851350 w 5062386"/>
              <a:gd name="connsiteY4" fmla="*/ 3634494 h 3895361"/>
              <a:gd name="connsiteX5" fmla="*/ 4229604 w 5062386"/>
              <a:gd name="connsiteY5" fmla="*/ 3851522 h 3895361"/>
              <a:gd name="connsiteX6" fmla="*/ 904564 w 5062386"/>
              <a:gd name="connsiteY6" fmla="*/ 3793288 h 3895361"/>
              <a:gd name="connsiteX7" fmla="*/ 451805 w 5062386"/>
              <a:gd name="connsiteY7" fmla="*/ 3738960 h 3895361"/>
              <a:gd name="connsiteX8" fmla="*/ 417467 w 5062386"/>
              <a:gd name="connsiteY8" fmla="*/ 3743134 h 3895361"/>
              <a:gd name="connsiteX9" fmla="*/ 47039 w 5062386"/>
              <a:gd name="connsiteY9" fmla="*/ 3447046 h 3895361"/>
              <a:gd name="connsiteX10" fmla="*/ 38763 w 5062386"/>
              <a:gd name="connsiteY10" fmla="*/ 3414896 h 3895361"/>
              <a:gd name="connsiteX11" fmla="*/ 28376 w 5062386"/>
              <a:gd name="connsiteY11" fmla="*/ 3388641 h 3895361"/>
              <a:gd name="connsiteX12" fmla="*/ 14642 w 5062386"/>
              <a:gd name="connsiteY12" fmla="*/ 2681940 h 3895361"/>
              <a:gd name="connsiteX13" fmla="*/ 141525 w 5062386"/>
              <a:gd name="connsiteY13" fmla="*/ 1290513 h 3895361"/>
              <a:gd name="connsiteX14" fmla="*/ 968842 w 5062386"/>
              <a:gd name="connsiteY14" fmla="*/ 590018 h 3895361"/>
              <a:gd name="connsiteX15" fmla="*/ 986774 w 5062386"/>
              <a:gd name="connsiteY15" fmla="*/ 0 h 3895361"/>
              <a:gd name="connsiteX0" fmla="*/ 986774 w 5051609"/>
              <a:gd name="connsiteY0" fmla="*/ 0 h 3895361"/>
              <a:gd name="connsiteX1" fmla="*/ 1598492 w 5051609"/>
              <a:gd name="connsiteY1" fmla="*/ 571743 h 3895361"/>
              <a:gd name="connsiteX2" fmla="*/ 4623587 w 5051609"/>
              <a:gd name="connsiteY2" fmla="*/ 815032 h 3895361"/>
              <a:gd name="connsiteX3" fmla="*/ 5045794 w 5051609"/>
              <a:gd name="connsiteY3" fmla="*/ 2583837 h 3895361"/>
              <a:gd name="connsiteX4" fmla="*/ 4851350 w 5051609"/>
              <a:gd name="connsiteY4" fmla="*/ 3634494 h 3895361"/>
              <a:gd name="connsiteX5" fmla="*/ 4229604 w 5051609"/>
              <a:gd name="connsiteY5" fmla="*/ 3851522 h 3895361"/>
              <a:gd name="connsiteX6" fmla="*/ 904564 w 5051609"/>
              <a:gd name="connsiteY6" fmla="*/ 3793288 h 3895361"/>
              <a:gd name="connsiteX7" fmla="*/ 451805 w 5051609"/>
              <a:gd name="connsiteY7" fmla="*/ 3738960 h 3895361"/>
              <a:gd name="connsiteX8" fmla="*/ 417467 w 5051609"/>
              <a:gd name="connsiteY8" fmla="*/ 3743134 h 3895361"/>
              <a:gd name="connsiteX9" fmla="*/ 47039 w 5051609"/>
              <a:gd name="connsiteY9" fmla="*/ 3447046 h 3895361"/>
              <a:gd name="connsiteX10" fmla="*/ 38763 w 5051609"/>
              <a:gd name="connsiteY10" fmla="*/ 3414896 h 3895361"/>
              <a:gd name="connsiteX11" fmla="*/ 28376 w 5051609"/>
              <a:gd name="connsiteY11" fmla="*/ 3388641 h 3895361"/>
              <a:gd name="connsiteX12" fmla="*/ 14642 w 5051609"/>
              <a:gd name="connsiteY12" fmla="*/ 2681940 h 3895361"/>
              <a:gd name="connsiteX13" fmla="*/ 141525 w 5051609"/>
              <a:gd name="connsiteY13" fmla="*/ 1290513 h 3895361"/>
              <a:gd name="connsiteX14" fmla="*/ 968842 w 5051609"/>
              <a:gd name="connsiteY14" fmla="*/ 590018 h 3895361"/>
              <a:gd name="connsiteX15" fmla="*/ 986774 w 5051609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895361"/>
              <a:gd name="connsiteX1" fmla="*/ 1598492 w 5100973"/>
              <a:gd name="connsiteY1" fmla="*/ 571743 h 3895361"/>
              <a:gd name="connsiteX2" fmla="*/ 4623587 w 5100973"/>
              <a:gd name="connsiteY2" fmla="*/ 815032 h 3895361"/>
              <a:gd name="connsiteX3" fmla="*/ 5100973 w 5100973"/>
              <a:gd name="connsiteY3" fmla="*/ 2118754 h 3895361"/>
              <a:gd name="connsiteX4" fmla="*/ 4851350 w 5100973"/>
              <a:gd name="connsiteY4" fmla="*/ 3634494 h 3895361"/>
              <a:gd name="connsiteX5" fmla="*/ 4229604 w 5100973"/>
              <a:gd name="connsiteY5" fmla="*/ 3851522 h 3895361"/>
              <a:gd name="connsiteX6" fmla="*/ 904564 w 5100973"/>
              <a:gd name="connsiteY6" fmla="*/ 3793288 h 3895361"/>
              <a:gd name="connsiteX7" fmla="*/ 451805 w 5100973"/>
              <a:gd name="connsiteY7" fmla="*/ 3738960 h 3895361"/>
              <a:gd name="connsiteX8" fmla="*/ 417467 w 5100973"/>
              <a:gd name="connsiteY8" fmla="*/ 3743134 h 3895361"/>
              <a:gd name="connsiteX9" fmla="*/ 47039 w 5100973"/>
              <a:gd name="connsiteY9" fmla="*/ 3447046 h 3895361"/>
              <a:gd name="connsiteX10" fmla="*/ 38763 w 5100973"/>
              <a:gd name="connsiteY10" fmla="*/ 3414896 h 3895361"/>
              <a:gd name="connsiteX11" fmla="*/ 28376 w 5100973"/>
              <a:gd name="connsiteY11" fmla="*/ 3388641 h 3895361"/>
              <a:gd name="connsiteX12" fmla="*/ 14642 w 5100973"/>
              <a:gd name="connsiteY12" fmla="*/ 2681940 h 3895361"/>
              <a:gd name="connsiteX13" fmla="*/ 141525 w 5100973"/>
              <a:gd name="connsiteY13" fmla="*/ 1290513 h 3895361"/>
              <a:gd name="connsiteX14" fmla="*/ 968842 w 5100973"/>
              <a:gd name="connsiteY14" fmla="*/ 590018 h 3895361"/>
              <a:gd name="connsiteX15" fmla="*/ 986774 w 5100973"/>
              <a:gd name="connsiteY15" fmla="*/ 0 h 389536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3992101"/>
              <a:gd name="connsiteX1" fmla="*/ 1598492 w 5100973"/>
              <a:gd name="connsiteY1" fmla="*/ 571743 h 3992101"/>
              <a:gd name="connsiteX2" fmla="*/ 4623587 w 5100973"/>
              <a:gd name="connsiteY2" fmla="*/ 815032 h 3992101"/>
              <a:gd name="connsiteX3" fmla="*/ 5100973 w 5100973"/>
              <a:gd name="connsiteY3" fmla="*/ 2118754 h 3992101"/>
              <a:gd name="connsiteX4" fmla="*/ 4851350 w 5100973"/>
              <a:gd name="connsiteY4" fmla="*/ 3634494 h 3992101"/>
              <a:gd name="connsiteX5" fmla="*/ 3796052 w 5100973"/>
              <a:gd name="connsiteY5" fmla="*/ 3985529 h 3992101"/>
              <a:gd name="connsiteX6" fmla="*/ 904564 w 5100973"/>
              <a:gd name="connsiteY6" fmla="*/ 3793288 h 3992101"/>
              <a:gd name="connsiteX7" fmla="*/ 451805 w 5100973"/>
              <a:gd name="connsiteY7" fmla="*/ 3738960 h 3992101"/>
              <a:gd name="connsiteX8" fmla="*/ 417467 w 5100973"/>
              <a:gd name="connsiteY8" fmla="*/ 3743134 h 3992101"/>
              <a:gd name="connsiteX9" fmla="*/ 47039 w 5100973"/>
              <a:gd name="connsiteY9" fmla="*/ 3447046 h 3992101"/>
              <a:gd name="connsiteX10" fmla="*/ 38763 w 5100973"/>
              <a:gd name="connsiteY10" fmla="*/ 3414896 h 3992101"/>
              <a:gd name="connsiteX11" fmla="*/ 28376 w 5100973"/>
              <a:gd name="connsiteY11" fmla="*/ 3388641 h 3992101"/>
              <a:gd name="connsiteX12" fmla="*/ 14642 w 5100973"/>
              <a:gd name="connsiteY12" fmla="*/ 2681940 h 3992101"/>
              <a:gd name="connsiteX13" fmla="*/ 141525 w 5100973"/>
              <a:gd name="connsiteY13" fmla="*/ 1290513 h 3992101"/>
              <a:gd name="connsiteX14" fmla="*/ 968842 w 5100973"/>
              <a:gd name="connsiteY14" fmla="*/ 590018 h 3992101"/>
              <a:gd name="connsiteX15" fmla="*/ 986774 w 5100973"/>
              <a:gd name="connsiteY15" fmla="*/ 0 h 3992101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17467 w 5100973"/>
              <a:gd name="connsiteY8" fmla="*/ 3743134 h 4001096"/>
              <a:gd name="connsiteX9" fmla="*/ 47039 w 5100973"/>
              <a:gd name="connsiteY9" fmla="*/ 3447046 h 4001096"/>
              <a:gd name="connsiteX10" fmla="*/ 38763 w 5100973"/>
              <a:gd name="connsiteY10" fmla="*/ 3414896 h 4001096"/>
              <a:gd name="connsiteX11" fmla="*/ 28376 w 5100973"/>
              <a:gd name="connsiteY11" fmla="*/ 3388641 h 4001096"/>
              <a:gd name="connsiteX12" fmla="*/ 14642 w 5100973"/>
              <a:gd name="connsiteY12" fmla="*/ 2681940 h 4001096"/>
              <a:gd name="connsiteX13" fmla="*/ 141525 w 5100973"/>
              <a:gd name="connsiteY13" fmla="*/ 1290513 h 4001096"/>
              <a:gd name="connsiteX14" fmla="*/ 968842 w 5100973"/>
              <a:gd name="connsiteY14" fmla="*/ 590018 h 4001096"/>
              <a:gd name="connsiteX15" fmla="*/ 986774 w 5100973"/>
              <a:gd name="connsiteY15" fmla="*/ 0 h 4001096"/>
              <a:gd name="connsiteX0" fmla="*/ 986774 w 5100973"/>
              <a:gd name="connsiteY0" fmla="*/ 0 h 4001096"/>
              <a:gd name="connsiteX1" fmla="*/ 1598492 w 5100973"/>
              <a:gd name="connsiteY1" fmla="*/ 571743 h 4001096"/>
              <a:gd name="connsiteX2" fmla="*/ 4623587 w 5100973"/>
              <a:gd name="connsiteY2" fmla="*/ 815032 h 4001096"/>
              <a:gd name="connsiteX3" fmla="*/ 5100973 w 5100973"/>
              <a:gd name="connsiteY3" fmla="*/ 2118754 h 4001096"/>
              <a:gd name="connsiteX4" fmla="*/ 4851350 w 5100973"/>
              <a:gd name="connsiteY4" fmla="*/ 3634494 h 4001096"/>
              <a:gd name="connsiteX5" fmla="*/ 3796052 w 5100973"/>
              <a:gd name="connsiteY5" fmla="*/ 3985529 h 4001096"/>
              <a:gd name="connsiteX6" fmla="*/ 959744 w 5100973"/>
              <a:gd name="connsiteY6" fmla="*/ 3840584 h 4001096"/>
              <a:gd name="connsiteX7" fmla="*/ 451805 w 5100973"/>
              <a:gd name="connsiteY7" fmla="*/ 3738960 h 4001096"/>
              <a:gd name="connsiteX8" fmla="*/ 47039 w 5100973"/>
              <a:gd name="connsiteY8" fmla="*/ 3447046 h 4001096"/>
              <a:gd name="connsiteX9" fmla="*/ 38763 w 5100973"/>
              <a:gd name="connsiteY9" fmla="*/ 3414896 h 4001096"/>
              <a:gd name="connsiteX10" fmla="*/ 28376 w 5100973"/>
              <a:gd name="connsiteY10" fmla="*/ 3388641 h 4001096"/>
              <a:gd name="connsiteX11" fmla="*/ 14642 w 5100973"/>
              <a:gd name="connsiteY11" fmla="*/ 2681940 h 4001096"/>
              <a:gd name="connsiteX12" fmla="*/ 141525 w 5100973"/>
              <a:gd name="connsiteY12" fmla="*/ 1290513 h 4001096"/>
              <a:gd name="connsiteX13" fmla="*/ 968842 w 5100973"/>
              <a:gd name="connsiteY13" fmla="*/ 590018 h 4001096"/>
              <a:gd name="connsiteX14" fmla="*/ 986774 w 5100973"/>
              <a:gd name="connsiteY14" fmla="*/ 0 h 4001096"/>
              <a:gd name="connsiteX0" fmla="*/ 984626 w 5098825"/>
              <a:gd name="connsiteY0" fmla="*/ 0 h 4001096"/>
              <a:gd name="connsiteX1" fmla="*/ 1596344 w 5098825"/>
              <a:gd name="connsiteY1" fmla="*/ 571743 h 4001096"/>
              <a:gd name="connsiteX2" fmla="*/ 4621439 w 5098825"/>
              <a:gd name="connsiteY2" fmla="*/ 815032 h 4001096"/>
              <a:gd name="connsiteX3" fmla="*/ 5098825 w 5098825"/>
              <a:gd name="connsiteY3" fmla="*/ 2118754 h 4001096"/>
              <a:gd name="connsiteX4" fmla="*/ 4849202 w 5098825"/>
              <a:gd name="connsiteY4" fmla="*/ 3634494 h 4001096"/>
              <a:gd name="connsiteX5" fmla="*/ 3793904 w 5098825"/>
              <a:gd name="connsiteY5" fmla="*/ 3985529 h 4001096"/>
              <a:gd name="connsiteX6" fmla="*/ 957596 w 5098825"/>
              <a:gd name="connsiteY6" fmla="*/ 3840584 h 4001096"/>
              <a:gd name="connsiteX7" fmla="*/ 449657 w 5098825"/>
              <a:gd name="connsiteY7" fmla="*/ 3738960 h 4001096"/>
              <a:gd name="connsiteX8" fmla="*/ 44891 w 5098825"/>
              <a:gd name="connsiteY8" fmla="*/ 3447046 h 4001096"/>
              <a:gd name="connsiteX9" fmla="*/ 36615 w 5098825"/>
              <a:gd name="connsiteY9" fmla="*/ 3414896 h 4001096"/>
              <a:gd name="connsiteX10" fmla="*/ 12494 w 5098825"/>
              <a:gd name="connsiteY10" fmla="*/ 2681940 h 4001096"/>
              <a:gd name="connsiteX11" fmla="*/ 139377 w 5098825"/>
              <a:gd name="connsiteY11" fmla="*/ 1290513 h 4001096"/>
              <a:gd name="connsiteX12" fmla="*/ 966694 w 5098825"/>
              <a:gd name="connsiteY12" fmla="*/ 590018 h 4001096"/>
              <a:gd name="connsiteX13" fmla="*/ 984626 w 5098825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44704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83699 w 5097898"/>
              <a:gd name="connsiteY0" fmla="*/ 0 h 4001096"/>
              <a:gd name="connsiteX1" fmla="*/ 1595417 w 5097898"/>
              <a:gd name="connsiteY1" fmla="*/ 571743 h 4001096"/>
              <a:gd name="connsiteX2" fmla="*/ 4620512 w 5097898"/>
              <a:gd name="connsiteY2" fmla="*/ 815032 h 4001096"/>
              <a:gd name="connsiteX3" fmla="*/ 5097898 w 5097898"/>
              <a:gd name="connsiteY3" fmla="*/ 2118754 h 4001096"/>
              <a:gd name="connsiteX4" fmla="*/ 4848275 w 5097898"/>
              <a:gd name="connsiteY4" fmla="*/ 3634494 h 4001096"/>
              <a:gd name="connsiteX5" fmla="*/ 3792977 w 5097898"/>
              <a:gd name="connsiteY5" fmla="*/ 3985529 h 4001096"/>
              <a:gd name="connsiteX6" fmla="*/ 956669 w 5097898"/>
              <a:gd name="connsiteY6" fmla="*/ 3840584 h 4001096"/>
              <a:gd name="connsiteX7" fmla="*/ 448730 w 5097898"/>
              <a:gd name="connsiteY7" fmla="*/ 3738960 h 4001096"/>
              <a:gd name="connsiteX8" fmla="*/ 43964 w 5097898"/>
              <a:gd name="connsiteY8" fmla="*/ 3533756 h 4001096"/>
              <a:gd name="connsiteX9" fmla="*/ 4157 w 5097898"/>
              <a:gd name="connsiteY9" fmla="*/ 3249358 h 4001096"/>
              <a:gd name="connsiteX10" fmla="*/ 11567 w 5097898"/>
              <a:gd name="connsiteY10" fmla="*/ 2681940 h 4001096"/>
              <a:gd name="connsiteX11" fmla="*/ 138450 w 5097898"/>
              <a:gd name="connsiteY11" fmla="*/ 1290513 h 4001096"/>
              <a:gd name="connsiteX12" fmla="*/ 965767 w 5097898"/>
              <a:gd name="connsiteY12" fmla="*/ 590018 h 4001096"/>
              <a:gd name="connsiteX13" fmla="*/ 983699 w 5097898"/>
              <a:gd name="connsiteY13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437163 w 5086331"/>
              <a:gd name="connsiteY7" fmla="*/ 3738960 h 4001096"/>
              <a:gd name="connsiteX8" fmla="*/ 32397 w 5086331"/>
              <a:gd name="connsiteY8" fmla="*/ 3533756 h 4001096"/>
              <a:gd name="connsiteX9" fmla="*/ 0 w 5086331"/>
              <a:gd name="connsiteY9" fmla="*/ 2681940 h 4001096"/>
              <a:gd name="connsiteX10" fmla="*/ 126883 w 5086331"/>
              <a:gd name="connsiteY10" fmla="*/ 1290513 h 4001096"/>
              <a:gd name="connsiteX11" fmla="*/ 954200 w 5086331"/>
              <a:gd name="connsiteY11" fmla="*/ 590018 h 4001096"/>
              <a:gd name="connsiteX12" fmla="*/ 972132 w 5086331"/>
              <a:gd name="connsiteY12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972132 w 5086331"/>
              <a:gd name="connsiteY0" fmla="*/ 0 h 4001096"/>
              <a:gd name="connsiteX1" fmla="*/ 1583850 w 5086331"/>
              <a:gd name="connsiteY1" fmla="*/ 571743 h 4001096"/>
              <a:gd name="connsiteX2" fmla="*/ 4608945 w 5086331"/>
              <a:gd name="connsiteY2" fmla="*/ 815032 h 4001096"/>
              <a:gd name="connsiteX3" fmla="*/ 5086331 w 5086331"/>
              <a:gd name="connsiteY3" fmla="*/ 2118754 h 4001096"/>
              <a:gd name="connsiteX4" fmla="*/ 4836708 w 5086331"/>
              <a:gd name="connsiteY4" fmla="*/ 3634494 h 4001096"/>
              <a:gd name="connsiteX5" fmla="*/ 3781410 w 5086331"/>
              <a:gd name="connsiteY5" fmla="*/ 3985529 h 4001096"/>
              <a:gd name="connsiteX6" fmla="*/ 945102 w 5086331"/>
              <a:gd name="connsiteY6" fmla="*/ 3840584 h 4001096"/>
              <a:gd name="connsiteX7" fmla="*/ 32397 w 5086331"/>
              <a:gd name="connsiteY7" fmla="*/ 3533756 h 4001096"/>
              <a:gd name="connsiteX8" fmla="*/ 0 w 5086331"/>
              <a:gd name="connsiteY8" fmla="*/ 2681940 h 4001096"/>
              <a:gd name="connsiteX9" fmla="*/ 126883 w 5086331"/>
              <a:gd name="connsiteY9" fmla="*/ 1290513 h 4001096"/>
              <a:gd name="connsiteX10" fmla="*/ 954200 w 5086331"/>
              <a:gd name="connsiteY10" fmla="*/ 590018 h 4001096"/>
              <a:gd name="connsiteX11" fmla="*/ 972132 w 5086331"/>
              <a:gd name="connsiteY11" fmla="*/ 0 h 4001096"/>
              <a:gd name="connsiteX0" fmla="*/ 1007316 w 5121515"/>
              <a:gd name="connsiteY0" fmla="*/ 0 h 4001096"/>
              <a:gd name="connsiteX1" fmla="*/ 1619034 w 5121515"/>
              <a:gd name="connsiteY1" fmla="*/ 571743 h 4001096"/>
              <a:gd name="connsiteX2" fmla="*/ 4644129 w 5121515"/>
              <a:gd name="connsiteY2" fmla="*/ 815032 h 4001096"/>
              <a:gd name="connsiteX3" fmla="*/ 5121515 w 5121515"/>
              <a:gd name="connsiteY3" fmla="*/ 2118754 h 4001096"/>
              <a:gd name="connsiteX4" fmla="*/ 4871892 w 5121515"/>
              <a:gd name="connsiteY4" fmla="*/ 3634494 h 4001096"/>
              <a:gd name="connsiteX5" fmla="*/ 3816594 w 5121515"/>
              <a:gd name="connsiteY5" fmla="*/ 3985529 h 4001096"/>
              <a:gd name="connsiteX6" fmla="*/ 980286 w 5121515"/>
              <a:gd name="connsiteY6" fmla="*/ 3840584 h 4001096"/>
              <a:gd name="connsiteX7" fmla="*/ 67581 w 5121515"/>
              <a:gd name="connsiteY7" fmla="*/ 3533756 h 4001096"/>
              <a:gd name="connsiteX8" fmla="*/ 35184 w 5121515"/>
              <a:gd name="connsiteY8" fmla="*/ 2681940 h 4001096"/>
              <a:gd name="connsiteX9" fmla="*/ 162067 w 5121515"/>
              <a:gd name="connsiteY9" fmla="*/ 1290513 h 4001096"/>
              <a:gd name="connsiteX10" fmla="*/ 989384 w 5121515"/>
              <a:gd name="connsiteY10" fmla="*/ 590018 h 4001096"/>
              <a:gd name="connsiteX11" fmla="*/ 1007316 w 5121515"/>
              <a:gd name="connsiteY11" fmla="*/ 0 h 4001096"/>
              <a:gd name="connsiteX0" fmla="*/ 1010370 w 5124569"/>
              <a:gd name="connsiteY0" fmla="*/ 0 h 4001096"/>
              <a:gd name="connsiteX1" fmla="*/ 1622088 w 5124569"/>
              <a:gd name="connsiteY1" fmla="*/ 571743 h 4001096"/>
              <a:gd name="connsiteX2" fmla="*/ 4647183 w 5124569"/>
              <a:gd name="connsiteY2" fmla="*/ 815032 h 4001096"/>
              <a:gd name="connsiteX3" fmla="*/ 5124569 w 5124569"/>
              <a:gd name="connsiteY3" fmla="*/ 2118754 h 4001096"/>
              <a:gd name="connsiteX4" fmla="*/ 4874946 w 5124569"/>
              <a:gd name="connsiteY4" fmla="*/ 3634494 h 4001096"/>
              <a:gd name="connsiteX5" fmla="*/ 3819648 w 5124569"/>
              <a:gd name="connsiteY5" fmla="*/ 3985529 h 4001096"/>
              <a:gd name="connsiteX6" fmla="*/ 983340 w 5124569"/>
              <a:gd name="connsiteY6" fmla="*/ 3840584 h 4001096"/>
              <a:gd name="connsiteX7" fmla="*/ 70635 w 5124569"/>
              <a:gd name="connsiteY7" fmla="*/ 3533756 h 4001096"/>
              <a:gd name="connsiteX8" fmla="*/ 165121 w 5124569"/>
              <a:gd name="connsiteY8" fmla="*/ 1290513 h 4001096"/>
              <a:gd name="connsiteX9" fmla="*/ 992438 w 5124569"/>
              <a:gd name="connsiteY9" fmla="*/ 590018 h 4001096"/>
              <a:gd name="connsiteX10" fmla="*/ 1010370 w 5124569"/>
              <a:gd name="connsiteY10" fmla="*/ 0 h 4001096"/>
              <a:gd name="connsiteX0" fmla="*/ 1004891 w 5119090"/>
              <a:gd name="connsiteY0" fmla="*/ 0 h 4001096"/>
              <a:gd name="connsiteX1" fmla="*/ 1616609 w 5119090"/>
              <a:gd name="connsiteY1" fmla="*/ 571743 h 4001096"/>
              <a:gd name="connsiteX2" fmla="*/ 4641704 w 5119090"/>
              <a:gd name="connsiteY2" fmla="*/ 815032 h 4001096"/>
              <a:gd name="connsiteX3" fmla="*/ 5119090 w 5119090"/>
              <a:gd name="connsiteY3" fmla="*/ 2118754 h 4001096"/>
              <a:gd name="connsiteX4" fmla="*/ 4869467 w 5119090"/>
              <a:gd name="connsiteY4" fmla="*/ 3634494 h 4001096"/>
              <a:gd name="connsiteX5" fmla="*/ 3814169 w 5119090"/>
              <a:gd name="connsiteY5" fmla="*/ 3985529 h 4001096"/>
              <a:gd name="connsiteX6" fmla="*/ 977861 w 5119090"/>
              <a:gd name="connsiteY6" fmla="*/ 3840584 h 4001096"/>
              <a:gd name="connsiteX7" fmla="*/ 73039 w 5119090"/>
              <a:gd name="connsiteY7" fmla="*/ 3313039 h 4001096"/>
              <a:gd name="connsiteX8" fmla="*/ 159642 w 5119090"/>
              <a:gd name="connsiteY8" fmla="*/ 1290513 h 4001096"/>
              <a:gd name="connsiteX9" fmla="*/ 986959 w 5119090"/>
              <a:gd name="connsiteY9" fmla="*/ 590018 h 4001096"/>
              <a:gd name="connsiteX10" fmla="*/ 1004891 w 5119090"/>
              <a:gd name="connsiteY10" fmla="*/ 0 h 4001096"/>
              <a:gd name="connsiteX0" fmla="*/ 1004891 w 5119090"/>
              <a:gd name="connsiteY0" fmla="*/ 0 h 4028919"/>
              <a:gd name="connsiteX1" fmla="*/ 1616609 w 5119090"/>
              <a:gd name="connsiteY1" fmla="*/ 571743 h 4028919"/>
              <a:gd name="connsiteX2" fmla="*/ 4641704 w 5119090"/>
              <a:gd name="connsiteY2" fmla="*/ 815032 h 4028919"/>
              <a:gd name="connsiteX3" fmla="*/ 5119090 w 5119090"/>
              <a:gd name="connsiteY3" fmla="*/ 2118754 h 4028919"/>
              <a:gd name="connsiteX4" fmla="*/ 4869467 w 5119090"/>
              <a:gd name="connsiteY4" fmla="*/ 3634494 h 4028919"/>
              <a:gd name="connsiteX5" fmla="*/ 3814169 w 5119090"/>
              <a:gd name="connsiteY5" fmla="*/ 3985529 h 4028919"/>
              <a:gd name="connsiteX6" fmla="*/ 977861 w 5119090"/>
              <a:gd name="connsiteY6" fmla="*/ 3911529 h 4028919"/>
              <a:gd name="connsiteX7" fmla="*/ 73039 w 5119090"/>
              <a:gd name="connsiteY7" fmla="*/ 3313039 h 4028919"/>
              <a:gd name="connsiteX8" fmla="*/ 159642 w 5119090"/>
              <a:gd name="connsiteY8" fmla="*/ 1290513 h 4028919"/>
              <a:gd name="connsiteX9" fmla="*/ 986959 w 5119090"/>
              <a:gd name="connsiteY9" fmla="*/ 590018 h 4028919"/>
              <a:gd name="connsiteX10" fmla="*/ 1004891 w 5119090"/>
              <a:gd name="connsiteY10" fmla="*/ 0 h 4028919"/>
              <a:gd name="connsiteX0" fmla="*/ 1004891 w 5119090"/>
              <a:gd name="connsiteY0" fmla="*/ 0 h 4142676"/>
              <a:gd name="connsiteX1" fmla="*/ 1616609 w 5119090"/>
              <a:gd name="connsiteY1" fmla="*/ 571743 h 4142676"/>
              <a:gd name="connsiteX2" fmla="*/ 4641704 w 5119090"/>
              <a:gd name="connsiteY2" fmla="*/ 815032 h 4142676"/>
              <a:gd name="connsiteX3" fmla="*/ 5119090 w 5119090"/>
              <a:gd name="connsiteY3" fmla="*/ 2118754 h 4142676"/>
              <a:gd name="connsiteX4" fmla="*/ 4869467 w 5119090"/>
              <a:gd name="connsiteY4" fmla="*/ 3634494 h 4142676"/>
              <a:gd name="connsiteX5" fmla="*/ 3575630 w 5119090"/>
              <a:gd name="connsiteY5" fmla="*/ 4131303 h 4142676"/>
              <a:gd name="connsiteX6" fmla="*/ 977861 w 5119090"/>
              <a:gd name="connsiteY6" fmla="*/ 3911529 h 4142676"/>
              <a:gd name="connsiteX7" fmla="*/ 73039 w 5119090"/>
              <a:gd name="connsiteY7" fmla="*/ 3313039 h 4142676"/>
              <a:gd name="connsiteX8" fmla="*/ 159642 w 5119090"/>
              <a:gd name="connsiteY8" fmla="*/ 1290513 h 4142676"/>
              <a:gd name="connsiteX9" fmla="*/ 986959 w 5119090"/>
              <a:gd name="connsiteY9" fmla="*/ 590018 h 4142676"/>
              <a:gd name="connsiteX10" fmla="*/ 1004891 w 5119090"/>
              <a:gd name="connsiteY10" fmla="*/ 0 h 4142676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641704 w 5119090"/>
              <a:gd name="connsiteY2" fmla="*/ 815032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5119090"/>
              <a:gd name="connsiteY0" fmla="*/ 0 h 4145018"/>
              <a:gd name="connsiteX1" fmla="*/ 1616609 w 5119090"/>
              <a:gd name="connsiteY1" fmla="*/ 571743 h 4145018"/>
              <a:gd name="connsiteX2" fmla="*/ 4469426 w 5119090"/>
              <a:gd name="connsiteY2" fmla="*/ 735519 h 4145018"/>
              <a:gd name="connsiteX3" fmla="*/ 5119090 w 5119090"/>
              <a:gd name="connsiteY3" fmla="*/ 2118754 h 4145018"/>
              <a:gd name="connsiteX4" fmla="*/ 4736945 w 5119090"/>
              <a:gd name="connsiteY4" fmla="*/ 3594737 h 4145018"/>
              <a:gd name="connsiteX5" fmla="*/ 3575630 w 5119090"/>
              <a:gd name="connsiteY5" fmla="*/ 4131303 h 4145018"/>
              <a:gd name="connsiteX6" fmla="*/ 977861 w 5119090"/>
              <a:gd name="connsiteY6" fmla="*/ 3911529 h 4145018"/>
              <a:gd name="connsiteX7" fmla="*/ 73039 w 5119090"/>
              <a:gd name="connsiteY7" fmla="*/ 3313039 h 4145018"/>
              <a:gd name="connsiteX8" fmla="*/ 159642 w 5119090"/>
              <a:gd name="connsiteY8" fmla="*/ 1290513 h 4145018"/>
              <a:gd name="connsiteX9" fmla="*/ 986959 w 5119090"/>
              <a:gd name="connsiteY9" fmla="*/ 590018 h 4145018"/>
              <a:gd name="connsiteX10" fmla="*/ 1004891 w 5119090"/>
              <a:gd name="connsiteY10" fmla="*/ 0 h 4145018"/>
              <a:gd name="connsiteX0" fmla="*/ 1004891 w 4986569"/>
              <a:gd name="connsiteY0" fmla="*/ 0 h 4145018"/>
              <a:gd name="connsiteX1" fmla="*/ 1616609 w 4986569"/>
              <a:gd name="connsiteY1" fmla="*/ 571743 h 4145018"/>
              <a:gd name="connsiteX2" fmla="*/ 4469426 w 4986569"/>
              <a:gd name="connsiteY2" fmla="*/ 735519 h 4145018"/>
              <a:gd name="connsiteX3" fmla="*/ 4986569 w 4986569"/>
              <a:gd name="connsiteY3" fmla="*/ 2118754 h 4145018"/>
              <a:gd name="connsiteX4" fmla="*/ 4736945 w 4986569"/>
              <a:gd name="connsiteY4" fmla="*/ 3594737 h 4145018"/>
              <a:gd name="connsiteX5" fmla="*/ 3575630 w 4986569"/>
              <a:gd name="connsiteY5" fmla="*/ 4131303 h 4145018"/>
              <a:gd name="connsiteX6" fmla="*/ 977861 w 4986569"/>
              <a:gd name="connsiteY6" fmla="*/ 3911529 h 4145018"/>
              <a:gd name="connsiteX7" fmla="*/ 73039 w 4986569"/>
              <a:gd name="connsiteY7" fmla="*/ 3313039 h 4145018"/>
              <a:gd name="connsiteX8" fmla="*/ 159642 w 4986569"/>
              <a:gd name="connsiteY8" fmla="*/ 1290513 h 4145018"/>
              <a:gd name="connsiteX9" fmla="*/ 986959 w 4986569"/>
              <a:gd name="connsiteY9" fmla="*/ 590018 h 4145018"/>
              <a:gd name="connsiteX10" fmla="*/ 1004891 w 4986569"/>
              <a:gd name="connsiteY10" fmla="*/ 0 h 4145018"/>
              <a:gd name="connsiteX0" fmla="*/ 1004891 w 4857980"/>
              <a:gd name="connsiteY0" fmla="*/ 0 h 4145018"/>
              <a:gd name="connsiteX1" fmla="*/ 1616609 w 4857980"/>
              <a:gd name="connsiteY1" fmla="*/ 571743 h 4145018"/>
              <a:gd name="connsiteX2" fmla="*/ 4469426 w 4857980"/>
              <a:gd name="connsiteY2" fmla="*/ 735519 h 4145018"/>
              <a:gd name="connsiteX3" fmla="*/ 4736945 w 4857980"/>
              <a:gd name="connsiteY3" fmla="*/ 3594737 h 4145018"/>
              <a:gd name="connsiteX4" fmla="*/ 3575630 w 4857980"/>
              <a:gd name="connsiteY4" fmla="*/ 4131303 h 4145018"/>
              <a:gd name="connsiteX5" fmla="*/ 977861 w 4857980"/>
              <a:gd name="connsiteY5" fmla="*/ 3911529 h 4145018"/>
              <a:gd name="connsiteX6" fmla="*/ 73039 w 4857980"/>
              <a:gd name="connsiteY6" fmla="*/ 3313039 h 4145018"/>
              <a:gd name="connsiteX7" fmla="*/ 159642 w 4857980"/>
              <a:gd name="connsiteY7" fmla="*/ 1290513 h 4145018"/>
              <a:gd name="connsiteX8" fmla="*/ 986959 w 4857980"/>
              <a:gd name="connsiteY8" fmla="*/ 590018 h 4145018"/>
              <a:gd name="connsiteX9" fmla="*/ 1004891 w 4857980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775276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44528"/>
              <a:gd name="connsiteY0" fmla="*/ 0 h 4145018"/>
              <a:gd name="connsiteX1" fmla="*/ 1616609 w 4944528"/>
              <a:gd name="connsiteY1" fmla="*/ 571743 h 4145018"/>
              <a:gd name="connsiteX2" fmla="*/ 4641704 w 4944528"/>
              <a:gd name="connsiteY2" fmla="*/ 907797 h 4145018"/>
              <a:gd name="connsiteX3" fmla="*/ 4736945 w 4944528"/>
              <a:gd name="connsiteY3" fmla="*/ 3594737 h 4145018"/>
              <a:gd name="connsiteX4" fmla="*/ 3575630 w 4944528"/>
              <a:gd name="connsiteY4" fmla="*/ 4131303 h 4145018"/>
              <a:gd name="connsiteX5" fmla="*/ 977861 w 4944528"/>
              <a:gd name="connsiteY5" fmla="*/ 3911529 h 4145018"/>
              <a:gd name="connsiteX6" fmla="*/ 73039 w 4944528"/>
              <a:gd name="connsiteY6" fmla="*/ 3313039 h 4145018"/>
              <a:gd name="connsiteX7" fmla="*/ 159642 w 4944528"/>
              <a:gd name="connsiteY7" fmla="*/ 1290513 h 4145018"/>
              <a:gd name="connsiteX8" fmla="*/ 986959 w 4944528"/>
              <a:gd name="connsiteY8" fmla="*/ 590018 h 4145018"/>
              <a:gd name="connsiteX9" fmla="*/ 1004891 w 4944528"/>
              <a:gd name="connsiteY9" fmla="*/ 0 h 4145018"/>
              <a:gd name="connsiteX0" fmla="*/ 1004891 w 4938286"/>
              <a:gd name="connsiteY0" fmla="*/ 0 h 4156705"/>
              <a:gd name="connsiteX1" fmla="*/ 1616609 w 4938286"/>
              <a:gd name="connsiteY1" fmla="*/ 571743 h 4156705"/>
              <a:gd name="connsiteX2" fmla="*/ 4641704 w 4938286"/>
              <a:gd name="connsiteY2" fmla="*/ 907797 h 4156705"/>
              <a:gd name="connsiteX3" fmla="*/ 4723693 w 4938286"/>
              <a:gd name="connsiteY3" fmla="*/ 3409206 h 4156705"/>
              <a:gd name="connsiteX4" fmla="*/ 3575630 w 4938286"/>
              <a:gd name="connsiteY4" fmla="*/ 4131303 h 4156705"/>
              <a:gd name="connsiteX5" fmla="*/ 977861 w 4938286"/>
              <a:gd name="connsiteY5" fmla="*/ 3911529 h 4156705"/>
              <a:gd name="connsiteX6" fmla="*/ 73039 w 4938286"/>
              <a:gd name="connsiteY6" fmla="*/ 3313039 h 4156705"/>
              <a:gd name="connsiteX7" fmla="*/ 159642 w 4938286"/>
              <a:gd name="connsiteY7" fmla="*/ 1290513 h 4156705"/>
              <a:gd name="connsiteX8" fmla="*/ 986959 w 4938286"/>
              <a:gd name="connsiteY8" fmla="*/ 590018 h 4156705"/>
              <a:gd name="connsiteX9" fmla="*/ 1004891 w 493828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907797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64496"/>
              <a:gd name="connsiteY0" fmla="*/ 0 h 4156705"/>
              <a:gd name="connsiteX1" fmla="*/ 1616609 w 4964496"/>
              <a:gd name="connsiteY1" fmla="*/ 571743 h 4156705"/>
              <a:gd name="connsiteX2" fmla="*/ 4641704 w 4964496"/>
              <a:gd name="connsiteY2" fmla="*/ 881293 h 4156705"/>
              <a:gd name="connsiteX3" fmla="*/ 4723693 w 4964496"/>
              <a:gd name="connsiteY3" fmla="*/ 3409206 h 4156705"/>
              <a:gd name="connsiteX4" fmla="*/ 3575630 w 4964496"/>
              <a:gd name="connsiteY4" fmla="*/ 4131303 h 4156705"/>
              <a:gd name="connsiteX5" fmla="*/ 977861 w 4964496"/>
              <a:gd name="connsiteY5" fmla="*/ 3911529 h 4156705"/>
              <a:gd name="connsiteX6" fmla="*/ 73039 w 4964496"/>
              <a:gd name="connsiteY6" fmla="*/ 3313039 h 4156705"/>
              <a:gd name="connsiteX7" fmla="*/ 159642 w 4964496"/>
              <a:gd name="connsiteY7" fmla="*/ 1290513 h 4156705"/>
              <a:gd name="connsiteX8" fmla="*/ 986959 w 4964496"/>
              <a:gd name="connsiteY8" fmla="*/ 590018 h 4156705"/>
              <a:gd name="connsiteX9" fmla="*/ 1004891 w 4964496"/>
              <a:gd name="connsiteY9" fmla="*/ 0 h 4156705"/>
              <a:gd name="connsiteX0" fmla="*/ 1004891 w 4938200"/>
              <a:gd name="connsiteY0" fmla="*/ 0 h 4156705"/>
              <a:gd name="connsiteX1" fmla="*/ 1616609 w 4938200"/>
              <a:gd name="connsiteY1" fmla="*/ 571743 h 4156705"/>
              <a:gd name="connsiteX2" fmla="*/ 4641704 w 4938200"/>
              <a:gd name="connsiteY2" fmla="*/ 881293 h 4156705"/>
              <a:gd name="connsiteX3" fmla="*/ 4723693 w 4938200"/>
              <a:gd name="connsiteY3" fmla="*/ 3409206 h 4156705"/>
              <a:gd name="connsiteX4" fmla="*/ 3575630 w 4938200"/>
              <a:gd name="connsiteY4" fmla="*/ 4131303 h 4156705"/>
              <a:gd name="connsiteX5" fmla="*/ 977861 w 4938200"/>
              <a:gd name="connsiteY5" fmla="*/ 3911529 h 4156705"/>
              <a:gd name="connsiteX6" fmla="*/ 73039 w 4938200"/>
              <a:gd name="connsiteY6" fmla="*/ 3313039 h 4156705"/>
              <a:gd name="connsiteX7" fmla="*/ 159642 w 4938200"/>
              <a:gd name="connsiteY7" fmla="*/ 1290513 h 4156705"/>
              <a:gd name="connsiteX8" fmla="*/ 986959 w 4938200"/>
              <a:gd name="connsiteY8" fmla="*/ 590018 h 4156705"/>
              <a:gd name="connsiteX9" fmla="*/ 1004891 w 4938200"/>
              <a:gd name="connsiteY9" fmla="*/ 0 h 4156705"/>
              <a:gd name="connsiteX0" fmla="*/ 1004891 w 4931243"/>
              <a:gd name="connsiteY0" fmla="*/ 0 h 4156705"/>
              <a:gd name="connsiteX1" fmla="*/ 1616609 w 4931243"/>
              <a:gd name="connsiteY1" fmla="*/ 571743 h 4156705"/>
              <a:gd name="connsiteX2" fmla="*/ 4628452 w 4931243"/>
              <a:gd name="connsiteY2" fmla="*/ 934302 h 4156705"/>
              <a:gd name="connsiteX3" fmla="*/ 4723693 w 4931243"/>
              <a:gd name="connsiteY3" fmla="*/ 3409206 h 4156705"/>
              <a:gd name="connsiteX4" fmla="*/ 3575630 w 4931243"/>
              <a:gd name="connsiteY4" fmla="*/ 4131303 h 4156705"/>
              <a:gd name="connsiteX5" fmla="*/ 977861 w 4931243"/>
              <a:gd name="connsiteY5" fmla="*/ 3911529 h 4156705"/>
              <a:gd name="connsiteX6" fmla="*/ 73039 w 4931243"/>
              <a:gd name="connsiteY6" fmla="*/ 3313039 h 4156705"/>
              <a:gd name="connsiteX7" fmla="*/ 159642 w 4931243"/>
              <a:gd name="connsiteY7" fmla="*/ 1290513 h 4156705"/>
              <a:gd name="connsiteX8" fmla="*/ 986959 w 4931243"/>
              <a:gd name="connsiteY8" fmla="*/ 590018 h 4156705"/>
              <a:gd name="connsiteX9" fmla="*/ 1004891 w 4931243"/>
              <a:gd name="connsiteY9" fmla="*/ 0 h 4156705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04891 w 4931243"/>
              <a:gd name="connsiteY0" fmla="*/ 0 h 4175448"/>
              <a:gd name="connsiteX1" fmla="*/ 1616609 w 4931243"/>
              <a:gd name="connsiteY1" fmla="*/ 571743 h 4175448"/>
              <a:gd name="connsiteX2" fmla="*/ 4628452 w 4931243"/>
              <a:gd name="connsiteY2" fmla="*/ 934302 h 4175448"/>
              <a:gd name="connsiteX3" fmla="*/ 4723693 w 4931243"/>
              <a:gd name="connsiteY3" fmla="*/ 3409206 h 4175448"/>
              <a:gd name="connsiteX4" fmla="*/ 3575630 w 4931243"/>
              <a:gd name="connsiteY4" fmla="*/ 4131303 h 4175448"/>
              <a:gd name="connsiteX5" fmla="*/ 858591 w 4931243"/>
              <a:gd name="connsiteY5" fmla="*/ 3991042 h 4175448"/>
              <a:gd name="connsiteX6" fmla="*/ 73039 w 4931243"/>
              <a:gd name="connsiteY6" fmla="*/ 3313039 h 4175448"/>
              <a:gd name="connsiteX7" fmla="*/ 159642 w 4931243"/>
              <a:gd name="connsiteY7" fmla="*/ 1290513 h 4175448"/>
              <a:gd name="connsiteX8" fmla="*/ 986959 w 4931243"/>
              <a:gd name="connsiteY8" fmla="*/ 590018 h 4175448"/>
              <a:gd name="connsiteX9" fmla="*/ 1004891 w 4931243"/>
              <a:gd name="connsiteY9" fmla="*/ 0 h 4175448"/>
              <a:gd name="connsiteX0" fmla="*/ 1010726 w 4937078"/>
              <a:gd name="connsiteY0" fmla="*/ 0 h 4175448"/>
              <a:gd name="connsiteX1" fmla="*/ 1622444 w 4937078"/>
              <a:gd name="connsiteY1" fmla="*/ 571743 h 4175448"/>
              <a:gd name="connsiteX2" fmla="*/ 4634287 w 4937078"/>
              <a:gd name="connsiteY2" fmla="*/ 934302 h 4175448"/>
              <a:gd name="connsiteX3" fmla="*/ 4729528 w 4937078"/>
              <a:gd name="connsiteY3" fmla="*/ 3409206 h 4175448"/>
              <a:gd name="connsiteX4" fmla="*/ 3581465 w 4937078"/>
              <a:gd name="connsiteY4" fmla="*/ 4131303 h 4175448"/>
              <a:gd name="connsiteX5" fmla="*/ 864426 w 4937078"/>
              <a:gd name="connsiteY5" fmla="*/ 3991042 h 4175448"/>
              <a:gd name="connsiteX6" fmla="*/ 78874 w 4937078"/>
              <a:gd name="connsiteY6" fmla="*/ 3313039 h 4175448"/>
              <a:gd name="connsiteX7" fmla="*/ 165477 w 4937078"/>
              <a:gd name="connsiteY7" fmla="*/ 1290513 h 4175448"/>
              <a:gd name="connsiteX8" fmla="*/ 992794 w 4937078"/>
              <a:gd name="connsiteY8" fmla="*/ 590018 h 4175448"/>
              <a:gd name="connsiteX9" fmla="*/ 1010726 w 4937078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10726 w 4961247"/>
              <a:gd name="connsiteY0" fmla="*/ 0 h 4175448"/>
              <a:gd name="connsiteX1" fmla="*/ 1648693 w 4961247"/>
              <a:gd name="connsiteY1" fmla="*/ 574434 h 4175448"/>
              <a:gd name="connsiteX2" fmla="*/ 4634287 w 4961247"/>
              <a:gd name="connsiteY2" fmla="*/ 934302 h 4175448"/>
              <a:gd name="connsiteX3" fmla="*/ 4729528 w 4961247"/>
              <a:gd name="connsiteY3" fmla="*/ 3409206 h 4175448"/>
              <a:gd name="connsiteX4" fmla="*/ 3581465 w 4961247"/>
              <a:gd name="connsiteY4" fmla="*/ 4131303 h 4175448"/>
              <a:gd name="connsiteX5" fmla="*/ 864426 w 4961247"/>
              <a:gd name="connsiteY5" fmla="*/ 3991042 h 4175448"/>
              <a:gd name="connsiteX6" fmla="*/ 78874 w 4961247"/>
              <a:gd name="connsiteY6" fmla="*/ 3313039 h 4175448"/>
              <a:gd name="connsiteX7" fmla="*/ 165477 w 4961247"/>
              <a:gd name="connsiteY7" fmla="*/ 1290513 h 4175448"/>
              <a:gd name="connsiteX8" fmla="*/ 992794 w 4961247"/>
              <a:gd name="connsiteY8" fmla="*/ 590018 h 4175448"/>
              <a:gd name="connsiteX9" fmla="*/ 1010726 w 4961247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75448"/>
              <a:gd name="connsiteX1" fmla="*/ 1646266 w 4958820"/>
              <a:gd name="connsiteY1" fmla="*/ 574434 h 4175448"/>
              <a:gd name="connsiteX2" fmla="*/ 4631860 w 4958820"/>
              <a:gd name="connsiteY2" fmla="*/ 934302 h 4175448"/>
              <a:gd name="connsiteX3" fmla="*/ 4727101 w 4958820"/>
              <a:gd name="connsiteY3" fmla="*/ 3409206 h 4175448"/>
              <a:gd name="connsiteX4" fmla="*/ 3579038 w 4958820"/>
              <a:gd name="connsiteY4" fmla="*/ 4131303 h 4175448"/>
              <a:gd name="connsiteX5" fmla="*/ 861999 w 4958820"/>
              <a:gd name="connsiteY5" fmla="*/ 3991042 h 4175448"/>
              <a:gd name="connsiteX6" fmla="*/ 76447 w 4958820"/>
              <a:gd name="connsiteY6" fmla="*/ 3313039 h 4175448"/>
              <a:gd name="connsiteX7" fmla="*/ 163050 w 4958820"/>
              <a:gd name="connsiteY7" fmla="*/ 1290513 h 4175448"/>
              <a:gd name="connsiteX8" fmla="*/ 990367 w 4958820"/>
              <a:gd name="connsiteY8" fmla="*/ 590018 h 4175448"/>
              <a:gd name="connsiteX9" fmla="*/ 1008299 w 4958820"/>
              <a:gd name="connsiteY9" fmla="*/ 0 h 4175448"/>
              <a:gd name="connsiteX0" fmla="*/ 1008299 w 4958820"/>
              <a:gd name="connsiteY0" fmla="*/ 0 h 4165242"/>
              <a:gd name="connsiteX1" fmla="*/ 1646266 w 4958820"/>
              <a:gd name="connsiteY1" fmla="*/ 574434 h 4165242"/>
              <a:gd name="connsiteX2" fmla="*/ 4631860 w 4958820"/>
              <a:gd name="connsiteY2" fmla="*/ 934302 h 4165242"/>
              <a:gd name="connsiteX3" fmla="*/ 4727101 w 4958820"/>
              <a:gd name="connsiteY3" fmla="*/ 3409206 h 4165242"/>
              <a:gd name="connsiteX4" fmla="*/ 3579038 w 4958820"/>
              <a:gd name="connsiteY4" fmla="*/ 4131303 h 4165242"/>
              <a:gd name="connsiteX5" fmla="*/ 964723 w 4958820"/>
              <a:gd name="connsiteY5" fmla="*/ 3953024 h 4165242"/>
              <a:gd name="connsiteX6" fmla="*/ 76447 w 4958820"/>
              <a:gd name="connsiteY6" fmla="*/ 3313039 h 4165242"/>
              <a:gd name="connsiteX7" fmla="*/ 163050 w 4958820"/>
              <a:gd name="connsiteY7" fmla="*/ 1290513 h 4165242"/>
              <a:gd name="connsiteX8" fmla="*/ 990367 w 4958820"/>
              <a:gd name="connsiteY8" fmla="*/ 590018 h 4165242"/>
              <a:gd name="connsiteX9" fmla="*/ 1008299 w 4958820"/>
              <a:gd name="connsiteY9" fmla="*/ 0 h 4165242"/>
              <a:gd name="connsiteX0" fmla="*/ 879400 w 4829921"/>
              <a:gd name="connsiteY0" fmla="*/ 0 h 4165244"/>
              <a:gd name="connsiteX1" fmla="*/ 1517367 w 4829921"/>
              <a:gd name="connsiteY1" fmla="*/ 574434 h 4165244"/>
              <a:gd name="connsiteX2" fmla="*/ 4502961 w 4829921"/>
              <a:gd name="connsiteY2" fmla="*/ 934302 h 4165244"/>
              <a:gd name="connsiteX3" fmla="*/ 4598202 w 4829921"/>
              <a:gd name="connsiteY3" fmla="*/ 3409206 h 4165244"/>
              <a:gd name="connsiteX4" fmla="*/ 3450139 w 4829921"/>
              <a:gd name="connsiteY4" fmla="*/ 4131303 h 4165244"/>
              <a:gd name="connsiteX5" fmla="*/ 835824 w 4829921"/>
              <a:gd name="connsiteY5" fmla="*/ 3953024 h 4165244"/>
              <a:gd name="connsiteX6" fmla="*/ 388743 w 4829921"/>
              <a:gd name="connsiteY6" fmla="*/ 3217428 h 4165244"/>
              <a:gd name="connsiteX7" fmla="*/ 34151 w 4829921"/>
              <a:gd name="connsiteY7" fmla="*/ 1290513 h 4165244"/>
              <a:gd name="connsiteX8" fmla="*/ 861468 w 4829921"/>
              <a:gd name="connsiteY8" fmla="*/ 590018 h 4165244"/>
              <a:gd name="connsiteX9" fmla="*/ 879400 w 4829921"/>
              <a:gd name="connsiteY9" fmla="*/ 0 h 4165244"/>
              <a:gd name="connsiteX0" fmla="*/ 879400 w 4829921"/>
              <a:gd name="connsiteY0" fmla="*/ 0 h 4138288"/>
              <a:gd name="connsiteX1" fmla="*/ 1517367 w 4829921"/>
              <a:gd name="connsiteY1" fmla="*/ 574434 h 4138288"/>
              <a:gd name="connsiteX2" fmla="*/ 4502961 w 4829921"/>
              <a:gd name="connsiteY2" fmla="*/ 934302 h 4138288"/>
              <a:gd name="connsiteX3" fmla="*/ 4598202 w 4829921"/>
              <a:gd name="connsiteY3" fmla="*/ 3409206 h 4138288"/>
              <a:gd name="connsiteX4" fmla="*/ 3450139 w 4829921"/>
              <a:gd name="connsiteY4" fmla="*/ 4131303 h 4138288"/>
              <a:gd name="connsiteX5" fmla="*/ 982153 w 4829921"/>
              <a:gd name="connsiteY5" fmla="*/ 3738143 h 4138288"/>
              <a:gd name="connsiteX6" fmla="*/ 388743 w 4829921"/>
              <a:gd name="connsiteY6" fmla="*/ 3217428 h 4138288"/>
              <a:gd name="connsiteX7" fmla="*/ 34151 w 4829921"/>
              <a:gd name="connsiteY7" fmla="*/ 1290513 h 4138288"/>
              <a:gd name="connsiteX8" fmla="*/ 861468 w 4829921"/>
              <a:gd name="connsiteY8" fmla="*/ 590018 h 4138288"/>
              <a:gd name="connsiteX9" fmla="*/ 879400 w 4829921"/>
              <a:gd name="connsiteY9" fmla="*/ 0 h 4138288"/>
              <a:gd name="connsiteX0" fmla="*/ 797965 w 4748486"/>
              <a:gd name="connsiteY0" fmla="*/ 0 h 4138290"/>
              <a:gd name="connsiteX1" fmla="*/ 1435932 w 4748486"/>
              <a:gd name="connsiteY1" fmla="*/ 574434 h 4138290"/>
              <a:gd name="connsiteX2" fmla="*/ 4421526 w 4748486"/>
              <a:gd name="connsiteY2" fmla="*/ 934302 h 4138290"/>
              <a:gd name="connsiteX3" fmla="*/ 4516767 w 4748486"/>
              <a:gd name="connsiteY3" fmla="*/ 3409206 h 4138290"/>
              <a:gd name="connsiteX4" fmla="*/ 3368704 w 4748486"/>
              <a:gd name="connsiteY4" fmla="*/ 4131303 h 4138290"/>
              <a:gd name="connsiteX5" fmla="*/ 900718 w 4748486"/>
              <a:gd name="connsiteY5" fmla="*/ 3738143 h 4138290"/>
              <a:gd name="connsiteX6" fmla="*/ 307308 w 4748486"/>
              <a:gd name="connsiteY6" fmla="*/ 3217428 h 4138290"/>
              <a:gd name="connsiteX7" fmla="*/ 42133 w 4748486"/>
              <a:gd name="connsiteY7" fmla="*/ 1485818 h 4138290"/>
              <a:gd name="connsiteX8" fmla="*/ 780033 w 4748486"/>
              <a:gd name="connsiteY8" fmla="*/ 590018 h 4138290"/>
              <a:gd name="connsiteX9" fmla="*/ 797965 w 4748486"/>
              <a:gd name="connsiteY9" fmla="*/ 0 h 4138290"/>
              <a:gd name="connsiteX0" fmla="*/ 816235 w 4766756"/>
              <a:gd name="connsiteY0" fmla="*/ 0 h 4138288"/>
              <a:gd name="connsiteX1" fmla="*/ 1454202 w 4766756"/>
              <a:gd name="connsiteY1" fmla="*/ 574434 h 4138288"/>
              <a:gd name="connsiteX2" fmla="*/ 4439796 w 4766756"/>
              <a:gd name="connsiteY2" fmla="*/ 934302 h 4138288"/>
              <a:gd name="connsiteX3" fmla="*/ 4535037 w 4766756"/>
              <a:gd name="connsiteY3" fmla="*/ 3409206 h 4138288"/>
              <a:gd name="connsiteX4" fmla="*/ 3386974 w 4766756"/>
              <a:gd name="connsiteY4" fmla="*/ 4131303 h 4138288"/>
              <a:gd name="connsiteX5" fmla="*/ 918988 w 4766756"/>
              <a:gd name="connsiteY5" fmla="*/ 3738143 h 4138288"/>
              <a:gd name="connsiteX6" fmla="*/ 205861 w 4766756"/>
              <a:gd name="connsiteY6" fmla="*/ 2965662 h 4138288"/>
              <a:gd name="connsiteX7" fmla="*/ 60403 w 4766756"/>
              <a:gd name="connsiteY7" fmla="*/ 1485818 h 4138288"/>
              <a:gd name="connsiteX8" fmla="*/ 798303 w 4766756"/>
              <a:gd name="connsiteY8" fmla="*/ 590018 h 4138288"/>
              <a:gd name="connsiteX9" fmla="*/ 816235 w 4766756"/>
              <a:gd name="connsiteY9" fmla="*/ 0 h 4138288"/>
              <a:gd name="connsiteX0" fmla="*/ 816235 w 4622539"/>
              <a:gd name="connsiteY0" fmla="*/ 0 h 4138290"/>
              <a:gd name="connsiteX1" fmla="*/ 1454202 w 4622539"/>
              <a:gd name="connsiteY1" fmla="*/ 574434 h 4138290"/>
              <a:gd name="connsiteX2" fmla="*/ 4015228 w 4622539"/>
              <a:gd name="connsiteY2" fmla="*/ 1032218 h 4138290"/>
              <a:gd name="connsiteX3" fmla="*/ 4535037 w 4622539"/>
              <a:gd name="connsiteY3" fmla="*/ 3409206 h 4138290"/>
              <a:gd name="connsiteX4" fmla="*/ 3386974 w 4622539"/>
              <a:gd name="connsiteY4" fmla="*/ 4131303 h 4138290"/>
              <a:gd name="connsiteX5" fmla="*/ 918988 w 4622539"/>
              <a:gd name="connsiteY5" fmla="*/ 3738143 h 4138290"/>
              <a:gd name="connsiteX6" fmla="*/ 205861 w 4622539"/>
              <a:gd name="connsiteY6" fmla="*/ 2965662 h 4138290"/>
              <a:gd name="connsiteX7" fmla="*/ 60403 w 4622539"/>
              <a:gd name="connsiteY7" fmla="*/ 1485818 h 4138290"/>
              <a:gd name="connsiteX8" fmla="*/ 798303 w 4622539"/>
              <a:gd name="connsiteY8" fmla="*/ 590018 h 4138290"/>
              <a:gd name="connsiteX9" fmla="*/ 816235 w 4622539"/>
              <a:gd name="connsiteY9" fmla="*/ 0 h 4138290"/>
              <a:gd name="connsiteX0" fmla="*/ 816235 w 4622539"/>
              <a:gd name="connsiteY0" fmla="*/ 0 h 4132081"/>
              <a:gd name="connsiteX1" fmla="*/ 1454202 w 4622539"/>
              <a:gd name="connsiteY1" fmla="*/ 574434 h 4132081"/>
              <a:gd name="connsiteX2" fmla="*/ 4015228 w 4622539"/>
              <a:gd name="connsiteY2" fmla="*/ 1032218 h 4132081"/>
              <a:gd name="connsiteX3" fmla="*/ 4535037 w 4622539"/>
              <a:gd name="connsiteY3" fmla="*/ 3409206 h 4132081"/>
              <a:gd name="connsiteX4" fmla="*/ 3152706 w 4622539"/>
              <a:gd name="connsiteY4" fmla="*/ 4124957 h 4132081"/>
              <a:gd name="connsiteX5" fmla="*/ 918988 w 4622539"/>
              <a:gd name="connsiteY5" fmla="*/ 3738143 h 4132081"/>
              <a:gd name="connsiteX6" fmla="*/ 205861 w 4622539"/>
              <a:gd name="connsiteY6" fmla="*/ 2965662 h 4132081"/>
              <a:gd name="connsiteX7" fmla="*/ 60403 w 4622539"/>
              <a:gd name="connsiteY7" fmla="*/ 1485818 h 4132081"/>
              <a:gd name="connsiteX8" fmla="*/ 798303 w 4622539"/>
              <a:gd name="connsiteY8" fmla="*/ 590018 h 4132081"/>
              <a:gd name="connsiteX9" fmla="*/ 816235 w 4622539"/>
              <a:gd name="connsiteY9" fmla="*/ 0 h 4132081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798303 w 4372994"/>
              <a:gd name="connsiteY8" fmla="*/ 59001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6235 w 4372994"/>
              <a:gd name="connsiteY0" fmla="*/ 0 h 4138222"/>
              <a:gd name="connsiteX1" fmla="*/ 1454202 w 4372994"/>
              <a:gd name="connsiteY1" fmla="*/ 574434 h 4138222"/>
              <a:gd name="connsiteX2" fmla="*/ 4015228 w 4372994"/>
              <a:gd name="connsiteY2" fmla="*/ 1032218 h 4138222"/>
              <a:gd name="connsiteX3" fmla="*/ 4208394 w 4372994"/>
              <a:gd name="connsiteY3" fmla="*/ 3259401 h 4138222"/>
              <a:gd name="connsiteX4" fmla="*/ 3152706 w 4372994"/>
              <a:gd name="connsiteY4" fmla="*/ 4124957 h 4138222"/>
              <a:gd name="connsiteX5" fmla="*/ 918988 w 4372994"/>
              <a:gd name="connsiteY5" fmla="*/ 3738143 h 4138222"/>
              <a:gd name="connsiteX6" fmla="*/ 205861 w 4372994"/>
              <a:gd name="connsiteY6" fmla="*/ 2965662 h 4138222"/>
              <a:gd name="connsiteX7" fmla="*/ 60403 w 4372994"/>
              <a:gd name="connsiteY7" fmla="*/ 1485818 h 4138222"/>
              <a:gd name="connsiteX8" fmla="*/ 898165 w 4372994"/>
              <a:gd name="connsiteY8" fmla="*/ 606258 h 4138222"/>
              <a:gd name="connsiteX9" fmla="*/ 816235 w 4372994"/>
              <a:gd name="connsiteY9" fmla="*/ 0 h 4138222"/>
              <a:gd name="connsiteX0" fmla="*/ 816235 w 4372994"/>
              <a:gd name="connsiteY0" fmla="*/ 0 h 4138224"/>
              <a:gd name="connsiteX1" fmla="*/ 1454202 w 4372994"/>
              <a:gd name="connsiteY1" fmla="*/ 574434 h 4138224"/>
              <a:gd name="connsiteX2" fmla="*/ 4015228 w 4372994"/>
              <a:gd name="connsiteY2" fmla="*/ 1032218 h 4138224"/>
              <a:gd name="connsiteX3" fmla="*/ 4208394 w 4372994"/>
              <a:gd name="connsiteY3" fmla="*/ 3259401 h 4138224"/>
              <a:gd name="connsiteX4" fmla="*/ 3152706 w 4372994"/>
              <a:gd name="connsiteY4" fmla="*/ 4124957 h 4138224"/>
              <a:gd name="connsiteX5" fmla="*/ 918988 w 4372994"/>
              <a:gd name="connsiteY5" fmla="*/ 3738143 h 4138224"/>
              <a:gd name="connsiteX6" fmla="*/ 205861 w 4372994"/>
              <a:gd name="connsiteY6" fmla="*/ 2965662 h 4138224"/>
              <a:gd name="connsiteX7" fmla="*/ 60403 w 4372994"/>
              <a:gd name="connsiteY7" fmla="*/ 1485818 h 4138224"/>
              <a:gd name="connsiteX8" fmla="*/ 898165 w 4372994"/>
              <a:gd name="connsiteY8" fmla="*/ 606258 h 4138224"/>
              <a:gd name="connsiteX9" fmla="*/ 816235 w 4372994"/>
              <a:gd name="connsiteY9" fmla="*/ 0 h 4138224"/>
              <a:gd name="connsiteX0" fmla="*/ 810336 w 4367095"/>
              <a:gd name="connsiteY0" fmla="*/ 0 h 4138222"/>
              <a:gd name="connsiteX1" fmla="*/ 1448303 w 4367095"/>
              <a:gd name="connsiteY1" fmla="*/ 574434 h 4138222"/>
              <a:gd name="connsiteX2" fmla="*/ 4009329 w 4367095"/>
              <a:gd name="connsiteY2" fmla="*/ 1032218 h 4138222"/>
              <a:gd name="connsiteX3" fmla="*/ 4202495 w 4367095"/>
              <a:gd name="connsiteY3" fmla="*/ 3259401 h 4138222"/>
              <a:gd name="connsiteX4" fmla="*/ 3146807 w 4367095"/>
              <a:gd name="connsiteY4" fmla="*/ 4124957 h 4138222"/>
              <a:gd name="connsiteX5" fmla="*/ 913089 w 4367095"/>
              <a:gd name="connsiteY5" fmla="*/ 3738143 h 4138222"/>
              <a:gd name="connsiteX6" fmla="*/ 199962 w 4367095"/>
              <a:gd name="connsiteY6" fmla="*/ 2965662 h 4138222"/>
              <a:gd name="connsiteX7" fmla="*/ 54504 w 4367095"/>
              <a:gd name="connsiteY7" fmla="*/ 1485818 h 4138222"/>
              <a:gd name="connsiteX8" fmla="*/ 892266 w 4367095"/>
              <a:gd name="connsiteY8" fmla="*/ 606258 h 4138222"/>
              <a:gd name="connsiteX9" fmla="*/ 810336 w 4367095"/>
              <a:gd name="connsiteY9" fmla="*/ 0 h 4138222"/>
              <a:gd name="connsiteX0" fmla="*/ 814639 w 4371398"/>
              <a:gd name="connsiteY0" fmla="*/ 0 h 4138224"/>
              <a:gd name="connsiteX1" fmla="*/ 1452606 w 4371398"/>
              <a:gd name="connsiteY1" fmla="*/ 574434 h 4138224"/>
              <a:gd name="connsiteX2" fmla="*/ 4013632 w 4371398"/>
              <a:gd name="connsiteY2" fmla="*/ 1032218 h 4138224"/>
              <a:gd name="connsiteX3" fmla="*/ 4206798 w 4371398"/>
              <a:gd name="connsiteY3" fmla="*/ 3259401 h 4138224"/>
              <a:gd name="connsiteX4" fmla="*/ 3151110 w 4371398"/>
              <a:gd name="connsiteY4" fmla="*/ 4124957 h 4138224"/>
              <a:gd name="connsiteX5" fmla="*/ 917392 w 4371398"/>
              <a:gd name="connsiteY5" fmla="*/ 3738143 h 4138224"/>
              <a:gd name="connsiteX6" fmla="*/ 184820 w 4371398"/>
              <a:gd name="connsiteY6" fmla="*/ 2971263 h 4138224"/>
              <a:gd name="connsiteX7" fmla="*/ 58807 w 4371398"/>
              <a:gd name="connsiteY7" fmla="*/ 1485818 h 4138224"/>
              <a:gd name="connsiteX8" fmla="*/ 896569 w 4371398"/>
              <a:gd name="connsiteY8" fmla="*/ 606258 h 4138224"/>
              <a:gd name="connsiteX9" fmla="*/ 814639 w 4371398"/>
              <a:gd name="connsiteY9" fmla="*/ 0 h 4138224"/>
              <a:gd name="connsiteX0" fmla="*/ 824982 w 4381741"/>
              <a:gd name="connsiteY0" fmla="*/ 0 h 4138222"/>
              <a:gd name="connsiteX1" fmla="*/ 1462949 w 4381741"/>
              <a:gd name="connsiteY1" fmla="*/ 574434 h 4138222"/>
              <a:gd name="connsiteX2" fmla="*/ 4023975 w 4381741"/>
              <a:gd name="connsiteY2" fmla="*/ 1032218 h 4138222"/>
              <a:gd name="connsiteX3" fmla="*/ 4217141 w 4381741"/>
              <a:gd name="connsiteY3" fmla="*/ 3259401 h 4138222"/>
              <a:gd name="connsiteX4" fmla="*/ 3161453 w 4381741"/>
              <a:gd name="connsiteY4" fmla="*/ 4124957 h 4138222"/>
              <a:gd name="connsiteX5" fmla="*/ 927735 w 4381741"/>
              <a:gd name="connsiteY5" fmla="*/ 3738143 h 4138222"/>
              <a:gd name="connsiteX6" fmla="*/ 195163 w 4381741"/>
              <a:gd name="connsiteY6" fmla="*/ 2971263 h 4138222"/>
              <a:gd name="connsiteX7" fmla="*/ 69150 w 4381741"/>
              <a:gd name="connsiteY7" fmla="*/ 1485818 h 4138222"/>
              <a:gd name="connsiteX8" fmla="*/ 906912 w 4381741"/>
              <a:gd name="connsiteY8" fmla="*/ 606258 h 4138222"/>
              <a:gd name="connsiteX9" fmla="*/ 824982 w 4381741"/>
              <a:gd name="connsiteY9" fmla="*/ 0 h 4138222"/>
              <a:gd name="connsiteX0" fmla="*/ 824982 w 4385632"/>
              <a:gd name="connsiteY0" fmla="*/ 0 h 4138224"/>
              <a:gd name="connsiteX1" fmla="*/ 1462949 w 4385632"/>
              <a:gd name="connsiteY1" fmla="*/ 574434 h 4138224"/>
              <a:gd name="connsiteX2" fmla="*/ 4023975 w 4385632"/>
              <a:gd name="connsiteY2" fmla="*/ 1032218 h 4138224"/>
              <a:gd name="connsiteX3" fmla="*/ 4217141 w 4385632"/>
              <a:gd name="connsiteY3" fmla="*/ 3259401 h 4138224"/>
              <a:gd name="connsiteX4" fmla="*/ 3161453 w 4385632"/>
              <a:gd name="connsiteY4" fmla="*/ 4124957 h 4138224"/>
              <a:gd name="connsiteX5" fmla="*/ 927735 w 4385632"/>
              <a:gd name="connsiteY5" fmla="*/ 3738143 h 4138224"/>
              <a:gd name="connsiteX6" fmla="*/ 195163 w 4385632"/>
              <a:gd name="connsiteY6" fmla="*/ 2971263 h 4138224"/>
              <a:gd name="connsiteX7" fmla="*/ 69150 w 4385632"/>
              <a:gd name="connsiteY7" fmla="*/ 1485818 h 4138224"/>
              <a:gd name="connsiteX8" fmla="*/ 906912 w 4385632"/>
              <a:gd name="connsiteY8" fmla="*/ 606258 h 4138224"/>
              <a:gd name="connsiteX9" fmla="*/ 824982 w 4385632"/>
              <a:gd name="connsiteY9" fmla="*/ 0 h 4138224"/>
              <a:gd name="connsiteX0" fmla="*/ 832223 w 4392873"/>
              <a:gd name="connsiteY0" fmla="*/ 0 h 4138222"/>
              <a:gd name="connsiteX1" fmla="*/ 1470190 w 4392873"/>
              <a:gd name="connsiteY1" fmla="*/ 574434 h 4138222"/>
              <a:gd name="connsiteX2" fmla="*/ 4031216 w 4392873"/>
              <a:gd name="connsiteY2" fmla="*/ 1032218 h 4138222"/>
              <a:gd name="connsiteX3" fmla="*/ 4224382 w 4392873"/>
              <a:gd name="connsiteY3" fmla="*/ 3259401 h 4138222"/>
              <a:gd name="connsiteX4" fmla="*/ 3168694 w 4392873"/>
              <a:gd name="connsiteY4" fmla="*/ 4124957 h 4138222"/>
              <a:gd name="connsiteX5" fmla="*/ 934976 w 4392873"/>
              <a:gd name="connsiteY5" fmla="*/ 3738143 h 4138222"/>
              <a:gd name="connsiteX6" fmla="*/ 179579 w 4392873"/>
              <a:gd name="connsiteY6" fmla="*/ 3046439 h 4138222"/>
              <a:gd name="connsiteX7" fmla="*/ 76391 w 4392873"/>
              <a:gd name="connsiteY7" fmla="*/ 1485818 h 4138222"/>
              <a:gd name="connsiteX8" fmla="*/ 914153 w 4392873"/>
              <a:gd name="connsiteY8" fmla="*/ 606258 h 4138222"/>
              <a:gd name="connsiteX9" fmla="*/ 832223 w 4392873"/>
              <a:gd name="connsiteY9" fmla="*/ 0 h 4138222"/>
              <a:gd name="connsiteX0" fmla="*/ 823971 w 4384621"/>
              <a:gd name="connsiteY0" fmla="*/ 0 h 4138224"/>
              <a:gd name="connsiteX1" fmla="*/ 1461938 w 4384621"/>
              <a:gd name="connsiteY1" fmla="*/ 574434 h 4138224"/>
              <a:gd name="connsiteX2" fmla="*/ 4022964 w 4384621"/>
              <a:gd name="connsiteY2" fmla="*/ 1032218 h 4138224"/>
              <a:gd name="connsiteX3" fmla="*/ 4216130 w 4384621"/>
              <a:gd name="connsiteY3" fmla="*/ 3259401 h 4138224"/>
              <a:gd name="connsiteX4" fmla="*/ 3160442 w 4384621"/>
              <a:gd name="connsiteY4" fmla="*/ 4124957 h 4138224"/>
              <a:gd name="connsiteX5" fmla="*/ 926724 w 4384621"/>
              <a:gd name="connsiteY5" fmla="*/ 3738143 h 4138224"/>
              <a:gd name="connsiteX6" fmla="*/ 171327 w 4384621"/>
              <a:gd name="connsiteY6" fmla="*/ 3046439 h 4138224"/>
              <a:gd name="connsiteX7" fmla="*/ 68139 w 4384621"/>
              <a:gd name="connsiteY7" fmla="*/ 1485818 h 4138224"/>
              <a:gd name="connsiteX8" fmla="*/ 905901 w 4384621"/>
              <a:gd name="connsiteY8" fmla="*/ 606258 h 4138224"/>
              <a:gd name="connsiteX9" fmla="*/ 823971 w 4384621"/>
              <a:gd name="connsiteY9" fmla="*/ 0 h 4138224"/>
              <a:gd name="connsiteX0" fmla="*/ 806189 w 4366839"/>
              <a:gd name="connsiteY0" fmla="*/ 0 h 4138222"/>
              <a:gd name="connsiteX1" fmla="*/ 1444156 w 4366839"/>
              <a:gd name="connsiteY1" fmla="*/ 574434 h 4138222"/>
              <a:gd name="connsiteX2" fmla="*/ 4005182 w 4366839"/>
              <a:gd name="connsiteY2" fmla="*/ 1032218 h 4138222"/>
              <a:gd name="connsiteX3" fmla="*/ 4198348 w 4366839"/>
              <a:gd name="connsiteY3" fmla="*/ 3259401 h 4138222"/>
              <a:gd name="connsiteX4" fmla="*/ 3142660 w 4366839"/>
              <a:gd name="connsiteY4" fmla="*/ 4124957 h 4138222"/>
              <a:gd name="connsiteX5" fmla="*/ 908942 w 4366839"/>
              <a:gd name="connsiteY5" fmla="*/ 3738143 h 4138222"/>
              <a:gd name="connsiteX6" fmla="*/ 153545 w 4366839"/>
              <a:gd name="connsiteY6" fmla="*/ 3046439 h 4138222"/>
              <a:gd name="connsiteX7" fmla="*/ 50357 w 4366839"/>
              <a:gd name="connsiteY7" fmla="*/ 1485818 h 4138222"/>
              <a:gd name="connsiteX8" fmla="*/ 888119 w 4366839"/>
              <a:gd name="connsiteY8" fmla="*/ 606258 h 4138222"/>
              <a:gd name="connsiteX9" fmla="*/ 806189 w 4366839"/>
              <a:gd name="connsiteY9" fmla="*/ 0 h 4138222"/>
              <a:gd name="connsiteX0" fmla="*/ 806189 w 4366839"/>
              <a:gd name="connsiteY0" fmla="*/ 0 h 4138224"/>
              <a:gd name="connsiteX1" fmla="*/ 1444156 w 4366839"/>
              <a:gd name="connsiteY1" fmla="*/ 574434 h 4138224"/>
              <a:gd name="connsiteX2" fmla="*/ 4005182 w 4366839"/>
              <a:gd name="connsiteY2" fmla="*/ 1032218 h 4138224"/>
              <a:gd name="connsiteX3" fmla="*/ 4198348 w 4366839"/>
              <a:gd name="connsiteY3" fmla="*/ 3259401 h 4138224"/>
              <a:gd name="connsiteX4" fmla="*/ 3142660 w 4366839"/>
              <a:gd name="connsiteY4" fmla="*/ 4124957 h 4138224"/>
              <a:gd name="connsiteX5" fmla="*/ 908942 w 4366839"/>
              <a:gd name="connsiteY5" fmla="*/ 3738143 h 4138224"/>
              <a:gd name="connsiteX6" fmla="*/ 153545 w 4366839"/>
              <a:gd name="connsiteY6" fmla="*/ 3046439 h 4138224"/>
              <a:gd name="connsiteX7" fmla="*/ 50357 w 4366839"/>
              <a:gd name="connsiteY7" fmla="*/ 1485818 h 4138224"/>
              <a:gd name="connsiteX8" fmla="*/ 888119 w 4366839"/>
              <a:gd name="connsiteY8" fmla="*/ 606258 h 4138224"/>
              <a:gd name="connsiteX9" fmla="*/ 806189 w 4366839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104082 w 4317376"/>
              <a:gd name="connsiteY6" fmla="*/ 3046439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224"/>
              <a:gd name="connsiteX1" fmla="*/ 1394693 w 4317376"/>
              <a:gd name="connsiteY1" fmla="*/ 574434 h 4138224"/>
              <a:gd name="connsiteX2" fmla="*/ 3955719 w 4317376"/>
              <a:gd name="connsiteY2" fmla="*/ 1032218 h 4138224"/>
              <a:gd name="connsiteX3" fmla="*/ 4148885 w 4317376"/>
              <a:gd name="connsiteY3" fmla="*/ 3259401 h 4138224"/>
              <a:gd name="connsiteX4" fmla="*/ 3093197 w 4317376"/>
              <a:gd name="connsiteY4" fmla="*/ 4124957 h 4138224"/>
              <a:gd name="connsiteX5" fmla="*/ 859479 w 4317376"/>
              <a:gd name="connsiteY5" fmla="*/ 3738143 h 4138224"/>
              <a:gd name="connsiteX6" fmla="*/ 219159 w 4317376"/>
              <a:gd name="connsiteY6" fmla="*/ 3144044 h 4138224"/>
              <a:gd name="connsiteX7" fmla="*/ 894 w 4317376"/>
              <a:gd name="connsiteY7" fmla="*/ 1485818 h 4138224"/>
              <a:gd name="connsiteX8" fmla="*/ 838656 w 4317376"/>
              <a:gd name="connsiteY8" fmla="*/ 606258 h 4138224"/>
              <a:gd name="connsiteX9" fmla="*/ 756726 w 4317376"/>
              <a:gd name="connsiteY9" fmla="*/ 0 h 4138224"/>
              <a:gd name="connsiteX0" fmla="*/ 756726 w 4317376"/>
              <a:gd name="connsiteY0" fmla="*/ 0 h 4138222"/>
              <a:gd name="connsiteX1" fmla="*/ 1394693 w 4317376"/>
              <a:gd name="connsiteY1" fmla="*/ 574434 h 4138222"/>
              <a:gd name="connsiteX2" fmla="*/ 3955719 w 4317376"/>
              <a:gd name="connsiteY2" fmla="*/ 1032218 h 4138222"/>
              <a:gd name="connsiteX3" fmla="*/ 4148885 w 4317376"/>
              <a:gd name="connsiteY3" fmla="*/ 3259401 h 4138222"/>
              <a:gd name="connsiteX4" fmla="*/ 3093197 w 4317376"/>
              <a:gd name="connsiteY4" fmla="*/ 4124957 h 4138222"/>
              <a:gd name="connsiteX5" fmla="*/ 859479 w 4317376"/>
              <a:gd name="connsiteY5" fmla="*/ 3738143 h 4138222"/>
              <a:gd name="connsiteX6" fmla="*/ 232580 w 4317376"/>
              <a:gd name="connsiteY6" fmla="*/ 3163758 h 4138222"/>
              <a:gd name="connsiteX7" fmla="*/ 894 w 4317376"/>
              <a:gd name="connsiteY7" fmla="*/ 1485818 h 4138222"/>
              <a:gd name="connsiteX8" fmla="*/ 838656 w 4317376"/>
              <a:gd name="connsiteY8" fmla="*/ 606258 h 4138222"/>
              <a:gd name="connsiteX9" fmla="*/ 756726 w 4317376"/>
              <a:gd name="connsiteY9" fmla="*/ 0 h 4138222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56726 w 4317376"/>
              <a:gd name="connsiteY0" fmla="*/ 0 h 4138731"/>
              <a:gd name="connsiteX1" fmla="*/ 1394693 w 4317376"/>
              <a:gd name="connsiteY1" fmla="*/ 574434 h 4138731"/>
              <a:gd name="connsiteX2" fmla="*/ 3955719 w 4317376"/>
              <a:gd name="connsiteY2" fmla="*/ 1032218 h 4138731"/>
              <a:gd name="connsiteX3" fmla="*/ 4148885 w 4317376"/>
              <a:gd name="connsiteY3" fmla="*/ 3259401 h 4138731"/>
              <a:gd name="connsiteX4" fmla="*/ 3093197 w 4317376"/>
              <a:gd name="connsiteY4" fmla="*/ 4124957 h 4138731"/>
              <a:gd name="connsiteX5" fmla="*/ 897522 w 4317376"/>
              <a:gd name="connsiteY5" fmla="*/ 3744330 h 4138731"/>
              <a:gd name="connsiteX6" fmla="*/ 232580 w 4317376"/>
              <a:gd name="connsiteY6" fmla="*/ 3163758 h 4138731"/>
              <a:gd name="connsiteX7" fmla="*/ 894 w 4317376"/>
              <a:gd name="connsiteY7" fmla="*/ 1485818 h 4138731"/>
              <a:gd name="connsiteX8" fmla="*/ 838656 w 4317376"/>
              <a:gd name="connsiteY8" fmla="*/ 606258 h 4138731"/>
              <a:gd name="connsiteX9" fmla="*/ 756726 w 4317376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583 w 4324233"/>
              <a:gd name="connsiteY0" fmla="*/ 0 h 4138731"/>
              <a:gd name="connsiteX1" fmla="*/ 1401550 w 4324233"/>
              <a:gd name="connsiteY1" fmla="*/ 574434 h 4138731"/>
              <a:gd name="connsiteX2" fmla="*/ 3962576 w 4324233"/>
              <a:gd name="connsiteY2" fmla="*/ 1032218 h 4138731"/>
              <a:gd name="connsiteX3" fmla="*/ 4155742 w 4324233"/>
              <a:gd name="connsiteY3" fmla="*/ 3259401 h 4138731"/>
              <a:gd name="connsiteX4" fmla="*/ 3100054 w 4324233"/>
              <a:gd name="connsiteY4" fmla="*/ 4124957 h 4138731"/>
              <a:gd name="connsiteX5" fmla="*/ 904379 w 4324233"/>
              <a:gd name="connsiteY5" fmla="*/ 3744330 h 4138731"/>
              <a:gd name="connsiteX6" fmla="*/ 239437 w 4324233"/>
              <a:gd name="connsiteY6" fmla="*/ 3163758 h 4138731"/>
              <a:gd name="connsiteX7" fmla="*/ 881 w 4324233"/>
              <a:gd name="connsiteY7" fmla="*/ 1528534 h 4138731"/>
              <a:gd name="connsiteX8" fmla="*/ 845513 w 4324233"/>
              <a:gd name="connsiteY8" fmla="*/ 606258 h 4138731"/>
              <a:gd name="connsiteX9" fmla="*/ 763583 w 4324233"/>
              <a:gd name="connsiteY9" fmla="*/ 0 h 4138731"/>
              <a:gd name="connsiteX0" fmla="*/ 763706 w 4324356"/>
              <a:gd name="connsiteY0" fmla="*/ 0 h 4138731"/>
              <a:gd name="connsiteX1" fmla="*/ 1401673 w 4324356"/>
              <a:gd name="connsiteY1" fmla="*/ 574434 h 4138731"/>
              <a:gd name="connsiteX2" fmla="*/ 3962699 w 4324356"/>
              <a:gd name="connsiteY2" fmla="*/ 1032218 h 4138731"/>
              <a:gd name="connsiteX3" fmla="*/ 4155865 w 4324356"/>
              <a:gd name="connsiteY3" fmla="*/ 3259401 h 4138731"/>
              <a:gd name="connsiteX4" fmla="*/ 3100177 w 4324356"/>
              <a:gd name="connsiteY4" fmla="*/ 4124957 h 4138731"/>
              <a:gd name="connsiteX5" fmla="*/ 904502 w 4324356"/>
              <a:gd name="connsiteY5" fmla="*/ 3744330 h 4138731"/>
              <a:gd name="connsiteX6" fmla="*/ 239560 w 4324356"/>
              <a:gd name="connsiteY6" fmla="*/ 3163758 h 4138731"/>
              <a:gd name="connsiteX7" fmla="*/ 1004 w 4324356"/>
              <a:gd name="connsiteY7" fmla="*/ 1528534 h 4138731"/>
              <a:gd name="connsiteX8" fmla="*/ 845636 w 4324356"/>
              <a:gd name="connsiteY8" fmla="*/ 606258 h 4138731"/>
              <a:gd name="connsiteX9" fmla="*/ 763706 w 4324356"/>
              <a:gd name="connsiteY9" fmla="*/ 0 h 4138731"/>
              <a:gd name="connsiteX0" fmla="*/ 763710 w 4324360"/>
              <a:gd name="connsiteY0" fmla="*/ 0 h 4138731"/>
              <a:gd name="connsiteX1" fmla="*/ 1401677 w 4324360"/>
              <a:gd name="connsiteY1" fmla="*/ 574434 h 4138731"/>
              <a:gd name="connsiteX2" fmla="*/ 3962703 w 4324360"/>
              <a:gd name="connsiteY2" fmla="*/ 1032218 h 4138731"/>
              <a:gd name="connsiteX3" fmla="*/ 4155869 w 4324360"/>
              <a:gd name="connsiteY3" fmla="*/ 3259401 h 4138731"/>
              <a:gd name="connsiteX4" fmla="*/ 3100181 w 4324360"/>
              <a:gd name="connsiteY4" fmla="*/ 4124957 h 4138731"/>
              <a:gd name="connsiteX5" fmla="*/ 904506 w 4324360"/>
              <a:gd name="connsiteY5" fmla="*/ 3744330 h 4138731"/>
              <a:gd name="connsiteX6" fmla="*/ 239564 w 4324360"/>
              <a:gd name="connsiteY6" fmla="*/ 3163758 h 4138731"/>
              <a:gd name="connsiteX7" fmla="*/ 1008 w 4324360"/>
              <a:gd name="connsiteY7" fmla="*/ 1528534 h 4138731"/>
              <a:gd name="connsiteX8" fmla="*/ 845640 w 4324360"/>
              <a:gd name="connsiteY8" fmla="*/ 606258 h 4138731"/>
              <a:gd name="connsiteX9" fmla="*/ 763710 w 4324360"/>
              <a:gd name="connsiteY9" fmla="*/ 0 h 41387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324360" h="4138731">
                <a:moveTo>
                  <a:pt x="763710" y="0"/>
                </a:moveTo>
                <a:cubicBezTo>
                  <a:pt x="835632" y="58905"/>
                  <a:pt x="1258100" y="357725"/>
                  <a:pt x="1401677" y="574434"/>
                </a:cubicBezTo>
                <a:cubicBezTo>
                  <a:pt x="1557398" y="585526"/>
                  <a:pt x="3503671" y="584724"/>
                  <a:pt x="3962703" y="1032218"/>
                </a:cubicBezTo>
                <a:cubicBezTo>
                  <a:pt x="4421735" y="1479712"/>
                  <a:pt x="4393755" y="2068459"/>
                  <a:pt x="4155869" y="3259401"/>
                </a:cubicBezTo>
                <a:cubicBezTo>
                  <a:pt x="4006903" y="3825365"/>
                  <a:pt x="3642075" y="4044135"/>
                  <a:pt x="3100181" y="4124957"/>
                </a:cubicBezTo>
                <a:cubicBezTo>
                  <a:pt x="2558287" y="4205779"/>
                  <a:pt x="1639845" y="3911670"/>
                  <a:pt x="904506" y="3744330"/>
                </a:cubicBezTo>
                <a:cubicBezTo>
                  <a:pt x="600271" y="3642054"/>
                  <a:pt x="464613" y="3557214"/>
                  <a:pt x="239564" y="3163758"/>
                </a:cubicBezTo>
                <a:cubicBezTo>
                  <a:pt x="75461" y="2876879"/>
                  <a:pt x="40807" y="2193725"/>
                  <a:pt x="1008" y="1528534"/>
                </a:cubicBezTo>
                <a:cubicBezTo>
                  <a:pt x="-24451" y="805482"/>
                  <a:pt x="437089" y="647961"/>
                  <a:pt x="845640" y="606258"/>
                </a:cubicBezTo>
                <a:cubicBezTo>
                  <a:pt x="845640" y="606258"/>
                  <a:pt x="854014" y="343114"/>
                  <a:pt x="763710" y="0"/>
                </a:cubicBezTo>
                <a:close/>
              </a:path>
            </a:pathLst>
          </a:cu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7C5243-9650-663A-AB69-FE5D577F8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0544" y="862837"/>
            <a:ext cx="4373478" cy="208324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dirty="0"/>
              <a:t>Good luck with the ethics form!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AD9750-8D90-B5B3-7D79-0A5AF28FDED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74434" y="660074"/>
            <a:ext cx="3321698" cy="106871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dirty="0">
                <a:solidFill>
                  <a:schemeClr val="tx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61589110"/>
      </p:ext>
    </p:extLst>
  </p:cSld>
  <p:clrMapOvr>
    <a:masterClrMapping/>
  </p:clrMapOvr>
</p:sld>
</file>

<file path=ppt/theme/theme1.xml><?xml version="1.0" encoding="utf-8"?>
<a:theme xmlns:a="http://schemas.openxmlformats.org/drawingml/2006/main" name="ChitchatVTI">
  <a:themeElements>
    <a:clrScheme name="AnalogousFromRegularSeedLeftStep">
      <a:dk1>
        <a:srgbClr val="000000"/>
      </a:dk1>
      <a:lt1>
        <a:srgbClr val="FFFFFF"/>
      </a:lt1>
      <a:dk2>
        <a:srgbClr val="1B2830"/>
      </a:dk2>
      <a:lt2>
        <a:srgbClr val="F0F3F1"/>
      </a:lt2>
      <a:accent1>
        <a:srgbClr val="E32D9B"/>
      </a:accent1>
      <a:accent2>
        <a:srgbClr val="CD1BD1"/>
      </a:accent2>
      <a:accent3>
        <a:srgbClr val="932DE3"/>
      </a:accent3>
      <a:accent4>
        <a:srgbClr val="4E36D6"/>
      </a:accent4>
      <a:accent5>
        <a:srgbClr val="2D5EE3"/>
      </a:accent5>
      <a:accent6>
        <a:srgbClr val="1B98D1"/>
      </a:accent6>
      <a:hlink>
        <a:srgbClr val="349C5D"/>
      </a:hlink>
      <a:folHlink>
        <a:srgbClr val="7F7F7F"/>
      </a:folHlink>
    </a:clrScheme>
    <a:fontScheme name="The Hand">
      <a:majorFont>
        <a:latin typeface="The Serif Hand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itchatVTI" id="{08BB1610-1071-4750-BA6F-EA15E875FFCD}" vid="{D7BDF053-2181-45AE-9365-FFAA906CB43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TaxCatchAll xmlns="8ee9550b-f5f4-4dde-bce5-39f4ba45c2f1" xsi:nil="true"/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C7669CA-03C2-4F52-B677-F418D0831418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2.xml><?xml version="1.0" encoding="utf-8"?>
<ds:datastoreItem xmlns:ds="http://schemas.openxmlformats.org/officeDocument/2006/customXml" ds:itemID="{7E3956B8-5A13-4267-8040-A6578DE557D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3E0EBBD-6968-4A27-997D-7D1BA340D49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318</TotalTime>
  <Words>843</Words>
  <Application>Microsoft Office PowerPoint</Application>
  <PresentationFormat>Widescreen</PresentationFormat>
  <Paragraphs>83</Paragraphs>
  <Slides>34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2" baseType="lpstr">
      <vt:lpstr>Google Sans</vt:lpstr>
      <vt:lpstr>Arial</vt:lpstr>
      <vt:lpstr>Calibri</vt:lpstr>
      <vt:lpstr>Segoe UI</vt:lpstr>
      <vt:lpstr>The Hand</vt:lpstr>
      <vt:lpstr>The Serif Hand</vt:lpstr>
      <vt:lpstr>Times New Roman</vt:lpstr>
      <vt:lpstr>ChitchatVTI</vt:lpstr>
      <vt:lpstr>Completing The ethics form</vt:lpstr>
      <vt:lpstr>Assessment Component 3</vt:lpstr>
      <vt:lpstr>guiding principles</vt:lpstr>
      <vt:lpstr>Uwtsd Ethical approval process</vt:lpstr>
      <vt:lpstr>Research misconduct</vt:lpstr>
      <vt:lpstr>Section A</vt:lpstr>
      <vt:lpstr>Section B</vt:lpstr>
      <vt:lpstr>Section c</vt:lpstr>
      <vt:lpstr>Section d</vt:lpstr>
      <vt:lpstr>Section E: Details of Research Activity </vt:lpstr>
      <vt:lpstr>PowerPoint Presentation</vt:lpstr>
      <vt:lpstr>Section e</vt:lpstr>
      <vt:lpstr>Section e: 8 &amp; 9 </vt:lpstr>
      <vt:lpstr>UWTSD Research Ethics &amp; Integrity Code of Practice </vt:lpstr>
      <vt:lpstr>PowerPoint Presentation</vt:lpstr>
      <vt:lpstr>Section F</vt:lpstr>
      <vt:lpstr>PowerPoint Presentation</vt:lpstr>
      <vt:lpstr>Section G - participants</vt:lpstr>
      <vt:lpstr>PowerPoint Presentation</vt:lpstr>
      <vt:lpstr>PowerPoint Presentation</vt:lpstr>
      <vt:lpstr>PowerPoint Presentation</vt:lpstr>
      <vt:lpstr>PowerPoint Presentation</vt:lpstr>
      <vt:lpstr>Section H: Anticipated Risks</vt:lpstr>
      <vt:lpstr>PowerPoint Presentation</vt:lpstr>
      <vt:lpstr>PowerPoint Presentation</vt:lpstr>
      <vt:lpstr>Section i: Feedback, Consent and Confidentiality</vt:lpstr>
      <vt:lpstr>PowerPoint Presentation</vt:lpstr>
      <vt:lpstr>Section J: Data Protection and Storage </vt:lpstr>
      <vt:lpstr>‘Personal data’ includes audio/video data of interview participants.   “to one or more factors specific to the physical…identity of that natural person” </vt:lpstr>
      <vt:lpstr>Follow up writing task:</vt:lpstr>
      <vt:lpstr>Ethics in a thesis?</vt:lpstr>
      <vt:lpstr>Next week</vt:lpstr>
      <vt:lpstr>Before that…</vt:lpstr>
      <vt:lpstr>Good luck with the ethics form!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ECDE7013</dc:title>
  <dc:creator>Catherine Morgan</dc:creator>
  <cp:lastModifiedBy>Catherine Morgan</cp:lastModifiedBy>
  <cp:revision>60</cp:revision>
  <dcterms:created xsi:type="dcterms:W3CDTF">2022-10-18T10:56:26Z</dcterms:created>
  <dcterms:modified xsi:type="dcterms:W3CDTF">2025-03-26T10:16:14Z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