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67"/>
  </p:notesMasterIdLst>
  <p:sldIdLst>
    <p:sldId id="256" r:id="rId6"/>
    <p:sldId id="534" r:id="rId7"/>
    <p:sldId id="545" r:id="rId8"/>
    <p:sldId id="277" r:id="rId9"/>
    <p:sldId id="306" r:id="rId10"/>
    <p:sldId id="392" r:id="rId11"/>
    <p:sldId id="425" r:id="rId12"/>
    <p:sldId id="546" r:id="rId13"/>
    <p:sldId id="549" r:id="rId14"/>
    <p:sldId id="452" r:id="rId15"/>
    <p:sldId id="430" r:id="rId16"/>
    <p:sldId id="428" r:id="rId17"/>
    <p:sldId id="434" r:id="rId18"/>
    <p:sldId id="429" r:id="rId19"/>
    <p:sldId id="539" r:id="rId20"/>
    <p:sldId id="431" r:id="rId21"/>
    <p:sldId id="451" r:id="rId22"/>
    <p:sldId id="436" r:id="rId23"/>
    <p:sldId id="437" r:id="rId24"/>
    <p:sldId id="438" r:id="rId25"/>
    <p:sldId id="469" r:id="rId26"/>
    <p:sldId id="470" r:id="rId27"/>
    <p:sldId id="442" r:id="rId28"/>
    <p:sldId id="552" r:id="rId29"/>
    <p:sldId id="553" r:id="rId30"/>
    <p:sldId id="440" r:id="rId31"/>
    <p:sldId id="441" r:id="rId32"/>
    <p:sldId id="443" r:id="rId33"/>
    <p:sldId id="465" r:id="rId34"/>
    <p:sldId id="450" r:id="rId35"/>
    <p:sldId id="445" r:id="rId36"/>
    <p:sldId id="453" r:id="rId37"/>
    <p:sldId id="447" r:id="rId38"/>
    <p:sldId id="463" r:id="rId39"/>
    <p:sldId id="556" r:id="rId40"/>
    <p:sldId id="557" r:id="rId41"/>
    <p:sldId id="449" r:id="rId42"/>
    <p:sldId id="550" r:id="rId43"/>
    <p:sldId id="555" r:id="rId44"/>
    <p:sldId id="454" r:id="rId45"/>
    <p:sldId id="457" r:id="rId46"/>
    <p:sldId id="455" r:id="rId47"/>
    <p:sldId id="462" r:id="rId48"/>
    <p:sldId id="459" r:id="rId49"/>
    <p:sldId id="558" r:id="rId50"/>
    <p:sldId id="551" r:id="rId51"/>
    <p:sldId id="329" r:id="rId52"/>
    <p:sldId id="291" r:id="rId53"/>
    <p:sldId id="290" r:id="rId54"/>
    <p:sldId id="276" r:id="rId55"/>
    <p:sldId id="544" r:id="rId56"/>
    <p:sldId id="535" r:id="rId57"/>
    <p:sldId id="326" r:id="rId58"/>
    <p:sldId id="529" r:id="rId59"/>
    <p:sldId id="268" r:id="rId60"/>
    <p:sldId id="532" r:id="rId61"/>
    <p:sldId id="278" r:id="rId62"/>
    <p:sldId id="423" r:id="rId63"/>
    <p:sldId id="554" r:id="rId64"/>
    <p:sldId id="468" r:id="rId65"/>
    <p:sldId id="464"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a:srgbClr val="E2C4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36317F-B785-4DCC-B407-6654DFB04C74}" v="119" dt="2023-02-20T18:54:21.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800" autoAdjust="0"/>
    <p:restoredTop sz="93224" autoAdjust="0"/>
  </p:normalViewPr>
  <p:slideViewPr>
    <p:cSldViewPr snapToGrid="0">
      <p:cViewPr varScale="1">
        <p:scale>
          <a:sx n="58" d="100"/>
          <a:sy n="58" d="100"/>
        </p:scale>
        <p:origin x="537" y="30"/>
      </p:cViewPr>
      <p:guideLst/>
    </p:cSldViewPr>
  </p:slideViewPr>
  <p:notesTextViewPr>
    <p:cViewPr>
      <p:scale>
        <a:sx n="1" d="1"/>
        <a:sy n="1" d="1"/>
      </p:scale>
      <p:origin x="0" y="0"/>
    </p:cViewPr>
  </p:notesTextViewPr>
  <p:sorterViewPr>
    <p:cViewPr>
      <p:scale>
        <a:sx n="100" d="100"/>
        <a:sy n="100" d="100"/>
      </p:scale>
      <p:origin x="0" y="-15519"/>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236317F-B785-4DCC-B407-6654DFB04C74}"/>
    <pc:docChg chg="undo redo custSel addSld delSld modSld sldOrd">
      <pc:chgData name="James Williams" userId="c957a50b-491f-4d94-b4bc-52aca3e2340d" providerId="ADAL" clId="{2236317F-B785-4DCC-B407-6654DFB04C74}" dt="2023-02-21T15:04:05.207" v="4882" actId="478"/>
      <pc:docMkLst>
        <pc:docMk/>
      </pc:docMkLst>
      <pc:sldChg chg="add del">
        <pc:chgData name="James Williams" userId="c957a50b-491f-4d94-b4bc-52aca3e2340d" providerId="ADAL" clId="{2236317F-B785-4DCC-B407-6654DFB04C74}" dt="2023-02-01T13:55:13.440" v="35"/>
        <pc:sldMkLst>
          <pc:docMk/>
          <pc:sldMk cId="2744674804" sldId="268"/>
        </pc:sldMkLst>
      </pc:sldChg>
      <pc:sldChg chg="add">
        <pc:chgData name="James Williams" userId="c957a50b-491f-4d94-b4bc-52aca3e2340d" providerId="ADAL" clId="{2236317F-B785-4DCC-B407-6654DFB04C74}" dt="2023-02-01T12:52:14.109" v="33"/>
        <pc:sldMkLst>
          <pc:docMk/>
          <pc:sldMk cId="2307667373" sldId="276"/>
        </pc:sldMkLst>
      </pc:sldChg>
      <pc:sldChg chg="modSp mod">
        <pc:chgData name="James Williams" userId="c957a50b-491f-4d94-b4bc-52aca3e2340d" providerId="ADAL" clId="{2236317F-B785-4DCC-B407-6654DFB04C74}" dt="2023-02-15T13:11:48.883" v="192" actId="20577"/>
        <pc:sldMkLst>
          <pc:docMk/>
          <pc:sldMk cId="2119460694" sldId="277"/>
        </pc:sldMkLst>
        <pc:spChg chg="mod">
          <ac:chgData name="James Williams" userId="c957a50b-491f-4d94-b4bc-52aca3e2340d" providerId="ADAL" clId="{2236317F-B785-4DCC-B407-6654DFB04C74}" dt="2023-02-15T13:11:48.883" v="192" actId="20577"/>
          <ac:spMkLst>
            <pc:docMk/>
            <pc:sldMk cId="2119460694" sldId="277"/>
            <ac:spMk id="3" creationId="{DCEB263E-DB1B-4BF3-AB36-E0DA3AAE283E}"/>
          </ac:spMkLst>
        </pc:spChg>
      </pc:sldChg>
      <pc:sldChg chg="ord">
        <pc:chgData name="James Williams" userId="c957a50b-491f-4d94-b4bc-52aca3e2340d" providerId="ADAL" clId="{2236317F-B785-4DCC-B407-6654DFB04C74}" dt="2023-02-15T19:22:41.472" v="3451"/>
        <pc:sldMkLst>
          <pc:docMk/>
          <pc:sldMk cId="4112912670" sldId="290"/>
        </pc:sldMkLst>
      </pc:sldChg>
      <pc:sldChg chg="add del">
        <pc:chgData name="James Williams" userId="c957a50b-491f-4d94-b4bc-52aca3e2340d" providerId="ADAL" clId="{2236317F-B785-4DCC-B407-6654DFB04C74}" dt="2023-02-08T11:04:45.364" v="38" actId="2696"/>
        <pc:sldMkLst>
          <pc:docMk/>
          <pc:sldMk cId="2961266617" sldId="299"/>
        </pc:sldMkLst>
      </pc:sldChg>
      <pc:sldChg chg="del">
        <pc:chgData name="James Williams" userId="c957a50b-491f-4d94-b4bc-52aca3e2340d" providerId="ADAL" clId="{2236317F-B785-4DCC-B407-6654DFB04C74}" dt="2023-02-15T19:22:38.670" v="3449" actId="2696"/>
        <pc:sldMkLst>
          <pc:docMk/>
          <pc:sldMk cId="3136927749" sldId="305"/>
        </pc:sldMkLst>
      </pc:sldChg>
      <pc:sldChg chg="addSp delSp modSp mod">
        <pc:chgData name="James Williams" userId="c957a50b-491f-4d94-b4bc-52aca3e2340d" providerId="ADAL" clId="{2236317F-B785-4DCC-B407-6654DFB04C74}" dt="2023-02-15T12:53:01.719" v="97" actId="22"/>
        <pc:sldMkLst>
          <pc:docMk/>
          <pc:sldMk cId="2938782933" sldId="306"/>
        </pc:sldMkLst>
        <pc:spChg chg="add del">
          <ac:chgData name="James Williams" userId="c957a50b-491f-4d94-b4bc-52aca3e2340d" providerId="ADAL" clId="{2236317F-B785-4DCC-B407-6654DFB04C74}" dt="2023-02-15T12:53:01.719" v="97" actId="22"/>
          <ac:spMkLst>
            <pc:docMk/>
            <pc:sldMk cId="2938782933" sldId="306"/>
            <ac:spMk id="4" creationId="{44B70FE4-83C8-A3D3-8D84-29C691E37168}"/>
          </ac:spMkLst>
        </pc:spChg>
        <pc:spChg chg="mod">
          <ac:chgData name="James Williams" userId="c957a50b-491f-4d94-b4bc-52aca3e2340d" providerId="ADAL" clId="{2236317F-B785-4DCC-B407-6654DFB04C74}" dt="2023-02-15T12:51:12.470" v="95" actId="20577"/>
          <ac:spMkLst>
            <pc:docMk/>
            <pc:sldMk cId="2938782933" sldId="306"/>
            <ac:spMk id="6" creationId="{AFE421AD-2E0E-4236-B136-2A30F9042B40}"/>
          </ac:spMkLst>
        </pc:spChg>
      </pc:sldChg>
      <pc:sldChg chg="modSp add mod">
        <pc:chgData name="James Williams" userId="c957a50b-491f-4d94-b4bc-52aca3e2340d" providerId="ADAL" clId="{2236317F-B785-4DCC-B407-6654DFB04C74}" dt="2023-02-15T12:54:33.080" v="117" actId="404"/>
        <pc:sldMkLst>
          <pc:docMk/>
          <pc:sldMk cId="1861619271" sldId="326"/>
        </pc:sldMkLst>
        <pc:spChg chg="mod">
          <ac:chgData name="James Williams" userId="c957a50b-491f-4d94-b4bc-52aca3e2340d" providerId="ADAL" clId="{2236317F-B785-4DCC-B407-6654DFB04C74}" dt="2023-02-15T12:54:33.080" v="117" actId="404"/>
          <ac:spMkLst>
            <pc:docMk/>
            <pc:sldMk cId="1861619271" sldId="326"/>
            <ac:spMk id="2" creationId="{F85AACBB-69DE-48A8-9F65-31B261B322BB}"/>
          </ac:spMkLst>
        </pc:spChg>
      </pc:sldChg>
      <pc:sldChg chg="del">
        <pc:chgData name="James Williams" userId="c957a50b-491f-4d94-b4bc-52aca3e2340d" providerId="ADAL" clId="{2236317F-B785-4DCC-B407-6654DFB04C74}" dt="2023-02-16T16:44:26.554" v="3521" actId="2696"/>
        <pc:sldMkLst>
          <pc:docMk/>
          <pc:sldMk cId="609174842" sldId="328"/>
        </pc:sldMkLst>
      </pc:sldChg>
      <pc:sldChg chg="addSp delSp modSp add mod">
        <pc:chgData name="James Williams" userId="c957a50b-491f-4d94-b4bc-52aca3e2340d" providerId="ADAL" clId="{2236317F-B785-4DCC-B407-6654DFB04C74}" dt="2023-02-15T19:22:31.439" v="3448" actId="20577"/>
        <pc:sldMkLst>
          <pc:docMk/>
          <pc:sldMk cId="3252816145" sldId="329"/>
        </pc:sldMkLst>
        <pc:spChg chg="mod">
          <ac:chgData name="James Williams" userId="c957a50b-491f-4d94-b4bc-52aca3e2340d" providerId="ADAL" clId="{2236317F-B785-4DCC-B407-6654DFB04C74}" dt="2023-02-15T12:58:20.867" v="166" actId="1076"/>
          <ac:spMkLst>
            <pc:docMk/>
            <pc:sldMk cId="3252816145" sldId="329"/>
            <ac:spMk id="2" creationId="{7BE8D325-5E99-45EB-99A7-1D35A3979691}"/>
          </ac:spMkLst>
        </pc:spChg>
        <pc:spChg chg="mod">
          <ac:chgData name="James Williams" userId="c957a50b-491f-4d94-b4bc-52aca3e2340d" providerId="ADAL" clId="{2236317F-B785-4DCC-B407-6654DFB04C74}" dt="2023-02-15T19:22:31.439" v="3448" actId="20577"/>
          <ac:spMkLst>
            <pc:docMk/>
            <pc:sldMk cId="3252816145" sldId="329"/>
            <ac:spMk id="6" creationId="{AFE421AD-2E0E-4236-B136-2A30F9042B40}"/>
          </ac:spMkLst>
        </pc:spChg>
        <pc:spChg chg="del">
          <ac:chgData name="James Williams" userId="c957a50b-491f-4d94-b4bc-52aca3e2340d" providerId="ADAL" clId="{2236317F-B785-4DCC-B407-6654DFB04C74}" dt="2023-02-15T12:56:33.741" v="124" actId="478"/>
          <ac:spMkLst>
            <pc:docMk/>
            <pc:sldMk cId="3252816145" sldId="329"/>
            <ac:spMk id="8" creationId="{3ADABD2F-354B-C5F8-D959-50E9A50077F4}"/>
          </ac:spMkLst>
        </pc:spChg>
        <pc:spChg chg="del">
          <ac:chgData name="James Williams" userId="c957a50b-491f-4d94-b4bc-52aca3e2340d" providerId="ADAL" clId="{2236317F-B785-4DCC-B407-6654DFB04C74}" dt="2023-02-15T12:56:33.210" v="123" actId="478"/>
          <ac:spMkLst>
            <pc:docMk/>
            <pc:sldMk cId="3252816145" sldId="329"/>
            <ac:spMk id="11" creationId="{65523F64-B798-031A-6565-68FE420E9D89}"/>
          </ac:spMkLst>
        </pc:spChg>
        <pc:spChg chg="del">
          <ac:chgData name="James Williams" userId="c957a50b-491f-4d94-b4bc-52aca3e2340d" providerId="ADAL" clId="{2236317F-B785-4DCC-B407-6654DFB04C74}" dt="2023-02-15T12:56:32.142" v="122" actId="478"/>
          <ac:spMkLst>
            <pc:docMk/>
            <pc:sldMk cId="3252816145" sldId="329"/>
            <ac:spMk id="14" creationId="{39E2675F-00C9-488E-63B1-18376BF5EE05}"/>
          </ac:spMkLst>
        </pc:spChg>
        <pc:spChg chg="del">
          <ac:chgData name="James Williams" userId="c957a50b-491f-4d94-b4bc-52aca3e2340d" providerId="ADAL" clId="{2236317F-B785-4DCC-B407-6654DFB04C74}" dt="2023-02-15T12:57:54.898" v="162" actId="26606"/>
          <ac:spMkLst>
            <pc:docMk/>
            <pc:sldMk cId="3252816145" sldId="329"/>
            <ac:spMk id="31" creationId="{8402CA89-3E6F-4762-A750-6FEE6426E592}"/>
          </ac:spMkLst>
        </pc:spChg>
        <pc:spChg chg="del">
          <ac:chgData name="James Williams" userId="c957a50b-491f-4d94-b4bc-52aca3e2340d" providerId="ADAL" clId="{2236317F-B785-4DCC-B407-6654DFB04C74}" dt="2023-02-15T12:57:54.898" v="162" actId="26606"/>
          <ac:spMkLst>
            <pc:docMk/>
            <pc:sldMk cId="3252816145" sldId="329"/>
            <ac:spMk id="32" creationId="{61FB098B-3A52-4614-ACA2-8CD1BE2D90FB}"/>
          </ac:spMkLst>
        </pc:spChg>
        <pc:spChg chg="del">
          <ac:chgData name="James Williams" userId="c957a50b-491f-4d94-b4bc-52aca3e2340d" providerId="ADAL" clId="{2236317F-B785-4DCC-B407-6654DFB04C74}" dt="2023-02-15T12:57:54.898" v="162" actId="26606"/>
          <ac:spMkLst>
            <pc:docMk/>
            <pc:sldMk cId="3252816145" sldId="329"/>
            <ac:spMk id="33" creationId="{0D9DA2F7-F583-4E92-82FC-DC7897B5220B}"/>
          </ac:spMkLst>
        </pc:spChg>
        <pc:spChg chg="del">
          <ac:chgData name="James Williams" userId="c957a50b-491f-4d94-b4bc-52aca3e2340d" providerId="ADAL" clId="{2236317F-B785-4DCC-B407-6654DFB04C74}" dt="2023-02-15T12:57:54.898" v="162" actId="26606"/>
          <ac:spMkLst>
            <pc:docMk/>
            <pc:sldMk cId="3252816145" sldId="329"/>
            <ac:spMk id="34" creationId="{EAADB6E0-8910-4E71-BF4F-C9541C870504}"/>
          </ac:spMkLst>
        </pc:spChg>
        <pc:picChg chg="del">
          <ac:chgData name="James Williams" userId="c957a50b-491f-4d94-b4bc-52aca3e2340d" providerId="ADAL" clId="{2236317F-B785-4DCC-B407-6654DFB04C74}" dt="2023-02-15T12:56:33.741" v="124" actId="478"/>
          <ac:picMkLst>
            <pc:docMk/>
            <pc:sldMk cId="3252816145" sldId="329"/>
            <ac:picMk id="7" creationId="{AD234830-DFE7-3212-56FF-1CFBF5C4E2FF}"/>
          </ac:picMkLst>
        </pc:picChg>
        <pc:picChg chg="del">
          <ac:chgData name="James Williams" userId="c957a50b-491f-4d94-b4bc-52aca3e2340d" providerId="ADAL" clId="{2236317F-B785-4DCC-B407-6654DFB04C74}" dt="2023-02-15T12:56:33.210" v="123" actId="478"/>
          <ac:picMkLst>
            <pc:docMk/>
            <pc:sldMk cId="3252816145" sldId="329"/>
            <ac:picMk id="10" creationId="{69894AAA-D747-C205-92F6-7EE45B602A7C}"/>
          </ac:picMkLst>
        </pc:picChg>
        <pc:picChg chg="del">
          <ac:chgData name="James Williams" userId="c957a50b-491f-4d94-b4bc-52aca3e2340d" providerId="ADAL" clId="{2236317F-B785-4DCC-B407-6654DFB04C74}" dt="2023-02-15T12:56:32.142" v="122" actId="478"/>
          <ac:picMkLst>
            <pc:docMk/>
            <pc:sldMk cId="3252816145" sldId="329"/>
            <ac:picMk id="13" creationId="{D0F1F062-9C20-4BAA-81B4-DFC87A239565}"/>
          </ac:picMkLst>
        </pc:picChg>
        <pc:picChg chg="del mod">
          <ac:chgData name="James Williams" userId="c957a50b-491f-4d94-b4bc-52aca3e2340d" providerId="ADAL" clId="{2236317F-B785-4DCC-B407-6654DFB04C74}" dt="2023-02-15T12:56:38.858" v="126" actId="478"/>
          <ac:picMkLst>
            <pc:docMk/>
            <pc:sldMk cId="3252816145" sldId="329"/>
            <ac:picMk id="16" creationId="{4BE017C8-9374-A2E1-ADAE-54355B02D6F5}"/>
          </ac:picMkLst>
        </pc:picChg>
        <pc:picChg chg="add">
          <ac:chgData name="James Williams" userId="c957a50b-491f-4d94-b4bc-52aca3e2340d" providerId="ADAL" clId="{2236317F-B785-4DCC-B407-6654DFB04C74}" dt="2023-02-15T12:57:54.898" v="162" actId="26606"/>
          <ac:picMkLst>
            <pc:docMk/>
            <pc:sldMk cId="3252816145" sldId="329"/>
            <ac:picMk id="36" creationId="{B180AA25-3E58-0953-826D-4F0677B00B62}"/>
          </ac:picMkLst>
        </pc:picChg>
      </pc:sldChg>
      <pc:sldChg chg="modSp add del mod">
        <pc:chgData name="James Williams" userId="c957a50b-491f-4d94-b4bc-52aca3e2340d" providerId="ADAL" clId="{2236317F-B785-4DCC-B407-6654DFB04C74}" dt="2023-01-25T15:47:36.227" v="27" actId="2696"/>
        <pc:sldMkLst>
          <pc:docMk/>
          <pc:sldMk cId="2028065261" sldId="363"/>
        </pc:sldMkLst>
        <pc:spChg chg="mod">
          <ac:chgData name="James Williams" userId="c957a50b-491f-4d94-b4bc-52aca3e2340d" providerId="ADAL" clId="{2236317F-B785-4DCC-B407-6654DFB04C74}" dt="2023-01-24T13:03:32.316" v="21" actId="14100"/>
          <ac:spMkLst>
            <pc:docMk/>
            <pc:sldMk cId="2028065261" sldId="363"/>
            <ac:spMk id="2" creationId="{61365102-6F14-4FB7-8C3C-AB618E6179A2}"/>
          </ac:spMkLst>
        </pc:spChg>
      </pc:sldChg>
      <pc:sldChg chg="modSp add mod">
        <pc:chgData name="James Williams" userId="c957a50b-491f-4d94-b4bc-52aca3e2340d" providerId="ADAL" clId="{2236317F-B785-4DCC-B407-6654DFB04C74}" dt="2023-02-15T19:04:24.513" v="2915" actId="20577"/>
        <pc:sldMkLst>
          <pc:docMk/>
          <pc:sldMk cId="0" sldId="392"/>
        </pc:sldMkLst>
        <pc:spChg chg="mod">
          <ac:chgData name="James Williams" userId="c957a50b-491f-4d94-b4bc-52aca3e2340d" providerId="ADAL" clId="{2236317F-B785-4DCC-B407-6654DFB04C74}" dt="2023-02-15T13:15:01.879" v="257" actId="1076"/>
          <ac:spMkLst>
            <pc:docMk/>
            <pc:sldMk cId="0" sldId="392"/>
            <ac:spMk id="4" creationId="{BCAF0DF5-320E-4E23-88B6-91BFF4C73129}"/>
          </ac:spMkLst>
        </pc:spChg>
        <pc:spChg chg="mod">
          <ac:chgData name="James Williams" userId="c957a50b-491f-4d94-b4bc-52aca3e2340d" providerId="ADAL" clId="{2236317F-B785-4DCC-B407-6654DFB04C74}" dt="2023-02-15T13:13:25.817" v="213"/>
          <ac:spMkLst>
            <pc:docMk/>
            <pc:sldMk cId="0" sldId="392"/>
            <ac:spMk id="5122" creationId="{FC011285-292E-444B-8AE7-3B00CB653262}"/>
          </ac:spMkLst>
        </pc:spChg>
        <pc:spChg chg="mod">
          <ac:chgData name="James Williams" userId="c957a50b-491f-4d94-b4bc-52aca3e2340d" providerId="ADAL" clId="{2236317F-B785-4DCC-B407-6654DFB04C74}" dt="2023-02-15T19:04:24.513" v="2915" actId="20577"/>
          <ac:spMkLst>
            <pc:docMk/>
            <pc:sldMk cId="0" sldId="392"/>
            <ac:spMk id="28674" creationId="{BF2CD4AD-9B83-4431-B17C-0432F2160ACC}"/>
          </ac:spMkLst>
        </pc:spChg>
        <pc:picChg chg="mod">
          <ac:chgData name="James Williams" userId="c957a50b-491f-4d94-b4bc-52aca3e2340d" providerId="ADAL" clId="{2236317F-B785-4DCC-B407-6654DFB04C74}" dt="2023-02-15T13:15:01.879" v="257" actId="1076"/>
          <ac:picMkLst>
            <pc:docMk/>
            <pc:sldMk cId="0" sldId="392"/>
            <ac:picMk id="3" creationId="{3B80C5E9-F242-49F1-945A-7016BD5F681F}"/>
          </ac:picMkLst>
        </pc:picChg>
      </pc:sldChg>
      <pc:sldChg chg="addSp modSp mod">
        <pc:chgData name="James Williams" userId="c957a50b-491f-4d94-b4bc-52aca3e2340d" providerId="ADAL" clId="{2236317F-B785-4DCC-B407-6654DFB04C74}" dt="2023-02-21T13:43:35.640" v="4724" actId="20577"/>
        <pc:sldMkLst>
          <pc:docMk/>
          <pc:sldMk cId="3733584301" sldId="425"/>
        </pc:sldMkLst>
        <pc:spChg chg="mod">
          <ac:chgData name="James Williams" userId="c957a50b-491f-4d94-b4bc-52aca3e2340d" providerId="ADAL" clId="{2236317F-B785-4DCC-B407-6654DFB04C74}" dt="2023-02-15T13:15:11.171" v="267" actId="20577"/>
          <ac:spMkLst>
            <pc:docMk/>
            <pc:sldMk cId="3733584301" sldId="425"/>
            <ac:spMk id="2" creationId="{DA84A94C-87C3-4136-B410-A529FF78469B}"/>
          </ac:spMkLst>
        </pc:spChg>
        <pc:spChg chg="mod">
          <ac:chgData name="James Williams" userId="c957a50b-491f-4d94-b4bc-52aca3e2340d" providerId="ADAL" clId="{2236317F-B785-4DCC-B407-6654DFB04C74}" dt="2023-02-21T13:43:35.640" v="4724" actId="20577"/>
          <ac:spMkLst>
            <pc:docMk/>
            <pc:sldMk cId="3733584301" sldId="425"/>
            <ac:spMk id="3" creationId="{ED4A8FD7-C30A-49EE-8AE6-5553C7A50872}"/>
          </ac:spMkLst>
        </pc:spChg>
        <pc:picChg chg="add mod">
          <ac:chgData name="James Williams" userId="c957a50b-491f-4d94-b4bc-52aca3e2340d" providerId="ADAL" clId="{2236317F-B785-4DCC-B407-6654DFB04C74}" dt="2023-02-15T17:15:34.600" v="1919" actId="1076"/>
          <ac:picMkLst>
            <pc:docMk/>
            <pc:sldMk cId="3733584301" sldId="425"/>
            <ac:picMk id="1026" creationId="{634216C1-D69C-43D3-B289-D77C00C4EDC2}"/>
          </ac:picMkLst>
        </pc:picChg>
        <pc:picChg chg="add mod">
          <ac:chgData name="James Williams" userId="c957a50b-491f-4d94-b4bc-52aca3e2340d" providerId="ADAL" clId="{2236317F-B785-4DCC-B407-6654DFB04C74}" dt="2023-02-15T17:15:34.600" v="1919" actId="1076"/>
          <ac:picMkLst>
            <pc:docMk/>
            <pc:sldMk cId="3733584301" sldId="425"/>
            <ac:picMk id="1028" creationId="{F3B771AF-1490-AF13-B20D-C69250C9A1ED}"/>
          </ac:picMkLst>
        </pc:picChg>
      </pc:sldChg>
      <pc:sldChg chg="modSp mod">
        <pc:chgData name="James Williams" userId="c957a50b-491f-4d94-b4bc-52aca3e2340d" providerId="ADAL" clId="{2236317F-B785-4DCC-B407-6654DFB04C74}" dt="2023-02-15T19:04:36.204" v="2921" actId="20577"/>
        <pc:sldMkLst>
          <pc:docMk/>
          <pc:sldMk cId="3585029343" sldId="428"/>
        </pc:sldMkLst>
        <pc:spChg chg="mod">
          <ac:chgData name="James Williams" userId="c957a50b-491f-4d94-b4bc-52aca3e2340d" providerId="ADAL" clId="{2236317F-B785-4DCC-B407-6654DFB04C74}" dt="2023-02-15T13:47:17.716" v="650" actId="20577"/>
          <ac:spMkLst>
            <pc:docMk/>
            <pc:sldMk cId="3585029343" sldId="428"/>
            <ac:spMk id="2" creationId="{C4B775AD-C32C-4687-B796-E977BEBC4A9D}"/>
          </ac:spMkLst>
        </pc:spChg>
        <pc:spChg chg="mod">
          <ac:chgData name="James Williams" userId="c957a50b-491f-4d94-b4bc-52aca3e2340d" providerId="ADAL" clId="{2236317F-B785-4DCC-B407-6654DFB04C74}" dt="2023-02-15T19:04:36.204" v="2921" actId="20577"/>
          <ac:spMkLst>
            <pc:docMk/>
            <pc:sldMk cId="3585029343" sldId="428"/>
            <ac:spMk id="3" creationId="{C2DA9A8C-66E5-43F5-893D-004938359B76}"/>
          </ac:spMkLst>
        </pc:spChg>
      </pc:sldChg>
      <pc:sldChg chg="modSp mod">
        <pc:chgData name="James Williams" userId="c957a50b-491f-4d94-b4bc-52aca3e2340d" providerId="ADAL" clId="{2236317F-B785-4DCC-B407-6654DFB04C74}" dt="2023-02-15T14:08:54.495" v="801" actId="1076"/>
        <pc:sldMkLst>
          <pc:docMk/>
          <pc:sldMk cId="3497152226" sldId="429"/>
        </pc:sldMkLst>
        <pc:spChg chg="mod">
          <ac:chgData name="James Williams" userId="c957a50b-491f-4d94-b4bc-52aca3e2340d" providerId="ADAL" clId="{2236317F-B785-4DCC-B407-6654DFB04C74}" dt="2023-02-15T14:08:30.142" v="799" actId="20577"/>
          <ac:spMkLst>
            <pc:docMk/>
            <pc:sldMk cId="3497152226" sldId="429"/>
            <ac:spMk id="3" creationId="{C2DA9A8C-66E5-43F5-893D-004938359B76}"/>
          </ac:spMkLst>
        </pc:spChg>
        <pc:picChg chg="mod">
          <ac:chgData name="James Williams" userId="c957a50b-491f-4d94-b4bc-52aca3e2340d" providerId="ADAL" clId="{2236317F-B785-4DCC-B407-6654DFB04C74}" dt="2023-02-15T14:08:54.495" v="801" actId="1076"/>
          <ac:picMkLst>
            <pc:docMk/>
            <pc:sldMk cId="3497152226" sldId="429"/>
            <ac:picMk id="4" creationId="{53B88687-D015-462C-9886-A43011A8AA42}"/>
          </ac:picMkLst>
        </pc:picChg>
      </pc:sldChg>
      <pc:sldChg chg="modSp mod">
        <pc:chgData name="James Williams" userId="c957a50b-491f-4d94-b4bc-52aca3e2340d" providerId="ADAL" clId="{2236317F-B785-4DCC-B407-6654DFB04C74}" dt="2023-02-15T13:46:57.415" v="649" actId="20577"/>
        <pc:sldMkLst>
          <pc:docMk/>
          <pc:sldMk cId="2975912584" sldId="430"/>
        </pc:sldMkLst>
        <pc:spChg chg="mod">
          <ac:chgData name="James Williams" userId="c957a50b-491f-4d94-b4bc-52aca3e2340d" providerId="ADAL" clId="{2236317F-B785-4DCC-B407-6654DFB04C74}" dt="2023-02-15T13:46:57.415" v="649" actId="20577"/>
          <ac:spMkLst>
            <pc:docMk/>
            <pc:sldMk cId="2975912584" sldId="430"/>
            <ac:spMk id="3" creationId="{C2DA9A8C-66E5-43F5-893D-004938359B76}"/>
          </ac:spMkLst>
        </pc:spChg>
      </pc:sldChg>
      <pc:sldChg chg="modSp mod">
        <pc:chgData name="James Williams" userId="c957a50b-491f-4d94-b4bc-52aca3e2340d" providerId="ADAL" clId="{2236317F-B785-4DCC-B407-6654DFB04C74}" dt="2023-02-15T14:50:25.384" v="1423" actId="20577"/>
        <pc:sldMkLst>
          <pc:docMk/>
          <pc:sldMk cId="3613085617" sldId="431"/>
        </pc:sldMkLst>
        <pc:spChg chg="mod">
          <ac:chgData name="James Williams" userId="c957a50b-491f-4d94-b4bc-52aca3e2340d" providerId="ADAL" clId="{2236317F-B785-4DCC-B407-6654DFB04C74}" dt="2023-02-15T14:50:25.384" v="1423" actId="20577"/>
          <ac:spMkLst>
            <pc:docMk/>
            <pc:sldMk cId="3613085617" sldId="431"/>
            <ac:spMk id="2" creationId="{C4B775AD-C32C-4687-B796-E977BEBC4A9D}"/>
          </ac:spMkLst>
        </pc:spChg>
        <pc:spChg chg="mod">
          <ac:chgData name="James Williams" userId="c957a50b-491f-4d94-b4bc-52aca3e2340d" providerId="ADAL" clId="{2236317F-B785-4DCC-B407-6654DFB04C74}" dt="2023-02-15T14:40:46.094" v="1183" actId="27636"/>
          <ac:spMkLst>
            <pc:docMk/>
            <pc:sldMk cId="3613085617" sldId="431"/>
            <ac:spMk id="3" creationId="{C2DA9A8C-66E5-43F5-893D-004938359B76}"/>
          </ac:spMkLst>
        </pc:spChg>
        <pc:picChg chg="mod">
          <ac:chgData name="James Williams" userId="c957a50b-491f-4d94-b4bc-52aca3e2340d" providerId="ADAL" clId="{2236317F-B785-4DCC-B407-6654DFB04C74}" dt="2023-02-15T14:38:39.295" v="1130" actId="1076"/>
          <ac:picMkLst>
            <pc:docMk/>
            <pc:sldMk cId="3613085617" sldId="431"/>
            <ac:picMk id="4" creationId="{994337F6-74A7-4B89-B86B-8546B4ABC827}"/>
          </ac:picMkLst>
        </pc:picChg>
      </pc:sldChg>
      <pc:sldChg chg="addSp delSp modSp del mod">
        <pc:chgData name="James Williams" userId="c957a50b-491f-4d94-b4bc-52aca3e2340d" providerId="ADAL" clId="{2236317F-B785-4DCC-B407-6654DFB04C74}" dt="2023-02-15T13:13:33.246" v="214" actId="2696"/>
        <pc:sldMkLst>
          <pc:docMk/>
          <pc:sldMk cId="3769614310" sldId="433"/>
        </pc:sldMkLst>
        <pc:spChg chg="add del mod">
          <ac:chgData name="James Williams" userId="c957a50b-491f-4d94-b4bc-52aca3e2340d" providerId="ADAL" clId="{2236317F-B785-4DCC-B407-6654DFB04C74}" dt="2023-02-15T13:12:35.640" v="195" actId="478"/>
          <ac:spMkLst>
            <pc:docMk/>
            <pc:sldMk cId="3769614310" sldId="433"/>
            <ac:spMk id="5" creationId="{856693B2-0CCD-5882-5C78-A0654FE9294C}"/>
          </ac:spMkLst>
        </pc:spChg>
      </pc:sldChg>
      <pc:sldChg chg="modSp mod">
        <pc:chgData name="James Williams" userId="c957a50b-491f-4d94-b4bc-52aca3e2340d" providerId="ADAL" clId="{2236317F-B785-4DCC-B407-6654DFB04C74}" dt="2023-02-15T15:59:44.557" v="1614" actId="20577"/>
        <pc:sldMkLst>
          <pc:docMk/>
          <pc:sldMk cId="202119173" sldId="436"/>
        </pc:sldMkLst>
        <pc:spChg chg="mod">
          <ac:chgData name="James Williams" userId="c957a50b-491f-4d94-b4bc-52aca3e2340d" providerId="ADAL" clId="{2236317F-B785-4DCC-B407-6654DFB04C74}" dt="2023-02-15T15:59:44.557" v="1614" actId="20577"/>
          <ac:spMkLst>
            <pc:docMk/>
            <pc:sldMk cId="202119173" sldId="436"/>
            <ac:spMk id="3" creationId="{C2DA9A8C-66E5-43F5-893D-004938359B76}"/>
          </ac:spMkLst>
        </pc:spChg>
      </pc:sldChg>
      <pc:sldChg chg="modSp mod">
        <pc:chgData name="James Williams" userId="c957a50b-491f-4d94-b4bc-52aca3e2340d" providerId="ADAL" clId="{2236317F-B785-4DCC-B407-6654DFB04C74}" dt="2023-02-15T19:04:51.309" v="2925" actId="20577"/>
        <pc:sldMkLst>
          <pc:docMk/>
          <pc:sldMk cId="508950086" sldId="437"/>
        </pc:sldMkLst>
        <pc:spChg chg="mod">
          <ac:chgData name="James Williams" userId="c957a50b-491f-4d94-b4bc-52aca3e2340d" providerId="ADAL" clId="{2236317F-B785-4DCC-B407-6654DFB04C74}" dt="2023-02-15T16:00:04.658" v="1616" actId="20577"/>
          <ac:spMkLst>
            <pc:docMk/>
            <pc:sldMk cId="508950086" sldId="437"/>
            <ac:spMk id="2" creationId="{C4B775AD-C32C-4687-B796-E977BEBC4A9D}"/>
          </ac:spMkLst>
        </pc:spChg>
        <pc:spChg chg="mod">
          <ac:chgData name="James Williams" userId="c957a50b-491f-4d94-b4bc-52aca3e2340d" providerId="ADAL" clId="{2236317F-B785-4DCC-B407-6654DFB04C74}" dt="2023-02-15T19:04:51.309" v="2925" actId="20577"/>
          <ac:spMkLst>
            <pc:docMk/>
            <pc:sldMk cId="508950086" sldId="437"/>
            <ac:spMk id="3" creationId="{C2DA9A8C-66E5-43F5-893D-004938359B76}"/>
          </ac:spMkLst>
        </pc:spChg>
        <pc:picChg chg="mod">
          <ac:chgData name="James Williams" userId="c957a50b-491f-4d94-b4bc-52aca3e2340d" providerId="ADAL" clId="{2236317F-B785-4DCC-B407-6654DFB04C74}" dt="2023-02-15T16:02:02.516" v="1659" actId="1076"/>
          <ac:picMkLst>
            <pc:docMk/>
            <pc:sldMk cId="508950086" sldId="437"/>
            <ac:picMk id="4" creationId="{F774E7AE-D1C4-432A-A855-1669CDB82ED4}"/>
          </ac:picMkLst>
        </pc:picChg>
      </pc:sldChg>
      <pc:sldChg chg="addSp modSp mod">
        <pc:chgData name="James Williams" userId="c957a50b-491f-4d94-b4bc-52aca3e2340d" providerId="ADAL" clId="{2236317F-B785-4DCC-B407-6654DFB04C74}" dt="2023-02-15T16:02:56.501" v="1674" actId="1076"/>
        <pc:sldMkLst>
          <pc:docMk/>
          <pc:sldMk cId="2027065873" sldId="438"/>
        </pc:sldMkLst>
        <pc:spChg chg="mod">
          <ac:chgData name="James Williams" userId="c957a50b-491f-4d94-b4bc-52aca3e2340d" providerId="ADAL" clId="{2236317F-B785-4DCC-B407-6654DFB04C74}" dt="2023-02-15T16:02:30.323" v="1670" actId="14100"/>
          <ac:spMkLst>
            <pc:docMk/>
            <pc:sldMk cId="2027065873" sldId="438"/>
            <ac:spMk id="3" creationId="{C2DA9A8C-66E5-43F5-893D-004938359B76}"/>
          </ac:spMkLst>
        </pc:spChg>
        <pc:grpChg chg="add mod">
          <ac:chgData name="James Williams" userId="c957a50b-491f-4d94-b4bc-52aca3e2340d" providerId="ADAL" clId="{2236317F-B785-4DCC-B407-6654DFB04C74}" dt="2023-02-15T16:02:56.501" v="1674" actId="1076"/>
          <ac:grpSpMkLst>
            <pc:docMk/>
            <pc:sldMk cId="2027065873" sldId="438"/>
            <ac:grpSpMk id="4" creationId="{C3961A6F-FD01-E722-08D8-48E8CD677A82}"/>
          </ac:grpSpMkLst>
        </pc:grpChg>
        <pc:picChg chg="mod">
          <ac:chgData name="James Williams" userId="c957a50b-491f-4d94-b4bc-52aca3e2340d" providerId="ADAL" clId="{2236317F-B785-4DCC-B407-6654DFB04C74}" dt="2023-02-15T16:02:48.875" v="1671" actId="164"/>
          <ac:picMkLst>
            <pc:docMk/>
            <pc:sldMk cId="2027065873" sldId="438"/>
            <ac:picMk id="6" creationId="{D8A51EF7-AB8F-40B4-A56B-4F3DF60C3F43}"/>
          </ac:picMkLst>
        </pc:picChg>
        <pc:picChg chg="mod">
          <ac:chgData name="James Williams" userId="c957a50b-491f-4d94-b4bc-52aca3e2340d" providerId="ADAL" clId="{2236317F-B785-4DCC-B407-6654DFB04C74}" dt="2023-02-15T16:02:48.875" v="1671" actId="164"/>
          <ac:picMkLst>
            <pc:docMk/>
            <pc:sldMk cId="2027065873" sldId="438"/>
            <ac:picMk id="7" creationId="{F56D647E-202F-4CB6-A5DC-230BB3B5BBEE}"/>
          </ac:picMkLst>
        </pc:picChg>
      </pc:sldChg>
      <pc:sldChg chg="delSp modSp mod">
        <pc:chgData name="James Williams" userId="c957a50b-491f-4d94-b4bc-52aca3e2340d" providerId="ADAL" clId="{2236317F-B785-4DCC-B407-6654DFB04C74}" dt="2023-02-15T19:02:06.126" v="2880" actId="113"/>
        <pc:sldMkLst>
          <pc:docMk/>
          <pc:sldMk cId="3150775798" sldId="440"/>
        </pc:sldMkLst>
        <pc:spChg chg="mod">
          <ac:chgData name="James Williams" userId="c957a50b-491f-4d94-b4bc-52aca3e2340d" providerId="ADAL" clId="{2236317F-B785-4DCC-B407-6654DFB04C74}" dt="2023-02-15T19:02:06.126" v="2880" actId="113"/>
          <ac:spMkLst>
            <pc:docMk/>
            <pc:sldMk cId="3150775798" sldId="440"/>
            <ac:spMk id="9" creationId="{EA8F903F-9983-4A50-A0A1-110CD805E140}"/>
          </ac:spMkLst>
        </pc:spChg>
        <pc:picChg chg="del">
          <ac:chgData name="James Williams" userId="c957a50b-491f-4d94-b4bc-52aca3e2340d" providerId="ADAL" clId="{2236317F-B785-4DCC-B407-6654DFB04C74}" dt="2023-02-15T16:15:01.460" v="1781" actId="478"/>
          <ac:picMkLst>
            <pc:docMk/>
            <pc:sldMk cId="3150775798" sldId="440"/>
            <ac:picMk id="13" creationId="{64FFE569-4D84-4D71-938D-AAAC3381FEAA}"/>
          </ac:picMkLst>
        </pc:picChg>
        <pc:picChg chg="del">
          <ac:chgData name="James Williams" userId="c957a50b-491f-4d94-b4bc-52aca3e2340d" providerId="ADAL" clId="{2236317F-B785-4DCC-B407-6654DFB04C74}" dt="2023-02-15T16:15:04.090" v="1782" actId="478"/>
          <ac:picMkLst>
            <pc:docMk/>
            <pc:sldMk cId="3150775798" sldId="440"/>
            <ac:picMk id="14" creationId="{70FC7AB8-6790-47C4-B508-FF9353099B7B}"/>
          </ac:picMkLst>
        </pc:picChg>
      </pc:sldChg>
      <pc:sldChg chg="addSp delSp modSp mod">
        <pc:chgData name="James Williams" userId="c957a50b-491f-4d94-b4bc-52aca3e2340d" providerId="ADAL" clId="{2236317F-B785-4DCC-B407-6654DFB04C74}" dt="2023-02-15T19:02:23.620" v="2883" actId="1076"/>
        <pc:sldMkLst>
          <pc:docMk/>
          <pc:sldMk cId="4019225001" sldId="441"/>
        </pc:sldMkLst>
        <pc:spChg chg="mod">
          <ac:chgData name="James Williams" userId="c957a50b-491f-4d94-b4bc-52aca3e2340d" providerId="ADAL" clId="{2236317F-B785-4DCC-B407-6654DFB04C74}" dt="2023-02-15T14:50:13.012" v="1421" actId="20577"/>
          <ac:spMkLst>
            <pc:docMk/>
            <pc:sldMk cId="4019225001" sldId="441"/>
            <ac:spMk id="2" creationId="{C4B775AD-C32C-4687-B796-E977BEBC4A9D}"/>
          </ac:spMkLst>
        </pc:spChg>
        <pc:spChg chg="del">
          <ac:chgData name="James Williams" userId="c957a50b-491f-4d94-b4bc-52aca3e2340d" providerId="ADAL" clId="{2236317F-B785-4DCC-B407-6654DFB04C74}" dt="2023-02-15T14:48:13.280" v="1375" actId="478"/>
          <ac:spMkLst>
            <pc:docMk/>
            <pc:sldMk cId="4019225001" sldId="441"/>
            <ac:spMk id="3" creationId="{C2DA9A8C-66E5-43F5-893D-004938359B76}"/>
          </ac:spMkLst>
        </pc:spChg>
        <pc:spChg chg="add del mod">
          <ac:chgData name="James Williams" userId="c957a50b-491f-4d94-b4bc-52aca3e2340d" providerId="ADAL" clId="{2236317F-B785-4DCC-B407-6654DFB04C74}" dt="2023-02-15T14:48:16.323" v="1376" actId="478"/>
          <ac:spMkLst>
            <pc:docMk/>
            <pc:sldMk cId="4019225001" sldId="441"/>
            <ac:spMk id="6" creationId="{41E753C4-0F47-A6BF-F6ED-04F9545004E5}"/>
          </ac:spMkLst>
        </pc:spChg>
        <pc:spChg chg="add mod">
          <ac:chgData name="James Williams" userId="c957a50b-491f-4d94-b4bc-52aca3e2340d" providerId="ADAL" clId="{2236317F-B785-4DCC-B407-6654DFB04C74}" dt="2023-02-15T19:02:19.394" v="2882" actId="1076"/>
          <ac:spMkLst>
            <pc:docMk/>
            <pc:sldMk cId="4019225001" sldId="441"/>
            <ac:spMk id="7" creationId="{FFDC3119-992A-B719-53B1-1799A41B85EC}"/>
          </ac:spMkLst>
        </pc:spChg>
        <pc:picChg chg="mod">
          <ac:chgData name="James Williams" userId="c957a50b-491f-4d94-b4bc-52aca3e2340d" providerId="ADAL" clId="{2236317F-B785-4DCC-B407-6654DFB04C74}" dt="2023-02-15T19:02:23.620" v="2883" actId="1076"/>
          <ac:picMkLst>
            <pc:docMk/>
            <pc:sldMk cId="4019225001" sldId="441"/>
            <ac:picMk id="5" creationId="{A89D199D-FDD7-437A-BC09-9D4B0566D4A4}"/>
          </ac:picMkLst>
        </pc:picChg>
      </pc:sldChg>
      <pc:sldChg chg="addSp modSp mod">
        <pc:chgData name="James Williams" userId="c957a50b-491f-4d94-b4bc-52aca3e2340d" providerId="ADAL" clId="{2236317F-B785-4DCC-B407-6654DFB04C74}" dt="2023-02-15T19:03:04.309" v="2893" actId="1076"/>
        <pc:sldMkLst>
          <pc:docMk/>
          <pc:sldMk cId="3985245194" sldId="442"/>
        </pc:sldMkLst>
        <pc:spChg chg="mod">
          <ac:chgData name="James Williams" userId="c957a50b-491f-4d94-b4bc-52aca3e2340d" providerId="ADAL" clId="{2236317F-B785-4DCC-B407-6654DFB04C74}" dt="2023-02-15T18:55:17.875" v="2844" actId="12"/>
          <ac:spMkLst>
            <pc:docMk/>
            <pc:sldMk cId="3985245194" sldId="442"/>
            <ac:spMk id="9" creationId="{EA8F903F-9983-4A50-A0A1-110CD805E140}"/>
          </ac:spMkLst>
        </pc:spChg>
        <pc:picChg chg="add mod">
          <ac:chgData name="James Williams" userId="c957a50b-491f-4d94-b4bc-52aca3e2340d" providerId="ADAL" clId="{2236317F-B785-4DCC-B407-6654DFB04C74}" dt="2023-02-15T18:55:04.778" v="2843" actId="1076"/>
          <ac:picMkLst>
            <pc:docMk/>
            <pc:sldMk cId="3985245194" sldId="442"/>
            <ac:picMk id="4" creationId="{7B4987D5-4054-F4D9-9669-7C321C900A31}"/>
          </ac:picMkLst>
        </pc:picChg>
        <pc:picChg chg="add mod">
          <ac:chgData name="James Williams" userId="c957a50b-491f-4d94-b4bc-52aca3e2340d" providerId="ADAL" clId="{2236317F-B785-4DCC-B407-6654DFB04C74}" dt="2023-02-15T19:03:04.309" v="2893" actId="1076"/>
          <ac:picMkLst>
            <pc:docMk/>
            <pc:sldMk cId="3985245194" sldId="442"/>
            <ac:picMk id="5" creationId="{A1A18431-8662-87FD-BF48-34E221968B1F}"/>
          </ac:picMkLst>
        </pc:picChg>
      </pc:sldChg>
      <pc:sldChg chg="modSp del mod">
        <pc:chgData name="James Williams" userId="c957a50b-491f-4d94-b4bc-52aca3e2340d" providerId="ADAL" clId="{2236317F-B785-4DCC-B407-6654DFB04C74}" dt="2023-02-15T19:06:42.184" v="2950" actId="2696"/>
        <pc:sldMkLst>
          <pc:docMk/>
          <pc:sldMk cId="2770572713" sldId="444"/>
        </pc:sldMkLst>
        <pc:spChg chg="mod">
          <ac:chgData name="James Williams" userId="c957a50b-491f-4d94-b4bc-52aca3e2340d" providerId="ADAL" clId="{2236317F-B785-4DCC-B407-6654DFB04C74}" dt="2023-02-15T16:01:21.127" v="1644"/>
          <ac:spMkLst>
            <pc:docMk/>
            <pc:sldMk cId="2770572713" sldId="444"/>
            <ac:spMk id="3" creationId="{C2DA9A8C-66E5-43F5-893D-004938359B76}"/>
          </ac:spMkLst>
        </pc:spChg>
      </pc:sldChg>
      <pc:sldChg chg="modSp mod">
        <pc:chgData name="James Williams" userId="c957a50b-491f-4d94-b4bc-52aca3e2340d" providerId="ADAL" clId="{2236317F-B785-4DCC-B407-6654DFB04C74}" dt="2023-02-20T17:47:12.604" v="3695" actId="20577"/>
        <pc:sldMkLst>
          <pc:docMk/>
          <pc:sldMk cId="519973745" sldId="445"/>
        </pc:sldMkLst>
        <pc:spChg chg="mod">
          <ac:chgData name="James Williams" userId="c957a50b-491f-4d94-b4bc-52aca3e2340d" providerId="ADAL" clId="{2236317F-B785-4DCC-B407-6654DFB04C74}" dt="2023-02-20T17:47:12.604" v="3695" actId="20577"/>
          <ac:spMkLst>
            <pc:docMk/>
            <pc:sldMk cId="519973745" sldId="445"/>
            <ac:spMk id="3" creationId="{C2DA9A8C-66E5-43F5-893D-004938359B76}"/>
          </ac:spMkLst>
        </pc:spChg>
      </pc:sldChg>
      <pc:sldChg chg="modSp mod ord">
        <pc:chgData name="James Williams" userId="c957a50b-491f-4d94-b4bc-52aca3e2340d" providerId="ADAL" clId="{2236317F-B785-4DCC-B407-6654DFB04C74}" dt="2023-02-20T18:49:10.979" v="4533"/>
        <pc:sldMkLst>
          <pc:docMk/>
          <pc:sldMk cId="2273083727" sldId="447"/>
        </pc:sldMkLst>
        <pc:spChg chg="mod">
          <ac:chgData name="James Williams" userId="c957a50b-491f-4d94-b4bc-52aca3e2340d" providerId="ADAL" clId="{2236317F-B785-4DCC-B407-6654DFB04C74}" dt="2023-02-15T19:18:55.443" v="3348" actId="207"/>
          <ac:spMkLst>
            <pc:docMk/>
            <pc:sldMk cId="2273083727" sldId="447"/>
            <ac:spMk id="9" creationId="{EA8F903F-9983-4A50-A0A1-110CD805E140}"/>
          </ac:spMkLst>
        </pc:spChg>
        <pc:picChg chg="mod">
          <ac:chgData name="James Williams" userId="c957a50b-491f-4d94-b4bc-52aca3e2340d" providerId="ADAL" clId="{2236317F-B785-4DCC-B407-6654DFB04C74}" dt="2023-02-15T19:16:35.660" v="3149" actId="1076"/>
          <ac:picMkLst>
            <pc:docMk/>
            <pc:sldMk cId="2273083727" sldId="447"/>
            <ac:picMk id="5" creationId="{EBF19B16-9357-498B-9BBF-46E64E780092}"/>
          </ac:picMkLst>
        </pc:picChg>
      </pc:sldChg>
      <pc:sldChg chg="addSp delSp modSp mod">
        <pc:chgData name="James Williams" userId="c957a50b-491f-4d94-b4bc-52aca3e2340d" providerId="ADAL" clId="{2236317F-B785-4DCC-B407-6654DFB04C74}" dt="2023-02-20T17:57:39.747" v="4198" actId="13926"/>
        <pc:sldMkLst>
          <pc:docMk/>
          <pc:sldMk cId="598495940" sldId="449"/>
        </pc:sldMkLst>
        <pc:spChg chg="mod">
          <ac:chgData name="James Williams" userId="c957a50b-491f-4d94-b4bc-52aca3e2340d" providerId="ADAL" clId="{2236317F-B785-4DCC-B407-6654DFB04C74}" dt="2023-02-15T14:50:05.070" v="1419" actId="20577"/>
          <ac:spMkLst>
            <pc:docMk/>
            <pc:sldMk cId="598495940" sldId="449"/>
            <ac:spMk id="2" creationId="{C4B775AD-C32C-4687-B796-E977BEBC4A9D}"/>
          </ac:spMkLst>
        </pc:spChg>
        <pc:spChg chg="mod">
          <ac:chgData name="James Williams" userId="c957a50b-491f-4d94-b4bc-52aca3e2340d" providerId="ADAL" clId="{2236317F-B785-4DCC-B407-6654DFB04C74}" dt="2023-02-20T17:57:39.747" v="4198" actId="13926"/>
          <ac:spMkLst>
            <pc:docMk/>
            <pc:sldMk cId="598495940" sldId="449"/>
            <ac:spMk id="3" creationId="{C2DA9A8C-66E5-43F5-893D-004938359B76}"/>
          </ac:spMkLst>
        </pc:spChg>
        <pc:picChg chg="add mod">
          <ac:chgData name="James Williams" userId="c957a50b-491f-4d94-b4bc-52aca3e2340d" providerId="ADAL" clId="{2236317F-B785-4DCC-B407-6654DFB04C74}" dt="2023-02-20T17:56:31.541" v="4162" actId="1076"/>
          <ac:picMkLst>
            <pc:docMk/>
            <pc:sldMk cId="598495940" sldId="449"/>
            <ac:picMk id="4" creationId="{8A392445-62BB-760C-4D1E-427862644723}"/>
          </ac:picMkLst>
        </pc:picChg>
        <pc:picChg chg="del">
          <ac:chgData name="James Williams" userId="c957a50b-491f-4d94-b4bc-52aca3e2340d" providerId="ADAL" clId="{2236317F-B785-4DCC-B407-6654DFB04C74}" dt="2023-02-20T17:56:26.361" v="4160" actId="21"/>
          <ac:picMkLst>
            <pc:docMk/>
            <pc:sldMk cId="598495940" sldId="449"/>
            <ac:picMk id="5" creationId="{A89D199D-FDD7-437A-BC09-9D4B0566D4A4}"/>
          </ac:picMkLst>
        </pc:picChg>
      </pc:sldChg>
      <pc:sldChg chg="modSp mod">
        <pc:chgData name="James Williams" userId="c957a50b-491f-4d94-b4bc-52aca3e2340d" providerId="ADAL" clId="{2236317F-B785-4DCC-B407-6654DFB04C74}" dt="2023-02-15T19:06:14.813" v="2947" actId="403"/>
        <pc:sldMkLst>
          <pc:docMk/>
          <pc:sldMk cId="3053916439" sldId="450"/>
        </pc:sldMkLst>
        <pc:spChg chg="mod">
          <ac:chgData name="James Williams" userId="c957a50b-491f-4d94-b4bc-52aca3e2340d" providerId="ADAL" clId="{2236317F-B785-4DCC-B407-6654DFB04C74}" dt="2023-02-15T19:06:14.813" v="2947" actId="403"/>
          <ac:spMkLst>
            <pc:docMk/>
            <pc:sldMk cId="3053916439" sldId="450"/>
            <ac:spMk id="2" creationId="{C4B775AD-C32C-4687-B796-E977BEBC4A9D}"/>
          </ac:spMkLst>
        </pc:spChg>
        <pc:spChg chg="mod">
          <ac:chgData name="James Williams" userId="c957a50b-491f-4d94-b4bc-52aca3e2340d" providerId="ADAL" clId="{2236317F-B785-4DCC-B407-6654DFB04C74}" dt="2023-02-15T19:05:40.693" v="2936" actId="20577"/>
          <ac:spMkLst>
            <pc:docMk/>
            <pc:sldMk cId="3053916439" sldId="450"/>
            <ac:spMk id="3" creationId="{C2DA9A8C-66E5-43F5-893D-004938359B76}"/>
          </ac:spMkLst>
        </pc:spChg>
        <pc:picChg chg="mod ord">
          <ac:chgData name="James Williams" userId="c957a50b-491f-4d94-b4bc-52aca3e2340d" providerId="ADAL" clId="{2236317F-B785-4DCC-B407-6654DFB04C74}" dt="2023-02-15T19:06:02.054" v="2941" actId="1076"/>
          <ac:picMkLst>
            <pc:docMk/>
            <pc:sldMk cId="3053916439" sldId="450"/>
            <ac:picMk id="4" creationId="{074B7E07-A0DC-4D96-B19B-77A7D75D0A04}"/>
          </ac:picMkLst>
        </pc:picChg>
      </pc:sldChg>
      <pc:sldChg chg="modSp mod ord">
        <pc:chgData name="James Williams" userId="c957a50b-491f-4d94-b4bc-52aca3e2340d" providerId="ADAL" clId="{2236317F-B785-4DCC-B407-6654DFB04C74}" dt="2023-02-20T17:49:48.819" v="3983" actId="113"/>
        <pc:sldMkLst>
          <pc:docMk/>
          <pc:sldMk cId="3767614989" sldId="453"/>
        </pc:sldMkLst>
        <pc:spChg chg="mod">
          <ac:chgData name="James Williams" userId="c957a50b-491f-4d94-b4bc-52aca3e2340d" providerId="ADAL" clId="{2236317F-B785-4DCC-B407-6654DFB04C74}" dt="2023-02-20T17:49:40.295" v="3982" actId="1076"/>
          <ac:spMkLst>
            <pc:docMk/>
            <pc:sldMk cId="3767614989" sldId="453"/>
            <ac:spMk id="2" creationId="{C4B775AD-C32C-4687-B796-E977BEBC4A9D}"/>
          </ac:spMkLst>
        </pc:spChg>
        <pc:spChg chg="mod">
          <ac:chgData name="James Williams" userId="c957a50b-491f-4d94-b4bc-52aca3e2340d" providerId="ADAL" clId="{2236317F-B785-4DCC-B407-6654DFB04C74}" dt="2023-02-20T17:49:48.819" v="3983" actId="113"/>
          <ac:spMkLst>
            <pc:docMk/>
            <pc:sldMk cId="3767614989" sldId="453"/>
            <ac:spMk id="3" creationId="{C2DA9A8C-66E5-43F5-893D-004938359B76}"/>
          </ac:spMkLst>
        </pc:spChg>
      </pc:sldChg>
      <pc:sldChg chg="modSp mod">
        <pc:chgData name="James Williams" userId="c957a50b-491f-4d94-b4bc-52aca3e2340d" providerId="ADAL" clId="{2236317F-B785-4DCC-B407-6654DFB04C74}" dt="2023-02-15T19:20:30.349" v="3383" actId="1076"/>
        <pc:sldMkLst>
          <pc:docMk/>
          <pc:sldMk cId="981328507" sldId="455"/>
        </pc:sldMkLst>
        <pc:spChg chg="mod">
          <ac:chgData name="James Williams" userId="c957a50b-491f-4d94-b4bc-52aca3e2340d" providerId="ADAL" clId="{2236317F-B785-4DCC-B407-6654DFB04C74}" dt="2023-02-15T19:20:16.970" v="3382" actId="403"/>
          <ac:spMkLst>
            <pc:docMk/>
            <pc:sldMk cId="981328507" sldId="455"/>
            <ac:spMk id="2" creationId="{C4B775AD-C32C-4687-B796-E977BEBC4A9D}"/>
          </ac:spMkLst>
        </pc:spChg>
        <pc:picChg chg="mod">
          <ac:chgData name="James Williams" userId="c957a50b-491f-4d94-b4bc-52aca3e2340d" providerId="ADAL" clId="{2236317F-B785-4DCC-B407-6654DFB04C74}" dt="2023-02-15T19:20:30.349" v="3383" actId="1076"/>
          <ac:picMkLst>
            <pc:docMk/>
            <pc:sldMk cId="981328507" sldId="455"/>
            <ac:picMk id="4" creationId="{074B7E07-A0DC-4D96-B19B-77A7D75D0A04}"/>
          </ac:picMkLst>
        </pc:picChg>
      </pc:sldChg>
      <pc:sldChg chg="modSp mod">
        <pc:chgData name="James Williams" userId="c957a50b-491f-4d94-b4bc-52aca3e2340d" providerId="ADAL" clId="{2236317F-B785-4DCC-B407-6654DFB04C74}" dt="2023-02-15T19:20:07.266" v="3375" actId="1076"/>
        <pc:sldMkLst>
          <pc:docMk/>
          <pc:sldMk cId="4029353272" sldId="457"/>
        </pc:sldMkLst>
        <pc:spChg chg="mod">
          <ac:chgData name="James Williams" userId="c957a50b-491f-4d94-b4bc-52aca3e2340d" providerId="ADAL" clId="{2236317F-B785-4DCC-B407-6654DFB04C74}" dt="2023-02-15T19:19:51.985" v="3353" actId="20577"/>
          <ac:spMkLst>
            <pc:docMk/>
            <pc:sldMk cId="4029353272" sldId="457"/>
            <ac:spMk id="2" creationId="{C4B775AD-C32C-4687-B796-E977BEBC4A9D}"/>
          </ac:spMkLst>
        </pc:spChg>
        <pc:spChg chg="mod">
          <ac:chgData name="James Williams" userId="c957a50b-491f-4d94-b4bc-52aca3e2340d" providerId="ADAL" clId="{2236317F-B785-4DCC-B407-6654DFB04C74}" dt="2023-02-15T19:20:00.141" v="3374" actId="20577"/>
          <ac:spMkLst>
            <pc:docMk/>
            <pc:sldMk cId="4029353272" sldId="457"/>
            <ac:spMk id="3" creationId="{C2DA9A8C-66E5-43F5-893D-004938359B76}"/>
          </ac:spMkLst>
        </pc:spChg>
        <pc:picChg chg="mod">
          <ac:chgData name="James Williams" userId="c957a50b-491f-4d94-b4bc-52aca3e2340d" providerId="ADAL" clId="{2236317F-B785-4DCC-B407-6654DFB04C74}" dt="2023-02-15T19:20:07.266" v="3375" actId="1076"/>
          <ac:picMkLst>
            <pc:docMk/>
            <pc:sldMk cId="4029353272" sldId="457"/>
            <ac:picMk id="6" creationId="{E57975BF-9B46-4275-B42C-584DF43713F0}"/>
          </ac:picMkLst>
        </pc:picChg>
      </pc:sldChg>
      <pc:sldChg chg="modSp mod">
        <pc:chgData name="James Williams" userId="c957a50b-491f-4d94-b4bc-52aca3e2340d" providerId="ADAL" clId="{2236317F-B785-4DCC-B407-6654DFB04C74}" dt="2023-02-21T14:58:21.832" v="4774" actId="20577"/>
        <pc:sldMkLst>
          <pc:docMk/>
          <pc:sldMk cId="3039687056" sldId="459"/>
        </pc:sldMkLst>
        <pc:spChg chg="mod">
          <ac:chgData name="James Williams" userId="c957a50b-491f-4d94-b4bc-52aca3e2340d" providerId="ADAL" clId="{2236317F-B785-4DCC-B407-6654DFB04C74}" dt="2023-02-15T19:21:18.606" v="3406" actId="1076"/>
          <ac:spMkLst>
            <pc:docMk/>
            <pc:sldMk cId="3039687056" sldId="459"/>
            <ac:spMk id="2" creationId="{C4B775AD-C32C-4687-B796-E977BEBC4A9D}"/>
          </ac:spMkLst>
        </pc:spChg>
        <pc:spChg chg="mod">
          <ac:chgData name="James Williams" userId="c957a50b-491f-4d94-b4bc-52aca3e2340d" providerId="ADAL" clId="{2236317F-B785-4DCC-B407-6654DFB04C74}" dt="2023-02-21T14:58:21.832" v="4774" actId="20577"/>
          <ac:spMkLst>
            <pc:docMk/>
            <pc:sldMk cId="3039687056" sldId="459"/>
            <ac:spMk id="9" creationId="{EA8F903F-9983-4A50-A0A1-110CD805E140}"/>
          </ac:spMkLst>
        </pc:spChg>
        <pc:picChg chg="mod">
          <ac:chgData name="James Williams" userId="c957a50b-491f-4d94-b4bc-52aca3e2340d" providerId="ADAL" clId="{2236317F-B785-4DCC-B407-6654DFB04C74}" dt="2023-02-15T19:21:21.885" v="3408" actId="1076"/>
          <ac:picMkLst>
            <pc:docMk/>
            <pc:sldMk cId="3039687056" sldId="459"/>
            <ac:picMk id="5" creationId="{8CBF1845-E278-476A-8B88-671B111EA26C}"/>
          </ac:picMkLst>
        </pc:picChg>
      </pc:sldChg>
      <pc:sldChg chg="modSp del mod">
        <pc:chgData name="James Williams" userId="c957a50b-491f-4d94-b4bc-52aca3e2340d" providerId="ADAL" clId="{2236317F-B785-4DCC-B407-6654DFB04C74}" dt="2023-02-15T14:51:47.721" v="1450" actId="2696"/>
        <pc:sldMkLst>
          <pc:docMk/>
          <pc:sldMk cId="3861420591" sldId="460"/>
        </pc:sldMkLst>
        <pc:spChg chg="mod">
          <ac:chgData name="James Williams" userId="c957a50b-491f-4d94-b4bc-52aca3e2340d" providerId="ADAL" clId="{2236317F-B785-4DCC-B407-6654DFB04C74}" dt="2023-02-15T14:50:41.437" v="1426" actId="20577"/>
          <ac:spMkLst>
            <pc:docMk/>
            <pc:sldMk cId="3861420591" sldId="460"/>
            <ac:spMk id="2" creationId="{C4B775AD-C32C-4687-B796-E977BEBC4A9D}"/>
          </ac:spMkLst>
        </pc:spChg>
      </pc:sldChg>
      <pc:sldChg chg="modSp del mod">
        <pc:chgData name="James Williams" userId="c957a50b-491f-4d94-b4bc-52aca3e2340d" providerId="ADAL" clId="{2236317F-B785-4DCC-B407-6654DFB04C74}" dt="2023-02-15T19:20:39.896" v="3385" actId="2696"/>
        <pc:sldMkLst>
          <pc:docMk/>
          <pc:sldMk cId="90840979" sldId="461"/>
        </pc:sldMkLst>
        <pc:picChg chg="mod">
          <ac:chgData name="James Williams" userId="c957a50b-491f-4d94-b4bc-52aca3e2340d" providerId="ADAL" clId="{2236317F-B785-4DCC-B407-6654DFB04C74}" dt="2023-02-15T19:20:36.004" v="3384" actId="1076"/>
          <ac:picMkLst>
            <pc:docMk/>
            <pc:sldMk cId="90840979" sldId="461"/>
            <ac:picMk id="4" creationId="{074B7E07-A0DC-4D96-B19B-77A7D75D0A04}"/>
          </ac:picMkLst>
        </pc:picChg>
      </pc:sldChg>
      <pc:sldChg chg="modSp mod">
        <pc:chgData name="James Williams" userId="c957a50b-491f-4d94-b4bc-52aca3e2340d" providerId="ADAL" clId="{2236317F-B785-4DCC-B407-6654DFB04C74}" dt="2023-02-15T19:20:56.787" v="3401" actId="20577"/>
        <pc:sldMkLst>
          <pc:docMk/>
          <pc:sldMk cId="1881292774" sldId="462"/>
        </pc:sldMkLst>
        <pc:spChg chg="mod">
          <ac:chgData name="James Williams" userId="c957a50b-491f-4d94-b4bc-52aca3e2340d" providerId="ADAL" clId="{2236317F-B785-4DCC-B407-6654DFB04C74}" dt="2023-02-15T19:20:49.122" v="3396" actId="1076"/>
          <ac:spMkLst>
            <pc:docMk/>
            <pc:sldMk cId="1881292774" sldId="462"/>
            <ac:spMk id="2" creationId="{C4B775AD-C32C-4687-B796-E977BEBC4A9D}"/>
          </ac:spMkLst>
        </pc:spChg>
        <pc:spChg chg="mod">
          <ac:chgData name="James Williams" userId="c957a50b-491f-4d94-b4bc-52aca3e2340d" providerId="ADAL" clId="{2236317F-B785-4DCC-B407-6654DFB04C74}" dt="2023-02-15T19:20:56.787" v="3401" actId="20577"/>
          <ac:spMkLst>
            <pc:docMk/>
            <pc:sldMk cId="1881292774" sldId="462"/>
            <ac:spMk id="3" creationId="{C2DA9A8C-66E5-43F5-893D-004938359B76}"/>
          </ac:spMkLst>
        </pc:spChg>
        <pc:picChg chg="mod">
          <ac:chgData name="James Williams" userId="c957a50b-491f-4d94-b4bc-52aca3e2340d" providerId="ADAL" clId="{2236317F-B785-4DCC-B407-6654DFB04C74}" dt="2023-02-15T19:20:51.745" v="3397" actId="1076"/>
          <ac:picMkLst>
            <pc:docMk/>
            <pc:sldMk cId="1881292774" sldId="462"/>
            <ac:picMk id="4" creationId="{074B7E07-A0DC-4D96-B19B-77A7D75D0A04}"/>
          </ac:picMkLst>
        </pc:picChg>
      </pc:sldChg>
      <pc:sldChg chg="modSp mod">
        <pc:chgData name="James Williams" userId="c957a50b-491f-4d94-b4bc-52aca3e2340d" providerId="ADAL" clId="{2236317F-B785-4DCC-B407-6654DFB04C74}" dt="2023-02-16T16:44:13.250" v="3519" actId="20577"/>
        <pc:sldMkLst>
          <pc:docMk/>
          <pc:sldMk cId="378599177" sldId="463"/>
        </pc:sldMkLst>
        <pc:spChg chg="mod">
          <ac:chgData name="James Williams" userId="c957a50b-491f-4d94-b4bc-52aca3e2340d" providerId="ADAL" clId="{2236317F-B785-4DCC-B407-6654DFB04C74}" dt="2023-02-16T16:44:13.250" v="3519" actId="20577"/>
          <ac:spMkLst>
            <pc:docMk/>
            <pc:sldMk cId="378599177" sldId="463"/>
            <ac:spMk id="2" creationId="{C4B775AD-C32C-4687-B796-E977BEBC4A9D}"/>
          </ac:spMkLst>
        </pc:spChg>
      </pc:sldChg>
      <pc:sldChg chg="modSp del mod">
        <pc:chgData name="James Williams" userId="c957a50b-491f-4d94-b4bc-52aca3e2340d" providerId="ADAL" clId="{2236317F-B785-4DCC-B407-6654DFB04C74}" dt="2023-02-16T16:44:03.703" v="3517" actId="2696"/>
        <pc:sldMkLst>
          <pc:docMk/>
          <pc:sldMk cId="1173860747" sldId="464"/>
        </pc:sldMkLst>
        <pc:spChg chg="mod">
          <ac:chgData name="James Williams" userId="c957a50b-491f-4d94-b4bc-52aca3e2340d" providerId="ADAL" clId="{2236317F-B785-4DCC-B407-6654DFB04C74}" dt="2023-02-15T19:12:42.632" v="2997" actId="1076"/>
          <ac:spMkLst>
            <pc:docMk/>
            <pc:sldMk cId="1173860747" sldId="464"/>
            <ac:spMk id="2" creationId="{C4B775AD-C32C-4687-B796-E977BEBC4A9D}"/>
          </ac:spMkLst>
        </pc:spChg>
      </pc:sldChg>
      <pc:sldChg chg="add">
        <pc:chgData name="James Williams" userId="c957a50b-491f-4d94-b4bc-52aca3e2340d" providerId="ADAL" clId="{2236317F-B785-4DCC-B407-6654DFB04C74}" dt="2023-02-16T16:44:21.907" v="3520"/>
        <pc:sldMkLst>
          <pc:docMk/>
          <pc:sldMk cId="3709374804" sldId="464"/>
        </pc:sldMkLst>
      </pc:sldChg>
      <pc:sldChg chg="modSp mod">
        <pc:chgData name="James Williams" userId="c957a50b-491f-4d94-b4bc-52aca3e2340d" providerId="ADAL" clId="{2236317F-B785-4DCC-B407-6654DFB04C74}" dt="2023-02-15T19:06:38.610" v="2949" actId="6549"/>
        <pc:sldMkLst>
          <pc:docMk/>
          <pc:sldMk cId="1645712769" sldId="465"/>
        </pc:sldMkLst>
        <pc:spChg chg="mod">
          <ac:chgData name="James Williams" userId="c957a50b-491f-4d94-b4bc-52aca3e2340d" providerId="ADAL" clId="{2236317F-B785-4DCC-B407-6654DFB04C74}" dt="2023-02-15T19:06:38.610" v="2949" actId="6549"/>
          <ac:spMkLst>
            <pc:docMk/>
            <pc:sldMk cId="1645712769" sldId="465"/>
            <ac:spMk id="2" creationId="{C4B775AD-C32C-4687-B796-E977BEBC4A9D}"/>
          </ac:spMkLst>
        </pc:spChg>
        <pc:spChg chg="mod">
          <ac:chgData name="James Williams" userId="c957a50b-491f-4d94-b4bc-52aca3e2340d" providerId="ADAL" clId="{2236317F-B785-4DCC-B407-6654DFB04C74}" dt="2023-02-15T19:04:10.739" v="2911" actId="20577"/>
          <ac:spMkLst>
            <pc:docMk/>
            <pc:sldMk cId="1645712769" sldId="465"/>
            <ac:spMk id="3" creationId="{C2DA9A8C-66E5-43F5-893D-004938359B76}"/>
          </ac:spMkLst>
        </pc:spChg>
        <pc:picChg chg="mod">
          <ac:chgData name="James Williams" userId="c957a50b-491f-4d94-b4bc-52aca3e2340d" providerId="ADAL" clId="{2236317F-B785-4DCC-B407-6654DFB04C74}" dt="2023-02-15T19:04:06.481" v="2907" actId="1076"/>
          <ac:picMkLst>
            <pc:docMk/>
            <pc:sldMk cId="1645712769" sldId="465"/>
            <ac:picMk id="5" creationId="{49C50EE6-34BE-40DD-AB73-29125F188931}"/>
          </ac:picMkLst>
        </pc:picChg>
      </pc:sldChg>
      <pc:sldChg chg="add">
        <pc:chgData name="James Williams" userId="c957a50b-491f-4d94-b4bc-52aca3e2340d" providerId="ADAL" clId="{2236317F-B785-4DCC-B407-6654DFB04C74}" dt="2023-02-16T16:44:21.907" v="3520"/>
        <pc:sldMkLst>
          <pc:docMk/>
          <pc:sldMk cId="3326082162" sldId="468"/>
        </pc:sldMkLst>
      </pc:sldChg>
      <pc:sldChg chg="del">
        <pc:chgData name="James Williams" userId="c957a50b-491f-4d94-b4bc-52aca3e2340d" providerId="ADAL" clId="{2236317F-B785-4DCC-B407-6654DFB04C74}" dt="2023-02-16T16:44:03.703" v="3517" actId="2696"/>
        <pc:sldMkLst>
          <pc:docMk/>
          <pc:sldMk cId="3943393540" sldId="468"/>
        </pc:sldMkLst>
      </pc:sldChg>
      <pc:sldChg chg="add del">
        <pc:chgData name="James Williams" userId="c957a50b-491f-4d94-b4bc-52aca3e2340d" providerId="ADAL" clId="{2236317F-B785-4DCC-B407-6654DFB04C74}" dt="2023-01-24T13:03:14.984" v="7" actId="2696"/>
        <pc:sldMkLst>
          <pc:docMk/>
          <pc:sldMk cId="495033709" sldId="471"/>
        </pc:sldMkLst>
      </pc:sldChg>
      <pc:sldChg chg="add del">
        <pc:chgData name="James Williams" userId="c957a50b-491f-4d94-b4bc-52aca3e2340d" providerId="ADAL" clId="{2236317F-B785-4DCC-B407-6654DFB04C74}" dt="2023-01-24T12:31:39.046" v="3" actId="2696"/>
        <pc:sldMkLst>
          <pc:docMk/>
          <pc:sldMk cId="736439724" sldId="472"/>
        </pc:sldMkLst>
      </pc:sldChg>
      <pc:sldChg chg="add del">
        <pc:chgData name="James Williams" userId="c957a50b-491f-4d94-b4bc-52aca3e2340d" providerId="ADAL" clId="{2236317F-B785-4DCC-B407-6654DFB04C74}" dt="2023-02-01T13:55:10.883" v="34" actId="2696"/>
        <pc:sldMkLst>
          <pc:docMk/>
          <pc:sldMk cId="1435200810" sldId="472"/>
        </pc:sldMkLst>
      </pc:sldChg>
      <pc:sldChg chg="add del">
        <pc:chgData name="James Williams" userId="c957a50b-491f-4d94-b4bc-52aca3e2340d" providerId="ADAL" clId="{2236317F-B785-4DCC-B407-6654DFB04C74}" dt="2023-02-01T13:55:10.883" v="34" actId="2696"/>
        <pc:sldMkLst>
          <pc:docMk/>
          <pc:sldMk cId="2771658650" sldId="473"/>
        </pc:sldMkLst>
      </pc:sldChg>
      <pc:sldChg chg="add del">
        <pc:chgData name="James Williams" userId="c957a50b-491f-4d94-b4bc-52aca3e2340d" providerId="ADAL" clId="{2236317F-B785-4DCC-B407-6654DFB04C74}" dt="2023-01-24T15:16:02.123" v="24" actId="2696"/>
        <pc:sldMkLst>
          <pc:docMk/>
          <pc:sldMk cId="1727195582" sldId="474"/>
        </pc:sldMkLst>
      </pc:sldChg>
      <pc:sldChg chg="modSp add mod">
        <pc:chgData name="James Williams" userId="c957a50b-491f-4d94-b4bc-52aca3e2340d" providerId="ADAL" clId="{2236317F-B785-4DCC-B407-6654DFB04C74}" dt="2023-02-15T12:55:04.962" v="120" actId="113"/>
        <pc:sldMkLst>
          <pc:docMk/>
          <pc:sldMk cId="4231680777" sldId="529"/>
        </pc:sldMkLst>
        <pc:spChg chg="mod">
          <ac:chgData name="James Williams" userId="c957a50b-491f-4d94-b4bc-52aca3e2340d" providerId="ADAL" clId="{2236317F-B785-4DCC-B407-6654DFB04C74}" dt="2023-02-15T12:55:04.962" v="120" actId="113"/>
          <ac:spMkLst>
            <pc:docMk/>
            <pc:sldMk cId="4231680777" sldId="529"/>
            <ac:spMk id="2" creationId="{61365102-6F14-4FB7-8C3C-AB618E6179A2}"/>
          </ac:spMkLst>
        </pc:spChg>
      </pc:sldChg>
      <pc:sldChg chg="add del">
        <pc:chgData name="James Williams" userId="c957a50b-491f-4d94-b4bc-52aca3e2340d" providerId="ADAL" clId="{2236317F-B785-4DCC-B407-6654DFB04C74}" dt="2023-01-31T10:26:24.132" v="32" actId="2696"/>
        <pc:sldMkLst>
          <pc:docMk/>
          <pc:sldMk cId="3746413831" sldId="530"/>
        </pc:sldMkLst>
      </pc:sldChg>
      <pc:sldChg chg="add del">
        <pc:chgData name="James Williams" userId="c957a50b-491f-4d94-b4bc-52aca3e2340d" providerId="ADAL" clId="{2236317F-B785-4DCC-B407-6654DFB04C74}" dt="2023-01-29T13:19:36.215" v="30" actId="2696"/>
        <pc:sldMkLst>
          <pc:docMk/>
          <pc:sldMk cId="66062368" sldId="532"/>
        </pc:sldMkLst>
      </pc:sldChg>
      <pc:sldChg chg="add ord">
        <pc:chgData name="James Williams" userId="c957a50b-491f-4d94-b4bc-52aca3e2340d" providerId="ADAL" clId="{2236317F-B785-4DCC-B407-6654DFB04C74}" dt="2023-02-14T14:03:06.509" v="90"/>
        <pc:sldMkLst>
          <pc:docMk/>
          <pc:sldMk cId="3253482756" sldId="532"/>
        </pc:sldMkLst>
      </pc:sldChg>
      <pc:sldChg chg="add del">
        <pc:chgData name="James Williams" userId="c957a50b-491f-4d94-b4bc-52aca3e2340d" providerId="ADAL" clId="{2236317F-B785-4DCC-B407-6654DFB04C74}" dt="2023-02-01T13:55:10.883" v="34" actId="2696"/>
        <pc:sldMkLst>
          <pc:docMk/>
          <pc:sldMk cId="1910808215" sldId="533"/>
        </pc:sldMkLst>
      </pc:sldChg>
      <pc:sldChg chg="add del">
        <pc:chgData name="James Williams" userId="c957a50b-491f-4d94-b4bc-52aca3e2340d" providerId="ADAL" clId="{2236317F-B785-4DCC-B407-6654DFB04C74}" dt="2023-02-08T11:08:52.013" v="40" actId="2696"/>
        <pc:sldMkLst>
          <pc:docMk/>
          <pc:sldMk cId="262406679" sldId="534"/>
        </pc:sldMkLst>
      </pc:sldChg>
      <pc:sldChg chg="modSp add mod">
        <pc:chgData name="James Williams" userId="c957a50b-491f-4d94-b4bc-52aca3e2340d" providerId="ADAL" clId="{2236317F-B785-4DCC-B407-6654DFB04C74}" dt="2023-02-15T12:45:30.968" v="94" actId="5793"/>
        <pc:sldMkLst>
          <pc:docMk/>
          <pc:sldMk cId="4253867386" sldId="534"/>
        </pc:sldMkLst>
        <pc:spChg chg="mod">
          <ac:chgData name="James Williams" userId="c957a50b-491f-4d94-b4bc-52aca3e2340d" providerId="ADAL" clId="{2236317F-B785-4DCC-B407-6654DFB04C74}" dt="2023-02-15T12:45:30.968" v="94" actId="5793"/>
          <ac:spMkLst>
            <pc:docMk/>
            <pc:sldMk cId="4253867386" sldId="534"/>
            <ac:spMk id="2" creationId="{879C4539-B374-44C3-BF74-E2700584EAC7}"/>
          </ac:spMkLst>
        </pc:spChg>
        <pc:spChg chg="mod">
          <ac:chgData name="James Williams" userId="c957a50b-491f-4d94-b4bc-52aca3e2340d" providerId="ADAL" clId="{2236317F-B785-4DCC-B407-6654DFB04C74}" dt="2023-02-12T13:31:39.311" v="47" actId="20577"/>
          <ac:spMkLst>
            <pc:docMk/>
            <pc:sldMk cId="4253867386" sldId="534"/>
            <ac:spMk id="3" creationId="{D413427D-D21B-42D8-9002-D02A6D4A4779}"/>
          </ac:spMkLst>
        </pc:spChg>
      </pc:sldChg>
      <pc:sldChg chg="addSp modSp add mod">
        <pc:chgData name="James Williams" userId="c957a50b-491f-4d94-b4bc-52aca3e2340d" providerId="ADAL" clId="{2236317F-B785-4DCC-B407-6654DFB04C74}" dt="2023-02-14T14:02:59.055" v="88" actId="1076"/>
        <pc:sldMkLst>
          <pc:docMk/>
          <pc:sldMk cId="2264165658" sldId="535"/>
        </pc:sldMkLst>
        <pc:spChg chg="mod">
          <ac:chgData name="James Williams" userId="c957a50b-491f-4d94-b4bc-52aca3e2340d" providerId="ADAL" clId="{2236317F-B785-4DCC-B407-6654DFB04C74}" dt="2023-02-14T14:01:18.728" v="80" actId="313"/>
          <ac:spMkLst>
            <pc:docMk/>
            <pc:sldMk cId="2264165658" sldId="535"/>
            <ac:spMk id="2" creationId="{4E19FDFA-248F-4679-A0E2-5599C132D48C}"/>
          </ac:spMkLst>
        </pc:spChg>
        <pc:picChg chg="add mod">
          <ac:chgData name="James Williams" userId="c957a50b-491f-4d94-b4bc-52aca3e2340d" providerId="ADAL" clId="{2236317F-B785-4DCC-B407-6654DFB04C74}" dt="2023-02-14T14:02:59.055" v="88" actId="1076"/>
          <ac:picMkLst>
            <pc:docMk/>
            <pc:sldMk cId="2264165658" sldId="535"/>
            <ac:picMk id="4" creationId="{21C2ACDF-DD50-5F06-38F9-415F79F1CF50}"/>
          </ac:picMkLst>
        </pc:picChg>
        <pc:picChg chg="mod">
          <ac:chgData name="James Williams" userId="c957a50b-491f-4d94-b4bc-52aca3e2340d" providerId="ADAL" clId="{2236317F-B785-4DCC-B407-6654DFB04C74}" dt="2023-02-14T14:02:10.540" v="81" actId="1076"/>
          <ac:picMkLst>
            <pc:docMk/>
            <pc:sldMk cId="2264165658" sldId="535"/>
            <ac:picMk id="20" creationId="{2F828D59-9D3B-4785-9FC2-0D296B3C8C9C}"/>
          </ac:picMkLst>
        </pc:picChg>
      </pc:sldChg>
      <pc:sldChg chg="add del">
        <pc:chgData name="James Williams" userId="c957a50b-491f-4d94-b4bc-52aca3e2340d" providerId="ADAL" clId="{2236317F-B785-4DCC-B407-6654DFB04C74}" dt="2023-02-12T13:27:59.770" v="44" actId="2696"/>
        <pc:sldMkLst>
          <pc:docMk/>
          <pc:sldMk cId="4033799117" sldId="536"/>
        </pc:sldMkLst>
      </pc:sldChg>
      <pc:sldChg chg="addSp delSp modSp add mod">
        <pc:chgData name="James Williams" userId="c957a50b-491f-4d94-b4bc-52aca3e2340d" providerId="ADAL" clId="{2236317F-B785-4DCC-B407-6654DFB04C74}" dt="2023-02-15T17:48:26.520" v="2477" actId="113"/>
        <pc:sldMkLst>
          <pc:docMk/>
          <pc:sldMk cId="1859535392" sldId="539"/>
        </pc:sldMkLst>
        <pc:spChg chg="mod">
          <ac:chgData name="James Williams" userId="c957a50b-491f-4d94-b4bc-52aca3e2340d" providerId="ADAL" clId="{2236317F-B785-4DCC-B407-6654DFB04C74}" dt="2023-02-15T17:33:01.547" v="1929" actId="20577"/>
          <ac:spMkLst>
            <pc:docMk/>
            <pc:sldMk cId="1859535392" sldId="539"/>
            <ac:spMk id="2" creationId="{ED4F0950-674D-CC46-3F34-685CAA89D5C6}"/>
          </ac:spMkLst>
        </pc:spChg>
        <pc:spChg chg="mod">
          <ac:chgData name="James Williams" userId="c957a50b-491f-4d94-b4bc-52aca3e2340d" providerId="ADAL" clId="{2236317F-B785-4DCC-B407-6654DFB04C74}" dt="2023-02-15T17:48:26.520" v="2477" actId="113"/>
          <ac:spMkLst>
            <pc:docMk/>
            <pc:sldMk cId="1859535392" sldId="539"/>
            <ac:spMk id="3" creationId="{6037B7DC-E87E-9683-5661-236BA74C8CA6}"/>
          </ac:spMkLst>
        </pc:spChg>
        <pc:picChg chg="add mod">
          <ac:chgData name="James Williams" userId="c957a50b-491f-4d94-b4bc-52aca3e2340d" providerId="ADAL" clId="{2236317F-B785-4DCC-B407-6654DFB04C74}" dt="2023-02-15T17:48:00.499" v="2460" actId="1076"/>
          <ac:picMkLst>
            <pc:docMk/>
            <pc:sldMk cId="1859535392" sldId="539"/>
            <ac:picMk id="4" creationId="{CAC88747-E1DB-9588-B1A6-44CF71EBD820}"/>
          </ac:picMkLst>
        </pc:picChg>
        <pc:picChg chg="del">
          <ac:chgData name="James Williams" userId="c957a50b-491f-4d94-b4bc-52aca3e2340d" providerId="ADAL" clId="{2236317F-B785-4DCC-B407-6654DFB04C74}" dt="2023-02-15T17:32:39.878" v="1921" actId="478"/>
          <ac:picMkLst>
            <pc:docMk/>
            <pc:sldMk cId="1859535392" sldId="539"/>
            <ac:picMk id="6" creationId="{389FA13C-726C-34BA-ED69-9F55D4F47C81}"/>
          </ac:picMkLst>
        </pc:picChg>
      </pc:sldChg>
      <pc:sldChg chg="add">
        <pc:chgData name="James Williams" userId="c957a50b-491f-4d94-b4bc-52aca3e2340d" providerId="ADAL" clId="{2236317F-B785-4DCC-B407-6654DFB04C74}" dt="2023-02-09T10:51:57.008" v="41"/>
        <pc:sldMkLst>
          <pc:docMk/>
          <pc:sldMk cId="83117799" sldId="544"/>
        </pc:sldMkLst>
      </pc:sldChg>
      <pc:sldChg chg="modSp add mod">
        <pc:chgData name="James Williams" userId="c957a50b-491f-4d94-b4bc-52aca3e2340d" providerId="ADAL" clId="{2236317F-B785-4DCC-B407-6654DFB04C74}" dt="2023-02-15T12:58:50.026" v="182" actId="27636"/>
        <pc:sldMkLst>
          <pc:docMk/>
          <pc:sldMk cId="1608057902" sldId="545"/>
        </pc:sldMkLst>
        <pc:spChg chg="mod">
          <ac:chgData name="James Williams" userId="c957a50b-491f-4d94-b4bc-52aca3e2340d" providerId="ADAL" clId="{2236317F-B785-4DCC-B407-6654DFB04C74}" dt="2023-02-15T12:58:50.026" v="182" actId="27636"/>
          <ac:spMkLst>
            <pc:docMk/>
            <pc:sldMk cId="1608057902" sldId="545"/>
            <ac:spMk id="3" creationId="{DCEB263E-DB1B-4BF3-AB36-E0DA3AAE283E}"/>
          </ac:spMkLst>
        </pc:spChg>
      </pc:sldChg>
      <pc:sldChg chg="addSp delSp modSp add mod setBg">
        <pc:chgData name="James Williams" userId="c957a50b-491f-4d94-b4bc-52aca3e2340d" providerId="ADAL" clId="{2236317F-B785-4DCC-B407-6654DFB04C74}" dt="2023-02-15T13:28:42.983" v="642" actId="1076"/>
        <pc:sldMkLst>
          <pc:docMk/>
          <pc:sldMk cId="3036475305" sldId="546"/>
        </pc:sldMkLst>
        <pc:spChg chg="mod">
          <ac:chgData name="James Williams" userId="c957a50b-491f-4d94-b4bc-52aca3e2340d" providerId="ADAL" clId="{2236317F-B785-4DCC-B407-6654DFB04C74}" dt="2023-02-15T13:28:42.983" v="642" actId="1076"/>
          <ac:spMkLst>
            <pc:docMk/>
            <pc:sldMk cId="3036475305" sldId="546"/>
            <ac:spMk id="2" creationId="{DA84A94C-87C3-4136-B410-A529FF78469B}"/>
          </ac:spMkLst>
        </pc:spChg>
        <pc:spChg chg="mod">
          <ac:chgData name="James Williams" userId="c957a50b-491f-4d94-b4bc-52aca3e2340d" providerId="ADAL" clId="{2236317F-B785-4DCC-B407-6654DFB04C74}" dt="2023-02-15T13:27:52.442" v="632" actId="26606"/>
          <ac:spMkLst>
            <pc:docMk/>
            <pc:sldMk cId="3036475305" sldId="546"/>
            <ac:spMk id="3" creationId="{ED4A8FD7-C30A-49EE-8AE6-5553C7A50872}"/>
          </ac:spMkLst>
        </pc:spChg>
        <pc:spChg chg="add del">
          <ac:chgData name="James Williams" userId="c957a50b-491f-4d94-b4bc-52aca3e2340d" providerId="ADAL" clId="{2236317F-B785-4DCC-B407-6654DFB04C74}" dt="2023-02-15T13:27:52.442" v="632" actId="26606"/>
          <ac:spMkLst>
            <pc:docMk/>
            <pc:sldMk cId="3036475305" sldId="546"/>
            <ac:spMk id="2055" creationId="{1459B206-3BB4-4463-AC79-8DD9EE5997B9}"/>
          </ac:spMkLst>
        </pc:spChg>
        <pc:spChg chg="add del">
          <ac:chgData name="James Williams" userId="c957a50b-491f-4d94-b4bc-52aca3e2340d" providerId="ADAL" clId="{2236317F-B785-4DCC-B407-6654DFB04C74}" dt="2023-02-15T13:27:52.442" v="632" actId="26606"/>
          <ac:spMkLst>
            <pc:docMk/>
            <pc:sldMk cId="3036475305" sldId="546"/>
            <ac:spMk id="2057" creationId="{B8EA69F7-E487-4D33-A280-0571339F8B3E}"/>
          </ac:spMkLst>
        </pc:spChg>
        <pc:spChg chg="add del">
          <ac:chgData name="James Williams" userId="c957a50b-491f-4d94-b4bc-52aca3e2340d" providerId="ADAL" clId="{2236317F-B785-4DCC-B407-6654DFB04C74}" dt="2023-02-15T13:27:52.442" v="632" actId="26606"/>
          <ac:spMkLst>
            <pc:docMk/>
            <pc:sldMk cId="3036475305" sldId="546"/>
            <ac:spMk id="2059" creationId="{94D0C214-AC85-438D-8BC5-D6BCC9A5696C}"/>
          </ac:spMkLst>
        </pc:spChg>
        <pc:spChg chg="add del">
          <ac:chgData name="James Williams" userId="c957a50b-491f-4d94-b4bc-52aca3e2340d" providerId="ADAL" clId="{2236317F-B785-4DCC-B407-6654DFB04C74}" dt="2023-02-15T13:27:52.442" v="632" actId="26606"/>
          <ac:spMkLst>
            <pc:docMk/>
            <pc:sldMk cId="3036475305" sldId="546"/>
            <ac:spMk id="2061" creationId="{3616204B-68EA-4ADA-A563-16E43E19259F}"/>
          </ac:spMkLst>
        </pc:spChg>
        <pc:picChg chg="mod">
          <ac:chgData name="James Williams" userId="c957a50b-491f-4d94-b4bc-52aca3e2340d" providerId="ADAL" clId="{2236317F-B785-4DCC-B407-6654DFB04C74}" dt="2023-02-15T13:28:14.913" v="637" actId="1076"/>
          <ac:picMkLst>
            <pc:docMk/>
            <pc:sldMk cId="3036475305" sldId="546"/>
            <ac:picMk id="1026" creationId="{634216C1-D69C-43D3-B289-D77C00C4EDC2}"/>
          </ac:picMkLst>
        </pc:picChg>
        <pc:picChg chg="mod">
          <ac:chgData name="James Williams" userId="c957a50b-491f-4d94-b4bc-52aca3e2340d" providerId="ADAL" clId="{2236317F-B785-4DCC-B407-6654DFB04C74}" dt="2023-02-15T13:28:18.370" v="639" actId="1076"/>
          <ac:picMkLst>
            <pc:docMk/>
            <pc:sldMk cId="3036475305" sldId="546"/>
            <ac:picMk id="1028" creationId="{F3B771AF-1490-AF13-B20D-C69250C9A1ED}"/>
          </ac:picMkLst>
        </pc:picChg>
        <pc:picChg chg="add mod">
          <ac:chgData name="James Williams" userId="c957a50b-491f-4d94-b4bc-52aca3e2340d" providerId="ADAL" clId="{2236317F-B785-4DCC-B407-6654DFB04C74}" dt="2023-02-15T13:28:26.910" v="641" actId="14100"/>
          <ac:picMkLst>
            <pc:docMk/>
            <pc:sldMk cId="3036475305" sldId="546"/>
            <ac:picMk id="2050" creationId="{27FD5930-CD36-019B-6EC0-36D6B45CC590}"/>
          </ac:picMkLst>
        </pc:picChg>
      </pc:sldChg>
      <pc:sldChg chg="modSp new del mod">
        <pc:chgData name="James Williams" userId="c957a50b-491f-4d94-b4bc-52aca3e2340d" providerId="ADAL" clId="{2236317F-B785-4DCC-B407-6654DFB04C74}" dt="2023-02-15T14:47:57.243" v="1374" actId="2696"/>
        <pc:sldMkLst>
          <pc:docMk/>
          <pc:sldMk cId="2327738977" sldId="547"/>
        </pc:sldMkLst>
        <pc:spChg chg="mod">
          <ac:chgData name="James Williams" userId="c957a50b-491f-4d94-b4bc-52aca3e2340d" providerId="ADAL" clId="{2236317F-B785-4DCC-B407-6654DFB04C74}" dt="2023-02-15T14:34:57.604" v="1008" actId="20577"/>
          <ac:spMkLst>
            <pc:docMk/>
            <pc:sldMk cId="2327738977" sldId="547"/>
            <ac:spMk id="3" creationId="{910E0651-5965-C90F-DABB-935573F9AE65}"/>
          </ac:spMkLst>
        </pc:spChg>
      </pc:sldChg>
      <pc:sldChg chg="addSp delSp modSp add del mod setBg">
        <pc:chgData name="James Williams" userId="c957a50b-491f-4d94-b4bc-52aca3e2340d" providerId="ADAL" clId="{2236317F-B785-4DCC-B407-6654DFB04C74}" dt="2023-02-15T14:47:53.433" v="1373" actId="2696"/>
        <pc:sldMkLst>
          <pc:docMk/>
          <pc:sldMk cId="3332408205" sldId="548"/>
        </pc:sldMkLst>
        <pc:spChg chg="mod">
          <ac:chgData name="James Williams" userId="c957a50b-491f-4d94-b4bc-52aca3e2340d" providerId="ADAL" clId="{2236317F-B785-4DCC-B407-6654DFB04C74}" dt="2023-02-15T14:41:47.449" v="1197" actId="26606"/>
          <ac:spMkLst>
            <pc:docMk/>
            <pc:sldMk cId="3332408205" sldId="548"/>
            <ac:spMk id="2" creationId="{C4B775AD-C32C-4687-B796-E977BEBC4A9D}"/>
          </ac:spMkLst>
        </pc:spChg>
        <pc:spChg chg="mod">
          <ac:chgData name="James Williams" userId="c957a50b-491f-4d94-b4bc-52aca3e2340d" providerId="ADAL" clId="{2236317F-B785-4DCC-B407-6654DFB04C74}" dt="2023-02-15T14:42:46.685" v="1301" actId="20577"/>
          <ac:spMkLst>
            <pc:docMk/>
            <pc:sldMk cId="3332408205" sldId="548"/>
            <ac:spMk id="3" creationId="{C2DA9A8C-66E5-43F5-893D-004938359B76}"/>
          </ac:spMkLst>
        </pc:spChg>
        <pc:spChg chg="add del mod">
          <ac:chgData name="James Williams" userId="c957a50b-491f-4d94-b4bc-52aca3e2340d" providerId="ADAL" clId="{2236317F-B785-4DCC-B407-6654DFB04C74}" dt="2023-02-15T14:44:46.698" v="1315" actId="767"/>
          <ac:spMkLst>
            <pc:docMk/>
            <pc:sldMk cId="3332408205" sldId="548"/>
            <ac:spMk id="8" creationId="{604FB7C3-0622-DC56-E279-14492047D700}"/>
          </ac:spMkLst>
        </pc:spChg>
        <pc:spChg chg="add del mod">
          <ac:chgData name="James Williams" userId="c957a50b-491f-4d94-b4bc-52aca3e2340d" providerId="ADAL" clId="{2236317F-B785-4DCC-B407-6654DFB04C74}" dt="2023-02-15T14:46:17.542" v="1340" actId="21"/>
          <ac:spMkLst>
            <pc:docMk/>
            <pc:sldMk cId="3332408205" sldId="548"/>
            <ac:spMk id="9" creationId="{6514534A-C5A6-6E17-8B7C-B374C97143A9}"/>
          </ac:spMkLst>
        </pc:spChg>
        <pc:spChg chg="add">
          <ac:chgData name="James Williams" userId="c957a50b-491f-4d94-b4bc-52aca3e2340d" providerId="ADAL" clId="{2236317F-B785-4DCC-B407-6654DFB04C74}" dt="2023-02-15T14:41:47.449" v="1197" actId="26606"/>
          <ac:spMkLst>
            <pc:docMk/>
            <pc:sldMk cId="3332408205" sldId="548"/>
            <ac:spMk id="12" creationId="{1459B206-3BB4-4463-AC79-8DD9EE5997B9}"/>
          </ac:spMkLst>
        </pc:spChg>
        <pc:spChg chg="add">
          <ac:chgData name="James Williams" userId="c957a50b-491f-4d94-b4bc-52aca3e2340d" providerId="ADAL" clId="{2236317F-B785-4DCC-B407-6654DFB04C74}" dt="2023-02-15T14:41:47.449" v="1197" actId="26606"/>
          <ac:spMkLst>
            <pc:docMk/>
            <pc:sldMk cId="3332408205" sldId="548"/>
            <ac:spMk id="14" creationId="{B8EA69F7-E487-4D33-A280-0571339F8B3E}"/>
          </ac:spMkLst>
        </pc:spChg>
        <pc:spChg chg="add">
          <ac:chgData name="James Williams" userId="c957a50b-491f-4d94-b4bc-52aca3e2340d" providerId="ADAL" clId="{2236317F-B785-4DCC-B407-6654DFB04C74}" dt="2023-02-15T14:41:47.449" v="1197" actId="26606"/>
          <ac:spMkLst>
            <pc:docMk/>
            <pc:sldMk cId="3332408205" sldId="548"/>
            <ac:spMk id="16" creationId="{94D0C214-AC85-438D-8BC5-D6BCC9A5696C}"/>
          </ac:spMkLst>
        </pc:spChg>
        <pc:spChg chg="add">
          <ac:chgData name="James Williams" userId="c957a50b-491f-4d94-b4bc-52aca3e2340d" providerId="ADAL" clId="{2236317F-B785-4DCC-B407-6654DFB04C74}" dt="2023-02-15T14:41:47.449" v="1197" actId="26606"/>
          <ac:spMkLst>
            <pc:docMk/>
            <pc:sldMk cId="3332408205" sldId="548"/>
            <ac:spMk id="18" creationId="{3616204B-68EA-4ADA-A563-16E43E19259F}"/>
          </ac:spMkLst>
        </pc:spChg>
        <pc:picChg chg="del">
          <ac:chgData name="James Williams" userId="c957a50b-491f-4d94-b4bc-52aca3e2340d" providerId="ADAL" clId="{2236317F-B785-4DCC-B407-6654DFB04C74}" dt="2023-02-15T14:40:58.696" v="1186" actId="478"/>
          <ac:picMkLst>
            <pc:docMk/>
            <pc:sldMk cId="3332408205" sldId="548"/>
            <ac:picMk id="4" creationId="{994337F6-74A7-4B89-B86B-8546B4ABC827}"/>
          </ac:picMkLst>
        </pc:picChg>
        <pc:picChg chg="add del mod">
          <ac:chgData name="James Williams" userId="c957a50b-491f-4d94-b4bc-52aca3e2340d" providerId="ADAL" clId="{2236317F-B785-4DCC-B407-6654DFB04C74}" dt="2023-02-15T14:44:08.615" v="1303" actId="478"/>
          <ac:picMkLst>
            <pc:docMk/>
            <pc:sldMk cId="3332408205" sldId="548"/>
            <ac:picMk id="5" creationId="{0EE4A792-0CF5-E60D-3760-081E78284179}"/>
          </ac:picMkLst>
        </pc:picChg>
        <pc:picChg chg="add del mod">
          <ac:chgData name="James Williams" userId="c957a50b-491f-4d94-b4bc-52aca3e2340d" providerId="ADAL" clId="{2236317F-B785-4DCC-B407-6654DFB04C74}" dt="2023-02-15T14:44:08.020" v="1302" actId="478"/>
          <ac:picMkLst>
            <pc:docMk/>
            <pc:sldMk cId="3332408205" sldId="548"/>
            <ac:picMk id="6" creationId="{CC832AB7-F484-87BF-5D75-76BD8937B3FD}"/>
          </ac:picMkLst>
        </pc:picChg>
        <pc:picChg chg="add del mod">
          <ac:chgData name="James Williams" userId="c957a50b-491f-4d94-b4bc-52aca3e2340d" providerId="ADAL" clId="{2236317F-B785-4DCC-B407-6654DFB04C74}" dt="2023-02-15T14:44:08.943" v="1304" actId="478"/>
          <ac:picMkLst>
            <pc:docMk/>
            <pc:sldMk cId="3332408205" sldId="548"/>
            <ac:picMk id="7" creationId="{65302FCB-D257-F452-EA19-FC73426B5696}"/>
          </ac:picMkLst>
        </pc:picChg>
        <pc:picChg chg="add del mod">
          <ac:chgData name="James Williams" userId="c957a50b-491f-4d94-b4bc-52aca3e2340d" providerId="ADAL" clId="{2236317F-B785-4DCC-B407-6654DFB04C74}" dt="2023-02-15T14:46:26.756" v="1343" actId="21"/>
          <ac:picMkLst>
            <pc:docMk/>
            <pc:sldMk cId="3332408205" sldId="548"/>
            <ac:picMk id="3074" creationId="{63B731BF-395A-1909-A618-8E57DB439A69}"/>
          </ac:picMkLst>
        </pc:picChg>
      </pc:sldChg>
      <pc:sldChg chg="modSp add mod">
        <pc:chgData name="James Williams" userId="c957a50b-491f-4d94-b4bc-52aca3e2340d" providerId="ADAL" clId="{2236317F-B785-4DCC-B407-6654DFB04C74}" dt="2023-02-15T14:53:22.076" v="1601" actId="20577"/>
        <pc:sldMkLst>
          <pc:docMk/>
          <pc:sldMk cId="2904670727" sldId="549"/>
        </pc:sldMkLst>
        <pc:spChg chg="mod">
          <ac:chgData name="James Williams" userId="c957a50b-491f-4d94-b4bc-52aca3e2340d" providerId="ADAL" clId="{2236317F-B785-4DCC-B407-6654DFB04C74}" dt="2023-02-15T14:53:22.076" v="1601" actId="20577"/>
          <ac:spMkLst>
            <pc:docMk/>
            <pc:sldMk cId="2904670727" sldId="549"/>
            <ac:spMk id="3" creationId="{BB7F7EA6-40DD-4424-E5E0-52EF1FEE419F}"/>
          </ac:spMkLst>
        </pc:spChg>
      </pc:sldChg>
      <pc:sldChg chg="addSp delSp modSp new del mod setBg setClrOvrMap">
        <pc:chgData name="James Williams" userId="c957a50b-491f-4d94-b4bc-52aca3e2340d" providerId="ADAL" clId="{2236317F-B785-4DCC-B407-6654DFB04C74}" dt="2023-02-15T14:52:07.594" v="1451" actId="2696"/>
        <pc:sldMkLst>
          <pc:docMk/>
          <pc:sldMk cId="3785249499" sldId="549"/>
        </pc:sldMkLst>
        <pc:spChg chg="mod">
          <ac:chgData name="James Williams" userId="c957a50b-491f-4d94-b4bc-52aca3e2340d" providerId="ADAL" clId="{2236317F-B785-4DCC-B407-6654DFB04C74}" dt="2023-02-15T14:47:20.207" v="1361" actId="26606"/>
          <ac:spMkLst>
            <pc:docMk/>
            <pc:sldMk cId="3785249499" sldId="549"/>
            <ac:spMk id="2" creationId="{1DE70F25-5496-55CF-80D6-C066C3DD8C65}"/>
          </ac:spMkLst>
        </pc:spChg>
        <pc:spChg chg="mod">
          <ac:chgData name="James Williams" userId="c957a50b-491f-4d94-b4bc-52aca3e2340d" providerId="ADAL" clId="{2236317F-B785-4DCC-B407-6654DFB04C74}" dt="2023-02-15T14:47:20.207" v="1361" actId="26606"/>
          <ac:spMkLst>
            <pc:docMk/>
            <pc:sldMk cId="3785249499" sldId="549"/>
            <ac:spMk id="3" creationId="{BB7F7EA6-40DD-4424-E5E0-52EF1FEE419F}"/>
          </ac:spMkLst>
        </pc:spChg>
        <pc:spChg chg="add mod ord">
          <ac:chgData name="James Williams" userId="c957a50b-491f-4d94-b4bc-52aca3e2340d" providerId="ADAL" clId="{2236317F-B785-4DCC-B407-6654DFB04C74}" dt="2023-02-15T14:47:47.992" v="1372" actId="255"/>
          <ac:spMkLst>
            <pc:docMk/>
            <pc:sldMk cId="3785249499" sldId="549"/>
            <ac:spMk id="4" creationId="{89256EE6-6537-2B2F-9AA4-20D65A78A216}"/>
          </ac:spMkLst>
        </pc:spChg>
        <pc:spChg chg="add mod">
          <ac:chgData name="James Williams" userId="c957a50b-491f-4d94-b4bc-52aca3e2340d" providerId="ADAL" clId="{2236317F-B785-4DCC-B407-6654DFB04C74}" dt="2023-02-15T14:47:23.738" v="1368"/>
          <ac:spMkLst>
            <pc:docMk/>
            <pc:sldMk cId="3785249499" sldId="549"/>
            <ac:spMk id="6" creationId="{92CFA2F4-259D-CBE7-062C-1F2662225FF8}"/>
          </ac:spMkLst>
        </pc:spChg>
        <pc:spChg chg="add del">
          <ac:chgData name="James Williams" userId="c957a50b-491f-4d94-b4bc-52aca3e2340d" providerId="ADAL" clId="{2236317F-B785-4DCC-B407-6654DFB04C74}" dt="2023-02-15T14:47:20.207" v="1361" actId="26606"/>
          <ac:spMkLst>
            <pc:docMk/>
            <pc:sldMk cId="3785249499" sldId="549"/>
            <ac:spMk id="10" creationId="{9A457F22-2034-4200-B6E4-5B8372AAC226}"/>
          </ac:spMkLst>
        </pc:spChg>
        <pc:spChg chg="add del">
          <ac:chgData name="James Williams" userId="c957a50b-491f-4d94-b4bc-52aca3e2340d" providerId="ADAL" clId="{2236317F-B785-4DCC-B407-6654DFB04C74}" dt="2023-02-15T14:47:20.207" v="1361" actId="26606"/>
          <ac:spMkLst>
            <pc:docMk/>
            <pc:sldMk cId="3785249499" sldId="549"/>
            <ac:spMk id="12" creationId="{A9DA7986-F4F5-4F92-94A3-343B2D72001D}"/>
          </ac:spMkLst>
        </pc:spChg>
        <pc:spChg chg="add del">
          <ac:chgData name="James Williams" userId="c957a50b-491f-4d94-b4bc-52aca3e2340d" providerId="ADAL" clId="{2236317F-B785-4DCC-B407-6654DFB04C74}" dt="2023-02-15T14:47:20.207" v="1361" actId="26606"/>
          <ac:spMkLst>
            <pc:docMk/>
            <pc:sldMk cId="3785249499" sldId="549"/>
            <ac:spMk id="14" creationId="{428E76FD-76EE-4DE6-BBA4-EEA6E4B98CD0}"/>
          </ac:spMkLst>
        </pc:spChg>
        <pc:picChg chg="add mod">
          <ac:chgData name="James Williams" userId="c957a50b-491f-4d94-b4bc-52aca3e2340d" providerId="ADAL" clId="{2236317F-B785-4DCC-B407-6654DFB04C74}" dt="2023-02-15T14:47:37.788" v="1371" actId="732"/>
          <ac:picMkLst>
            <pc:docMk/>
            <pc:sldMk cId="3785249499" sldId="549"/>
            <ac:picMk id="5" creationId="{B506081E-24A2-8A6B-F4A1-E79FDB044E32}"/>
          </ac:picMkLst>
        </pc:picChg>
      </pc:sldChg>
      <pc:sldChg chg="addSp delSp modSp add mod">
        <pc:chgData name="James Williams" userId="c957a50b-491f-4d94-b4bc-52aca3e2340d" providerId="ADAL" clId="{2236317F-B785-4DCC-B407-6654DFB04C74}" dt="2023-02-20T17:58:01.050" v="4200" actId="20577"/>
        <pc:sldMkLst>
          <pc:docMk/>
          <pc:sldMk cId="864776965" sldId="550"/>
        </pc:sldMkLst>
        <pc:spChg chg="mod">
          <ac:chgData name="James Williams" userId="c957a50b-491f-4d94-b4bc-52aca3e2340d" providerId="ADAL" clId="{2236317F-B785-4DCC-B407-6654DFB04C74}" dt="2023-02-15T14:49:25.538" v="1411" actId="20577"/>
          <ac:spMkLst>
            <pc:docMk/>
            <pc:sldMk cId="864776965" sldId="550"/>
            <ac:spMk id="2" creationId="{C4B775AD-C32C-4687-B796-E977BEBC4A9D}"/>
          </ac:spMkLst>
        </pc:spChg>
        <pc:spChg chg="mod">
          <ac:chgData name="James Williams" userId="c957a50b-491f-4d94-b4bc-52aca3e2340d" providerId="ADAL" clId="{2236317F-B785-4DCC-B407-6654DFB04C74}" dt="2023-02-20T17:58:01.050" v="4200" actId="20577"/>
          <ac:spMkLst>
            <pc:docMk/>
            <pc:sldMk cId="864776965" sldId="550"/>
            <ac:spMk id="7" creationId="{FFDC3119-992A-B719-53B1-1799A41B85EC}"/>
          </ac:spMkLst>
        </pc:spChg>
        <pc:picChg chg="add mod">
          <ac:chgData name="James Williams" userId="c957a50b-491f-4d94-b4bc-52aca3e2340d" providerId="ADAL" clId="{2236317F-B785-4DCC-B407-6654DFB04C74}" dt="2023-02-15T14:49:54.658" v="1417" actId="1076"/>
          <ac:picMkLst>
            <pc:docMk/>
            <pc:sldMk cId="864776965" sldId="550"/>
            <ac:picMk id="3" creationId="{67052F94-5539-5678-FC38-DA7D4E0DEA3A}"/>
          </ac:picMkLst>
        </pc:picChg>
        <pc:picChg chg="del mod">
          <ac:chgData name="James Williams" userId="c957a50b-491f-4d94-b4bc-52aca3e2340d" providerId="ADAL" clId="{2236317F-B785-4DCC-B407-6654DFB04C74}" dt="2023-02-15T14:49:47.732" v="1415" actId="478"/>
          <ac:picMkLst>
            <pc:docMk/>
            <pc:sldMk cId="864776965" sldId="550"/>
            <ac:picMk id="5" creationId="{A89D199D-FDD7-437A-BC09-9D4B0566D4A4}"/>
          </ac:picMkLst>
        </pc:picChg>
      </pc:sldChg>
      <pc:sldChg chg="addSp delSp modSp add mod setBg setClrOvrMap">
        <pc:chgData name="James Williams" userId="c957a50b-491f-4d94-b4bc-52aca3e2340d" providerId="ADAL" clId="{2236317F-B785-4DCC-B407-6654DFB04C74}" dt="2023-02-15T19:21:52.121" v="3417" actId="1076"/>
        <pc:sldMkLst>
          <pc:docMk/>
          <pc:sldMk cId="1410121209" sldId="551"/>
        </pc:sldMkLst>
        <pc:spChg chg="mod">
          <ac:chgData name="James Williams" userId="c957a50b-491f-4d94-b4bc-52aca3e2340d" providerId="ADAL" clId="{2236317F-B785-4DCC-B407-6654DFB04C74}" dt="2023-02-15T14:51:37.800" v="1448" actId="26606"/>
          <ac:spMkLst>
            <pc:docMk/>
            <pc:sldMk cId="1410121209" sldId="551"/>
            <ac:spMk id="2" creationId="{C4B775AD-C32C-4687-B796-E977BEBC4A9D}"/>
          </ac:spMkLst>
        </pc:spChg>
        <pc:spChg chg="mod">
          <ac:chgData name="James Williams" userId="c957a50b-491f-4d94-b4bc-52aca3e2340d" providerId="ADAL" clId="{2236317F-B785-4DCC-B407-6654DFB04C74}" dt="2023-02-15T19:21:46.123" v="3416" actId="13926"/>
          <ac:spMkLst>
            <pc:docMk/>
            <pc:sldMk cId="1410121209" sldId="551"/>
            <ac:spMk id="3" creationId="{C2DA9A8C-66E5-43F5-893D-004938359B76}"/>
          </ac:spMkLst>
        </pc:spChg>
        <pc:spChg chg="add del">
          <ac:chgData name="James Williams" userId="c957a50b-491f-4d94-b4bc-52aca3e2340d" providerId="ADAL" clId="{2236317F-B785-4DCC-B407-6654DFB04C74}" dt="2023-02-15T14:51:37.800" v="1448" actId="26606"/>
          <ac:spMkLst>
            <pc:docMk/>
            <pc:sldMk cId="1410121209" sldId="551"/>
            <ac:spMk id="10" creationId="{9A457F22-2034-4200-B6E4-5B8372AAC226}"/>
          </ac:spMkLst>
        </pc:spChg>
        <pc:spChg chg="add del">
          <ac:chgData name="James Williams" userId="c957a50b-491f-4d94-b4bc-52aca3e2340d" providerId="ADAL" clId="{2236317F-B785-4DCC-B407-6654DFB04C74}" dt="2023-02-15T14:51:37.800" v="1448" actId="26606"/>
          <ac:spMkLst>
            <pc:docMk/>
            <pc:sldMk cId="1410121209" sldId="551"/>
            <ac:spMk id="12" creationId="{A9DA7986-F4F5-4F92-94A3-343B2D72001D}"/>
          </ac:spMkLst>
        </pc:spChg>
        <pc:spChg chg="add del">
          <ac:chgData name="James Williams" userId="c957a50b-491f-4d94-b4bc-52aca3e2340d" providerId="ADAL" clId="{2236317F-B785-4DCC-B407-6654DFB04C74}" dt="2023-02-15T14:51:37.800" v="1448" actId="26606"/>
          <ac:spMkLst>
            <pc:docMk/>
            <pc:sldMk cId="1410121209" sldId="551"/>
            <ac:spMk id="14" creationId="{428E76FD-76EE-4DE6-BBA4-EEA6E4B98CD0}"/>
          </ac:spMkLst>
        </pc:spChg>
        <pc:picChg chg="del">
          <ac:chgData name="James Williams" userId="c957a50b-491f-4d94-b4bc-52aca3e2340d" providerId="ADAL" clId="{2236317F-B785-4DCC-B407-6654DFB04C74}" dt="2023-02-15T14:51:34.467" v="1445" actId="478"/>
          <ac:picMkLst>
            <pc:docMk/>
            <pc:sldMk cId="1410121209" sldId="551"/>
            <ac:picMk id="4" creationId="{994337F6-74A7-4B89-B86B-8546B4ABC827}"/>
          </ac:picMkLst>
        </pc:picChg>
        <pc:picChg chg="add mod">
          <ac:chgData name="James Williams" userId="c957a50b-491f-4d94-b4bc-52aca3e2340d" providerId="ADAL" clId="{2236317F-B785-4DCC-B407-6654DFB04C74}" dt="2023-02-15T19:21:52.121" v="3417" actId="1076"/>
          <ac:picMkLst>
            <pc:docMk/>
            <pc:sldMk cId="1410121209" sldId="551"/>
            <ac:picMk id="5" creationId="{FCFA0669-4C33-B918-C063-79A937B02B98}"/>
          </ac:picMkLst>
        </pc:picChg>
      </pc:sldChg>
      <pc:sldChg chg="modSp add mod ord">
        <pc:chgData name="James Williams" userId="c957a50b-491f-4d94-b4bc-52aca3e2340d" providerId="ADAL" clId="{2236317F-B785-4DCC-B407-6654DFB04C74}" dt="2023-02-15T18:57:37.290" v="2860" actId="403"/>
        <pc:sldMkLst>
          <pc:docMk/>
          <pc:sldMk cId="1808827072" sldId="552"/>
        </pc:sldMkLst>
        <pc:spChg chg="mod">
          <ac:chgData name="James Williams" userId="c957a50b-491f-4d94-b4bc-52aca3e2340d" providerId="ADAL" clId="{2236317F-B785-4DCC-B407-6654DFB04C74}" dt="2023-02-15T18:57:37.290" v="2860" actId="403"/>
          <ac:spMkLst>
            <pc:docMk/>
            <pc:sldMk cId="1808827072" sldId="552"/>
            <ac:spMk id="9" creationId="{EA8F903F-9983-4A50-A0A1-110CD805E140}"/>
          </ac:spMkLst>
        </pc:spChg>
      </pc:sldChg>
      <pc:sldChg chg="addSp delSp modSp add mod setBg setClrOvrMap">
        <pc:chgData name="James Williams" userId="c957a50b-491f-4d94-b4bc-52aca3e2340d" providerId="ADAL" clId="{2236317F-B785-4DCC-B407-6654DFB04C74}" dt="2023-02-15T19:02:53.782" v="2891" actId="1076"/>
        <pc:sldMkLst>
          <pc:docMk/>
          <pc:sldMk cId="3236004754" sldId="553"/>
        </pc:sldMkLst>
        <pc:spChg chg="mod">
          <ac:chgData name="James Williams" userId="c957a50b-491f-4d94-b4bc-52aca3e2340d" providerId="ADAL" clId="{2236317F-B785-4DCC-B407-6654DFB04C74}" dt="2023-02-15T19:02:41.224" v="2886" actId="26606"/>
          <ac:spMkLst>
            <pc:docMk/>
            <pc:sldMk cId="3236004754" sldId="553"/>
            <ac:spMk id="2" creationId="{C4B775AD-C32C-4687-B796-E977BEBC4A9D}"/>
          </ac:spMkLst>
        </pc:spChg>
        <pc:spChg chg="mod">
          <ac:chgData name="James Williams" userId="c957a50b-491f-4d94-b4bc-52aca3e2340d" providerId="ADAL" clId="{2236317F-B785-4DCC-B407-6654DFB04C74}" dt="2023-02-15T19:02:49.311" v="2890" actId="403"/>
          <ac:spMkLst>
            <pc:docMk/>
            <pc:sldMk cId="3236004754" sldId="553"/>
            <ac:spMk id="9" creationId="{EA8F903F-9983-4A50-A0A1-110CD805E140}"/>
          </ac:spMkLst>
        </pc:spChg>
        <pc:spChg chg="add del">
          <ac:chgData name="James Williams" userId="c957a50b-491f-4d94-b4bc-52aca3e2340d" providerId="ADAL" clId="{2236317F-B785-4DCC-B407-6654DFB04C74}" dt="2023-02-15T19:02:41.224" v="2886" actId="26606"/>
          <ac:spMkLst>
            <pc:docMk/>
            <pc:sldMk cId="3236004754" sldId="553"/>
            <ac:spMk id="14" creationId="{9A457F22-2034-4200-B6E4-5B8372AAC226}"/>
          </ac:spMkLst>
        </pc:spChg>
        <pc:spChg chg="add del">
          <ac:chgData name="James Williams" userId="c957a50b-491f-4d94-b4bc-52aca3e2340d" providerId="ADAL" clId="{2236317F-B785-4DCC-B407-6654DFB04C74}" dt="2023-02-15T19:02:41.224" v="2886" actId="26606"/>
          <ac:spMkLst>
            <pc:docMk/>
            <pc:sldMk cId="3236004754" sldId="553"/>
            <ac:spMk id="16" creationId="{A9DA7986-F4F5-4F92-94A3-343B2D72001D}"/>
          </ac:spMkLst>
        </pc:spChg>
        <pc:spChg chg="add del">
          <ac:chgData name="James Williams" userId="c957a50b-491f-4d94-b4bc-52aca3e2340d" providerId="ADAL" clId="{2236317F-B785-4DCC-B407-6654DFB04C74}" dt="2023-02-15T19:02:41.224" v="2886" actId="26606"/>
          <ac:spMkLst>
            <pc:docMk/>
            <pc:sldMk cId="3236004754" sldId="553"/>
            <ac:spMk id="18" creationId="{428E76FD-76EE-4DE6-BBA4-EEA6E4B98CD0}"/>
          </ac:spMkLst>
        </pc:spChg>
        <pc:picChg chg="add mod">
          <ac:chgData name="James Williams" userId="c957a50b-491f-4d94-b4bc-52aca3e2340d" providerId="ADAL" clId="{2236317F-B785-4DCC-B407-6654DFB04C74}" dt="2023-02-15T19:02:53.782" v="2891" actId="1076"/>
          <ac:picMkLst>
            <pc:docMk/>
            <pc:sldMk cId="3236004754" sldId="553"/>
            <ac:picMk id="3" creationId="{721F1E79-19C5-BC43-CE15-4A9B32AAB879}"/>
          </ac:picMkLst>
        </pc:picChg>
      </pc:sldChg>
      <pc:sldChg chg="addSp delSp modSp add del mod">
        <pc:chgData name="James Williams" userId="c957a50b-491f-4d94-b4bc-52aca3e2340d" providerId="ADAL" clId="{2236317F-B785-4DCC-B407-6654DFB04C74}" dt="2023-02-16T16:44:03.703" v="3517" actId="2696"/>
        <pc:sldMkLst>
          <pc:docMk/>
          <pc:sldMk cId="3353966631" sldId="554"/>
        </pc:sldMkLst>
        <pc:spChg chg="mod">
          <ac:chgData name="James Williams" userId="c957a50b-491f-4d94-b4bc-52aca3e2340d" providerId="ADAL" clId="{2236317F-B785-4DCC-B407-6654DFB04C74}" dt="2023-02-15T19:11:55.689" v="2990" actId="115"/>
          <ac:spMkLst>
            <pc:docMk/>
            <pc:sldMk cId="3353966631" sldId="554"/>
            <ac:spMk id="2" creationId="{C4B775AD-C32C-4687-B796-E977BEBC4A9D}"/>
          </ac:spMkLst>
        </pc:spChg>
        <pc:picChg chg="add mod">
          <ac:chgData name="James Williams" userId="c957a50b-491f-4d94-b4bc-52aca3e2340d" providerId="ADAL" clId="{2236317F-B785-4DCC-B407-6654DFB04C74}" dt="2023-02-15T19:11:20.036" v="2987"/>
          <ac:picMkLst>
            <pc:docMk/>
            <pc:sldMk cId="3353966631" sldId="554"/>
            <ac:picMk id="4" creationId="{5C1AA9AE-7505-67AB-D264-500D8385364D}"/>
          </ac:picMkLst>
        </pc:picChg>
        <pc:picChg chg="del">
          <ac:chgData name="James Williams" userId="c957a50b-491f-4d94-b4bc-52aca3e2340d" providerId="ADAL" clId="{2236317F-B785-4DCC-B407-6654DFB04C74}" dt="2023-02-15T19:10:48.247" v="2983" actId="478"/>
          <ac:picMkLst>
            <pc:docMk/>
            <pc:sldMk cId="3353966631" sldId="554"/>
            <ac:picMk id="10" creationId="{BA210F03-F728-4D04-A141-FA68AB091CD5}"/>
          </ac:picMkLst>
        </pc:picChg>
        <pc:picChg chg="mod ord">
          <ac:chgData name="James Williams" userId="c957a50b-491f-4d94-b4bc-52aca3e2340d" providerId="ADAL" clId="{2236317F-B785-4DCC-B407-6654DFB04C74}" dt="2023-02-15T19:11:32.230" v="2989" actId="1076"/>
          <ac:picMkLst>
            <pc:docMk/>
            <pc:sldMk cId="3353966631" sldId="554"/>
            <ac:picMk id="14" creationId="{A7FC5F5F-4AB0-427E-9A62-B06CB8BBEA10}"/>
          </ac:picMkLst>
        </pc:picChg>
      </pc:sldChg>
      <pc:sldChg chg="add">
        <pc:chgData name="James Williams" userId="c957a50b-491f-4d94-b4bc-52aca3e2340d" providerId="ADAL" clId="{2236317F-B785-4DCC-B407-6654DFB04C74}" dt="2023-02-16T16:44:21.907" v="3520"/>
        <pc:sldMkLst>
          <pc:docMk/>
          <pc:sldMk cId="3849122282" sldId="554"/>
        </pc:sldMkLst>
      </pc:sldChg>
      <pc:sldChg chg="modSp new del mod">
        <pc:chgData name="James Williams" userId="c957a50b-491f-4d94-b4bc-52aca3e2340d" providerId="ADAL" clId="{2236317F-B785-4DCC-B407-6654DFB04C74}" dt="2023-02-15T19:14:19.486" v="3015" actId="2696"/>
        <pc:sldMkLst>
          <pc:docMk/>
          <pc:sldMk cId="1874960020" sldId="555"/>
        </pc:sldMkLst>
        <pc:spChg chg="mod">
          <ac:chgData name="James Williams" userId="c957a50b-491f-4d94-b4bc-52aca3e2340d" providerId="ADAL" clId="{2236317F-B785-4DCC-B407-6654DFB04C74}" dt="2023-02-15T19:14:04.036" v="3014" actId="20577"/>
          <ac:spMkLst>
            <pc:docMk/>
            <pc:sldMk cId="1874960020" sldId="555"/>
            <ac:spMk id="2" creationId="{2DBEA799-6AAA-1D51-FF9E-B6678510D0DC}"/>
          </ac:spMkLst>
        </pc:spChg>
      </pc:sldChg>
      <pc:sldChg chg="addSp delSp modSp add mod ord">
        <pc:chgData name="James Williams" userId="c957a50b-491f-4d94-b4bc-52aca3e2340d" providerId="ADAL" clId="{2236317F-B785-4DCC-B407-6654DFB04C74}" dt="2023-02-20T18:56:30.756" v="4631" actId="20577"/>
        <pc:sldMkLst>
          <pc:docMk/>
          <pc:sldMk cId="4248613042" sldId="555"/>
        </pc:sldMkLst>
        <pc:spChg chg="mod">
          <ac:chgData name="James Williams" userId="c957a50b-491f-4d94-b4bc-52aca3e2340d" providerId="ADAL" clId="{2236317F-B785-4DCC-B407-6654DFB04C74}" dt="2023-02-20T18:56:30.756" v="4631" actId="20577"/>
          <ac:spMkLst>
            <pc:docMk/>
            <pc:sldMk cId="4248613042" sldId="555"/>
            <ac:spMk id="2" creationId="{C4B775AD-C32C-4687-B796-E977BEBC4A9D}"/>
          </ac:spMkLst>
        </pc:spChg>
        <pc:picChg chg="add mod ord modCrop">
          <ac:chgData name="James Williams" userId="c957a50b-491f-4d94-b4bc-52aca3e2340d" providerId="ADAL" clId="{2236317F-B785-4DCC-B407-6654DFB04C74}" dt="2023-02-20T17:44:46.480" v="3560"/>
          <ac:picMkLst>
            <pc:docMk/>
            <pc:sldMk cId="4248613042" sldId="555"/>
            <ac:picMk id="4" creationId="{CFDCD5DE-0A45-D6E7-F39A-59EE0B75849A}"/>
          </ac:picMkLst>
        </pc:picChg>
        <pc:picChg chg="mod">
          <ac:chgData name="James Williams" userId="c957a50b-491f-4d94-b4bc-52aca3e2340d" providerId="ADAL" clId="{2236317F-B785-4DCC-B407-6654DFB04C74}" dt="2023-02-20T18:56:24.673" v="4627" actId="1076"/>
          <ac:picMkLst>
            <pc:docMk/>
            <pc:sldMk cId="4248613042" sldId="555"/>
            <ac:picMk id="8" creationId="{0D708108-3561-4743-929C-C1F2421D0DA5}"/>
          </ac:picMkLst>
        </pc:picChg>
        <pc:picChg chg="del">
          <ac:chgData name="James Williams" userId="c957a50b-491f-4d94-b4bc-52aca3e2340d" providerId="ADAL" clId="{2236317F-B785-4DCC-B407-6654DFB04C74}" dt="2023-02-20T17:44:04.555" v="3550" actId="478"/>
          <ac:picMkLst>
            <pc:docMk/>
            <pc:sldMk cId="4248613042" sldId="555"/>
            <ac:picMk id="10" creationId="{BA210F03-F728-4D04-A141-FA68AB091CD5}"/>
          </ac:picMkLst>
        </pc:picChg>
        <pc:picChg chg="mod">
          <ac:chgData name="James Williams" userId="c957a50b-491f-4d94-b4bc-52aca3e2340d" providerId="ADAL" clId="{2236317F-B785-4DCC-B407-6654DFB04C74}" dt="2023-02-20T17:44:34.444" v="3559" actId="1076"/>
          <ac:picMkLst>
            <pc:docMk/>
            <pc:sldMk cId="4248613042" sldId="555"/>
            <ac:picMk id="14" creationId="{A7FC5F5F-4AB0-427E-9A62-B06CB8BBEA10}"/>
          </ac:picMkLst>
        </pc:picChg>
      </pc:sldChg>
      <pc:sldChg chg="modSp add mod ord">
        <pc:chgData name="James Williams" userId="c957a50b-491f-4d94-b4bc-52aca3e2340d" providerId="ADAL" clId="{2236317F-B785-4DCC-B407-6654DFB04C74}" dt="2023-02-20T18:58:38.318" v="4684" actId="2711"/>
        <pc:sldMkLst>
          <pc:docMk/>
          <pc:sldMk cId="2577938872" sldId="556"/>
        </pc:sldMkLst>
        <pc:spChg chg="mod">
          <ac:chgData name="James Williams" userId="c957a50b-491f-4d94-b4bc-52aca3e2340d" providerId="ADAL" clId="{2236317F-B785-4DCC-B407-6654DFB04C74}" dt="2023-02-20T18:47:14.228" v="4486" actId="1076"/>
          <ac:spMkLst>
            <pc:docMk/>
            <pc:sldMk cId="2577938872" sldId="556"/>
            <ac:spMk id="2" creationId="{C4B775AD-C32C-4687-B796-E977BEBC4A9D}"/>
          </ac:spMkLst>
        </pc:spChg>
        <pc:spChg chg="mod">
          <ac:chgData name="James Williams" userId="c957a50b-491f-4d94-b4bc-52aca3e2340d" providerId="ADAL" clId="{2236317F-B785-4DCC-B407-6654DFB04C74}" dt="2023-02-20T18:58:38.318" v="4684" actId="2711"/>
          <ac:spMkLst>
            <pc:docMk/>
            <pc:sldMk cId="2577938872" sldId="556"/>
            <ac:spMk id="3" creationId="{C2DA9A8C-66E5-43F5-893D-004938359B76}"/>
          </ac:spMkLst>
        </pc:spChg>
        <pc:picChg chg="mod">
          <ac:chgData name="James Williams" userId="c957a50b-491f-4d94-b4bc-52aca3e2340d" providerId="ADAL" clId="{2236317F-B785-4DCC-B407-6654DFB04C74}" dt="2023-02-20T18:58:29.508" v="4682" actId="1076"/>
          <ac:picMkLst>
            <pc:docMk/>
            <pc:sldMk cId="2577938872" sldId="556"/>
            <ac:picMk id="4" creationId="{8A392445-62BB-760C-4D1E-427862644723}"/>
          </ac:picMkLst>
        </pc:picChg>
      </pc:sldChg>
      <pc:sldChg chg="addSp modSp add mod ord">
        <pc:chgData name="James Williams" userId="c957a50b-491f-4d94-b4bc-52aca3e2340d" providerId="ADAL" clId="{2236317F-B785-4DCC-B407-6654DFB04C74}" dt="2023-02-20T18:55:33.748" v="4602" actId="113"/>
        <pc:sldMkLst>
          <pc:docMk/>
          <pc:sldMk cId="760507473" sldId="557"/>
        </pc:sldMkLst>
        <pc:spChg chg="mod">
          <ac:chgData name="James Williams" userId="c957a50b-491f-4d94-b4bc-52aca3e2340d" providerId="ADAL" clId="{2236317F-B785-4DCC-B407-6654DFB04C74}" dt="2023-02-20T18:54:12.271" v="4579" actId="20577"/>
          <ac:spMkLst>
            <pc:docMk/>
            <pc:sldMk cId="760507473" sldId="557"/>
            <ac:spMk id="2" creationId="{C4B775AD-C32C-4687-B796-E977BEBC4A9D}"/>
          </ac:spMkLst>
        </pc:spChg>
        <pc:spChg chg="add mod">
          <ac:chgData name="James Williams" userId="c957a50b-491f-4d94-b4bc-52aca3e2340d" providerId="ADAL" clId="{2236317F-B785-4DCC-B407-6654DFB04C74}" dt="2023-02-20T18:55:33.748" v="4602" actId="113"/>
          <ac:spMkLst>
            <pc:docMk/>
            <pc:sldMk cId="760507473" sldId="557"/>
            <ac:spMk id="3" creationId="{E21767B2-96B6-1B72-3B52-9E42C41B68B9}"/>
          </ac:spMkLst>
        </pc:spChg>
      </pc:sldChg>
      <pc:sldChg chg="delSp modSp add mod">
        <pc:chgData name="James Williams" userId="c957a50b-491f-4d94-b4bc-52aca3e2340d" providerId="ADAL" clId="{2236317F-B785-4DCC-B407-6654DFB04C74}" dt="2023-02-21T15:04:05.207" v="4882" actId="478"/>
        <pc:sldMkLst>
          <pc:docMk/>
          <pc:sldMk cId="1003101901" sldId="558"/>
        </pc:sldMkLst>
        <pc:spChg chg="mod">
          <ac:chgData name="James Williams" userId="c957a50b-491f-4d94-b4bc-52aca3e2340d" providerId="ADAL" clId="{2236317F-B785-4DCC-B407-6654DFB04C74}" dt="2023-02-21T14:58:44.538" v="4793" actId="20577"/>
          <ac:spMkLst>
            <pc:docMk/>
            <pc:sldMk cId="1003101901" sldId="558"/>
            <ac:spMk id="2" creationId="{C4B775AD-C32C-4687-B796-E977BEBC4A9D}"/>
          </ac:spMkLst>
        </pc:spChg>
        <pc:spChg chg="mod">
          <ac:chgData name="James Williams" userId="c957a50b-491f-4d94-b4bc-52aca3e2340d" providerId="ADAL" clId="{2236317F-B785-4DCC-B407-6654DFB04C74}" dt="2023-02-21T15:03:50.901" v="4879" actId="207"/>
          <ac:spMkLst>
            <pc:docMk/>
            <pc:sldMk cId="1003101901" sldId="558"/>
            <ac:spMk id="9" creationId="{EA8F903F-9983-4A50-A0A1-110CD805E140}"/>
          </ac:spMkLst>
        </pc:spChg>
        <pc:picChg chg="del mod">
          <ac:chgData name="James Williams" userId="c957a50b-491f-4d94-b4bc-52aca3e2340d" providerId="ADAL" clId="{2236317F-B785-4DCC-B407-6654DFB04C74}" dt="2023-02-21T15:04:05.207" v="4882" actId="478"/>
          <ac:picMkLst>
            <pc:docMk/>
            <pc:sldMk cId="1003101901" sldId="558"/>
            <ac:picMk id="5" creationId="{8CBF1845-E278-476A-8B88-671B111EA26C}"/>
          </ac:picMkLst>
        </pc:picChg>
      </pc:sldChg>
    </pc:docChg>
  </pc:docChgLst>
  <pc:docChgLst>
    <pc:chgData name="James Williams" userId="c957a50b-491f-4d94-b4bc-52aca3e2340d" providerId="ADAL" clId="{E3619D14-C3C9-468D-9F46-A987D2B0C519}"/>
    <pc:docChg chg="addSld modSld">
      <pc:chgData name="James Williams" userId="c957a50b-491f-4d94-b4bc-52aca3e2340d" providerId="ADAL" clId="{E3619D14-C3C9-468D-9F46-A987D2B0C519}" dt="2022-12-21T18:37:33.882" v="0"/>
      <pc:docMkLst>
        <pc:docMk/>
      </pc:docMkLst>
      <pc:sldChg chg="add">
        <pc:chgData name="James Williams" userId="c957a50b-491f-4d94-b4bc-52aca3e2340d" providerId="ADAL" clId="{E3619D14-C3C9-468D-9F46-A987D2B0C519}" dt="2022-12-21T18:37:33.882" v="0"/>
        <pc:sldMkLst>
          <pc:docMk/>
          <pc:sldMk cId="2028065261" sldId="3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B8C22-BFE3-4D07-ACDB-A922150E3B2B}"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26FF73-A44C-4DFB-863E-463D2BFA1422}" type="slidenum">
              <a:rPr lang="en-GB" smtClean="0"/>
              <a:t>‹#›</a:t>
            </a:fld>
            <a:endParaRPr lang="en-GB"/>
          </a:p>
        </p:txBody>
      </p:sp>
    </p:spTree>
    <p:extLst>
      <p:ext uri="{BB962C8B-B14F-4D97-AF65-F5344CB8AC3E}">
        <p14:creationId xmlns:p14="http://schemas.microsoft.com/office/powerpoint/2010/main" val="2668740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Chat is disabled to avoid distractions for all during the Lecture-tutorial. Time for Q&amp;A after the Lecture-tutorial. Sessions run smoother as a result.</a:t>
            </a:r>
          </a:p>
          <a:p>
            <a:pPr marL="0" indent="0">
              <a:buNone/>
            </a:pPr>
            <a:r>
              <a:rPr lang="en-GB" sz="1200" b="1" u="sng" dirty="0"/>
              <a:t>Avoid typing in the chat</a:t>
            </a:r>
            <a:r>
              <a:rPr lang="en-GB" sz="1200" b="1" dirty="0"/>
              <a:t> </a:t>
            </a:r>
            <a:r>
              <a:rPr lang="en-GB" sz="1200" dirty="0"/>
              <a:t>unnecessarily during the Lecture tutorial sessions to avoid distracting all participants.</a:t>
            </a:r>
          </a:p>
          <a:p>
            <a:pPr marL="0" indent="0">
              <a:buNone/>
            </a:pPr>
            <a:r>
              <a:rPr lang="en-GB" sz="1200" dirty="0"/>
              <a:t>Note: When sharing a PowerPoint deck I do not see chat comments. I check the chat during Activities and during the Q&amp;A at the end.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026FF73-A44C-4DFB-863E-463D2BFA14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3880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9942163" y="559837"/>
            <a:ext cx="2122320"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3406480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1647455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348919664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02019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770184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14750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9781593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802163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1306566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8327856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21/02/2023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130514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21/02/2023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21/02/2023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47700229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uwtsd.ac.uk/office365/office-365-pro-plus/" TargetMode="External"/><Relationship Id="rId1" Type="http://schemas.openxmlformats.org/officeDocument/2006/relationships/slideLayout" Target="../slideLayouts/slideLayout2.xml"/><Relationship Id="rId4" Type="http://schemas.openxmlformats.org/officeDocument/2006/relationships/hyperlink" Target="https://pbs.twimg.com/media/E1x-nE2XEAEAPfG?format=jpg&amp;name=larg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omputerhope.com/jargon/w/word-processor.htm#:~:text=Sometimes%20abbreviated%20as%20WP%2C%20a%20word%20processor%20is,Microsoft%20Word%20being%20the%20most%20popular%20word%20processor." TargetMode="External"/><Relationship Id="rId2" Type="http://schemas.openxmlformats.org/officeDocument/2006/relationships/hyperlink" Target="https://byjus.com/questions/what-is-a-word-processor-and-explain-its-features/" TargetMode="External"/><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uwtsd.ac.uk/its/online-guides--training/microsoft-office-guides/" TargetMode="External"/><Relationship Id="rId7" Type="http://schemas.openxmlformats.org/officeDocument/2006/relationships/image" Target="../media/image16.svg"/><Relationship Id="rId2" Type="http://schemas.openxmlformats.org/officeDocument/2006/relationships/hyperlink" Target="https://www.uwtsd.ac.uk/its/online-guides--training/microsoft-office-online-guides/" TargetMode="Externa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hyperlink" Target="https://www.linkedin.com/learning/?u=77966930" TargetMode="External"/><Relationship Id="rId4" Type="http://schemas.openxmlformats.org/officeDocument/2006/relationships/hyperlink" Target="https://learn.microsoft.com/en-us/search/?terms=Office&amp;category=Trainin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echopedia.com/definition/9510/spreadsheet-software#:~:text=Spreadsheet%20software%20is%20a%20software%20application%20capable%20of,represented%20in%20text%2C%20numeric%20or%20in%20graphic%20form." TargetMode="External"/><Relationship Id="rId2" Type="http://schemas.openxmlformats.org/officeDocument/2006/relationships/hyperlink" Target="https://www.techopedia.com/definition/4426/spreadsheet" TargetMode="External"/><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hyperlink" Target="http://superuser.com/questions/405555/how-can-i-group-by-and-sum-a-column-in-excel" TargetMode="External"/><Relationship Id="rId2" Type="http://schemas.openxmlformats.org/officeDocument/2006/relationships/image" Target="../media/image2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tec.amordedioscadiz.org/tec3en/what_is_a_spreadsheet.html" TargetMode="External"/><Relationship Id="rId2" Type="http://schemas.openxmlformats.org/officeDocument/2006/relationships/image" Target="../media/image2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hyperlink" Target="https://www.youtube.com/watch?v=FiNtGPlxVh8" TargetMode="External"/><Relationship Id="rId7" Type="http://schemas.openxmlformats.org/officeDocument/2006/relationships/image" Target="../media/image25.png"/><Relationship Id="rId2" Type="http://schemas.openxmlformats.org/officeDocument/2006/relationships/hyperlink" Target="https://www.youtube.com/watch?v=0Huqey0_lfk" TargetMode="External"/><Relationship Id="rId1" Type="http://schemas.openxmlformats.org/officeDocument/2006/relationships/slideLayout" Target="../slideLayouts/slideLayout2.xml"/><Relationship Id="rId6" Type="http://schemas.openxmlformats.org/officeDocument/2006/relationships/hyperlink" Target="https://www.youtube.com/watch?v=3PwVWX28dEE" TargetMode="External"/><Relationship Id="rId5" Type="http://schemas.openxmlformats.org/officeDocument/2006/relationships/hyperlink" Target="https://www.youtube.com/watch?v=fk-iFv5_Rdo" TargetMode="External"/><Relationship Id="rId10" Type="http://schemas.openxmlformats.org/officeDocument/2006/relationships/image" Target="../media/image20.svg"/><Relationship Id="rId4" Type="http://schemas.openxmlformats.org/officeDocument/2006/relationships/hyperlink" Target="https://www.youtube.com/watch?v=tntsNsK4RXA" TargetMode="External"/><Relationship Id="rId9"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Zs9NuYw-F7k" TargetMode="External"/><Relationship Id="rId2" Type="http://schemas.openxmlformats.org/officeDocument/2006/relationships/hyperlink" Target="https://www.youtube.com/watch?v=XHXQs9Ko1qc"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time_continue=91&amp;v=GCeYCGzmqN4&amp;feature=emb_logo" TargetMode="External"/><Relationship Id="rId7" Type="http://schemas.openxmlformats.org/officeDocument/2006/relationships/image" Target="../media/image20.svg"/><Relationship Id="rId2" Type="http://schemas.openxmlformats.org/officeDocument/2006/relationships/hyperlink" Target="https://www.youtube.com/watch?v=lVs37MPl9ik" TargetMode="Externa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hyperlink" Target="https://www.youtube.com/watch?v=BkmxrvIfDGA&amp;t=624s" TargetMode="External"/><Relationship Id="rId4" Type="http://schemas.openxmlformats.org/officeDocument/2006/relationships/hyperlink" Target="https://www.youtube.com/watch?v=QjAFflCZMgw"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y8ygx1Zkcgs&amp;t=4s" TargetMode="External"/><Relationship Id="rId2" Type="http://schemas.openxmlformats.org/officeDocument/2006/relationships/hyperlink" Target="https://www.youtube.com/watch?v=zV0ah1DPNJ8" TargetMode="External"/><Relationship Id="rId1" Type="http://schemas.openxmlformats.org/officeDocument/2006/relationships/slideLayout" Target="../slideLayouts/slideLayout2.xml"/><Relationship Id="rId4" Type="http://schemas.openxmlformats.org/officeDocument/2006/relationships/hyperlink" Target="https://www.youtube.com/watch?v=d3BYVQ6xIE4&amp;t=120s"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linkedin.com/learning/?u=77966930" TargetMode="External"/><Relationship Id="rId3" Type="http://schemas.openxmlformats.org/officeDocument/2006/relationships/image" Target="../media/image20.svg"/><Relationship Id="rId7" Type="http://schemas.openxmlformats.org/officeDocument/2006/relationships/hyperlink" Target="https://learn.microsoft.com/en-us/search/?terms=Office&amp;category=Training" TargetMode="Externa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hyperlink" Target="https://www.uwtsd.ac.uk/its/online-guides--training/microsoft-office-guides/" TargetMode="External"/><Relationship Id="rId5" Type="http://schemas.openxmlformats.org/officeDocument/2006/relationships/hyperlink" Target="https://www.uwtsd.ac.uk/its/online-guides--training/microsoft-office-online-guides/" TargetMode="External"/><Relationship Id="rId4" Type="http://schemas.openxmlformats.org/officeDocument/2006/relationships/hyperlink" Target="https://www.youtube.com/watch?v=rJbf-2XXsuY"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techopedia.com/definition/1190/database-software" TargetMode="External"/><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youtube.com/watch?v=wR0jg0eQsZA" TargetMode="Externa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oracle.com/database/what-is-database/" TargetMode="Externa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bizfluent.com/info-8690364-benefits-microstrategy.html" TargetMode="Externa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34.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hyperlink" Target="http://pngimg.com/download/33210" TargetMode="External"/><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hyperlink" Target="https://www.youtube.com/watch?v=wR0jg0eQsZA"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hyperlink" Target="http://pngimg.com/download/33210" TargetMode="External"/><Relationship Id="rId2" Type="http://schemas.openxmlformats.org/officeDocument/2006/relationships/hyperlink" Target="https://www.youtube.com/watch?v=ubmwp8kbfPc" TargetMode="Externa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0.svg"/><Relationship Id="rId4" Type="http://schemas.openxmlformats.org/officeDocument/2006/relationships/image" Target="../media/image29.png"/></Relationships>
</file>

<file path=ppt/slides/_rels/slide3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hyperlink" Target="https://www.youtube.com/watch?v=ubmwp8kbfPc" TargetMode="External"/><Relationship Id="rId7" Type="http://schemas.openxmlformats.org/officeDocument/2006/relationships/hyperlink" Target="https://www.uwtsd.ac.uk/its/online-guides--training/microsoft-office-guides/" TargetMode="External"/><Relationship Id="rId2" Type="http://schemas.openxmlformats.org/officeDocument/2006/relationships/hyperlink" Target="https://www.youtube.com/watch?v=eQMc30gSPN8" TargetMode="External"/><Relationship Id="rId1" Type="http://schemas.openxmlformats.org/officeDocument/2006/relationships/slideLayout" Target="../slideLayouts/slideLayout2.xml"/><Relationship Id="rId6" Type="http://schemas.openxmlformats.org/officeDocument/2006/relationships/hyperlink" Target="https://www.uwtsd.ac.uk/its/online-guides--training/microsoft-office-online-guides/" TargetMode="External"/><Relationship Id="rId5" Type="http://schemas.openxmlformats.org/officeDocument/2006/relationships/hyperlink" Target="https://www.youtube.com/watch?v=Sxp8YjKu_Tc" TargetMode="External"/><Relationship Id="rId4" Type="http://schemas.openxmlformats.org/officeDocument/2006/relationships/hyperlink" Target="https://www.youtube.com/results?search_query=How+to+use+Microsoft+Access" TargetMode="External"/><Relationship Id="rId9" Type="http://schemas.openxmlformats.org/officeDocument/2006/relationships/image" Target="../media/image30.svg"/></Relationships>
</file>

<file path=ppt/slides/_rels/slide38.xml.rels><?xml version="1.0" encoding="UTF-8" standalone="yes"?>
<Relationships xmlns="http://schemas.openxmlformats.org/package/2006/relationships"><Relationship Id="rId3" Type="http://schemas.openxmlformats.org/officeDocument/2006/relationships/hyperlink" Target="https://www.linkedin.com/learning/?u=77966930" TargetMode="External"/><Relationship Id="rId2" Type="http://schemas.openxmlformats.org/officeDocument/2006/relationships/hyperlink" Target="https://learn.microsoft.com/en-us/search/?terms=Office&amp;category=Training" TargetMode="External"/><Relationship Id="rId1" Type="http://schemas.openxmlformats.org/officeDocument/2006/relationships/slideLayout" Target="../slideLayouts/slideLayout2.xml"/><Relationship Id="rId5" Type="http://schemas.openxmlformats.org/officeDocument/2006/relationships/image" Target="../media/image30.svg"/><Relationship Id="rId4" Type="http://schemas.openxmlformats.org/officeDocument/2006/relationships/image" Target="../media/image29.png"/></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hyperlink" Target="http://pngimg.com/download/33210" TargetMode="External"/><Relationship Id="rId2" Type="http://schemas.openxmlformats.org/officeDocument/2006/relationships/hyperlink" Target="https://www.youtube.com/watch?v=ubmwp8kbfPc" TargetMode="Externa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0.svg"/><Relationship Id="rId4" Type="http://schemas.openxmlformats.org/officeDocument/2006/relationships/image" Target="../media/image29.png"/></Relationships>
</file>

<file path=ppt/slides/_rels/slide40.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8wDmUmh9gUs" TargetMode="External"/><Relationship Id="rId7" Type="http://schemas.openxmlformats.org/officeDocument/2006/relationships/hyperlink" Target="https://www.youtube.com/watch?v=0GW4vT7d3nc" TargetMode="External"/><Relationship Id="rId2" Type="http://schemas.openxmlformats.org/officeDocument/2006/relationships/hyperlink" Target="https://www.youtube.com/watch?v=zcITARGg3CQ" TargetMode="External"/><Relationship Id="rId1" Type="http://schemas.openxmlformats.org/officeDocument/2006/relationships/slideLayout" Target="../slideLayouts/slideLayout2.xml"/><Relationship Id="rId6" Type="http://schemas.openxmlformats.org/officeDocument/2006/relationships/hyperlink" Target="https://www.youtube.com/watch?v=nzH4KPz_cIs" TargetMode="External"/><Relationship Id="rId5" Type="http://schemas.openxmlformats.org/officeDocument/2006/relationships/hyperlink" Target="https://www.youtube.com/watch?v=QsO19tZtKNg" TargetMode="External"/><Relationship Id="rId4" Type="http://schemas.openxmlformats.org/officeDocument/2006/relationships/hyperlink" Target="https://www.youtube.com/watch?v=GDnyzIvqpEo"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uwtsd.ac.uk/its/online-guides--training/microsoft-office-guides/" TargetMode="External"/><Relationship Id="rId7" Type="http://schemas.openxmlformats.org/officeDocument/2006/relationships/image" Target="../media/image39.svg"/><Relationship Id="rId2" Type="http://schemas.openxmlformats.org/officeDocument/2006/relationships/hyperlink" Target="https://www.uwtsd.ac.uk/its/online-guides--training/microsoft-office-online-guides/" TargetMode="Externa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hyperlink" Target="https://www.linkedin.com/learning/?u=77966930" TargetMode="External"/><Relationship Id="rId4" Type="http://schemas.openxmlformats.org/officeDocument/2006/relationships/hyperlink" Target="https://learn.microsoft.com/en-us/search/?terms=Office&amp;category=Training"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9.xml"/><Relationship Id="rId5" Type="http://schemas.openxmlformats.org/officeDocument/2006/relationships/image" Target="../media/image44.svg"/><Relationship Id="rId4" Type="http://schemas.openxmlformats.org/officeDocument/2006/relationships/image" Target="../media/image43.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0.xml"/><Relationship Id="rId5" Type="http://schemas.openxmlformats.org/officeDocument/2006/relationships/image" Target="../media/image48.svg"/><Relationship Id="rId4" Type="http://schemas.openxmlformats.org/officeDocument/2006/relationships/image" Target="../media/image47.png"/></Relationships>
</file>

<file path=ppt/slides/_rels/slide52.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13.xml"/><Relationship Id="rId5" Type="http://schemas.openxmlformats.org/officeDocument/2006/relationships/image" Target="../media/image52.svg"/><Relationship Id="rId4" Type="http://schemas.openxmlformats.org/officeDocument/2006/relationships/image" Target="../media/image51.png"/></Relationships>
</file>

<file path=ppt/slides/_rels/slide53.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13.xml"/><Relationship Id="rId5" Type="http://schemas.openxmlformats.org/officeDocument/2006/relationships/hyperlink" Target="https://uwtsd.ac.uk/library/student-essentials/book-an-appointment/" TargetMode="External"/><Relationship Id="rId4" Type="http://schemas.openxmlformats.org/officeDocument/2006/relationships/hyperlink" Target="https://www.uwtsd.ac.uk/study-skills/"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s://wordpress.blog.tw/wordpress-common-q-a/"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svg"/><Relationship Id="rId7" Type="http://schemas.openxmlformats.org/officeDocument/2006/relationships/image" Target="../media/image61.svg"/><Relationship Id="rId2" Type="http://schemas.openxmlformats.org/officeDocument/2006/relationships/image" Target="../media/image56.png"/><Relationship Id="rId1" Type="http://schemas.openxmlformats.org/officeDocument/2006/relationships/slideLayout" Target="../slideLayouts/slideLayout13.xml"/><Relationship Id="rId6" Type="http://schemas.openxmlformats.org/officeDocument/2006/relationships/image" Target="../media/image60.png"/><Relationship Id="rId5" Type="http://schemas.openxmlformats.org/officeDocument/2006/relationships/image" Target="../media/image59.svg"/><Relationship Id="rId4" Type="http://schemas.openxmlformats.org/officeDocument/2006/relationships/image" Target="../media/image58.png"/><Relationship Id="rId9" Type="http://schemas.openxmlformats.org/officeDocument/2006/relationships/image" Target="../media/image63.sv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hyperlink" Target="http://pngimg.com/download/33210" TargetMode="External"/><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64.png"/><Relationship Id="rId4" Type="http://schemas.openxmlformats.org/officeDocument/2006/relationships/hyperlink" Target="https://www.youtube.com/watch?v=QpdhBUYk7Kk&amp;t=10s"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dba.stackexchange.com/questions/78056/database-design-for-an-online-babyshop-toy-shop" TargetMode="External"/><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hyperlink" Target="https://bizfluent.com/info-8690364-benefits-microstrateg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3200" b="1" dirty="0"/>
              <a:t>4. Office Applications for Business </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472936" y="291860"/>
            <a:ext cx="8874142" cy="1508760"/>
          </a:xfrm>
        </p:spPr>
        <p:txBody>
          <a:bodyPr/>
          <a:lstStyle/>
          <a:p>
            <a:r>
              <a:rPr lang="en-GB" dirty="0"/>
              <a:t>Reminder: Online Etiquette</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472936" y="1992601"/>
            <a:ext cx="11045431" cy="4573539"/>
          </a:xfrm>
        </p:spPr>
        <p:txBody>
          <a:bodyPr>
            <a:normAutofit/>
          </a:bodyPr>
          <a:lstStyle/>
          <a:p>
            <a:r>
              <a:rPr lang="en-GB" sz="3600" dirty="0"/>
              <a:t>Please </a:t>
            </a:r>
            <a:r>
              <a:rPr lang="en-GB" sz="3600" b="1" u="sng" dirty="0"/>
              <a:t>mute your mic</a:t>
            </a:r>
            <a:r>
              <a:rPr lang="en-GB" sz="3600" b="1" dirty="0"/>
              <a:t> </a:t>
            </a:r>
            <a:r>
              <a:rPr lang="en-GB" sz="3600" dirty="0"/>
              <a:t>during the Lecture tutorial sessions, to avoid background noise disrupting the session.</a:t>
            </a:r>
          </a:p>
          <a:p>
            <a:r>
              <a:rPr lang="en-GB" sz="3600" b="1" dirty="0"/>
              <a:t>You will be prompted to unmute your mic </a:t>
            </a:r>
            <a:r>
              <a:rPr lang="en-GB" sz="3600" dirty="0"/>
              <a:t>to share activity </a:t>
            </a:r>
            <a:r>
              <a:rPr lang="en-GB" sz="3600"/>
              <a:t>answers during </a:t>
            </a:r>
            <a:r>
              <a:rPr lang="en-GB" sz="3600" dirty="0"/>
              <a:t>the Q&amp;A session.</a:t>
            </a:r>
          </a:p>
          <a:p>
            <a:r>
              <a:rPr lang="en-GB" sz="3600" dirty="0"/>
              <a:t>Please remember to </a:t>
            </a:r>
            <a:r>
              <a:rPr lang="en-GB" sz="3600" b="1" u="sng" dirty="0"/>
              <a:t>mute your mic when you have finished speaking</a:t>
            </a:r>
            <a:r>
              <a:rPr lang="en-GB" sz="3600" dirty="0"/>
              <a:t> to avoid background noise disrupting the session.</a:t>
            </a:r>
          </a:p>
        </p:txBody>
      </p:sp>
    </p:spTree>
    <p:extLst>
      <p:ext uri="{BB962C8B-B14F-4D97-AF65-F5344CB8AC3E}">
        <p14:creationId xmlns:p14="http://schemas.microsoft.com/office/powerpoint/2010/main" val="4253867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641984" y="252783"/>
            <a:ext cx="8874142" cy="1508760"/>
          </a:xfrm>
        </p:spPr>
        <p:txBody>
          <a:bodyPr/>
          <a:lstStyle/>
          <a:p>
            <a:r>
              <a:rPr lang="en-GB" dirty="0"/>
              <a:t>Overview</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907" y="2133538"/>
            <a:ext cx="5639819" cy="4318427"/>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6428256"/>
            <a:ext cx="2322485" cy="1692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3" tooltip="https://technofaq.org/posts/2021/05/7-mind-blowing-tips-to-choose-the-best-software-development-company/"/>
              </a:rPr>
              <a:t>This Photo</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rPr>
              <a:t> by Unknown Author is licensed under </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4" tooltip="https://creativecommons.org/licenses/by-nc-sa/3.0/"/>
              </a:rPr>
              <a:t>CC BY-SA-NC</a:t>
            </a:r>
            <a:endPar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38516" y="2133538"/>
            <a:ext cx="5462391" cy="2582715"/>
          </a:xfrm>
        </p:spPr>
        <p:txBody>
          <a:bodyPr>
            <a:normAutofit fontScale="92500" lnSpcReduction="10000"/>
          </a:bodyPr>
          <a:lstStyle/>
          <a:p>
            <a:pPr marL="742950" indent="-742950">
              <a:buFont typeface="+mj-lt"/>
              <a:buAutoNum type="arabicPeriod"/>
            </a:pPr>
            <a:r>
              <a:rPr lang="en-GB" sz="4000" dirty="0"/>
              <a:t>Slides</a:t>
            </a:r>
          </a:p>
          <a:p>
            <a:pPr marL="742950" indent="-742950">
              <a:buFont typeface="+mj-lt"/>
              <a:buAutoNum type="arabicPeriod"/>
            </a:pPr>
            <a:r>
              <a:rPr lang="en-GB" sz="4000" dirty="0"/>
              <a:t>Video demos</a:t>
            </a:r>
          </a:p>
          <a:p>
            <a:pPr marL="742950" indent="-742950">
              <a:buFont typeface="+mj-lt"/>
              <a:buAutoNum type="arabicPeriod"/>
            </a:pPr>
            <a:r>
              <a:rPr lang="en-GB" sz="4000" dirty="0"/>
              <a:t>Answer example</a:t>
            </a:r>
          </a:p>
          <a:p>
            <a:pPr marL="742950" indent="-742950">
              <a:buFont typeface="+mj-lt"/>
              <a:buAutoNum type="arabicPeriod"/>
            </a:pPr>
            <a:r>
              <a:rPr lang="en-GB" sz="4000" dirty="0"/>
              <a:t>Q&amp;A</a:t>
            </a:r>
          </a:p>
        </p:txBody>
      </p:sp>
    </p:spTree>
    <p:extLst>
      <p:ext uri="{BB962C8B-B14F-4D97-AF65-F5344CB8AC3E}">
        <p14:creationId xmlns:p14="http://schemas.microsoft.com/office/powerpoint/2010/main" val="1608057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Table of contents</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3787" y="2347994"/>
            <a:ext cx="5346831" cy="3277900"/>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5624090"/>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8840" y="2011680"/>
            <a:ext cx="7938733" cy="4562144"/>
          </a:xfrm>
        </p:spPr>
        <p:txBody>
          <a:bodyPr>
            <a:normAutofit/>
          </a:bodyPr>
          <a:lstStyle/>
          <a:p>
            <a:r>
              <a:rPr lang="en-GB" sz="4000" dirty="0"/>
              <a:t>Assignment 1: Task 3</a:t>
            </a:r>
          </a:p>
          <a:p>
            <a:r>
              <a:rPr lang="en-GB" sz="4000" dirty="0"/>
              <a:t>Office suites</a:t>
            </a:r>
          </a:p>
          <a:p>
            <a:r>
              <a:rPr lang="en-GB" sz="4000" dirty="0"/>
              <a:t>Word processor</a:t>
            </a:r>
          </a:p>
          <a:p>
            <a:r>
              <a:rPr lang="en-GB" sz="4000" dirty="0"/>
              <a:t>Spreadsheet</a:t>
            </a:r>
          </a:p>
          <a:p>
            <a:r>
              <a:rPr lang="en-GB" sz="4000" dirty="0"/>
              <a:t>Database</a:t>
            </a:r>
          </a:p>
          <a:p>
            <a:r>
              <a:rPr lang="en-GB" sz="4000" dirty="0"/>
              <a:t>Presentation software</a:t>
            </a:r>
          </a:p>
        </p:txBody>
      </p:sp>
    </p:spTree>
    <p:extLst>
      <p:ext uri="{BB962C8B-B14F-4D97-AF65-F5344CB8AC3E}">
        <p14:creationId xmlns:p14="http://schemas.microsoft.com/office/powerpoint/2010/main" val="2119460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Assignment 1: TASK 3</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180340"/>
            <a:r>
              <a:rPr lang="en-GB" sz="2800" b="1" dirty="0"/>
              <a:t>Task 3. Office Applications for creating, storing, analysing &amp; presenting information/data. (Approx. 250 words).</a:t>
            </a:r>
          </a:p>
          <a:p>
            <a:pPr marL="342900" lvl="0" indent="-342900">
              <a:buFont typeface="+mj-lt"/>
              <a:buAutoNum type="alphaLcPeriod"/>
            </a:pPr>
            <a:r>
              <a:rPr lang="en-GB" sz="2400" b="1" dirty="0"/>
              <a:t>Analyse several contemporary Office applications </a:t>
            </a:r>
            <a:r>
              <a:rPr lang="en-GB" sz="2400" dirty="0"/>
              <a:t>(e.g., for Word-processing, Spreadsheets, Databases, Presentations), and document a summary of their key features using written text with some images and relevant citations (approx. 2/3 sources).</a:t>
            </a:r>
          </a:p>
          <a:p>
            <a:pPr marL="342900" lvl="0" indent="-342900">
              <a:buFont typeface="+mj-lt"/>
              <a:buAutoNum type="alphaLcPeriod"/>
            </a:pPr>
            <a:r>
              <a:rPr lang="en-GB" sz="2400" b="1" dirty="0"/>
              <a:t>Test</a:t>
            </a:r>
            <a:r>
              <a:rPr lang="en-GB" sz="2400" dirty="0"/>
              <a:t> some </a:t>
            </a:r>
            <a:r>
              <a:rPr lang="en-GB" sz="2400" b="1" dirty="0"/>
              <a:t>business-related features of</a:t>
            </a:r>
            <a:r>
              <a:rPr lang="en-GB" sz="2400" dirty="0"/>
              <a:t> </a:t>
            </a:r>
            <a:r>
              <a:rPr lang="en-GB" sz="2400" b="1" dirty="0"/>
              <a:t>a freely available Office Application of your choice</a:t>
            </a:r>
            <a:r>
              <a:rPr lang="en-GB" sz="2400" dirty="0"/>
              <a:t> and document several screenshots with brief accompanying description to provide evidence of practical use.</a:t>
            </a:r>
          </a:p>
          <a:p>
            <a:pPr marL="180340"/>
            <a:r>
              <a:rPr lang="en-GB" sz="2400" dirty="0"/>
              <a:t>Include your answer to this task on a page in your e-portfolio.</a:t>
            </a:r>
          </a:p>
          <a:p>
            <a:pPr marL="0" indent="0">
              <a:buNone/>
            </a:pPr>
            <a:endParaRPr lang="en-GB" sz="2400" dirty="0"/>
          </a:p>
        </p:txBody>
      </p:sp>
    </p:spTree>
    <p:extLst>
      <p:ext uri="{BB962C8B-B14F-4D97-AF65-F5344CB8AC3E}">
        <p14:creationId xmlns:p14="http://schemas.microsoft.com/office/powerpoint/2010/main" val="2938782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82247" y="1910941"/>
            <a:ext cx="8569545" cy="4206240"/>
          </a:xfrm>
        </p:spPr>
        <p:txBody>
          <a:bodyPr>
            <a:normAutofit/>
          </a:bodyPr>
          <a:lstStyle/>
          <a:p>
            <a:pPr>
              <a:buNone/>
            </a:pPr>
            <a:r>
              <a:rPr lang="en-GB" altLang="en-US" sz="3200" dirty="0"/>
              <a:t>Q. </a:t>
            </a:r>
            <a:r>
              <a:rPr lang="en-GB" sz="3200" dirty="0"/>
              <a:t>Research and document the name of several </a:t>
            </a:r>
            <a:r>
              <a:rPr lang="en-GB" sz="3200" b="1" dirty="0"/>
              <a:t>Office software suites</a:t>
            </a:r>
            <a:r>
              <a:rPr lang="en-GB" sz="3200" dirty="0"/>
              <a:t>?</a:t>
            </a:r>
            <a:endParaRPr lang="en-GB" altLang="en-US" sz="3200" dirty="0"/>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400" dirty="0"/>
              <a:t>* Note: 1/2 students will be selected at random to share,</a:t>
            </a:r>
            <a:br>
              <a:rPr lang="en-GB" sz="2400" dirty="0"/>
            </a:br>
            <a:r>
              <a:rPr lang="en-GB" sz="2400" dirty="0"/>
              <a:t> or by raising a hand.</a:t>
            </a:r>
          </a:p>
          <a:p>
            <a:pPr eaLnBrk="1" hangingPunct="1">
              <a:buFont typeface="Wingdings 3" panose="05040102010807070707" pitchFamily="18" charset="2"/>
              <a:buNone/>
            </a:pPr>
            <a:endParaRPr lang="en-GB" altLang="en-US" sz="32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82247" y="245430"/>
            <a:ext cx="8874142" cy="1508760"/>
          </a:xfrm>
        </p:spPr>
        <p:txBody>
          <a:bodyPr/>
          <a:lstStyle/>
          <a:p>
            <a:pPr>
              <a:defRPr/>
            </a:pPr>
            <a:r>
              <a:rPr lang="en-GB" dirty="0"/>
              <a:t>Office suites</a:t>
            </a:r>
            <a:endParaRPr lang="en-GB" u="sng" dirty="0"/>
          </a:p>
        </p:txBody>
      </p:sp>
      <p:pic>
        <p:nvPicPr>
          <p:cNvPr id="3" name="Picture 2" descr="A person holding a tablet&#10;&#10;Description automatically generated with low confidence">
            <a:extLst>
              <a:ext uri="{FF2B5EF4-FFF2-40B4-BE49-F238E27FC236}">
                <a16:creationId xmlns:a16="http://schemas.microsoft.com/office/drawing/2014/main" id="{3B80C5E9-F242-49F1-945A-7016BD5F681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30" r="8767"/>
          <a:stretch/>
        </p:blipFill>
        <p:spPr>
          <a:xfrm>
            <a:off x="8051908" y="2640015"/>
            <a:ext cx="4018750" cy="3145538"/>
          </a:xfrm>
          <a:prstGeom prst="rect">
            <a:avLst/>
          </a:prstGeom>
        </p:spPr>
      </p:pic>
      <p:sp>
        <p:nvSpPr>
          <p:cNvPr id="4" name="TextBox 3">
            <a:extLst>
              <a:ext uri="{FF2B5EF4-FFF2-40B4-BE49-F238E27FC236}">
                <a16:creationId xmlns:a16="http://schemas.microsoft.com/office/drawing/2014/main" id="{BCAF0DF5-320E-4E23-88B6-91BFF4C73129}"/>
              </a:ext>
            </a:extLst>
          </p:cNvPr>
          <p:cNvSpPr txBox="1"/>
          <p:nvPr/>
        </p:nvSpPr>
        <p:spPr>
          <a:xfrm>
            <a:off x="9307447" y="5820574"/>
            <a:ext cx="2884553" cy="1692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3" tooltip="https://technofaq.org/posts/2015/08/why-is-technology-crucial-in-business/"/>
              </a:rPr>
              <a:t>This Photo</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rPr>
              <a:t> by Unknown Author is licensed under </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4" tooltip="https://creativecommons.org/licenses/by-nc-sa/3.0/"/>
              </a:rPr>
              <a:t>CC BY-SA-NC</a:t>
            </a:r>
            <a:endPar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p:txBody>
          <a:bodyPr/>
          <a:lstStyle/>
          <a:p>
            <a:r>
              <a:rPr lang="en-GB" dirty="0"/>
              <a:t>Office suite examples</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880188" y="1965576"/>
            <a:ext cx="10192503" cy="4442908"/>
          </a:xfrm>
        </p:spPr>
        <p:txBody>
          <a:bodyPr>
            <a:normAutofit fontScale="85000" lnSpcReduction="20000"/>
          </a:bodyPr>
          <a:lstStyle/>
          <a:p>
            <a:pPr marL="0" indent="0">
              <a:lnSpc>
                <a:spcPct val="120000"/>
              </a:lnSpc>
              <a:spcBef>
                <a:spcPts val="600"/>
              </a:spcBef>
              <a:spcAft>
                <a:spcPts val="0"/>
              </a:spcAft>
              <a:buNone/>
            </a:pPr>
            <a:r>
              <a:rPr lang="en-GB" sz="2800" dirty="0"/>
              <a:t>Office suites contain several or more </a:t>
            </a:r>
            <a:r>
              <a:rPr lang="en-GB" sz="2800" b="1" dirty="0"/>
              <a:t>software applications </a:t>
            </a:r>
            <a:r>
              <a:rPr lang="en-GB" sz="2800" dirty="0"/>
              <a:t>designed to meet all work/office information processing needs. Example office suites include:</a:t>
            </a:r>
          </a:p>
          <a:p>
            <a:pPr>
              <a:lnSpc>
                <a:spcPct val="120000"/>
              </a:lnSpc>
              <a:spcBef>
                <a:spcPts val="600"/>
              </a:spcBef>
              <a:spcAft>
                <a:spcPts val="0"/>
              </a:spcAft>
            </a:pPr>
            <a:r>
              <a:rPr lang="en-GB" sz="2800" dirty="0"/>
              <a:t>Microsoft Office365</a:t>
            </a:r>
          </a:p>
          <a:p>
            <a:pPr>
              <a:lnSpc>
                <a:spcPct val="120000"/>
              </a:lnSpc>
              <a:spcBef>
                <a:spcPts val="600"/>
              </a:spcBef>
              <a:spcAft>
                <a:spcPts val="0"/>
              </a:spcAft>
            </a:pPr>
            <a:r>
              <a:rPr lang="en-GB" sz="2800" dirty="0"/>
              <a:t>Apple iWork</a:t>
            </a:r>
          </a:p>
          <a:p>
            <a:pPr>
              <a:lnSpc>
                <a:spcPct val="120000"/>
              </a:lnSpc>
              <a:spcBef>
                <a:spcPts val="600"/>
              </a:spcBef>
              <a:spcAft>
                <a:spcPts val="0"/>
              </a:spcAft>
            </a:pPr>
            <a:r>
              <a:rPr lang="en-GB" sz="2800" dirty="0"/>
              <a:t>Google Docs (free)</a:t>
            </a:r>
          </a:p>
          <a:p>
            <a:pPr>
              <a:lnSpc>
                <a:spcPct val="120000"/>
              </a:lnSpc>
              <a:spcBef>
                <a:spcPts val="600"/>
              </a:spcBef>
              <a:spcAft>
                <a:spcPts val="0"/>
              </a:spcAft>
            </a:pPr>
            <a:r>
              <a:rPr lang="en-GB" sz="2800" dirty="0"/>
              <a:t>WPS Office (free)</a:t>
            </a:r>
          </a:p>
          <a:p>
            <a:pPr>
              <a:lnSpc>
                <a:spcPct val="120000"/>
              </a:lnSpc>
              <a:spcBef>
                <a:spcPts val="600"/>
              </a:spcBef>
              <a:spcAft>
                <a:spcPts val="0"/>
              </a:spcAft>
            </a:pPr>
            <a:r>
              <a:rPr lang="en-GB" sz="2800" dirty="0"/>
              <a:t>Apache OpenOffice* (free)</a:t>
            </a:r>
          </a:p>
          <a:p>
            <a:pPr>
              <a:lnSpc>
                <a:spcPct val="120000"/>
              </a:lnSpc>
              <a:spcBef>
                <a:spcPts val="600"/>
              </a:spcBef>
              <a:spcAft>
                <a:spcPts val="0"/>
              </a:spcAft>
            </a:pPr>
            <a:r>
              <a:rPr lang="en-GB" sz="2800" dirty="0"/>
              <a:t>Libre Office* (free)</a:t>
            </a:r>
          </a:p>
          <a:p>
            <a:pPr>
              <a:lnSpc>
                <a:spcPct val="120000"/>
              </a:lnSpc>
              <a:spcBef>
                <a:spcPts val="600"/>
              </a:spcBef>
              <a:spcAft>
                <a:spcPts val="0"/>
              </a:spcAft>
            </a:pPr>
            <a:r>
              <a:rPr lang="en-GB" sz="2800" dirty="0" err="1"/>
              <a:t>Zoho</a:t>
            </a:r>
            <a:r>
              <a:rPr lang="en-GB" sz="2800" dirty="0"/>
              <a:t> Office Suite </a:t>
            </a:r>
            <a:r>
              <a:rPr lang="en-GB" sz="1900" dirty="0"/>
              <a:t>(From £2.40pm</a:t>
            </a:r>
            <a:r>
              <a:rPr lang="en-GB" sz="2800" dirty="0"/>
              <a:t>)</a:t>
            </a:r>
          </a:p>
          <a:p>
            <a:pPr marL="0" indent="0">
              <a:buNone/>
            </a:pPr>
            <a:r>
              <a:rPr lang="en-GB" sz="1600" dirty="0"/>
              <a:t>* Free &amp; Open Source.</a:t>
            </a:r>
          </a:p>
        </p:txBody>
      </p:sp>
      <p:pic>
        <p:nvPicPr>
          <p:cNvPr id="1026" name="Picture 2" descr="Software Downloads - Free Microsoft Office for staff and students">
            <a:extLst>
              <a:ext uri="{FF2B5EF4-FFF2-40B4-BE49-F238E27FC236}">
                <a16:creationId xmlns:a16="http://schemas.microsoft.com/office/drawing/2014/main" id="{634216C1-D69C-43D3-B289-D77C00C4E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6519" y="2990950"/>
            <a:ext cx="3880877" cy="17597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pple updates Pages, Keynote, and Numbers for the Mac - MacTech.com">
            <a:extLst>
              <a:ext uri="{FF2B5EF4-FFF2-40B4-BE49-F238E27FC236}">
                <a16:creationId xmlns:a16="http://schemas.microsoft.com/office/drawing/2014/main" id="{F3B771AF-1490-AF13-B20D-C69250C9A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1963" y="4372667"/>
            <a:ext cx="2647950" cy="172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3584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933978" y="363291"/>
            <a:ext cx="8874142" cy="1508760"/>
          </a:xfrm>
        </p:spPr>
        <p:txBody>
          <a:bodyPr/>
          <a:lstStyle/>
          <a:p>
            <a:r>
              <a:rPr lang="en-GB" dirty="0"/>
              <a:t>Office suite software</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880188" y="1965576"/>
            <a:ext cx="10384605" cy="4892424"/>
          </a:xfrm>
        </p:spPr>
        <p:txBody>
          <a:bodyPr>
            <a:normAutofit fontScale="92500" lnSpcReduction="20000"/>
          </a:bodyPr>
          <a:lstStyle/>
          <a:p>
            <a:pPr marL="0" indent="0">
              <a:lnSpc>
                <a:spcPct val="100000"/>
              </a:lnSpc>
              <a:spcBef>
                <a:spcPts val="600"/>
              </a:spcBef>
              <a:spcAft>
                <a:spcPts val="0"/>
              </a:spcAft>
              <a:buNone/>
            </a:pPr>
            <a:r>
              <a:rPr lang="en-GB" sz="3000"/>
              <a:t>As mentioned, office suites contain several or more </a:t>
            </a:r>
            <a:r>
              <a:rPr lang="en-GB" sz="3000" b="1"/>
              <a:t>software applications </a:t>
            </a:r>
            <a:r>
              <a:rPr lang="en-GB" sz="3000"/>
              <a:t>designed to meet all office work needs. Example software applications included within these suites typically include:</a:t>
            </a:r>
          </a:p>
          <a:p>
            <a:pPr>
              <a:lnSpc>
                <a:spcPct val="100000"/>
              </a:lnSpc>
              <a:spcBef>
                <a:spcPts val="600"/>
              </a:spcBef>
              <a:spcAft>
                <a:spcPts val="0"/>
              </a:spcAft>
            </a:pPr>
            <a:r>
              <a:rPr lang="en-GB" sz="3000"/>
              <a:t>Word processing software</a:t>
            </a:r>
          </a:p>
          <a:p>
            <a:pPr>
              <a:lnSpc>
                <a:spcPct val="100000"/>
              </a:lnSpc>
              <a:spcBef>
                <a:spcPts val="600"/>
              </a:spcBef>
              <a:spcAft>
                <a:spcPts val="0"/>
              </a:spcAft>
            </a:pPr>
            <a:r>
              <a:rPr lang="en-GB" sz="3000"/>
              <a:t>Spreadsheet software</a:t>
            </a:r>
          </a:p>
          <a:p>
            <a:pPr>
              <a:lnSpc>
                <a:spcPct val="100000"/>
              </a:lnSpc>
              <a:spcBef>
                <a:spcPts val="600"/>
              </a:spcBef>
              <a:spcAft>
                <a:spcPts val="0"/>
              </a:spcAft>
            </a:pPr>
            <a:r>
              <a:rPr lang="en-GB" sz="3000"/>
              <a:t>Presentation software</a:t>
            </a:r>
          </a:p>
          <a:p>
            <a:pPr>
              <a:lnSpc>
                <a:spcPct val="100000"/>
              </a:lnSpc>
              <a:spcBef>
                <a:spcPts val="600"/>
              </a:spcBef>
              <a:spcAft>
                <a:spcPts val="0"/>
              </a:spcAft>
            </a:pPr>
            <a:r>
              <a:rPr lang="en-GB" sz="3000"/>
              <a:t>Email software</a:t>
            </a:r>
          </a:p>
          <a:p>
            <a:pPr marL="0" indent="0">
              <a:lnSpc>
                <a:spcPct val="100000"/>
              </a:lnSpc>
              <a:spcBef>
                <a:spcPts val="600"/>
              </a:spcBef>
              <a:spcAft>
                <a:spcPts val="0"/>
              </a:spcAft>
              <a:buNone/>
            </a:pPr>
            <a:r>
              <a:rPr lang="en-GB" sz="2800"/>
              <a:t>+ Sometimes:</a:t>
            </a:r>
          </a:p>
          <a:p>
            <a:pPr lvl="1">
              <a:lnSpc>
                <a:spcPct val="100000"/>
              </a:lnSpc>
              <a:spcBef>
                <a:spcPts val="600"/>
              </a:spcBef>
              <a:spcAft>
                <a:spcPts val="0"/>
              </a:spcAft>
            </a:pPr>
            <a:r>
              <a:rPr lang="en-GB" sz="2200"/>
              <a:t>Publishing software</a:t>
            </a:r>
          </a:p>
          <a:p>
            <a:pPr lvl="1">
              <a:lnSpc>
                <a:spcPct val="100000"/>
              </a:lnSpc>
              <a:spcBef>
                <a:spcPts val="600"/>
              </a:spcBef>
              <a:spcAft>
                <a:spcPts val="0"/>
              </a:spcAft>
            </a:pPr>
            <a:r>
              <a:rPr lang="en-GB" sz="2200"/>
              <a:t>Graphic design </a:t>
            </a:r>
          </a:p>
          <a:p>
            <a:pPr lvl="1">
              <a:lnSpc>
                <a:spcPct val="100000"/>
              </a:lnSpc>
              <a:spcBef>
                <a:spcPts val="600"/>
              </a:spcBef>
              <a:spcAft>
                <a:spcPts val="0"/>
              </a:spcAft>
            </a:pPr>
            <a:r>
              <a:rPr lang="en-GB" sz="2200"/>
              <a:t>Database software</a:t>
            </a:r>
          </a:p>
          <a:p>
            <a:pPr lvl="1">
              <a:lnSpc>
                <a:spcPct val="100000"/>
              </a:lnSpc>
              <a:spcBef>
                <a:spcPts val="600"/>
              </a:spcBef>
              <a:spcAft>
                <a:spcPts val="0"/>
              </a:spcAft>
            </a:pPr>
            <a:r>
              <a:rPr lang="en-GB" sz="2200"/>
              <a:t>Cloud file storage</a:t>
            </a:r>
            <a:endParaRPr lang="en-GB" sz="1300" dirty="0"/>
          </a:p>
        </p:txBody>
      </p:sp>
      <p:pic>
        <p:nvPicPr>
          <p:cNvPr id="1026" name="Picture 2" descr="Software Downloads - Free Microsoft Office for staff and students">
            <a:extLst>
              <a:ext uri="{FF2B5EF4-FFF2-40B4-BE49-F238E27FC236}">
                <a16:creationId xmlns:a16="http://schemas.microsoft.com/office/drawing/2014/main" id="{634216C1-D69C-43D3-B289-D77C00C4E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3158960"/>
            <a:ext cx="3880877" cy="17597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pple updates Pages, Keynote, and Numbers for the Mac - MacTech.com">
            <a:extLst>
              <a:ext uri="{FF2B5EF4-FFF2-40B4-BE49-F238E27FC236}">
                <a16:creationId xmlns:a16="http://schemas.microsoft.com/office/drawing/2014/main" id="{F3B771AF-1490-AF13-B20D-C69250C9A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4950" y="4481641"/>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hat Is Google Drive? a Guide to Google's File Storage Service">
            <a:extLst>
              <a:ext uri="{FF2B5EF4-FFF2-40B4-BE49-F238E27FC236}">
                <a16:creationId xmlns:a16="http://schemas.microsoft.com/office/drawing/2014/main" id="{27FD5930-CD36-019B-6EC0-36D6B45CC5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64258" y="4548445"/>
            <a:ext cx="3028950" cy="1657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6475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1DE70F25-5496-55CF-80D6-C066C3DD8C65}"/>
              </a:ext>
            </a:extLst>
          </p:cNvPr>
          <p:cNvSpPr>
            <a:spLocks noGrp="1"/>
          </p:cNvSpPr>
          <p:nvPr>
            <p:ph type="title"/>
          </p:nvPr>
        </p:nvSpPr>
        <p:spPr>
          <a:xfrm>
            <a:off x="634277" y="284176"/>
            <a:ext cx="3670874" cy="1508760"/>
          </a:xfrm>
        </p:spPr>
        <p:txBody>
          <a:bodyPr>
            <a:normAutofit/>
          </a:bodyPr>
          <a:lstStyle/>
          <a:p>
            <a:r>
              <a:rPr lang="en-GB" sz="3400" b="1">
                <a:solidFill>
                  <a:schemeClr val="tx2"/>
                </a:solidFill>
                <a:latin typeface="+mn-lt"/>
                <a:ea typeface="Times New Roman" panose="02020603050405020304" pitchFamily="18" charset="0"/>
                <a:cs typeface="Arial" panose="020B0604020202020204" pitchFamily="34" charset="0"/>
              </a:rPr>
              <a:t>UWTSD O365 Free software</a:t>
            </a:r>
            <a:endParaRPr lang="en-GB" sz="3400">
              <a:solidFill>
                <a:schemeClr val="tx2"/>
              </a:solidFill>
            </a:endParaRPr>
          </a:p>
        </p:txBody>
      </p:sp>
      <p:sp>
        <p:nvSpPr>
          <p:cNvPr id="3" name="Content Placeholder 2">
            <a:extLst>
              <a:ext uri="{FF2B5EF4-FFF2-40B4-BE49-F238E27FC236}">
                <a16:creationId xmlns:a16="http://schemas.microsoft.com/office/drawing/2014/main" id="{BB7F7EA6-40DD-4424-E5E0-52EF1FEE419F}"/>
              </a:ext>
            </a:extLst>
          </p:cNvPr>
          <p:cNvSpPr>
            <a:spLocks noGrp="1"/>
          </p:cNvSpPr>
          <p:nvPr>
            <p:ph idx="1"/>
          </p:nvPr>
        </p:nvSpPr>
        <p:spPr>
          <a:xfrm>
            <a:off x="634277" y="2011680"/>
            <a:ext cx="3676678" cy="4206240"/>
          </a:xfrm>
        </p:spPr>
        <p:txBody>
          <a:bodyPr>
            <a:normAutofit/>
          </a:bodyPr>
          <a:lstStyle/>
          <a:p>
            <a:pPr>
              <a:spcBef>
                <a:spcPts val="600"/>
              </a:spcBef>
              <a:spcAft>
                <a:spcPts val="0"/>
              </a:spcAft>
            </a:pPr>
            <a:r>
              <a:rPr lang="en-GB" b="1" dirty="0">
                <a:solidFill>
                  <a:schemeClr val="bg1"/>
                </a:solidFill>
                <a:latin typeface="+mn-lt"/>
                <a:ea typeface="Times New Roman" panose="02020603050405020304" pitchFamily="18" charset="0"/>
                <a:cs typeface="Arial" panose="020B0604020202020204" pitchFamily="34" charset="0"/>
              </a:rPr>
              <a:t>UWTSD O365 Free software: </a:t>
            </a:r>
            <a:r>
              <a:rPr lang="en-GB" dirty="0">
                <a:solidFill>
                  <a:schemeClr val="bg1"/>
                </a:solidFill>
                <a:effectLst/>
                <a:latin typeface="+mn-lt"/>
                <a:ea typeface="Times New Roman" panose="02020603050405020304" pitchFamily="18" charset="0"/>
                <a:cs typeface="Arial" panose="020B0604020202020204" pitchFamily="34" charset="0"/>
              </a:rPr>
              <a:t>Office365 Pro Plus is free for UWTSD students: click here </a:t>
            </a:r>
            <a:r>
              <a:rPr lang="en-GB" u="sng" dirty="0">
                <a:solidFill>
                  <a:schemeClr val="bg1"/>
                </a:solidFill>
                <a:effectLst/>
                <a:latin typeface="+mn-l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Office 365 Pro Plus | UWTSD</a:t>
            </a:r>
            <a:r>
              <a:rPr lang="en-GB" dirty="0">
                <a:solidFill>
                  <a:schemeClr val="bg1"/>
                </a:solidFill>
                <a:effectLst/>
                <a:latin typeface="+mn-lt"/>
                <a:ea typeface="Times New Roman" panose="02020603050405020304" pitchFamily="18" charset="0"/>
                <a:cs typeface="Times New Roman" panose="02020603050405020304" pitchFamily="18" charset="0"/>
              </a:rPr>
              <a:t>.</a:t>
            </a:r>
          </a:p>
          <a:p>
            <a:pPr>
              <a:spcBef>
                <a:spcPts val="600"/>
              </a:spcBef>
              <a:spcAft>
                <a:spcPts val="0"/>
              </a:spcAft>
            </a:pPr>
            <a:r>
              <a:rPr lang="en-GB" dirty="0">
                <a:solidFill>
                  <a:schemeClr val="bg1"/>
                </a:solidFill>
                <a:latin typeface="+mn-lt"/>
                <a:ea typeface="Times New Roman" panose="02020603050405020304" pitchFamily="18" charset="0"/>
                <a:cs typeface="Times New Roman" panose="02020603050405020304" pitchFamily="18" charset="0"/>
              </a:rPr>
              <a:t>Any other office suite / software application can be used e.g. Google drive or iWork.</a:t>
            </a:r>
          </a:p>
          <a:p>
            <a:pPr>
              <a:spcBef>
                <a:spcPts val="600"/>
              </a:spcBef>
              <a:spcAft>
                <a:spcPts val="0"/>
              </a:spcAft>
            </a:pPr>
            <a:r>
              <a:rPr lang="en-GB" dirty="0" err="1">
                <a:solidFill>
                  <a:schemeClr val="bg1"/>
                </a:solidFill>
                <a:effectLst/>
                <a:latin typeface="+mn-lt"/>
                <a:ea typeface="Times New Roman" panose="02020603050405020304" pitchFamily="18" charset="0"/>
                <a:cs typeface="Times New Roman" panose="02020603050405020304" pitchFamily="18" charset="0"/>
              </a:rPr>
              <a:t>Googel</a:t>
            </a:r>
            <a:r>
              <a:rPr lang="en-GB" dirty="0">
                <a:solidFill>
                  <a:schemeClr val="bg1"/>
                </a:solidFill>
                <a:effectLst/>
                <a:latin typeface="+mn-lt"/>
                <a:ea typeface="Times New Roman" panose="02020603050405020304" pitchFamily="18" charset="0"/>
                <a:cs typeface="Times New Roman" panose="02020603050405020304" pitchFamily="18" charset="0"/>
              </a:rPr>
              <a:t> Drive</a:t>
            </a:r>
            <a:r>
              <a:rPr lang="en-GB" dirty="0">
                <a:solidFill>
                  <a:schemeClr val="bg1"/>
                </a:solidFill>
                <a:latin typeface="+mn-lt"/>
                <a:ea typeface="Times New Roman" panose="02020603050405020304" pitchFamily="18" charset="0"/>
                <a:cs typeface="Times New Roman" panose="02020603050405020304" pitchFamily="18" charset="0"/>
              </a:rPr>
              <a:t> and iWork as well as the other </a:t>
            </a:r>
            <a:r>
              <a:rPr lang="en-GB" dirty="0" err="1">
                <a:solidFill>
                  <a:schemeClr val="bg1"/>
                </a:solidFill>
                <a:latin typeface="+mn-lt"/>
                <a:ea typeface="Times New Roman" panose="02020603050405020304" pitchFamily="18" charset="0"/>
                <a:cs typeface="Times New Roman" panose="02020603050405020304" pitchFamily="18" charset="0"/>
              </a:rPr>
              <a:t>Opern</a:t>
            </a:r>
            <a:r>
              <a:rPr lang="en-GB" dirty="0">
                <a:solidFill>
                  <a:schemeClr val="bg1"/>
                </a:solidFill>
                <a:latin typeface="+mn-lt"/>
                <a:ea typeface="Times New Roman" panose="02020603050405020304" pitchFamily="18" charset="0"/>
                <a:cs typeface="Times New Roman" panose="02020603050405020304" pitchFamily="18" charset="0"/>
              </a:rPr>
              <a:t> Source Office suites are also free.</a:t>
            </a:r>
            <a:endParaRPr lang="en-GB" dirty="0">
              <a:solidFill>
                <a:schemeClr val="bg1"/>
              </a:solidFill>
            </a:endParaRP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Picture 2" descr="Timeline&#10;&#10;Description automatically generated">
            <a:extLst>
              <a:ext uri="{FF2B5EF4-FFF2-40B4-BE49-F238E27FC236}">
                <a16:creationId xmlns:a16="http://schemas.microsoft.com/office/drawing/2014/main" id="{B506081E-24A2-8A6B-F4A1-E79FDB044E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46"/>
          <a:stretch/>
        </p:blipFill>
        <p:spPr bwMode="auto">
          <a:xfrm>
            <a:off x="4695152" y="1244813"/>
            <a:ext cx="7335693" cy="38727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256EE6-6537-2B2F-9AA4-20D65A78A216}"/>
              </a:ext>
            </a:extLst>
          </p:cNvPr>
          <p:cNvSpPr txBox="1"/>
          <p:nvPr/>
        </p:nvSpPr>
        <p:spPr>
          <a:xfrm>
            <a:off x="10260392" y="5043943"/>
            <a:ext cx="1468582" cy="215444"/>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600"/>
              </a:spcAft>
              <a:buClrTx/>
              <a:buSzTx/>
              <a:buFontTx/>
              <a:buNone/>
              <a:tabLst/>
              <a:defRPr/>
            </a:pPr>
            <a:r>
              <a:rPr kumimoji="0" lang="en-GB" sz="800" b="0" i="0" u="none" strike="noStrike" kern="1200" cap="none" spc="0" normalizeH="0" baseline="0" noProof="0" dirty="0">
                <a:ln>
                  <a:noFill/>
                </a:ln>
                <a:solidFill>
                  <a:srgbClr val="2C2C2C"/>
                </a:solidFill>
                <a:effectLst/>
                <a:uLnTx/>
                <a:uFillTx/>
                <a:latin typeface="Corbel" panose="020B0503020204020204"/>
                <a:ea typeface="+mn-ea"/>
                <a:cs typeface="+mn-cs"/>
              </a:rPr>
              <a:t>(</a:t>
            </a:r>
            <a:r>
              <a:rPr kumimoji="0" lang="en-GB" sz="800" b="0" i="0" u="none" strike="noStrike" kern="1200" cap="none" spc="0" normalizeH="0" baseline="0" noProof="0" dirty="0">
                <a:ln>
                  <a:noFill/>
                </a:ln>
                <a:solidFill>
                  <a:srgbClr val="2C2C2C"/>
                </a:solidFill>
                <a:effectLst/>
                <a:uLnTx/>
                <a:uFillTx/>
                <a:latin typeface="Corbel" panose="020B0503020204020204"/>
                <a:ea typeface="+mn-ea"/>
                <a:cs typeface="+mn-cs"/>
                <a:hlinkClick r:id="rId4">
                  <a:extLst>
                    <a:ext uri="{A12FA001-AC4F-418D-AE19-62706E023703}">
                      <ahyp:hlinkClr xmlns:ahyp="http://schemas.microsoft.com/office/drawing/2018/hyperlinkcolor" val="tx"/>
                    </a:ext>
                  </a:extLst>
                </a:hlinkClick>
              </a:rPr>
              <a:t>r</a:t>
            </a:r>
            <a:r>
              <a:rPr kumimoji="0" lang="en-GB" sz="800" b="0" i="0" u="none" strike="noStrike" kern="1200" cap="none" spc="0" normalizeH="0" baseline="0" noProof="0" dirty="0">
                <a:ln>
                  <a:noFill/>
                </a:ln>
                <a:solidFill>
                  <a:srgbClr val="2C2C2C"/>
                </a:solidFill>
                <a:effectLst/>
                <a:uLnTx/>
                <a:uFillTx/>
                <a:latin typeface="Corbel" panose="020B0503020204020204"/>
                <a:ea typeface="+mn-ea"/>
                <a:cs typeface="+mn-cs"/>
              </a:rPr>
              <a:t>)</a:t>
            </a:r>
          </a:p>
        </p:txBody>
      </p:sp>
      <p:sp>
        <p:nvSpPr>
          <p:cNvPr id="6" name="TextBox 5">
            <a:extLst>
              <a:ext uri="{FF2B5EF4-FFF2-40B4-BE49-F238E27FC236}">
                <a16:creationId xmlns:a16="http://schemas.microsoft.com/office/drawing/2014/main" id="{92CFA2F4-259D-CBE7-062C-1F2662225FF8}"/>
              </a:ext>
            </a:extLst>
          </p:cNvPr>
          <p:cNvSpPr txBox="1"/>
          <p:nvPr/>
        </p:nvSpPr>
        <p:spPr>
          <a:xfrm>
            <a:off x="10405108" y="6589064"/>
            <a:ext cx="1468582" cy="2308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rPr>
              <a:t>(</a:t>
            </a: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hlinkClick r:id="rId4">
                  <a:extLst>
                    <a:ext uri="{A12FA001-AC4F-418D-AE19-62706E023703}">
                      <ahyp:hlinkClr xmlns:ahyp="http://schemas.microsoft.com/office/drawing/2018/hyperlinkcolor" val="tx"/>
                    </a:ext>
                  </a:extLst>
                </a:hlinkClick>
              </a:rPr>
              <a:t>r</a:t>
            </a: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rPr>
              <a:t>)</a:t>
            </a:r>
            <a:endParaRPr kumimoji="0" lang="en-GB" sz="9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90467072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7" name="Graphic 6" descr="Document outlin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4276" y="1720950"/>
            <a:ext cx="3374654" cy="3374654"/>
          </a:xfrm>
          <a:prstGeom prst="rect">
            <a:avLst/>
          </a:prstGeom>
        </p:spPr>
      </p:pic>
      <p:sp>
        <p:nvSpPr>
          <p:cNvPr id="16" name="Rectangle 15">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7">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u="sng" spc="150" dirty="0">
                <a:solidFill>
                  <a:schemeClr val="tx2"/>
                </a:solidFill>
                <a:latin typeface="+mj-lt"/>
              </a:rPr>
              <a:t>Word </a:t>
            </a:r>
            <a:r>
              <a:rPr lang="en-US" sz="6000" b="1" u="sng" spc="150" dirty="0" err="1">
                <a:solidFill>
                  <a:schemeClr val="tx2"/>
                </a:solidFill>
                <a:latin typeface="+mj-lt"/>
              </a:rPr>
              <a:t>porocessor</a:t>
            </a:r>
            <a:endParaRPr lang="en-US" sz="6000" b="1" u="sng" spc="150" dirty="0">
              <a:solidFill>
                <a:schemeClr val="tx2"/>
              </a:solidFill>
              <a:latin typeface="+mj-lt"/>
            </a:endParaRPr>
          </a:p>
        </p:txBody>
      </p:sp>
    </p:spTree>
    <p:extLst>
      <p:ext uri="{BB962C8B-B14F-4D97-AF65-F5344CB8AC3E}">
        <p14:creationId xmlns:p14="http://schemas.microsoft.com/office/powerpoint/2010/main" val="55142440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a:t>definition:</a:t>
            </a:r>
            <a:br>
              <a:rPr lang="en-GB"/>
            </a:br>
            <a:r>
              <a:rPr lang="en-GB"/>
              <a:t> </a:t>
            </a:r>
            <a:r>
              <a:rPr lang="en-GB" b="1" u="sng"/>
              <a:t>Word processor</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r>
              <a:rPr lang="en-GB" sz="2800" dirty="0"/>
              <a:t>A word processor is software that allows users to create, edit, and print </a:t>
            </a:r>
            <a:r>
              <a:rPr lang="en-GB" sz="2800" b="1" dirty="0"/>
              <a:t>documents</a:t>
            </a:r>
            <a:r>
              <a:rPr lang="en-GB" sz="2800" dirty="0"/>
              <a:t>. It enables you to write text and store it electronically. </a:t>
            </a:r>
            <a:r>
              <a:rPr lang="en-GB" sz="1000" dirty="0"/>
              <a:t>(</a:t>
            </a:r>
            <a:r>
              <a:rPr lang="en-GB" sz="1000" dirty="0">
                <a:hlinkClick r:id="rId2">
                  <a:extLst>
                    <a:ext uri="{A12FA001-AC4F-418D-AE19-62706E023703}">
                      <ahyp:hlinkClr xmlns:ahyp="http://schemas.microsoft.com/office/drawing/2018/hyperlinkcolor" val="tx"/>
                    </a:ext>
                  </a:extLst>
                </a:hlinkClick>
              </a:rPr>
              <a:t>ref</a:t>
            </a:r>
            <a:r>
              <a:rPr lang="en-GB" sz="1000" dirty="0"/>
              <a:t>)</a:t>
            </a:r>
          </a:p>
          <a:p>
            <a:r>
              <a:rPr lang="en-GB" sz="2800" dirty="0"/>
              <a:t>“A word processor is a software program capable of creating, storing, and printing typed documents. The word processor is one of the most frequently used software programs on a computer.” </a:t>
            </a:r>
            <a:r>
              <a:rPr lang="en-GB" sz="1000" dirty="0"/>
              <a:t>(</a:t>
            </a:r>
            <a:r>
              <a:rPr lang="en-GB" sz="1000" dirty="0">
                <a:hlinkClick r:id="rId3">
                  <a:extLst>
                    <a:ext uri="{A12FA001-AC4F-418D-AE19-62706E023703}">
                      <ahyp:hlinkClr xmlns:ahyp="http://schemas.microsoft.com/office/drawing/2018/hyperlinkcolor" val="tx"/>
                    </a:ext>
                  </a:extLst>
                </a:hlinkClick>
              </a:rPr>
              <a:t>ref</a:t>
            </a:r>
            <a:r>
              <a:rPr lang="en-GB" sz="1000" dirty="0"/>
              <a:t>)</a:t>
            </a:r>
          </a:p>
        </p:txBody>
      </p:sp>
      <p:pic>
        <p:nvPicPr>
          <p:cNvPr id="5" name="Graphic 4" descr="Document with solid fill">
            <a:extLst>
              <a:ext uri="{FF2B5EF4-FFF2-40B4-BE49-F238E27FC236}">
                <a16:creationId xmlns:a16="http://schemas.microsoft.com/office/drawing/2014/main" id="{37382DC3-405A-4629-BE77-2DA5573A9F7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60010" y="4536354"/>
            <a:ext cx="2193010" cy="2193010"/>
          </a:xfrm>
          <a:prstGeom prst="rect">
            <a:avLst/>
          </a:prstGeom>
        </p:spPr>
      </p:pic>
    </p:spTree>
    <p:extLst>
      <p:ext uri="{BB962C8B-B14F-4D97-AF65-F5344CB8AC3E}">
        <p14:creationId xmlns:p14="http://schemas.microsoft.com/office/powerpoint/2010/main" val="2975912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key features:</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34085" y="2034732"/>
            <a:ext cx="9739145" cy="4206240"/>
          </a:xfrm>
        </p:spPr>
        <p:txBody>
          <a:bodyPr>
            <a:normAutofit/>
          </a:bodyPr>
          <a:lstStyle/>
          <a:p>
            <a:pPr marL="0" indent="0">
              <a:buNone/>
            </a:pPr>
            <a:r>
              <a:rPr lang="en-GB" sz="3600" dirty="0"/>
              <a:t>Q. What are some key &amp; business features of a </a:t>
            </a:r>
            <a:r>
              <a:rPr lang="en-GB" sz="3600" b="1" dirty="0"/>
              <a:t>Word processor</a:t>
            </a:r>
            <a:r>
              <a:rPr lang="en-GB" sz="3600" dirty="0"/>
              <a:t>?</a:t>
            </a:r>
          </a:p>
          <a:p>
            <a:pPr marL="514350" indent="-514350">
              <a:buFont typeface="+mj-lt"/>
              <a:buAutoNum type="arabicPeriod"/>
            </a:pPr>
            <a:r>
              <a:rPr lang="en-GB" sz="3600" dirty="0"/>
              <a:t>Research and document an answer.</a:t>
            </a:r>
          </a:p>
          <a:p>
            <a:pPr marL="514350" indent="-514350">
              <a:buFont typeface="+mj-lt"/>
              <a:buAutoNum type="arabicPeriod"/>
            </a:pPr>
            <a:r>
              <a:rPr lang="en-GB" sz="3600" dirty="0"/>
              <a:t>Share your answer if asked. *</a:t>
            </a:r>
          </a:p>
          <a:p>
            <a:pPr marL="0" indent="0">
              <a:buNone/>
            </a:pPr>
            <a:r>
              <a:rPr lang="en-GB" sz="2800" dirty="0"/>
              <a:t>* Note: 1/2 students will be selected at random to share,</a:t>
            </a:r>
            <a:br>
              <a:rPr lang="en-GB" sz="2800" dirty="0"/>
            </a:br>
            <a:r>
              <a:rPr lang="en-GB" sz="2800" dirty="0"/>
              <a:t> or by raising a hand.</a:t>
            </a:r>
          </a:p>
          <a:p>
            <a:pPr marL="0" indent="0">
              <a:buNone/>
            </a:pPr>
            <a:endParaRPr lang="en-GB" sz="3200" dirty="0"/>
          </a:p>
        </p:txBody>
      </p:sp>
    </p:spTree>
    <p:extLst>
      <p:ext uri="{BB962C8B-B14F-4D97-AF65-F5344CB8AC3E}">
        <p14:creationId xmlns:p14="http://schemas.microsoft.com/office/powerpoint/2010/main" val="3585029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key features:</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r>
              <a:rPr lang="en-GB" sz="2800" dirty="0"/>
              <a:t>Typing/entering text.</a:t>
            </a:r>
          </a:p>
          <a:p>
            <a:r>
              <a:rPr lang="en-GB" sz="2800" dirty="0"/>
              <a:t>Editing and saving electronic text documents.</a:t>
            </a:r>
          </a:p>
          <a:p>
            <a:r>
              <a:rPr lang="en-GB" sz="2800" dirty="0"/>
              <a:t>Structuring formatting &amp; styling documents.</a:t>
            </a:r>
          </a:p>
          <a:p>
            <a:r>
              <a:rPr lang="en-GB" sz="2800" dirty="0"/>
              <a:t>Sharing documents.</a:t>
            </a:r>
          </a:p>
          <a:p>
            <a:r>
              <a:rPr lang="en-GB" sz="2800" dirty="0"/>
              <a:t>Spelling and grammar checking.</a:t>
            </a:r>
          </a:p>
          <a:p>
            <a:r>
              <a:rPr lang="en-GB" sz="2800" dirty="0"/>
              <a:t>Converting documents to multiple formats e.g. pdf.</a:t>
            </a:r>
          </a:p>
          <a:p>
            <a:r>
              <a:rPr lang="en-GB" sz="2800" dirty="0"/>
              <a:t>Dictate or read aloud text.</a:t>
            </a:r>
          </a:p>
          <a:p>
            <a:endParaRPr lang="en-GB" sz="2800" dirty="0"/>
          </a:p>
        </p:txBody>
      </p:sp>
      <p:pic>
        <p:nvPicPr>
          <p:cNvPr id="5" name="Graphic 4" descr="Document outline">
            <a:extLst>
              <a:ext uri="{FF2B5EF4-FFF2-40B4-BE49-F238E27FC236}">
                <a16:creationId xmlns:a16="http://schemas.microsoft.com/office/drawing/2014/main" id="{B7D4556B-2369-4C2A-A48E-607F23B07C5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79422" y="2390613"/>
            <a:ext cx="2654085" cy="2654085"/>
          </a:xfrm>
          <a:prstGeom prst="rect">
            <a:avLst/>
          </a:prstGeom>
        </p:spPr>
      </p:pic>
    </p:spTree>
    <p:extLst>
      <p:ext uri="{BB962C8B-B14F-4D97-AF65-F5344CB8AC3E}">
        <p14:creationId xmlns:p14="http://schemas.microsoft.com/office/powerpoint/2010/main" val="2298918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30959" y="1979907"/>
            <a:ext cx="9784080" cy="4206240"/>
          </a:xfrm>
        </p:spPr>
        <p:txBody>
          <a:bodyPr>
            <a:noAutofit/>
          </a:bodyPr>
          <a:lstStyle/>
          <a:p>
            <a:pPr marL="0" indent="0">
              <a:lnSpc>
                <a:spcPct val="100000"/>
              </a:lnSpc>
              <a:spcBef>
                <a:spcPts val="0"/>
              </a:spcBef>
              <a:spcAft>
                <a:spcPts val="0"/>
              </a:spcAft>
              <a:buNone/>
            </a:pPr>
            <a:r>
              <a:rPr lang="en-GB" sz="2800" dirty="0"/>
              <a:t>Some advanced/professional features of a word processor:</a:t>
            </a:r>
          </a:p>
          <a:p>
            <a:pPr>
              <a:lnSpc>
                <a:spcPct val="100000"/>
              </a:lnSpc>
              <a:spcBef>
                <a:spcPts val="0"/>
              </a:spcBef>
              <a:spcAft>
                <a:spcPts val="0"/>
              </a:spcAft>
            </a:pPr>
            <a:r>
              <a:rPr lang="en-GB" sz="2400" dirty="0"/>
              <a:t>Collaborative document editing</a:t>
            </a:r>
          </a:p>
          <a:p>
            <a:pPr>
              <a:lnSpc>
                <a:spcPct val="100000"/>
              </a:lnSpc>
              <a:spcBef>
                <a:spcPts val="0"/>
              </a:spcBef>
              <a:spcAft>
                <a:spcPts val="0"/>
              </a:spcAft>
            </a:pPr>
            <a:r>
              <a:rPr lang="en-GB" sz="2400" dirty="0"/>
              <a:t>Tracking document changes</a:t>
            </a:r>
          </a:p>
          <a:p>
            <a:pPr>
              <a:lnSpc>
                <a:spcPct val="100000"/>
              </a:lnSpc>
              <a:spcBef>
                <a:spcPts val="0"/>
              </a:spcBef>
              <a:spcAft>
                <a:spcPts val="0"/>
              </a:spcAft>
            </a:pPr>
            <a:r>
              <a:rPr lang="en-GB" sz="2400" dirty="0"/>
              <a:t>Version control</a:t>
            </a:r>
          </a:p>
          <a:p>
            <a:pPr>
              <a:lnSpc>
                <a:spcPct val="100000"/>
              </a:lnSpc>
              <a:spcBef>
                <a:spcPts val="0"/>
              </a:spcBef>
              <a:spcAft>
                <a:spcPts val="0"/>
              </a:spcAft>
            </a:pPr>
            <a:r>
              <a:rPr lang="en-GB" sz="2400" dirty="0"/>
              <a:t>Automatic Table Contents.</a:t>
            </a:r>
          </a:p>
          <a:p>
            <a:pPr>
              <a:lnSpc>
                <a:spcPct val="100000"/>
              </a:lnSpc>
              <a:spcBef>
                <a:spcPts val="0"/>
              </a:spcBef>
              <a:spcAft>
                <a:spcPts val="0"/>
              </a:spcAft>
            </a:pPr>
            <a:r>
              <a:rPr lang="en-GB" sz="2400" dirty="0"/>
              <a:t>Academic Referencing &amp; Automatic Referencing (e.g. RefWorks plugin)</a:t>
            </a:r>
          </a:p>
          <a:p>
            <a:pPr>
              <a:lnSpc>
                <a:spcPct val="100000"/>
              </a:lnSpc>
              <a:spcBef>
                <a:spcPts val="0"/>
              </a:spcBef>
              <a:spcAft>
                <a:spcPts val="0"/>
              </a:spcAft>
            </a:pPr>
            <a:r>
              <a:rPr lang="en-GB" sz="2400" dirty="0"/>
              <a:t>Mail merge</a:t>
            </a:r>
          </a:p>
          <a:p>
            <a:pPr>
              <a:lnSpc>
                <a:spcPct val="100000"/>
              </a:lnSpc>
              <a:spcBef>
                <a:spcPts val="0"/>
              </a:spcBef>
              <a:spcAft>
                <a:spcPts val="0"/>
              </a:spcAft>
            </a:pPr>
            <a:r>
              <a:rPr lang="en-GB" sz="2400" dirty="0"/>
              <a:t>Use of professional templates for e.g.: Invoices, Brochures, Flyers, Business cards, Blog posts, Business plans, CVs etc..</a:t>
            </a:r>
          </a:p>
          <a:p>
            <a:pPr>
              <a:lnSpc>
                <a:spcPct val="100000"/>
              </a:lnSpc>
              <a:spcBef>
                <a:spcPts val="0"/>
              </a:spcBef>
              <a:spcAft>
                <a:spcPts val="0"/>
              </a:spcAft>
            </a:pPr>
            <a:r>
              <a:rPr lang="en-GB" sz="2400" dirty="0"/>
              <a:t>Adding tables and graphs</a:t>
            </a:r>
          </a:p>
          <a:p>
            <a:pPr>
              <a:lnSpc>
                <a:spcPct val="100000"/>
              </a:lnSpc>
              <a:spcBef>
                <a:spcPts val="0"/>
              </a:spcBef>
              <a:spcAft>
                <a:spcPts val="0"/>
              </a:spcAft>
            </a:pPr>
            <a:r>
              <a:rPr lang="en-GB" sz="2400" dirty="0"/>
              <a:t>Creating interactive Forms</a:t>
            </a:r>
          </a:p>
          <a:p>
            <a:pPr>
              <a:lnSpc>
                <a:spcPct val="100000"/>
              </a:lnSpc>
              <a:spcBef>
                <a:spcPts val="0"/>
              </a:spcBef>
              <a:spcAft>
                <a:spcPts val="0"/>
              </a:spcAft>
            </a:pPr>
            <a:r>
              <a:rPr lang="en-GB" sz="2400" dirty="0"/>
              <a:t>Document translation.</a:t>
            </a:r>
          </a:p>
        </p:txBody>
      </p:sp>
      <p:pic>
        <p:nvPicPr>
          <p:cNvPr id="4" name="Graphic 3" descr="Document outline">
            <a:extLst>
              <a:ext uri="{FF2B5EF4-FFF2-40B4-BE49-F238E27FC236}">
                <a16:creationId xmlns:a16="http://schemas.microsoft.com/office/drawing/2014/main" id="{53B88687-D015-462C-9886-A43011A8AA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37915" y="1921250"/>
            <a:ext cx="2654085" cy="2654085"/>
          </a:xfrm>
          <a:prstGeom prst="rect">
            <a:avLst/>
          </a:prstGeom>
        </p:spPr>
      </p:pic>
    </p:spTree>
    <p:extLst>
      <p:ext uri="{BB962C8B-B14F-4D97-AF65-F5344CB8AC3E}">
        <p14:creationId xmlns:p14="http://schemas.microsoft.com/office/powerpoint/2010/main" val="3497152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0950-674D-CC46-3F34-685CAA89D5C6}"/>
              </a:ext>
            </a:extLst>
          </p:cNvPr>
          <p:cNvSpPr>
            <a:spLocks noGrp="1"/>
          </p:cNvSpPr>
          <p:nvPr>
            <p:ph type="title"/>
          </p:nvPr>
        </p:nvSpPr>
        <p:spPr/>
        <p:txBody>
          <a:bodyPr/>
          <a:lstStyle/>
          <a:p>
            <a:r>
              <a:rPr lang="en-GB" dirty="0"/>
              <a:t>Tutor demo: word</a:t>
            </a:r>
          </a:p>
        </p:txBody>
      </p:sp>
      <p:sp>
        <p:nvSpPr>
          <p:cNvPr id="3" name="Content Placeholder 2">
            <a:extLst>
              <a:ext uri="{FF2B5EF4-FFF2-40B4-BE49-F238E27FC236}">
                <a16:creationId xmlns:a16="http://schemas.microsoft.com/office/drawing/2014/main" id="{6037B7DC-E87E-9683-5661-236BA74C8CA6}"/>
              </a:ext>
            </a:extLst>
          </p:cNvPr>
          <p:cNvSpPr>
            <a:spLocks noGrp="1"/>
          </p:cNvSpPr>
          <p:nvPr>
            <p:ph idx="1"/>
          </p:nvPr>
        </p:nvSpPr>
        <p:spPr>
          <a:xfrm>
            <a:off x="376710" y="2003996"/>
            <a:ext cx="10612566" cy="4569828"/>
          </a:xfrm>
        </p:spPr>
        <p:txBody>
          <a:bodyPr>
            <a:normAutofit lnSpcReduction="10000"/>
          </a:bodyPr>
          <a:lstStyle/>
          <a:p>
            <a:pPr marL="0" indent="0">
              <a:lnSpc>
                <a:spcPct val="110000"/>
              </a:lnSpc>
              <a:spcBef>
                <a:spcPts val="0"/>
              </a:spcBef>
              <a:spcAft>
                <a:spcPts val="0"/>
              </a:spcAft>
              <a:buNone/>
            </a:pPr>
            <a:r>
              <a:rPr lang="en-GB" sz="3200" dirty="0"/>
              <a:t>Example professional features: </a:t>
            </a:r>
            <a:r>
              <a:rPr lang="en-GB" sz="3200" b="1" dirty="0"/>
              <a:t>Open Assignment</a:t>
            </a:r>
          </a:p>
          <a:p>
            <a:pPr marL="742950" indent="-742950">
              <a:lnSpc>
                <a:spcPct val="110000"/>
              </a:lnSpc>
              <a:spcBef>
                <a:spcPts val="0"/>
              </a:spcBef>
              <a:spcAft>
                <a:spcPts val="0"/>
              </a:spcAft>
              <a:buFont typeface="+mj-lt"/>
              <a:buAutoNum type="arabicPeriod"/>
            </a:pPr>
            <a:r>
              <a:rPr lang="en-GB" sz="2800" b="1" dirty="0"/>
              <a:t>Automatic table of Contents</a:t>
            </a:r>
          </a:p>
          <a:p>
            <a:pPr marL="971550" lvl="1" indent="-742950">
              <a:lnSpc>
                <a:spcPct val="110000"/>
              </a:lnSpc>
              <a:spcBef>
                <a:spcPts val="0"/>
              </a:spcBef>
              <a:spcAft>
                <a:spcPts val="0"/>
              </a:spcAft>
              <a:buFont typeface="+mj-lt"/>
              <a:buAutoNum type="alphaLcPeriod"/>
            </a:pPr>
            <a:r>
              <a:rPr lang="en-GB" sz="2400" dirty="0"/>
              <a:t>Open assignment</a:t>
            </a:r>
          </a:p>
          <a:p>
            <a:pPr marL="971550" lvl="1" indent="-742950">
              <a:lnSpc>
                <a:spcPct val="110000"/>
              </a:lnSpc>
              <a:spcBef>
                <a:spcPts val="0"/>
              </a:spcBef>
              <a:spcAft>
                <a:spcPts val="0"/>
              </a:spcAft>
              <a:buFont typeface="+mj-lt"/>
              <a:buAutoNum type="alphaLcPeriod"/>
            </a:pPr>
            <a:r>
              <a:rPr lang="en-GB" sz="2400" dirty="0"/>
              <a:t>Select/Highlight Tasks</a:t>
            </a:r>
          </a:p>
          <a:p>
            <a:pPr marL="971550" lvl="1" indent="-742950">
              <a:lnSpc>
                <a:spcPct val="110000"/>
              </a:lnSpc>
              <a:spcBef>
                <a:spcPts val="0"/>
              </a:spcBef>
              <a:spcAft>
                <a:spcPts val="0"/>
              </a:spcAft>
              <a:buFont typeface="+mj-lt"/>
              <a:buAutoNum type="alphaLcPeriod"/>
            </a:pPr>
            <a:r>
              <a:rPr lang="en-GB" sz="2400" dirty="0"/>
              <a:t>Home tab: Click &amp; drop down \/ Styles and select 2nd style ‘Heading 2’</a:t>
            </a:r>
          </a:p>
          <a:p>
            <a:pPr marL="971550" lvl="1" indent="-742950">
              <a:lnSpc>
                <a:spcPct val="110000"/>
              </a:lnSpc>
              <a:spcBef>
                <a:spcPts val="0"/>
              </a:spcBef>
              <a:spcAft>
                <a:spcPts val="0"/>
              </a:spcAft>
              <a:buFont typeface="+mj-lt"/>
              <a:buAutoNum type="alphaLcPeriod"/>
            </a:pPr>
            <a:r>
              <a:rPr lang="en-GB" sz="2400" dirty="0"/>
              <a:t>Top of page: References tab, Table of Contents icon.</a:t>
            </a:r>
          </a:p>
          <a:p>
            <a:pPr marL="742950" indent="-742950">
              <a:lnSpc>
                <a:spcPct val="110000"/>
              </a:lnSpc>
              <a:spcBef>
                <a:spcPts val="0"/>
              </a:spcBef>
              <a:spcAft>
                <a:spcPts val="0"/>
              </a:spcAft>
              <a:buFont typeface="+mj-lt"/>
              <a:buAutoNum type="arabicPeriod"/>
            </a:pPr>
            <a:r>
              <a:rPr lang="en-GB" sz="2800" b="1" dirty="0"/>
              <a:t>Insert citation and Automatic Reference list</a:t>
            </a:r>
          </a:p>
          <a:p>
            <a:pPr marL="971550" lvl="1" indent="-742950">
              <a:lnSpc>
                <a:spcPct val="110000"/>
              </a:lnSpc>
              <a:spcBef>
                <a:spcPts val="0"/>
              </a:spcBef>
              <a:spcAft>
                <a:spcPts val="0"/>
              </a:spcAft>
              <a:buFont typeface="+mj-lt"/>
              <a:buAutoNum type="alphaLcPeriod"/>
            </a:pPr>
            <a:r>
              <a:rPr lang="en-GB" sz="2400" dirty="0"/>
              <a:t>References tab &gt; set Style and insert citation.</a:t>
            </a:r>
          </a:p>
          <a:p>
            <a:pPr marL="742950" indent="-742950">
              <a:lnSpc>
                <a:spcPct val="110000"/>
              </a:lnSpc>
              <a:spcBef>
                <a:spcPts val="0"/>
              </a:spcBef>
              <a:spcAft>
                <a:spcPts val="0"/>
              </a:spcAft>
              <a:buFont typeface="+mj-lt"/>
              <a:buAutoNum type="arabicPeriod"/>
            </a:pPr>
            <a:r>
              <a:rPr lang="en-GB" sz="2800" b="1" dirty="0"/>
              <a:t>Insert Title/Cover page</a:t>
            </a:r>
          </a:p>
          <a:p>
            <a:pPr marL="971550" lvl="1" indent="-742950">
              <a:lnSpc>
                <a:spcPct val="110000"/>
              </a:lnSpc>
              <a:spcBef>
                <a:spcPts val="0"/>
              </a:spcBef>
              <a:spcAft>
                <a:spcPts val="0"/>
              </a:spcAft>
              <a:buFont typeface="+mj-lt"/>
              <a:buAutoNum type="alphaLcPeriod"/>
            </a:pPr>
            <a:r>
              <a:rPr lang="en-GB" sz="2400" dirty="0" err="1"/>
              <a:t>Goto</a:t>
            </a:r>
            <a:r>
              <a:rPr lang="en-GB" sz="2400" dirty="0"/>
              <a:t> top of document</a:t>
            </a:r>
          </a:p>
          <a:p>
            <a:pPr marL="971550" lvl="1" indent="-742950">
              <a:lnSpc>
                <a:spcPct val="110000"/>
              </a:lnSpc>
              <a:spcBef>
                <a:spcPts val="0"/>
              </a:spcBef>
              <a:spcAft>
                <a:spcPts val="0"/>
              </a:spcAft>
              <a:buFont typeface="+mj-lt"/>
              <a:buAutoNum type="alphaLcPeriod"/>
            </a:pPr>
            <a:r>
              <a:rPr lang="en-GB" sz="2400" dirty="0"/>
              <a:t>Insert tab &gt; Pages icon &gt; Cover page</a:t>
            </a:r>
          </a:p>
        </p:txBody>
      </p:sp>
      <p:pic>
        <p:nvPicPr>
          <p:cNvPr id="4" name="Graphic 3" descr="Document outline">
            <a:extLst>
              <a:ext uri="{FF2B5EF4-FFF2-40B4-BE49-F238E27FC236}">
                <a16:creationId xmlns:a16="http://schemas.microsoft.com/office/drawing/2014/main" id="{CAC88747-E1DB-9588-B1A6-44CF71EBD8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33332" y="1792936"/>
            <a:ext cx="2346144" cy="2346144"/>
          </a:xfrm>
          <a:prstGeom prst="rect">
            <a:avLst/>
          </a:prstGeom>
        </p:spPr>
      </p:pic>
    </p:spTree>
    <p:extLst>
      <p:ext uri="{BB962C8B-B14F-4D97-AF65-F5344CB8AC3E}">
        <p14:creationId xmlns:p14="http://schemas.microsoft.com/office/powerpoint/2010/main" val="1859535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learning:</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903241" y="2034732"/>
            <a:ext cx="10699649" cy="4206240"/>
          </a:xfrm>
        </p:spPr>
        <p:txBody>
          <a:bodyPr>
            <a:normAutofit fontScale="92500"/>
          </a:bodyPr>
          <a:lstStyle/>
          <a:p>
            <a:pPr marL="0" indent="0">
              <a:lnSpc>
                <a:spcPct val="110000"/>
              </a:lnSpc>
              <a:spcBef>
                <a:spcPts val="600"/>
              </a:spcBef>
              <a:spcAft>
                <a:spcPts val="0"/>
              </a:spcAft>
              <a:buNone/>
            </a:pPr>
            <a:r>
              <a:rPr lang="en-GB" sz="2600" dirty="0">
                <a:effectLst/>
                <a:latin typeface="+mn-lt"/>
                <a:ea typeface="Times New Roman" panose="02020603050405020304" pitchFamily="18" charset="0"/>
                <a:cs typeface="Arial" panose="020B0604020202020204" pitchFamily="34" charset="0"/>
              </a:rPr>
              <a:t>Use the following sources for further information and tutorials:</a:t>
            </a:r>
          </a:p>
          <a:p>
            <a:pPr>
              <a:lnSpc>
                <a:spcPct val="110000"/>
              </a:lnSpc>
              <a:spcBef>
                <a:spcPts val="600"/>
              </a:spcBef>
              <a:spcAft>
                <a:spcPts val="0"/>
              </a:spcAft>
            </a:pPr>
            <a:r>
              <a:rPr lang="en-GB" sz="2600" b="1" dirty="0">
                <a:effectLst/>
                <a:latin typeface="+mn-lt"/>
                <a:ea typeface="Times New Roman" panose="02020603050405020304" pitchFamily="18" charset="0"/>
                <a:cs typeface="Arial" panose="020B0604020202020204" pitchFamily="34" charset="0"/>
              </a:rPr>
              <a:t>Google / YouTube search.</a:t>
            </a:r>
          </a:p>
          <a:p>
            <a:pPr>
              <a:lnSpc>
                <a:spcPct val="110000"/>
              </a:lnSpc>
              <a:spcBef>
                <a:spcPts val="600"/>
              </a:spcBef>
              <a:spcAft>
                <a:spcPts val="0"/>
              </a:spcAft>
            </a:pPr>
            <a:r>
              <a:rPr lang="en-GB" sz="2600" b="1" dirty="0">
                <a:latin typeface="+mn-lt"/>
                <a:ea typeface="Times New Roman" panose="02020603050405020304" pitchFamily="18" charset="0"/>
                <a:cs typeface="Arial" panose="020B0604020202020204" pitchFamily="34" charset="0"/>
              </a:rPr>
              <a:t>Supporting slide deck on Moodle: </a:t>
            </a:r>
            <a:r>
              <a:rPr lang="en-GB" sz="2600" dirty="0">
                <a:latin typeface="+mn-lt"/>
                <a:ea typeface="Times New Roman" panose="02020603050405020304" pitchFamily="18" charset="0"/>
                <a:cs typeface="Arial" panose="020B0604020202020204" pitchFamily="34" charset="0"/>
              </a:rPr>
              <a:t>Microsoft Word.</a:t>
            </a:r>
            <a:endParaRPr lang="en-GB" sz="2600" dirty="0">
              <a:effectLst/>
              <a:latin typeface="+mn-lt"/>
              <a:ea typeface="Times New Roman" panose="02020603050405020304" pitchFamily="18" charset="0"/>
              <a:cs typeface="Arial" panose="020B0604020202020204" pitchFamily="34" charset="0"/>
            </a:endParaRPr>
          </a:p>
          <a:p>
            <a:pPr>
              <a:lnSpc>
                <a:spcPct val="110000"/>
              </a:lnSpc>
              <a:spcBef>
                <a:spcPts val="600"/>
              </a:spcBef>
              <a:spcAft>
                <a:spcPts val="0"/>
              </a:spcAft>
            </a:pPr>
            <a:r>
              <a:rPr lang="en-GB" sz="2600" b="1" dirty="0">
                <a:latin typeface="+mn-lt"/>
                <a:ea typeface="Times New Roman" panose="02020603050405020304" pitchFamily="18" charset="0"/>
                <a:cs typeface="Arial" panose="020B0604020202020204" pitchFamily="34" charset="0"/>
              </a:rPr>
              <a:t>UWTSD Tutorials:</a:t>
            </a:r>
            <a:endParaRPr lang="en-GB" sz="2600" b="1" dirty="0">
              <a:effectLst/>
              <a:latin typeface="+mn-lt"/>
              <a:ea typeface="Times New Roman" panose="02020603050405020304" pitchFamily="18" charset="0"/>
              <a:cs typeface="Arial" panose="020B0604020202020204" pitchFamily="34" charset="0"/>
            </a:endParaRPr>
          </a:p>
          <a:p>
            <a:pPr marL="571500" lvl="1" indent="-342900">
              <a:lnSpc>
                <a:spcPct val="110000"/>
              </a:lnSpc>
              <a:spcBef>
                <a:spcPts val="600"/>
              </a:spcBef>
              <a:spcAft>
                <a:spcPts val="0"/>
              </a:spcAft>
              <a:buFont typeface="Symbol" panose="05050102010706020507" pitchFamily="18" charset="2"/>
              <a:buChar char=""/>
            </a:pPr>
            <a:r>
              <a:rPr lang="en-GB" sz="2600" dirty="0">
                <a:effectLst/>
                <a:latin typeface="+mn-lt"/>
                <a:ea typeface="Times New Roman" panose="02020603050405020304" pitchFamily="18" charset="0"/>
                <a:cs typeface="Times New Roman" panose="02020603050405020304" pitchFamily="18" charset="0"/>
              </a:rPr>
              <a:t>Office365 </a:t>
            </a:r>
            <a:r>
              <a:rPr lang="en-GB" sz="2600" b="1" dirty="0">
                <a:effectLst/>
                <a:latin typeface="+mn-lt"/>
                <a:ea typeface="Times New Roman" panose="02020603050405020304" pitchFamily="18" charset="0"/>
                <a:cs typeface="Times New Roman" panose="02020603050405020304" pitchFamily="18" charset="0"/>
              </a:rPr>
              <a:t>Quick start guides </a:t>
            </a:r>
            <a:r>
              <a:rPr lang="en-GB" sz="2600" dirty="0">
                <a:effectLst/>
                <a:latin typeface="+mn-lt"/>
                <a:ea typeface="Times New Roman" panose="02020603050405020304" pitchFamily="18" charset="0"/>
                <a:cs typeface="Times New Roman" panose="02020603050405020304" pitchFamily="18" charset="0"/>
              </a:rPr>
              <a:t>click </a:t>
            </a:r>
            <a:r>
              <a:rPr lang="en-GB" sz="2600" u="sng" dirty="0">
                <a:effectLst/>
                <a:latin typeface="+mn-l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here</a:t>
            </a:r>
            <a:r>
              <a:rPr lang="en-GB" sz="2600" dirty="0">
                <a:effectLst/>
                <a:latin typeface="+mn-lt"/>
                <a:ea typeface="Times New Roman" panose="02020603050405020304" pitchFamily="18" charset="0"/>
                <a:cs typeface="Times New Roman" panose="02020603050405020304" pitchFamily="18" charset="0"/>
              </a:rPr>
              <a:t>. For additional guides click </a:t>
            </a:r>
            <a:r>
              <a:rPr lang="en-GB" sz="2600" u="sng" dirty="0">
                <a:effectLst/>
                <a:latin typeface="+mn-l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GB" sz="2600" dirty="0">
                <a:effectLst/>
                <a:latin typeface="+mn-lt"/>
                <a:ea typeface="Times New Roman" panose="02020603050405020304" pitchFamily="18" charset="0"/>
                <a:cs typeface="Times New Roman" panose="02020603050405020304" pitchFamily="18" charset="0"/>
              </a:rPr>
              <a:t>.</a:t>
            </a:r>
          </a:p>
          <a:p>
            <a:pPr>
              <a:lnSpc>
                <a:spcPct val="110000"/>
              </a:lnSpc>
              <a:spcBef>
                <a:spcPts val="600"/>
              </a:spcBef>
              <a:spcAft>
                <a:spcPts val="0"/>
              </a:spcAft>
            </a:pPr>
            <a:r>
              <a:rPr lang="en-GB" sz="2600" b="1" dirty="0">
                <a:latin typeface="+mn-lt"/>
              </a:rPr>
              <a:t>Microsoft Learn </a:t>
            </a:r>
            <a:r>
              <a:rPr lang="en-GB" sz="2600" dirty="0">
                <a:latin typeface="+mn-lt"/>
              </a:rPr>
              <a:t>– Training tutorials: </a:t>
            </a:r>
            <a:r>
              <a:rPr lang="en-GB" sz="2600" dirty="0">
                <a:latin typeface="+mn-lt"/>
                <a:hlinkClick r:id="rId4">
                  <a:extLst>
                    <a:ext uri="{A12FA001-AC4F-418D-AE19-62706E023703}">
                      <ahyp:hlinkClr xmlns:ahyp="http://schemas.microsoft.com/office/drawing/2018/hyperlinkcolor" val="tx"/>
                    </a:ext>
                  </a:extLst>
                </a:hlinkClick>
              </a:rPr>
              <a:t>Microsoft Learn | Office</a:t>
            </a:r>
            <a:endParaRPr lang="en-GB" sz="2600" dirty="0">
              <a:latin typeface="+mn-lt"/>
            </a:endParaRPr>
          </a:p>
          <a:p>
            <a:pPr lvl="1">
              <a:lnSpc>
                <a:spcPct val="110000"/>
              </a:lnSpc>
              <a:spcBef>
                <a:spcPts val="600"/>
              </a:spcBef>
              <a:spcAft>
                <a:spcPts val="0"/>
              </a:spcAft>
            </a:pPr>
            <a:r>
              <a:rPr lang="en-US" dirty="0">
                <a:latin typeface="+mn-lt"/>
              </a:rPr>
              <a:t>At the top right of the page, click 'sign in', use an existing/new Gmail, Hotmail or Outlook account </a:t>
            </a:r>
          </a:p>
          <a:p>
            <a:pPr>
              <a:lnSpc>
                <a:spcPct val="110000"/>
              </a:lnSpc>
              <a:spcBef>
                <a:spcPts val="600"/>
              </a:spcBef>
              <a:spcAft>
                <a:spcPts val="0"/>
              </a:spcAft>
            </a:pPr>
            <a:r>
              <a:rPr lang="en-GB" sz="2600" b="1" dirty="0" err="1">
                <a:effectLst/>
                <a:latin typeface="+mn-lt"/>
                <a:ea typeface="Calibri" panose="020F0502020204030204" pitchFamily="34" charset="0"/>
                <a:cs typeface="Arial" panose="020B0604020202020204" pitchFamily="34" charset="0"/>
              </a:rPr>
              <a:t>Linkedin</a:t>
            </a:r>
            <a:r>
              <a:rPr lang="en-GB" sz="2600" b="1" dirty="0">
                <a:effectLst/>
                <a:latin typeface="+mn-lt"/>
                <a:ea typeface="Calibri" panose="020F0502020204030204" pitchFamily="34" charset="0"/>
                <a:cs typeface="Arial" panose="020B0604020202020204" pitchFamily="34" charset="0"/>
              </a:rPr>
              <a:t> Learning course</a:t>
            </a:r>
            <a:r>
              <a:rPr lang="en-US" sz="2600" b="1" dirty="0">
                <a:effectLst/>
                <a:latin typeface="+mn-lt"/>
                <a:ea typeface="Calibri" panose="020F0502020204030204" pitchFamily="34" charset="0"/>
                <a:cs typeface="Arial" panose="020B0604020202020204" pitchFamily="34" charset="0"/>
              </a:rPr>
              <a:t>s</a:t>
            </a:r>
            <a:r>
              <a:rPr lang="en-US" sz="2600" dirty="0">
                <a:effectLst/>
                <a:latin typeface="+mn-lt"/>
                <a:ea typeface="Calibri" panose="020F0502020204030204" pitchFamily="34" charset="0"/>
                <a:cs typeface="Arial" panose="020B0604020202020204" pitchFamily="34" charset="0"/>
              </a:rPr>
              <a:t>: Search for the software you want to learn - </a:t>
            </a:r>
            <a:r>
              <a:rPr lang="en-US" sz="2600" dirty="0">
                <a:latin typeface="+mn-lt"/>
                <a:hlinkClick r:id="rId5">
                  <a:extLst>
                    <a:ext uri="{A12FA001-AC4F-418D-AE19-62706E023703}">
                      <ahyp:hlinkClr xmlns:ahyp="http://schemas.microsoft.com/office/drawing/2018/hyperlinkcolor" val="tx"/>
                    </a:ext>
                  </a:extLst>
                </a:hlinkClick>
              </a:rPr>
              <a:t>LinkedIn Learning: Online Courses</a:t>
            </a:r>
            <a:r>
              <a:rPr lang="en-US" sz="2600" dirty="0">
                <a:latin typeface="+mn-lt"/>
              </a:rPr>
              <a:t>. Log-in using your UWTSD student email.</a:t>
            </a:r>
            <a:endParaRPr lang="en-GB" sz="2600" dirty="0">
              <a:latin typeface="+mn-lt"/>
            </a:endParaRPr>
          </a:p>
          <a:p>
            <a:pPr>
              <a:lnSpc>
                <a:spcPct val="110000"/>
              </a:lnSpc>
              <a:spcBef>
                <a:spcPts val="600"/>
              </a:spcBef>
              <a:spcAft>
                <a:spcPts val="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10000"/>
              </a:lnSpc>
              <a:spcBef>
                <a:spcPts val="600"/>
              </a:spcBef>
              <a:spcAft>
                <a:spcPts val="0"/>
              </a:spcAft>
              <a:buFont typeface="Symbol" panose="05050102010706020507" pitchFamily="18" charset="2"/>
              <a:buChar char=""/>
            </a:pP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Bef>
                <a:spcPts val="600"/>
              </a:spcBef>
              <a:spcAft>
                <a:spcPts val="0"/>
              </a:spcAft>
            </a:pPr>
            <a:endParaRPr lang="en-GB" sz="2400" dirty="0"/>
          </a:p>
        </p:txBody>
      </p:sp>
      <p:pic>
        <p:nvPicPr>
          <p:cNvPr id="4" name="Graphic 3" descr="Document outline">
            <a:extLst>
              <a:ext uri="{FF2B5EF4-FFF2-40B4-BE49-F238E27FC236}">
                <a16:creationId xmlns:a16="http://schemas.microsoft.com/office/drawing/2014/main" id="{994337F6-74A7-4B89-B86B-8546B4ABC82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077061" y="1792936"/>
            <a:ext cx="2029285" cy="2029285"/>
          </a:xfrm>
          <a:prstGeom prst="rect">
            <a:avLst/>
          </a:prstGeom>
        </p:spPr>
      </p:pic>
    </p:spTree>
    <p:extLst>
      <p:ext uri="{BB962C8B-B14F-4D97-AF65-F5344CB8AC3E}">
        <p14:creationId xmlns:p14="http://schemas.microsoft.com/office/powerpoint/2010/main" val="3613085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3">
            <a:extLst>
              <a:ext uri="{FF2B5EF4-FFF2-40B4-BE49-F238E27FC236}">
                <a16:creationId xmlns:a16="http://schemas.microsoft.com/office/drawing/2014/main" id="{4E59D7C1-6E25-48C3-B420-ED45FFDB7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7262" y="0"/>
            <a:ext cx="60647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6374EBE0-04D0-42B1-93D5-4FC7C9EBA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2054942"/>
            <a:ext cx="6072309" cy="1828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6449950" y="2194560"/>
            <a:ext cx="5418961" cy="1739347"/>
          </a:xfrm>
        </p:spPr>
        <p:txBody>
          <a:bodyPr vert="horz" lIns="91440" tIns="45720" rIns="91440" bIns="45720" rtlCol="0" anchor="ctr">
            <a:normAutofit/>
          </a:bodyPr>
          <a:lstStyle/>
          <a:p>
            <a:pPr algn="ctr">
              <a:lnSpc>
                <a:spcPct val="80000"/>
              </a:lnSpc>
            </a:pPr>
            <a:r>
              <a:rPr lang="en-US" sz="5600" b="1" u="sng" spc="150">
                <a:solidFill>
                  <a:schemeClr val="tx2"/>
                </a:solidFill>
                <a:latin typeface="+mj-lt"/>
              </a:rPr>
              <a:t>spreadsheet</a:t>
            </a:r>
          </a:p>
        </p:txBody>
      </p:sp>
      <p:sp>
        <p:nvSpPr>
          <p:cNvPr id="18" name="Rectangle 17">
            <a:extLst>
              <a:ext uri="{FF2B5EF4-FFF2-40B4-BE49-F238E27FC236}">
                <a16:creationId xmlns:a16="http://schemas.microsoft.com/office/drawing/2014/main" id="{E1EAEB6D-60FF-455D-B8CC-2AC963CE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7" name="Graphic 6" descr="Table outlin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4275" y="982706"/>
            <a:ext cx="4851141" cy="4851141"/>
          </a:xfrm>
          <a:prstGeom prst="rect">
            <a:avLst/>
          </a:prstGeom>
        </p:spPr>
      </p:pic>
    </p:spTree>
    <p:extLst>
      <p:ext uri="{BB962C8B-B14F-4D97-AF65-F5344CB8AC3E}">
        <p14:creationId xmlns:p14="http://schemas.microsoft.com/office/powerpoint/2010/main" val="3462680630"/>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definition:</a:t>
            </a:r>
            <a:br>
              <a:rPr lang="en-GB" dirty="0"/>
            </a:br>
            <a:r>
              <a:rPr lang="en-GB" sz="4800" b="1"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1202919" y="1980683"/>
            <a:ext cx="9784080" cy="4206240"/>
          </a:xfrm>
        </p:spPr>
        <p:txBody>
          <a:bodyPr>
            <a:normAutofit/>
          </a:bodyPr>
          <a:lstStyle/>
          <a:p>
            <a:r>
              <a:rPr lang="en-GB" sz="2800" dirty="0"/>
              <a:t>“A spreadsheet is a software application that enables a user to save, sort and manage </a:t>
            </a:r>
            <a:r>
              <a:rPr lang="en-GB" sz="2800" b="1" dirty="0"/>
              <a:t>data</a:t>
            </a:r>
            <a:r>
              <a:rPr lang="en-GB" sz="2800" dirty="0"/>
              <a:t> in an arranged form of rows and columns. A spreadsheet stores data in a tabular format as an electronic document.” </a:t>
            </a:r>
            <a:r>
              <a:rPr lang="en-GB" sz="1000" dirty="0"/>
              <a:t>(</a:t>
            </a:r>
            <a:r>
              <a:rPr lang="en-GB" sz="1000" dirty="0">
                <a:hlinkClick r:id="rId2">
                  <a:extLst>
                    <a:ext uri="{A12FA001-AC4F-418D-AE19-62706E023703}">
                      <ahyp:hlinkClr xmlns:ahyp="http://schemas.microsoft.com/office/drawing/2018/hyperlinkcolor" val="tx"/>
                    </a:ext>
                  </a:extLst>
                </a:hlinkClick>
              </a:rPr>
              <a:t>ref</a:t>
            </a:r>
            <a:r>
              <a:rPr lang="en-GB" sz="1000" dirty="0"/>
              <a:t>)</a:t>
            </a:r>
          </a:p>
          <a:p>
            <a:r>
              <a:rPr lang="en-GB" sz="2800" dirty="0"/>
              <a:t>“Spreadsheet software is a software application capable of organizing, storing and </a:t>
            </a:r>
            <a:r>
              <a:rPr lang="en-GB" sz="2800" dirty="0" err="1"/>
              <a:t>analyzing</a:t>
            </a:r>
            <a:r>
              <a:rPr lang="en-GB" sz="2800" dirty="0"/>
              <a:t> data in tabular form. … They can also have … data represented in … graphic form.” </a:t>
            </a:r>
            <a:r>
              <a:rPr lang="en-GB" sz="1000" dirty="0"/>
              <a:t>(</a:t>
            </a:r>
            <a:r>
              <a:rPr lang="en-GB" sz="1000" dirty="0">
                <a:hlinkClick r:id="rId3">
                  <a:extLst>
                    <a:ext uri="{A12FA001-AC4F-418D-AE19-62706E023703}">
                      <ahyp:hlinkClr xmlns:ahyp="http://schemas.microsoft.com/office/drawing/2018/hyperlinkcolor" val="tx"/>
                    </a:ext>
                  </a:extLst>
                </a:hlinkClick>
              </a:rPr>
              <a:t>ref</a:t>
            </a:r>
            <a:r>
              <a:rPr lang="en-GB" sz="1000" dirty="0"/>
              <a:t>)</a:t>
            </a:r>
          </a:p>
        </p:txBody>
      </p:sp>
      <p:pic>
        <p:nvPicPr>
          <p:cNvPr id="6" name="Graphic 5" descr="Table outline">
            <a:extLst>
              <a:ext uri="{FF2B5EF4-FFF2-40B4-BE49-F238E27FC236}">
                <a16:creationId xmlns:a16="http://schemas.microsoft.com/office/drawing/2014/main" id="{8D0F69D8-4850-4107-9920-CF677992DF1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49124" y="5009826"/>
            <a:ext cx="2022909" cy="2022909"/>
          </a:xfrm>
          <a:prstGeom prst="rect">
            <a:avLst/>
          </a:prstGeom>
        </p:spPr>
      </p:pic>
    </p:spTree>
    <p:extLst>
      <p:ext uri="{BB962C8B-B14F-4D97-AF65-F5344CB8AC3E}">
        <p14:creationId xmlns:p14="http://schemas.microsoft.com/office/powerpoint/2010/main" val="202119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key features:</a:t>
            </a:r>
            <a:br>
              <a:rPr lang="en-GB" dirty="0"/>
            </a:br>
            <a:r>
              <a:rPr lang="en-GB" sz="4800"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970867" y="2077583"/>
            <a:ext cx="10626616" cy="4206240"/>
          </a:xfrm>
        </p:spPr>
        <p:txBody>
          <a:bodyPr>
            <a:normAutofit/>
          </a:bodyPr>
          <a:lstStyle/>
          <a:p>
            <a:pPr marL="0" indent="0">
              <a:buNone/>
            </a:pPr>
            <a:r>
              <a:rPr lang="en-GB" sz="3200" dirty="0"/>
              <a:t>Q. What are some key features of </a:t>
            </a:r>
            <a:r>
              <a:rPr lang="en-GB" sz="3200" b="1" dirty="0"/>
              <a:t>Spreadsheet software</a:t>
            </a:r>
            <a:r>
              <a:rPr lang="en-GB" sz="3200" dirty="0"/>
              <a:t>?</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800" dirty="0"/>
              <a:t>* Note: 1/2 students will be selected at random to share,</a:t>
            </a:r>
            <a:br>
              <a:rPr lang="en-GB" sz="2800" dirty="0"/>
            </a:br>
            <a:r>
              <a:rPr lang="en-GB" sz="2800" dirty="0"/>
              <a:t> or by raising a hand.</a:t>
            </a:r>
          </a:p>
          <a:p>
            <a:pPr marL="0" indent="0">
              <a:buNone/>
            </a:pPr>
            <a:endParaRPr lang="en-GB" sz="3200" dirty="0"/>
          </a:p>
        </p:txBody>
      </p:sp>
      <p:pic>
        <p:nvPicPr>
          <p:cNvPr id="4" name="Graphic 3" descr="Table outline">
            <a:extLst>
              <a:ext uri="{FF2B5EF4-FFF2-40B4-BE49-F238E27FC236}">
                <a16:creationId xmlns:a16="http://schemas.microsoft.com/office/drawing/2014/main" id="{F774E7AE-D1C4-432A-A855-1669CDB82E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73859" y="4403124"/>
            <a:ext cx="2820632" cy="2820632"/>
          </a:xfrm>
          <a:prstGeom prst="rect">
            <a:avLst/>
          </a:prstGeom>
        </p:spPr>
      </p:pic>
    </p:spTree>
    <p:extLst>
      <p:ext uri="{BB962C8B-B14F-4D97-AF65-F5344CB8AC3E}">
        <p14:creationId xmlns:p14="http://schemas.microsoft.com/office/powerpoint/2010/main" val="508950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key features:</a:t>
            </a:r>
            <a:br>
              <a:rPr lang="en-GB" dirty="0"/>
            </a:br>
            <a:r>
              <a:rPr lang="en-GB" sz="4800" b="1"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25989" y="2011680"/>
            <a:ext cx="10295092" cy="4206240"/>
          </a:xfrm>
        </p:spPr>
        <p:txBody>
          <a:bodyPr>
            <a:normAutofit/>
          </a:bodyPr>
          <a:lstStyle/>
          <a:p>
            <a:r>
              <a:rPr lang="en-GB" sz="3200" dirty="0"/>
              <a:t>Inputting, organising and editing data such as text, numbers and formulas in rows and columns (cell grid system).</a:t>
            </a:r>
          </a:p>
          <a:p>
            <a:r>
              <a:rPr lang="en-GB" sz="3200" dirty="0"/>
              <a:t>Sorting and filtering data.</a:t>
            </a:r>
          </a:p>
          <a:p>
            <a:r>
              <a:rPr lang="en-GB" sz="3200" dirty="0"/>
              <a:t>Data calculations.</a:t>
            </a:r>
          </a:p>
          <a:p>
            <a:r>
              <a:rPr lang="en-GB" sz="3200" dirty="0"/>
              <a:t>Creation of Tables</a:t>
            </a:r>
          </a:p>
          <a:p>
            <a:r>
              <a:rPr lang="en-GB" sz="3200" dirty="0"/>
              <a:t>Creation of Graphs.</a:t>
            </a:r>
          </a:p>
          <a:p>
            <a:endParaRPr lang="en-GB" sz="3200" dirty="0"/>
          </a:p>
        </p:txBody>
      </p:sp>
      <p:grpSp>
        <p:nvGrpSpPr>
          <p:cNvPr id="4" name="Group 3">
            <a:extLst>
              <a:ext uri="{FF2B5EF4-FFF2-40B4-BE49-F238E27FC236}">
                <a16:creationId xmlns:a16="http://schemas.microsoft.com/office/drawing/2014/main" id="{C3961A6F-FD01-E722-08D8-48E8CD677A82}"/>
              </a:ext>
            </a:extLst>
          </p:cNvPr>
          <p:cNvGrpSpPr/>
          <p:nvPr/>
        </p:nvGrpSpPr>
        <p:grpSpPr>
          <a:xfrm>
            <a:off x="7318480" y="3097426"/>
            <a:ext cx="3234190" cy="2917865"/>
            <a:chOff x="6305226" y="3158554"/>
            <a:chExt cx="2719646" cy="2634316"/>
          </a:xfrm>
        </p:grpSpPr>
        <p:pic>
          <p:nvPicPr>
            <p:cNvPr id="6" name="Graphic 5" descr="Table outline">
              <a:extLst>
                <a:ext uri="{FF2B5EF4-FFF2-40B4-BE49-F238E27FC236}">
                  <a16:creationId xmlns:a16="http://schemas.microsoft.com/office/drawing/2014/main" id="{D8A51EF7-AB8F-40B4-A56B-4F3DF60C3F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5226" y="3769961"/>
              <a:ext cx="2022909" cy="2022909"/>
            </a:xfrm>
            <a:prstGeom prst="rect">
              <a:avLst/>
            </a:prstGeom>
          </p:spPr>
        </p:pic>
        <p:pic>
          <p:nvPicPr>
            <p:cNvPr id="7" name="Content Placeholder 6" descr="Bar graph with upward trend outline">
              <a:extLst>
                <a:ext uri="{FF2B5EF4-FFF2-40B4-BE49-F238E27FC236}">
                  <a16:creationId xmlns:a16="http://schemas.microsoft.com/office/drawing/2014/main" id="{F56D647E-202F-4CB6-A5DC-230BB3B5BBE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63915" y="3158554"/>
              <a:ext cx="1560957" cy="1560957"/>
            </a:xfrm>
            <a:prstGeom prst="rect">
              <a:avLst/>
            </a:prstGeom>
          </p:spPr>
        </p:pic>
      </p:grpSp>
    </p:spTree>
    <p:extLst>
      <p:ext uri="{BB962C8B-B14F-4D97-AF65-F5344CB8AC3E}">
        <p14:creationId xmlns:p14="http://schemas.microsoft.com/office/powerpoint/2010/main" val="2027065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2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Graphical user interface, application, table, Excel&#10;&#10;Description automatically generated">
            <a:extLst>
              <a:ext uri="{FF2B5EF4-FFF2-40B4-BE49-F238E27FC236}">
                <a16:creationId xmlns:a16="http://schemas.microsoft.com/office/drawing/2014/main" id="{E858262A-038B-40D4-9389-EFFC1563CF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2457" y="246789"/>
            <a:ext cx="10347086" cy="6053046"/>
          </a:xfrm>
          <a:prstGeom prst="rect">
            <a:avLst/>
          </a:prstGeom>
        </p:spPr>
      </p:pic>
      <p:sp>
        <p:nvSpPr>
          <p:cNvPr id="28" name="Rectangle 27">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D0DA4F65-0833-470F-A1D6-D21D640F4CC1}"/>
              </a:ext>
            </a:extLst>
          </p:cNvPr>
          <p:cNvSpPr txBox="1"/>
          <p:nvPr/>
        </p:nvSpPr>
        <p:spPr>
          <a:xfrm rot="16200000">
            <a:off x="10635395" y="5601282"/>
            <a:ext cx="1422184" cy="153888"/>
          </a:xfrm>
          <a:prstGeom prst="rect">
            <a:avLst/>
          </a:prstGeom>
          <a:noFill/>
        </p:spPr>
        <p:txBody>
          <a:bodyPr wrap="none" rtlCol="0">
            <a:spAutoFit/>
          </a:bodyPr>
          <a:lstStyle/>
          <a:p>
            <a:pPr algn="r">
              <a:spcAft>
                <a:spcPts val="600"/>
              </a:spcAft>
            </a:pPr>
            <a:r>
              <a:rPr lang="en-GB" sz="400" dirty="0">
                <a:hlinkClick r:id="rId3" tooltip="http://superuser.com/questions/405555/how-can-i-group-by-and-sum-a-column-in-excel">
                  <a:extLst>
                    <a:ext uri="{A12FA001-AC4F-418D-AE19-62706E023703}">
                      <ahyp:hlinkClr xmlns:ahyp="http://schemas.microsoft.com/office/drawing/2018/hyperlinkcolor" val="tx"/>
                    </a:ext>
                  </a:extLst>
                </a:hlinkClick>
              </a:rPr>
              <a:t>This Photo</a:t>
            </a:r>
            <a:r>
              <a:rPr lang="en-GB" sz="400" dirty="0"/>
              <a:t> by Unknown Author is licensed under </a:t>
            </a:r>
            <a:r>
              <a:rPr lang="en-GB" sz="400" dirty="0">
                <a:hlinkClick r:id="rId4" tooltip="https://creativecommons.org/licenses/by-sa/3.0/">
                  <a:extLst>
                    <a:ext uri="{A12FA001-AC4F-418D-AE19-62706E023703}">
                      <ahyp:hlinkClr xmlns:ahyp="http://schemas.microsoft.com/office/drawing/2018/hyperlinkcolor" val="tx"/>
                    </a:ext>
                  </a:extLst>
                </a:hlinkClick>
              </a:rPr>
              <a:t>CC BY-SA</a:t>
            </a:r>
            <a:endParaRPr lang="en-GB" sz="400" dirty="0"/>
          </a:p>
        </p:txBody>
      </p:sp>
      <p:sp>
        <p:nvSpPr>
          <p:cNvPr id="2" name="Title 1">
            <a:extLst>
              <a:ext uri="{FF2B5EF4-FFF2-40B4-BE49-F238E27FC236}">
                <a16:creationId xmlns:a16="http://schemas.microsoft.com/office/drawing/2014/main" id="{8ADBBC6A-6A08-4E47-9B91-8A0FA8AB43E9}"/>
              </a:ext>
            </a:extLst>
          </p:cNvPr>
          <p:cNvSpPr>
            <a:spLocks noGrp="1"/>
          </p:cNvSpPr>
          <p:nvPr>
            <p:ph type="title"/>
          </p:nvPr>
        </p:nvSpPr>
        <p:spPr>
          <a:xfrm>
            <a:off x="558225" y="6191839"/>
            <a:ext cx="10905065" cy="662672"/>
          </a:xfrm>
        </p:spPr>
        <p:txBody>
          <a:bodyPr vert="horz" lIns="91440" tIns="45720" rIns="91440" bIns="45720" rtlCol="0" anchor="b">
            <a:normAutofit/>
          </a:bodyPr>
          <a:lstStyle/>
          <a:p>
            <a:pPr algn="ctr">
              <a:lnSpc>
                <a:spcPct val="80000"/>
              </a:lnSpc>
            </a:pPr>
            <a:r>
              <a:rPr lang="en-US" sz="2800" spc="150" dirty="0">
                <a:solidFill>
                  <a:schemeClr val="bg1"/>
                </a:solidFill>
                <a:latin typeface="+mj-lt"/>
              </a:rPr>
              <a:t>Visual: What does a SPREADSHEET look like?.</a:t>
            </a:r>
          </a:p>
        </p:txBody>
      </p:sp>
    </p:spTree>
    <p:extLst>
      <p:ext uri="{BB962C8B-B14F-4D97-AF65-F5344CB8AC3E}">
        <p14:creationId xmlns:p14="http://schemas.microsoft.com/office/powerpoint/2010/main" val="2054635787"/>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aphical user interface, chart, application, table, Excel&#10;&#10;Description automatically generated">
            <a:extLst>
              <a:ext uri="{FF2B5EF4-FFF2-40B4-BE49-F238E27FC236}">
                <a16:creationId xmlns:a16="http://schemas.microsoft.com/office/drawing/2014/main" id="{7F0DDC41-241A-4C08-9077-E60373B3FE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80400" y="202138"/>
            <a:ext cx="8944427" cy="6082211"/>
          </a:xfrm>
          <a:prstGeom prst="rect">
            <a:avLst/>
          </a:prstGeom>
        </p:spPr>
      </p:pic>
      <p:sp>
        <p:nvSpPr>
          <p:cNvPr id="15" name="Rectangle 14">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3031B03-FF02-4F66-B19E-9801EA91BB55}"/>
              </a:ext>
            </a:extLst>
          </p:cNvPr>
          <p:cNvSpPr txBox="1"/>
          <p:nvPr/>
        </p:nvSpPr>
        <p:spPr>
          <a:xfrm>
            <a:off x="10694225" y="6128804"/>
            <a:ext cx="1422184" cy="153888"/>
          </a:xfrm>
          <a:prstGeom prst="rect">
            <a:avLst/>
          </a:prstGeom>
          <a:noFill/>
        </p:spPr>
        <p:txBody>
          <a:bodyPr wrap="none" rtlCol="0">
            <a:spAutoFit/>
          </a:bodyPr>
          <a:lstStyle/>
          <a:p>
            <a:pPr algn="r">
              <a:spcAft>
                <a:spcPts val="600"/>
              </a:spcAft>
            </a:pPr>
            <a:r>
              <a:rPr lang="en-GB" sz="400">
                <a:hlinkClick r:id="rId3" tooltip="http://tec.amordedioscadiz.org/tec3en/what_is_a_spreadsheet.html">
                  <a:extLst>
                    <a:ext uri="{A12FA001-AC4F-418D-AE19-62706E023703}">
                      <ahyp:hlinkClr xmlns:ahyp="http://schemas.microsoft.com/office/drawing/2018/hyperlinkcolor" val="tx"/>
                    </a:ext>
                  </a:extLst>
                </a:hlinkClick>
              </a:rPr>
              <a:t>This Photo</a:t>
            </a:r>
            <a:r>
              <a:rPr lang="en-GB" sz="400"/>
              <a:t> by Unknown Author is licensed under </a:t>
            </a:r>
            <a:r>
              <a:rPr lang="en-GB" sz="400">
                <a:hlinkClick r:id="rId4" tooltip="https://creativecommons.org/licenses/by-sa/3.0/">
                  <a:extLst>
                    <a:ext uri="{A12FA001-AC4F-418D-AE19-62706E023703}">
                      <ahyp:hlinkClr xmlns:ahyp="http://schemas.microsoft.com/office/drawing/2018/hyperlinkcolor" val="tx"/>
                    </a:ext>
                  </a:extLst>
                </a:hlinkClick>
              </a:rPr>
              <a:t>CC BY-SA</a:t>
            </a:r>
            <a:endParaRPr lang="en-GB" sz="400"/>
          </a:p>
        </p:txBody>
      </p:sp>
      <p:sp>
        <p:nvSpPr>
          <p:cNvPr id="2" name="Title 1">
            <a:extLst>
              <a:ext uri="{FF2B5EF4-FFF2-40B4-BE49-F238E27FC236}">
                <a16:creationId xmlns:a16="http://schemas.microsoft.com/office/drawing/2014/main" id="{8ADBBC6A-6A08-4E47-9B91-8A0FA8AB43E9}"/>
              </a:ext>
            </a:extLst>
          </p:cNvPr>
          <p:cNvSpPr>
            <a:spLocks noGrp="1"/>
          </p:cNvSpPr>
          <p:nvPr>
            <p:ph type="title"/>
          </p:nvPr>
        </p:nvSpPr>
        <p:spPr>
          <a:xfrm>
            <a:off x="643465" y="6195329"/>
            <a:ext cx="10905065" cy="662672"/>
          </a:xfrm>
        </p:spPr>
        <p:txBody>
          <a:bodyPr vert="horz" lIns="91440" tIns="45720" rIns="91440" bIns="45720" rtlCol="0" anchor="b">
            <a:normAutofit/>
          </a:bodyPr>
          <a:lstStyle/>
          <a:p>
            <a:pPr algn="ctr">
              <a:lnSpc>
                <a:spcPct val="80000"/>
              </a:lnSpc>
            </a:pPr>
            <a:r>
              <a:rPr lang="en-US" sz="2800" spc="150" dirty="0">
                <a:solidFill>
                  <a:schemeClr val="bg1"/>
                </a:solidFill>
                <a:latin typeface="+mj-lt"/>
              </a:rPr>
              <a:t>Visual: What does a SPREADSHEET look like?.</a:t>
            </a:r>
          </a:p>
        </p:txBody>
      </p:sp>
    </p:spTree>
    <p:extLst>
      <p:ext uri="{BB962C8B-B14F-4D97-AF65-F5344CB8AC3E}">
        <p14:creationId xmlns:p14="http://schemas.microsoft.com/office/powerpoint/2010/main" val="2726191520"/>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947197" y="338421"/>
            <a:ext cx="8874142" cy="1508760"/>
          </a:xfrm>
        </p:spPr>
        <p:txBody>
          <a:bodyPr/>
          <a:lstStyle/>
          <a:p>
            <a:r>
              <a:rPr lang="en-GB" dirty="0"/>
              <a:t>Some business features:</a:t>
            </a:r>
            <a:br>
              <a:rPr lang="en-GB" dirty="0"/>
            </a:br>
            <a:r>
              <a:rPr lang="en-GB" dirty="0"/>
              <a:t> </a:t>
            </a:r>
            <a:r>
              <a:rPr lang="en-GB" sz="4800" b="1" u="sng" dirty="0"/>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631116" y="1997836"/>
            <a:ext cx="10951284" cy="4832092"/>
          </a:xfrm>
          <a:prstGeom prst="rect">
            <a:avLst/>
          </a:prstGeom>
          <a:noFill/>
        </p:spPr>
        <p:txBody>
          <a:bodyPr wrap="square">
            <a:spAutoFit/>
          </a:bodyPr>
          <a:lstStyle/>
          <a:p>
            <a:pPr marL="0" indent="0">
              <a:spcBef>
                <a:spcPts val="600"/>
              </a:spcBef>
              <a:buNone/>
            </a:pPr>
            <a:r>
              <a:rPr lang="en-GB" sz="3200" dirty="0"/>
              <a:t>Some professional features include:</a:t>
            </a:r>
          </a:p>
          <a:p>
            <a:pPr marL="342900" indent="-342900">
              <a:spcBef>
                <a:spcPts val="600"/>
              </a:spcBef>
              <a:buFont typeface="Arial" panose="020B0604020202020204" pitchFamily="34" charset="0"/>
              <a:buChar char="•"/>
            </a:pPr>
            <a:r>
              <a:rPr lang="en-GB" sz="2800" b="1" dirty="0"/>
              <a:t>Using Excel functions and formulas.</a:t>
            </a:r>
          </a:p>
          <a:p>
            <a:pPr marL="800100" lvl="1" indent="-342900">
              <a:spcBef>
                <a:spcPts val="600"/>
              </a:spcBef>
              <a:buClr>
                <a:schemeClr val="tx1"/>
              </a:buClr>
              <a:buFont typeface="Arial" panose="020B0604020202020204" pitchFamily="34" charset="0"/>
              <a:buChar char="•"/>
            </a:pPr>
            <a:r>
              <a:rPr lang="en-GB" sz="2800" dirty="0">
                <a:solidFill>
                  <a:srgbClr val="0674A5"/>
                </a:solidFill>
                <a:highlight>
                  <a:srgbClr val="FFFF00"/>
                </a:highlight>
              </a:rPr>
              <a:t>Watch Video</a:t>
            </a:r>
            <a:r>
              <a:rPr lang="en-GB" sz="2800" dirty="0"/>
              <a:t>: </a:t>
            </a:r>
            <a:r>
              <a:rPr lang="en-US" sz="2400" dirty="0">
                <a:hlinkClick r:id="rId2">
                  <a:extLst>
                    <a:ext uri="{A12FA001-AC4F-418D-AE19-62706E023703}">
                      <ahyp:hlinkClr xmlns:ahyp="http://schemas.microsoft.com/office/drawing/2018/hyperlinkcolor" val="tx"/>
                    </a:ext>
                  </a:extLst>
                </a:hlinkClick>
              </a:rPr>
              <a:t>How to ADD in Excel</a:t>
            </a:r>
            <a:endParaRPr lang="en-US" sz="2400" dirty="0"/>
          </a:p>
          <a:p>
            <a:pPr marL="800100" lvl="1" indent="-342900">
              <a:spcBef>
                <a:spcPts val="600"/>
              </a:spcBef>
              <a:buFont typeface="Arial" panose="020B0604020202020204" pitchFamily="34" charset="0"/>
              <a:buChar char="•"/>
            </a:pPr>
            <a:r>
              <a:rPr lang="en-GB" sz="2400" dirty="0"/>
              <a:t>Bg. Example: Using ‘SUMIF’ function to total Sales - </a:t>
            </a:r>
            <a:r>
              <a:rPr lang="en-GB" sz="2400" dirty="0">
                <a:hlinkClick r:id="rId3">
                  <a:extLst>
                    <a:ext uri="{A12FA001-AC4F-418D-AE19-62706E023703}">
                      <ahyp:hlinkClr xmlns:ahyp="http://schemas.microsoft.com/office/drawing/2018/hyperlinkcolor" val="tx"/>
                    </a:ext>
                  </a:extLst>
                </a:hlinkClick>
              </a:rPr>
              <a:t>Using One Criteria</a:t>
            </a:r>
            <a:r>
              <a:rPr lang="en-GB" sz="2400" dirty="0"/>
              <a:t>, </a:t>
            </a:r>
            <a:r>
              <a:rPr lang="en-GB" sz="2400" dirty="0">
                <a:hlinkClick r:id="rId4">
                  <a:extLst>
                    <a:ext uri="{A12FA001-AC4F-418D-AE19-62706E023703}">
                      <ahyp:hlinkClr xmlns:ahyp="http://schemas.microsoft.com/office/drawing/2018/hyperlinkcolor" val="tx"/>
                    </a:ext>
                  </a:extLst>
                </a:hlinkClick>
              </a:rPr>
              <a:t>Using Two Criteria</a:t>
            </a:r>
            <a:r>
              <a:rPr lang="en-US" sz="2400" dirty="0"/>
              <a:t>.</a:t>
            </a:r>
            <a:endParaRPr lang="en-GB" sz="2800" b="1" dirty="0"/>
          </a:p>
          <a:p>
            <a:pPr marL="342900" indent="-342900">
              <a:spcBef>
                <a:spcPts val="600"/>
              </a:spcBef>
              <a:buFont typeface="Arial" panose="020B0604020202020204" pitchFamily="34" charset="0"/>
              <a:buChar char="•"/>
            </a:pPr>
            <a:r>
              <a:rPr lang="en-GB" sz="2800" b="1" dirty="0"/>
              <a:t>Displaying data as graphs/charts</a:t>
            </a:r>
          </a:p>
          <a:p>
            <a:pPr marL="800100" lvl="1" indent="-342900">
              <a:spcBef>
                <a:spcPts val="600"/>
              </a:spcBef>
              <a:buClr>
                <a:schemeClr val="tx1"/>
              </a:buClr>
              <a:buFont typeface="Arial" panose="020B0604020202020204" pitchFamily="34" charset="0"/>
              <a:buChar char="•"/>
            </a:pPr>
            <a:r>
              <a:rPr lang="en-US" sz="2800" dirty="0">
                <a:solidFill>
                  <a:srgbClr val="0674A5"/>
                </a:solidFill>
                <a:highlight>
                  <a:srgbClr val="FFFF00"/>
                </a:highlight>
              </a:rPr>
              <a:t>Watch Video</a:t>
            </a:r>
            <a:r>
              <a:rPr lang="en-US" sz="2800" dirty="0"/>
              <a:t>: </a:t>
            </a:r>
            <a:r>
              <a:rPr lang="en-US" sz="2800" i="0" dirty="0">
                <a:effectLst/>
                <a:latin typeface="YouTube Sans"/>
                <a:hlinkClick r:id="rId5">
                  <a:extLst>
                    <a:ext uri="{A12FA001-AC4F-418D-AE19-62706E023703}">
                      <ahyp:hlinkClr xmlns:ahyp="http://schemas.microsoft.com/office/drawing/2018/hyperlinkcolor" val="tx"/>
                    </a:ext>
                  </a:extLst>
                </a:hlinkClick>
              </a:rPr>
              <a:t>How to Make a Bar Graph in Excel</a:t>
            </a:r>
            <a:endParaRPr lang="en-US" sz="2800" i="0" dirty="0">
              <a:effectLst/>
              <a:latin typeface="YouTube Sans"/>
            </a:endParaRPr>
          </a:p>
          <a:p>
            <a:pPr marL="800100" lvl="1" indent="-342900">
              <a:spcBef>
                <a:spcPts val="600"/>
              </a:spcBef>
              <a:buFont typeface="Arial" panose="020B0604020202020204" pitchFamily="34" charset="0"/>
              <a:buChar char="•"/>
            </a:pPr>
            <a:r>
              <a:rPr lang="en-US" sz="2400" dirty="0">
                <a:latin typeface="YouTube Sans"/>
              </a:rPr>
              <a:t>Bg. </a:t>
            </a:r>
            <a:r>
              <a:rPr lang="en-US" sz="2400" dirty="0">
                <a:latin typeface="YouTube Sans"/>
                <a:hlinkClick r:id="rId6">
                  <a:extLst>
                    <a:ext uri="{A12FA001-AC4F-418D-AE19-62706E023703}">
                      <ahyp:hlinkClr xmlns:ahyp="http://schemas.microsoft.com/office/drawing/2018/hyperlinkcolor" val="tx"/>
                    </a:ext>
                  </a:extLst>
                </a:hlinkClick>
              </a:rPr>
              <a:t>How to create a Line chart/graph in Excel</a:t>
            </a:r>
            <a:r>
              <a:rPr lang="en-US" sz="2400" dirty="0">
                <a:latin typeface="YouTube Sans"/>
              </a:rPr>
              <a:t>.</a:t>
            </a:r>
            <a:endParaRPr lang="en-US" sz="2400" i="0" dirty="0">
              <a:effectLst/>
              <a:latin typeface="YouTube Sans"/>
            </a:endParaRPr>
          </a:p>
          <a:p>
            <a:pPr marL="800100" lvl="1" indent="-342900">
              <a:spcBef>
                <a:spcPts val="600"/>
              </a:spcBef>
              <a:buFont typeface="Arial" panose="020B0604020202020204" pitchFamily="34" charset="0"/>
              <a:buChar char="•"/>
            </a:pPr>
            <a:endParaRPr lang="en-GB" sz="2800" b="1" dirty="0"/>
          </a:p>
          <a:p>
            <a:pPr marL="342900" indent="-342900">
              <a:spcBef>
                <a:spcPts val="600"/>
              </a:spcBef>
              <a:buFont typeface="Arial" panose="020B0604020202020204" pitchFamily="34" charset="0"/>
              <a:buChar char="•"/>
            </a:pPr>
            <a:endParaRPr lang="en-GB" sz="2400" dirty="0"/>
          </a:p>
        </p:txBody>
      </p:sp>
      <p:pic>
        <p:nvPicPr>
          <p:cNvPr id="4" name="Graphic 3" descr="Bar chart outline">
            <a:extLst>
              <a:ext uri="{FF2B5EF4-FFF2-40B4-BE49-F238E27FC236}">
                <a16:creationId xmlns:a16="http://schemas.microsoft.com/office/drawing/2014/main" id="{7B4987D5-4054-F4D9-9669-7C321C900A3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60939" y="3994681"/>
            <a:ext cx="2689655" cy="2689655"/>
          </a:xfrm>
          <a:prstGeom prst="rect">
            <a:avLst/>
          </a:prstGeom>
        </p:spPr>
      </p:pic>
      <p:pic>
        <p:nvPicPr>
          <p:cNvPr id="5" name="Graphic 4" descr="Table outline">
            <a:extLst>
              <a:ext uri="{FF2B5EF4-FFF2-40B4-BE49-F238E27FC236}">
                <a16:creationId xmlns:a16="http://schemas.microsoft.com/office/drawing/2014/main" id="{A1A18431-8662-87FD-BF48-34E221968B1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760939" y="1444344"/>
            <a:ext cx="2653062" cy="2653062"/>
          </a:xfrm>
          <a:prstGeom prst="rect">
            <a:avLst/>
          </a:prstGeom>
        </p:spPr>
      </p:pic>
    </p:spTree>
    <p:extLst>
      <p:ext uri="{BB962C8B-B14F-4D97-AF65-F5344CB8AC3E}">
        <p14:creationId xmlns:p14="http://schemas.microsoft.com/office/powerpoint/2010/main" val="39852451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947197" y="338421"/>
            <a:ext cx="8874142" cy="1508760"/>
          </a:xfrm>
        </p:spPr>
        <p:txBody>
          <a:bodyPr/>
          <a:lstStyle/>
          <a:p>
            <a:r>
              <a:rPr lang="en-GB" dirty="0"/>
              <a:t>Some business features:</a:t>
            </a:r>
            <a:br>
              <a:rPr lang="en-GB" dirty="0"/>
            </a:br>
            <a:r>
              <a:rPr lang="en-GB" dirty="0"/>
              <a:t> </a:t>
            </a:r>
            <a:r>
              <a:rPr lang="en-GB" sz="4800" b="1" u="sng" dirty="0"/>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178035" y="1940171"/>
            <a:ext cx="11835930" cy="4508927"/>
          </a:xfrm>
          <a:prstGeom prst="rect">
            <a:avLst/>
          </a:prstGeom>
          <a:noFill/>
        </p:spPr>
        <p:txBody>
          <a:bodyPr wrap="square">
            <a:spAutoFit/>
          </a:bodyPr>
          <a:lstStyle/>
          <a:p>
            <a:pPr marL="0" indent="0">
              <a:spcBef>
                <a:spcPts val="600"/>
              </a:spcBef>
              <a:buNone/>
            </a:pPr>
            <a:r>
              <a:rPr lang="en-GB" sz="2800" dirty="0"/>
              <a:t>professional features </a:t>
            </a:r>
            <a:r>
              <a:rPr lang="en-GB" sz="2800" dirty="0" err="1"/>
              <a:t>cont</a:t>
            </a:r>
            <a:r>
              <a:rPr lang="en-GB" sz="2800" dirty="0"/>
              <a:t>:</a:t>
            </a:r>
          </a:p>
          <a:p>
            <a:pPr marL="342900" indent="-342900">
              <a:spcBef>
                <a:spcPts val="600"/>
              </a:spcBef>
              <a:buFont typeface="Arial" panose="020B0604020202020204" pitchFamily="34" charset="0"/>
              <a:buChar char="•"/>
            </a:pPr>
            <a:r>
              <a:rPr lang="en-GB" sz="2400" b="1" dirty="0"/>
              <a:t>Conditional formatting </a:t>
            </a:r>
            <a:r>
              <a:rPr lang="en-GB" sz="2400" dirty="0"/>
              <a:t>- cells can have a different format to others cells if they meet a certain criteria. The cell format will change depending on the value of the cell. For example, the colour of the data &amp;/or a cell background can appear red when the value of the cell is e.g. &lt; greater than 5. This can be useful when indicating a profit or loss in a cell. </a:t>
            </a:r>
            <a:r>
              <a:rPr lang="en-GB" sz="2400" dirty="0">
                <a:solidFill>
                  <a:srgbClr val="0674A5"/>
                </a:solidFill>
                <a:highlight>
                  <a:srgbClr val="FFFF00"/>
                </a:highlight>
              </a:rPr>
              <a:t>Watch Video:</a:t>
            </a:r>
            <a:r>
              <a:rPr lang="en-GB" sz="2400" dirty="0">
                <a:solidFill>
                  <a:srgbClr val="0674A5"/>
                </a:solidFill>
              </a:rPr>
              <a:t> </a:t>
            </a:r>
            <a:r>
              <a:rPr lang="en-GB" sz="2000" dirty="0">
                <a:hlinkClick r:id="rId2">
                  <a:extLst>
                    <a:ext uri="{A12FA001-AC4F-418D-AE19-62706E023703}">
                      <ahyp:hlinkClr xmlns:ahyp="http://schemas.microsoft.com/office/drawing/2018/hyperlinkcolor" val="tx"/>
                    </a:ext>
                  </a:extLst>
                </a:hlinkClick>
              </a:rPr>
              <a:t>Cond. Formatting.</a:t>
            </a:r>
            <a:endParaRPr lang="en-GB" sz="2000" dirty="0"/>
          </a:p>
          <a:p>
            <a:pPr marL="800100" lvl="1" indent="-342900">
              <a:spcBef>
                <a:spcPts val="600"/>
              </a:spcBef>
              <a:buFont typeface="Arial" panose="020B0604020202020204" pitchFamily="34" charset="0"/>
              <a:buChar char="•"/>
            </a:pPr>
            <a:r>
              <a:rPr lang="en-GB" sz="2400" b="1" dirty="0"/>
              <a:t>Bg. </a:t>
            </a:r>
            <a:r>
              <a:rPr lang="en-GB" sz="2000" b="1" dirty="0"/>
              <a:t>IF statements </a:t>
            </a:r>
            <a:r>
              <a:rPr lang="en-GB" sz="2000" dirty="0"/>
              <a:t>- An IF statement can check if a statement is true or false and then does one of two things depending on the result. An If statement format: =IF(Evaluate Condition, Do this if true, Do this if false). E.g. if monthly sales for a company are more than £50,000 then there has been a profit, if they are less than £50,000 there has been a loss. The formula to enter into a cell to show whether a profit or a loss has been made would be : IF(C4&gt;50000,"Profit","Loss"). </a:t>
            </a:r>
          </a:p>
          <a:p>
            <a:pPr marL="800100" lvl="1" indent="-342900">
              <a:spcBef>
                <a:spcPts val="600"/>
              </a:spcBef>
              <a:buFont typeface="Arial" panose="020B0604020202020204" pitchFamily="34" charset="0"/>
              <a:buChar char="•"/>
            </a:pPr>
            <a:r>
              <a:rPr lang="en-GB" sz="2000" dirty="0"/>
              <a:t>Video: </a:t>
            </a:r>
            <a:r>
              <a:rPr lang="en-GB" dirty="0">
                <a:hlinkClick r:id="rId3">
                  <a:extLst>
                    <a:ext uri="{A12FA001-AC4F-418D-AE19-62706E023703}">
                      <ahyp:hlinkClr xmlns:ahyp="http://schemas.microsoft.com/office/drawing/2018/hyperlinkcolor" val="tx"/>
                    </a:ext>
                  </a:extLst>
                </a:hlinkClick>
              </a:rPr>
              <a:t>If statement</a:t>
            </a:r>
            <a:r>
              <a:rPr lang="en-GB" dirty="0"/>
              <a:t>.</a:t>
            </a:r>
            <a:endParaRPr lang="en-GB" sz="2000" dirty="0"/>
          </a:p>
        </p:txBody>
      </p:sp>
    </p:spTree>
    <p:extLst>
      <p:ext uri="{BB962C8B-B14F-4D97-AF65-F5344CB8AC3E}">
        <p14:creationId xmlns:p14="http://schemas.microsoft.com/office/powerpoint/2010/main" val="18088270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947197" y="338421"/>
            <a:ext cx="8874142" cy="1508760"/>
          </a:xfrm>
        </p:spPr>
        <p:txBody>
          <a:bodyPr/>
          <a:lstStyle/>
          <a:p>
            <a:r>
              <a:rPr lang="en-GB"/>
              <a:t>Some business features:</a:t>
            </a:r>
            <a:br>
              <a:rPr lang="en-GB"/>
            </a:br>
            <a:r>
              <a:rPr lang="en-GB"/>
              <a:t> </a:t>
            </a:r>
            <a:r>
              <a:rPr lang="en-GB" sz="4800" b="1" u="sng"/>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631116" y="1997836"/>
            <a:ext cx="10951284" cy="3862596"/>
          </a:xfrm>
          <a:prstGeom prst="rect">
            <a:avLst/>
          </a:prstGeom>
          <a:noFill/>
        </p:spPr>
        <p:txBody>
          <a:bodyPr wrap="square">
            <a:spAutoFit/>
          </a:bodyPr>
          <a:lstStyle/>
          <a:p>
            <a:pPr marL="0" indent="0">
              <a:spcBef>
                <a:spcPts val="600"/>
              </a:spcBef>
              <a:buNone/>
            </a:pPr>
            <a:r>
              <a:rPr lang="en-GB" sz="3200" dirty="0"/>
              <a:t>Some professional features include:</a:t>
            </a:r>
          </a:p>
          <a:p>
            <a:pPr marL="342900" indent="-342900">
              <a:spcBef>
                <a:spcPts val="600"/>
              </a:spcBef>
              <a:buFont typeface="Arial" panose="020B0604020202020204" pitchFamily="34" charset="0"/>
              <a:buChar char="•"/>
            </a:pPr>
            <a:r>
              <a:rPr lang="en-GB" sz="2800" b="1" dirty="0"/>
              <a:t>Pivot Tables </a:t>
            </a:r>
            <a:r>
              <a:rPr lang="en-GB" sz="2800" dirty="0"/>
              <a:t>- a Pivot table is a data processing tool that is used to </a:t>
            </a:r>
            <a:r>
              <a:rPr lang="en-GB" sz="2800" b="1" dirty="0"/>
              <a:t>summarise</a:t>
            </a:r>
            <a:r>
              <a:rPr lang="en-GB" sz="2800" dirty="0"/>
              <a:t>, sort, group, re-organise and calculate data. Aka the ‘Explore tool’ in Google sheets.</a:t>
            </a:r>
          </a:p>
          <a:p>
            <a:pPr marL="800100" lvl="1" indent="-342900">
              <a:spcBef>
                <a:spcPts val="600"/>
              </a:spcBef>
              <a:buFont typeface="Arial" panose="020B0604020202020204" pitchFamily="34" charset="0"/>
              <a:buChar char="•"/>
            </a:pPr>
            <a:r>
              <a:rPr lang="en-GB" sz="2800" dirty="0">
                <a:solidFill>
                  <a:srgbClr val="0674A5"/>
                </a:solidFill>
                <a:highlight>
                  <a:srgbClr val="FFFF00"/>
                </a:highlight>
              </a:rPr>
              <a:t>Watch Video 1:</a:t>
            </a:r>
            <a:r>
              <a:rPr lang="en-GB" sz="2800" dirty="0">
                <a:solidFill>
                  <a:srgbClr val="0674A5"/>
                </a:solidFill>
              </a:rPr>
              <a:t> </a:t>
            </a:r>
            <a:r>
              <a:rPr lang="en-US" sz="2800" i="0" dirty="0">
                <a:effectLst/>
                <a:latin typeface="YouTube Sans"/>
                <a:hlinkClick r:id="rId2">
                  <a:extLst>
                    <a:ext uri="{A12FA001-AC4F-418D-AE19-62706E023703}">
                      <ahyp:hlinkClr xmlns:ahyp="http://schemas.microsoft.com/office/drawing/2018/hyperlinkcolor" val="tx"/>
                    </a:ext>
                  </a:extLst>
                </a:hlinkClick>
              </a:rPr>
              <a:t>How to create a Pivot Table in Excel</a:t>
            </a:r>
            <a:endParaRPr lang="en-US" sz="2800" i="0" dirty="0">
              <a:effectLst/>
              <a:latin typeface="YouTube Sans"/>
            </a:endParaRPr>
          </a:p>
          <a:p>
            <a:pPr marL="800100" lvl="1" indent="-342900">
              <a:spcBef>
                <a:spcPts val="600"/>
              </a:spcBef>
              <a:buFont typeface="Arial" panose="020B0604020202020204" pitchFamily="34" charset="0"/>
              <a:buChar char="•"/>
            </a:pPr>
            <a:r>
              <a:rPr lang="en-GB" sz="2800" dirty="0">
                <a:solidFill>
                  <a:srgbClr val="0674A5"/>
                </a:solidFill>
                <a:highlight>
                  <a:srgbClr val="FFFF00"/>
                </a:highlight>
              </a:rPr>
              <a:t>Watch Video 2:</a:t>
            </a:r>
            <a:r>
              <a:rPr lang="en-GB" sz="2800" dirty="0">
                <a:solidFill>
                  <a:srgbClr val="0674A5"/>
                </a:solidFill>
              </a:rPr>
              <a:t> </a:t>
            </a:r>
            <a:r>
              <a:rPr lang="en-GB" sz="2800" dirty="0">
                <a:hlinkClick r:id="rId3">
                  <a:extLst>
                    <a:ext uri="{A12FA001-AC4F-418D-AE19-62706E023703}">
                      <ahyp:hlinkClr xmlns:ahyp="http://schemas.microsoft.com/office/drawing/2018/hyperlinkcolor" val="tx"/>
                    </a:ext>
                  </a:extLst>
                </a:hlinkClick>
              </a:rPr>
              <a:t>What is a Pivot table</a:t>
            </a:r>
            <a:r>
              <a:rPr lang="en-GB" sz="2800" dirty="0"/>
              <a:t>. </a:t>
            </a:r>
          </a:p>
          <a:p>
            <a:pPr marL="1257300" lvl="2" indent="-342900">
              <a:spcBef>
                <a:spcPts val="600"/>
              </a:spcBef>
              <a:buFont typeface="Arial" panose="020B0604020202020204" pitchFamily="34" charset="0"/>
              <a:buChar char="•"/>
            </a:pPr>
            <a:r>
              <a:rPr lang="en-US" sz="2400" i="0" dirty="0">
                <a:effectLst/>
                <a:latin typeface="YouTube Sans"/>
              </a:rPr>
              <a:t>Bg. </a:t>
            </a:r>
            <a:r>
              <a:rPr lang="en-US" sz="2400" i="0" dirty="0">
                <a:effectLst/>
                <a:latin typeface="YouTube Sans"/>
                <a:hlinkClick r:id="rId4">
                  <a:extLst>
                    <a:ext uri="{A12FA001-AC4F-418D-AE19-62706E023703}">
                      <ahyp:hlinkClr xmlns:ahyp="http://schemas.microsoft.com/office/drawing/2018/hyperlinkcolor" val="tx"/>
                    </a:ext>
                  </a:extLst>
                </a:hlinkClick>
              </a:rPr>
              <a:t>How to create </a:t>
            </a:r>
            <a:r>
              <a:rPr lang="en-US" sz="2400" b="1" i="0" dirty="0">
                <a:effectLst/>
                <a:latin typeface="YouTube Sans"/>
                <a:hlinkClick r:id="rId4">
                  <a:extLst>
                    <a:ext uri="{A12FA001-AC4F-418D-AE19-62706E023703}">
                      <ahyp:hlinkClr xmlns:ahyp="http://schemas.microsoft.com/office/drawing/2018/hyperlinkcolor" val="tx"/>
                    </a:ext>
                  </a:extLst>
                </a:hlinkClick>
              </a:rPr>
              <a:t>pivot charts </a:t>
            </a:r>
            <a:r>
              <a:rPr lang="en-US" sz="2400" i="0" dirty="0">
                <a:effectLst/>
                <a:latin typeface="YouTube Sans"/>
                <a:hlinkClick r:id="rId4">
                  <a:extLst>
                    <a:ext uri="{A12FA001-AC4F-418D-AE19-62706E023703}">
                      <ahyp:hlinkClr xmlns:ahyp="http://schemas.microsoft.com/office/drawing/2018/hyperlinkcolor" val="tx"/>
                    </a:ext>
                  </a:extLst>
                </a:hlinkClick>
              </a:rPr>
              <a:t>in Excel</a:t>
            </a:r>
            <a:endParaRPr lang="en-GB" sz="2400" dirty="0"/>
          </a:p>
          <a:p>
            <a:pPr marL="1257300" lvl="2" indent="-342900">
              <a:spcBef>
                <a:spcPts val="600"/>
              </a:spcBef>
              <a:buFont typeface="Arial" panose="020B0604020202020204" pitchFamily="34" charset="0"/>
              <a:buChar char="•"/>
            </a:pPr>
            <a:r>
              <a:rPr lang="en-GB" sz="2400" dirty="0"/>
              <a:t>Bg. </a:t>
            </a:r>
            <a:r>
              <a:rPr lang="en-GB" sz="2400" dirty="0">
                <a:hlinkClick r:id="rId5">
                  <a:extLst>
                    <a:ext uri="{A12FA001-AC4F-418D-AE19-62706E023703}">
                      <ahyp:hlinkClr xmlns:ahyp="http://schemas.microsoft.com/office/drawing/2018/hyperlinkcolor" val="tx"/>
                    </a:ext>
                  </a:extLst>
                </a:hlinkClick>
              </a:rPr>
              <a:t>How to create a Pivot table</a:t>
            </a:r>
            <a:r>
              <a:rPr lang="en-GB" sz="2400" dirty="0"/>
              <a:t>.</a:t>
            </a:r>
          </a:p>
        </p:txBody>
      </p:sp>
      <p:pic>
        <p:nvPicPr>
          <p:cNvPr id="3" name="Graphic 2" descr="Table outline">
            <a:extLst>
              <a:ext uri="{FF2B5EF4-FFF2-40B4-BE49-F238E27FC236}">
                <a16:creationId xmlns:a16="http://schemas.microsoft.com/office/drawing/2014/main" id="{721F1E79-19C5-BC43-CE15-4A9B32AAB87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168235" y="3594420"/>
            <a:ext cx="2653062" cy="2653062"/>
          </a:xfrm>
          <a:prstGeom prst="rect">
            <a:avLst/>
          </a:prstGeom>
        </p:spPr>
      </p:pic>
    </p:spTree>
    <p:extLst>
      <p:ext uri="{BB962C8B-B14F-4D97-AF65-F5344CB8AC3E}">
        <p14:creationId xmlns:p14="http://schemas.microsoft.com/office/powerpoint/2010/main" val="3236004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dirty="0"/>
              <a:t> </a:t>
            </a:r>
            <a:r>
              <a:rPr lang="en-GB" sz="4800" b="1" u="sng" dirty="0"/>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330238" y="1926398"/>
            <a:ext cx="11531523" cy="4647426"/>
          </a:xfrm>
          <a:prstGeom prst="rect">
            <a:avLst/>
          </a:prstGeom>
          <a:noFill/>
        </p:spPr>
        <p:txBody>
          <a:bodyPr wrap="square">
            <a:spAutoFit/>
          </a:bodyPr>
          <a:lstStyle/>
          <a:p>
            <a:r>
              <a:rPr lang="en-GB" sz="2800" dirty="0"/>
              <a:t>professional features </a:t>
            </a:r>
            <a:r>
              <a:rPr lang="en-GB" sz="2800" dirty="0" err="1"/>
              <a:t>cont</a:t>
            </a:r>
            <a:r>
              <a:rPr lang="en-GB" sz="2800" dirty="0"/>
              <a:t>…:</a:t>
            </a:r>
            <a:endParaRPr lang="en-GB" sz="2800" b="1" dirty="0"/>
          </a:p>
          <a:p>
            <a:pPr marL="342900" indent="-342900">
              <a:buFont typeface="Arial" panose="020B0604020202020204" pitchFamily="34" charset="0"/>
              <a:buChar char="•"/>
            </a:pPr>
            <a:r>
              <a:rPr lang="en-GB" sz="2800" b="1" dirty="0"/>
              <a:t>VLOOKUP</a:t>
            </a:r>
            <a:r>
              <a:rPr lang="en-GB" sz="2800" dirty="0"/>
              <a:t> – stands for 'Vertical Lookup'. </a:t>
            </a:r>
            <a:r>
              <a:rPr lang="en-GB" sz="2800" b="1" dirty="0"/>
              <a:t>VLOOKUP</a:t>
            </a:r>
            <a:r>
              <a:rPr lang="en-GB" sz="2800" dirty="0"/>
              <a:t> allow you to look up or search for a value in a </a:t>
            </a:r>
            <a:r>
              <a:rPr lang="en-GB" sz="2800" b="1" dirty="0"/>
              <a:t>column of data </a:t>
            </a:r>
            <a:r>
              <a:rPr lang="en-GB" sz="2800" dirty="0"/>
              <a:t>and </a:t>
            </a:r>
            <a:r>
              <a:rPr lang="en-GB" sz="2800" b="0" i="0" dirty="0">
                <a:effectLst/>
              </a:rPr>
              <a:t>returns it's corresponding value from another column. The </a:t>
            </a:r>
            <a:r>
              <a:rPr lang="en-GB" sz="2800" b="1" dirty="0"/>
              <a:t>HLOOKUP</a:t>
            </a:r>
            <a:r>
              <a:rPr lang="en-GB" sz="2800" dirty="0"/>
              <a:t> (</a:t>
            </a:r>
            <a:r>
              <a:rPr lang="en-GB" sz="2800" b="0" i="0" dirty="0">
                <a:effectLst/>
              </a:rPr>
              <a:t>Horizontal Lookup) function </a:t>
            </a:r>
            <a:r>
              <a:rPr lang="en-GB" sz="2800" dirty="0"/>
              <a:t>performs the same function on </a:t>
            </a:r>
            <a:r>
              <a:rPr lang="en-GB" sz="2800" b="1" dirty="0"/>
              <a:t>a row of data</a:t>
            </a:r>
            <a:r>
              <a:rPr lang="en-GB" sz="2800" dirty="0"/>
              <a:t>.  </a:t>
            </a:r>
          </a:p>
          <a:p>
            <a:pPr marL="342900" indent="-342900">
              <a:buFont typeface="Arial" panose="020B0604020202020204" pitchFamily="34" charset="0"/>
              <a:buChar char="•"/>
            </a:pPr>
            <a:r>
              <a:rPr lang="en-GB" sz="2800" dirty="0">
                <a:solidFill>
                  <a:srgbClr val="0674A5"/>
                </a:solidFill>
                <a:highlight>
                  <a:srgbClr val="FFFF00"/>
                </a:highlight>
              </a:rPr>
              <a:t>Watch Video (</a:t>
            </a:r>
            <a:r>
              <a:rPr lang="en-GB" sz="2800" dirty="0" err="1">
                <a:solidFill>
                  <a:srgbClr val="0674A5"/>
                </a:solidFill>
                <a:highlight>
                  <a:srgbClr val="FFFF00"/>
                </a:highlight>
              </a:rPr>
              <a:t>Upto</a:t>
            </a:r>
            <a:r>
              <a:rPr lang="en-GB" sz="2800" dirty="0">
                <a:solidFill>
                  <a:srgbClr val="0674A5"/>
                </a:solidFill>
                <a:highlight>
                  <a:srgbClr val="FFFF00"/>
                </a:highlight>
              </a:rPr>
              <a:t> 3.22mins):</a:t>
            </a:r>
            <a:r>
              <a:rPr lang="en-GB" sz="2800" dirty="0">
                <a:solidFill>
                  <a:srgbClr val="0674A5"/>
                </a:solidFill>
              </a:rPr>
              <a:t> </a:t>
            </a:r>
            <a:r>
              <a:rPr lang="en-GB" sz="2800" dirty="0">
                <a:hlinkClick r:id="rId2">
                  <a:extLst>
                    <a:ext uri="{A12FA001-AC4F-418D-AE19-62706E023703}">
                      <ahyp:hlinkClr xmlns:ahyp="http://schemas.microsoft.com/office/drawing/2018/hyperlinkcolor" val="tx"/>
                    </a:ext>
                  </a:extLst>
                </a:hlinkClick>
              </a:rPr>
              <a:t>How to use the VLOOKUP function in Excel</a:t>
            </a:r>
            <a:r>
              <a:rPr lang="en-GB" sz="2800" dirty="0"/>
              <a:t>.</a:t>
            </a:r>
          </a:p>
          <a:p>
            <a:pPr marL="1257300" lvl="2" indent="-342900">
              <a:buFont typeface="Arial" panose="020B0604020202020204" pitchFamily="34" charset="0"/>
              <a:buChar char="•"/>
            </a:pPr>
            <a:r>
              <a:rPr lang="en-GB" sz="2400" dirty="0"/>
              <a:t>For additional video overview examples please </a:t>
            </a:r>
            <a:r>
              <a:rPr lang="en-GB" sz="2400" dirty="0">
                <a:hlinkClick r:id="rId3">
                  <a:extLst>
                    <a:ext uri="{A12FA001-AC4F-418D-AE19-62706E023703}">
                      <ahyp:hlinkClr xmlns:ahyp="http://schemas.microsoft.com/office/drawing/2018/hyperlinkcolor" val="tx"/>
                    </a:ext>
                  </a:extLst>
                </a:hlinkClick>
              </a:rPr>
              <a:t>click here </a:t>
            </a:r>
            <a:r>
              <a:rPr lang="en-GB" sz="2400" dirty="0"/>
              <a:t>and </a:t>
            </a:r>
            <a:r>
              <a:rPr lang="en-GB" sz="2400" dirty="0">
                <a:hlinkClick r:id="rId4">
                  <a:extLst>
                    <a:ext uri="{A12FA001-AC4F-418D-AE19-62706E023703}">
                      <ahyp:hlinkClr xmlns:ahyp="http://schemas.microsoft.com/office/drawing/2018/hyperlinkcolor" val="tx"/>
                    </a:ext>
                  </a:extLst>
                </a:hlinkClick>
              </a:rPr>
              <a:t>here</a:t>
            </a:r>
            <a:r>
              <a:rPr lang="en-GB" sz="2400" dirty="0"/>
              <a:t>.</a:t>
            </a:r>
          </a:p>
          <a:p>
            <a:pPr marL="1257300" lvl="2" indent="-342900">
              <a:buFont typeface="Arial" panose="020B0604020202020204" pitchFamily="34" charset="0"/>
              <a:buChar char="•"/>
            </a:pPr>
            <a:r>
              <a:rPr lang="en-GB" sz="2400" b="1" dirty="0"/>
              <a:t>Bg. </a:t>
            </a:r>
            <a:r>
              <a:rPr lang="en-GB" sz="2000" dirty="0" err="1"/>
              <a:t>Eg.</a:t>
            </a:r>
            <a:r>
              <a:rPr lang="en-GB" sz="2000" dirty="0"/>
              <a:t> You may want to look up a price of a specific product. VLOOKUP enables you to find a value within a spreadsheet i.e. a table of data. This is the VLOOKUP formula: =VLOOKUP(lookup value, range containing the lookup value, column number in the range containing the return value. To look up the value of a 'Bear' toy in a column and return the relevant value from another ‘'Price' column can be done using: VLOOKUP("Bear",A5:B5,2). </a:t>
            </a:r>
            <a:endParaRPr lang="en-GB" sz="2800" dirty="0"/>
          </a:p>
        </p:txBody>
      </p:sp>
    </p:spTree>
    <p:extLst>
      <p:ext uri="{BB962C8B-B14F-4D97-AF65-F5344CB8AC3E}">
        <p14:creationId xmlns:p14="http://schemas.microsoft.com/office/powerpoint/2010/main" val="3150775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learning:</a:t>
            </a:r>
            <a:br>
              <a:rPr lang="en-GB" dirty="0"/>
            </a:br>
            <a:r>
              <a:rPr lang="en-GB" sz="4800" b="1" u="sng" dirty="0"/>
              <a:t>Spreadsheet</a:t>
            </a:r>
            <a:endParaRPr lang="en-GB" b="1" u="sng" dirty="0"/>
          </a:p>
        </p:txBody>
      </p:sp>
      <p:pic>
        <p:nvPicPr>
          <p:cNvPr id="5" name="Graphic 4" descr="Table outline">
            <a:extLst>
              <a:ext uri="{FF2B5EF4-FFF2-40B4-BE49-F238E27FC236}">
                <a16:creationId xmlns:a16="http://schemas.microsoft.com/office/drawing/2014/main" id="{A89D199D-FDD7-437A-BC09-9D4B0566D4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10787" y="1792936"/>
            <a:ext cx="2022909" cy="2022909"/>
          </a:xfrm>
          <a:prstGeom prst="rect">
            <a:avLst/>
          </a:prstGeom>
        </p:spPr>
      </p:pic>
      <p:sp>
        <p:nvSpPr>
          <p:cNvPr id="7" name="Content Placeholder 2">
            <a:extLst>
              <a:ext uri="{FF2B5EF4-FFF2-40B4-BE49-F238E27FC236}">
                <a16:creationId xmlns:a16="http://schemas.microsoft.com/office/drawing/2014/main" id="{FFDC3119-992A-B719-53B1-1799A41B85EC}"/>
              </a:ext>
            </a:extLst>
          </p:cNvPr>
          <p:cNvSpPr>
            <a:spLocks noGrp="1"/>
          </p:cNvSpPr>
          <p:nvPr>
            <p:ph idx="1"/>
          </p:nvPr>
        </p:nvSpPr>
        <p:spPr>
          <a:xfrm>
            <a:off x="647868" y="2067683"/>
            <a:ext cx="10699649" cy="4206240"/>
          </a:xfrm>
        </p:spPr>
        <p:txBody>
          <a:bodyPr>
            <a:normAutofit fontScale="92500" lnSpcReduction="20000"/>
          </a:bodyPr>
          <a:lstStyle/>
          <a:p>
            <a:pPr marL="0" indent="0">
              <a:lnSpc>
                <a:spcPct val="110000"/>
              </a:lnSpc>
              <a:spcBef>
                <a:spcPts val="600"/>
              </a:spcBef>
              <a:spcAft>
                <a:spcPts val="0"/>
              </a:spcAft>
              <a:buNone/>
            </a:pPr>
            <a:r>
              <a:rPr lang="en-GB" sz="2800" dirty="0">
                <a:effectLst/>
                <a:latin typeface="+mn-lt"/>
                <a:ea typeface="Times New Roman" panose="02020603050405020304" pitchFamily="18" charset="0"/>
                <a:cs typeface="Arial" panose="020B0604020202020204" pitchFamily="34" charset="0"/>
              </a:rPr>
              <a:t>Use the following sources for further information and tutorials:</a:t>
            </a:r>
          </a:p>
          <a:p>
            <a:pPr>
              <a:lnSpc>
                <a:spcPct val="110000"/>
              </a:lnSpc>
              <a:spcBef>
                <a:spcPts val="600"/>
              </a:spcBef>
              <a:spcAft>
                <a:spcPts val="0"/>
              </a:spcAft>
            </a:pPr>
            <a:r>
              <a:rPr lang="en-GB" sz="2800" b="1" dirty="0">
                <a:effectLst/>
                <a:latin typeface="+mn-lt"/>
                <a:ea typeface="Times New Roman" panose="02020603050405020304" pitchFamily="18" charset="0"/>
                <a:cs typeface="Arial" panose="020B0604020202020204" pitchFamily="34" charset="0"/>
              </a:rPr>
              <a:t>Google / YouTube search.</a:t>
            </a:r>
          </a:p>
          <a:p>
            <a:pPr lvl="1">
              <a:lnSpc>
                <a:spcPct val="110000"/>
              </a:lnSpc>
              <a:spcBef>
                <a:spcPts val="600"/>
              </a:spcBef>
              <a:spcAft>
                <a:spcPts val="0"/>
              </a:spcAft>
            </a:pPr>
            <a:r>
              <a:rPr lang="en-GB" sz="2400" dirty="0">
                <a:effectLst/>
                <a:latin typeface="+mn-lt"/>
                <a:ea typeface="Times New Roman" panose="02020603050405020304" pitchFamily="18" charset="0"/>
                <a:cs typeface="Arial" panose="020B0604020202020204" pitchFamily="34" charset="0"/>
              </a:rPr>
              <a:t>E.g. For a basic Excel tutorial </a:t>
            </a:r>
            <a:r>
              <a:rPr lang="en-GB" sz="2400" dirty="0">
                <a:effectLst/>
                <a:latin typeface="+mn-lt"/>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click-here</a:t>
            </a:r>
            <a:r>
              <a:rPr lang="en-GB" sz="2400" dirty="0">
                <a:effectLst/>
                <a:latin typeface="+mn-lt"/>
                <a:ea typeface="Times New Roman" panose="02020603050405020304" pitchFamily="18" charset="0"/>
                <a:cs typeface="Arial" panose="020B0604020202020204" pitchFamily="34" charset="0"/>
              </a:rPr>
              <a:t>.</a:t>
            </a:r>
          </a:p>
          <a:p>
            <a:pPr>
              <a:lnSpc>
                <a:spcPct val="110000"/>
              </a:lnSpc>
              <a:spcBef>
                <a:spcPts val="600"/>
              </a:spcBef>
              <a:spcAft>
                <a:spcPts val="0"/>
              </a:spcAft>
            </a:pPr>
            <a:r>
              <a:rPr lang="en-GB" sz="2800" b="1" dirty="0">
                <a:latin typeface="+mn-lt"/>
                <a:ea typeface="Times New Roman" panose="02020603050405020304" pitchFamily="18" charset="0"/>
                <a:cs typeface="Arial" panose="020B0604020202020204" pitchFamily="34" charset="0"/>
              </a:rPr>
              <a:t>Supporting slide deck on Moodle: </a:t>
            </a:r>
            <a:r>
              <a:rPr lang="en-GB" sz="2800" dirty="0">
                <a:latin typeface="+mn-lt"/>
                <a:ea typeface="Times New Roman" panose="02020603050405020304" pitchFamily="18" charset="0"/>
                <a:cs typeface="Arial" panose="020B0604020202020204" pitchFamily="34" charset="0"/>
              </a:rPr>
              <a:t>Microsoft Excel.</a:t>
            </a:r>
            <a:endParaRPr lang="en-GB" sz="2800" dirty="0">
              <a:effectLst/>
              <a:latin typeface="+mn-lt"/>
              <a:ea typeface="Times New Roman" panose="02020603050405020304" pitchFamily="18" charset="0"/>
              <a:cs typeface="Arial" panose="020B0604020202020204" pitchFamily="34" charset="0"/>
            </a:endParaRPr>
          </a:p>
          <a:p>
            <a:pPr>
              <a:lnSpc>
                <a:spcPct val="110000"/>
              </a:lnSpc>
              <a:spcBef>
                <a:spcPts val="600"/>
              </a:spcBef>
              <a:spcAft>
                <a:spcPts val="0"/>
              </a:spcAft>
            </a:pPr>
            <a:r>
              <a:rPr lang="en-GB" sz="2800" b="1" dirty="0">
                <a:latin typeface="+mn-lt"/>
                <a:ea typeface="Times New Roman" panose="02020603050405020304" pitchFamily="18" charset="0"/>
                <a:cs typeface="Arial" panose="020B0604020202020204" pitchFamily="34" charset="0"/>
              </a:rPr>
              <a:t>UWTSD Tutorials:</a:t>
            </a:r>
            <a:endParaRPr lang="en-GB" sz="2800" b="1" dirty="0">
              <a:effectLst/>
              <a:latin typeface="+mn-lt"/>
              <a:ea typeface="Times New Roman" panose="02020603050405020304" pitchFamily="18" charset="0"/>
              <a:cs typeface="Arial" panose="020B0604020202020204" pitchFamily="34" charset="0"/>
            </a:endParaRPr>
          </a:p>
          <a:p>
            <a:pPr marL="571500" lvl="1" indent="-342900">
              <a:lnSpc>
                <a:spcPct val="110000"/>
              </a:lnSpc>
              <a:spcBef>
                <a:spcPts val="600"/>
              </a:spcBef>
              <a:spcAft>
                <a:spcPts val="0"/>
              </a:spcAft>
              <a:buFont typeface="Symbol" panose="05050102010706020507" pitchFamily="18" charset="2"/>
              <a:buChar char=""/>
            </a:pPr>
            <a:r>
              <a:rPr lang="en-GB" sz="2800" dirty="0">
                <a:effectLst/>
                <a:latin typeface="+mn-lt"/>
                <a:ea typeface="Times New Roman" panose="02020603050405020304" pitchFamily="18" charset="0"/>
                <a:cs typeface="Times New Roman" panose="02020603050405020304" pitchFamily="18" charset="0"/>
              </a:rPr>
              <a:t>Office365 </a:t>
            </a:r>
            <a:r>
              <a:rPr lang="en-GB" sz="2800" b="1" dirty="0">
                <a:effectLst/>
                <a:latin typeface="+mn-lt"/>
                <a:ea typeface="Times New Roman" panose="02020603050405020304" pitchFamily="18" charset="0"/>
                <a:cs typeface="Times New Roman" panose="02020603050405020304" pitchFamily="18" charset="0"/>
              </a:rPr>
              <a:t>Quick start guides </a:t>
            </a:r>
            <a:r>
              <a:rPr lang="en-GB" sz="2800" dirty="0">
                <a:effectLst/>
                <a:latin typeface="+mn-lt"/>
                <a:ea typeface="Times New Roman" panose="02020603050405020304" pitchFamily="18" charset="0"/>
                <a:cs typeface="Times New Roman" panose="02020603050405020304" pitchFamily="18" charset="0"/>
              </a:rPr>
              <a:t>click </a:t>
            </a:r>
            <a:r>
              <a:rPr lang="en-GB" sz="2800" u="sng" dirty="0">
                <a:effectLst/>
                <a:latin typeface="+mn-lt"/>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here</a:t>
            </a:r>
            <a:r>
              <a:rPr lang="en-GB" sz="2800" dirty="0">
                <a:effectLst/>
                <a:latin typeface="+mn-lt"/>
                <a:ea typeface="Times New Roman" panose="02020603050405020304" pitchFamily="18" charset="0"/>
                <a:cs typeface="Times New Roman" panose="02020603050405020304" pitchFamily="18" charset="0"/>
              </a:rPr>
              <a:t>. For additional guides click </a:t>
            </a:r>
            <a:r>
              <a:rPr lang="en-GB" sz="2800" u="sng" dirty="0">
                <a:effectLst/>
                <a:latin typeface="+mn-lt"/>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here</a:t>
            </a:r>
            <a:r>
              <a:rPr lang="en-GB" sz="2800" dirty="0">
                <a:effectLst/>
                <a:latin typeface="+mn-lt"/>
                <a:ea typeface="Times New Roman" panose="02020603050405020304" pitchFamily="18" charset="0"/>
                <a:cs typeface="Times New Roman" panose="02020603050405020304" pitchFamily="18" charset="0"/>
              </a:rPr>
              <a:t>.</a:t>
            </a:r>
          </a:p>
          <a:p>
            <a:pPr>
              <a:lnSpc>
                <a:spcPct val="110000"/>
              </a:lnSpc>
              <a:spcBef>
                <a:spcPts val="600"/>
              </a:spcBef>
              <a:spcAft>
                <a:spcPts val="0"/>
              </a:spcAft>
            </a:pPr>
            <a:r>
              <a:rPr lang="en-GB" sz="2800" b="1" dirty="0">
                <a:latin typeface="+mn-lt"/>
              </a:rPr>
              <a:t>Microsoft Learn </a:t>
            </a:r>
            <a:r>
              <a:rPr lang="en-GB" sz="2800" dirty="0">
                <a:latin typeface="+mn-lt"/>
              </a:rPr>
              <a:t>– Training tutorials: </a:t>
            </a:r>
            <a:r>
              <a:rPr lang="en-GB" sz="2800" dirty="0">
                <a:latin typeface="+mn-lt"/>
                <a:hlinkClick r:id="rId7">
                  <a:extLst>
                    <a:ext uri="{A12FA001-AC4F-418D-AE19-62706E023703}">
                      <ahyp:hlinkClr xmlns:ahyp="http://schemas.microsoft.com/office/drawing/2018/hyperlinkcolor" val="tx"/>
                    </a:ext>
                  </a:extLst>
                </a:hlinkClick>
              </a:rPr>
              <a:t>Microsoft Learn | Office</a:t>
            </a:r>
            <a:endParaRPr lang="en-GB" sz="2800" dirty="0">
              <a:latin typeface="+mn-lt"/>
            </a:endParaRPr>
          </a:p>
          <a:p>
            <a:pPr lvl="1">
              <a:lnSpc>
                <a:spcPct val="110000"/>
              </a:lnSpc>
              <a:spcBef>
                <a:spcPts val="600"/>
              </a:spcBef>
              <a:spcAft>
                <a:spcPts val="0"/>
              </a:spcAft>
            </a:pPr>
            <a:r>
              <a:rPr lang="en-US" dirty="0">
                <a:latin typeface="+mn-lt"/>
              </a:rPr>
              <a:t>At the top right of the page, click 'sign in', use an existing/new Gmail, Hotmail or Outlook account </a:t>
            </a:r>
          </a:p>
          <a:p>
            <a:pPr>
              <a:lnSpc>
                <a:spcPct val="110000"/>
              </a:lnSpc>
              <a:spcBef>
                <a:spcPts val="600"/>
              </a:spcBef>
              <a:spcAft>
                <a:spcPts val="0"/>
              </a:spcAft>
            </a:pPr>
            <a:r>
              <a:rPr lang="en-GB" sz="2800" b="1" dirty="0" err="1">
                <a:effectLst/>
                <a:latin typeface="+mn-lt"/>
                <a:ea typeface="Calibri" panose="020F0502020204030204" pitchFamily="34" charset="0"/>
                <a:cs typeface="Arial" panose="020B0604020202020204" pitchFamily="34" charset="0"/>
              </a:rPr>
              <a:t>Linkedin</a:t>
            </a:r>
            <a:r>
              <a:rPr lang="en-GB" sz="2800" b="1" dirty="0">
                <a:effectLst/>
                <a:latin typeface="+mn-lt"/>
                <a:ea typeface="Calibri" panose="020F0502020204030204" pitchFamily="34" charset="0"/>
                <a:cs typeface="Arial" panose="020B0604020202020204" pitchFamily="34" charset="0"/>
              </a:rPr>
              <a:t> Learning course</a:t>
            </a:r>
            <a:r>
              <a:rPr lang="en-US" sz="2800" b="1" dirty="0">
                <a:effectLst/>
                <a:latin typeface="+mn-lt"/>
                <a:ea typeface="Calibri" panose="020F0502020204030204" pitchFamily="34" charset="0"/>
                <a:cs typeface="Arial" panose="020B0604020202020204" pitchFamily="34" charset="0"/>
              </a:rPr>
              <a:t>s</a:t>
            </a:r>
            <a:r>
              <a:rPr lang="en-US" sz="2800" dirty="0">
                <a:effectLst/>
                <a:latin typeface="+mn-lt"/>
                <a:ea typeface="Calibri" panose="020F0502020204030204" pitchFamily="34" charset="0"/>
                <a:cs typeface="Arial" panose="020B0604020202020204" pitchFamily="34" charset="0"/>
              </a:rPr>
              <a:t>: Search for the software you want to learn - </a:t>
            </a:r>
            <a:r>
              <a:rPr lang="en-US" sz="2800" dirty="0">
                <a:latin typeface="+mn-lt"/>
                <a:hlinkClick r:id="rId8">
                  <a:extLst>
                    <a:ext uri="{A12FA001-AC4F-418D-AE19-62706E023703}">
                      <ahyp:hlinkClr xmlns:ahyp="http://schemas.microsoft.com/office/drawing/2018/hyperlinkcolor" val="tx"/>
                    </a:ext>
                  </a:extLst>
                </a:hlinkClick>
              </a:rPr>
              <a:t>LinkedIn Learning: Online Courses</a:t>
            </a:r>
            <a:r>
              <a:rPr lang="en-US" sz="2800" dirty="0">
                <a:latin typeface="+mn-lt"/>
              </a:rPr>
              <a:t>. Log-in using your UWTSD student email.</a:t>
            </a:r>
            <a:endParaRPr lang="en-GB" sz="2800" dirty="0">
              <a:latin typeface="+mn-lt"/>
            </a:endParaRPr>
          </a:p>
          <a:p>
            <a:pPr>
              <a:lnSpc>
                <a:spcPct val="110000"/>
              </a:lnSpc>
              <a:spcBef>
                <a:spcPts val="600"/>
              </a:spcBef>
              <a:spcAft>
                <a:spcPts val="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10000"/>
              </a:lnSpc>
              <a:spcBef>
                <a:spcPts val="600"/>
              </a:spcBef>
              <a:spcAft>
                <a:spcPts val="0"/>
              </a:spcAft>
              <a:buFont typeface="Symbol" panose="05050102010706020507" pitchFamily="18" charset="2"/>
              <a:buChar char=""/>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Bef>
                <a:spcPts val="600"/>
              </a:spcBef>
              <a:spcAft>
                <a:spcPts val="0"/>
              </a:spcAft>
            </a:pPr>
            <a:endParaRPr lang="en-GB" sz="2400" dirty="0"/>
          </a:p>
        </p:txBody>
      </p:sp>
    </p:spTree>
    <p:extLst>
      <p:ext uri="{BB962C8B-B14F-4D97-AF65-F5344CB8AC3E}">
        <p14:creationId xmlns:p14="http://schemas.microsoft.com/office/powerpoint/2010/main" val="40192250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7" name="Graphic 6" descr="Databas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276" y="1720950"/>
            <a:ext cx="3374654" cy="3374654"/>
          </a:xfrm>
          <a:prstGeom prst="rect">
            <a:avLst/>
          </a:prstGeom>
        </p:spPr>
      </p:pic>
      <p:sp>
        <p:nvSpPr>
          <p:cNvPr id="14"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u="sng" spc="150" dirty="0">
                <a:solidFill>
                  <a:schemeClr val="tx2"/>
                </a:solidFill>
                <a:latin typeface="+mj-lt"/>
              </a:rPr>
              <a:t>DATABASE</a:t>
            </a:r>
          </a:p>
        </p:txBody>
      </p:sp>
    </p:spTree>
    <p:extLst>
      <p:ext uri="{BB962C8B-B14F-4D97-AF65-F5344CB8AC3E}">
        <p14:creationId xmlns:p14="http://schemas.microsoft.com/office/powerpoint/2010/main" val="220019068"/>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normAutofit/>
          </a:bodyPr>
          <a:lstStyle/>
          <a:p>
            <a:r>
              <a:rPr lang="en-GB" dirty="0"/>
              <a:t>key features:</a:t>
            </a:r>
            <a:br>
              <a:rPr lang="en-GB" dirty="0"/>
            </a:br>
            <a:r>
              <a:rPr lang="en-GB" sz="48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buNone/>
            </a:pPr>
            <a:r>
              <a:rPr lang="en-GB" sz="3200" dirty="0"/>
              <a:t>Q. What are some key features of </a:t>
            </a:r>
            <a:r>
              <a:rPr lang="en-GB" sz="3200" b="1" dirty="0"/>
              <a:t>Database</a:t>
            </a:r>
            <a:r>
              <a:rPr lang="en-GB" sz="3200" dirty="0"/>
              <a:t> </a:t>
            </a:r>
            <a:r>
              <a:rPr lang="en-GB" sz="3200" b="1" dirty="0"/>
              <a:t>software</a:t>
            </a:r>
            <a:r>
              <a:rPr lang="en-GB" sz="3200" dirty="0"/>
              <a:t>?</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800" dirty="0"/>
              <a:t>* Note: 1/2 students will be selected at random to share,</a:t>
            </a:r>
            <a:br>
              <a:rPr lang="en-GB" sz="2800" dirty="0"/>
            </a:br>
            <a:r>
              <a:rPr lang="en-GB" sz="2800" dirty="0"/>
              <a:t> or by raising a hand.</a:t>
            </a:r>
          </a:p>
        </p:txBody>
      </p:sp>
      <p:pic>
        <p:nvPicPr>
          <p:cNvPr id="5" name="Graphic 4" descr="Database outline">
            <a:extLst>
              <a:ext uri="{FF2B5EF4-FFF2-40B4-BE49-F238E27FC236}">
                <a16:creationId xmlns:a16="http://schemas.microsoft.com/office/drawing/2014/main" id="{49C50EE6-34BE-40DD-AB73-29125F1889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5240022" y="4550915"/>
            <a:ext cx="2022909" cy="2022909"/>
          </a:xfrm>
          <a:prstGeom prst="rect">
            <a:avLst/>
          </a:prstGeom>
        </p:spPr>
      </p:pic>
    </p:spTree>
    <p:extLst>
      <p:ext uri="{BB962C8B-B14F-4D97-AF65-F5344CB8AC3E}">
        <p14:creationId xmlns:p14="http://schemas.microsoft.com/office/powerpoint/2010/main" val="16457127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sz="4800" dirty="0"/>
              <a:t>Bg. </a:t>
            </a:r>
            <a:r>
              <a:rPr lang="en-GB" dirty="0"/>
              <a:t>definition:</a:t>
            </a:r>
            <a:br>
              <a:rPr lang="en-GB" dirty="0"/>
            </a:br>
            <a:r>
              <a:rPr lang="en-GB" sz="54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221009" y="1792936"/>
            <a:ext cx="11749982" cy="4660340"/>
          </a:xfrm>
        </p:spPr>
        <p:txBody>
          <a:bodyPr>
            <a:noAutofit/>
          </a:bodyPr>
          <a:lstStyle/>
          <a:p>
            <a:pPr algn="l">
              <a:lnSpc>
                <a:spcPct val="100000"/>
              </a:lnSpc>
              <a:spcBef>
                <a:spcPts val="0"/>
              </a:spcBef>
              <a:spcAft>
                <a:spcPts val="0"/>
              </a:spcAft>
            </a:pPr>
            <a:r>
              <a:rPr lang="en-GB" sz="2400" dirty="0"/>
              <a:t>A database is a collection of data, organised in such a way that the data can be easily accessed, managed and updated.</a:t>
            </a:r>
          </a:p>
          <a:p>
            <a:pPr algn="l">
              <a:lnSpc>
                <a:spcPct val="100000"/>
              </a:lnSpc>
              <a:spcBef>
                <a:spcPts val="0"/>
              </a:spcBef>
              <a:spcAft>
                <a:spcPts val="0"/>
              </a:spcAft>
            </a:pPr>
            <a:r>
              <a:rPr lang="en-GB" sz="2400" dirty="0"/>
              <a:t>Database software is used to allow the user to enter edit and save data.</a:t>
            </a:r>
          </a:p>
          <a:p>
            <a:pPr>
              <a:lnSpc>
                <a:spcPct val="100000"/>
              </a:lnSpc>
              <a:spcBef>
                <a:spcPts val="0"/>
              </a:spcBef>
              <a:spcAft>
                <a:spcPts val="0"/>
              </a:spcAft>
            </a:pPr>
            <a:r>
              <a:rPr lang="en-GB" sz="2400" dirty="0"/>
              <a:t>Database software usually has a graphical interface to make data management simpler for the user.</a:t>
            </a:r>
          </a:p>
          <a:p>
            <a:pPr>
              <a:lnSpc>
                <a:spcPct val="100000"/>
              </a:lnSpc>
              <a:spcBef>
                <a:spcPts val="0"/>
              </a:spcBef>
              <a:spcAft>
                <a:spcPts val="0"/>
              </a:spcAft>
            </a:pPr>
            <a:r>
              <a:rPr lang="en-GB" sz="2400" dirty="0"/>
              <a:t>Database software can store large/huge amounts of data &amp; perform reporting on that data.</a:t>
            </a:r>
          </a:p>
          <a:p>
            <a:pPr algn="l">
              <a:lnSpc>
                <a:spcPct val="100000"/>
              </a:lnSpc>
              <a:spcBef>
                <a:spcPts val="0"/>
              </a:spcBef>
              <a:spcAft>
                <a:spcPts val="0"/>
              </a:spcAft>
            </a:pPr>
            <a:r>
              <a:rPr lang="en-GB" sz="2400" dirty="0"/>
              <a:t>Db software is used for data storage and backup.</a:t>
            </a:r>
          </a:p>
          <a:p>
            <a:pPr algn="l">
              <a:lnSpc>
                <a:spcPct val="100000"/>
              </a:lnSpc>
              <a:spcBef>
                <a:spcPts val="0"/>
              </a:spcBef>
              <a:spcAft>
                <a:spcPts val="0"/>
              </a:spcAft>
            </a:pPr>
            <a:r>
              <a:rPr lang="en-GB" sz="2400" dirty="0"/>
              <a:t>DBMS software allows for multi-access control, and security. </a:t>
            </a:r>
          </a:p>
          <a:p>
            <a:pPr algn="l">
              <a:lnSpc>
                <a:spcPct val="100000"/>
              </a:lnSpc>
              <a:spcBef>
                <a:spcPts val="0"/>
              </a:spcBef>
              <a:spcAft>
                <a:spcPts val="0"/>
              </a:spcAft>
            </a:pPr>
            <a:r>
              <a:rPr lang="en-GB" sz="2400" dirty="0"/>
              <a:t>Db software allow users to store data in tables </a:t>
            </a:r>
          </a:p>
          <a:p>
            <a:pPr lvl="1">
              <a:lnSpc>
                <a:spcPct val="100000"/>
              </a:lnSpc>
              <a:spcBef>
                <a:spcPts val="0"/>
              </a:spcBef>
              <a:spcAft>
                <a:spcPts val="0"/>
              </a:spcAft>
            </a:pPr>
            <a:r>
              <a:rPr lang="en-GB" sz="2400" dirty="0"/>
              <a:t>“</a:t>
            </a:r>
            <a:r>
              <a:rPr lang="en-GB" dirty="0"/>
              <a:t>Database software is also known as </a:t>
            </a:r>
            <a:r>
              <a:rPr lang="en-GB" b="1" dirty="0"/>
              <a:t>database management software </a:t>
            </a:r>
            <a:r>
              <a:rPr lang="en-GB" dirty="0"/>
              <a:t>(DBMS), although these terms are not exact synonyms. Database software is similar to database management software (DBMS), most database software lacks native language support, such as SQL, MySQL or any other database querying language. For example, MS Access software allows users to create, manage and query a database using its GUI controls and features, without having to write SQL queries.” (</a:t>
            </a:r>
            <a:r>
              <a:rPr lang="en-GB" dirty="0">
                <a:hlinkClick r:id="rId2">
                  <a:extLst>
                    <a:ext uri="{A12FA001-AC4F-418D-AE19-62706E023703}">
                      <ahyp:hlinkClr xmlns:ahyp="http://schemas.microsoft.com/office/drawing/2018/hyperlinkcolor" val="tx"/>
                    </a:ext>
                  </a:extLst>
                </a:hlinkClick>
              </a:rPr>
              <a:t>ref</a:t>
            </a:r>
            <a:r>
              <a:rPr lang="en-GB" dirty="0"/>
              <a:t>)</a:t>
            </a:r>
            <a:endParaRPr lang="en-GB" sz="2400" dirty="0"/>
          </a:p>
        </p:txBody>
      </p:sp>
      <p:pic>
        <p:nvPicPr>
          <p:cNvPr id="4" name="Graphic 3" descr="Database outline">
            <a:extLst>
              <a:ext uri="{FF2B5EF4-FFF2-40B4-BE49-F238E27FC236}">
                <a16:creationId xmlns:a16="http://schemas.microsoft.com/office/drawing/2014/main" id="{074B7E07-A0DC-4D96-B19B-77A7D75D0A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8200248" y="45292"/>
            <a:ext cx="1747644" cy="1747644"/>
          </a:xfrm>
          <a:prstGeom prst="rect">
            <a:avLst/>
          </a:prstGeom>
        </p:spPr>
      </p:pic>
    </p:spTree>
    <p:extLst>
      <p:ext uri="{BB962C8B-B14F-4D97-AF65-F5344CB8AC3E}">
        <p14:creationId xmlns:p14="http://schemas.microsoft.com/office/powerpoint/2010/main" val="30539164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25989" y="2011680"/>
            <a:ext cx="9784080" cy="4206240"/>
          </a:xfrm>
        </p:spPr>
        <p:txBody>
          <a:bodyPr>
            <a:normAutofit lnSpcReduction="10000"/>
          </a:bodyPr>
          <a:lstStyle/>
          <a:p>
            <a:r>
              <a:rPr lang="en-GB" sz="3200" dirty="0"/>
              <a:t>Data Storage</a:t>
            </a:r>
          </a:p>
          <a:p>
            <a:r>
              <a:rPr lang="en-GB" sz="3200" dirty="0"/>
              <a:t>Data Organisation</a:t>
            </a:r>
          </a:p>
          <a:p>
            <a:r>
              <a:rPr lang="en-GB" sz="3200" dirty="0"/>
              <a:t>Forms for inputting and editing data</a:t>
            </a:r>
          </a:p>
          <a:p>
            <a:r>
              <a:rPr lang="en-GB" sz="3200" dirty="0"/>
              <a:t>Queries for analysing data</a:t>
            </a:r>
          </a:p>
          <a:p>
            <a:r>
              <a:rPr lang="en-GB" sz="3200" dirty="0"/>
              <a:t>Report generation</a:t>
            </a:r>
          </a:p>
          <a:p>
            <a:r>
              <a:rPr lang="en-GB" sz="3200" dirty="0"/>
              <a:t>Data Visualisation.</a:t>
            </a:r>
          </a:p>
          <a:p>
            <a:pPr marL="0" indent="0">
              <a:buNone/>
            </a:pPr>
            <a:r>
              <a:rPr lang="en-GB" sz="3600" dirty="0"/>
              <a:t>Bg. </a:t>
            </a:r>
            <a:r>
              <a:rPr lang="en-GB" sz="2400" dirty="0"/>
              <a:t>Video: </a:t>
            </a:r>
            <a:r>
              <a:rPr lang="en-GB" sz="2400" dirty="0">
                <a:hlinkClick r:id="rId2">
                  <a:extLst>
                    <a:ext uri="{A12FA001-AC4F-418D-AE19-62706E023703}">
                      <ahyp:hlinkClr xmlns:ahyp="http://schemas.microsoft.com/office/drawing/2018/hyperlinkcolor" val="tx"/>
                    </a:ext>
                  </a:extLst>
                </a:hlinkClick>
              </a:rPr>
              <a:t>Database software overview</a:t>
            </a:r>
            <a:endParaRPr lang="en-GB" sz="3200" dirty="0"/>
          </a:p>
          <a:p>
            <a:pPr marL="0" indent="0">
              <a:buNone/>
            </a:pPr>
            <a:endParaRPr lang="en-GB" sz="3200"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75544" y="1894667"/>
            <a:ext cx="2022909" cy="2022909"/>
          </a:xfrm>
          <a:prstGeom prst="rect">
            <a:avLst/>
          </a:prstGeom>
        </p:spPr>
      </p:pic>
      <p:sp>
        <p:nvSpPr>
          <p:cNvPr id="9" name="Title 1">
            <a:extLst>
              <a:ext uri="{FF2B5EF4-FFF2-40B4-BE49-F238E27FC236}">
                <a16:creationId xmlns:a16="http://schemas.microsoft.com/office/drawing/2014/main" id="{B1A4C0E1-330B-4EEF-B88A-5DB7816BA699}"/>
              </a:ext>
            </a:extLst>
          </p:cNvPr>
          <p:cNvSpPr>
            <a:spLocks noGrp="1"/>
          </p:cNvSpPr>
          <p:nvPr>
            <p:ph type="title"/>
          </p:nvPr>
        </p:nvSpPr>
        <p:spPr>
          <a:xfrm>
            <a:off x="668228" y="284176"/>
            <a:ext cx="8874142" cy="1508760"/>
          </a:xfrm>
        </p:spPr>
        <p:txBody>
          <a:bodyPr>
            <a:normAutofit/>
          </a:bodyPr>
          <a:lstStyle/>
          <a:p>
            <a:r>
              <a:rPr lang="en-GB" sz="4800" b="1" u="sng" dirty="0"/>
              <a:t>DATABASE: Key features</a:t>
            </a:r>
            <a:endParaRPr lang="en-GB" sz="3600" b="1" u="sng" dirty="0"/>
          </a:p>
        </p:txBody>
      </p:sp>
    </p:spTree>
    <p:extLst>
      <p:ext uri="{BB962C8B-B14F-4D97-AF65-F5344CB8AC3E}">
        <p14:creationId xmlns:p14="http://schemas.microsoft.com/office/powerpoint/2010/main" val="5199737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125507" y="237626"/>
            <a:ext cx="9726947" cy="1508760"/>
          </a:xfrm>
        </p:spPr>
        <p:txBody>
          <a:bodyPr>
            <a:normAutofit/>
          </a:bodyPr>
          <a:lstStyle/>
          <a:p>
            <a:r>
              <a:rPr lang="en-GB" sz="5400" b="1" dirty="0"/>
              <a:t>BG. </a:t>
            </a:r>
            <a:r>
              <a:rPr lang="en-GB" sz="4400" b="1" u="sng" dirty="0"/>
              <a:t>SPREADSHEET</a:t>
            </a:r>
            <a:r>
              <a:rPr lang="en-GB" sz="3600" dirty="0"/>
              <a:t> V </a:t>
            </a:r>
            <a:r>
              <a:rPr lang="en-GB" sz="48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652729" y="2120167"/>
            <a:ext cx="9726947" cy="4351926"/>
          </a:xfrm>
        </p:spPr>
        <p:txBody>
          <a:bodyPr>
            <a:normAutofit lnSpcReduction="10000"/>
          </a:bodyPr>
          <a:lstStyle/>
          <a:p>
            <a:r>
              <a:rPr lang="en-GB" sz="2400" dirty="0"/>
              <a:t>“Spreadsheets were originally designed for one user, and their characteristics reflect that. They’re great for a single user or small number of users who don’t need to do a lot of incredibly complicated data manipulation. </a:t>
            </a:r>
            <a:r>
              <a:rPr lang="en-GB" sz="2400" b="1" dirty="0"/>
              <a:t>Databases, on the other hand, are designed to hold much larger collections of organized information</a:t>
            </a:r>
            <a:r>
              <a:rPr lang="en-GB" sz="2400" dirty="0"/>
              <a:t>—massive amounts, sometimes. Databases allow </a:t>
            </a:r>
            <a:r>
              <a:rPr lang="en-GB" sz="2400" b="1" dirty="0"/>
              <a:t>multiple users </a:t>
            </a:r>
            <a:r>
              <a:rPr lang="en-GB" sz="2400" dirty="0"/>
              <a:t>at the same time to quickly and securely access and query the data using highly complex logic and language.” </a:t>
            </a:r>
            <a:r>
              <a:rPr lang="en-GB" sz="1050" dirty="0"/>
              <a:t>(</a:t>
            </a:r>
            <a:r>
              <a:rPr lang="en-GB" sz="1050" dirty="0">
                <a:hlinkClick r:id="rId2">
                  <a:extLst>
                    <a:ext uri="{A12FA001-AC4F-418D-AE19-62706E023703}">
                      <ahyp:hlinkClr xmlns:ahyp="http://schemas.microsoft.com/office/drawing/2018/hyperlinkcolor" val="tx"/>
                    </a:ext>
                  </a:extLst>
                </a:hlinkClick>
              </a:rPr>
              <a:t>ref</a:t>
            </a:r>
            <a:r>
              <a:rPr lang="en-GB" sz="1050" dirty="0"/>
              <a:t>)</a:t>
            </a:r>
          </a:p>
          <a:p>
            <a:r>
              <a:rPr lang="en-GB" sz="2400" dirty="0"/>
              <a:t>Databases also avoid ‘data</a:t>
            </a:r>
            <a:r>
              <a:rPr lang="en-GB" sz="2400" b="1" dirty="0"/>
              <a:t> duplication</a:t>
            </a:r>
            <a:r>
              <a:rPr lang="en-GB" sz="2400" dirty="0"/>
              <a:t>’ that can more easily and </a:t>
            </a:r>
            <a:r>
              <a:rPr lang="en-GB" sz="2400" dirty="0" err="1"/>
              <a:t>freuqentntly</a:t>
            </a:r>
            <a:r>
              <a:rPr lang="en-GB" sz="2400" dirty="0"/>
              <a:t> happen with spreadsheet software. ‘Relational Databases’ typically avoid this by creating tables and relationships between the tables to organise and store data. </a:t>
            </a:r>
          </a:p>
          <a:p>
            <a:pPr marL="0" indent="0">
              <a:buNone/>
            </a:pPr>
            <a:r>
              <a:rPr lang="en-GB" sz="2400" dirty="0"/>
              <a:t>For information on different types of database, please </a:t>
            </a:r>
            <a:r>
              <a:rPr lang="en-GB" sz="2400" dirty="0">
                <a:hlinkClick r:id="rId2">
                  <a:extLst>
                    <a:ext uri="{A12FA001-AC4F-418D-AE19-62706E023703}">
                      <ahyp:hlinkClr xmlns:ahyp="http://schemas.microsoft.com/office/drawing/2018/hyperlinkcolor" val="tx"/>
                    </a:ext>
                  </a:extLst>
                </a:hlinkClick>
              </a:rPr>
              <a:t>click here</a:t>
            </a:r>
            <a:r>
              <a:rPr lang="en-GB" sz="2400" dirty="0"/>
              <a:t>.</a:t>
            </a:r>
          </a:p>
        </p:txBody>
      </p:sp>
      <p:pic>
        <p:nvPicPr>
          <p:cNvPr id="4" name="Graphic 3" descr="Database outline">
            <a:extLst>
              <a:ext uri="{FF2B5EF4-FFF2-40B4-BE49-F238E27FC236}">
                <a16:creationId xmlns:a16="http://schemas.microsoft.com/office/drawing/2014/main" id="{074B7E07-A0DC-4D96-B19B-77A7D75D0A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75544" y="1894667"/>
            <a:ext cx="2022909" cy="2022909"/>
          </a:xfrm>
          <a:prstGeom prst="rect">
            <a:avLst/>
          </a:prstGeom>
        </p:spPr>
      </p:pic>
    </p:spTree>
    <p:extLst>
      <p:ext uri="{BB962C8B-B14F-4D97-AF65-F5344CB8AC3E}">
        <p14:creationId xmlns:p14="http://schemas.microsoft.com/office/powerpoint/2010/main" val="37676149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sz="5400" b="1" u="sng" dirty="0"/>
              <a:t>DATABASE</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190755" y="1902797"/>
            <a:ext cx="10469007" cy="4570482"/>
          </a:xfrm>
          <a:prstGeom prst="rect">
            <a:avLst/>
          </a:prstGeom>
          <a:noFill/>
        </p:spPr>
        <p:txBody>
          <a:bodyPr wrap="square">
            <a:spAutoFit/>
          </a:bodyPr>
          <a:lstStyle/>
          <a:p>
            <a:pPr marL="0" indent="0">
              <a:lnSpc>
                <a:spcPct val="100000"/>
              </a:lnSpc>
              <a:spcBef>
                <a:spcPts val="0"/>
              </a:spcBef>
              <a:spcAft>
                <a:spcPts val="0"/>
              </a:spcAft>
              <a:buNone/>
            </a:pPr>
            <a:r>
              <a:rPr lang="en-GB" sz="2500" dirty="0"/>
              <a:t>For the purposes of this module, creating a small and simple database in e.g. MS Access is enough. You do not need to use an Enterprise class DB such as SQL Server or MySQL. Some general professional features, include:</a:t>
            </a:r>
          </a:p>
          <a:p>
            <a:pPr marL="342900" indent="-342900">
              <a:buFont typeface="Arial" panose="020B0604020202020204" pitchFamily="34" charset="0"/>
              <a:buChar char="•"/>
            </a:pPr>
            <a:r>
              <a:rPr lang="en-GB" sz="2500" dirty="0"/>
              <a:t>Use of </a:t>
            </a:r>
            <a:r>
              <a:rPr lang="en-GB" sz="2500" b="1" dirty="0"/>
              <a:t>SQL commands </a:t>
            </a:r>
            <a:r>
              <a:rPr lang="en-GB" sz="2500" dirty="0"/>
              <a:t>to input, manage and query the database.</a:t>
            </a:r>
          </a:p>
          <a:p>
            <a:pPr marL="342900" indent="-342900">
              <a:buFont typeface="Arial" panose="020B0604020202020204" pitchFamily="34" charset="0"/>
              <a:buChar char="•"/>
            </a:pPr>
            <a:r>
              <a:rPr lang="en-GB" sz="2500" dirty="0"/>
              <a:t>Creation of a ‘</a:t>
            </a:r>
            <a:r>
              <a:rPr lang="en-GB" sz="2500" b="1" dirty="0"/>
              <a:t>User Interface</a:t>
            </a:r>
            <a:r>
              <a:rPr lang="en-GB" sz="2500" dirty="0"/>
              <a:t>’ to allow end users to manage the database (e.g. for inputting and querying the database).</a:t>
            </a:r>
          </a:p>
          <a:p>
            <a:pPr marL="342900" indent="-342900">
              <a:lnSpc>
                <a:spcPct val="100000"/>
              </a:lnSpc>
              <a:spcBef>
                <a:spcPts val="0"/>
              </a:spcBef>
              <a:spcAft>
                <a:spcPts val="0"/>
              </a:spcAft>
              <a:buFont typeface="Arial" panose="020B0604020202020204" pitchFamily="34" charset="0"/>
              <a:buChar char="•"/>
            </a:pPr>
            <a:r>
              <a:rPr lang="en-GB" sz="2500" dirty="0"/>
              <a:t>Enabling </a:t>
            </a:r>
            <a:r>
              <a:rPr lang="en-GB" sz="2500" b="1" dirty="0"/>
              <a:t>Multi-user</a:t>
            </a:r>
            <a:r>
              <a:rPr lang="en-GB" sz="2500" dirty="0"/>
              <a:t> database access.</a:t>
            </a:r>
          </a:p>
          <a:p>
            <a:pPr marL="342900" indent="-342900">
              <a:lnSpc>
                <a:spcPct val="100000"/>
              </a:lnSpc>
              <a:spcBef>
                <a:spcPts val="0"/>
              </a:spcBef>
              <a:spcAft>
                <a:spcPts val="0"/>
              </a:spcAft>
              <a:buFont typeface="Arial" panose="020B0604020202020204" pitchFamily="34" charset="0"/>
              <a:buChar char="•"/>
            </a:pPr>
            <a:r>
              <a:rPr lang="en-GB" sz="2500" b="1" dirty="0"/>
              <a:t>Database Security </a:t>
            </a:r>
            <a:r>
              <a:rPr lang="en-GB" sz="2500" dirty="0"/>
              <a:t>(e.g., User-level access, permissions and data encryption).</a:t>
            </a:r>
          </a:p>
          <a:p>
            <a:pPr marL="342900" indent="-342900">
              <a:lnSpc>
                <a:spcPct val="100000"/>
              </a:lnSpc>
              <a:spcBef>
                <a:spcPts val="0"/>
              </a:spcBef>
              <a:spcAft>
                <a:spcPts val="0"/>
              </a:spcAft>
              <a:buFont typeface="Arial" panose="020B0604020202020204" pitchFamily="34" charset="0"/>
              <a:buChar char="•"/>
            </a:pPr>
            <a:r>
              <a:rPr lang="en-GB" sz="2500" b="1" dirty="0"/>
              <a:t>Big data</a:t>
            </a:r>
            <a:r>
              <a:rPr lang="en-GB" sz="2500" dirty="0"/>
              <a:t>: Storing, organising, </a:t>
            </a:r>
            <a:r>
              <a:rPr lang="en-GB" sz="2500" dirty="0" err="1"/>
              <a:t>quering</a:t>
            </a:r>
            <a:r>
              <a:rPr lang="en-GB" sz="2500" dirty="0"/>
              <a:t> and displaying huge amounts of data.</a:t>
            </a:r>
          </a:p>
          <a:p>
            <a:pPr marL="342900" indent="-342900">
              <a:lnSpc>
                <a:spcPct val="100000"/>
              </a:lnSpc>
              <a:spcBef>
                <a:spcPts val="0"/>
              </a:spcBef>
              <a:spcAft>
                <a:spcPts val="0"/>
              </a:spcAft>
              <a:buFont typeface="Arial" panose="020B0604020202020204" pitchFamily="34" charset="0"/>
              <a:buChar char="•"/>
            </a:pPr>
            <a:r>
              <a:rPr lang="en-GB" sz="2500" b="1" dirty="0"/>
              <a:t>Report generation</a:t>
            </a:r>
            <a:r>
              <a:rPr lang="en-GB" sz="2500" dirty="0"/>
              <a:t>.</a:t>
            </a:r>
          </a:p>
          <a:p>
            <a:pPr>
              <a:lnSpc>
                <a:spcPct val="100000"/>
              </a:lnSpc>
              <a:spcBef>
                <a:spcPts val="0"/>
              </a:spcBef>
              <a:spcAft>
                <a:spcPts val="0"/>
              </a:spcAft>
            </a:pPr>
            <a:r>
              <a:rPr lang="en-GB" sz="1600" dirty="0"/>
              <a:t>Bg. For more information on Enterprise-class databases please </a:t>
            </a:r>
            <a:r>
              <a:rPr lang="en-GB" sz="1600" dirty="0">
                <a:hlinkClick r:id="rId2">
                  <a:extLst>
                    <a:ext uri="{A12FA001-AC4F-418D-AE19-62706E023703}">
                      <ahyp:hlinkClr xmlns:ahyp="http://schemas.microsoft.com/office/drawing/2018/hyperlinkcolor" val="tx"/>
                    </a:ext>
                  </a:extLst>
                </a:hlinkClick>
              </a:rPr>
              <a:t>click-here</a:t>
            </a:r>
            <a:r>
              <a:rPr lang="en-GB" sz="1600" dirty="0"/>
              <a:t>.</a:t>
            </a:r>
          </a:p>
        </p:txBody>
      </p:sp>
      <p:pic>
        <p:nvPicPr>
          <p:cNvPr id="5" name="Graphic 4" descr="Database outline">
            <a:extLst>
              <a:ext uri="{FF2B5EF4-FFF2-40B4-BE49-F238E27FC236}">
                <a16:creationId xmlns:a16="http://schemas.microsoft.com/office/drawing/2014/main" id="{EBF19B16-9357-498B-9BBF-46E64E7800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78336" y="3097094"/>
            <a:ext cx="2022909" cy="2022909"/>
          </a:xfrm>
          <a:prstGeom prst="rect">
            <a:avLst/>
          </a:prstGeom>
        </p:spPr>
      </p:pic>
    </p:spTree>
    <p:extLst>
      <p:ext uri="{BB962C8B-B14F-4D97-AF65-F5344CB8AC3E}">
        <p14:creationId xmlns:p14="http://schemas.microsoft.com/office/powerpoint/2010/main" val="22730837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82248" y="322922"/>
            <a:ext cx="8874142" cy="1508760"/>
          </a:xfrm>
        </p:spPr>
        <p:txBody>
          <a:bodyPr>
            <a:normAutofit/>
          </a:bodyPr>
          <a:lstStyle/>
          <a:p>
            <a:pPr>
              <a:spcBef>
                <a:spcPts val="600"/>
              </a:spcBef>
              <a:spcAft>
                <a:spcPts val="600"/>
              </a:spcAft>
            </a:pPr>
            <a:r>
              <a:rPr lang="en-GB" sz="4800" u="sng" dirty="0" err="1">
                <a:highlight>
                  <a:srgbClr val="FFFF00"/>
                </a:highlight>
              </a:rPr>
              <a:t>Wach</a:t>
            </a:r>
            <a:r>
              <a:rPr lang="en-GB" sz="4800" u="sng" dirty="0">
                <a:highlight>
                  <a:srgbClr val="FFFF00"/>
                </a:highlight>
              </a:rPr>
              <a:t> Video</a:t>
            </a:r>
            <a:r>
              <a:rPr lang="en-GB" sz="4800" u="sng" dirty="0"/>
              <a:t>: </a:t>
            </a:r>
            <a:r>
              <a:rPr lang="en-GB" sz="4400" b="1" u="sng" dirty="0"/>
              <a:t>DATABASE software</a:t>
            </a:r>
            <a:endParaRPr lang="en-GB" sz="3600"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975544" y="1894667"/>
            <a:ext cx="2022909" cy="2022909"/>
          </a:xfrm>
          <a:prstGeom prst="rect">
            <a:avLst/>
          </a:prstGeom>
        </p:spPr>
      </p:pic>
      <p:pic>
        <p:nvPicPr>
          <p:cNvPr id="10" name="Picture 9">
            <a:hlinkClick r:id="rId4"/>
            <a:extLst>
              <a:ext uri="{FF2B5EF4-FFF2-40B4-BE49-F238E27FC236}">
                <a16:creationId xmlns:a16="http://schemas.microsoft.com/office/drawing/2014/main" id="{BA210F03-F728-4D04-A141-FA68AB091CD5}"/>
              </a:ext>
            </a:extLst>
          </p:cNvPr>
          <p:cNvPicPr>
            <a:picLocks noChangeAspect="1"/>
          </p:cNvPicPr>
          <p:nvPr/>
        </p:nvPicPr>
        <p:blipFill rotWithShape="1">
          <a:blip r:embed="rId5"/>
          <a:srcRect t="1108"/>
          <a:stretch/>
        </p:blipFill>
        <p:spPr>
          <a:xfrm>
            <a:off x="991890" y="2076773"/>
            <a:ext cx="7764652" cy="4332370"/>
          </a:xfrm>
          <a:prstGeom prst="rect">
            <a:avLst/>
          </a:prstGeom>
        </p:spPr>
      </p:pic>
      <p:pic>
        <p:nvPicPr>
          <p:cNvPr id="14" name="Picture 13" descr="Icon&#10;&#10;Description automatically generated">
            <a:extLst>
              <a:ext uri="{FF2B5EF4-FFF2-40B4-BE49-F238E27FC236}">
                <a16:creationId xmlns:a16="http://schemas.microsoft.com/office/drawing/2014/main" id="{A7FC5F5F-4AB0-427E-9A62-B06CB8BBEA1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20032567">
            <a:off x="8038230" y="3575462"/>
            <a:ext cx="1999399" cy="2995354"/>
          </a:xfrm>
          <a:prstGeom prst="rect">
            <a:avLst/>
          </a:prstGeom>
        </p:spPr>
      </p:pic>
    </p:spTree>
    <p:extLst>
      <p:ext uri="{BB962C8B-B14F-4D97-AF65-F5344CB8AC3E}">
        <p14:creationId xmlns:p14="http://schemas.microsoft.com/office/powerpoint/2010/main" val="3785991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362659" y="317127"/>
            <a:ext cx="8874142" cy="1508760"/>
          </a:xfrm>
        </p:spPr>
        <p:txBody>
          <a:bodyPr>
            <a:normAutofit/>
          </a:bodyPr>
          <a:lstStyle/>
          <a:p>
            <a:r>
              <a:rPr lang="en-GB" sz="5400" dirty="0"/>
              <a:t>ASSIGNMENT TOP TIP:</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656195" y="1954014"/>
            <a:ext cx="10950919" cy="4751585"/>
          </a:xfrm>
        </p:spPr>
        <p:txBody>
          <a:bodyPr>
            <a:normAutofit/>
          </a:bodyPr>
          <a:lstStyle/>
          <a:p>
            <a:pPr marL="0" indent="0">
              <a:lnSpc>
                <a:spcPct val="120000"/>
              </a:lnSpc>
              <a:spcBef>
                <a:spcPts val="600"/>
              </a:spcBef>
              <a:spcAft>
                <a:spcPts val="0"/>
              </a:spcAft>
              <a:buNone/>
            </a:pPr>
            <a:r>
              <a:rPr lang="en-GB" sz="2800" dirty="0">
                <a:latin typeface="+mn-lt"/>
                <a:cs typeface="Arial" panose="020B0604020202020204" pitchFamily="34" charset="0"/>
              </a:rPr>
              <a:t>If you decide to use a database such as MS Access to answer Task 3 (b.), to receive the full marks for the task, you will need to:</a:t>
            </a:r>
          </a:p>
          <a:p>
            <a:pPr marL="514350" indent="-514350">
              <a:lnSpc>
                <a:spcPct val="120000"/>
              </a:lnSpc>
              <a:spcBef>
                <a:spcPts val="600"/>
              </a:spcBef>
              <a:spcAft>
                <a:spcPts val="0"/>
              </a:spcAft>
              <a:buFont typeface="+mj-lt"/>
              <a:buAutoNum type="arabicPeriod"/>
            </a:pPr>
            <a:r>
              <a:rPr lang="en-GB" sz="2800" b="1" dirty="0" err="1">
                <a:latin typeface="+mn-lt"/>
                <a:cs typeface="Arial" panose="020B0604020202020204" pitchFamily="34" charset="0"/>
              </a:rPr>
              <a:t>Ccreate</a:t>
            </a:r>
            <a:r>
              <a:rPr lang="en-GB" sz="2800" b="1" dirty="0">
                <a:latin typeface="+mn-lt"/>
                <a:cs typeface="Arial" panose="020B0604020202020204" pitchFamily="34" charset="0"/>
              </a:rPr>
              <a:t> more than one table</a:t>
            </a:r>
            <a:r>
              <a:rPr lang="en-GB" sz="2800" dirty="0">
                <a:latin typeface="+mn-lt"/>
                <a:cs typeface="Arial" panose="020B0604020202020204" pitchFamily="34" charset="0"/>
              </a:rPr>
              <a:t> and </a:t>
            </a:r>
          </a:p>
          <a:p>
            <a:pPr marL="514350" indent="-514350">
              <a:lnSpc>
                <a:spcPct val="120000"/>
              </a:lnSpc>
              <a:spcBef>
                <a:spcPts val="600"/>
              </a:spcBef>
              <a:spcAft>
                <a:spcPts val="0"/>
              </a:spcAft>
              <a:buFont typeface="+mj-lt"/>
              <a:buAutoNum type="arabicPeriod"/>
            </a:pPr>
            <a:r>
              <a:rPr lang="en-GB" sz="2800" b="1" dirty="0">
                <a:latin typeface="+mn-lt"/>
                <a:cs typeface="Arial" panose="020B0604020202020204" pitchFamily="34" charset="0"/>
              </a:rPr>
              <a:t>Link them together using relationships, then</a:t>
            </a:r>
            <a:endParaRPr lang="en-GB" sz="2800" dirty="0">
              <a:latin typeface="+mn-lt"/>
              <a:cs typeface="Arial" panose="020B0604020202020204" pitchFamily="34" charset="0"/>
            </a:endParaRPr>
          </a:p>
          <a:p>
            <a:pPr marL="514350" indent="-514350">
              <a:lnSpc>
                <a:spcPct val="120000"/>
              </a:lnSpc>
              <a:spcBef>
                <a:spcPts val="600"/>
              </a:spcBef>
              <a:spcAft>
                <a:spcPts val="0"/>
              </a:spcAft>
              <a:buFont typeface="+mj-lt"/>
              <a:buAutoNum type="arabicPeriod"/>
            </a:pPr>
            <a:r>
              <a:rPr lang="en-GB" sz="2800" dirty="0">
                <a:latin typeface="+mn-lt"/>
              </a:rPr>
              <a:t>Create either a </a:t>
            </a:r>
            <a:r>
              <a:rPr lang="en-GB" sz="2800" b="1" dirty="0">
                <a:latin typeface="+mn-lt"/>
              </a:rPr>
              <a:t>form</a:t>
            </a:r>
            <a:r>
              <a:rPr lang="en-GB" sz="2800" dirty="0">
                <a:latin typeface="+mn-lt"/>
              </a:rPr>
              <a:t>, or a </a:t>
            </a:r>
            <a:r>
              <a:rPr lang="en-GB" sz="2800" b="1" dirty="0">
                <a:latin typeface="+mn-lt"/>
              </a:rPr>
              <a:t>query</a:t>
            </a:r>
            <a:r>
              <a:rPr lang="en-GB" sz="2800" dirty="0">
                <a:latin typeface="+mn-lt"/>
              </a:rPr>
              <a:t> or a </a:t>
            </a:r>
            <a:r>
              <a:rPr lang="en-GB" sz="2800" b="1" dirty="0">
                <a:latin typeface="+mn-lt"/>
              </a:rPr>
              <a:t>report</a:t>
            </a:r>
            <a:r>
              <a:rPr lang="en-GB" sz="2800" dirty="0">
                <a:latin typeface="+mn-lt"/>
              </a:rPr>
              <a:t>.</a:t>
            </a:r>
          </a:p>
        </p:txBody>
      </p:sp>
      <p:pic>
        <p:nvPicPr>
          <p:cNvPr id="4" name="Graphic 3" descr="Database outline">
            <a:extLst>
              <a:ext uri="{FF2B5EF4-FFF2-40B4-BE49-F238E27FC236}">
                <a16:creationId xmlns:a16="http://schemas.microsoft.com/office/drawing/2014/main" id="{8A392445-62BB-760C-4D1E-42786264472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717432" y="2852352"/>
            <a:ext cx="2650785" cy="2650785"/>
          </a:xfrm>
          <a:prstGeom prst="rect">
            <a:avLst/>
          </a:prstGeom>
        </p:spPr>
      </p:pic>
    </p:spTree>
    <p:extLst>
      <p:ext uri="{BB962C8B-B14F-4D97-AF65-F5344CB8AC3E}">
        <p14:creationId xmlns:p14="http://schemas.microsoft.com/office/powerpoint/2010/main" val="25779388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CFDCD5DE-0A45-D6E7-F39A-59EE0B75849A}"/>
              </a:ext>
            </a:extLst>
          </p:cNvPr>
          <p:cNvPicPr>
            <a:picLocks noChangeAspect="1"/>
          </p:cNvPicPr>
          <p:nvPr/>
        </p:nvPicPr>
        <p:blipFill rotWithShape="1">
          <a:blip r:embed="rId3"/>
          <a:srcRect t="1639"/>
          <a:stretch/>
        </p:blipFill>
        <p:spPr>
          <a:xfrm>
            <a:off x="912792" y="1985319"/>
            <a:ext cx="8206203" cy="4549759"/>
          </a:xfrm>
          <a:prstGeom prst="rect">
            <a:avLst/>
          </a:prstGeom>
        </p:spPr>
      </p:pic>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82248" y="322922"/>
            <a:ext cx="9271352" cy="1508760"/>
          </a:xfrm>
        </p:spPr>
        <p:txBody>
          <a:bodyPr>
            <a:normAutofit fontScale="90000"/>
          </a:bodyPr>
          <a:lstStyle/>
          <a:p>
            <a:pPr>
              <a:spcBef>
                <a:spcPts val="600"/>
              </a:spcBef>
              <a:spcAft>
                <a:spcPts val="600"/>
              </a:spcAft>
            </a:pPr>
            <a:r>
              <a:rPr lang="en-GB" sz="4800" u="sng" dirty="0" err="1">
                <a:highlight>
                  <a:srgbClr val="FFFF00"/>
                </a:highlight>
              </a:rPr>
              <a:t>Wach</a:t>
            </a:r>
            <a:r>
              <a:rPr lang="en-GB" sz="4800" u="sng" dirty="0">
                <a:highlight>
                  <a:srgbClr val="FFFF00"/>
                </a:highlight>
              </a:rPr>
              <a:t> </a:t>
            </a:r>
            <a:r>
              <a:rPr lang="en-GB" sz="4800" u="sng" dirty="0" err="1">
                <a:highlight>
                  <a:srgbClr val="FFFF00"/>
                </a:highlight>
              </a:rPr>
              <a:t>Video</a:t>
            </a:r>
            <a:r>
              <a:rPr lang="en-GB" sz="4800" u="sng" dirty="0" err="1"/>
              <a:t>:Relationships</a:t>
            </a:r>
            <a:r>
              <a:rPr lang="en-GB" sz="4800" u="sng" dirty="0"/>
              <a:t> &amp; forms</a:t>
            </a:r>
            <a:endParaRPr lang="en-GB" sz="3600"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975544" y="1894667"/>
            <a:ext cx="2022909" cy="2022909"/>
          </a:xfrm>
          <a:prstGeom prst="rect">
            <a:avLst/>
          </a:prstGeom>
        </p:spPr>
      </p:pic>
      <p:pic>
        <p:nvPicPr>
          <p:cNvPr id="14" name="Picture 13" descr="Icon&#10;&#10;Description automatically generated">
            <a:extLst>
              <a:ext uri="{FF2B5EF4-FFF2-40B4-BE49-F238E27FC236}">
                <a16:creationId xmlns:a16="http://schemas.microsoft.com/office/drawing/2014/main" id="{A7FC5F5F-4AB0-427E-9A62-B06CB8BBEA1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20032567">
            <a:off x="8827564" y="3294966"/>
            <a:ext cx="1999399" cy="2995354"/>
          </a:xfrm>
          <a:prstGeom prst="rect">
            <a:avLst/>
          </a:prstGeom>
        </p:spPr>
      </p:pic>
      <p:sp>
        <p:nvSpPr>
          <p:cNvPr id="3" name="TextBox 2">
            <a:extLst>
              <a:ext uri="{FF2B5EF4-FFF2-40B4-BE49-F238E27FC236}">
                <a16:creationId xmlns:a16="http://schemas.microsoft.com/office/drawing/2014/main" id="{E21767B2-96B6-1B72-3B52-9E42C41B68B9}"/>
              </a:ext>
            </a:extLst>
          </p:cNvPr>
          <p:cNvSpPr txBox="1"/>
          <p:nvPr/>
        </p:nvSpPr>
        <p:spPr>
          <a:xfrm>
            <a:off x="576649" y="2075936"/>
            <a:ext cx="5082746" cy="646331"/>
          </a:xfrm>
          <a:prstGeom prst="rect">
            <a:avLst/>
          </a:prstGeom>
          <a:solidFill>
            <a:schemeClr val="accent1"/>
          </a:solidFill>
        </p:spPr>
        <p:txBody>
          <a:bodyPr wrap="square" rtlCol="0">
            <a:spAutoFit/>
          </a:bodyPr>
          <a:lstStyle/>
          <a:p>
            <a:r>
              <a:rPr lang="en-GB" sz="3600" dirty="0">
                <a:solidFill>
                  <a:srgbClr val="7030A0"/>
                </a:solidFill>
                <a:effectLst/>
                <a:latin typeface="Calibri" panose="020F0502020204030204" pitchFamily="34" charset="0"/>
                <a:ea typeface="DengXian" panose="02010600030101010101" pitchFamily="2" charset="-122"/>
                <a:cs typeface="Times New Roman" panose="02020603050405020304" pitchFamily="18" charset="0"/>
              </a:rPr>
              <a:t>From: </a:t>
            </a:r>
            <a:r>
              <a:rPr lang="en-GB" sz="3600" b="1" dirty="0">
                <a:solidFill>
                  <a:srgbClr val="7030A0"/>
                </a:solidFill>
                <a:effectLst/>
                <a:latin typeface="Calibri" panose="020F0502020204030204" pitchFamily="34" charset="0"/>
                <a:ea typeface="DengXian" panose="02010600030101010101" pitchFamily="2" charset="-122"/>
                <a:cs typeface="Times New Roman" panose="02020603050405020304" pitchFamily="18" charset="0"/>
              </a:rPr>
              <a:t>16m52s</a:t>
            </a:r>
            <a:r>
              <a:rPr lang="en-GB" sz="3600" dirty="0">
                <a:solidFill>
                  <a:srgbClr val="7030A0"/>
                </a:solidFill>
                <a:effectLst/>
                <a:latin typeface="Calibri" panose="020F0502020204030204" pitchFamily="34" charset="0"/>
                <a:ea typeface="DengXian" panose="02010600030101010101" pitchFamily="2" charset="-122"/>
                <a:cs typeface="Times New Roman" panose="02020603050405020304" pitchFamily="18" charset="0"/>
              </a:rPr>
              <a:t> </a:t>
            </a:r>
            <a:r>
              <a:rPr lang="en-GB" sz="3600" dirty="0">
                <a:solidFill>
                  <a:srgbClr val="7030A0"/>
                </a:solidFill>
                <a:latin typeface="Calibri" panose="020F0502020204030204" pitchFamily="34" charset="0"/>
                <a:ea typeface="DengXian" panose="02010600030101010101" pitchFamily="2" charset="-122"/>
                <a:cs typeface="Times New Roman" panose="02020603050405020304" pitchFamily="18" charset="0"/>
              </a:rPr>
              <a:t>to</a:t>
            </a:r>
            <a:r>
              <a:rPr lang="en-GB" sz="3600" dirty="0">
                <a:solidFill>
                  <a:srgbClr val="7030A0"/>
                </a:solidFill>
                <a:effectLst/>
                <a:latin typeface="Calibri" panose="020F0502020204030204" pitchFamily="34" charset="0"/>
                <a:ea typeface="DengXian" panose="02010600030101010101" pitchFamily="2" charset="-122"/>
                <a:cs typeface="Times New Roman" panose="02020603050405020304" pitchFamily="18" charset="0"/>
              </a:rPr>
              <a:t> 20m41s</a:t>
            </a:r>
          </a:p>
        </p:txBody>
      </p:sp>
    </p:spTree>
    <p:extLst>
      <p:ext uri="{BB962C8B-B14F-4D97-AF65-F5344CB8AC3E}">
        <p14:creationId xmlns:p14="http://schemas.microsoft.com/office/powerpoint/2010/main" val="760507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learning:</a:t>
            </a:r>
            <a:br>
              <a:rPr lang="en-GB" dirty="0"/>
            </a:br>
            <a:r>
              <a:rPr lang="en-GB" sz="54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656195" y="1954014"/>
            <a:ext cx="10950919" cy="4751585"/>
          </a:xfrm>
        </p:spPr>
        <p:txBody>
          <a:bodyPr>
            <a:normAutofit fontScale="77500" lnSpcReduction="20000"/>
          </a:bodyPr>
          <a:lstStyle/>
          <a:p>
            <a:pPr marL="0" indent="0">
              <a:lnSpc>
                <a:spcPct val="120000"/>
              </a:lnSpc>
              <a:spcBef>
                <a:spcPts val="600"/>
              </a:spcBef>
              <a:spcAft>
                <a:spcPts val="0"/>
              </a:spcAft>
              <a:buNone/>
            </a:pPr>
            <a:r>
              <a:rPr lang="en-GB" sz="2800" dirty="0">
                <a:effectLst/>
                <a:latin typeface="+mn-lt"/>
                <a:ea typeface="Times New Roman" panose="02020603050405020304" pitchFamily="18" charset="0"/>
                <a:cs typeface="Arial" panose="020B0604020202020204" pitchFamily="34" charset="0"/>
              </a:rPr>
              <a:t>Use the following sources for further information and tutorials:</a:t>
            </a:r>
          </a:p>
          <a:p>
            <a:pPr>
              <a:lnSpc>
                <a:spcPct val="120000"/>
              </a:lnSpc>
              <a:spcBef>
                <a:spcPts val="600"/>
              </a:spcBef>
              <a:spcAft>
                <a:spcPts val="0"/>
              </a:spcAft>
            </a:pPr>
            <a:r>
              <a:rPr lang="en-GB" sz="2800" b="1" dirty="0">
                <a:effectLst/>
                <a:latin typeface="+mn-lt"/>
                <a:ea typeface="Times New Roman" panose="02020603050405020304" pitchFamily="18" charset="0"/>
                <a:cs typeface="Arial" panose="020B0604020202020204" pitchFamily="34" charset="0"/>
              </a:rPr>
              <a:t>Basic intro</a:t>
            </a:r>
            <a:r>
              <a:rPr lang="en-GB" sz="2800" b="1" dirty="0">
                <a:latin typeface="+mn-lt"/>
                <a:ea typeface="Times New Roman" panose="02020603050405020304" pitchFamily="18" charset="0"/>
                <a:cs typeface="Arial" panose="020B0604020202020204" pitchFamily="34" charset="0"/>
              </a:rPr>
              <a:t>duction</a:t>
            </a:r>
            <a:r>
              <a:rPr lang="en-GB" sz="2800" b="1" dirty="0">
                <a:effectLst/>
                <a:latin typeface="+mn-lt"/>
                <a:ea typeface="Times New Roman" panose="02020603050405020304" pitchFamily="18" charset="0"/>
                <a:cs typeface="Arial" panose="020B0604020202020204" pitchFamily="34" charset="0"/>
              </a:rPr>
              <a:t> Video tutorial: </a:t>
            </a:r>
            <a:r>
              <a:rPr lang="en-GB" sz="2800" dirty="0">
                <a:effectLst/>
                <a:latin typeface="+mn-lt"/>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How to create a Database in MS Access </a:t>
            </a:r>
            <a:r>
              <a:rPr lang="en-GB" sz="2800" dirty="0">
                <a:effectLst/>
                <a:latin typeface="+mn-lt"/>
                <a:ea typeface="Times New Roman" panose="02020603050405020304" pitchFamily="18" charset="0"/>
                <a:cs typeface="Arial" panose="020B0604020202020204" pitchFamily="34" charset="0"/>
              </a:rPr>
              <a:t>(15mins</a:t>
            </a:r>
            <a:r>
              <a:rPr lang="en-GB" sz="2800" b="1" dirty="0">
                <a:effectLst/>
                <a:latin typeface="+mn-lt"/>
                <a:ea typeface="Times New Roman" panose="02020603050405020304" pitchFamily="18" charset="0"/>
                <a:cs typeface="Arial" panose="020B0604020202020204" pitchFamily="34" charset="0"/>
              </a:rPr>
              <a:t>)</a:t>
            </a:r>
          </a:p>
          <a:p>
            <a:pPr>
              <a:lnSpc>
                <a:spcPct val="120000"/>
              </a:lnSpc>
              <a:spcBef>
                <a:spcPts val="600"/>
              </a:spcBef>
              <a:spcAft>
                <a:spcPts val="0"/>
              </a:spcAft>
            </a:pPr>
            <a:r>
              <a:rPr lang="en-GB" sz="2800" b="1" dirty="0">
                <a:effectLst/>
                <a:latin typeface="+mn-lt"/>
                <a:ea typeface="Times New Roman" panose="02020603050405020304" pitchFamily="18" charset="0"/>
                <a:cs typeface="Arial" panose="020B0604020202020204" pitchFamily="34" charset="0"/>
              </a:rPr>
              <a:t>Multiple tables Video tutorial: </a:t>
            </a:r>
            <a:r>
              <a:rPr lang="en-US" sz="2800" dirty="0">
                <a:latin typeface="+mn-lt"/>
                <a:hlinkClick r:id="rId3">
                  <a:extLst>
                    <a:ext uri="{A12FA001-AC4F-418D-AE19-62706E023703}">
                      <ahyp:hlinkClr xmlns:ahyp="http://schemas.microsoft.com/office/drawing/2018/hyperlinkcolor" val="tx"/>
                    </a:ext>
                  </a:extLst>
                </a:hlinkClick>
              </a:rPr>
              <a:t>How to use Microsoft Access - Beginner Tutorial </a:t>
            </a:r>
            <a:r>
              <a:rPr lang="en-US" sz="2800" u="sng" dirty="0">
                <a:latin typeface="+mn-lt"/>
                <a:hlinkClick r:id="rId3">
                  <a:extLst>
                    <a:ext uri="{A12FA001-AC4F-418D-AE19-62706E023703}">
                      <ahyp:hlinkClr xmlns:ahyp="http://schemas.microsoft.com/office/drawing/2018/hyperlinkcolor" val="tx"/>
                    </a:ext>
                  </a:extLst>
                </a:hlinkClick>
              </a:rPr>
              <a:t> </a:t>
            </a:r>
            <a:r>
              <a:rPr lang="en-US" sz="2800" dirty="0">
                <a:latin typeface="+mn-lt"/>
              </a:rPr>
              <a:t>(31mins)</a:t>
            </a:r>
            <a:endParaRPr lang="en-GB" sz="2800" dirty="0">
              <a:latin typeface="+mn-lt"/>
            </a:endParaRPr>
          </a:p>
          <a:p>
            <a:pPr>
              <a:lnSpc>
                <a:spcPct val="120000"/>
              </a:lnSpc>
              <a:spcBef>
                <a:spcPts val="600"/>
              </a:spcBef>
              <a:spcAft>
                <a:spcPts val="0"/>
              </a:spcAft>
            </a:pPr>
            <a:r>
              <a:rPr lang="en-GB" sz="2800" b="1" dirty="0">
                <a:effectLst/>
                <a:latin typeface="+mn-lt"/>
                <a:ea typeface="Times New Roman" panose="02020603050405020304" pitchFamily="18" charset="0"/>
                <a:cs typeface="Arial" panose="020B0604020202020204" pitchFamily="34" charset="0"/>
              </a:rPr>
              <a:t>Google / YouTube search.</a:t>
            </a:r>
          </a:p>
          <a:p>
            <a:pPr lvl="1">
              <a:lnSpc>
                <a:spcPct val="120000"/>
              </a:lnSpc>
              <a:spcBef>
                <a:spcPts val="600"/>
              </a:spcBef>
              <a:spcAft>
                <a:spcPts val="0"/>
              </a:spcAft>
            </a:pPr>
            <a:r>
              <a:rPr lang="en-GB" sz="3100" b="1" dirty="0">
                <a:solidFill>
                  <a:srgbClr val="7030A0"/>
                </a:solidFill>
                <a:highlight>
                  <a:srgbClr val="FFFF00"/>
                </a:highlight>
                <a:latin typeface="+mn-lt"/>
              </a:rPr>
              <a:t>YouTube search</a:t>
            </a:r>
            <a:r>
              <a:rPr lang="en-GB" sz="3100" dirty="0">
                <a:solidFill>
                  <a:srgbClr val="7030A0"/>
                </a:solidFill>
                <a:highlight>
                  <a:srgbClr val="FFFF00"/>
                </a:highlight>
                <a:latin typeface="+mn-lt"/>
              </a:rPr>
              <a:t>: </a:t>
            </a:r>
            <a:r>
              <a:rPr lang="en-GB" sz="3100" dirty="0">
                <a:solidFill>
                  <a:srgbClr val="7030A0"/>
                </a:solidFill>
                <a:highlight>
                  <a:srgbClr val="FFFF00"/>
                </a:highlight>
                <a:latin typeface="+mn-lt"/>
                <a:hlinkClick r:id="rId4">
                  <a:extLst>
                    <a:ext uri="{A12FA001-AC4F-418D-AE19-62706E023703}">
                      <ahyp:hlinkClr xmlns:ahyp="http://schemas.microsoft.com/office/drawing/2018/hyperlinkcolor" val="tx"/>
                    </a:ext>
                  </a:extLst>
                </a:hlinkClick>
              </a:rPr>
              <a:t>How to use Microsoft Access</a:t>
            </a:r>
            <a:endParaRPr lang="en-GB" sz="3100" dirty="0">
              <a:solidFill>
                <a:srgbClr val="7030A0"/>
              </a:solidFill>
              <a:highlight>
                <a:srgbClr val="FFFF00"/>
              </a:highlight>
              <a:latin typeface="+mn-lt"/>
            </a:endParaRPr>
          </a:p>
          <a:p>
            <a:pPr lvl="2">
              <a:lnSpc>
                <a:spcPct val="120000"/>
              </a:lnSpc>
              <a:spcBef>
                <a:spcPts val="600"/>
              </a:spcBef>
              <a:spcAft>
                <a:spcPts val="0"/>
              </a:spcAft>
            </a:pPr>
            <a:r>
              <a:rPr lang="en-GB" sz="2900" dirty="0">
                <a:latin typeface="+mn-lt"/>
                <a:hlinkClick r:id="rId3">
                  <a:extLst>
                    <a:ext uri="{A12FA001-AC4F-418D-AE19-62706E023703}">
                      <ahyp:hlinkClr xmlns:ahyp="http://schemas.microsoft.com/office/drawing/2018/hyperlinkcolor" val="tx"/>
                    </a:ext>
                  </a:extLst>
                </a:hlinkClick>
              </a:rPr>
              <a:t>Example: </a:t>
            </a:r>
            <a:r>
              <a:rPr lang="en-GB" sz="2900" b="0" i="0" dirty="0">
                <a:effectLst/>
                <a:latin typeface="+mn-lt"/>
                <a:hlinkClick r:id="rId3">
                  <a:extLst>
                    <a:ext uri="{A12FA001-AC4F-418D-AE19-62706E023703}">
                      <ahyp:hlinkClr xmlns:ahyp="http://schemas.microsoft.com/office/drawing/2018/hyperlinkcolor" val="tx"/>
                    </a:ext>
                  </a:extLst>
                </a:hlinkClick>
              </a:rPr>
              <a:t>How to use Microsoft Access - Beginner Tutorial</a:t>
            </a:r>
            <a:endParaRPr lang="en-GB" sz="2900" b="0" i="0" dirty="0">
              <a:effectLst/>
              <a:latin typeface="+mn-lt"/>
            </a:endParaRPr>
          </a:p>
          <a:p>
            <a:pPr lvl="2">
              <a:lnSpc>
                <a:spcPct val="120000"/>
              </a:lnSpc>
              <a:spcBef>
                <a:spcPts val="600"/>
              </a:spcBef>
              <a:spcAft>
                <a:spcPts val="0"/>
              </a:spcAft>
            </a:pPr>
            <a:r>
              <a:rPr lang="en-GB" sz="2900" b="0" i="0" dirty="0">
                <a:effectLst/>
                <a:latin typeface="+mn-lt"/>
              </a:rPr>
              <a:t>Or: </a:t>
            </a:r>
            <a:r>
              <a:rPr lang="en-GB" sz="2900" b="0" i="0" dirty="0">
                <a:effectLst/>
                <a:latin typeface="+mn-lt"/>
                <a:hlinkClick r:id="rId5">
                  <a:extLst>
                    <a:ext uri="{A12FA001-AC4F-418D-AE19-62706E023703}">
                      <ahyp:hlinkClr xmlns:ahyp="http://schemas.microsoft.com/office/drawing/2018/hyperlinkcolor" val="tx"/>
                    </a:ext>
                  </a:extLst>
                </a:hlinkClick>
              </a:rPr>
              <a:t>Microsoft Access Tutorial - Beginners Level 1 (Quick Start)</a:t>
            </a:r>
            <a:endParaRPr lang="en-GB" sz="2900" b="1" dirty="0">
              <a:effectLst/>
              <a:latin typeface="+mn-lt"/>
              <a:ea typeface="Times New Roman" panose="02020603050405020304" pitchFamily="18" charset="0"/>
              <a:cs typeface="Arial" panose="020B0604020202020204" pitchFamily="34" charset="0"/>
            </a:endParaRPr>
          </a:p>
          <a:p>
            <a:pPr>
              <a:lnSpc>
                <a:spcPct val="120000"/>
              </a:lnSpc>
              <a:spcBef>
                <a:spcPts val="600"/>
              </a:spcBef>
              <a:spcAft>
                <a:spcPts val="0"/>
              </a:spcAft>
            </a:pPr>
            <a:r>
              <a:rPr lang="en-GB" sz="2800" b="1" dirty="0">
                <a:latin typeface="+mn-lt"/>
                <a:ea typeface="Times New Roman" panose="02020603050405020304" pitchFamily="18" charset="0"/>
                <a:cs typeface="Arial" panose="020B0604020202020204" pitchFamily="34" charset="0"/>
              </a:rPr>
              <a:t>Supporting slide deck on Moodle: </a:t>
            </a:r>
            <a:r>
              <a:rPr lang="en-GB" sz="2800" dirty="0">
                <a:latin typeface="+mn-lt"/>
                <a:ea typeface="Times New Roman" panose="02020603050405020304" pitchFamily="18" charset="0"/>
                <a:cs typeface="Arial" panose="020B0604020202020204" pitchFamily="34" charset="0"/>
              </a:rPr>
              <a:t>Microsoft Access.</a:t>
            </a:r>
            <a:endParaRPr lang="en-GB" sz="2800" dirty="0">
              <a:effectLst/>
              <a:latin typeface="+mn-lt"/>
              <a:ea typeface="Times New Roman" panose="02020603050405020304" pitchFamily="18" charset="0"/>
              <a:cs typeface="Arial" panose="020B0604020202020204" pitchFamily="34" charset="0"/>
            </a:endParaRPr>
          </a:p>
          <a:p>
            <a:pPr>
              <a:lnSpc>
                <a:spcPct val="120000"/>
              </a:lnSpc>
              <a:spcBef>
                <a:spcPts val="600"/>
              </a:spcBef>
              <a:spcAft>
                <a:spcPts val="0"/>
              </a:spcAft>
            </a:pPr>
            <a:r>
              <a:rPr lang="en-GB" sz="2800" b="1" dirty="0">
                <a:latin typeface="+mn-lt"/>
                <a:ea typeface="Times New Roman" panose="02020603050405020304" pitchFamily="18" charset="0"/>
                <a:cs typeface="Arial" panose="020B0604020202020204" pitchFamily="34" charset="0"/>
              </a:rPr>
              <a:t>UWTSD Tutorials:</a:t>
            </a:r>
            <a:endParaRPr lang="en-GB" sz="2800" b="1" dirty="0">
              <a:effectLst/>
              <a:latin typeface="+mn-lt"/>
              <a:ea typeface="Times New Roman" panose="02020603050405020304" pitchFamily="18" charset="0"/>
              <a:cs typeface="Arial" panose="020B0604020202020204" pitchFamily="34" charset="0"/>
            </a:endParaRPr>
          </a:p>
          <a:p>
            <a:pPr marL="571500" lvl="1" indent="-342900">
              <a:lnSpc>
                <a:spcPct val="120000"/>
              </a:lnSpc>
              <a:spcBef>
                <a:spcPts val="600"/>
              </a:spcBef>
              <a:spcAft>
                <a:spcPts val="0"/>
              </a:spcAft>
              <a:buFont typeface="Symbol" panose="05050102010706020507" pitchFamily="18" charset="2"/>
              <a:buChar char=""/>
            </a:pPr>
            <a:r>
              <a:rPr lang="en-GB" sz="2800" dirty="0">
                <a:effectLst/>
                <a:latin typeface="+mn-lt"/>
                <a:ea typeface="Times New Roman" panose="02020603050405020304" pitchFamily="18" charset="0"/>
                <a:cs typeface="Times New Roman" panose="02020603050405020304" pitchFamily="18" charset="0"/>
              </a:rPr>
              <a:t>For Quick start guides to using Office365 please click </a:t>
            </a:r>
            <a:r>
              <a:rPr lang="en-GB" sz="2800" u="sng" dirty="0">
                <a:effectLst/>
                <a:latin typeface="+mn-lt"/>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here</a:t>
            </a:r>
            <a:r>
              <a:rPr lang="en-GB" sz="2800" dirty="0">
                <a:effectLst/>
                <a:latin typeface="+mn-lt"/>
                <a:ea typeface="Times New Roman" panose="02020603050405020304" pitchFamily="18" charset="0"/>
                <a:cs typeface="Times New Roman" panose="02020603050405020304" pitchFamily="18" charset="0"/>
              </a:rPr>
              <a:t>. For additional information please click </a:t>
            </a:r>
            <a:r>
              <a:rPr lang="en-GB" sz="2800" u="sng" dirty="0">
                <a:effectLst/>
                <a:latin typeface="+mn-lt"/>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here</a:t>
            </a:r>
            <a:r>
              <a:rPr lang="en-GB" sz="2800" dirty="0">
                <a:effectLst/>
                <a:latin typeface="+mn-lt"/>
                <a:ea typeface="Times New Roman" panose="02020603050405020304" pitchFamily="18" charset="0"/>
                <a:cs typeface="Times New Roman" panose="02020603050405020304" pitchFamily="18" charset="0"/>
              </a:rPr>
              <a:t>.</a:t>
            </a:r>
          </a:p>
          <a:p>
            <a:pPr>
              <a:lnSpc>
                <a:spcPct val="120000"/>
              </a:lnSpc>
              <a:spcBef>
                <a:spcPts val="600"/>
              </a:spcBef>
              <a:spcAft>
                <a:spcPts val="0"/>
              </a:spcAft>
            </a:pPr>
            <a:endParaRPr lang="en-GB" sz="2400" dirty="0"/>
          </a:p>
        </p:txBody>
      </p:sp>
      <p:pic>
        <p:nvPicPr>
          <p:cNvPr id="4" name="Graphic 3" descr="Database outline">
            <a:extLst>
              <a:ext uri="{FF2B5EF4-FFF2-40B4-BE49-F238E27FC236}">
                <a16:creationId xmlns:a16="http://schemas.microsoft.com/office/drawing/2014/main" id="{8A392445-62BB-760C-4D1E-42786264472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9258852" y="3318351"/>
            <a:ext cx="2022909" cy="2022909"/>
          </a:xfrm>
          <a:prstGeom prst="rect">
            <a:avLst/>
          </a:prstGeom>
        </p:spPr>
      </p:pic>
    </p:spTree>
    <p:extLst>
      <p:ext uri="{BB962C8B-B14F-4D97-AF65-F5344CB8AC3E}">
        <p14:creationId xmlns:p14="http://schemas.microsoft.com/office/powerpoint/2010/main" val="5984959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learning:</a:t>
            </a:r>
            <a:br>
              <a:rPr lang="en-GB" dirty="0"/>
            </a:br>
            <a:r>
              <a:rPr lang="en-GB" sz="4800" b="1" u="sng" dirty="0"/>
              <a:t>DATABASE</a:t>
            </a:r>
            <a:endParaRPr lang="en-GB" b="1" u="sng" dirty="0"/>
          </a:p>
        </p:txBody>
      </p:sp>
      <p:sp>
        <p:nvSpPr>
          <p:cNvPr id="7" name="Content Placeholder 2">
            <a:extLst>
              <a:ext uri="{FF2B5EF4-FFF2-40B4-BE49-F238E27FC236}">
                <a16:creationId xmlns:a16="http://schemas.microsoft.com/office/drawing/2014/main" id="{FFDC3119-992A-B719-53B1-1799A41B85EC}"/>
              </a:ext>
            </a:extLst>
          </p:cNvPr>
          <p:cNvSpPr>
            <a:spLocks noGrp="1"/>
          </p:cNvSpPr>
          <p:nvPr>
            <p:ph idx="1"/>
          </p:nvPr>
        </p:nvSpPr>
        <p:spPr>
          <a:xfrm>
            <a:off x="903241" y="2034732"/>
            <a:ext cx="10699649" cy="2475796"/>
          </a:xfrm>
        </p:spPr>
        <p:txBody>
          <a:bodyPr>
            <a:normAutofit/>
          </a:bodyPr>
          <a:lstStyle/>
          <a:p>
            <a:pPr>
              <a:lnSpc>
                <a:spcPct val="110000"/>
              </a:lnSpc>
              <a:spcBef>
                <a:spcPts val="600"/>
              </a:spcBef>
              <a:spcAft>
                <a:spcPts val="0"/>
              </a:spcAft>
            </a:pPr>
            <a:r>
              <a:rPr lang="en-GB" sz="2600" b="1" dirty="0">
                <a:latin typeface="+mn-lt"/>
              </a:rPr>
              <a:t>Microsoft Learn </a:t>
            </a:r>
            <a:r>
              <a:rPr lang="en-GB" sz="2600" dirty="0">
                <a:latin typeface="+mn-lt"/>
              </a:rPr>
              <a:t>– Training tutorials: </a:t>
            </a:r>
            <a:r>
              <a:rPr lang="en-GB" sz="2600" dirty="0">
                <a:latin typeface="+mn-lt"/>
                <a:hlinkClick r:id="rId2">
                  <a:extLst>
                    <a:ext uri="{A12FA001-AC4F-418D-AE19-62706E023703}">
                      <ahyp:hlinkClr xmlns:ahyp="http://schemas.microsoft.com/office/drawing/2018/hyperlinkcolor" val="tx"/>
                    </a:ext>
                  </a:extLst>
                </a:hlinkClick>
              </a:rPr>
              <a:t>Microsoft Learn | Office</a:t>
            </a:r>
            <a:endParaRPr lang="en-GB" sz="2600" dirty="0">
              <a:latin typeface="+mn-lt"/>
            </a:endParaRPr>
          </a:p>
          <a:p>
            <a:pPr lvl="1">
              <a:lnSpc>
                <a:spcPct val="110000"/>
              </a:lnSpc>
              <a:spcBef>
                <a:spcPts val="600"/>
              </a:spcBef>
              <a:spcAft>
                <a:spcPts val="0"/>
              </a:spcAft>
            </a:pPr>
            <a:r>
              <a:rPr lang="en-US" dirty="0">
                <a:latin typeface="+mn-lt"/>
              </a:rPr>
              <a:t>At the top right of the page, click 'sign in', use an existing/new Gmail, Hotmail or Outlook account </a:t>
            </a:r>
          </a:p>
          <a:p>
            <a:pPr>
              <a:lnSpc>
                <a:spcPct val="110000"/>
              </a:lnSpc>
              <a:spcBef>
                <a:spcPts val="600"/>
              </a:spcBef>
              <a:spcAft>
                <a:spcPts val="0"/>
              </a:spcAft>
            </a:pPr>
            <a:r>
              <a:rPr lang="en-GB" sz="2600" b="1" dirty="0" err="1">
                <a:effectLst/>
                <a:latin typeface="+mn-lt"/>
                <a:ea typeface="Calibri" panose="020F0502020204030204" pitchFamily="34" charset="0"/>
                <a:cs typeface="Arial" panose="020B0604020202020204" pitchFamily="34" charset="0"/>
              </a:rPr>
              <a:t>Linkedin</a:t>
            </a:r>
            <a:r>
              <a:rPr lang="en-GB" sz="2600" b="1" dirty="0">
                <a:effectLst/>
                <a:latin typeface="+mn-lt"/>
                <a:ea typeface="Calibri" panose="020F0502020204030204" pitchFamily="34" charset="0"/>
                <a:cs typeface="Arial" panose="020B0604020202020204" pitchFamily="34" charset="0"/>
              </a:rPr>
              <a:t> Learning course</a:t>
            </a:r>
            <a:r>
              <a:rPr lang="en-US" sz="2600" b="1" dirty="0">
                <a:effectLst/>
                <a:latin typeface="+mn-lt"/>
                <a:ea typeface="Calibri" panose="020F0502020204030204" pitchFamily="34" charset="0"/>
                <a:cs typeface="Arial" panose="020B0604020202020204" pitchFamily="34" charset="0"/>
              </a:rPr>
              <a:t>s</a:t>
            </a:r>
            <a:r>
              <a:rPr lang="en-US" sz="2600" dirty="0">
                <a:effectLst/>
                <a:latin typeface="+mn-lt"/>
                <a:ea typeface="Calibri" panose="020F0502020204030204" pitchFamily="34" charset="0"/>
                <a:cs typeface="Arial" panose="020B0604020202020204" pitchFamily="34" charset="0"/>
              </a:rPr>
              <a:t>: Search for the software you want to learn - </a:t>
            </a:r>
            <a:r>
              <a:rPr lang="en-US" sz="2600" dirty="0">
                <a:latin typeface="+mn-lt"/>
                <a:hlinkClick r:id="rId3">
                  <a:extLst>
                    <a:ext uri="{A12FA001-AC4F-418D-AE19-62706E023703}">
                      <ahyp:hlinkClr xmlns:ahyp="http://schemas.microsoft.com/office/drawing/2018/hyperlinkcolor" val="tx"/>
                    </a:ext>
                  </a:extLst>
                </a:hlinkClick>
              </a:rPr>
              <a:t>LinkedIn Learning: Online Courses</a:t>
            </a:r>
            <a:r>
              <a:rPr lang="en-US" sz="2600" dirty="0">
                <a:latin typeface="+mn-lt"/>
              </a:rPr>
              <a:t>. Log-in using your UWTSD student email.</a:t>
            </a:r>
            <a:endParaRPr lang="en-GB" sz="2600" dirty="0">
              <a:latin typeface="+mn-lt"/>
            </a:endParaRPr>
          </a:p>
          <a:p>
            <a:pPr>
              <a:lnSpc>
                <a:spcPct val="110000"/>
              </a:lnSpc>
              <a:spcBef>
                <a:spcPts val="600"/>
              </a:spcBef>
              <a:spcAft>
                <a:spcPts val="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10000"/>
              </a:lnSpc>
              <a:spcBef>
                <a:spcPts val="600"/>
              </a:spcBef>
              <a:spcAft>
                <a:spcPts val="0"/>
              </a:spcAft>
              <a:buFont typeface="Symbol" panose="05050102010706020507" pitchFamily="18" charset="2"/>
              <a:buChar char=""/>
            </a:pP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Bef>
                <a:spcPts val="600"/>
              </a:spcBef>
              <a:spcAft>
                <a:spcPts val="0"/>
              </a:spcAft>
            </a:pPr>
            <a:endParaRPr lang="en-GB" sz="2400" dirty="0"/>
          </a:p>
        </p:txBody>
      </p:sp>
      <p:pic>
        <p:nvPicPr>
          <p:cNvPr id="3" name="Graphic 2" descr="Database outline">
            <a:extLst>
              <a:ext uri="{FF2B5EF4-FFF2-40B4-BE49-F238E27FC236}">
                <a16:creationId xmlns:a16="http://schemas.microsoft.com/office/drawing/2014/main" id="{67052F94-5539-5678-FC38-DA7D4E0DEA3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4911766" y="4361242"/>
            <a:ext cx="2022909" cy="2022909"/>
          </a:xfrm>
          <a:prstGeom prst="rect">
            <a:avLst/>
          </a:prstGeom>
        </p:spPr>
      </p:pic>
    </p:spTree>
    <p:extLst>
      <p:ext uri="{BB962C8B-B14F-4D97-AF65-F5344CB8AC3E}">
        <p14:creationId xmlns:p14="http://schemas.microsoft.com/office/powerpoint/2010/main" val="8647769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CFDCD5DE-0A45-D6E7-F39A-59EE0B75849A}"/>
              </a:ext>
            </a:extLst>
          </p:cNvPr>
          <p:cNvPicPr>
            <a:picLocks noChangeAspect="1"/>
          </p:cNvPicPr>
          <p:nvPr/>
        </p:nvPicPr>
        <p:blipFill rotWithShape="1">
          <a:blip r:embed="rId3"/>
          <a:srcRect t="1639"/>
          <a:stretch/>
        </p:blipFill>
        <p:spPr>
          <a:xfrm>
            <a:off x="912792" y="1985319"/>
            <a:ext cx="8206203" cy="4549759"/>
          </a:xfrm>
          <a:prstGeom prst="rect">
            <a:avLst/>
          </a:prstGeom>
        </p:spPr>
      </p:pic>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144497" y="343480"/>
            <a:ext cx="10556455" cy="1508760"/>
          </a:xfrm>
        </p:spPr>
        <p:txBody>
          <a:bodyPr>
            <a:normAutofit/>
          </a:bodyPr>
          <a:lstStyle/>
          <a:p>
            <a:pPr>
              <a:spcBef>
                <a:spcPts val="600"/>
              </a:spcBef>
              <a:spcAft>
                <a:spcPts val="600"/>
              </a:spcAft>
            </a:pPr>
            <a:r>
              <a:rPr lang="en-GB" sz="5400" b="1" dirty="0"/>
              <a:t>Bg. </a:t>
            </a:r>
            <a:r>
              <a:rPr lang="en-GB" sz="4400" b="1" u="sng" dirty="0"/>
              <a:t>EXAMPLE access Tutorial</a:t>
            </a:r>
            <a:endParaRPr lang="en-GB" sz="3600"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818619" y="1985319"/>
            <a:ext cx="2022909" cy="2022909"/>
          </a:xfrm>
          <a:prstGeom prst="rect">
            <a:avLst/>
          </a:prstGeom>
        </p:spPr>
      </p:pic>
      <p:pic>
        <p:nvPicPr>
          <p:cNvPr id="14" name="Picture 13" descr="Icon&#10;&#10;Description automatically generated">
            <a:extLst>
              <a:ext uri="{FF2B5EF4-FFF2-40B4-BE49-F238E27FC236}">
                <a16:creationId xmlns:a16="http://schemas.microsoft.com/office/drawing/2014/main" id="{A7FC5F5F-4AB0-427E-9A62-B06CB8BBEA1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20032567">
            <a:off x="8827564" y="3294966"/>
            <a:ext cx="1999399" cy="2995354"/>
          </a:xfrm>
          <a:prstGeom prst="rect">
            <a:avLst/>
          </a:prstGeom>
        </p:spPr>
      </p:pic>
    </p:spTree>
    <p:extLst>
      <p:ext uri="{BB962C8B-B14F-4D97-AF65-F5344CB8AC3E}">
        <p14:creationId xmlns:p14="http://schemas.microsoft.com/office/powerpoint/2010/main" val="42486130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3">
            <a:extLst>
              <a:ext uri="{FF2B5EF4-FFF2-40B4-BE49-F238E27FC236}">
                <a16:creationId xmlns:a16="http://schemas.microsoft.com/office/drawing/2014/main" id="{4E59D7C1-6E25-48C3-B420-ED45FFDB7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7262" y="0"/>
            <a:ext cx="60647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6374EBE0-04D0-42B1-93D5-4FC7C9EBA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2054942"/>
            <a:ext cx="6072309" cy="1828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6449950" y="2194560"/>
            <a:ext cx="5418961" cy="1739347"/>
          </a:xfrm>
        </p:spPr>
        <p:txBody>
          <a:bodyPr vert="horz" lIns="91440" tIns="45720" rIns="91440" bIns="45720" rtlCol="0" anchor="ctr">
            <a:normAutofit/>
          </a:bodyPr>
          <a:lstStyle/>
          <a:p>
            <a:pPr algn="ctr">
              <a:lnSpc>
                <a:spcPct val="80000"/>
              </a:lnSpc>
            </a:pPr>
            <a:r>
              <a:rPr lang="en-US" sz="5100" b="1" u="sng" spc="150">
                <a:solidFill>
                  <a:schemeClr val="tx2"/>
                </a:solidFill>
                <a:latin typeface="+mj-lt"/>
              </a:rPr>
              <a:t>presentation</a:t>
            </a:r>
          </a:p>
        </p:txBody>
      </p:sp>
      <p:sp>
        <p:nvSpPr>
          <p:cNvPr id="18" name="Rectangle 17">
            <a:extLst>
              <a:ext uri="{FF2B5EF4-FFF2-40B4-BE49-F238E27FC236}">
                <a16:creationId xmlns:a16="http://schemas.microsoft.com/office/drawing/2014/main" id="{E1EAEB6D-60FF-455D-B8CC-2AC963CE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7" name="Graphic 6" descr="Teacher outlin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634275" y="982706"/>
            <a:ext cx="4851141" cy="4851141"/>
          </a:xfrm>
          <a:prstGeom prst="rect">
            <a:avLst/>
          </a:prstGeom>
        </p:spPr>
      </p:pic>
    </p:spTree>
    <p:extLst>
      <p:ext uri="{BB962C8B-B14F-4D97-AF65-F5344CB8AC3E}">
        <p14:creationId xmlns:p14="http://schemas.microsoft.com/office/powerpoint/2010/main" val="3659515417"/>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key features:</a:t>
            </a:r>
            <a:br>
              <a:rPr lang="en-GB" dirty="0"/>
            </a:br>
            <a:r>
              <a:rPr lang="en-GB" sz="4800" b="1" u="sng" dirty="0"/>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747950" y="2151723"/>
            <a:ext cx="9784080" cy="4206240"/>
          </a:xfrm>
        </p:spPr>
        <p:txBody>
          <a:bodyPr>
            <a:normAutofit/>
          </a:bodyPr>
          <a:lstStyle/>
          <a:p>
            <a:pPr marL="0" indent="0">
              <a:buNone/>
            </a:pPr>
            <a:r>
              <a:rPr lang="en-GB" sz="3200" dirty="0"/>
              <a:t>Q. What are some key features of </a:t>
            </a:r>
            <a:r>
              <a:rPr lang="en-GB" sz="3200" b="1" dirty="0"/>
              <a:t>Presentation</a:t>
            </a:r>
            <a:r>
              <a:rPr lang="en-GB" sz="3200" dirty="0"/>
              <a:t> </a:t>
            </a:r>
            <a:r>
              <a:rPr lang="en-GB" sz="3200" b="1" dirty="0"/>
              <a:t>software</a:t>
            </a:r>
            <a:r>
              <a:rPr lang="en-GB" sz="3200" dirty="0"/>
              <a:t>?</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800" dirty="0"/>
              <a:t>* Note: 1/2 students will be selected at random to share,</a:t>
            </a:r>
            <a:br>
              <a:rPr lang="en-GB" sz="2800" dirty="0"/>
            </a:br>
            <a:r>
              <a:rPr lang="en-GB" sz="2800" dirty="0"/>
              <a:t> or by raising a hand.</a:t>
            </a:r>
          </a:p>
          <a:p>
            <a:pPr marL="0" indent="0">
              <a:buNone/>
            </a:pPr>
            <a:endParaRPr lang="en-GB" sz="3200" dirty="0"/>
          </a:p>
        </p:txBody>
      </p:sp>
      <p:pic>
        <p:nvPicPr>
          <p:cNvPr id="6" name="Graphic 5" descr="Teacher with solid fill">
            <a:extLst>
              <a:ext uri="{FF2B5EF4-FFF2-40B4-BE49-F238E27FC236}">
                <a16:creationId xmlns:a16="http://schemas.microsoft.com/office/drawing/2014/main" id="{E57975BF-9B46-4275-B42C-584DF43713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5084545" y="4505606"/>
            <a:ext cx="2022909" cy="2022909"/>
          </a:xfrm>
          <a:prstGeom prst="rect">
            <a:avLst/>
          </a:prstGeom>
        </p:spPr>
      </p:pic>
    </p:spTree>
    <p:extLst>
      <p:ext uri="{BB962C8B-B14F-4D97-AF65-F5344CB8AC3E}">
        <p14:creationId xmlns:p14="http://schemas.microsoft.com/office/powerpoint/2010/main" val="40293532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sz="4800" dirty="0"/>
              <a:t>Bg. </a:t>
            </a:r>
            <a:r>
              <a:rPr lang="en-GB" dirty="0"/>
              <a:t>definition:</a:t>
            </a:r>
            <a:br>
              <a:rPr lang="en-GB" dirty="0"/>
            </a:br>
            <a:r>
              <a:rPr lang="en-GB" sz="5400" b="1" u="sng" dirty="0"/>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790413" y="2019429"/>
            <a:ext cx="9934413" cy="4660340"/>
          </a:xfrm>
        </p:spPr>
        <p:txBody>
          <a:bodyPr>
            <a:normAutofit/>
          </a:bodyPr>
          <a:lstStyle/>
          <a:p>
            <a:pPr algn="l"/>
            <a:r>
              <a:rPr lang="en-GB" sz="2800" dirty="0"/>
              <a:t>Presentation software allows you to create a presentation, traditionally a slideshow that include a variety of media such as text, images, graphs and videos.</a:t>
            </a:r>
          </a:p>
          <a:p>
            <a:pPr algn="l"/>
            <a:r>
              <a:rPr lang="en-GB" sz="2800" dirty="0"/>
              <a:t>They allow you to create, structure and format a presentation.</a:t>
            </a:r>
          </a:p>
          <a:p>
            <a:pPr algn="l"/>
            <a:r>
              <a:rPr lang="en-GB" sz="2800" dirty="0"/>
              <a:t>Usually, to accompany a voice presentation.</a:t>
            </a:r>
          </a:p>
        </p:txBody>
      </p:sp>
      <p:pic>
        <p:nvPicPr>
          <p:cNvPr id="4" name="Graphic 3" descr="Teacher with solid fill">
            <a:extLst>
              <a:ext uri="{FF2B5EF4-FFF2-40B4-BE49-F238E27FC236}">
                <a16:creationId xmlns:a16="http://schemas.microsoft.com/office/drawing/2014/main" id="{074B7E07-A0DC-4D96-B19B-77A7D75D0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4974016" y="4349599"/>
            <a:ext cx="2022909" cy="2022909"/>
          </a:xfrm>
          <a:prstGeom prst="rect">
            <a:avLst/>
          </a:prstGeom>
        </p:spPr>
      </p:pic>
    </p:spTree>
    <p:extLst>
      <p:ext uri="{BB962C8B-B14F-4D97-AF65-F5344CB8AC3E}">
        <p14:creationId xmlns:p14="http://schemas.microsoft.com/office/powerpoint/2010/main" val="9813285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675697" y="345242"/>
            <a:ext cx="8874142" cy="1508760"/>
          </a:xfrm>
        </p:spPr>
        <p:txBody>
          <a:bodyPr>
            <a:normAutofit fontScale="90000"/>
          </a:bodyPr>
          <a:lstStyle/>
          <a:p>
            <a:r>
              <a:rPr lang="en-GB" dirty="0"/>
              <a:t>Some examples:</a:t>
            </a:r>
            <a:br>
              <a:rPr lang="en-GB" dirty="0"/>
            </a:br>
            <a:r>
              <a:rPr lang="en-GB" sz="5400" b="1" u="sng" dirty="0"/>
              <a:t>presentation software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1503335" y="2019429"/>
            <a:ext cx="9221491" cy="4660340"/>
          </a:xfrm>
        </p:spPr>
        <p:txBody>
          <a:bodyPr>
            <a:normAutofit/>
          </a:bodyPr>
          <a:lstStyle/>
          <a:p>
            <a:r>
              <a:rPr lang="en-GB" sz="3200" dirty="0"/>
              <a:t>MS PowerPoint</a:t>
            </a:r>
          </a:p>
          <a:p>
            <a:r>
              <a:rPr lang="en-GB" sz="3200" dirty="0"/>
              <a:t>MS Sway</a:t>
            </a:r>
          </a:p>
          <a:p>
            <a:r>
              <a:rPr lang="en-GB" sz="3200" dirty="0"/>
              <a:t>Adobe Spark</a:t>
            </a:r>
          </a:p>
          <a:p>
            <a:r>
              <a:rPr lang="en-GB" sz="3200" dirty="0"/>
              <a:t>Presi.com</a:t>
            </a:r>
          </a:p>
          <a:p>
            <a:r>
              <a:rPr lang="en-GB" sz="3200" dirty="0"/>
              <a:t>Google Slides</a:t>
            </a:r>
          </a:p>
          <a:p>
            <a:r>
              <a:rPr lang="en-GB" sz="3200" dirty="0"/>
              <a:t>Haiku Deck.com</a:t>
            </a:r>
          </a:p>
          <a:p>
            <a:r>
              <a:rPr lang="en-GB" sz="3200" dirty="0"/>
              <a:t>Visme.co</a:t>
            </a:r>
          </a:p>
          <a:p>
            <a:endParaRPr lang="en-GB" sz="3200" dirty="0"/>
          </a:p>
        </p:txBody>
      </p:sp>
      <p:pic>
        <p:nvPicPr>
          <p:cNvPr id="4" name="Graphic 3" descr="Teacher with solid fill">
            <a:extLst>
              <a:ext uri="{FF2B5EF4-FFF2-40B4-BE49-F238E27FC236}">
                <a16:creationId xmlns:a16="http://schemas.microsoft.com/office/drawing/2014/main" id="{074B7E07-A0DC-4D96-B19B-77A7D75D0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59479" y="2317332"/>
            <a:ext cx="3190360" cy="3190360"/>
          </a:xfrm>
          <a:prstGeom prst="rect">
            <a:avLst/>
          </a:prstGeom>
        </p:spPr>
      </p:pic>
    </p:spTree>
    <p:extLst>
      <p:ext uri="{BB962C8B-B14F-4D97-AF65-F5344CB8AC3E}">
        <p14:creationId xmlns:p14="http://schemas.microsoft.com/office/powerpoint/2010/main" val="18812927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880869" y="346946"/>
            <a:ext cx="8874142" cy="1508760"/>
          </a:xfrm>
        </p:spPr>
        <p:txBody>
          <a:bodyPr/>
          <a:lstStyle/>
          <a:p>
            <a:r>
              <a:rPr lang="en-GB" dirty="0"/>
              <a:t>Some business features:</a:t>
            </a:r>
            <a:br>
              <a:rPr lang="en-GB" dirty="0"/>
            </a:br>
            <a:r>
              <a:rPr lang="en-GB" sz="5400" b="1" u="sng" dirty="0"/>
              <a:t>presentation</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880869" y="2081261"/>
            <a:ext cx="10430262" cy="4524315"/>
          </a:xfrm>
          <a:prstGeom prst="rect">
            <a:avLst/>
          </a:prstGeom>
          <a:noFill/>
        </p:spPr>
        <p:txBody>
          <a:bodyPr wrap="square">
            <a:spAutoFit/>
          </a:bodyPr>
          <a:lstStyle/>
          <a:p>
            <a:pPr marL="0" indent="0">
              <a:lnSpc>
                <a:spcPct val="100000"/>
              </a:lnSpc>
              <a:spcBef>
                <a:spcPts val="0"/>
              </a:spcBef>
              <a:spcAft>
                <a:spcPts val="0"/>
              </a:spcAft>
              <a:buNone/>
            </a:pPr>
            <a:r>
              <a:rPr lang="en-GB" sz="3200" dirty="0"/>
              <a:t>Some advanced/professional features include:</a:t>
            </a:r>
          </a:p>
          <a:p>
            <a:pPr marL="457200" indent="-457200">
              <a:lnSpc>
                <a:spcPct val="100000"/>
              </a:lnSpc>
              <a:spcBef>
                <a:spcPts val="0"/>
              </a:spcBef>
              <a:spcAft>
                <a:spcPts val="0"/>
              </a:spcAft>
              <a:buFont typeface="Arial" panose="020B0604020202020204" pitchFamily="34" charset="0"/>
              <a:buChar char="•"/>
            </a:pPr>
            <a:r>
              <a:rPr lang="en-GB" sz="3200" dirty="0"/>
              <a:t>Animation effects</a:t>
            </a:r>
          </a:p>
          <a:p>
            <a:pPr marL="457200" indent="-457200">
              <a:lnSpc>
                <a:spcPct val="100000"/>
              </a:lnSpc>
              <a:spcBef>
                <a:spcPts val="0"/>
              </a:spcBef>
              <a:spcAft>
                <a:spcPts val="0"/>
              </a:spcAft>
              <a:buFont typeface="Arial" panose="020B0604020202020204" pitchFamily="34" charset="0"/>
              <a:buChar char="•"/>
            </a:pPr>
            <a:r>
              <a:rPr lang="en-GB" sz="3200" dirty="0"/>
              <a:t>Master slide layout </a:t>
            </a:r>
          </a:p>
          <a:p>
            <a:pPr marL="457200" indent="-457200">
              <a:lnSpc>
                <a:spcPct val="100000"/>
              </a:lnSpc>
              <a:spcBef>
                <a:spcPts val="0"/>
              </a:spcBef>
              <a:spcAft>
                <a:spcPts val="0"/>
              </a:spcAft>
              <a:buFont typeface="Arial" panose="020B0604020202020204" pitchFamily="34" charset="0"/>
              <a:buChar char="•"/>
            </a:pPr>
            <a:r>
              <a:rPr lang="en-GB" sz="3200" dirty="0"/>
              <a:t>Image editing capabilities</a:t>
            </a:r>
          </a:p>
          <a:p>
            <a:pPr marL="457200" indent="-457200">
              <a:lnSpc>
                <a:spcPct val="100000"/>
              </a:lnSpc>
              <a:spcBef>
                <a:spcPts val="0"/>
              </a:spcBef>
              <a:spcAft>
                <a:spcPts val="0"/>
              </a:spcAft>
              <a:buFont typeface="Arial" panose="020B0604020202020204" pitchFamily="34" charset="0"/>
              <a:buChar char="•"/>
            </a:pPr>
            <a:r>
              <a:rPr lang="en-GB" sz="3200" dirty="0"/>
              <a:t>Video editing</a:t>
            </a:r>
          </a:p>
          <a:p>
            <a:pPr marL="457200" indent="-457200">
              <a:lnSpc>
                <a:spcPct val="100000"/>
              </a:lnSpc>
              <a:spcBef>
                <a:spcPts val="0"/>
              </a:spcBef>
              <a:spcAft>
                <a:spcPts val="0"/>
              </a:spcAft>
              <a:buFont typeface="Arial" panose="020B0604020202020204" pitchFamily="34" charset="0"/>
              <a:buChar char="•"/>
            </a:pPr>
            <a:r>
              <a:rPr lang="en-GB" sz="3200" dirty="0"/>
              <a:t>Sound effects</a:t>
            </a:r>
          </a:p>
          <a:p>
            <a:pPr marL="457200" indent="-457200">
              <a:lnSpc>
                <a:spcPct val="100000"/>
              </a:lnSpc>
              <a:spcBef>
                <a:spcPts val="0"/>
              </a:spcBef>
              <a:spcAft>
                <a:spcPts val="0"/>
              </a:spcAft>
              <a:buFont typeface="Arial" panose="020B0604020202020204" pitchFamily="34" charset="0"/>
              <a:buChar char="•"/>
            </a:pPr>
            <a:r>
              <a:rPr lang="en-GB" sz="3200" dirty="0"/>
              <a:t>Include Video demonstrations</a:t>
            </a:r>
          </a:p>
          <a:p>
            <a:pPr marL="457200" indent="-457200">
              <a:lnSpc>
                <a:spcPct val="100000"/>
              </a:lnSpc>
              <a:spcBef>
                <a:spcPts val="0"/>
              </a:spcBef>
              <a:spcAft>
                <a:spcPts val="0"/>
              </a:spcAft>
              <a:buFont typeface="Arial" panose="020B0604020202020204" pitchFamily="34" charset="0"/>
              <a:buChar char="•"/>
            </a:pPr>
            <a:r>
              <a:rPr lang="en-GB" sz="3200" dirty="0"/>
              <a:t>Voice over and export as a Video presentation</a:t>
            </a:r>
          </a:p>
          <a:p>
            <a:pPr marL="457200" indent="-457200">
              <a:buFont typeface="Arial" panose="020B0604020202020204" pitchFamily="34" charset="0"/>
              <a:buChar char="•"/>
            </a:pPr>
            <a:r>
              <a:rPr lang="en-GB" sz="3200" dirty="0"/>
              <a:t>Multiuser access and editing.</a:t>
            </a:r>
          </a:p>
        </p:txBody>
      </p:sp>
      <p:pic>
        <p:nvPicPr>
          <p:cNvPr id="5" name="Graphic 4" descr="Teacher with solid fill">
            <a:extLst>
              <a:ext uri="{FF2B5EF4-FFF2-40B4-BE49-F238E27FC236}">
                <a16:creationId xmlns:a16="http://schemas.microsoft.com/office/drawing/2014/main" id="{8CBF1845-E278-476A-8B88-671B111EA2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332054" y="2799642"/>
            <a:ext cx="2492465" cy="2492465"/>
          </a:xfrm>
          <a:prstGeom prst="rect">
            <a:avLst/>
          </a:prstGeom>
        </p:spPr>
      </p:pic>
    </p:spTree>
    <p:extLst>
      <p:ext uri="{BB962C8B-B14F-4D97-AF65-F5344CB8AC3E}">
        <p14:creationId xmlns:p14="http://schemas.microsoft.com/office/powerpoint/2010/main" val="30396870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880869" y="346946"/>
            <a:ext cx="8874142" cy="1508760"/>
          </a:xfrm>
        </p:spPr>
        <p:txBody>
          <a:bodyPr/>
          <a:lstStyle/>
          <a:p>
            <a:r>
              <a:rPr lang="en-GB" dirty="0"/>
              <a:t>EXAMPLE TUTORIALS:</a:t>
            </a:r>
            <a:br>
              <a:rPr lang="en-GB" dirty="0"/>
            </a:br>
            <a:r>
              <a:rPr lang="en-GB" sz="5400" b="1" u="sng" dirty="0"/>
              <a:t>presentation</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629905" y="2001473"/>
            <a:ext cx="10932190" cy="4401205"/>
          </a:xfrm>
          <a:prstGeom prst="rect">
            <a:avLst/>
          </a:prstGeom>
          <a:noFill/>
        </p:spPr>
        <p:txBody>
          <a:bodyPr wrap="square">
            <a:spAutoFit/>
          </a:bodyPr>
          <a:lstStyle/>
          <a:p>
            <a:pPr marL="0" indent="0">
              <a:lnSpc>
                <a:spcPct val="100000"/>
              </a:lnSpc>
              <a:spcBef>
                <a:spcPts val="0"/>
              </a:spcBef>
              <a:spcAft>
                <a:spcPts val="0"/>
              </a:spcAft>
              <a:buNone/>
            </a:pPr>
            <a:r>
              <a:rPr lang="en-GB" sz="2800" dirty="0"/>
              <a:t>Some advanced/professional features included in these tutorials:</a:t>
            </a:r>
          </a:p>
          <a:p>
            <a:pPr marL="457200" indent="-457200">
              <a:lnSpc>
                <a:spcPct val="100000"/>
              </a:lnSpc>
              <a:spcBef>
                <a:spcPts val="0"/>
              </a:spcBef>
              <a:spcAft>
                <a:spcPts val="0"/>
              </a:spcAft>
              <a:buFont typeface="Arial" panose="020B0604020202020204" pitchFamily="34" charset="0"/>
              <a:buChar char="•"/>
            </a:pPr>
            <a:r>
              <a:rPr lang="en-US" sz="2800" dirty="0">
                <a:hlinkClick r:id="rId2">
                  <a:extLst>
                    <a:ext uri="{A12FA001-AC4F-418D-AE19-62706E023703}">
                      <ahyp:hlinkClr xmlns:ahyp="http://schemas.microsoft.com/office/drawing/2018/hyperlinkcolor" val="tx"/>
                    </a:ext>
                  </a:extLst>
                </a:hlinkClick>
              </a:rPr>
              <a:t>(167) PowerPoint Tips &amp; Tricks – YouTube</a:t>
            </a:r>
            <a:endParaRPr lang="en-US" sz="2800" dirty="0"/>
          </a:p>
          <a:p>
            <a:pPr marL="457200" indent="-457200">
              <a:lnSpc>
                <a:spcPct val="100000"/>
              </a:lnSpc>
              <a:spcBef>
                <a:spcPts val="0"/>
              </a:spcBef>
              <a:spcAft>
                <a:spcPts val="0"/>
              </a:spcAft>
              <a:buFont typeface="Arial" panose="020B0604020202020204" pitchFamily="34" charset="0"/>
              <a:buChar char="•"/>
            </a:pPr>
            <a:r>
              <a:rPr lang="en-US" sz="2800" dirty="0">
                <a:hlinkClick r:id="rId3">
                  <a:extLst>
                    <a:ext uri="{A12FA001-AC4F-418D-AE19-62706E023703}">
                      <ahyp:hlinkClr xmlns:ahyp="http://schemas.microsoft.com/office/drawing/2018/hyperlinkcolor" val="tx"/>
                    </a:ext>
                  </a:extLst>
                </a:hlinkClick>
              </a:rPr>
              <a:t>(167) Update all of your PowerPoint Slides at Once with Slide Master – YouTube</a:t>
            </a:r>
            <a:endParaRPr lang="en-US" sz="2800" dirty="0"/>
          </a:p>
          <a:p>
            <a:pPr marL="457200" indent="-457200">
              <a:lnSpc>
                <a:spcPct val="100000"/>
              </a:lnSpc>
              <a:spcBef>
                <a:spcPts val="0"/>
              </a:spcBef>
              <a:spcAft>
                <a:spcPts val="0"/>
              </a:spcAft>
              <a:buFont typeface="Arial" panose="020B0604020202020204" pitchFamily="34" charset="0"/>
              <a:buChar char="•"/>
            </a:pPr>
            <a:r>
              <a:rPr lang="en-US" sz="2800" dirty="0">
                <a:hlinkClick r:id="rId4">
                  <a:extLst>
                    <a:ext uri="{A12FA001-AC4F-418D-AE19-62706E023703}">
                      <ahyp:hlinkClr xmlns:ahyp="http://schemas.microsoft.com/office/drawing/2018/hyperlinkcolor" val="tx"/>
                    </a:ext>
                  </a:extLst>
                </a:hlinkClick>
              </a:rPr>
              <a:t>(167) Create the Fanciest PowerPoint Intro slide to Dazzle your Audience - YouTube</a:t>
            </a:r>
            <a:endParaRPr lang="en-US" sz="2800" dirty="0"/>
          </a:p>
          <a:p>
            <a:pPr marL="457200" indent="-457200">
              <a:lnSpc>
                <a:spcPct val="100000"/>
              </a:lnSpc>
              <a:spcBef>
                <a:spcPts val="0"/>
              </a:spcBef>
              <a:spcAft>
                <a:spcPts val="0"/>
              </a:spcAft>
              <a:buFont typeface="Arial" panose="020B0604020202020204" pitchFamily="34" charset="0"/>
              <a:buChar char="•"/>
            </a:pPr>
            <a:r>
              <a:rPr lang="en-US" sz="2800" dirty="0">
                <a:hlinkClick r:id="rId5">
                  <a:extLst>
                    <a:ext uri="{A12FA001-AC4F-418D-AE19-62706E023703}">
                      <ahyp:hlinkClr xmlns:ahyp="http://schemas.microsoft.com/office/drawing/2018/hyperlinkcolor" val="tx"/>
                    </a:ext>
                  </a:extLst>
                </a:hlinkClick>
              </a:rPr>
              <a:t>(167) Do you know these 5 PowerPoint Hacks? - YouTube</a:t>
            </a:r>
            <a:endParaRPr lang="en-GB" sz="2800" dirty="0"/>
          </a:p>
          <a:p>
            <a:pPr marL="457200" indent="-457200">
              <a:lnSpc>
                <a:spcPct val="100000"/>
              </a:lnSpc>
              <a:spcBef>
                <a:spcPts val="0"/>
              </a:spcBef>
              <a:spcAft>
                <a:spcPts val="0"/>
              </a:spcAft>
              <a:buFont typeface="Arial" panose="020B0604020202020204" pitchFamily="34" charset="0"/>
              <a:buChar char="•"/>
            </a:pPr>
            <a:r>
              <a:rPr lang="en-US" sz="2800" dirty="0">
                <a:hlinkClick r:id="rId6">
                  <a:extLst>
                    <a:ext uri="{A12FA001-AC4F-418D-AE19-62706E023703}">
                      <ahyp:hlinkClr xmlns:ahyp="http://schemas.microsoft.com/office/drawing/2018/hyperlinkcolor" val="tx"/>
                    </a:ext>
                  </a:extLst>
                </a:hlinkClick>
              </a:rPr>
              <a:t>(167) 3 Cool Effects You Did NOT Think are Possible in PowerPoint | Morph – YouTube</a:t>
            </a:r>
            <a:endParaRPr lang="en-US" sz="2800" dirty="0"/>
          </a:p>
          <a:p>
            <a:pPr marL="457200" indent="-457200">
              <a:lnSpc>
                <a:spcPct val="100000"/>
              </a:lnSpc>
              <a:spcBef>
                <a:spcPts val="0"/>
              </a:spcBef>
              <a:spcAft>
                <a:spcPts val="0"/>
              </a:spcAft>
              <a:buFont typeface="Arial" panose="020B0604020202020204" pitchFamily="34" charset="0"/>
              <a:buChar char="•"/>
            </a:pPr>
            <a:r>
              <a:rPr lang="en-US" sz="2800" dirty="0">
                <a:hlinkClick r:id="rId7">
                  <a:extLst>
                    <a:ext uri="{A12FA001-AC4F-418D-AE19-62706E023703}">
                      <ahyp:hlinkClr xmlns:ahyp="http://schemas.microsoft.com/office/drawing/2018/hyperlinkcolor" val="tx"/>
                    </a:ext>
                  </a:extLst>
                </a:hlinkClick>
              </a:rPr>
              <a:t>(167) 30 Ultimate PowerPoint Tips and Tricks for 2020 - YouTube</a:t>
            </a:r>
            <a:endParaRPr lang="en-GB" sz="2800" dirty="0"/>
          </a:p>
        </p:txBody>
      </p:sp>
    </p:spTree>
    <p:extLst>
      <p:ext uri="{BB962C8B-B14F-4D97-AF65-F5344CB8AC3E}">
        <p14:creationId xmlns:p14="http://schemas.microsoft.com/office/powerpoint/2010/main" val="10031019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a:t>Further learning:</a:t>
            </a:r>
            <a:br>
              <a:rPr lang="en-GB"/>
            </a:br>
            <a:r>
              <a:rPr lang="en-GB"/>
              <a:t> </a:t>
            </a:r>
            <a:r>
              <a:rPr lang="en-GB" sz="4000" b="1" u="sng"/>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903241" y="2034732"/>
            <a:ext cx="10699649" cy="4206240"/>
          </a:xfrm>
        </p:spPr>
        <p:txBody>
          <a:bodyPr>
            <a:normAutofit fontScale="92500"/>
          </a:bodyPr>
          <a:lstStyle/>
          <a:p>
            <a:pPr marL="0" indent="0">
              <a:lnSpc>
                <a:spcPct val="110000"/>
              </a:lnSpc>
              <a:spcBef>
                <a:spcPts val="600"/>
              </a:spcBef>
              <a:spcAft>
                <a:spcPts val="0"/>
              </a:spcAft>
              <a:buNone/>
            </a:pPr>
            <a:r>
              <a:rPr lang="en-GB" sz="2600" dirty="0">
                <a:effectLst/>
                <a:latin typeface="+mn-lt"/>
                <a:ea typeface="Times New Roman" panose="02020603050405020304" pitchFamily="18" charset="0"/>
                <a:cs typeface="Arial" panose="020B0604020202020204" pitchFamily="34" charset="0"/>
              </a:rPr>
              <a:t>Use the following sources for further information and tutorials:</a:t>
            </a:r>
          </a:p>
          <a:p>
            <a:pPr>
              <a:lnSpc>
                <a:spcPct val="110000"/>
              </a:lnSpc>
              <a:spcBef>
                <a:spcPts val="600"/>
              </a:spcBef>
              <a:spcAft>
                <a:spcPts val="0"/>
              </a:spcAft>
            </a:pPr>
            <a:r>
              <a:rPr lang="en-GB" sz="2600" b="1" dirty="0">
                <a:effectLst/>
                <a:latin typeface="+mn-lt"/>
                <a:ea typeface="Times New Roman" panose="02020603050405020304" pitchFamily="18" charset="0"/>
                <a:cs typeface="Arial" panose="020B0604020202020204" pitchFamily="34" charset="0"/>
              </a:rPr>
              <a:t>Google / YouTube search.</a:t>
            </a:r>
          </a:p>
          <a:p>
            <a:pPr>
              <a:lnSpc>
                <a:spcPct val="110000"/>
              </a:lnSpc>
              <a:spcBef>
                <a:spcPts val="600"/>
              </a:spcBef>
              <a:spcAft>
                <a:spcPts val="0"/>
              </a:spcAft>
            </a:pPr>
            <a:r>
              <a:rPr lang="en-GB" sz="2600" b="1" dirty="0">
                <a:latin typeface="+mn-lt"/>
                <a:ea typeface="Times New Roman" panose="02020603050405020304" pitchFamily="18" charset="0"/>
                <a:cs typeface="Arial" panose="020B0604020202020204" pitchFamily="34" charset="0"/>
              </a:rPr>
              <a:t>Supporting slide deck on Moodle: </a:t>
            </a:r>
            <a:r>
              <a:rPr lang="en-GB" sz="2600" dirty="0">
                <a:latin typeface="+mn-lt"/>
                <a:ea typeface="Times New Roman" panose="02020603050405020304" pitchFamily="18" charset="0"/>
                <a:cs typeface="Arial" panose="020B0604020202020204" pitchFamily="34" charset="0"/>
              </a:rPr>
              <a:t>Microsoft PowerPoint.</a:t>
            </a:r>
            <a:endParaRPr lang="en-GB" sz="2600" dirty="0">
              <a:effectLst/>
              <a:latin typeface="+mn-lt"/>
              <a:ea typeface="Times New Roman" panose="02020603050405020304" pitchFamily="18" charset="0"/>
              <a:cs typeface="Arial" panose="020B0604020202020204" pitchFamily="34" charset="0"/>
            </a:endParaRPr>
          </a:p>
          <a:p>
            <a:pPr>
              <a:lnSpc>
                <a:spcPct val="110000"/>
              </a:lnSpc>
              <a:spcBef>
                <a:spcPts val="600"/>
              </a:spcBef>
              <a:spcAft>
                <a:spcPts val="0"/>
              </a:spcAft>
            </a:pPr>
            <a:r>
              <a:rPr lang="en-GB" sz="2600" b="1" dirty="0">
                <a:latin typeface="+mn-lt"/>
                <a:ea typeface="Times New Roman" panose="02020603050405020304" pitchFamily="18" charset="0"/>
                <a:cs typeface="Arial" panose="020B0604020202020204" pitchFamily="34" charset="0"/>
              </a:rPr>
              <a:t>UWTSD Tutorials:</a:t>
            </a:r>
            <a:endParaRPr lang="en-GB" sz="2600" b="1" dirty="0">
              <a:effectLst/>
              <a:latin typeface="+mn-lt"/>
              <a:ea typeface="Times New Roman" panose="02020603050405020304" pitchFamily="18" charset="0"/>
              <a:cs typeface="Arial" panose="020B0604020202020204" pitchFamily="34" charset="0"/>
            </a:endParaRPr>
          </a:p>
          <a:p>
            <a:pPr marL="571500" lvl="1" indent="-342900">
              <a:lnSpc>
                <a:spcPct val="110000"/>
              </a:lnSpc>
              <a:spcBef>
                <a:spcPts val="600"/>
              </a:spcBef>
              <a:spcAft>
                <a:spcPts val="0"/>
              </a:spcAft>
              <a:buFont typeface="Symbol" panose="05050102010706020507" pitchFamily="18" charset="2"/>
              <a:buChar char=""/>
            </a:pPr>
            <a:r>
              <a:rPr lang="en-GB" sz="2600" dirty="0">
                <a:effectLst/>
                <a:latin typeface="+mn-lt"/>
                <a:ea typeface="Times New Roman" panose="02020603050405020304" pitchFamily="18" charset="0"/>
                <a:cs typeface="Times New Roman" panose="02020603050405020304" pitchFamily="18" charset="0"/>
              </a:rPr>
              <a:t>Office365 </a:t>
            </a:r>
            <a:r>
              <a:rPr lang="en-GB" sz="2600" b="1" dirty="0">
                <a:effectLst/>
                <a:latin typeface="+mn-lt"/>
                <a:ea typeface="Times New Roman" panose="02020603050405020304" pitchFamily="18" charset="0"/>
                <a:cs typeface="Times New Roman" panose="02020603050405020304" pitchFamily="18" charset="0"/>
              </a:rPr>
              <a:t>Quick start guides </a:t>
            </a:r>
            <a:r>
              <a:rPr lang="en-GB" sz="2600" dirty="0">
                <a:effectLst/>
                <a:latin typeface="+mn-lt"/>
                <a:ea typeface="Times New Roman" panose="02020603050405020304" pitchFamily="18" charset="0"/>
                <a:cs typeface="Times New Roman" panose="02020603050405020304" pitchFamily="18" charset="0"/>
              </a:rPr>
              <a:t>click </a:t>
            </a:r>
            <a:r>
              <a:rPr lang="en-GB" sz="2600" u="sng" dirty="0">
                <a:effectLst/>
                <a:latin typeface="+mn-l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here</a:t>
            </a:r>
            <a:r>
              <a:rPr lang="en-GB" sz="2600" dirty="0">
                <a:effectLst/>
                <a:latin typeface="+mn-lt"/>
                <a:ea typeface="Times New Roman" panose="02020603050405020304" pitchFamily="18" charset="0"/>
                <a:cs typeface="Times New Roman" panose="02020603050405020304" pitchFamily="18" charset="0"/>
              </a:rPr>
              <a:t>. For additional guides click </a:t>
            </a:r>
            <a:r>
              <a:rPr lang="en-GB" sz="2600" u="sng" dirty="0">
                <a:effectLst/>
                <a:latin typeface="+mn-l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GB" sz="2600" dirty="0">
                <a:effectLst/>
                <a:latin typeface="+mn-lt"/>
                <a:ea typeface="Times New Roman" panose="02020603050405020304" pitchFamily="18" charset="0"/>
                <a:cs typeface="Times New Roman" panose="02020603050405020304" pitchFamily="18" charset="0"/>
              </a:rPr>
              <a:t>.</a:t>
            </a:r>
          </a:p>
          <a:p>
            <a:pPr>
              <a:lnSpc>
                <a:spcPct val="110000"/>
              </a:lnSpc>
              <a:spcBef>
                <a:spcPts val="600"/>
              </a:spcBef>
              <a:spcAft>
                <a:spcPts val="0"/>
              </a:spcAft>
            </a:pPr>
            <a:r>
              <a:rPr lang="en-GB" sz="2600" b="1" dirty="0">
                <a:latin typeface="+mn-lt"/>
              </a:rPr>
              <a:t>Microsoft Learn </a:t>
            </a:r>
            <a:r>
              <a:rPr lang="en-GB" sz="2600" dirty="0">
                <a:latin typeface="+mn-lt"/>
              </a:rPr>
              <a:t>– Training tutorials: </a:t>
            </a:r>
            <a:r>
              <a:rPr lang="en-GB" sz="2600" dirty="0">
                <a:latin typeface="+mn-lt"/>
                <a:hlinkClick r:id="rId4">
                  <a:extLst>
                    <a:ext uri="{A12FA001-AC4F-418D-AE19-62706E023703}">
                      <ahyp:hlinkClr xmlns:ahyp="http://schemas.microsoft.com/office/drawing/2018/hyperlinkcolor" val="tx"/>
                    </a:ext>
                  </a:extLst>
                </a:hlinkClick>
              </a:rPr>
              <a:t>Microsoft Learn | Office</a:t>
            </a:r>
            <a:endParaRPr lang="en-GB" sz="2600" dirty="0">
              <a:latin typeface="+mn-lt"/>
            </a:endParaRPr>
          </a:p>
          <a:p>
            <a:pPr lvl="1">
              <a:lnSpc>
                <a:spcPct val="110000"/>
              </a:lnSpc>
              <a:spcBef>
                <a:spcPts val="600"/>
              </a:spcBef>
              <a:spcAft>
                <a:spcPts val="0"/>
              </a:spcAft>
            </a:pPr>
            <a:r>
              <a:rPr lang="en-US" dirty="0">
                <a:latin typeface="+mn-lt"/>
              </a:rPr>
              <a:t>At the top right of the page, click 'sign in', use an existing/new Gmail, Hotmail or Outlook account </a:t>
            </a:r>
          </a:p>
          <a:p>
            <a:pPr>
              <a:lnSpc>
                <a:spcPct val="110000"/>
              </a:lnSpc>
              <a:spcBef>
                <a:spcPts val="600"/>
              </a:spcBef>
              <a:spcAft>
                <a:spcPts val="0"/>
              </a:spcAft>
            </a:pPr>
            <a:r>
              <a:rPr lang="en-GB" sz="2600" b="1" dirty="0" err="1">
                <a:effectLst/>
                <a:latin typeface="+mn-lt"/>
                <a:ea typeface="Calibri" panose="020F0502020204030204" pitchFamily="34" charset="0"/>
                <a:cs typeface="Arial" panose="020B0604020202020204" pitchFamily="34" charset="0"/>
              </a:rPr>
              <a:t>Linkedin</a:t>
            </a:r>
            <a:r>
              <a:rPr lang="en-GB" sz="2600" b="1" dirty="0">
                <a:effectLst/>
                <a:latin typeface="+mn-lt"/>
                <a:ea typeface="Calibri" panose="020F0502020204030204" pitchFamily="34" charset="0"/>
                <a:cs typeface="Arial" panose="020B0604020202020204" pitchFamily="34" charset="0"/>
              </a:rPr>
              <a:t> Learning course</a:t>
            </a:r>
            <a:r>
              <a:rPr lang="en-US" sz="2600" b="1" dirty="0">
                <a:effectLst/>
                <a:latin typeface="+mn-lt"/>
                <a:ea typeface="Calibri" panose="020F0502020204030204" pitchFamily="34" charset="0"/>
                <a:cs typeface="Arial" panose="020B0604020202020204" pitchFamily="34" charset="0"/>
              </a:rPr>
              <a:t>s</a:t>
            </a:r>
            <a:r>
              <a:rPr lang="en-US" sz="2600" dirty="0">
                <a:effectLst/>
                <a:latin typeface="+mn-lt"/>
                <a:ea typeface="Calibri" panose="020F0502020204030204" pitchFamily="34" charset="0"/>
                <a:cs typeface="Arial" panose="020B0604020202020204" pitchFamily="34" charset="0"/>
              </a:rPr>
              <a:t>: Search for the software you want to learn - </a:t>
            </a:r>
            <a:r>
              <a:rPr lang="en-US" sz="2600" dirty="0">
                <a:latin typeface="+mn-lt"/>
                <a:hlinkClick r:id="rId5">
                  <a:extLst>
                    <a:ext uri="{A12FA001-AC4F-418D-AE19-62706E023703}">
                      <ahyp:hlinkClr xmlns:ahyp="http://schemas.microsoft.com/office/drawing/2018/hyperlinkcolor" val="tx"/>
                    </a:ext>
                  </a:extLst>
                </a:hlinkClick>
              </a:rPr>
              <a:t>LinkedIn Learning: Online Courses</a:t>
            </a:r>
            <a:r>
              <a:rPr lang="en-US" sz="2600" dirty="0">
                <a:latin typeface="+mn-lt"/>
              </a:rPr>
              <a:t>. Log-in using your UWTSD student email.</a:t>
            </a:r>
            <a:endParaRPr lang="en-GB" sz="2600" dirty="0">
              <a:latin typeface="+mn-lt"/>
            </a:endParaRPr>
          </a:p>
          <a:p>
            <a:pPr>
              <a:lnSpc>
                <a:spcPct val="110000"/>
              </a:lnSpc>
              <a:spcBef>
                <a:spcPts val="600"/>
              </a:spcBef>
              <a:spcAft>
                <a:spcPts val="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10000"/>
              </a:lnSpc>
              <a:spcBef>
                <a:spcPts val="600"/>
              </a:spcBef>
              <a:spcAft>
                <a:spcPts val="0"/>
              </a:spcAft>
              <a:buFont typeface="Symbol" panose="05050102010706020507" pitchFamily="18" charset="2"/>
              <a:buChar char=""/>
            </a:pP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Bef>
                <a:spcPts val="600"/>
              </a:spcBef>
              <a:spcAft>
                <a:spcPts val="0"/>
              </a:spcAft>
            </a:pPr>
            <a:endParaRPr lang="en-GB" sz="2400" dirty="0"/>
          </a:p>
        </p:txBody>
      </p:sp>
      <p:pic>
        <p:nvPicPr>
          <p:cNvPr id="5" name="Graphic 4" descr="Teacher with solid fill">
            <a:extLst>
              <a:ext uri="{FF2B5EF4-FFF2-40B4-BE49-F238E27FC236}">
                <a16:creationId xmlns:a16="http://schemas.microsoft.com/office/drawing/2014/main" id="{FCFA0669-4C33-B918-C063-79A937B02B9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9265850" y="1932979"/>
            <a:ext cx="2022909" cy="2022909"/>
          </a:xfrm>
          <a:prstGeom prst="rect">
            <a:avLst/>
          </a:prstGeom>
        </p:spPr>
      </p:pic>
    </p:spTree>
    <p:extLst>
      <p:ext uri="{BB962C8B-B14F-4D97-AF65-F5344CB8AC3E}">
        <p14:creationId xmlns:p14="http://schemas.microsoft.com/office/powerpoint/2010/main" val="14101212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57460" y="313268"/>
            <a:ext cx="9784080" cy="1508760"/>
          </a:xfrm>
        </p:spPr>
        <p:txBody>
          <a:bodyPr>
            <a:normAutofit/>
          </a:bodyPr>
          <a:lstStyle/>
          <a:p>
            <a:r>
              <a:rPr lang="en-GB" dirty="0"/>
              <a:t>ASSESSMENT Example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57460" y="2019364"/>
            <a:ext cx="7066916" cy="4206240"/>
          </a:xfrm>
        </p:spPr>
        <p:txBody>
          <a:bodyPr>
            <a:normAutofit/>
          </a:bodyPr>
          <a:lstStyle/>
          <a:p>
            <a:pPr marL="0" lvl="0" indent="0">
              <a:buNone/>
            </a:pPr>
            <a:r>
              <a:rPr lang="en-GB" sz="2800" dirty="0">
                <a:solidFill>
                  <a:schemeClr val="bg1"/>
                </a:solidFill>
                <a:effectLst/>
                <a:highlight>
                  <a:srgbClr val="FFFF00"/>
                </a:highlight>
                <a:latin typeface="+mn-lt"/>
                <a:ea typeface="Times New Roman" panose="02020603050405020304" pitchFamily="18" charset="0"/>
              </a:rPr>
              <a:t>Tutor note:</a:t>
            </a:r>
            <a:r>
              <a:rPr lang="en-GB" sz="2800" dirty="0">
                <a:solidFill>
                  <a:schemeClr val="bg1"/>
                </a:solidFill>
                <a:effectLst/>
                <a:latin typeface="+mn-lt"/>
                <a:ea typeface="Times New Roman" panose="02020603050405020304" pitchFamily="18" charset="0"/>
              </a:rPr>
              <a:t> </a:t>
            </a:r>
            <a:r>
              <a:rPr lang="en-GB" sz="2800" dirty="0">
                <a:effectLst/>
                <a:latin typeface="+mn-lt"/>
                <a:ea typeface="Times New Roman" panose="02020603050405020304" pitchFamily="18" charset="0"/>
              </a:rPr>
              <a:t>Show 1/2 example Task 3 answers from previous assessment. Link in </a:t>
            </a:r>
            <a:r>
              <a:rPr lang="en-GB" sz="2800" dirty="0">
                <a:latin typeface="+mn-lt"/>
                <a:ea typeface="Times New Roman" panose="02020603050405020304" pitchFamily="18" charset="0"/>
              </a:rPr>
              <a:t>M</a:t>
            </a:r>
            <a:r>
              <a:rPr lang="en-GB" sz="2800" dirty="0">
                <a:effectLst/>
                <a:latin typeface="+mn-lt"/>
                <a:ea typeface="Times New Roman" panose="02020603050405020304" pitchFamily="18" charset="0"/>
              </a:rPr>
              <a:t>oodle (for Tutor only).</a:t>
            </a:r>
          </a:p>
        </p:txBody>
      </p:sp>
      <p:pic>
        <p:nvPicPr>
          <p:cNvPr id="36" name="Picture 35" descr="Colourful adhesive taps and pen on open notebook">
            <a:extLst>
              <a:ext uri="{FF2B5EF4-FFF2-40B4-BE49-F238E27FC236}">
                <a16:creationId xmlns:a16="http://schemas.microsoft.com/office/drawing/2014/main" id="{B180AA25-3E58-0953-826D-4F0677B00B62}"/>
              </a:ext>
            </a:extLst>
          </p:cNvPr>
          <p:cNvPicPr>
            <a:picLocks noChangeAspect="1"/>
          </p:cNvPicPr>
          <p:nvPr/>
        </p:nvPicPr>
        <p:blipFill rotWithShape="1">
          <a:blip r:embed="rId2"/>
          <a:srcRect r="42444" b="-2"/>
          <a:stretch/>
        </p:blipFill>
        <p:spPr>
          <a:xfrm>
            <a:off x="7847215" y="1822028"/>
            <a:ext cx="4342220" cy="5035972"/>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C4A6F2-EF4E-4D1D-8853-9231B65E61D8}"/>
              </a:ext>
            </a:extLst>
          </p:cNvPr>
          <p:cNvSpPr txBox="1"/>
          <p:nvPr/>
        </p:nvSpPr>
        <p:spPr>
          <a:xfrm>
            <a:off x="6031151" y="2351884"/>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720043" y="2094292"/>
            <a:ext cx="10622215" cy="4165267"/>
          </a:xfrm>
          <a:prstGeom prst="rect">
            <a:avLst/>
          </a:prstGeom>
          <a:gradFill flip="none" rotWithShape="1">
            <a:gsLst>
              <a:gs pos="0">
                <a:srgbClr val="E2C43B"/>
              </a:gs>
              <a:gs pos="47000">
                <a:srgbClr val="0674A5"/>
              </a:gs>
            </a:gsLst>
            <a:lin ang="2700000" scaled="1"/>
            <a:tileRect/>
          </a:gradFill>
          <a:ln w="25400">
            <a:gradFill>
              <a:gsLst>
                <a:gs pos="0">
                  <a:srgbClr val="0674A5"/>
                </a:gs>
                <a:gs pos="100000">
                  <a:srgbClr val="E2C43B"/>
                </a:gs>
              </a:gsLst>
              <a:lin ang="5400000" scaled="1"/>
            </a:gra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180340"/>
            <a:r>
              <a:rPr lang="en-GB" sz="2800" b="1" dirty="0"/>
              <a:t>Task 3. Office Applications for creating storing, analysing &amp; presenting information/data. (Approx. 250 words).</a:t>
            </a:r>
          </a:p>
          <a:p>
            <a:pPr marL="342900" lvl="0" indent="-342900">
              <a:buFont typeface="+mj-lt"/>
              <a:buAutoNum type="alphaLcPeriod"/>
            </a:pPr>
            <a:r>
              <a:rPr lang="en-GB" sz="2400" b="1" dirty="0"/>
              <a:t>Analyse several contemporary Office applications </a:t>
            </a:r>
            <a:r>
              <a:rPr lang="en-GB" sz="2400" dirty="0"/>
              <a:t>(e.g., for Word-processing, Spreadsheets, Databases, Presentations), and document a summary of their key features using written text with some images and relevant citations (approx. 2/3 sources).</a:t>
            </a:r>
          </a:p>
          <a:p>
            <a:pPr marL="342900" lvl="0" indent="-342900">
              <a:buFont typeface="+mj-lt"/>
              <a:buAutoNum type="alphaLcPeriod"/>
            </a:pPr>
            <a:r>
              <a:rPr lang="en-GB" sz="2400" b="1" dirty="0"/>
              <a:t>Test</a:t>
            </a:r>
            <a:r>
              <a:rPr lang="en-GB" sz="2400" dirty="0"/>
              <a:t> some business-related features of </a:t>
            </a:r>
            <a:r>
              <a:rPr lang="en-GB" sz="2400" b="1" dirty="0"/>
              <a:t>a freely available Office Application </a:t>
            </a:r>
            <a:r>
              <a:rPr lang="en-GB" sz="2400" dirty="0"/>
              <a:t>of your choice and document several screenshots with brief accompanying description to provide evidence of practical use.</a:t>
            </a:r>
          </a:p>
          <a:p>
            <a:pPr marL="0" lvl="0" indent="0">
              <a:buNone/>
            </a:pPr>
            <a:r>
              <a:rPr lang="en-GB" sz="2400" dirty="0"/>
              <a:t>When complete, include your answer to this task on a page in your e-portfolio.</a:t>
            </a:r>
          </a:p>
        </p:txBody>
      </p:sp>
      <p:sp>
        <p:nvSpPr>
          <p:cNvPr id="2" name="TextBox 1">
            <a:extLst>
              <a:ext uri="{FF2B5EF4-FFF2-40B4-BE49-F238E27FC236}">
                <a16:creationId xmlns:a16="http://schemas.microsoft.com/office/drawing/2014/main" id="{22D28B8D-C1C5-4905-9AC6-2D657D2475F1}"/>
              </a:ext>
            </a:extLst>
          </p:cNvPr>
          <p:cNvSpPr txBox="1"/>
          <p:nvPr/>
        </p:nvSpPr>
        <p:spPr>
          <a:xfrm>
            <a:off x="769038" y="536447"/>
            <a:ext cx="9545083" cy="923330"/>
          </a:xfrm>
          <a:prstGeom prst="rect">
            <a:avLst/>
          </a:prstGeom>
          <a:noFill/>
        </p:spPr>
        <p:txBody>
          <a:bodyPr wrap="square" rtlCol="0">
            <a:spAutoFit/>
          </a:bodyPr>
          <a:lstStyle/>
          <a:p>
            <a:r>
              <a:rPr lang="en-GB" sz="5400" b="1" u="sng" dirty="0">
                <a:solidFill>
                  <a:srgbClr val="0674A5"/>
                </a:solidFill>
              </a:rPr>
              <a:t>Activity</a:t>
            </a:r>
            <a:r>
              <a:rPr lang="en-US" sz="5400" b="1" u="sng" dirty="0">
                <a:solidFill>
                  <a:srgbClr val="0674A5"/>
                </a:solidFill>
              </a:rPr>
              <a:t>: Assignment 1 – Task 3.</a:t>
            </a:r>
            <a:endParaRPr lang="en-GB" sz="5400" b="1" u="sng" dirty="0">
              <a:solidFill>
                <a:srgbClr val="0674A5"/>
              </a:solidFill>
            </a:endParaRPr>
          </a:p>
        </p:txBody>
      </p:sp>
    </p:spTree>
    <p:extLst>
      <p:ext uri="{BB962C8B-B14F-4D97-AF65-F5344CB8AC3E}">
        <p14:creationId xmlns:p14="http://schemas.microsoft.com/office/powerpoint/2010/main" val="21103990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23090" y="1993559"/>
            <a:ext cx="3982061" cy="4206240"/>
          </a:xfrm>
        </p:spPr>
        <p:txBody>
          <a:bodyPr vert="horz" lIns="91440" tIns="45720" rIns="91440" bIns="45720" rtlCol="0">
            <a:normAutofit/>
          </a:bodyPr>
          <a:lstStyle/>
          <a:p>
            <a:pPr marL="457200" indent="-457200">
              <a:lnSpc>
                <a:spcPct val="90000"/>
              </a:lnSpc>
              <a:buClr>
                <a:schemeClr val="bg1"/>
              </a:buClr>
              <a:buFont typeface="Arial" panose="020B0604020202020204" pitchFamily="34" charset="0"/>
              <a:buChar char="•"/>
            </a:pPr>
            <a:r>
              <a:rPr lang="en-US" sz="3200" dirty="0">
                <a:solidFill>
                  <a:schemeClr val="bg1"/>
                </a:solidFill>
              </a:rPr>
              <a:t>THE KEY TO SUCCESS FOR THIS MODULE IS TO MAKE </a:t>
            </a:r>
            <a:r>
              <a:rPr lang="en-US" sz="3200" b="1" dirty="0">
                <a:solidFill>
                  <a:schemeClr val="bg1"/>
                </a:solidFill>
              </a:rPr>
              <a:t>WEEKLY PROGRESS. </a:t>
            </a:r>
          </a:p>
          <a:p>
            <a:pPr marL="457200" indent="-457200">
              <a:lnSpc>
                <a:spcPct val="90000"/>
              </a:lnSpc>
              <a:buClr>
                <a:schemeClr val="bg1"/>
              </a:buClr>
              <a:buFont typeface="Arial" panose="020B0604020202020204" pitchFamily="34" charset="0"/>
              <a:buChar char="•"/>
            </a:pPr>
            <a:r>
              <a:rPr lang="en-US" sz="3200" dirty="0">
                <a:solidFill>
                  <a:schemeClr val="bg1"/>
                </a:solidFill>
              </a:rPr>
              <a:t>Don’t leave it until the end.</a:t>
            </a:r>
          </a:p>
        </p:txBody>
      </p:sp>
      <p:sp>
        <p:nvSpPr>
          <p:cNvPr id="29" name="Rectangle 28">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1600000">
            <a:off x="5594526" y="598634"/>
            <a:ext cx="5619286" cy="5619286"/>
          </a:xfrm>
          <a:prstGeom prst="rect">
            <a:avLst/>
          </a:prstGeom>
        </p:spPr>
      </p:pic>
      <p:pic>
        <p:nvPicPr>
          <p:cNvPr id="7" name="Graphic 6" descr="Podium with solid fill">
            <a:extLst>
              <a:ext uri="{FF2B5EF4-FFF2-40B4-BE49-F238E27FC236}">
                <a16:creationId xmlns:a16="http://schemas.microsoft.com/office/drawing/2014/main" id="{48F5472C-0B3E-4427-AC46-0E84812BAAF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7780" y="729112"/>
            <a:ext cx="3177941" cy="3177941"/>
          </a:xfrm>
          <a:prstGeom prst="rect">
            <a:avLst/>
          </a:prstGeom>
        </p:spPr>
      </p:pic>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23090" y="310543"/>
            <a:ext cx="6943504" cy="1508760"/>
          </a:xfrm>
        </p:spPr>
        <p:txBody>
          <a:bodyPr vert="horz" lIns="91440" tIns="45720" rIns="91440" bIns="45720" rtlCol="0" anchor="ctr">
            <a:normAutofit/>
          </a:bodyPr>
          <a:lstStyle/>
          <a:p>
            <a:r>
              <a:rPr lang="en-US" sz="5400" b="1" dirty="0">
                <a:solidFill>
                  <a:schemeClr val="tx2"/>
                </a:solidFill>
              </a:rPr>
              <a:t>The Key to Success</a:t>
            </a:r>
          </a:p>
        </p:txBody>
      </p:sp>
    </p:spTree>
    <p:extLst>
      <p:ext uri="{BB962C8B-B14F-4D97-AF65-F5344CB8AC3E}">
        <p14:creationId xmlns:p14="http://schemas.microsoft.com/office/powerpoint/2010/main" val="4112912670"/>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Reminder:</a:t>
            </a:r>
            <a:br>
              <a:rPr lang="en-GB" dirty="0"/>
            </a:br>
            <a:r>
              <a:rPr lang="en-GB" dirty="0"/>
              <a:t>STUDY Time allocation</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03564" y="1950207"/>
            <a:ext cx="9784080" cy="3321040"/>
          </a:xfrm>
        </p:spPr>
        <p:txBody>
          <a:bodyPr/>
          <a:lstStyle/>
          <a:p>
            <a:pPr marL="0" indent="0">
              <a:buNone/>
            </a:pPr>
            <a:r>
              <a:rPr lang="en-US" sz="2800" dirty="0">
                <a:effectLst/>
                <a:latin typeface="+mn-lt"/>
                <a:ea typeface="Calibri" panose="020F0502020204030204" pitchFamily="34" charset="0"/>
                <a:cs typeface="Times New Roman" panose="02020603050405020304" pitchFamily="18" charset="0"/>
              </a:rPr>
              <a:t>The study time for </a:t>
            </a:r>
            <a:r>
              <a:rPr lang="en-US" sz="2800" dirty="0" err="1">
                <a:effectLst/>
                <a:latin typeface="+mn-lt"/>
                <a:ea typeface="Calibri" panose="020F0502020204030204" pitchFamily="34" charset="0"/>
                <a:cs typeface="Times New Roman" panose="02020603050405020304" pitchFamily="18" charset="0"/>
              </a:rPr>
              <a:t>Cert.HE</a:t>
            </a:r>
            <a:r>
              <a:rPr lang="en-US" sz="2800" dirty="0">
                <a:effectLst/>
                <a:latin typeface="+mn-lt"/>
                <a:ea typeface="Calibri" panose="020F0502020204030204" pitchFamily="34" charset="0"/>
                <a:cs typeface="Times New Roman" panose="02020603050405020304" pitchFamily="18" charset="0"/>
              </a:rPr>
              <a:t> modules is divided as follows:</a:t>
            </a:r>
            <a:endParaRPr lang="en-GB" sz="2800" dirty="0">
              <a:effectLst/>
              <a:latin typeface="+mn-lt"/>
              <a:ea typeface="Calibri" panose="020F0502020204030204" pitchFamily="34" charset="0"/>
              <a:cs typeface="Times New Roman" panose="02020603050405020304" pitchFamily="18" charset="0"/>
            </a:endParaRPr>
          </a:p>
          <a:p>
            <a:pPr marL="0" indent="0">
              <a:buNone/>
            </a:pPr>
            <a:endParaRPr lang="en-GB" dirty="0"/>
          </a:p>
        </p:txBody>
      </p:sp>
      <p:graphicFrame>
        <p:nvGraphicFramePr>
          <p:cNvPr id="4" name="Table 3">
            <a:extLst>
              <a:ext uri="{FF2B5EF4-FFF2-40B4-BE49-F238E27FC236}">
                <a16:creationId xmlns:a16="http://schemas.microsoft.com/office/drawing/2014/main" id="{C7517B3A-0E5A-4720-8738-D20CCAFD7FB4}"/>
              </a:ext>
            </a:extLst>
          </p:cNvPr>
          <p:cNvGraphicFramePr>
            <a:graphicFrameLocks noGrp="1"/>
          </p:cNvGraphicFramePr>
          <p:nvPr/>
        </p:nvGraphicFramePr>
        <p:xfrm>
          <a:off x="1947663" y="2536407"/>
          <a:ext cx="7618396" cy="3026835"/>
        </p:xfrm>
        <a:graphic>
          <a:graphicData uri="http://schemas.openxmlformats.org/drawingml/2006/table">
            <a:tbl>
              <a:tblPr firstRow="1" firstCol="1" bandRow="1"/>
              <a:tblGrid>
                <a:gridCol w="4524112">
                  <a:extLst>
                    <a:ext uri="{9D8B030D-6E8A-4147-A177-3AD203B41FA5}">
                      <a16:colId xmlns:a16="http://schemas.microsoft.com/office/drawing/2014/main" val="3087589907"/>
                    </a:ext>
                  </a:extLst>
                </a:gridCol>
                <a:gridCol w="3094284">
                  <a:extLst>
                    <a:ext uri="{9D8B030D-6E8A-4147-A177-3AD203B41FA5}">
                      <a16:colId xmlns:a16="http://schemas.microsoft.com/office/drawing/2014/main" val="3077528313"/>
                    </a:ext>
                  </a:extLst>
                </a:gridCol>
              </a:tblGrid>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Activity type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Percentage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7116647"/>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Scheduled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24%</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471300"/>
                  </a:ext>
                </a:extLst>
              </a:tr>
              <a:tr h="605367">
                <a:tc>
                  <a:txBody>
                    <a:bodyPr/>
                    <a:lstStyle/>
                    <a:p>
                      <a:pP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Independent learning</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76%</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9671109"/>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Placement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43761568"/>
                  </a:ext>
                </a:extLst>
              </a:tr>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TOTAL</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dirty="0">
                          <a:effectLst/>
                          <a:latin typeface="Arial" panose="020B0604020202020204" pitchFamily="34" charset="0"/>
                          <a:ea typeface="Calibri" panose="020F0502020204030204" pitchFamily="34" charset="0"/>
                          <a:cs typeface="Times New Roman" panose="02020603050405020304" pitchFamily="18" charset="0"/>
                        </a:rPr>
                        <a:t>100%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3041317"/>
                  </a:ext>
                </a:extLst>
              </a:tr>
            </a:tbl>
          </a:graphicData>
        </a:graphic>
      </p:graphicFrame>
      <p:sp>
        <p:nvSpPr>
          <p:cNvPr id="5" name="TextBox 4">
            <a:extLst>
              <a:ext uri="{FF2B5EF4-FFF2-40B4-BE49-F238E27FC236}">
                <a16:creationId xmlns:a16="http://schemas.microsoft.com/office/drawing/2014/main" id="{88C0C213-76DB-CD60-3B39-5743F64B6F85}"/>
              </a:ext>
            </a:extLst>
          </p:cNvPr>
          <p:cNvSpPr txBox="1"/>
          <p:nvPr/>
        </p:nvSpPr>
        <p:spPr>
          <a:xfrm>
            <a:off x="515565" y="5657671"/>
            <a:ext cx="10987434"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Corbel" panose="020B0503020204020204"/>
                <a:ea typeface="+mn-ea"/>
                <a:cs typeface="+mn-cs"/>
              </a:rPr>
              <a:t>There will be some time in the tutorials for you to work on an Activity related to the Assignment. But you will need to schedule additional time in your diary to work independently to research learn and complete the activity.</a:t>
            </a:r>
          </a:p>
        </p:txBody>
      </p:sp>
    </p:spTree>
    <p:extLst>
      <p:ext uri="{BB962C8B-B14F-4D97-AF65-F5344CB8AC3E}">
        <p14:creationId xmlns:p14="http://schemas.microsoft.com/office/powerpoint/2010/main" val="23076673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410574" y="491146"/>
            <a:ext cx="9194468" cy="1028142"/>
          </a:xfrm>
        </p:spPr>
        <p:txBody>
          <a:bodyPr vert="horz" lIns="91440" tIns="45720" rIns="91440" bIns="45720" rtlCol="0" anchor="ctr">
            <a:normAutofit/>
          </a:bodyPr>
          <a:lstStyle/>
          <a:p>
            <a:pPr>
              <a:lnSpc>
                <a:spcPct val="100000"/>
              </a:lnSpc>
            </a:pPr>
            <a:r>
              <a:rPr lang="en-US" sz="4800" b="1" dirty="0"/>
              <a:t>PAL: PEER ASSISTED LEARNING</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49159" y="1911669"/>
            <a:ext cx="11445940" cy="4595124"/>
          </a:xfrm>
        </p:spPr>
        <p:txBody>
          <a:bodyPr vert="horz" lIns="91440" tIns="45720" rIns="91440" bIns="45720" rtlCol="0" anchor="t">
            <a:noAutofit/>
          </a:bodyPr>
          <a:lstStyle/>
          <a:p>
            <a:pPr marL="285750" indent="-285750" algn="l" fontAlgn="base">
              <a:buFont typeface="Arial" panose="020B0604020202020204" pitchFamily="34" charset="0"/>
              <a:buChar char="•"/>
            </a:pPr>
            <a:r>
              <a:rPr lang="en-US" sz="2800" dirty="0"/>
              <a:t>Student support PAL sessions take place on campus on Thursdays, at 4-5pm in IQ004. </a:t>
            </a:r>
          </a:p>
          <a:p>
            <a:pPr marL="285750" indent="-285750" algn="l" fontAlgn="base">
              <a:buFont typeface="Arial" panose="020B0604020202020204" pitchFamily="34" charset="0"/>
              <a:buChar char="•"/>
            </a:pPr>
            <a:r>
              <a:rPr lang="en-US" sz="2800" dirty="0"/>
              <a:t>To join online, please email Joey (2003730@student.uwtsd.ac.uk) and she will add you on Teams. </a:t>
            </a:r>
          </a:p>
        </p:txBody>
      </p:sp>
      <p:grpSp>
        <p:nvGrpSpPr>
          <p:cNvPr id="8" name="Group 7">
            <a:extLst>
              <a:ext uri="{FF2B5EF4-FFF2-40B4-BE49-F238E27FC236}">
                <a16:creationId xmlns:a16="http://schemas.microsoft.com/office/drawing/2014/main" id="{545C7BA7-83D0-F705-F4D4-0B815D04E469}"/>
              </a:ext>
            </a:extLst>
          </p:cNvPr>
          <p:cNvGrpSpPr/>
          <p:nvPr/>
        </p:nvGrpSpPr>
        <p:grpSpPr>
          <a:xfrm>
            <a:off x="4396902" y="3038943"/>
            <a:ext cx="2540692" cy="3467850"/>
            <a:chOff x="4212485" y="3157651"/>
            <a:chExt cx="2540692" cy="3467850"/>
          </a:xfrm>
        </p:grpSpPr>
        <p:pic>
          <p:nvPicPr>
            <p:cNvPr id="7" name="Graphic 6" descr="Meeting with solid fill">
              <a:extLst>
                <a:ext uri="{FF2B5EF4-FFF2-40B4-BE49-F238E27FC236}">
                  <a16:creationId xmlns:a16="http://schemas.microsoft.com/office/drawing/2014/main" id="{CF0189FB-9A7A-7FB9-1245-3845F7BA6B6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212485" y="3157651"/>
              <a:ext cx="2540692" cy="2540692"/>
            </a:xfrm>
            <a:prstGeom prst="rect">
              <a:avLst/>
            </a:prstGeom>
          </p:spPr>
        </p:pic>
        <p:pic>
          <p:nvPicPr>
            <p:cNvPr id="5" name="Graphic 4" descr="Cheers outline">
              <a:extLst>
                <a:ext uri="{FF2B5EF4-FFF2-40B4-BE49-F238E27FC236}">
                  <a16:creationId xmlns:a16="http://schemas.microsoft.com/office/drawing/2014/main" id="{236216A3-6C01-FF16-3A22-52AAF567FB1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387216" y="4434271"/>
              <a:ext cx="2191230" cy="2191230"/>
            </a:xfrm>
            <a:prstGeom prst="rect">
              <a:avLst/>
            </a:prstGeom>
          </p:spPr>
        </p:pic>
      </p:grpSp>
    </p:spTree>
    <p:extLst>
      <p:ext uri="{BB962C8B-B14F-4D97-AF65-F5344CB8AC3E}">
        <p14:creationId xmlns:p14="http://schemas.microsoft.com/office/powerpoint/2010/main" val="831177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20" name="Graphic 6" descr="Download">
            <a:extLst>
              <a:ext uri="{FF2B5EF4-FFF2-40B4-BE49-F238E27FC236}">
                <a16:creationId xmlns:a16="http://schemas.microsoft.com/office/drawing/2014/main" id="{2F828D59-9D3B-4785-9FC2-0D296B3C8C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170" y="513158"/>
            <a:ext cx="3374654" cy="3374654"/>
          </a:xfrm>
          <a:prstGeom prst="rect">
            <a:avLst/>
          </a:prstGeom>
        </p:spPr>
      </p:pic>
      <p:sp>
        <p:nvSpPr>
          <p:cNvPr id="21"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2"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4963246" y="2194560"/>
            <a:ext cx="6905666" cy="1739347"/>
          </a:xfrm>
        </p:spPr>
        <p:txBody>
          <a:bodyPr vert="horz" lIns="91440" tIns="45720" rIns="91440" bIns="45720" rtlCol="0" anchor="ctr">
            <a:noAutofit/>
          </a:bodyPr>
          <a:lstStyle/>
          <a:p>
            <a:pPr algn="ctr">
              <a:lnSpc>
                <a:spcPct val="80000"/>
              </a:lnSpc>
            </a:pPr>
            <a:r>
              <a:rPr lang="en-US" sz="4800" b="1" spc="150" dirty="0">
                <a:solidFill>
                  <a:schemeClr val="tx2"/>
                </a:solidFill>
                <a:latin typeface="+mj-lt"/>
              </a:rPr>
              <a:t>Download</a:t>
            </a:r>
            <a:br>
              <a:rPr lang="en-US" sz="4800" b="1" spc="150" dirty="0">
                <a:solidFill>
                  <a:schemeClr val="tx2"/>
                </a:solidFill>
                <a:latin typeface="+mj-lt"/>
              </a:rPr>
            </a:br>
            <a:r>
              <a:rPr lang="en-US" sz="4800" b="1" spc="150" dirty="0">
                <a:solidFill>
                  <a:schemeClr val="tx2"/>
                </a:solidFill>
                <a:latin typeface="+mj-lt"/>
              </a:rPr>
              <a:t>Register </a:t>
            </a:r>
            <a:br>
              <a:rPr lang="en-US" sz="4800" b="1" spc="150" dirty="0">
                <a:solidFill>
                  <a:schemeClr val="tx2"/>
                </a:solidFill>
                <a:latin typeface="+mj-lt"/>
              </a:rPr>
            </a:br>
            <a:r>
              <a:rPr lang="en-US" sz="4800" b="1" spc="150" dirty="0">
                <a:solidFill>
                  <a:schemeClr val="tx2"/>
                </a:solidFill>
                <a:latin typeface="+mj-lt"/>
              </a:rPr>
              <a:t>&amp; stop recording</a:t>
            </a:r>
          </a:p>
        </p:txBody>
      </p:sp>
      <p:pic>
        <p:nvPicPr>
          <p:cNvPr id="4" name="Graphic 3" descr="Stop with solid fill">
            <a:extLst>
              <a:ext uri="{FF2B5EF4-FFF2-40B4-BE49-F238E27FC236}">
                <a16:creationId xmlns:a16="http://schemas.microsoft.com/office/drawing/2014/main" id="{21C2ACDF-DD50-5F06-38F9-415F79F1CF5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500835" y="3642232"/>
            <a:ext cx="1629324" cy="1629324"/>
          </a:xfrm>
          <a:prstGeom prst="rect">
            <a:avLst/>
          </a:prstGeom>
        </p:spPr>
      </p:pic>
    </p:spTree>
    <p:extLst>
      <p:ext uri="{BB962C8B-B14F-4D97-AF65-F5344CB8AC3E}">
        <p14:creationId xmlns:p14="http://schemas.microsoft.com/office/powerpoint/2010/main" val="2264165658"/>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a:xfrm>
            <a:off x="549776" y="330280"/>
            <a:ext cx="8874142" cy="1508760"/>
          </a:xfrm>
        </p:spPr>
        <p:txBody>
          <a:bodyPr>
            <a:normAutofit/>
          </a:bodyPr>
          <a:lstStyle/>
          <a:p>
            <a:r>
              <a:rPr lang="en-GB" sz="4400" b="1" dirty="0"/>
              <a:t>Reminder: Study Support</a:t>
            </a:r>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a:xfrm>
            <a:off x="461683" y="2044887"/>
            <a:ext cx="10768914" cy="4667250"/>
          </a:xfrm>
        </p:spPr>
        <p:txBody>
          <a:bodyPr>
            <a:normAutofit/>
          </a:bodyPr>
          <a:lstStyle/>
          <a:p>
            <a:r>
              <a:rPr lang="en-GB" dirty="0"/>
              <a:t>Additional study resources and support are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a:t>
            </a:r>
            <a:r>
              <a:rPr lang="en-GB" b="1" dirty="0"/>
              <a:t>resources</a:t>
            </a:r>
            <a:r>
              <a:rPr lang="en-GB" dirty="0"/>
              <a:t>: </a:t>
            </a:r>
            <a:r>
              <a:rPr lang="en-US" dirty="0">
                <a:hlinkClick r:id="rId2">
                  <a:extLst>
                    <a:ext uri="{A12FA001-AC4F-418D-AE19-62706E023703}">
                      <ahyp:hlinkClr xmlns:ahyp="http://schemas.microsoft.com/office/drawing/2018/hyperlinkcolor" val="tx"/>
                    </a:ext>
                  </a:extLst>
                </a:hlinkClick>
              </a:rPr>
              <a:t>Student Essentials | University of Wales Trinity Saint David (uwtsd.ac.uk)</a:t>
            </a:r>
            <a:endParaRPr lang="en-GB" dirty="0"/>
          </a:p>
          <a:p>
            <a:r>
              <a:rPr lang="en-GB" dirty="0"/>
              <a:t>Library, learning and research sources and </a:t>
            </a:r>
            <a:r>
              <a:rPr lang="en-GB" b="1" dirty="0"/>
              <a:t>resources</a:t>
            </a:r>
            <a:r>
              <a:rPr lang="en-GB" dirty="0"/>
              <a:t> for Computing students: </a:t>
            </a:r>
            <a:r>
              <a:rPr lang="en-US" dirty="0">
                <a:hlinkClick r:id="rId3">
                  <a:extLst>
                    <a:ext uri="{A12FA001-AC4F-418D-AE19-62706E023703}">
                      <ahyp:hlinkClr xmlns:ahyp="http://schemas.microsoft.com/office/drawing/2018/hyperlinkcolor" val="tx"/>
                    </a:ext>
                  </a:extLst>
                </a:hlinkClick>
              </a:rPr>
              <a:t>Applied Computing | University of Wales Trinity Saint David (uwtsd.ac.uk)</a:t>
            </a:r>
            <a:endParaRPr lang="en-US" dirty="0"/>
          </a:p>
          <a:p>
            <a:pPr marL="0" indent="0">
              <a:buNone/>
            </a:pPr>
            <a:r>
              <a:rPr lang="en-GB" sz="2800" b="1" u="sng" dirty="0"/>
              <a:t>1-2-1 Study skill support</a:t>
            </a:r>
            <a:r>
              <a:rPr lang="en-GB" sz="2800" u="sng" dirty="0"/>
              <a:t>:</a:t>
            </a:r>
          </a:p>
          <a:p>
            <a:r>
              <a:rPr lang="en-GB" sz="2400" dirty="0"/>
              <a:t>1-2-1 Study skill support: </a:t>
            </a:r>
            <a:r>
              <a:rPr lang="en-GB" sz="2400" dirty="0">
                <a:hlinkClick r:id="rId4">
                  <a:extLst>
                    <a:ext uri="{A12FA001-AC4F-418D-AE19-62706E023703}">
                      <ahyp:hlinkClr xmlns:ahyp="http://schemas.microsoft.com/office/drawing/2018/hyperlinkcolor" val="tx"/>
                    </a:ext>
                  </a:extLst>
                </a:hlinkClick>
              </a:rPr>
              <a:t>https://www.uwtsd.ac.uk/study-skills/</a:t>
            </a:r>
            <a:r>
              <a:rPr lang="en-GB" sz="2400" dirty="0"/>
              <a:t>.</a:t>
            </a:r>
          </a:p>
          <a:p>
            <a:r>
              <a:rPr lang="en-GB" sz="2400" dirty="0"/>
              <a:t>1-2-1 Library research &amp; referencing support: </a:t>
            </a:r>
            <a:r>
              <a:rPr lang="en-GB" sz="2400" dirty="0">
                <a:hlinkClick r:id="rId5">
                  <a:extLst>
                    <a:ext uri="{A12FA001-AC4F-418D-AE19-62706E023703}">
                      <ahyp:hlinkClr xmlns:ahyp="http://schemas.microsoft.com/office/drawing/2018/hyperlinkcolor" val="tx"/>
                    </a:ext>
                  </a:extLst>
                </a:hlinkClick>
              </a:rPr>
              <a:t>Book an Appointment | UWTSD</a:t>
            </a:r>
            <a:r>
              <a:rPr lang="en-GB" sz="2400" dirty="0"/>
              <a:t>.</a:t>
            </a:r>
          </a:p>
        </p:txBody>
      </p:sp>
    </p:spTree>
    <p:extLst>
      <p:ext uri="{BB962C8B-B14F-4D97-AF65-F5344CB8AC3E}">
        <p14:creationId xmlns:p14="http://schemas.microsoft.com/office/powerpoint/2010/main" val="186161927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55167" y="485533"/>
            <a:ext cx="7281666" cy="1033669"/>
          </a:xfrm>
          <a:ln w="28575">
            <a:solidFill>
              <a:schemeClr val="tx1"/>
            </a:solidFill>
          </a:ln>
        </p:spPr>
        <p:txBody>
          <a:bodyPr>
            <a:normAutofit fontScale="90000"/>
          </a:bodyPr>
          <a:lstStyle/>
          <a:p>
            <a:r>
              <a:rPr lang="en-GB" sz="4000" dirty="0"/>
              <a:t>Reminder: </a:t>
            </a:r>
            <a:r>
              <a:rPr lang="en-GB" dirty="0"/>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49" y="1942899"/>
            <a:ext cx="11550796" cy="4626950"/>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after the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email me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I will get back to you asap, but due to the current number of modules and students I teach at the moment, apologies in advance, it may take a little while. Sometimes, it is not possible to answer emails in-between lecture/tutorials sessions. If this is the case, please ask after the next Lecture-tutorial.</a:t>
            </a:r>
          </a:p>
          <a:p>
            <a:pPr>
              <a:lnSpc>
                <a:spcPct val="110000"/>
              </a:lnSpc>
              <a:spcBef>
                <a:spcPts val="600"/>
              </a:spcBef>
              <a:spcAft>
                <a:spcPts val="600"/>
              </a:spcAft>
            </a:pPr>
            <a:r>
              <a:rPr lang="en-GB" sz="2800" dirty="0">
                <a:ea typeface="DengXian" panose="02010600030101010101" pitchFamily="2" charset="-122"/>
                <a:cs typeface="Times New Roman" panose="02020603050405020304" pitchFamily="18" charset="0"/>
              </a:rPr>
              <a:t>I only use MS Teams for delivering Lecture-tutorials and for the Q&amp;A session during each Lecture-tutorial. </a:t>
            </a: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035" y="203408"/>
            <a:ext cx="2396132" cy="1597921"/>
          </a:xfrm>
          <a:prstGeom prst="rect">
            <a:avLst/>
          </a:prstGeom>
        </p:spPr>
      </p:pic>
    </p:spTree>
    <p:extLst>
      <p:ext uri="{BB962C8B-B14F-4D97-AF65-F5344CB8AC3E}">
        <p14:creationId xmlns:p14="http://schemas.microsoft.com/office/powerpoint/2010/main" val="42316807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question.</a:t>
            </a: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5507F-0BA5-59DB-040C-9517DD8FF84A}"/>
              </a:ext>
            </a:extLst>
          </p:cNvPr>
          <p:cNvSpPr>
            <a:spLocks noGrp="1"/>
          </p:cNvSpPr>
          <p:nvPr>
            <p:ph type="title"/>
          </p:nvPr>
        </p:nvSpPr>
        <p:spPr>
          <a:xfrm>
            <a:off x="646043" y="284176"/>
            <a:ext cx="4226970" cy="1508760"/>
          </a:xfrm>
        </p:spPr>
        <p:txBody>
          <a:bodyPr>
            <a:normAutofit/>
          </a:bodyPr>
          <a:lstStyle/>
          <a:p>
            <a:r>
              <a:rPr lang="en-GB" sz="3600" dirty="0"/>
              <a:t>Reminder: stop recording</a:t>
            </a:r>
          </a:p>
        </p:txBody>
      </p:sp>
      <p:sp>
        <p:nvSpPr>
          <p:cNvPr id="3" name="Content Placeholder 2">
            <a:extLst>
              <a:ext uri="{FF2B5EF4-FFF2-40B4-BE49-F238E27FC236}">
                <a16:creationId xmlns:a16="http://schemas.microsoft.com/office/drawing/2014/main" id="{B233A4E3-BEDB-5715-B64B-16AE11CEC4C1}"/>
              </a:ext>
            </a:extLst>
          </p:cNvPr>
          <p:cNvSpPr>
            <a:spLocks noGrp="1"/>
          </p:cNvSpPr>
          <p:nvPr>
            <p:ph idx="1"/>
          </p:nvPr>
        </p:nvSpPr>
        <p:spPr>
          <a:xfrm>
            <a:off x="646043" y="2011680"/>
            <a:ext cx="4075044" cy="4206240"/>
          </a:xfrm>
        </p:spPr>
        <p:txBody>
          <a:bodyPr>
            <a:normAutofit/>
          </a:bodyPr>
          <a:lstStyle/>
          <a:p>
            <a:pPr marL="457200" indent="-457200">
              <a:buFont typeface="+mj-lt"/>
              <a:buAutoNum type="arabicPeriod"/>
            </a:pPr>
            <a:r>
              <a:rPr lang="en-GB" sz="2800" dirty="0"/>
              <a:t>Stop video recording.</a:t>
            </a:r>
          </a:p>
          <a:p>
            <a:pPr marL="457200" indent="-457200">
              <a:buFont typeface="+mj-lt"/>
              <a:buAutoNum type="arabicPeriod"/>
            </a:pPr>
            <a:r>
              <a:rPr lang="en-GB" sz="2800" dirty="0"/>
              <a:t>Add to Moodle.</a:t>
            </a:r>
          </a:p>
        </p:txBody>
      </p:sp>
      <p:sp>
        <p:nvSpPr>
          <p:cNvPr id="16" name="Rectangle 15">
            <a:extLst>
              <a:ext uri="{FF2B5EF4-FFF2-40B4-BE49-F238E27FC236}">
                <a16:creationId xmlns:a16="http://schemas.microsoft.com/office/drawing/2014/main" id="{99F73B92-02A2-4036-8A09-77408D07A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138" y="0"/>
            <a:ext cx="7152861"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8" name="Rectangle 17">
            <a:extLst>
              <a:ext uri="{FF2B5EF4-FFF2-40B4-BE49-F238E27FC236}">
                <a16:creationId xmlns:a16="http://schemas.microsoft.com/office/drawing/2014/main" id="{D80AEE91-BDFA-4DB6-AF82-99B97CEF5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5"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5" name="Graphic 4" descr="Online meeting outline">
            <a:extLst>
              <a:ext uri="{FF2B5EF4-FFF2-40B4-BE49-F238E27FC236}">
                <a16:creationId xmlns:a16="http://schemas.microsoft.com/office/drawing/2014/main" id="{9C216E9F-913C-83AD-D3D8-8CEA10796D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8599" y="795471"/>
            <a:ext cx="1572768" cy="1572768"/>
          </a:xfrm>
          <a:prstGeom prst="rect">
            <a:avLst/>
          </a:prstGeom>
        </p:spPr>
      </p:pic>
      <p:sp>
        <p:nvSpPr>
          <p:cNvPr id="20" name="Rectangle 19">
            <a:extLst>
              <a:ext uri="{FF2B5EF4-FFF2-40B4-BE49-F238E27FC236}">
                <a16:creationId xmlns:a16="http://schemas.microsoft.com/office/drawing/2014/main" id="{1E57733F-FA89-4B65-9C04-2B6C50355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125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7" name="Graphic 6" descr="Stop outline">
            <a:extLst>
              <a:ext uri="{FF2B5EF4-FFF2-40B4-BE49-F238E27FC236}">
                <a16:creationId xmlns:a16="http://schemas.microsoft.com/office/drawing/2014/main" id="{B5314F2E-1DB4-097C-BB81-4E951B24A40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77380" y="795471"/>
            <a:ext cx="1572768" cy="1572768"/>
          </a:xfrm>
          <a:prstGeom prst="rect">
            <a:avLst/>
          </a:prstGeom>
        </p:spPr>
      </p:pic>
      <p:sp>
        <p:nvSpPr>
          <p:cNvPr id="22" name="Rectangle 21">
            <a:extLst>
              <a:ext uri="{FF2B5EF4-FFF2-40B4-BE49-F238E27FC236}">
                <a16:creationId xmlns:a16="http://schemas.microsoft.com/office/drawing/2014/main" id="{D9E1D5C5-4978-4B14-8B46-6948751E7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1003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9" name="Graphic 8" descr="Irritant outline">
            <a:extLst>
              <a:ext uri="{FF2B5EF4-FFF2-40B4-BE49-F238E27FC236}">
                <a16:creationId xmlns:a16="http://schemas.microsoft.com/office/drawing/2014/main" id="{11F0EDDE-9EFE-AA36-0F00-BF6EE3A8997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76160" y="795471"/>
            <a:ext cx="1572768" cy="1572768"/>
          </a:xfrm>
          <a:prstGeom prst="rect">
            <a:avLst/>
          </a:prstGeom>
        </p:spPr>
      </p:pic>
      <p:sp>
        <p:nvSpPr>
          <p:cNvPr id="24" name="Rectangle 23">
            <a:extLst>
              <a:ext uri="{FF2B5EF4-FFF2-40B4-BE49-F238E27FC236}">
                <a16:creationId xmlns:a16="http://schemas.microsoft.com/office/drawing/2014/main" id="{E204A6E0-703B-4BED-8F05-6590B7C98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6" y="2831123"/>
            <a:ext cx="6302577" cy="3425366"/>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11" name="Graphic 10" descr="Upload outline">
            <a:extLst>
              <a:ext uri="{FF2B5EF4-FFF2-40B4-BE49-F238E27FC236}">
                <a16:creationId xmlns:a16="http://schemas.microsoft.com/office/drawing/2014/main" id="{8E74E137-C01A-3D64-1358-022178A8173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77864" y="3057906"/>
            <a:ext cx="2971800" cy="2971800"/>
          </a:xfrm>
          <a:prstGeom prst="rect">
            <a:avLst/>
          </a:prstGeom>
        </p:spPr>
      </p:pic>
    </p:spTree>
    <p:extLst>
      <p:ext uri="{BB962C8B-B14F-4D97-AF65-F5344CB8AC3E}">
        <p14:creationId xmlns:p14="http://schemas.microsoft.com/office/powerpoint/2010/main" val="325348275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The end. </a:t>
            </a:r>
          </a:p>
        </p:txBody>
      </p:sp>
    </p:spTree>
    <p:extLst>
      <p:ext uri="{BB962C8B-B14F-4D97-AF65-F5344CB8AC3E}">
        <p14:creationId xmlns:p14="http://schemas.microsoft.com/office/powerpoint/2010/main" val="12950301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211306536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19467" y="419385"/>
            <a:ext cx="9584390" cy="1508760"/>
          </a:xfrm>
        </p:spPr>
        <p:txBody>
          <a:bodyPr>
            <a:normAutofit fontScale="90000"/>
          </a:bodyPr>
          <a:lstStyle/>
          <a:p>
            <a:pPr>
              <a:spcBef>
                <a:spcPts val="600"/>
              </a:spcBef>
              <a:spcAft>
                <a:spcPts val="600"/>
              </a:spcAft>
            </a:pPr>
            <a:r>
              <a:rPr lang="en-GB" sz="6000" dirty="0"/>
              <a:t>Bg. </a:t>
            </a:r>
            <a:r>
              <a:rPr lang="en-GB" sz="4800" u="sng" dirty="0"/>
              <a:t>Video 2:</a:t>
            </a:r>
            <a:r>
              <a:rPr lang="en-GB" sz="4800" dirty="0"/>
              <a:t> </a:t>
            </a:r>
            <a:r>
              <a:rPr lang="en-US" dirty="0"/>
              <a:t>Entity Relationship Diagram (ERD) Tutorial </a:t>
            </a:r>
            <a:br>
              <a:rPr lang="en-US" sz="2000" b="1" i="0" dirty="0">
                <a:solidFill>
                  <a:srgbClr val="0F0F0F"/>
                </a:solidFill>
                <a:effectLst/>
                <a:latin typeface="YouTube Sans"/>
              </a:rPr>
            </a:br>
            <a:endParaRPr lang="en-GB" sz="3600"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975544" y="1894667"/>
            <a:ext cx="2022909" cy="2022909"/>
          </a:xfrm>
          <a:prstGeom prst="rect">
            <a:avLst/>
          </a:prstGeom>
        </p:spPr>
      </p:pic>
      <p:pic>
        <p:nvPicPr>
          <p:cNvPr id="4" name="Picture 3">
            <a:hlinkClick r:id="rId4"/>
            <a:extLst>
              <a:ext uri="{FF2B5EF4-FFF2-40B4-BE49-F238E27FC236}">
                <a16:creationId xmlns:a16="http://schemas.microsoft.com/office/drawing/2014/main" id="{5C1AA9AE-7505-67AB-D264-500D8385364D}"/>
              </a:ext>
            </a:extLst>
          </p:cNvPr>
          <p:cNvPicPr>
            <a:picLocks noChangeAspect="1"/>
          </p:cNvPicPr>
          <p:nvPr/>
        </p:nvPicPr>
        <p:blipFill>
          <a:blip r:embed="rId5"/>
          <a:stretch>
            <a:fillRect/>
          </a:stretch>
        </p:blipFill>
        <p:spPr>
          <a:xfrm>
            <a:off x="1393632" y="2001795"/>
            <a:ext cx="8038692" cy="4303542"/>
          </a:xfrm>
          <a:prstGeom prst="rect">
            <a:avLst/>
          </a:prstGeom>
        </p:spPr>
      </p:pic>
      <p:pic>
        <p:nvPicPr>
          <p:cNvPr id="14" name="Picture 13" descr="Icon&#10;&#10;Description automatically generated">
            <a:extLst>
              <a:ext uri="{FF2B5EF4-FFF2-40B4-BE49-F238E27FC236}">
                <a16:creationId xmlns:a16="http://schemas.microsoft.com/office/drawing/2014/main" id="{A7FC5F5F-4AB0-427E-9A62-B06CB8BBEA1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20032567">
            <a:off x="9004157" y="3690612"/>
            <a:ext cx="1999399" cy="2995354"/>
          </a:xfrm>
          <a:prstGeom prst="rect">
            <a:avLst/>
          </a:prstGeom>
        </p:spPr>
      </p:pic>
    </p:spTree>
    <p:extLst>
      <p:ext uri="{BB962C8B-B14F-4D97-AF65-F5344CB8AC3E}">
        <p14:creationId xmlns:p14="http://schemas.microsoft.com/office/powerpoint/2010/main" val="38491222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3" name="Rectangle 12">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3" name="Picture 2" descr="Graphical user interface&#10;&#10;Description automatically generated">
            <a:extLst>
              <a:ext uri="{FF2B5EF4-FFF2-40B4-BE49-F238E27FC236}">
                <a16:creationId xmlns:a16="http://schemas.microsoft.com/office/drawing/2014/main" id="{E38E88D8-C7DC-467A-A64F-810A93AFA9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660" y="215983"/>
            <a:ext cx="10747257" cy="6045332"/>
          </a:xfrm>
          <a:prstGeom prst="rect">
            <a:avLst/>
          </a:prstGeom>
        </p:spPr>
      </p:pic>
      <p:sp>
        <p:nvSpPr>
          <p:cNvPr id="15" name="Rectangle 14">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4" name="TextBox 3">
            <a:extLst>
              <a:ext uri="{FF2B5EF4-FFF2-40B4-BE49-F238E27FC236}">
                <a16:creationId xmlns:a16="http://schemas.microsoft.com/office/drawing/2014/main" id="{69E4FE40-9956-43F7-9FE9-D535CC57BE62}"/>
              </a:ext>
            </a:extLst>
          </p:cNvPr>
          <p:cNvSpPr txBox="1"/>
          <p:nvPr/>
        </p:nvSpPr>
        <p:spPr>
          <a:xfrm>
            <a:off x="7311841" y="6017260"/>
            <a:ext cx="2367956"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3" tooltip="http://dba.stackexchange.com/questions/78056/database-design-for-an-online-babyshop-toy-shop">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8ADBBC6A-6A08-4E47-9B91-8A0FA8AB43E9}"/>
              </a:ext>
            </a:extLst>
          </p:cNvPr>
          <p:cNvSpPr>
            <a:spLocks noGrp="1"/>
          </p:cNvSpPr>
          <p:nvPr>
            <p:ph type="title"/>
          </p:nvPr>
        </p:nvSpPr>
        <p:spPr>
          <a:xfrm>
            <a:off x="643465" y="6195329"/>
            <a:ext cx="10905065" cy="662672"/>
          </a:xfrm>
        </p:spPr>
        <p:txBody>
          <a:bodyPr vert="horz" lIns="91440" tIns="45720" rIns="91440" bIns="45720" rtlCol="0" anchor="b">
            <a:normAutofit/>
          </a:bodyPr>
          <a:lstStyle/>
          <a:p>
            <a:pPr algn="ctr">
              <a:lnSpc>
                <a:spcPct val="80000"/>
              </a:lnSpc>
            </a:pPr>
            <a:r>
              <a:rPr lang="en-US" sz="2200" spc="150" dirty="0">
                <a:solidFill>
                  <a:schemeClr val="bg1"/>
                </a:solidFill>
                <a:latin typeface="+mj-lt"/>
              </a:rPr>
              <a:t>Visual: What does a Database look like?.</a:t>
            </a:r>
          </a:p>
        </p:txBody>
      </p:sp>
    </p:spTree>
    <p:extLst>
      <p:ext uri="{BB962C8B-B14F-4D97-AF65-F5344CB8AC3E}">
        <p14:creationId xmlns:p14="http://schemas.microsoft.com/office/powerpoint/2010/main" val="3326082162"/>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848692" y="325366"/>
            <a:ext cx="8874142" cy="1508760"/>
          </a:xfrm>
        </p:spPr>
        <p:txBody>
          <a:bodyPr/>
          <a:lstStyle/>
          <a:p>
            <a:r>
              <a:rPr lang="en-GB" sz="6000" b="1" dirty="0"/>
              <a:t>Bg. </a:t>
            </a:r>
            <a:r>
              <a:rPr lang="en-GB" sz="5400" b="1" u="sng" dirty="0"/>
              <a:t>DATABASE types</a:t>
            </a:r>
            <a:endParaRPr lang="en-GB"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077061" y="2886558"/>
            <a:ext cx="2022909" cy="2022909"/>
          </a:xfrm>
          <a:prstGeom prst="rect">
            <a:avLst/>
          </a:prstGeom>
        </p:spPr>
      </p:pic>
      <p:sp>
        <p:nvSpPr>
          <p:cNvPr id="4" name="TextBox 3">
            <a:extLst>
              <a:ext uri="{FF2B5EF4-FFF2-40B4-BE49-F238E27FC236}">
                <a16:creationId xmlns:a16="http://schemas.microsoft.com/office/drawing/2014/main" id="{CDDA879E-0513-41CE-9953-5C08CE9E81E7}"/>
              </a:ext>
            </a:extLst>
          </p:cNvPr>
          <p:cNvSpPr txBox="1"/>
          <p:nvPr/>
        </p:nvSpPr>
        <p:spPr>
          <a:xfrm>
            <a:off x="433952" y="1976034"/>
            <a:ext cx="9996407" cy="483209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Today, there are typically 2 types of databases that are commonly used in industry i.e. relational databases (the most common) and object-oriented databases. Simpler more traditional/older database types include the Flat-file and hierarchical database (much less commonly used).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tab pos="3494088" algn="l"/>
              </a:tabLst>
              <a:defRPr/>
            </a:pPr>
            <a:r>
              <a:rPr kumimoji="0" lang="en-GB"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Relational Database:</a:t>
            </a:r>
            <a: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In a relational database the data is organized in tables, each table is independent but linked to the other tables. “If you have ever used an Excel worksheet with links to other worksheets, you have used a form of a relational database. Commands like "select" and "join" can be used to link data between tables.” </a:t>
            </a:r>
            <a:r>
              <a:rPr kumimoji="0" lang="en-GB" sz="5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r>
              <a:rPr kumimoji="0" lang="en-GB" sz="5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hlinkClick r:id="rId4"/>
              </a:rPr>
              <a:t>ref</a:t>
            </a:r>
            <a:r>
              <a:rPr kumimoji="0" lang="en-GB" sz="5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tab pos="3494088" algn="l"/>
              </a:tabLst>
              <a:defRPr/>
            </a:pPr>
            <a:r>
              <a:rPr kumimoji="0" lang="en-GB"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Object-Oriented Database:</a:t>
            </a:r>
            <a: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”This database works much like object-oriented programming. Data and methods are stored as objects that can be grouped together in classes.” </a:t>
            </a:r>
            <a:r>
              <a:rPr kumimoji="0" lang="en-GB" sz="9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r>
              <a:rPr kumimoji="0" lang="en-GB" sz="9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hlinkClick r:id="rId4"/>
              </a:rPr>
              <a:t>ref</a:t>
            </a:r>
            <a:r>
              <a:rPr kumimoji="0" lang="en-GB" sz="9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tab pos="3494088" algn="l"/>
              </a:tabLst>
              <a:defRPr/>
            </a:pPr>
            <a: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Bg.</a:t>
            </a:r>
            <a:b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a:t>
            </a:r>
            <a:r>
              <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Flat Database:</a:t>
            </a: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With a flat file database, data is stored in a single file with a limited number of fields that can be filled with information. A flat database is prone to errors, and because of its limited capacity, it can be outgrown very quickly by a company with an increasing amount of data to be stored. </a:t>
            </a:r>
            <a:r>
              <a:rPr kumimoji="0" lang="en-GB" sz="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r>
              <a:rPr kumimoji="0" lang="en-GB" sz="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hlinkClick r:id="rId4"/>
              </a:rPr>
              <a:t>ref</a:t>
            </a:r>
            <a:r>
              <a:rPr kumimoji="0" lang="en-GB" sz="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endPar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093748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1_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A8A276B6-176B-4067-82FD-C89B44799588}">
  <ds:schemaRefs>
    <ds:schemaRef ds:uri="http://schemas.microsoft.com/office/2006/metadata/properties"/>
    <ds:schemaRef ds:uri="http://schemas.microsoft.com/office/2006/documentManagement/types"/>
    <ds:schemaRef ds:uri="bf13d2f1-3fb4-4d24-806f-713eb38c1b0e"/>
    <ds:schemaRef ds:uri="http://purl.org/dc/elements/1.1/"/>
    <ds:schemaRef ds:uri="http://purl.org/dc/terms/"/>
    <ds:schemaRef ds:uri="a3276f14-397d-4ed7-b8c7-ece791485ff1"/>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95A15D1B-B247-485A-9E53-A8314DE23D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2466</TotalTime>
  <Words>3996</Words>
  <Application>Microsoft Office PowerPoint</Application>
  <PresentationFormat>Widescreen</PresentationFormat>
  <Paragraphs>333</Paragraphs>
  <Slides>61</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61</vt:i4>
      </vt:variant>
    </vt:vector>
  </HeadingPairs>
  <TitlesOfParts>
    <vt:vector size="71" baseType="lpstr">
      <vt:lpstr>YouTube Sans</vt:lpstr>
      <vt:lpstr>Arial</vt:lpstr>
      <vt:lpstr>Arial Rounded MT Bold</vt:lpstr>
      <vt:lpstr>Calibri</vt:lpstr>
      <vt:lpstr>Corbel</vt:lpstr>
      <vt:lpstr>Symbol</vt:lpstr>
      <vt:lpstr>Wingdings</vt:lpstr>
      <vt:lpstr>Wingdings 3</vt:lpstr>
      <vt:lpstr>Banded</vt:lpstr>
      <vt:lpstr>1_Banded</vt:lpstr>
      <vt:lpstr>Software Applications for Business </vt:lpstr>
      <vt:lpstr>Reminder: Online Etiquette</vt:lpstr>
      <vt:lpstr>Overview</vt:lpstr>
      <vt:lpstr>Table of contents</vt:lpstr>
      <vt:lpstr>Assignment 1: TASK 3</vt:lpstr>
      <vt:lpstr>Office suites</vt:lpstr>
      <vt:lpstr>Office suite examples</vt:lpstr>
      <vt:lpstr>Office suite software</vt:lpstr>
      <vt:lpstr>UWTSD O365 Free software</vt:lpstr>
      <vt:lpstr>Word porocessor</vt:lpstr>
      <vt:lpstr>definition:  Word processor</vt:lpstr>
      <vt:lpstr>key features:  Word processor</vt:lpstr>
      <vt:lpstr>Some key features:  Word processor</vt:lpstr>
      <vt:lpstr>Some business features:  Word processor</vt:lpstr>
      <vt:lpstr>Tutor demo: word</vt:lpstr>
      <vt:lpstr>Further learning:  Word processor</vt:lpstr>
      <vt:lpstr>spreadsheet</vt:lpstr>
      <vt:lpstr>definition: Spreadsheet</vt:lpstr>
      <vt:lpstr>key features: Spreadsheet</vt:lpstr>
      <vt:lpstr>Some key features: Spreadsheet</vt:lpstr>
      <vt:lpstr>Visual: What does a SPREADSHEET look like?.</vt:lpstr>
      <vt:lpstr>Visual: What does a SPREADSHEET look like?.</vt:lpstr>
      <vt:lpstr>Some business features:  Spreadsheet</vt:lpstr>
      <vt:lpstr>Some business features:  Spreadsheet</vt:lpstr>
      <vt:lpstr>Some business features:  Spreadsheet</vt:lpstr>
      <vt:lpstr>Some business features:  Spreadsheet</vt:lpstr>
      <vt:lpstr>Further learning: Spreadsheet</vt:lpstr>
      <vt:lpstr>DATABASE</vt:lpstr>
      <vt:lpstr>key features: DATABASE</vt:lpstr>
      <vt:lpstr>Bg. definition: DATABASE</vt:lpstr>
      <vt:lpstr>DATABASE: Key features</vt:lpstr>
      <vt:lpstr>BG. SPREADSHEET V DATABASE</vt:lpstr>
      <vt:lpstr>Some business features: DATABASE</vt:lpstr>
      <vt:lpstr>Wach Video: DATABASE software</vt:lpstr>
      <vt:lpstr>ASSIGNMENT TOP TIP:</vt:lpstr>
      <vt:lpstr>Wach Video:Relationships &amp; forms</vt:lpstr>
      <vt:lpstr>Further learning: DATABASE</vt:lpstr>
      <vt:lpstr>Further learning: DATABASE</vt:lpstr>
      <vt:lpstr>Bg. EXAMPLE access Tutorial</vt:lpstr>
      <vt:lpstr>presentation</vt:lpstr>
      <vt:lpstr>key features: presentation</vt:lpstr>
      <vt:lpstr>Bg. definition: presentation</vt:lpstr>
      <vt:lpstr>Some examples: presentation software</vt:lpstr>
      <vt:lpstr>Some business features: presentation</vt:lpstr>
      <vt:lpstr>EXAMPLE TUTORIALS: presentation</vt:lpstr>
      <vt:lpstr>Further learning:  presentation</vt:lpstr>
      <vt:lpstr>ASSESSMENT Example</vt:lpstr>
      <vt:lpstr>PowerPoint Presentation</vt:lpstr>
      <vt:lpstr>The Key to Success</vt:lpstr>
      <vt:lpstr>Reminder: STUDY Time allocation</vt:lpstr>
      <vt:lpstr>PAL: PEER ASSISTED LEARNING</vt:lpstr>
      <vt:lpstr>Download Register  &amp; stop recording</vt:lpstr>
      <vt:lpstr>Reminder: Study Support</vt:lpstr>
      <vt:lpstr>Reminder: Q&amp;A Etiquette</vt:lpstr>
      <vt:lpstr> Questions.</vt:lpstr>
      <vt:lpstr>Reminder: stop recording</vt:lpstr>
      <vt:lpstr>The end. </vt:lpstr>
      <vt:lpstr>Archive slides.</vt:lpstr>
      <vt:lpstr>Bg. Video 2: Entity Relationship Diagram (ERD) Tutorial  </vt:lpstr>
      <vt:lpstr>Visual: What does a Database look like?.</vt:lpstr>
      <vt:lpstr>Bg. DATABASE types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James Williams</cp:lastModifiedBy>
  <cp:revision>58</cp:revision>
  <dcterms:created xsi:type="dcterms:W3CDTF">2021-01-16T10:49:17Z</dcterms:created>
  <dcterms:modified xsi:type="dcterms:W3CDTF">2023-02-21T15:04:08Z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