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7" r:id="rId4"/>
    <p:sldId id="268" r:id="rId5"/>
    <p:sldId id="269" r:id="rId6"/>
    <p:sldId id="262" r:id="rId7"/>
    <p:sldId id="270" r:id="rId8"/>
    <p:sldId id="271" r:id="rId9"/>
    <p:sldId id="272" r:id="rId10"/>
    <p:sldId id="264" r:id="rId11"/>
    <p:sldId id="273" r:id="rId12"/>
    <p:sldId id="274" r:id="rId13"/>
    <p:sldId id="266" r:id="rId14"/>
  </p:sldIdLst>
  <p:sldSz cx="12192000" cy="6858000"/>
  <p:notesSz cx="6858000" cy="9144000"/>
  <p:embeddedFontLst>
    <p:embeddedFont>
      <p:font typeface="Gill Sans" panose="020B0604020202020204" charset="0"/>
      <p:regular r:id="rId16"/>
      <p:bold r:id="rId1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0" roundtripDataSignature="AMtx7mi3CeHZi8IywDIZwP9nO7i8gBVvd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2D5BBDB-9818-4134-A85D-EE8524B89436}">
  <a:tblStyle styleId="{C2D5BBDB-9818-4134-A85D-EE8524B89436}" styleName="Table_0">
    <a:wholeTbl>
      <a:tcTxStyle b="off" i="off">
        <a:font>
          <a:latin typeface="Gill Sans MT"/>
          <a:ea typeface="Gill Sans MT"/>
          <a:cs typeface="Gill Sans MT"/>
        </a:font>
        <a:schemeClr val="dk1"/>
      </a:tcTxStyle>
      <a:tcStyle>
        <a:tcBdr>
          <a:left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6E6E6"/>
          </a:solidFill>
        </a:fill>
      </a:tcStyle>
    </a:wholeTbl>
    <a:band1H>
      <a:tcTxStyle/>
      <a:tcStyle>
        <a:tcBdr/>
        <a:fill>
          <a:solidFill>
            <a:srgbClr val="CACACA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ACACA"/>
          </a:solidFill>
        </a:fill>
      </a:tcStyle>
    </a:band1V>
    <a:band2V>
      <a:tcTxStyle/>
      <a:tcStyle>
        <a:tcBdr/>
      </a:tcStyle>
    </a:band2V>
    <a:lastCol>
      <a:tcTxStyle b="on" i="off"/>
      <a:tcStyle>
        <a:tcBdr/>
      </a:tcStyle>
    </a:lastCol>
    <a:firstCol>
      <a:tcTxStyle b="on" i="off"/>
      <a:tcStyle>
        <a:tcBdr/>
      </a:tcStyle>
    </a:firstCol>
    <a:lastRow>
      <a:tcTxStyle b="on" i="off"/>
      <a:tcStyle>
        <a:tcBdr>
          <a:top>
            <a:ln w="25400" cap="flat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rgbClr val="E6E6E6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/>
      <a:tcStyle>
        <a:tcBdr/>
        <a:fill>
          <a:solidFill>
            <a:srgbClr val="E6E6E6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0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customschemas.google.com/relationships/presentationmetadata" Target="meta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99ED3E-FB5D-48A5-84E9-AA8F3639C976}" type="doc">
      <dgm:prSet loTypeId="urn:microsoft.com/office/officeart/2005/8/layout/pyramid2" loCatId="pyramid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F88601E-8EB6-4CC5-84DB-48E9DA3D4DCB}">
      <dgm:prSet custT="1"/>
      <dgm:spPr/>
      <dgm:t>
        <a:bodyPr/>
        <a:lstStyle/>
        <a:p>
          <a:r>
            <a:rPr lang="en-US" sz="1000" b="1" i="0" dirty="0"/>
            <a:t>Target Audience</a:t>
          </a:r>
          <a:r>
            <a:rPr lang="en-US" sz="1000" b="0" i="0" dirty="0"/>
            <a:t>:</a:t>
          </a:r>
          <a:endParaRPr lang="en-US" sz="1000" dirty="0"/>
        </a:p>
      </dgm:t>
    </dgm:pt>
    <dgm:pt modelId="{8B3F393E-CB64-44D1-A265-0792F2DF5366}" type="parTrans" cxnId="{3B927ED3-02E6-44C6-97F9-BA94D7CC7C7C}">
      <dgm:prSet/>
      <dgm:spPr/>
      <dgm:t>
        <a:bodyPr/>
        <a:lstStyle/>
        <a:p>
          <a:endParaRPr lang="en-US" sz="2400"/>
        </a:p>
      </dgm:t>
    </dgm:pt>
    <dgm:pt modelId="{5BB04026-D26E-430A-8AFA-6B08C48BA711}" type="sibTrans" cxnId="{3B927ED3-02E6-44C6-97F9-BA94D7CC7C7C}">
      <dgm:prSet/>
      <dgm:spPr/>
      <dgm:t>
        <a:bodyPr/>
        <a:lstStyle/>
        <a:p>
          <a:endParaRPr lang="en-US" sz="2400"/>
        </a:p>
      </dgm:t>
    </dgm:pt>
    <dgm:pt modelId="{BFB62AE1-11EE-4FB4-B3EF-1F23FCFA1836}">
      <dgm:prSet custT="1"/>
      <dgm:spPr/>
      <dgm:t>
        <a:bodyPr/>
        <a:lstStyle/>
        <a:p>
          <a:r>
            <a:rPr lang="en-US" sz="900" b="0" i="0"/>
            <a:t>Corporate sponsors (CSR), philanthropists, influencers, hospitality professionals (Vrontis et al., 2022).</a:t>
          </a:r>
          <a:endParaRPr lang="en-US" sz="900"/>
        </a:p>
      </dgm:t>
    </dgm:pt>
    <dgm:pt modelId="{7605BAF6-DFC8-4D23-B637-9EDA16D28A0C}" type="parTrans" cxnId="{D3CE9549-2637-4E6E-950D-E8E58B03794D}">
      <dgm:prSet/>
      <dgm:spPr/>
      <dgm:t>
        <a:bodyPr/>
        <a:lstStyle/>
        <a:p>
          <a:endParaRPr lang="en-US" sz="2400"/>
        </a:p>
      </dgm:t>
    </dgm:pt>
    <dgm:pt modelId="{189ADDD4-0943-427D-BAE7-F1EFD66C92EE}" type="sibTrans" cxnId="{D3CE9549-2637-4E6E-950D-E8E58B03794D}">
      <dgm:prSet/>
      <dgm:spPr/>
      <dgm:t>
        <a:bodyPr/>
        <a:lstStyle/>
        <a:p>
          <a:endParaRPr lang="en-US" sz="2400"/>
        </a:p>
      </dgm:t>
    </dgm:pt>
    <dgm:pt modelId="{A769CFA2-C0F5-43E8-829A-79153E85F1C7}">
      <dgm:prSet custT="1"/>
      <dgm:spPr/>
      <dgm:t>
        <a:bodyPr/>
        <a:lstStyle/>
        <a:p>
          <a:r>
            <a:rPr lang="en-US" sz="900" b="1" i="0"/>
            <a:t>Demand Justification</a:t>
          </a:r>
          <a:r>
            <a:rPr lang="en-US" sz="900" b="0" i="0"/>
            <a:t>:</a:t>
          </a:r>
          <a:endParaRPr lang="en-US" sz="900"/>
        </a:p>
      </dgm:t>
    </dgm:pt>
    <dgm:pt modelId="{9E5CACD6-C733-47F4-8CCA-19CAD6DA899B}" type="parTrans" cxnId="{1A7B2D31-152A-45BD-9D3F-C2E29AC82B4B}">
      <dgm:prSet/>
      <dgm:spPr/>
      <dgm:t>
        <a:bodyPr/>
        <a:lstStyle/>
        <a:p>
          <a:endParaRPr lang="en-US" sz="2400"/>
        </a:p>
      </dgm:t>
    </dgm:pt>
    <dgm:pt modelId="{3C4014E7-FEFC-4ACE-B8AC-028843537A5F}" type="sibTrans" cxnId="{1A7B2D31-152A-45BD-9D3F-C2E29AC82B4B}">
      <dgm:prSet/>
      <dgm:spPr/>
      <dgm:t>
        <a:bodyPr/>
        <a:lstStyle/>
        <a:p>
          <a:endParaRPr lang="en-US" sz="2400"/>
        </a:p>
      </dgm:t>
    </dgm:pt>
    <dgm:pt modelId="{483BED8B-3C25-443A-93C0-028696C742C7}">
      <dgm:prSet custT="1"/>
      <dgm:spPr/>
      <dgm:t>
        <a:bodyPr/>
        <a:lstStyle/>
        <a:p>
          <a:r>
            <a:rPr lang="en-US" sz="900" b="0" i="0"/>
            <a:t>Purpose-driven events increased post-pandemic (Zhang, 2021).</a:t>
          </a:r>
          <a:endParaRPr lang="en-US" sz="900"/>
        </a:p>
      </dgm:t>
    </dgm:pt>
    <dgm:pt modelId="{F5B8F19E-AC68-496C-A4B4-E58B11773F0E}" type="parTrans" cxnId="{8F06CB63-073A-48FA-B42A-CEDEB5864756}">
      <dgm:prSet/>
      <dgm:spPr/>
      <dgm:t>
        <a:bodyPr/>
        <a:lstStyle/>
        <a:p>
          <a:endParaRPr lang="en-US" sz="2400"/>
        </a:p>
      </dgm:t>
    </dgm:pt>
    <dgm:pt modelId="{8EC9DED7-CC14-48A6-B709-E542118E907F}" type="sibTrans" cxnId="{8F06CB63-073A-48FA-B42A-CEDEB5864756}">
      <dgm:prSet/>
      <dgm:spPr/>
      <dgm:t>
        <a:bodyPr/>
        <a:lstStyle/>
        <a:p>
          <a:endParaRPr lang="en-US" sz="2400"/>
        </a:p>
      </dgm:t>
    </dgm:pt>
    <dgm:pt modelId="{5F26D01A-1B6E-4A86-AC28-1A141EB221E2}">
      <dgm:prSet custT="1"/>
      <dgm:spPr/>
      <dgm:t>
        <a:bodyPr/>
        <a:lstStyle/>
        <a:p>
          <a:r>
            <a:rPr lang="en-US" sz="900" b="0" i="0"/>
            <a:t>Over 60% of donors prefer high-impact in-person events (Kottasz et al., 2022).</a:t>
          </a:r>
          <a:endParaRPr lang="en-US" sz="900"/>
        </a:p>
      </dgm:t>
    </dgm:pt>
    <dgm:pt modelId="{9ACF2964-BED2-43AE-A804-2C61E5D2C9F6}" type="parTrans" cxnId="{4B7E3172-3083-4527-A216-646C7EB2F8B2}">
      <dgm:prSet/>
      <dgm:spPr/>
      <dgm:t>
        <a:bodyPr/>
        <a:lstStyle/>
        <a:p>
          <a:endParaRPr lang="en-US" sz="2400"/>
        </a:p>
      </dgm:t>
    </dgm:pt>
    <dgm:pt modelId="{78C34757-87BC-4547-92AA-7E0CE4E58689}" type="sibTrans" cxnId="{4B7E3172-3083-4527-A216-646C7EB2F8B2}">
      <dgm:prSet/>
      <dgm:spPr/>
      <dgm:t>
        <a:bodyPr/>
        <a:lstStyle/>
        <a:p>
          <a:endParaRPr lang="en-US" sz="2400"/>
        </a:p>
      </dgm:t>
    </dgm:pt>
    <dgm:pt modelId="{A78D3CA4-FD1C-493C-BEE8-23DEC122787A}">
      <dgm:prSet custT="1"/>
      <dgm:spPr/>
      <dgm:t>
        <a:bodyPr/>
        <a:lstStyle/>
        <a:p>
          <a:r>
            <a:rPr lang="en-US" sz="1000" b="1" i="0" dirty="0"/>
            <a:t>Competitive Advantage:</a:t>
          </a:r>
          <a:endParaRPr lang="en-US" sz="1000" b="1" dirty="0"/>
        </a:p>
      </dgm:t>
    </dgm:pt>
    <dgm:pt modelId="{A3F506D5-AA19-479D-8997-AB6A5E0A073C}" type="parTrans" cxnId="{57FFAC9C-9195-458E-B488-2DABA5451268}">
      <dgm:prSet/>
      <dgm:spPr/>
      <dgm:t>
        <a:bodyPr/>
        <a:lstStyle/>
        <a:p>
          <a:endParaRPr lang="en-US" sz="2400"/>
        </a:p>
      </dgm:t>
    </dgm:pt>
    <dgm:pt modelId="{49DDAD69-3B85-4310-8E67-59E4759453AE}" type="sibTrans" cxnId="{57FFAC9C-9195-458E-B488-2DABA5451268}">
      <dgm:prSet/>
      <dgm:spPr/>
      <dgm:t>
        <a:bodyPr/>
        <a:lstStyle/>
        <a:p>
          <a:endParaRPr lang="en-US" sz="2400"/>
        </a:p>
      </dgm:t>
    </dgm:pt>
    <dgm:pt modelId="{008D13C7-4D1F-43CE-93CA-A2B5957A89C2}">
      <dgm:prSet custT="1"/>
      <dgm:spPr/>
      <dgm:t>
        <a:bodyPr/>
        <a:lstStyle/>
        <a:p>
          <a:r>
            <a:rPr lang="en-US" sz="900" b="0" i="0"/>
            <a:t>Combines exclusivity with real-world change (Ngo et al., 2023).</a:t>
          </a:r>
          <a:endParaRPr lang="en-US" sz="900"/>
        </a:p>
      </dgm:t>
    </dgm:pt>
    <dgm:pt modelId="{46D9EC65-B4DC-4BB4-B690-420F1E2045BF}" type="parTrans" cxnId="{A08EFAD7-0F1D-42A1-BC36-9C4D91016CEC}">
      <dgm:prSet/>
      <dgm:spPr/>
      <dgm:t>
        <a:bodyPr/>
        <a:lstStyle/>
        <a:p>
          <a:endParaRPr lang="en-US" sz="2400"/>
        </a:p>
      </dgm:t>
    </dgm:pt>
    <dgm:pt modelId="{5ABED53F-7066-40FF-B0C6-0F01FA003A64}" type="sibTrans" cxnId="{A08EFAD7-0F1D-42A1-BC36-9C4D91016CEC}">
      <dgm:prSet/>
      <dgm:spPr/>
      <dgm:t>
        <a:bodyPr/>
        <a:lstStyle/>
        <a:p>
          <a:endParaRPr lang="en-US" sz="2400"/>
        </a:p>
      </dgm:t>
    </dgm:pt>
    <dgm:pt modelId="{BE8841FA-690E-4C6C-948F-DC02D39F3521}">
      <dgm:prSet custT="1"/>
      <dgm:spPr/>
      <dgm:t>
        <a:bodyPr/>
        <a:lstStyle/>
        <a:p>
          <a:r>
            <a:rPr lang="en-US" sz="900" b="0" i="0"/>
            <a:t>Supported by strategic marketing and stakeholder engagement (Vrontis et al., 2022).</a:t>
          </a:r>
          <a:endParaRPr lang="en-US" sz="900"/>
        </a:p>
      </dgm:t>
    </dgm:pt>
    <dgm:pt modelId="{D0798C12-A9B2-4C7F-8E39-C231D5B4B50D}" type="parTrans" cxnId="{71C26CD3-9003-4694-ABA2-6437DBFD097F}">
      <dgm:prSet/>
      <dgm:spPr/>
      <dgm:t>
        <a:bodyPr/>
        <a:lstStyle/>
        <a:p>
          <a:endParaRPr lang="en-US" sz="2400"/>
        </a:p>
      </dgm:t>
    </dgm:pt>
    <dgm:pt modelId="{683CF163-93D9-4BA0-B60D-B4C0FA66BD28}" type="sibTrans" cxnId="{71C26CD3-9003-4694-ABA2-6437DBFD097F}">
      <dgm:prSet/>
      <dgm:spPr/>
      <dgm:t>
        <a:bodyPr/>
        <a:lstStyle/>
        <a:p>
          <a:endParaRPr lang="en-US" sz="2400"/>
        </a:p>
      </dgm:t>
    </dgm:pt>
    <dgm:pt modelId="{A85F3F13-A526-45DF-924C-7E832C9FFBE6}" type="pres">
      <dgm:prSet presAssocID="{C799ED3E-FB5D-48A5-84E9-AA8F3639C976}" presName="compositeShape" presStyleCnt="0">
        <dgm:presLayoutVars>
          <dgm:dir/>
          <dgm:resizeHandles/>
        </dgm:presLayoutVars>
      </dgm:prSet>
      <dgm:spPr/>
    </dgm:pt>
    <dgm:pt modelId="{ABF86034-E125-40CE-A859-DAD35AFE8853}" type="pres">
      <dgm:prSet presAssocID="{C799ED3E-FB5D-48A5-84E9-AA8F3639C976}" presName="pyramid" presStyleLbl="node1" presStyleIdx="0" presStyleCnt="1"/>
      <dgm:spPr/>
    </dgm:pt>
    <dgm:pt modelId="{790F2138-6C74-4FB4-BF66-5ED39CAE44E4}" type="pres">
      <dgm:prSet presAssocID="{C799ED3E-FB5D-48A5-84E9-AA8F3639C976}" presName="theList" presStyleCnt="0"/>
      <dgm:spPr/>
    </dgm:pt>
    <dgm:pt modelId="{BFD1412C-E128-414E-AA6A-A4C6E5B4FA33}" type="pres">
      <dgm:prSet presAssocID="{0F88601E-8EB6-4CC5-84DB-48E9DA3D4DCB}" presName="aNode" presStyleLbl="fgAcc1" presStyleIdx="0" presStyleCnt="8">
        <dgm:presLayoutVars>
          <dgm:bulletEnabled val="1"/>
        </dgm:presLayoutVars>
      </dgm:prSet>
      <dgm:spPr/>
    </dgm:pt>
    <dgm:pt modelId="{A47D4666-28EB-4B0B-AE00-6D6E196DEE02}" type="pres">
      <dgm:prSet presAssocID="{0F88601E-8EB6-4CC5-84DB-48E9DA3D4DCB}" presName="aSpace" presStyleCnt="0"/>
      <dgm:spPr/>
    </dgm:pt>
    <dgm:pt modelId="{9B093C97-EB1F-4BAA-ABFB-6CAB813B4B1C}" type="pres">
      <dgm:prSet presAssocID="{BFB62AE1-11EE-4FB4-B3EF-1F23FCFA1836}" presName="aNode" presStyleLbl="fgAcc1" presStyleIdx="1" presStyleCnt="8">
        <dgm:presLayoutVars>
          <dgm:bulletEnabled val="1"/>
        </dgm:presLayoutVars>
      </dgm:prSet>
      <dgm:spPr/>
    </dgm:pt>
    <dgm:pt modelId="{8E0724F8-5455-4573-9B4E-6853A8987D93}" type="pres">
      <dgm:prSet presAssocID="{BFB62AE1-11EE-4FB4-B3EF-1F23FCFA1836}" presName="aSpace" presStyleCnt="0"/>
      <dgm:spPr/>
    </dgm:pt>
    <dgm:pt modelId="{E0633497-0BCE-484F-BCA1-6C1429E8F4A0}" type="pres">
      <dgm:prSet presAssocID="{A769CFA2-C0F5-43E8-829A-79153E85F1C7}" presName="aNode" presStyleLbl="fgAcc1" presStyleIdx="2" presStyleCnt="8">
        <dgm:presLayoutVars>
          <dgm:bulletEnabled val="1"/>
        </dgm:presLayoutVars>
      </dgm:prSet>
      <dgm:spPr/>
    </dgm:pt>
    <dgm:pt modelId="{662E5083-D245-4590-8657-B65206C2ADAA}" type="pres">
      <dgm:prSet presAssocID="{A769CFA2-C0F5-43E8-829A-79153E85F1C7}" presName="aSpace" presStyleCnt="0"/>
      <dgm:spPr/>
    </dgm:pt>
    <dgm:pt modelId="{E4C51294-BD22-4E24-AEE7-A9A9DF163EDF}" type="pres">
      <dgm:prSet presAssocID="{483BED8B-3C25-443A-93C0-028696C742C7}" presName="aNode" presStyleLbl="fgAcc1" presStyleIdx="3" presStyleCnt="8">
        <dgm:presLayoutVars>
          <dgm:bulletEnabled val="1"/>
        </dgm:presLayoutVars>
      </dgm:prSet>
      <dgm:spPr/>
    </dgm:pt>
    <dgm:pt modelId="{F0ACB42F-4315-4D1E-8471-175FCF8213FD}" type="pres">
      <dgm:prSet presAssocID="{483BED8B-3C25-443A-93C0-028696C742C7}" presName="aSpace" presStyleCnt="0"/>
      <dgm:spPr/>
    </dgm:pt>
    <dgm:pt modelId="{5C6C2751-A257-4BFB-B939-0FDF9A995293}" type="pres">
      <dgm:prSet presAssocID="{5F26D01A-1B6E-4A86-AC28-1A141EB221E2}" presName="aNode" presStyleLbl="fgAcc1" presStyleIdx="4" presStyleCnt="8">
        <dgm:presLayoutVars>
          <dgm:bulletEnabled val="1"/>
        </dgm:presLayoutVars>
      </dgm:prSet>
      <dgm:spPr/>
    </dgm:pt>
    <dgm:pt modelId="{80F59786-1B13-472F-881C-3A95C95817C3}" type="pres">
      <dgm:prSet presAssocID="{5F26D01A-1B6E-4A86-AC28-1A141EB221E2}" presName="aSpace" presStyleCnt="0"/>
      <dgm:spPr/>
    </dgm:pt>
    <dgm:pt modelId="{FFE47B8D-782B-40A7-BD1A-EB9E7A15CF73}" type="pres">
      <dgm:prSet presAssocID="{A78D3CA4-FD1C-493C-BEE8-23DEC122787A}" presName="aNode" presStyleLbl="fgAcc1" presStyleIdx="5" presStyleCnt="8">
        <dgm:presLayoutVars>
          <dgm:bulletEnabled val="1"/>
        </dgm:presLayoutVars>
      </dgm:prSet>
      <dgm:spPr/>
    </dgm:pt>
    <dgm:pt modelId="{B143E69D-ABF7-4A01-ACB6-25E661475BC2}" type="pres">
      <dgm:prSet presAssocID="{A78D3CA4-FD1C-493C-BEE8-23DEC122787A}" presName="aSpace" presStyleCnt="0"/>
      <dgm:spPr/>
    </dgm:pt>
    <dgm:pt modelId="{C3AD90F3-BF48-4967-8695-EAEB0F2537E7}" type="pres">
      <dgm:prSet presAssocID="{008D13C7-4D1F-43CE-93CA-A2B5957A89C2}" presName="aNode" presStyleLbl="fgAcc1" presStyleIdx="6" presStyleCnt="8">
        <dgm:presLayoutVars>
          <dgm:bulletEnabled val="1"/>
        </dgm:presLayoutVars>
      </dgm:prSet>
      <dgm:spPr/>
    </dgm:pt>
    <dgm:pt modelId="{986ECACF-FE6E-4F77-BB5C-E53E63D2A09B}" type="pres">
      <dgm:prSet presAssocID="{008D13C7-4D1F-43CE-93CA-A2B5957A89C2}" presName="aSpace" presStyleCnt="0"/>
      <dgm:spPr/>
    </dgm:pt>
    <dgm:pt modelId="{DFEAF755-FE08-429F-815F-6012AF9929AE}" type="pres">
      <dgm:prSet presAssocID="{BE8841FA-690E-4C6C-948F-DC02D39F3521}" presName="aNode" presStyleLbl="fgAcc1" presStyleIdx="7" presStyleCnt="8">
        <dgm:presLayoutVars>
          <dgm:bulletEnabled val="1"/>
        </dgm:presLayoutVars>
      </dgm:prSet>
      <dgm:spPr/>
    </dgm:pt>
    <dgm:pt modelId="{E5B5B9CB-7BA8-46EE-9087-287464345E69}" type="pres">
      <dgm:prSet presAssocID="{BE8841FA-690E-4C6C-948F-DC02D39F3521}" presName="aSpace" presStyleCnt="0"/>
      <dgm:spPr/>
    </dgm:pt>
  </dgm:ptLst>
  <dgm:cxnLst>
    <dgm:cxn modelId="{17321F19-DF27-4DA4-9BA5-5FEBAABBFAC7}" type="presOf" srcId="{483BED8B-3C25-443A-93C0-028696C742C7}" destId="{E4C51294-BD22-4E24-AEE7-A9A9DF163EDF}" srcOrd="0" destOrd="0" presId="urn:microsoft.com/office/officeart/2005/8/layout/pyramid2"/>
    <dgm:cxn modelId="{749C671D-B7B5-41B2-B2E8-80EB3B52678F}" type="presOf" srcId="{5F26D01A-1B6E-4A86-AC28-1A141EB221E2}" destId="{5C6C2751-A257-4BFB-B939-0FDF9A995293}" srcOrd="0" destOrd="0" presId="urn:microsoft.com/office/officeart/2005/8/layout/pyramid2"/>
    <dgm:cxn modelId="{6BFED42C-D041-4D1B-AE6E-623BAF391C00}" type="presOf" srcId="{0F88601E-8EB6-4CC5-84DB-48E9DA3D4DCB}" destId="{BFD1412C-E128-414E-AA6A-A4C6E5B4FA33}" srcOrd="0" destOrd="0" presId="urn:microsoft.com/office/officeart/2005/8/layout/pyramid2"/>
    <dgm:cxn modelId="{1A7B2D31-152A-45BD-9D3F-C2E29AC82B4B}" srcId="{C799ED3E-FB5D-48A5-84E9-AA8F3639C976}" destId="{A769CFA2-C0F5-43E8-829A-79153E85F1C7}" srcOrd="2" destOrd="0" parTransId="{9E5CACD6-C733-47F4-8CCA-19CAD6DA899B}" sibTransId="{3C4014E7-FEFC-4ACE-B8AC-028843537A5F}"/>
    <dgm:cxn modelId="{8F06CB63-073A-48FA-B42A-CEDEB5864756}" srcId="{C799ED3E-FB5D-48A5-84E9-AA8F3639C976}" destId="{483BED8B-3C25-443A-93C0-028696C742C7}" srcOrd="3" destOrd="0" parTransId="{F5B8F19E-AC68-496C-A4B4-E58B11773F0E}" sibTransId="{8EC9DED7-CC14-48A6-B709-E542118E907F}"/>
    <dgm:cxn modelId="{D3CE9549-2637-4E6E-950D-E8E58B03794D}" srcId="{C799ED3E-FB5D-48A5-84E9-AA8F3639C976}" destId="{BFB62AE1-11EE-4FB4-B3EF-1F23FCFA1836}" srcOrd="1" destOrd="0" parTransId="{7605BAF6-DFC8-4D23-B637-9EDA16D28A0C}" sibTransId="{189ADDD4-0943-427D-BAE7-F1EFD66C92EE}"/>
    <dgm:cxn modelId="{7D10A14D-4CB0-4601-880B-975AFDB444DB}" type="presOf" srcId="{A769CFA2-C0F5-43E8-829A-79153E85F1C7}" destId="{E0633497-0BCE-484F-BCA1-6C1429E8F4A0}" srcOrd="0" destOrd="0" presId="urn:microsoft.com/office/officeart/2005/8/layout/pyramid2"/>
    <dgm:cxn modelId="{4B7E3172-3083-4527-A216-646C7EB2F8B2}" srcId="{C799ED3E-FB5D-48A5-84E9-AA8F3639C976}" destId="{5F26D01A-1B6E-4A86-AC28-1A141EB221E2}" srcOrd="4" destOrd="0" parTransId="{9ACF2964-BED2-43AE-A804-2C61E5D2C9F6}" sibTransId="{78C34757-87BC-4547-92AA-7E0CE4E58689}"/>
    <dgm:cxn modelId="{65A68075-AD5C-49B8-8E90-B29A612403B1}" type="presOf" srcId="{BE8841FA-690E-4C6C-948F-DC02D39F3521}" destId="{DFEAF755-FE08-429F-815F-6012AF9929AE}" srcOrd="0" destOrd="0" presId="urn:microsoft.com/office/officeart/2005/8/layout/pyramid2"/>
    <dgm:cxn modelId="{724AB283-C554-4E35-A70D-045853445028}" type="presOf" srcId="{BFB62AE1-11EE-4FB4-B3EF-1F23FCFA1836}" destId="{9B093C97-EB1F-4BAA-ABFB-6CAB813B4B1C}" srcOrd="0" destOrd="0" presId="urn:microsoft.com/office/officeart/2005/8/layout/pyramid2"/>
    <dgm:cxn modelId="{7C4C718C-0522-45DF-A4B5-9F40676B3B0F}" type="presOf" srcId="{008D13C7-4D1F-43CE-93CA-A2B5957A89C2}" destId="{C3AD90F3-BF48-4967-8695-EAEB0F2537E7}" srcOrd="0" destOrd="0" presId="urn:microsoft.com/office/officeart/2005/8/layout/pyramid2"/>
    <dgm:cxn modelId="{6E25E993-93A1-4AAB-B87D-AAC0DDF05F6A}" type="presOf" srcId="{A78D3CA4-FD1C-493C-BEE8-23DEC122787A}" destId="{FFE47B8D-782B-40A7-BD1A-EB9E7A15CF73}" srcOrd="0" destOrd="0" presId="urn:microsoft.com/office/officeart/2005/8/layout/pyramid2"/>
    <dgm:cxn modelId="{57FFAC9C-9195-458E-B488-2DABA5451268}" srcId="{C799ED3E-FB5D-48A5-84E9-AA8F3639C976}" destId="{A78D3CA4-FD1C-493C-BEE8-23DEC122787A}" srcOrd="5" destOrd="0" parTransId="{A3F506D5-AA19-479D-8997-AB6A5E0A073C}" sibTransId="{49DDAD69-3B85-4310-8E67-59E4759453AE}"/>
    <dgm:cxn modelId="{71C26CD3-9003-4694-ABA2-6437DBFD097F}" srcId="{C799ED3E-FB5D-48A5-84E9-AA8F3639C976}" destId="{BE8841FA-690E-4C6C-948F-DC02D39F3521}" srcOrd="7" destOrd="0" parTransId="{D0798C12-A9B2-4C7F-8E39-C231D5B4B50D}" sibTransId="{683CF163-93D9-4BA0-B60D-B4C0FA66BD28}"/>
    <dgm:cxn modelId="{3B927ED3-02E6-44C6-97F9-BA94D7CC7C7C}" srcId="{C799ED3E-FB5D-48A5-84E9-AA8F3639C976}" destId="{0F88601E-8EB6-4CC5-84DB-48E9DA3D4DCB}" srcOrd="0" destOrd="0" parTransId="{8B3F393E-CB64-44D1-A265-0792F2DF5366}" sibTransId="{5BB04026-D26E-430A-8AFA-6B08C48BA711}"/>
    <dgm:cxn modelId="{A08EFAD7-0F1D-42A1-BC36-9C4D91016CEC}" srcId="{C799ED3E-FB5D-48A5-84E9-AA8F3639C976}" destId="{008D13C7-4D1F-43CE-93CA-A2B5957A89C2}" srcOrd="6" destOrd="0" parTransId="{46D9EC65-B4DC-4BB4-B690-420F1E2045BF}" sibTransId="{5ABED53F-7066-40FF-B0C6-0F01FA003A64}"/>
    <dgm:cxn modelId="{9D8C9DF9-5270-49AE-8FCF-0EA60ECC26BC}" type="presOf" srcId="{C799ED3E-FB5D-48A5-84E9-AA8F3639C976}" destId="{A85F3F13-A526-45DF-924C-7E832C9FFBE6}" srcOrd="0" destOrd="0" presId="urn:microsoft.com/office/officeart/2005/8/layout/pyramid2"/>
    <dgm:cxn modelId="{51C1E92C-9589-42EC-A378-20607C62F068}" type="presParOf" srcId="{A85F3F13-A526-45DF-924C-7E832C9FFBE6}" destId="{ABF86034-E125-40CE-A859-DAD35AFE8853}" srcOrd="0" destOrd="0" presId="urn:microsoft.com/office/officeart/2005/8/layout/pyramid2"/>
    <dgm:cxn modelId="{4C1CC078-C6D0-479E-A35D-93FB96BBA136}" type="presParOf" srcId="{A85F3F13-A526-45DF-924C-7E832C9FFBE6}" destId="{790F2138-6C74-4FB4-BF66-5ED39CAE44E4}" srcOrd="1" destOrd="0" presId="urn:microsoft.com/office/officeart/2005/8/layout/pyramid2"/>
    <dgm:cxn modelId="{9E9560DE-7457-46E4-8D9E-6093EF35FD64}" type="presParOf" srcId="{790F2138-6C74-4FB4-BF66-5ED39CAE44E4}" destId="{BFD1412C-E128-414E-AA6A-A4C6E5B4FA33}" srcOrd="0" destOrd="0" presId="urn:microsoft.com/office/officeart/2005/8/layout/pyramid2"/>
    <dgm:cxn modelId="{03B42540-2468-4F63-89C3-BEADA1E7624A}" type="presParOf" srcId="{790F2138-6C74-4FB4-BF66-5ED39CAE44E4}" destId="{A47D4666-28EB-4B0B-AE00-6D6E196DEE02}" srcOrd="1" destOrd="0" presId="urn:microsoft.com/office/officeart/2005/8/layout/pyramid2"/>
    <dgm:cxn modelId="{45B43C22-E1B7-4B3F-961E-1893FE6F31CC}" type="presParOf" srcId="{790F2138-6C74-4FB4-BF66-5ED39CAE44E4}" destId="{9B093C97-EB1F-4BAA-ABFB-6CAB813B4B1C}" srcOrd="2" destOrd="0" presId="urn:microsoft.com/office/officeart/2005/8/layout/pyramid2"/>
    <dgm:cxn modelId="{CAD9E5E2-DF9D-4A24-B79B-EF1BADF5F102}" type="presParOf" srcId="{790F2138-6C74-4FB4-BF66-5ED39CAE44E4}" destId="{8E0724F8-5455-4573-9B4E-6853A8987D93}" srcOrd="3" destOrd="0" presId="urn:microsoft.com/office/officeart/2005/8/layout/pyramid2"/>
    <dgm:cxn modelId="{41A38FFF-B642-4BF9-8452-1F2C19746243}" type="presParOf" srcId="{790F2138-6C74-4FB4-BF66-5ED39CAE44E4}" destId="{E0633497-0BCE-484F-BCA1-6C1429E8F4A0}" srcOrd="4" destOrd="0" presId="urn:microsoft.com/office/officeart/2005/8/layout/pyramid2"/>
    <dgm:cxn modelId="{7B002ED9-45BD-4A70-80B6-7C9CC57701EF}" type="presParOf" srcId="{790F2138-6C74-4FB4-BF66-5ED39CAE44E4}" destId="{662E5083-D245-4590-8657-B65206C2ADAA}" srcOrd="5" destOrd="0" presId="urn:microsoft.com/office/officeart/2005/8/layout/pyramid2"/>
    <dgm:cxn modelId="{F94B1408-C951-4CE7-8EC7-F284DD9B1A25}" type="presParOf" srcId="{790F2138-6C74-4FB4-BF66-5ED39CAE44E4}" destId="{E4C51294-BD22-4E24-AEE7-A9A9DF163EDF}" srcOrd="6" destOrd="0" presId="urn:microsoft.com/office/officeart/2005/8/layout/pyramid2"/>
    <dgm:cxn modelId="{1C5F4DC6-AF85-45A5-AE1B-92D2DC03598A}" type="presParOf" srcId="{790F2138-6C74-4FB4-BF66-5ED39CAE44E4}" destId="{F0ACB42F-4315-4D1E-8471-175FCF8213FD}" srcOrd="7" destOrd="0" presId="urn:microsoft.com/office/officeart/2005/8/layout/pyramid2"/>
    <dgm:cxn modelId="{FD315497-A139-4DC8-967E-1CF5A54E7B01}" type="presParOf" srcId="{790F2138-6C74-4FB4-BF66-5ED39CAE44E4}" destId="{5C6C2751-A257-4BFB-B939-0FDF9A995293}" srcOrd="8" destOrd="0" presId="urn:microsoft.com/office/officeart/2005/8/layout/pyramid2"/>
    <dgm:cxn modelId="{7F0639B5-391E-4E27-9D85-B98E7CF1ACA2}" type="presParOf" srcId="{790F2138-6C74-4FB4-BF66-5ED39CAE44E4}" destId="{80F59786-1B13-472F-881C-3A95C95817C3}" srcOrd="9" destOrd="0" presId="urn:microsoft.com/office/officeart/2005/8/layout/pyramid2"/>
    <dgm:cxn modelId="{0FD12F37-38B5-4E37-9DC9-545BAEC3EEE9}" type="presParOf" srcId="{790F2138-6C74-4FB4-BF66-5ED39CAE44E4}" destId="{FFE47B8D-782B-40A7-BD1A-EB9E7A15CF73}" srcOrd="10" destOrd="0" presId="urn:microsoft.com/office/officeart/2005/8/layout/pyramid2"/>
    <dgm:cxn modelId="{0A7C3D24-CC15-4293-8ECA-3B8D9D040A1A}" type="presParOf" srcId="{790F2138-6C74-4FB4-BF66-5ED39CAE44E4}" destId="{B143E69D-ABF7-4A01-ACB6-25E661475BC2}" srcOrd="11" destOrd="0" presId="urn:microsoft.com/office/officeart/2005/8/layout/pyramid2"/>
    <dgm:cxn modelId="{3B8C44C9-C594-43CE-89E1-140755594A47}" type="presParOf" srcId="{790F2138-6C74-4FB4-BF66-5ED39CAE44E4}" destId="{C3AD90F3-BF48-4967-8695-EAEB0F2537E7}" srcOrd="12" destOrd="0" presId="urn:microsoft.com/office/officeart/2005/8/layout/pyramid2"/>
    <dgm:cxn modelId="{95660C9F-BD76-4F0E-91FE-CD3EB4071019}" type="presParOf" srcId="{790F2138-6C74-4FB4-BF66-5ED39CAE44E4}" destId="{986ECACF-FE6E-4F77-BB5C-E53E63D2A09B}" srcOrd="13" destOrd="0" presId="urn:microsoft.com/office/officeart/2005/8/layout/pyramid2"/>
    <dgm:cxn modelId="{021C8937-62E2-474F-836B-3BCA3C1B493D}" type="presParOf" srcId="{790F2138-6C74-4FB4-BF66-5ED39CAE44E4}" destId="{DFEAF755-FE08-429F-815F-6012AF9929AE}" srcOrd="14" destOrd="0" presId="urn:microsoft.com/office/officeart/2005/8/layout/pyramid2"/>
    <dgm:cxn modelId="{98BC1131-0F64-444E-B55D-B75A3A6B8AF5}" type="presParOf" srcId="{790F2138-6C74-4FB4-BF66-5ED39CAE44E4}" destId="{E5B5B9CB-7BA8-46EE-9087-287464345E69}" srcOrd="1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4FF001-C714-4EB2-BAB2-81303D24F71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9E04C2-091C-443E-9120-571413F30A86}">
      <dgm:prSet custT="1"/>
      <dgm:spPr/>
      <dgm:t>
        <a:bodyPr/>
        <a:lstStyle/>
        <a:p>
          <a:r>
            <a:rPr lang="en-US" sz="2000" b="1" i="0" baseline="0" dirty="0"/>
            <a:t>ROI</a:t>
          </a:r>
          <a:r>
            <a:rPr lang="en-US" sz="2000" b="0" i="0" baseline="0" dirty="0"/>
            <a:t>: Approx. 72% profit margin.</a:t>
          </a:r>
          <a:br>
            <a:rPr lang="en-US" sz="2000" b="0" i="0" baseline="0" dirty="0"/>
          </a:br>
          <a:r>
            <a:rPr lang="en-US" sz="2000" b="1" i="0" baseline="0" dirty="0"/>
            <a:t>Budget strategy</a:t>
          </a:r>
          <a:r>
            <a:rPr lang="en-US" sz="2000" b="0" i="0" baseline="0" dirty="0"/>
            <a:t> follows hospitality sector practices (Wood, 2024).</a:t>
          </a:r>
          <a:br>
            <a:rPr lang="en-US" sz="2000" b="0" i="0" baseline="0" dirty="0"/>
          </a:br>
          <a:r>
            <a:rPr lang="en-US" sz="2000" b="0" i="0" baseline="0" dirty="0"/>
            <a:t>Feasibility supported by similar successful UK events </a:t>
          </a:r>
          <a:r>
            <a:rPr lang="en-US" sz="2000" dirty="0"/>
            <a:t>(Getz and Page, 2019).</a:t>
          </a:r>
        </a:p>
      </dgm:t>
    </dgm:pt>
    <dgm:pt modelId="{8A1A47DC-4BF5-494E-8FD4-12437483F6BE}" type="parTrans" cxnId="{53BC86E7-0EB4-4C0B-8158-AB667F14C2C8}">
      <dgm:prSet/>
      <dgm:spPr/>
      <dgm:t>
        <a:bodyPr/>
        <a:lstStyle/>
        <a:p>
          <a:endParaRPr lang="en-US"/>
        </a:p>
      </dgm:t>
    </dgm:pt>
    <dgm:pt modelId="{9A22C3AF-C6B3-4F77-91C5-2B7EC4D12996}" type="sibTrans" cxnId="{53BC86E7-0EB4-4C0B-8158-AB667F14C2C8}">
      <dgm:prSet/>
      <dgm:spPr/>
      <dgm:t>
        <a:bodyPr/>
        <a:lstStyle/>
        <a:p>
          <a:endParaRPr lang="en-US"/>
        </a:p>
      </dgm:t>
    </dgm:pt>
    <dgm:pt modelId="{F675C7EE-31B4-4410-B9C2-F81D6EF5EE99}" type="pres">
      <dgm:prSet presAssocID="{FB4FF001-C714-4EB2-BAB2-81303D24F716}" presName="linear" presStyleCnt="0">
        <dgm:presLayoutVars>
          <dgm:animLvl val="lvl"/>
          <dgm:resizeHandles val="exact"/>
        </dgm:presLayoutVars>
      </dgm:prSet>
      <dgm:spPr/>
    </dgm:pt>
    <dgm:pt modelId="{78396B87-5D22-46E1-AE0B-6F35F85B729B}" type="pres">
      <dgm:prSet presAssocID="{499E04C2-091C-443E-9120-571413F30A86}" presName="parentText" presStyleLbl="node1" presStyleIdx="0" presStyleCnt="1" custLinFactNeighborX="89" custLinFactNeighborY="-1616">
        <dgm:presLayoutVars>
          <dgm:chMax val="0"/>
          <dgm:bulletEnabled val="1"/>
        </dgm:presLayoutVars>
      </dgm:prSet>
      <dgm:spPr/>
    </dgm:pt>
  </dgm:ptLst>
  <dgm:cxnLst>
    <dgm:cxn modelId="{793DC54A-CC91-4ECC-A019-54B9D7253F63}" type="presOf" srcId="{FB4FF001-C714-4EB2-BAB2-81303D24F716}" destId="{F675C7EE-31B4-4410-B9C2-F81D6EF5EE99}" srcOrd="0" destOrd="0" presId="urn:microsoft.com/office/officeart/2005/8/layout/vList2"/>
    <dgm:cxn modelId="{37E7A5C4-1669-4A9A-9CFD-F6A0D9565CF9}" type="presOf" srcId="{499E04C2-091C-443E-9120-571413F30A86}" destId="{78396B87-5D22-46E1-AE0B-6F35F85B729B}" srcOrd="0" destOrd="0" presId="urn:microsoft.com/office/officeart/2005/8/layout/vList2"/>
    <dgm:cxn modelId="{53BC86E7-0EB4-4C0B-8158-AB667F14C2C8}" srcId="{FB4FF001-C714-4EB2-BAB2-81303D24F716}" destId="{499E04C2-091C-443E-9120-571413F30A86}" srcOrd="0" destOrd="0" parTransId="{8A1A47DC-4BF5-494E-8FD4-12437483F6BE}" sibTransId="{9A22C3AF-C6B3-4F77-91C5-2B7EC4D12996}"/>
    <dgm:cxn modelId="{17BD961F-E159-4F08-9C47-8915FC80B4D8}" type="presParOf" srcId="{F675C7EE-31B4-4410-B9C2-F81D6EF5EE99}" destId="{78396B87-5D22-46E1-AE0B-6F35F85B729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8B41B4A-DD37-4238-878E-E51ABEF30E7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67B185F-BA19-45F6-A081-7C6DE7438FBA}">
      <dgm:prSet/>
      <dgm:spPr/>
      <dgm:t>
        <a:bodyPr/>
        <a:lstStyle/>
        <a:p>
          <a:r>
            <a:rPr lang="en-US" b="1" i="1" dirty="0"/>
            <a:t>Tool</a:t>
          </a:r>
          <a:r>
            <a:rPr lang="en-US" b="1" i="0" dirty="0"/>
            <a:t>s</a:t>
          </a:r>
          <a:r>
            <a:rPr lang="en-US" b="0" i="0" dirty="0"/>
            <a:t>:</a:t>
          </a:r>
          <a:endParaRPr lang="en-US" i="0" dirty="0"/>
        </a:p>
      </dgm:t>
    </dgm:pt>
    <dgm:pt modelId="{22405D85-41E9-42F4-8F55-5A5020E662A6}" type="parTrans" cxnId="{B5974C16-18EB-418B-A42E-12DFA00DBFF0}">
      <dgm:prSet/>
      <dgm:spPr/>
      <dgm:t>
        <a:bodyPr/>
        <a:lstStyle/>
        <a:p>
          <a:endParaRPr lang="en-US"/>
        </a:p>
      </dgm:t>
    </dgm:pt>
    <dgm:pt modelId="{9C605410-9EEE-4031-9AAA-51CD4594F39C}" type="sibTrans" cxnId="{B5974C16-18EB-418B-A42E-12DFA00DBFF0}">
      <dgm:prSet/>
      <dgm:spPr/>
      <dgm:t>
        <a:bodyPr/>
        <a:lstStyle/>
        <a:p>
          <a:endParaRPr lang="en-US"/>
        </a:p>
      </dgm:t>
    </dgm:pt>
    <dgm:pt modelId="{7BE762C3-19A2-4D56-BD9B-E95543C483BF}">
      <dgm:prSet/>
      <dgm:spPr/>
      <dgm:t>
        <a:bodyPr/>
        <a:lstStyle/>
        <a:p>
          <a:r>
            <a:rPr lang="en-US" b="0" i="0"/>
            <a:t>Multi-platform digital campaigns (Instagram, LinkedIn, email) (Ngo et al., 2023).</a:t>
          </a:r>
          <a:endParaRPr lang="en-US"/>
        </a:p>
      </dgm:t>
    </dgm:pt>
    <dgm:pt modelId="{01DFC71B-E4BA-42AD-AA38-272A10BDD7A3}" type="parTrans" cxnId="{DC13136C-83B5-4BD7-96B5-5BD40F6E4B44}">
      <dgm:prSet/>
      <dgm:spPr/>
      <dgm:t>
        <a:bodyPr/>
        <a:lstStyle/>
        <a:p>
          <a:endParaRPr lang="en-US"/>
        </a:p>
      </dgm:t>
    </dgm:pt>
    <dgm:pt modelId="{A96ECC14-4098-4CB8-9D96-D8BDB684026F}" type="sibTrans" cxnId="{DC13136C-83B5-4BD7-96B5-5BD40F6E4B44}">
      <dgm:prSet/>
      <dgm:spPr/>
      <dgm:t>
        <a:bodyPr/>
        <a:lstStyle/>
        <a:p>
          <a:endParaRPr lang="en-US"/>
        </a:p>
      </dgm:t>
    </dgm:pt>
    <dgm:pt modelId="{D53B60C4-04FD-42D4-AE68-B8AF4DA96FDC}">
      <dgm:prSet/>
      <dgm:spPr/>
      <dgm:t>
        <a:bodyPr/>
        <a:lstStyle/>
        <a:p>
          <a:r>
            <a:rPr lang="en-US" b="0" i="0" dirty="0"/>
            <a:t>AI for audience targeting and custom content (Peltier et al., 2024).</a:t>
          </a:r>
          <a:endParaRPr lang="en-US" dirty="0"/>
        </a:p>
      </dgm:t>
    </dgm:pt>
    <dgm:pt modelId="{7A681835-16DD-4CD7-A0E7-23C4CEF44E37}" type="parTrans" cxnId="{E7323CB6-9B82-479E-9BB6-BED80171B769}">
      <dgm:prSet/>
      <dgm:spPr/>
      <dgm:t>
        <a:bodyPr/>
        <a:lstStyle/>
        <a:p>
          <a:endParaRPr lang="en-US"/>
        </a:p>
      </dgm:t>
    </dgm:pt>
    <dgm:pt modelId="{62574D6F-EAAF-4B1A-937C-69527DC3B0C5}" type="sibTrans" cxnId="{E7323CB6-9B82-479E-9BB6-BED80171B769}">
      <dgm:prSet/>
      <dgm:spPr/>
      <dgm:t>
        <a:bodyPr/>
        <a:lstStyle/>
        <a:p>
          <a:endParaRPr lang="en-US"/>
        </a:p>
      </dgm:t>
    </dgm:pt>
    <dgm:pt modelId="{4DD67387-C73D-4DD5-A80A-A99A510E9973}">
      <dgm:prSet/>
      <dgm:spPr/>
      <dgm:t>
        <a:bodyPr/>
        <a:lstStyle/>
        <a:p>
          <a:r>
            <a:rPr lang="en-US" b="1" i="1" dirty="0"/>
            <a:t>Messaging</a:t>
          </a:r>
          <a:r>
            <a:rPr lang="en-US" b="0" i="1" dirty="0"/>
            <a:t>:</a:t>
          </a:r>
          <a:endParaRPr lang="en-US" i="1" dirty="0"/>
        </a:p>
      </dgm:t>
    </dgm:pt>
    <dgm:pt modelId="{130F9CBC-8B1D-43E9-A60F-B5F34F256756}" type="parTrans" cxnId="{B823F0E7-7964-4B85-84E1-4091FDBD358C}">
      <dgm:prSet/>
      <dgm:spPr/>
      <dgm:t>
        <a:bodyPr/>
        <a:lstStyle/>
        <a:p>
          <a:endParaRPr lang="en-US"/>
        </a:p>
      </dgm:t>
    </dgm:pt>
    <dgm:pt modelId="{899BB668-2399-49EA-A0C7-AFDAF7F78961}" type="sibTrans" cxnId="{B823F0E7-7964-4B85-84E1-4091FDBD358C}">
      <dgm:prSet/>
      <dgm:spPr/>
      <dgm:t>
        <a:bodyPr/>
        <a:lstStyle/>
        <a:p>
          <a:endParaRPr lang="en-US"/>
        </a:p>
      </dgm:t>
    </dgm:pt>
    <dgm:pt modelId="{0A3E36F7-3E7C-4211-89BC-25C917C35AB9}">
      <dgm:prSet/>
      <dgm:spPr/>
      <dgm:t>
        <a:bodyPr/>
        <a:lstStyle/>
        <a:p>
          <a:r>
            <a:rPr lang="en-US" b="0" i="1"/>
            <a:t>“Give Hope. Build Futures. Make Change Happen.”</a:t>
          </a:r>
          <a:endParaRPr lang="en-US"/>
        </a:p>
      </dgm:t>
    </dgm:pt>
    <dgm:pt modelId="{19B8B9E2-45C7-4EA6-8975-1A0BDC750E9C}" type="parTrans" cxnId="{D0DDAE9E-A10E-4211-A29A-EF77EC7B49C3}">
      <dgm:prSet/>
      <dgm:spPr/>
      <dgm:t>
        <a:bodyPr/>
        <a:lstStyle/>
        <a:p>
          <a:endParaRPr lang="en-US"/>
        </a:p>
      </dgm:t>
    </dgm:pt>
    <dgm:pt modelId="{7CF81AC1-28CF-4759-B9BA-E6D8A0AD99C1}" type="sibTrans" cxnId="{D0DDAE9E-A10E-4211-A29A-EF77EC7B49C3}">
      <dgm:prSet/>
      <dgm:spPr/>
      <dgm:t>
        <a:bodyPr/>
        <a:lstStyle/>
        <a:p>
          <a:endParaRPr lang="en-US"/>
        </a:p>
      </dgm:t>
    </dgm:pt>
    <dgm:pt modelId="{64BAA568-EF1E-4338-9CB6-0107F382A873}">
      <dgm:prSet/>
      <dgm:spPr/>
      <dgm:t>
        <a:bodyPr/>
        <a:lstStyle/>
        <a:p>
          <a:r>
            <a:rPr lang="en-US" b="0" i="0"/>
            <a:t>Emotional storytelling to drive impact (Kottasz et al., 2022).</a:t>
          </a:r>
          <a:endParaRPr lang="en-US"/>
        </a:p>
      </dgm:t>
    </dgm:pt>
    <dgm:pt modelId="{1F18331B-EA4B-49A7-A4AC-77589FC8735A}" type="parTrans" cxnId="{AFB92845-8E7D-467D-BC5F-C6CA61225DC3}">
      <dgm:prSet/>
      <dgm:spPr/>
      <dgm:t>
        <a:bodyPr/>
        <a:lstStyle/>
        <a:p>
          <a:endParaRPr lang="en-US"/>
        </a:p>
      </dgm:t>
    </dgm:pt>
    <dgm:pt modelId="{339C89DA-6649-4273-8304-B9ECDF3A11A3}" type="sibTrans" cxnId="{AFB92845-8E7D-467D-BC5F-C6CA61225DC3}">
      <dgm:prSet/>
      <dgm:spPr/>
      <dgm:t>
        <a:bodyPr/>
        <a:lstStyle/>
        <a:p>
          <a:endParaRPr lang="en-US"/>
        </a:p>
      </dgm:t>
    </dgm:pt>
    <dgm:pt modelId="{C090EF4D-F888-4811-8701-BC3EDC80E91F}">
      <dgm:prSet/>
      <dgm:spPr/>
      <dgm:t>
        <a:bodyPr/>
        <a:lstStyle/>
        <a:p>
          <a:r>
            <a:rPr lang="en-US" b="1" i="1" dirty="0"/>
            <a:t>Promotional Timeline</a:t>
          </a:r>
          <a:r>
            <a:rPr lang="en-US" b="0" i="1" dirty="0"/>
            <a:t>:</a:t>
          </a:r>
          <a:endParaRPr lang="en-US" i="1" dirty="0"/>
        </a:p>
      </dgm:t>
    </dgm:pt>
    <dgm:pt modelId="{5A66E46D-BF04-4AC1-B994-013BBA1147DF}" type="parTrans" cxnId="{FB57EBCF-DC4D-4550-81E1-83CCA5FC091E}">
      <dgm:prSet/>
      <dgm:spPr/>
      <dgm:t>
        <a:bodyPr/>
        <a:lstStyle/>
        <a:p>
          <a:endParaRPr lang="en-US"/>
        </a:p>
      </dgm:t>
    </dgm:pt>
    <dgm:pt modelId="{FC1A7914-BB5A-40DC-928F-ADB49EE550CD}" type="sibTrans" cxnId="{FB57EBCF-DC4D-4550-81E1-83CCA5FC091E}">
      <dgm:prSet/>
      <dgm:spPr/>
      <dgm:t>
        <a:bodyPr/>
        <a:lstStyle/>
        <a:p>
          <a:endParaRPr lang="en-US"/>
        </a:p>
      </dgm:t>
    </dgm:pt>
    <dgm:pt modelId="{6E90C6FA-8286-4C8F-906A-A5E109F7CB01}">
      <dgm:prSet/>
      <dgm:spPr/>
      <dgm:t>
        <a:bodyPr/>
        <a:lstStyle/>
        <a:p>
          <a:r>
            <a:rPr lang="en-US" b="0" i="0"/>
            <a:t>Launch: 4 months prior</a:t>
          </a:r>
          <a:endParaRPr lang="en-US"/>
        </a:p>
      </dgm:t>
    </dgm:pt>
    <dgm:pt modelId="{256C7252-716E-4A0A-89AF-8BE852CCCCE8}" type="parTrans" cxnId="{4D46635B-DB4B-486C-96D5-51310B5C6389}">
      <dgm:prSet/>
      <dgm:spPr/>
      <dgm:t>
        <a:bodyPr/>
        <a:lstStyle/>
        <a:p>
          <a:endParaRPr lang="en-US"/>
        </a:p>
      </dgm:t>
    </dgm:pt>
    <dgm:pt modelId="{84928E96-6B9A-443B-8B0F-7898F55A49CD}" type="sibTrans" cxnId="{4D46635B-DB4B-486C-96D5-51310B5C6389}">
      <dgm:prSet/>
      <dgm:spPr/>
      <dgm:t>
        <a:bodyPr/>
        <a:lstStyle/>
        <a:p>
          <a:endParaRPr lang="en-US"/>
        </a:p>
      </dgm:t>
    </dgm:pt>
    <dgm:pt modelId="{9DE95180-5FEC-4037-BBB0-C52499DB5A80}">
      <dgm:prSet/>
      <dgm:spPr/>
      <dgm:t>
        <a:bodyPr/>
        <a:lstStyle/>
        <a:p>
          <a:r>
            <a:rPr lang="en-US" b="0" i="0"/>
            <a:t>Peak Engagement: 6–8 weeks</a:t>
          </a:r>
          <a:endParaRPr lang="en-US"/>
        </a:p>
      </dgm:t>
    </dgm:pt>
    <dgm:pt modelId="{A0270CB0-8E27-4C78-922E-36E5CBA66EC9}" type="parTrans" cxnId="{BC075A21-E16A-411F-B639-DD5D643F3D26}">
      <dgm:prSet/>
      <dgm:spPr/>
      <dgm:t>
        <a:bodyPr/>
        <a:lstStyle/>
        <a:p>
          <a:endParaRPr lang="en-US"/>
        </a:p>
      </dgm:t>
    </dgm:pt>
    <dgm:pt modelId="{8EDF370F-1F6D-4293-983B-8B94DE8E6D1B}" type="sibTrans" cxnId="{BC075A21-E16A-411F-B639-DD5D643F3D26}">
      <dgm:prSet/>
      <dgm:spPr/>
      <dgm:t>
        <a:bodyPr/>
        <a:lstStyle/>
        <a:p>
          <a:endParaRPr lang="en-US"/>
        </a:p>
      </dgm:t>
    </dgm:pt>
    <dgm:pt modelId="{CD006991-E285-4C5B-82BB-4E0528F61126}">
      <dgm:prSet/>
      <dgm:spPr/>
      <dgm:t>
        <a:bodyPr/>
        <a:lstStyle/>
        <a:p>
          <a:r>
            <a:rPr lang="en-US" b="0" i="0"/>
            <a:t>Final Countdown: 1 week + day-of live content (Zhang, 2021)</a:t>
          </a:r>
          <a:endParaRPr lang="en-US"/>
        </a:p>
      </dgm:t>
    </dgm:pt>
    <dgm:pt modelId="{58CF2939-3131-415E-ACBA-0EF57594E468}" type="parTrans" cxnId="{FE260437-F694-43B1-8737-2E7CDE07659B}">
      <dgm:prSet/>
      <dgm:spPr/>
      <dgm:t>
        <a:bodyPr/>
        <a:lstStyle/>
        <a:p>
          <a:endParaRPr lang="en-US"/>
        </a:p>
      </dgm:t>
    </dgm:pt>
    <dgm:pt modelId="{26612A2A-D673-4D1C-AD93-44EBF55DDD14}" type="sibTrans" cxnId="{FE260437-F694-43B1-8737-2E7CDE07659B}">
      <dgm:prSet/>
      <dgm:spPr/>
      <dgm:t>
        <a:bodyPr/>
        <a:lstStyle/>
        <a:p>
          <a:endParaRPr lang="en-US"/>
        </a:p>
      </dgm:t>
    </dgm:pt>
    <dgm:pt modelId="{4A62D1E1-5C56-43AF-B7CF-E5A6BB99F09E}" type="pres">
      <dgm:prSet presAssocID="{38B41B4A-DD37-4238-878E-E51ABEF30E7A}" presName="linear" presStyleCnt="0">
        <dgm:presLayoutVars>
          <dgm:animLvl val="lvl"/>
          <dgm:resizeHandles val="exact"/>
        </dgm:presLayoutVars>
      </dgm:prSet>
      <dgm:spPr/>
    </dgm:pt>
    <dgm:pt modelId="{47F701A0-44D3-4A51-B163-D48FB433773B}" type="pres">
      <dgm:prSet presAssocID="{767B185F-BA19-45F6-A081-7C6DE7438FBA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410D6EF9-710D-4E23-B7E8-4A68E0CEA575}" type="pres">
      <dgm:prSet presAssocID="{9C605410-9EEE-4031-9AAA-51CD4594F39C}" presName="spacer" presStyleCnt="0"/>
      <dgm:spPr/>
    </dgm:pt>
    <dgm:pt modelId="{EB99C20C-DDA5-4855-80B8-BC3292EA0313}" type="pres">
      <dgm:prSet presAssocID="{7BE762C3-19A2-4D56-BD9B-E95543C483BF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60408422-C531-4D57-9EEE-F6A3E3D2791D}" type="pres">
      <dgm:prSet presAssocID="{A96ECC14-4098-4CB8-9D96-D8BDB684026F}" presName="spacer" presStyleCnt="0"/>
      <dgm:spPr/>
    </dgm:pt>
    <dgm:pt modelId="{279E4B90-89F6-443E-B55C-3262BF06842A}" type="pres">
      <dgm:prSet presAssocID="{D53B60C4-04FD-42D4-AE68-B8AF4DA96FDC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6AE7BDED-5CA3-4F92-8045-87D77C95FC02}" type="pres">
      <dgm:prSet presAssocID="{62574D6F-EAAF-4B1A-937C-69527DC3B0C5}" presName="spacer" presStyleCnt="0"/>
      <dgm:spPr/>
    </dgm:pt>
    <dgm:pt modelId="{AD6A02B0-A307-44C8-BAFF-4A2BB691ADE6}" type="pres">
      <dgm:prSet presAssocID="{4DD67387-C73D-4DD5-A80A-A99A510E9973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4FB64FA1-B0C6-48A9-8159-09E203E5073B}" type="pres">
      <dgm:prSet presAssocID="{899BB668-2399-49EA-A0C7-AFDAF7F78961}" presName="spacer" presStyleCnt="0"/>
      <dgm:spPr/>
    </dgm:pt>
    <dgm:pt modelId="{A6CF26DC-5D85-4AE5-AB03-605432B5DFDC}" type="pres">
      <dgm:prSet presAssocID="{0A3E36F7-3E7C-4211-89BC-25C917C35AB9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35D225A9-98BB-4202-98FF-AE7CEED0D26F}" type="pres">
      <dgm:prSet presAssocID="{7CF81AC1-28CF-4759-B9BA-E6D8A0AD99C1}" presName="spacer" presStyleCnt="0"/>
      <dgm:spPr/>
    </dgm:pt>
    <dgm:pt modelId="{65577687-5284-457C-A890-C0C0CB982FA1}" type="pres">
      <dgm:prSet presAssocID="{64BAA568-EF1E-4338-9CB6-0107F382A873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53E9C2E4-AD64-496C-9544-AF605B15E753}" type="pres">
      <dgm:prSet presAssocID="{339C89DA-6649-4273-8304-B9ECDF3A11A3}" presName="spacer" presStyleCnt="0"/>
      <dgm:spPr/>
    </dgm:pt>
    <dgm:pt modelId="{468414CF-E785-422A-9590-BCBB1691522F}" type="pres">
      <dgm:prSet presAssocID="{C090EF4D-F888-4811-8701-BC3EDC80E91F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E5EC6EF0-BC92-46C3-A738-27A4C020C963}" type="pres">
      <dgm:prSet presAssocID="{FC1A7914-BB5A-40DC-928F-ADB49EE550CD}" presName="spacer" presStyleCnt="0"/>
      <dgm:spPr/>
    </dgm:pt>
    <dgm:pt modelId="{532FAC58-8642-45DE-BA84-735E0FA9466A}" type="pres">
      <dgm:prSet presAssocID="{6E90C6FA-8286-4C8F-906A-A5E109F7CB01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2FE11416-4859-443D-9A56-7C0782DE92DD}" type="pres">
      <dgm:prSet presAssocID="{84928E96-6B9A-443B-8B0F-7898F55A49CD}" presName="spacer" presStyleCnt="0"/>
      <dgm:spPr/>
    </dgm:pt>
    <dgm:pt modelId="{F7268361-4078-4CB0-9C95-9D38F380D345}" type="pres">
      <dgm:prSet presAssocID="{9DE95180-5FEC-4037-BBB0-C52499DB5A80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1D0D04BA-A845-4B46-BB91-48A71AFCF0D1}" type="pres">
      <dgm:prSet presAssocID="{8EDF370F-1F6D-4293-983B-8B94DE8E6D1B}" presName="spacer" presStyleCnt="0"/>
      <dgm:spPr/>
    </dgm:pt>
    <dgm:pt modelId="{76215DA7-AE1C-4B0F-89C5-B1E53B33BE85}" type="pres">
      <dgm:prSet presAssocID="{CD006991-E285-4C5B-82BB-4E0528F61126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9FEE6816-25DF-47B0-A0F5-D4215FEB6630}" type="presOf" srcId="{C090EF4D-F888-4811-8701-BC3EDC80E91F}" destId="{468414CF-E785-422A-9590-BCBB1691522F}" srcOrd="0" destOrd="0" presId="urn:microsoft.com/office/officeart/2005/8/layout/vList2"/>
    <dgm:cxn modelId="{B5974C16-18EB-418B-A42E-12DFA00DBFF0}" srcId="{38B41B4A-DD37-4238-878E-E51ABEF30E7A}" destId="{767B185F-BA19-45F6-A081-7C6DE7438FBA}" srcOrd="0" destOrd="0" parTransId="{22405D85-41E9-42F4-8F55-5A5020E662A6}" sibTransId="{9C605410-9EEE-4031-9AAA-51CD4594F39C}"/>
    <dgm:cxn modelId="{FF4AD61C-8294-434E-819D-8A7FAA82CC07}" type="presOf" srcId="{D53B60C4-04FD-42D4-AE68-B8AF4DA96FDC}" destId="{279E4B90-89F6-443E-B55C-3262BF06842A}" srcOrd="0" destOrd="0" presId="urn:microsoft.com/office/officeart/2005/8/layout/vList2"/>
    <dgm:cxn modelId="{BC075A21-E16A-411F-B639-DD5D643F3D26}" srcId="{38B41B4A-DD37-4238-878E-E51ABEF30E7A}" destId="{9DE95180-5FEC-4037-BBB0-C52499DB5A80}" srcOrd="8" destOrd="0" parTransId="{A0270CB0-8E27-4C78-922E-36E5CBA66EC9}" sibTransId="{8EDF370F-1F6D-4293-983B-8B94DE8E6D1B}"/>
    <dgm:cxn modelId="{0FD67B2B-8456-425E-B7C0-29F8258D6D79}" type="presOf" srcId="{6E90C6FA-8286-4C8F-906A-A5E109F7CB01}" destId="{532FAC58-8642-45DE-BA84-735E0FA9466A}" srcOrd="0" destOrd="0" presId="urn:microsoft.com/office/officeart/2005/8/layout/vList2"/>
    <dgm:cxn modelId="{FE260437-F694-43B1-8737-2E7CDE07659B}" srcId="{38B41B4A-DD37-4238-878E-E51ABEF30E7A}" destId="{CD006991-E285-4C5B-82BB-4E0528F61126}" srcOrd="9" destOrd="0" parTransId="{58CF2939-3131-415E-ACBA-0EF57594E468}" sibTransId="{26612A2A-D673-4D1C-AD93-44EBF55DDD14}"/>
    <dgm:cxn modelId="{C093593D-1FAD-48E2-9F19-7CD6ED54E748}" type="presOf" srcId="{767B185F-BA19-45F6-A081-7C6DE7438FBA}" destId="{47F701A0-44D3-4A51-B163-D48FB433773B}" srcOrd="0" destOrd="0" presId="urn:microsoft.com/office/officeart/2005/8/layout/vList2"/>
    <dgm:cxn modelId="{4D46635B-DB4B-486C-96D5-51310B5C6389}" srcId="{38B41B4A-DD37-4238-878E-E51ABEF30E7A}" destId="{6E90C6FA-8286-4C8F-906A-A5E109F7CB01}" srcOrd="7" destOrd="0" parTransId="{256C7252-716E-4A0A-89AF-8BE852CCCCE8}" sibTransId="{84928E96-6B9A-443B-8B0F-7898F55A49CD}"/>
    <dgm:cxn modelId="{AFB92845-8E7D-467D-BC5F-C6CA61225DC3}" srcId="{38B41B4A-DD37-4238-878E-E51ABEF30E7A}" destId="{64BAA568-EF1E-4338-9CB6-0107F382A873}" srcOrd="5" destOrd="0" parTransId="{1F18331B-EA4B-49A7-A4AC-77589FC8735A}" sibTransId="{339C89DA-6649-4273-8304-B9ECDF3A11A3}"/>
    <dgm:cxn modelId="{58449447-3342-4864-A8A4-ECA02E91F17E}" type="presOf" srcId="{4DD67387-C73D-4DD5-A80A-A99A510E9973}" destId="{AD6A02B0-A307-44C8-BAFF-4A2BB691ADE6}" srcOrd="0" destOrd="0" presId="urn:microsoft.com/office/officeart/2005/8/layout/vList2"/>
    <dgm:cxn modelId="{8D65B647-1183-4042-A326-5E3D1DD7EA4A}" type="presOf" srcId="{64BAA568-EF1E-4338-9CB6-0107F382A873}" destId="{65577687-5284-457C-A890-C0C0CB982FA1}" srcOrd="0" destOrd="0" presId="urn:microsoft.com/office/officeart/2005/8/layout/vList2"/>
    <dgm:cxn modelId="{DC13136C-83B5-4BD7-96B5-5BD40F6E4B44}" srcId="{38B41B4A-DD37-4238-878E-E51ABEF30E7A}" destId="{7BE762C3-19A2-4D56-BD9B-E95543C483BF}" srcOrd="1" destOrd="0" parTransId="{01DFC71B-E4BA-42AD-AA38-272A10BDD7A3}" sibTransId="{A96ECC14-4098-4CB8-9D96-D8BDB684026F}"/>
    <dgm:cxn modelId="{AC635288-54EF-42CC-8368-F5939282BC77}" type="presOf" srcId="{CD006991-E285-4C5B-82BB-4E0528F61126}" destId="{76215DA7-AE1C-4B0F-89C5-B1E53B33BE85}" srcOrd="0" destOrd="0" presId="urn:microsoft.com/office/officeart/2005/8/layout/vList2"/>
    <dgm:cxn modelId="{D63E5290-5A19-41EA-88A0-A2B318E20A1D}" type="presOf" srcId="{38B41B4A-DD37-4238-878E-E51ABEF30E7A}" destId="{4A62D1E1-5C56-43AF-B7CF-E5A6BB99F09E}" srcOrd="0" destOrd="0" presId="urn:microsoft.com/office/officeart/2005/8/layout/vList2"/>
    <dgm:cxn modelId="{D0DDAE9E-A10E-4211-A29A-EF77EC7B49C3}" srcId="{38B41B4A-DD37-4238-878E-E51ABEF30E7A}" destId="{0A3E36F7-3E7C-4211-89BC-25C917C35AB9}" srcOrd="4" destOrd="0" parTransId="{19B8B9E2-45C7-4EA6-8975-1A0BDC750E9C}" sibTransId="{7CF81AC1-28CF-4759-B9BA-E6D8A0AD99C1}"/>
    <dgm:cxn modelId="{E7323CB6-9B82-479E-9BB6-BED80171B769}" srcId="{38B41B4A-DD37-4238-878E-E51ABEF30E7A}" destId="{D53B60C4-04FD-42D4-AE68-B8AF4DA96FDC}" srcOrd="2" destOrd="0" parTransId="{7A681835-16DD-4CD7-A0E7-23C4CEF44E37}" sibTransId="{62574D6F-EAAF-4B1A-937C-69527DC3B0C5}"/>
    <dgm:cxn modelId="{FB57EBCF-DC4D-4550-81E1-83CCA5FC091E}" srcId="{38B41B4A-DD37-4238-878E-E51ABEF30E7A}" destId="{C090EF4D-F888-4811-8701-BC3EDC80E91F}" srcOrd="6" destOrd="0" parTransId="{5A66E46D-BF04-4AC1-B994-013BBA1147DF}" sibTransId="{FC1A7914-BB5A-40DC-928F-ADB49EE550CD}"/>
    <dgm:cxn modelId="{149322D9-146A-47AC-B9F6-0152DD708DF9}" type="presOf" srcId="{0A3E36F7-3E7C-4211-89BC-25C917C35AB9}" destId="{A6CF26DC-5D85-4AE5-AB03-605432B5DFDC}" srcOrd="0" destOrd="0" presId="urn:microsoft.com/office/officeart/2005/8/layout/vList2"/>
    <dgm:cxn modelId="{B6B485DD-D20B-40DE-AF5D-32D4EE6AB069}" type="presOf" srcId="{7BE762C3-19A2-4D56-BD9B-E95543C483BF}" destId="{EB99C20C-DDA5-4855-80B8-BC3292EA0313}" srcOrd="0" destOrd="0" presId="urn:microsoft.com/office/officeart/2005/8/layout/vList2"/>
    <dgm:cxn modelId="{B823F0E7-7964-4B85-84E1-4091FDBD358C}" srcId="{38B41B4A-DD37-4238-878E-E51ABEF30E7A}" destId="{4DD67387-C73D-4DD5-A80A-A99A510E9973}" srcOrd="3" destOrd="0" parTransId="{130F9CBC-8B1D-43E9-A60F-B5F34F256756}" sibTransId="{899BB668-2399-49EA-A0C7-AFDAF7F78961}"/>
    <dgm:cxn modelId="{927BC8E9-0CCD-4111-AC93-CBC4534903AB}" type="presOf" srcId="{9DE95180-5FEC-4037-BBB0-C52499DB5A80}" destId="{F7268361-4078-4CB0-9C95-9D38F380D345}" srcOrd="0" destOrd="0" presId="urn:microsoft.com/office/officeart/2005/8/layout/vList2"/>
    <dgm:cxn modelId="{A2276D8B-4B6C-4A9F-9B0E-B15E11BC2617}" type="presParOf" srcId="{4A62D1E1-5C56-43AF-B7CF-E5A6BB99F09E}" destId="{47F701A0-44D3-4A51-B163-D48FB433773B}" srcOrd="0" destOrd="0" presId="urn:microsoft.com/office/officeart/2005/8/layout/vList2"/>
    <dgm:cxn modelId="{42A890BC-7D14-4EF4-AE0F-62E2FCB0DE62}" type="presParOf" srcId="{4A62D1E1-5C56-43AF-B7CF-E5A6BB99F09E}" destId="{410D6EF9-710D-4E23-B7E8-4A68E0CEA575}" srcOrd="1" destOrd="0" presId="urn:microsoft.com/office/officeart/2005/8/layout/vList2"/>
    <dgm:cxn modelId="{DAEC4186-4631-4537-AA68-A89350BF7789}" type="presParOf" srcId="{4A62D1E1-5C56-43AF-B7CF-E5A6BB99F09E}" destId="{EB99C20C-DDA5-4855-80B8-BC3292EA0313}" srcOrd="2" destOrd="0" presId="urn:microsoft.com/office/officeart/2005/8/layout/vList2"/>
    <dgm:cxn modelId="{EAFDA4CB-0982-4DF7-A0A0-7E75751538B8}" type="presParOf" srcId="{4A62D1E1-5C56-43AF-B7CF-E5A6BB99F09E}" destId="{60408422-C531-4D57-9EEE-F6A3E3D2791D}" srcOrd="3" destOrd="0" presId="urn:microsoft.com/office/officeart/2005/8/layout/vList2"/>
    <dgm:cxn modelId="{38C15591-CDF0-498F-BAC9-B7E584FC1BE4}" type="presParOf" srcId="{4A62D1E1-5C56-43AF-B7CF-E5A6BB99F09E}" destId="{279E4B90-89F6-443E-B55C-3262BF06842A}" srcOrd="4" destOrd="0" presId="urn:microsoft.com/office/officeart/2005/8/layout/vList2"/>
    <dgm:cxn modelId="{9482D38F-B7F1-45C0-838D-2D8C2151B5FF}" type="presParOf" srcId="{4A62D1E1-5C56-43AF-B7CF-E5A6BB99F09E}" destId="{6AE7BDED-5CA3-4F92-8045-87D77C95FC02}" srcOrd="5" destOrd="0" presId="urn:microsoft.com/office/officeart/2005/8/layout/vList2"/>
    <dgm:cxn modelId="{161EE653-8249-47EE-83C6-5B5C5F53B59B}" type="presParOf" srcId="{4A62D1E1-5C56-43AF-B7CF-E5A6BB99F09E}" destId="{AD6A02B0-A307-44C8-BAFF-4A2BB691ADE6}" srcOrd="6" destOrd="0" presId="urn:microsoft.com/office/officeart/2005/8/layout/vList2"/>
    <dgm:cxn modelId="{80527275-0C94-406E-916A-7ED993797BC0}" type="presParOf" srcId="{4A62D1E1-5C56-43AF-B7CF-E5A6BB99F09E}" destId="{4FB64FA1-B0C6-48A9-8159-09E203E5073B}" srcOrd="7" destOrd="0" presId="urn:microsoft.com/office/officeart/2005/8/layout/vList2"/>
    <dgm:cxn modelId="{67E54E8E-7580-4852-9C86-D7EFD5A2F4D7}" type="presParOf" srcId="{4A62D1E1-5C56-43AF-B7CF-E5A6BB99F09E}" destId="{A6CF26DC-5D85-4AE5-AB03-605432B5DFDC}" srcOrd="8" destOrd="0" presId="urn:microsoft.com/office/officeart/2005/8/layout/vList2"/>
    <dgm:cxn modelId="{EC3E45FB-07DE-4DFC-9CDC-3F49F380FB3C}" type="presParOf" srcId="{4A62D1E1-5C56-43AF-B7CF-E5A6BB99F09E}" destId="{35D225A9-98BB-4202-98FF-AE7CEED0D26F}" srcOrd="9" destOrd="0" presId="urn:microsoft.com/office/officeart/2005/8/layout/vList2"/>
    <dgm:cxn modelId="{BED519AD-84A4-4ED7-BE54-E29B921E213B}" type="presParOf" srcId="{4A62D1E1-5C56-43AF-B7CF-E5A6BB99F09E}" destId="{65577687-5284-457C-A890-C0C0CB982FA1}" srcOrd="10" destOrd="0" presId="urn:microsoft.com/office/officeart/2005/8/layout/vList2"/>
    <dgm:cxn modelId="{C5920C0E-8B9F-4953-8D6B-58B128AC8835}" type="presParOf" srcId="{4A62D1E1-5C56-43AF-B7CF-E5A6BB99F09E}" destId="{53E9C2E4-AD64-496C-9544-AF605B15E753}" srcOrd="11" destOrd="0" presId="urn:microsoft.com/office/officeart/2005/8/layout/vList2"/>
    <dgm:cxn modelId="{A7C1669E-B5CC-48B5-9611-1E10CD72AFCD}" type="presParOf" srcId="{4A62D1E1-5C56-43AF-B7CF-E5A6BB99F09E}" destId="{468414CF-E785-422A-9590-BCBB1691522F}" srcOrd="12" destOrd="0" presId="urn:microsoft.com/office/officeart/2005/8/layout/vList2"/>
    <dgm:cxn modelId="{D45BA4C5-0271-449F-8CF0-7FEC9E25DCAC}" type="presParOf" srcId="{4A62D1E1-5C56-43AF-B7CF-E5A6BB99F09E}" destId="{E5EC6EF0-BC92-46C3-A738-27A4C020C963}" srcOrd="13" destOrd="0" presId="urn:microsoft.com/office/officeart/2005/8/layout/vList2"/>
    <dgm:cxn modelId="{96981B69-4416-42CD-8B0A-9EC363C2C0FD}" type="presParOf" srcId="{4A62D1E1-5C56-43AF-B7CF-E5A6BB99F09E}" destId="{532FAC58-8642-45DE-BA84-735E0FA9466A}" srcOrd="14" destOrd="0" presId="urn:microsoft.com/office/officeart/2005/8/layout/vList2"/>
    <dgm:cxn modelId="{638F6312-377E-4CDD-9644-5322FCADF345}" type="presParOf" srcId="{4A62D1E1-5C56-43AF-B7CF-E5A6BB99F09E}" destId="{2FE11416-4859-443D-9A56-7C0782DE92DD}" srcOrd="15" destOrd="0" presId="urn:microsoft.com/office/officeart/2005/8/layout/vList2"/>
    <dgm:cxn modelId="{C0312184-CA4E-4D52-AA3F-6BE3B1F2A377}" type="presParOf" srcId="{4A62D1E1-5C56-43AF-B7CF-E5A6BB99F09E}" destId="{F7268361-4078-4CB0-9C95-9D38F380D345}" srcOrd="16" destOrd="0" presId="urn:microsoft.com/office/officeart/2005/8/layout/vList2"/>
    <dgm:cxn modelId="{611C78EB-5683-47CD-927D-726CFA1DF3E1}" type="presParOf" srcId="{4A62D1E1-5C56-43AF-B7CF-E5A6BB99F09E}" destId="{1D0D04BA-A845-4B46-BB91-48A71AFCF0D1}" srcOrd="17" destOrd="0" presId="urn:microsoft.com/office/officeart/2005/8/layout/vList2"/>
    <dgm:cxn modelId="{FE5F7107-0420-48B9-85DE-927AE2C41E80}" type="presParOf" srcId="{4A62D1E1-5C56-43AF-B7CF-E5A6BB99F09E}" destId="{76215DA7-AE1C-4B0F-89C5-B1E53B33BE85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09D05D-A94A-4EA2-B43B-275A2D217FD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0B1A7D-7F08-46ED-B883-C8AFDA0C9586}">
      <dgm:prSet custT="1"/>
      <dgm:spPr/>
      <dgm:t>
        <a:bodyPr/>
        <a:lstStyle/>
        <a:p>
          <a:r>
            <a:rPr lang="en-US" sz="1400" b="1" i="1" dirty="0"/>
            <a:t>Operations</a:t>
          </a:r>
          <a:r>
            <a:rPr lang="en-US" sz="1400" b="0" i="1" dirty="0"/>
            <a:t>:</a:t>
          </a:r>
          <a:endParaRPr lang="en-US" sz="1400" i="1" dirty="0"/>
        </a:p>
      </dgm:t>
    </dgm:pt>
    <dgm:pt modelId="{FDEC7EB0-FD4C-4168-8107-97FEC95A229F}" type="parTrans" cxnId="{F2A2D290-0D08-45A4-B5F3-062935DFB7C9}">
      <dgm:prSet/>
      <dgm:spPr/>
      <dgm:t>
        <a:bodyPr/>
        <a:lstStyle/>
        <a:p>
          <a:endParaRPr lang="en-US"/>
        </a:p>
      </dgm:t>
    </dgm:pt>
    <dgm:pt modelId="{2DB7A7C2-2FB4-42DE-B2E9-83C5423F1E78}" type="sibTrans" cxnId="{F2A2D290-0D08-45A4-B5F3-062935DFB7C9}">
      <dgm:prSet/>
      <dgm:spPr/>
      <dgm:t>
        <a:bodyPr/>
        <a:lstStyle/>
        <a:p>
          <a:endParaRPr lang="en-US"/>
        </a:p>
      </dgm:t>
    </dgm:pt>
    <dgm:pt modelId="{7F51BFFC-DF91-429E-8DA7-42B672E3C573}">
      <dgm:prSet/>
      <dgm:spPr/>
      <dgm:t>
        <a:bodyPr/>
        <a:lstStyle/>
        <a:p>
          <a:r>
            <a:rPr lang="en-US" b="0" i="0"/>
            <a:t>Gantt chart for task delegation (van Antwerpen, 2023).</a:t>
          </a:r>
          <a:endParaRPr lang="en-US"/>
        </a:p>
      </dgm:t>
    </dgm:pt>
    <dgm:pt modelId="{7A52162F-CCF9-46F4-B4CC-7FB94D30056C}" type="parTrans" cxnId="{2172A43F-F1E8-4C13-A393-13571E2D7416}">
      <dgm:prSet/>
      <dgm:spPr/>
      <dgm:t>
        <a:bodyPr/>
        <a:lstStyle/>
        <a:p>
          <a:endParaRPr lang="en-US"/>
        </a:p>
      </dgm:t>
    </dgm:pt>
    <dgm:pt modelId="{1A47F100-717D-4369-8212-7771A0B1D660}" type="sibTrans" cxnId="{2172A43F-F1E8-4C13-A393-13571E2D7416}">
      <dgm:prSet/>
      <dgm:spPr/>
      <dgm:t>
        <a:bodyPr/>
        <a:lstStyle/>
        <a:p>
          <a:endParaRPr lang="en-US"/>
        </a:p>
      </dgm:t>
    </dgm:pt>
    <dgm:pt modelId="{FF5A9C3C-BB2A-404F-9E69-AC6EF581E266}">
      <dgm:prSet/>
      <dgm:spPr/>
      <dgm:t>
        <a:bodyPr/>
        <a:lstStyle/>
        <a:p>
          <a:r>
            <a:rPr lang="en-US" b="0" i="0"/>
            <a:t>Outsourced logistics and catering (Meredith, 2022).</a:t>
          </a:r>
          <a:endParaRPr lang="en-US"/>
        </a:p>
      </dgm:t>
    </dgm:pt>
    <dgm:pt modelId="{15355D42-6DA9-4E7A-926A-9B523F3DB189}" type="parTrans" cxnId="{CE91225B-7ED5-42BA-8E6A-A4420FBD257C}">
      <dgm:prSet/>
      <dgm:spPr/>
      <dgm:t>
        <a:bodyPr/>
        <a:lstStyle/>
        <a:p>
          <a:endParaRPr lang="en-US"/>
        </a:p>
      </dgm:t>
    </dgm:pt>
    <dgm:pt modelId="{DF6CA07A-1066-4DA2-8648-74A1E966C76F}" type="sibTrans" cxnId="{CE91225B-7ED5-42BA-8E6A-A4420FBD257C}">
      <dgm:prSet/>
      <dgm:spPr/>
      <dgm:t>
        <a:bodyPr/>
        <a:lstStyle/>
        <a:p>
          <a:endParaRPr lang="en-US"/>
        </a:p>
      </dgm:t>
    </dgm:pt>
    <dgm:pt modelId="{9FD329B3-6879-4893-8317-153DB64A54AB}">
      <dgm:prSet/>
      <dgm:spPr/>
      <dgm:t>
        <a:bodyPr/>
        <a:lstStyle/>
        <a:p>
          <a:r>
            <a:rPr lang="en-US" b="0" i="0"/>
            <a:t>Digital guest list and ticketing system (Ravichandran et al., 2022).</a:t>
          </a:r>
          <a:endParaRPr lang="en-US"/>
        </a:p>
      </dgm:t>
    </dgm:pt>
    <dgm:pt modelId="{B857448E-5289-4D81-A867-9D0EF98692A0}" type="parTrans" cxnId="{07027F75-D28A-4262-A1FF-4EDADBB2D499}">
      <dgm:prSet/>
      <dgm:spPr/>
      <dgm:t>
        <a:bodyPr/>
        <a:lstStyle/>
        <a:p>
          <a:endParaRPr lang="en-US"/>
        </a:p>
      </dgm:t>
    </dgm:pt>
    <dgm:pt modelId="{062C9069-58A7-4032-8592-75DDDBAAF3CF}" type="sibTrans" cxnId="{07027F75-D28A-4262-A1FF-4EDADBB2D499}">
      <dgm:prSet/>
      <dgm:spPr/>
      <dgm:t>
        <a:bodyPr/>
        <a:lstStyle/>
        <a:p>
          <a:endParaRPr lang="en-US"/>
        </a:p>
      </dgm:t>
    </dgm:pt>
    <dgm:pt modelId="{E6EC92B9-36BE-4884-B03B-334E2E6CF8ED}">
      <dgm:prSet custT="1"/>
      <dgm:spPr/>
      <dgm:t>
        <a:bodyPr/>
        <a:lstStyle/>
        <a:p>
          <a:r>
            <a:rPr lang="en-US" sz="1400" b="1" i="1" dirty="0"/>
            <a:t>Risk Management</a:t>
          </a:r>
          <a:r>
            <a:rPr lang="en-US" sz="1400" b="0" i="1" dirty="0"/>
            <a:t>:</a:t>
          </a:r>
          <a:endParaRPr lang="en-US" sz="1400" i="1" dirty="0"/>
        </a:p>
      </dgm:t>
    </dgm:pt>
    <dgm:pt modelId="{486C6647-06EA-40E7-88A5-635B43845658}" type="parTrans" cxnId="{BD0704A9-6E33-48D7-83E1-17329E1D93A1}">
      <dgm:prSet/>
      <dgm:spPr/>
      <dgm:t>
        <a:bodyPr/>
        <a:lstStyle/>
        <a:p>
          <a:endParaRPr lang="en-US"/>
        </a:p>
      </dgm:t>
    </dgm:pt>
    <dgm:pt modelId="{FEC75E06-99C8-4CFC-B1BF-619A93EA7E01}" type="sibTrans" cxnId="{BD0704A9-6E33-48D7-83E1-17329E1D93A1}">
      <dgm:prSet/>
      <dgm:spPr/>
      <dgm:t>
        <a:bodyPr/>
        <a:lstStyle/>
        <a:p>
          <a:endParaRPr lang="en-US"/>
        </a:p>
      </dgm:t>
    </dgm:pt>
    <dgm:pt modelId="{2182B1F5-F92D-41EE-A0CC-0F2D91BB019D}">
      <dgm:prSet/>
      <dgm:spPr/>
      <dgm:t>
        <a:bodyPr/>
        <a:lstStyle/>
        <a:p>
          <a:r>
            <a:rPr lang="en-US" b="0" i="0"/>
            <a:t>AV backup, ticket insurance, health safety (Ritchie and Jiang, 2021).</a:t>
          </a:r>
          <a:endParaRPr lang="en-US"/>
        </a:p>
      </dgm:t>
    </dgm:pt>
    <dgm:pt modelId="{22F42962-83EE-4840-8C4A-94619D87036A}" type="parTrans" cxnId="{142C9077-12F1-44A7-85BB-538BCAEA5337}">
      <dgm:prSet/>
      <dgm:spPr/>
      <dgm:t>
        <a:bodyPr/>
        <a:lstStyle/>
        <a:p>
          <a:endParaRPr lang="en-US"/>
        </a:p>
      </dgm:t>
    </dgm:pt>
    <dgm:pt modelId="{7E7FA368-B1F4-41AC-900E-12CED6FF89E0}" type="sibTrans" cxnId="{142C9077-12F1-44A7-85BB-538BCAEA5337}">
      <dgm:prSet/>
      <dgm:spPr/>
      <dgm:t>
        <a:bodyPr/>
        <a:lstStyle/>
        <a:p>
          <a:endParaRPr lang="en-US"/>
        </a:p>
      </dgm:t>
    </dgm:pt>
    <dgm:pt modelId="{05ED7206-68A3-4032-B0D2-012D68D7FE92}">
      <dgm:prSet/>
      <dgm:spPr/>
      <dgm:t>
        <a:bodyPr/>
        <a:lstStyle/>
        <a:p>
          <a:r>
            <a:rPr lang="en-US" b="0" i="0" dirty="0"/>
            <a:t>Real-time tech monitoring and emergency contact team </a:t>
          </a:r>
          <a:r>
            <a:rPr lang="en-US" dirty="0"/>
            <a:t>(Vinnakota et al., 2022).</a:t>
          </a:r>
        </a:p>
      </dgm:t>
    </dgm:pt>
    <dgm:pt modelId="{6963F245-AF0E-44C6-ADF3-CEC85E31C0BD}" type="parTrans" cxnId="{5C44C28E-1E2F-449E-B7FC-C43C70E2C35C}">
      <dgm:prSet/>
      <dgm:spPr/>
      <dgm:t>
        <a:bodyPr/>
        <a:lstStyle/>
        <a:p>
          <a:endParaRPr lang="en-US"/>
        </a:p>
      </dgm:t>
    </dgm:pt>
    <dgm:pt modelId="{7F5B0ED1-8783-45D9-91D5-695D49C733B3}" type="sibTrans" cxnId="{5C44C28E-1E2F-449E-B7FC-C43C70E2C35C}">
      <dgm:prSet/>
      <dgm:spPr/>
      <dgm:t>
        <a:bodyPr/>
        <a:lstStyle/>
        <a:p>
          <a:endParaRPr lang="en-US"/>
        </a:p>
      </dgm:t>
    </dgm:pt>
    <dgm:pt modelId="{1F3553E3-5FCF-4D8B-A49D-6F986B2BFD8F}">
      <dgm:prSet/>
      <dgm:spPr/>
      <dgm:t>
        <a:bodyPr/>
        <a:lstStyle/>
        <a:p>
          <a:r>
            <a:rPr lang="en-US" b="0" i="0" dirty="0"/>
            <a:t>Crisis protocols aligned with hospitality standards (Rogers and Wynn-Moylan, 2022).</a:t>
          </a:r>
          <a:endParaRPr lang="en-US" dirty="0"/>
        </a:p>
      </dgm:t>
    </dgm:pt>
    <dgm:pt modelId="{DA240FE5-17FD-45CB-9BAF-54ACD160EBDC}" type="parTrans" cxnId="{3A39C819-79A2-4441-8B77-5D72652F5E33}">
      <dgm:prSet/>
      <dgm:spPr/>
      <dgm:t>
        <a:bodyPr/>
        <a:lstStyle/>
        <a:p>
          <a:endParaRPr lang="en-US"/>
        </a:p>
      </dgm:t>
    </dgm:pt>
    <dgm:pt modelId="{857C67CD-429E-44C8-80EB-ACC52B0BF93B}" type="sibTrans" cxnId="{3A39C819-79A2-4441-8B77-5D72652F5E33}">
      <dgm:prSet/>
      <dgm:spPr/>
      <dgm:t>
        <a:bodyPr/>
        <a:lstStyle/>
        <a:p>
          <a:endParaRPr lang="en-US"/>
        </a:p>
      </dgm:t>
    </dgm:pt>
    <dgm:pt modelId="{70CB3139-51DF-476F-9A69-E7B98E42AB1A}" type="pres">
      <dgm:prSet presAssocID="{0D09D05D-A94A-4EA2-B43B-275A2D217FD4}" presName="linear" presStyleCnt="0">
        <dgm:presLayoutVars>
          <dgm:dir/>
          <dgm:animLvl val="lvl"/>
          <dgm:resizeHandles val="exact"/>
        </dgm:presLayoutVars>
      </dgm:prSet>
      <dgm:spPr/>
    </dgm:pt>
    <dgm:pt modelId="{BD2C417F-3C74-487D-AA52-E202A7F44FDE}" type="pres">
      <dgm:prSet presAssocID="{CC0B1A7D-7F08-46ED-B883-C8AFDA0C9586}" presName="parentLin" presStyleCnt="0"/>
      <dgm:spPr/>
    </dgm:pt>
    <dgm:pt modelId="{3DA1FB87-BEB6-464E-B0E1-20FB2AEEA0F2}" type="pres">
      <dgm:prSet presAssocID="{CC0B1A7D-7F08-46ED-B883-C8AFDA0C9586}" presName="parentLeftMargin" presStyleLbl="node1" presStyleIdx="0" presStyleCnt="8"/>
      <dgm:spPr/>
    </dgm:pt>
    <dgm:pt modelId="{256876C1-D7E5-4151-A822-5A1A5EBFF612}" type="pres">
      <dgm:prSet presAssocID="{CC0B1A7D-7F08-46ED-B883-C8AFDA0C9586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D5A00DA7-BBFC-4DDE-975A-A290DD77AB32}" type="pres">
      <dgm:prSet presAssocID="{CC0B1A7D-7F08-46ED-B883-C8AFDA0C9586}" presName="negativeSpace" presStyleCnt="0"/>
      <dgm:spPr/>
    </dgm:pt>
    <dgm:pt modelId="{79560B6F-91C6-47EF-82E9-DE41ED07C76F}" type="pres">
      <dgm:prSet presAssocID="{CC0B1A7D-7F08-46ED-B883-C8AFDA0C9586}" presName="childText" presStyleLbl="conFgAcc1" presStyleIdx="0" presStyleCnt="8">
        <dgm:presLayoutVars>
          <dgm:bulletEnabled val="1"/>
        </dgm:presLayoutVars>
      </dgm:prSet>
      <dgm:spPr/>
    </dgm:pt>
    <dgm:pt modelId="{6E4904D4-A6BD-4D77-8345-C08A78450F8A}" type="pres">
      <dgm:prSet presAssocID="{2DB7A7C2-2FB4-42DE-B2E9-83C5423F1E78}" presName="spaceBetweenRectangles" presStyleCnt="0"/>
      <dgm:spPr/>
    </dgm:pt>
    <dgm:pt modelId="{77768AB9-564C-4633-BB45-895BB4FA5B4E}" type="pres">
      <dgm:prSet presAssocID="{7F51BFFC-DF91-429E-8DA7-42B672E3C573}" presName="parentLin" presStyleCnt="0"/>
      <dgm:spPr/>
    </dgm:pt>
    <dgm:pt modelId="{E6953787-6946-4996-8225-F41BD9321C42}" type="pres">
      <dgm:prSet presAssocID="{7F51BFFC-DF91-429E-8DA7-42B672E3C573}" presName="parentLeftMargin" presStyleLbl="node1" presStyleIdx="0" presStyleCnt="8"/>
      <dgm:spPr/>
    </dgm:pt>
    <dgm:pt modelId="{D8F2E2C3-7A8F-4277-9296-8CBA541750F1}" type="pres">
      <dgm:prSet presAssocID="{7F51BFFC-DF91-429E-8DA7-42B672E3C573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B44E7C56-4A20-4ABB-B9F7-43B70F4DE847}" type="pres">
      <dgm:prSet presAssocID="{7F51BFFC-DF91-429E-8DA7-42B672E3C573}" presName="negativeSpace" presStyleCnt="0"/>
      <dgm:spPr/>
    </dgm:pt>
    <dgm:pt modelId="{9992D481-F3D7-4959-A362-96CB1B10EDA4}" type="pres">
      <dgm:prSet presAssocID="{7F51BFFC-DF91-429E-8DA7-42B672E3C573}" presName="childText" presStyleLbl="conFgAcc1" presStyleIdx="1" presStyleCnt="8">
        <dgm:presLayoutVars>
          <dgm:bulletEnabled val="1"/>
        </dgm:presLayoutVars>
      </dgm:prSet>
      <dgm:spPr/>
    </dgm:pt>
    <dgm:pt modelId="{B15376FC-4B73-4E65-956A-FD1A58B41C7F}" type="pres">
      <dgm:prSet presAssocID="{1A47F100-717D-4369-8212-7771A0B1D660}" presName="spaceBetweenRectangles" presStyleCnt="0"/>
      <dgm:spPr/>
    </dgm:pt>
    <dgm:pt modelId="{0CC0D6FA-9F30-45DB-9204-00E1AE5ED749}" type="pres">
      <dgm:prSet presAssocID="{FF5A9C3C-BB2A-404F-9E69-AC6EF581E266}" presName="parentLin" presStyleCnt="0"/>
      <dgm:spPr/>
    </dgm:pt>
    <dgm:pt modelId="{BE85AD4F-A588-430D-A47C-9059AA7B5BD3}" type="pres">
      <dgm:prSet presAssocID="{FF5A9C3C-BB2A-404F-9E69-AC6EF581E266}" presName="parentLeftMargin" presStyleLbl="node1" presStyleIdx="1" presStyleCnt="8"/>
      <dgm:spPr/>
    </dgm:pt>
    <dgm:pt modelId="{F02D23B6-D4C6-4BF1-8D1D-6F7573DC06FE}" type="pres">
      <dgm:prSet presAssocID="{FF5A9C3C-BB2A-404F-9E69-AC6EF581E266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4BE1613E-DB56-4E23-B273-F43B639AFB7F}" type="pres">
      <dgm:prSet presAssocID="{FF5A9C3C-BB2A-404F-9E69-AC6EF581E266}" presName="negativeSpace" presStyleCnt="0"/>
      <dgm:spPr/>
    </dgm:pt>
    <dgm:pt modelId="{1BEA4018-A130-44D2-947A-F246DBB3D715}" type="pres">
      <dgm:prSet presAssocID="{FF5A9C3C-BB2A-404F-9E69-AC6EF581E266}" presName="childText" presStyleLbl="conFgAcc1" presStyleIdx="2" presStyleCnt="8">
        <dgm:presLayoutVars>
          <dgm:bulletEnabled val="1"/>
        </dgm:presLayoutVars>
      </dgm:prSet>
      <dgm:spPr/>
    </dgm:pt>
    <dgm:pt modelId="{3356DB48-422A-4618-A376-8F9CAAB110EC}" type="pres">
      <dgm:prSet presAssocID="{DF6CA07A-1066-4DA2-8648-74A1E966C76F}" presName="spaceBetweenRectangles" presStyleCnt="0"/>
      <dgm:spPr/>
    </dgm:pt>
    <dgm:pt modelId="{C96D2D0F-6532-4729-BFFA-EC40743A78B9}" type="pres">
      <dgm:prSet presAssocID="{9FD329B3-6879-4893-8317-153DB64A54AB}" presName="parentLin" presStyleCnt="0"/>
      <dgm:spPr/>
    </dgm:pt>
    <dgm:pt modelId="{11416923-DE51-49A6-8237-F704EC6BE2EA}" type="pres">
      <dgm:prSet presAssocID="{9FD329B3-6879-4893-8317-153DB64A54AB}" presName="parentLeftMargin" presStyleLbl="node1" presStyleIdx="2" presStyleCnt="8"/>
      <dgm:spPr/>
    </dgm:pt>
    <dgm:pt modelId="{091937A0-FCC4-493B-8814-66463C389002}" type="pres">
      <dgm:prSet presAssocID="{9FD329B3-6879-4893-8317-153DB64A54AB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4E68440C-14FA-4D64-AE2C-EFD415E89554}" type="pres">
      <dgm:prSet presAssocID="{9FD329B3-6879-4893-8317-153DB64A54AB}" presName="negativeSpace" presStyleCnt="0"/>
      <dgm:spPr/>
    </dgm:pt>
    <dgm:pt modelId="{BC6D8E52-7B75-4886-A59D-71541F3CCE69}" type="pres">
      <dgm:prSet presAssocID="{9FD329B3-6879-4893-8317-153DB64A54AB}" presName="childText" presStyleLbl="conFgAcc1" presStyleIdx="3" presStyleCnt="8">
        <dgm:presLayoutVars>
          <dgm:bulletEnabled val="1"/>
        </dgm:presLayoutVars>
      </dgm:prSet>
      <dgm:spPr/>
    </dgm:pt>
    <dgm:pt modelId="{FA5B8907-D857-4DDD-834D-4A4EFBECE16D}" type="pres">
      <dgm:prSet presAssocID="{062C9069-58A7-4032-8592-75DDDBAAF3CF}" presName="spaceBetweenRectangles" presStyleCnt="0"/>
      <dgm:spPr/>
    </dgm:pt>
    <dgm:pt modelId="{22790DA9-DC67-44F4-ABAB-1CE4F5196A20}" type="pres">
      <dgm:prSet presAssocID="{E6EC92B9-36BE-4884-B03B-334E2E6CF8ED}" presName="parentLin" presStyleCnt="0"/>
      <dgm:spPr/>
    </dgm:pt>
    <dgm:pt modelId="{4088A867-EBC1-4432-BF09-DCA4145C18D7}" type="pres">
      <dgm:prSet presAssocID="{E6EC92B9-36BE-4884-B03B-334E2E6CF8ED}" presName="parentLeftMargin" presStyleLbl="node1" presStyleIdx="3" presStyleCnt="8"/>
      <dgm:spPr/>
    </dgm:pt>
    <dgm:pt modelId="{D3DC4DFE-D46B-4E15-ADF3-797B71800887}" type="pres">
      <dgm:prSet presAssocID="{E6EC92B9-36BE-4884-B03B-334E2E6CF8ED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95CA9682-4932-4400-85F1-600FF1DA5D3B}" type="pres">
      <dgm:prSet presAssocID="{E6EC92B9-36BE-4884-B03B-334E2E6CF8ED}" presName="negativeSpace" presStyleCnt="0"/>
      <dgm:spPr/>
    </dgm:pt>
    <dgm:pt modelId="{48DD415D-B756-4CB9-8873-9142C9522929}" type="pres">
      <dgm:prSet presAssocID="{E6EC92B9-36BE-4884-B03B-334E2E6CF8ED}" presName="childText" presStyleLbl="conFgAcc1" presStyleIdx="4" presStyleCnt="8">
        <dgm:presLayoutVars>
          <dgm:bulletEnabled val="1"/>
        </dgm:presLayoutVars>
      </dgm:prSet>
      <dgm:spPr/>
    </dgm:pt>
    <dgm:pt modelId="{EEDBCBE4-B216-455E-A13A-D6274B839CFC}" type="pres">
      <dgm:prSet presAssocID="{FEC75E06-99C8-4CFC-B1BF-619A93EA7E01}" presName="spaceBetweenRectangles" presStyleCnt="0"/>
      <dgm:spPr/>
    </dgm:pt>
    <dgm:pt modelId="{8622E0AB-2FAA-4018-BB77-80054A2A795D}" type="pres">
      <dgm:prSet presAssocID="{2182B1F5-F92D-41EE-A0CC-0F2D91BB019D}" presName="parentLin" presStyleCnt="0"/>
      <dgm:spPr/>
    </dgm:pt>
    <dgm:pt modelId="{2F601FE8-2C74-4087-9DE4-2559E7908872}" type="pres">
      <dgm:prSet presAssocID="{2182B1F5-F92D-41EE-A0CC-0F2D91BB019D}" presName="parentLeftMargin" presStyleLbl="node1" presStyleIdx="4" presStyleCnt="8"/>
      <dgm:spPr/>
    </dgm:pt>
    <dgm:pt modelId="{D5089EF1-FC60-40BD-BE99-DBE57EF22CAB}" type="pres">
      <dgm:prSet presAssocID="{2182B1F5-F92D-41EE-A0CC-0F2D91BB019D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26A73DED-5739-418D-84C1-FD4A414A9C3A}" type="pres">
      <dgm:prSet presAssocID="{2182B1F5-F92D-41EE-A0CC-0F2D91BB019D}" presName="negativeSpace" presStyleCnt="0"/>
      <dgm:spPr/>
    </dgm:pt>
    <dgm:pt modelId="{5F9772EF-4118-43FD-B6D1-C0941E75E469}" type="pres">
      <dgm:prSet presAssocID="{2182B1F5-F92D-41EE-A0CC-0F2D91BB019D}" presName="childText" presStyleLbl="conFgAcc1" presStyleIdx="5" presStyleCnt="8">
        <dgm:presLayoutVars>
          <dgm:bulletEnabled val="1"/>
        </dgm:presLayoutVars>
      </dgm:prSet>
      <dgm:spPr/>
    </dgm:pt>
    <dgm:pt modelId="{B62143AA-DB26-4C9E-8320-3661B888D186}" type="pres">
      <dgm:prSet presAssocID="{7E7FA368-B1F4-41AC-900E-12CED6FF89E0}" presName="spaceBetweenRectangles" presStyleCnt="0"/>
      <dgm:spPr/>
    </dgm:pt>
    <dgm:pt modelId="{A39B9724-5C34-4444-92F1-B795148D8D59}" type="pres">
      <dgm:prSet presAssocID="{05ED7206-68A3-4032-B0D2-012D68D7FE92}" presName="parentLin" presStyleCnt="0"/>
      <dgm:spPr/>
    </dgm:pt>
    <dgm:pt modelId="{F677B574-1839-4527-83FE-CEAE5746150A}" type="pres">
      <dgm:prSet presAssocID="{05ED7206-68A3-4032-B0D2-012D68D7FE92}" presName="parentLeftMargin" presStyleLbl="node1" presStyleIdx="5" presStyleCnt="8"/>
      <dgm:spPr/>
    </dgm:pt>
    <dgm:pt modelId="{93E25045-9996-408C-BBF7-D2A181ED55D3}" type="pres">
      <dgm:prSet presAssocID="{05ED7206-68A3-4032-B0D2-012D68D7FE92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BE772E0E-A876-403B-8F2D-F457F916F168}" type="pres">
      <dgm:prSet presAssocID="{05ED7206-68A3-4032-B0D2-012D68D7FE92}" presName="negativeSpace" presStyleCnt="0"/>
      <dgm:spPr/>
    </dgm:pt>
    <dgm:pt modelId="{999F1026-B905-4D95-8E4C-8E16F65C1A16}" type="pres">
      <dgm:prSet presAssocID="{05ED7206-68A3-4032-B0D2-012D68D7FE92}" presName="childText" presStyleLbl="conFgAcc1" presStyleIdx="6" presStyleCnt="8">
        <dgm:presLayoutVars>
          <dgm:bulletEnabled val="1"/>
        </dgm:presLayoutVars>
      </dgm:prSet>
      <dgm:spPr/>
    </dgm:pt>
    <dgm:pt modelId="{83BE4B18-C3B5-4A53-9117-37E26CF268A1}" type="pres">
      <dgm:prSet presAssocID="{7F5B0ED1-8783-45D9-91D5-695D49C733B3}" presName="spaceBetweenRectangles" presStyleCnt="0"/>
      <dgm:spPr/>
    </dgm:pt>
    <dgm:pt modelId="{B139A5EA-B9DB-4EB7-A62A-4550FA511C25}" type="pres">
      <dgm:prSet presAssocID="{1F3553E3-5FCF-4D8B-A49D-6F986B2BFD8F}" presName="parentLin" presStyleCnt="0"/>
      <dgm:spPr/>
    </dgm:pt>
    <dgm:pt modelId="{7E1E1988-F204-4EB6-B6CB-03AE11D9B647}" type="pres">
      <dgm:prSet presAssocID="{1F3553E3-5FCF-4D8B-A49D-6F986B2BFD8F}" presName="parentLeftMargin" presStyleLbl="node1" presStyleIdx="6" presStyleCnt="8"/>
      <dgm:spPr/>
    </dgm:pt>
    <dgm:pt modelId="{ED434AE5-EDDB-4338-8ABF-CAF488F76A04}" type="pres">
      <dgm:prSet presAssocID="{1F3553E3-5FCF-4D8B-A49D-6F986B2BFD8F}" presName="parentText" presStyleLbl="node1" presStyleIdx="7" presStyleCnt="8">
        <dgm:presLayoutVars>
          <dgm:chMax val="0"/>
          <dgm:bulletEnabled val="1"/>
        </dgm:presLayoutVars>
      </dgm:prSet>
      <dgm:spPr/>
    </dgm:pt>
    <dgm:pt modelId="{5F8BA414-4498-4488-847F-3A91FEAC21E9}" type="pres">
      <dgm:prSet presAssocID="{1F3553E3-5FCF-4D8B-A49D-6F986B2BFD8F}" presName="negativeSpace" presStyleCnt="0"/>
      <dgm:spPr/>
    </dgm:pt>
    <dgm:pt modelId="{34B7D994-B474-45FD-BDA0-EE476D36B210}" type="pres">
      <dgm:prSet presAssocID="{1F3553E3-5FCF-4D8B-A49D-6F986B2BFD8F}" presName="childText" presStyleLbl="conFgAcc1" presStyleIdx="7" presStyleCnt="8">
        <dgm:presLayoutVars>
          <dgm:bulletEnabled val="1"/>
        </dgm:presLayoutVars>
      </dgm:prSet>
      <dgm:spPr/>
    </dgm:pt>
  </dgm:ptLst>
  <dgm:cxnLst>
    <dgm:cxn modelId="{DEEBB400-F54A-47E3-BEC6-E11FAC9A53CC}" type="presOf" srcId="{FF5A9C3C-BB2A-404F-9E69-AC6EF581E266}" destId="{F02D23B6-D4C6-4BF1-8D1D-6F7573DC06FE}" srcOrd="1" destOrd="0" presId="urn:microsoft.com/office/officeart/2005/8/layout/list1"/>
    <dgm:cxn modelId="{7446A609-34FC-4BDD-B779-5B6C33F5237B}" type="presOf" srcId="{7F51BFFC-DF91-429E-8DA7-42B672E3C573}" destId="{E6953787-6946-4996-8225-F41BD9321C42}" srcOrd="0" destOrd="0" presId="urn:microsoft.com/office/officeart/2005/8/layout/list1"/>
    <dgm:cxn modelId="{3A39C819-79A2-4441-8B77-5D72652F5E33}" srcId="{0D09D05D-A94A-4EA2-B43B-275A2D217FD4}" destId="{1F3553E3-5FCF-4D8B-A49D-6F986B2BFD8F}" srcOrd="7" destOrd="0" parTransId="{DA240FE5-17FD-45CB-9BAF-54ACD160EBDC}" sibTransId="{857C67CD-429E-44C8-80EB-ACC52B0BF93B}"/>
    <dgm:cxn modelId="{562D171C-A596-4F33-8A47-F9F6E3FB5C39}" type="presOf" srcId="{0D09D05D-A94A-4EA2-B43B-275A2D217FD4}" destId="{70CB3139-51DF-476F-9A69-E7B98E42AB1A}" srcOrd="0" destOrd="0" presId="urn:microsoft.com/office/officeart/2005/8/layout/list1"/>
    <dgm:cxn modelId="{40DEAB1E-DBC0-484F-B5E9-C852D7EEB065}" type="presOf" srcId="{2182B1F5-F92D-41EE-A0CC-0F2D91BB019D}" destId="{2F601FE8-2C74-4087-9DE4-2559E7908872}" srcOrd="0" destOrd="0" presId="urn:microsoft.com/office/officeart/2005/8/layout/list1"/>
    <dgm:cxn modelId="{250F2339-90B6-44ED-9E51-61798BDC4D64}" type="presOf" srcId="{FF5A9C3C-BB2A-404F-9E69-AC6EF581E266}" destId="{BE85AD4F-A588-430D-A47C-9059AA7B5BD3}" srcOrd="0" destOrd="0" presId="urn:microsoft.com/office/officeart/2005/8/layout/list1"/>
    <dgm:cxn modelId="{2172A43F-F1E8-4C13-A393-13571E2D7416}" srcId="{0D09D05D-A94A-4EA2-B43B-275A2D217FD4}" destId="{7F51BFFC-DF91-429E-8DA7-42B672E3C573}" srcOrd="1" destOrd="0" parTransId="{7A52162F-CCF9-46F4-B4CC-7FB94D30056C}" sibTransId="{1A47F100-717D-4369-8212-7771A0B1D660}"/>
    <dgm:cxn modelId="{CE91225B-7ED5-42BA-8E6A-A4420FBD257C}" srcId="{0D09D05D-A94A-4EA2-B43B-275A2D217FD4}" destId="{FF5A9C3C-BB2A-404F-9E69-AC6EF581E266}" srcOrd="2" destOrd="0" parTransId="{15355D42-6DA9-4E7A-926A-9B523F3DB189}" sibTransId="{DF6CA07A-1066-4DA2-8648-74A1E966C76F}"/>
    <dgm:cxn modelId="{F86D965C-2E96-49B6-ABD5-65D2E5CC1D11}" type="presOf" srcId="{9FD329B3-6879-4893-8317-153DB64A54AB}" destId="{11416923-DE51-49A6-8237-F704EC6BE2EA}" srcOrd="0" destOrd="0" presId="urn:microsoft.com/office/officeart/2005/8/layout/list1"/>
    <dgm:cxn modelId="{4B76226D-0311-4DB2-8F29-DE451D2ED401}" type="presOf" srcId="{2182B1F5-F92D-41EE-A0CC-0F2D91BB019D}" destId="{D5089EF1-FC60-40BD-BE99-DBE57EF22CAB}" srcOrd="1" destOrd="0" presId="urn:microsoft.com/office/officeart/2005/8/layout/list1"/>
    <dgm:cxn modelId="{E0EA494F-CC6C-4EEE-9D64-D2C6DCB73BA2}" type="presOf" srcId="{E6EC92B9-36BE-4884-B03B-334E2E6CF8ED}" destId="{4088A867-EBC1-4432-BF09-DCA4145C18D7}" srcOrd="0" destOrd="0" presId="urn:microsoft.com/office/officeart/2005/8/layout/list1"/>
    <dgm:cxn modelId="{07027F75-D28A-4262-A1FF-4EDADBB2D499}" srcId="{0D09D05D-A94A-4EA2-B43B-275A2D217FD4}" destId="{9FD329B3-6879-4893-8317-153DB64A54AB}" srcOrd="3" destOrd="0" parTransId="{B857448E-5289-4D81-A867-9D0EF98692A0}" sibTransId="{062C9069-58A7-4032-8592-75DDDBAAF3CF}"/>
    <dgm:cxn modelId="{142C9077-12F1-44A7-85BB-538BCAEA5337}" srcId="{0D09D05D-A94A-4EA2-B43B-275A2D217FD4}" destId="{2182B1F5-F92D-41EE-A0CC-0F2D91BB019D}" srcOrd="5" destOrd="0" parTransId="{22F42962-83EE-4840-8C4A-94619D87036A}" sibTransId="{7E7FA368-B1F4-41AC-900E-12CED6FF89E0}"/>
    <dgm:cxn modelId="{0E590A7F-3C71-4500-9D22-72BD325DB67F}" type="presOf" srcId="{9FD329B3-6879-4893-8317-153DB64A54AB}" destId="{091937A0-FCC4-493B-8814-66463C389002}" srcOrd="1" destOrd="0" presId="urn:microsoft.com/office/officeart/2005/8/layout/list1"/>
    <dgm:cxn modelId="{E9F21985-7A23-4485-8FF2-C4B4FC45BAE0}" type="presOf" srcId="{1F3553E3-5FCF-4D8B-A49D-6F986B2BFD8F}" destId="{7E1E1988-F204-4EB6-B6CB-03AE11D9B647}" srcOrd="0" destOrd="0" presId="urn:microsoft.com/office/officeart/2005/8/layout/list1"/>
    <dgm:cxn modelId="{5C44C28E-1E2F-449E-B7FC-C43C70E2C35C}" srcId="{0D09D05D-A94A-4EA2-B43B-275A2D217FD4}" destId="{05ED7206-68A3-4032-B0D2-012D68D7FE92}" srcOrd="6" destOrd="0" parTransId="{6963F245-AF0E-44C6-ADF3-CEC85E31C0BD}" sibTransId="{7F5B0ED1-8783-45D9-91D5-695D49C733B3}"/>
    <dgm:cxn modelId="{F2A2D290-0D08-45A4-B5F3-062935DFB7C9}" srcId="{0D09D05D-A94A-4EA2-B43B-275A2D217FD4}" destId="{CC0B1A7D-7F08-46ED-B883-C8AFDA0C9586}" srcOrd="0" destOrd="0" parTransId="{FDEC7EB0-FD4C-4168-8107-97FEC95A229F}" sibTransId="{2DB7A7C2-2FB4-42DE-B2E9-83C5423F1E78}"/>
    <dgm:cxn modelId="{3223B09A-1044-4EF0-9D95-14F2F0F8E30C}" type="presOf" srcId="{1F3553E3-5FCF-4D8B-A49D-6F986B2BFD8F}" destId="{ED434AE5-EDDB-4338-8ABF-CAF488F76A04}" srcOrd="1" destOrd="0" presId="urn:microsoft.com/office/officeart/2005/8/layout/list1"/>
    <dgm:cxn modelId="{58018CA8-A2C2-4A51-B025-E087F12C7A88}" type="presOf" srcId="{CC0B1A7D-7F08-46ED-B883-C8AFDA0C9586}" destId="{3DA1FB87-BEB6-464E-B0E1-20FB2AEEA0F2}" srcOrd="0" destOrd="0" presId="urn:microsoft.com/office/officeart/2005/8/layout/list1"/>
    <dgm:cxn modelId="{BD0704A9-6E33-48D7-83E1-17329E1D93A1}" srcId="{0D09D05D-A94A-4EA2-B43B-275A2D217FD4}" destId="{E6EC92B9-36BE-4884-B03B-334E2E6CF8ED}" srcOrd="4" destOrd="0" parTransId="{486C6647-06EA-40E7-88A5-635B43845658}" sibTransId="{FEC75E06-99C8-4CFC-B1BF-619A93EA7E01}"/>
    <dgm:cxn modelId="{4A8A63BC-54C0-4360-BCEB-AE24EE14FA61}" type="presOf" srcId="{7F51BFFC-DF91-429E-8DA7-42B672E3C573}" destId="{D8F2E2C3-7A8F-4277-9296-8CBA541750F1}" srcOrd="1" destOrd="0" presId="urn:microsoft.com/office/officeart/2005/8/layout/list1"/>
    <dgm:cxn modelId="{001F33F1-17DC-4F21-82AE-1D7FEF17A381}" type="presOf" srcId="{E6EC92B9-36BE-4884-B03B-334E2E6CF8ED}" destId="{D3DC4DFE-D46B-4E15-ADF3-797B71800887}" srcOrd="1" destOrd="0" presId="urn:microsoft.com/office/officeart/2005/8/layout/list1"/>
    <dgm:cxn modelId="{AB153FF3-C44B-434D-AF24-87F69406A62B}" type="presOf" srcId="{CC0B1A7D-7F08-46ED-B883-C8AFDA0C9586}" destId="{256876C1-D7E5-4151-A822-5A1A5EBFF612}" srcOrd="1" destOrd="0" presId="urn:microsoft.com/office/officeart/2005/8/layout/list1"/>
    <dgm:cxn modelId="{5B7357F6-14DB-4B23-83BB-F93339E052C7}" type="presOf" srcId="{05ED7206-68A3-4032-B0D2-012D68D7FE92}" destId="{F677B574-1839-4527-83FE-CEAE5746150A}" srcOrd="0" destOrd="0" presId="urn:microsoft.com/office/officeart/2005/8/layout/list1"/>
    <dgm:cxn modelId="{3E6472F9-E293-4CE7-BCAB-87ADFBC5C139}" type="presOf" srcId="{05ED7206-68A3-4032-B0D2-012D68D7FE92}" destId="{93E25045-9996-408C-BBF7-D2A181ED55D3}" srcOrd="1" destOrd="0" presId="urn:microsoft.com/office/officeart/2005/8/layout/list1"/>
    <dgm:cxn modelId="{FDEE1405-E96F-44E9-A865-79622858B43C}" type="presParOf" srcId="{70CB3139-51DF-476F-9A69-E7B98E42AB1A}" destId="{BD2C417F-3C74-487D-AA52-E202A7F44FDE}" srcOrd="0" destOrd="0" presId="urn:microsoft.com/office/officeart/2005/8/layout/list1"/>
    <dgm:cxn modelId="{87E4B66C-38AB-4B7D-93A7-57BD197D721F}" type="presParOf" srcId="{BD2C417F-3C74-487D-AA52-E202A7F44FDE}" destId="{3DA1FB87-BEB6-464E-B0E1-20FB2AEEA0F2}" srcOrd="0" destOrd="0" presId="urn:microsoft.com/office/officeart/2005/8/layout/list1"/>
    <dgm:cxn modelId="{1FCE52E8-2E09-47E9-B87B-B36979D16FB6}" type="presParOf" srcId="{BD2C417F-3C74-487D-AA52-E202A7F44FDE}" destId="{256876C1-D7E5-4151-A822-5A1A5EBFF612}" srcOrd="1" destOrd="0" presId="urn:microsoft.com/office/officeart/2005/8/layout/list1"/>
    <dgm:cxn modelId="{365FEC80-BC22-41A1-99F7-22F4C253F308}" type="presParOf" srcId="{70CB3139-51DF-476F-9A69-E7B98E42AB1A}" destId="{D5A00DA7-BBFC-4DDE-975A-A290DD77AB32}" srcOrd="1" destOrd="0" presId="urn:microsoft.com/office/officeart/2005/8/layout/list1"/>
    <dgm:cxn modelId="{CE018C4B-811B-4317-8D24-3E62295159BD}" type="presParOf" srcId="{70CB3139-51DF-476F-9A69-E7B98E42AB1A}" destId="{79560B6F-91C6-47EF-82E9-DE41ED07C76F}" srcOrd="2" destOrd="0" presId="urn:microsoft.com/office/officeart/2005/8/layout/list1"/>
    <dgm:cxn modelId="{AB51E9A7-8C48-448E-8558-431348EFBD9A}" type="presParOf" srcId="{70CB3139-51DF-476F-9A69-E7B98E42AB1A}" destId="{6E4904D4-A6BD-4D77-8345-C08A78450F8A}" srcOrd="3" destOrd="0" presId="urn:microsoft.com/office/officeart/2005/8/layout/list1"/>
    <dgm:cxn modelId="{83E64311-BC55-435B-AAFF-226818636A11}" type="presParOf" srcId="{70CB3139-51DF-476F-9A69-E7B98E42AB1A}" destId="{77768AB9-564C-4633-BB45-895BB4FA5B4E}" srcOrd="4" destOrd="0" presId="urn:microsoft.com/office/officeart/2005/8/layout/list1"/>
    <dgm:cxn modelId="{C3CBD05E-6A5C-4390-89D8-E6534F31C8E4}" type="presParOf" srcId="{77768AB9-564C-4633-BB45-895BB4FA5B4E}" destId="{E6953787-6946-4996-8225-F41BD9321C42}" srcOrd="0" destOrd="0" presId="urn:microsoft.com/office/officeart/2005/8/layout/list1"/>
    <dgm:cxn modelId="{012ABF69-0372-4B30-BAAF-D2A310F288DD}" type="presParOf" srcId="{77768AB9-564C-4633-BB45-895BB4FA5B4E}" destId="{D8F2E2C3-7A8F-4277-9296-8CBA541750F1}" srcOrd="1" destOrd="0" presId="urn:microsoft.com/office/officeart/2005/8/layout/list1"/>
    <dgm:cxn modelId="{BEA6D4DC-3D71-4D7A-9FBB-1A8D57FEB8AF}" type="presParOf" srcId="{70CB3139-51DF-476F-9A69-E7B98E42AB1A}" destId="{B44E7C56-4A20-4ABB-B9F7-43B70F4DE847}" srcOrd="5" destOrd="0" presId="urn:microsoft.com/office/officeart/2005/8/layout/list1"/>
    <dgm:cxn modelId="{3F8D8731-7A7E-4F2C-A0ED-1C0A40E165DB}" type="presParOf" srcId="{70CB3139-51DF-476F-9A69-E7B98E42AB1A}" destId="{9992D481-F3D7-4959-A362-96CB1B10EDA4}" srcOrd="6" destOrd="0" presId="urn:microsoft.com/office/officeart/2005/8/layout/list1"/>
    <dgm:cxn modelId="{BCED6621-9941-442C-BE8F-282BE6E444B5}" type="presParOf" srcId="{70CB3139-51DF-476F-9A69-E7B98E42AB1A}" destId="{B15376FC-4B73-4E65-956A-FD1A58B41C7F}" srcOrd="7" destOrd="0" presId="urn:microsoft.com/office/officeart/2005/8/layout/list1"/>
    <dgm:cxn modelId="{D01896E3-4729-427C-9B59-D1BE4A11394D}" type="presParOf" srcId="{70CB3139-51DF-476F-9A69-E7B98E42AB1A}" destId="{0CC0D6FA-9F30-45DB-9204-00E1AE5ED749}" srcOrd="8" destOrd="0" presId="urn:microsoft.com/office/officeart/2005/8/layout/list1"/>
    <dgm:cxn modelId="{E8759DFE-22C3-48A2-93EC-CFE6690903A0}" type="presParOf" srcId="{0CC0D6FA-9F30-45DB-9204-00E1AE5ED749}" destId="{BE85AD4F-A588-430D-A47C-9059AA7B5BD3}" srcOrd="0" destOrd="0" presId="urn:microsoft.com/office/officeart/2005/8/layout/list1"/>
    <dgm:cxn modelId="{A842AF85-A6C3-44C2-B96C-7F27453DA388}" type="presParOf" srcId="{0CC0D6FA-9F30-45DB-9204-00E1AE5ED749}" destId="{F02D23B6-D4C6-4BF1-8D1D-6F7573DC06FE}" srcOrd="1" destOrd="0" presId="urn:microsoft.com/office/officeart/2005/8/layout/list1"/>
    <dgm:cxn modelId="{44FA7F7A-2927-400A-9D8A-91720EF08856}" type="presParOf" srcId="{70CB3139-51DF-476F-9A69-E7B98E42AB1A}" destId="{4BE1613E-DB56-4E23-B273-F43B639AFB7F}" srcOrd="9" destOrd="0" presId="urn:microsoft.com/office/officeart/2005/8/layout/list1"/>
    <dgm:cxn modelId="{6D9BD802-0C60-4B42-AF22-50AA66614B86}" type="presParOf" srcId="{70CB3139-51DF-476F-9A69-E7B98E42AB1A}" destId="{1BEA4018-A130-44D2-947A-F246DBB3D715}" srcOrd="10" destOrd="0" presId="urn:microsoft.com/office/officeart/2005/8/layout/list1"/>
    <dgm:cxn modelId="{53D73988-C580-46CF-8FEB-6AEF576C6AD6}" type="presParOf" srcId="{70CB3139-51DF-476F-9A69-E7B98E42AB1A}" destId="{3356DB48-422A-4618-A376-8F9CAAB110EC}" srcOrd="11" destOrd="0" presId="urn:microsoft.com/office/officeart/2005/8/layout/list1"/>
    <dgm:cxn modelId="{91D7088D-8EE5-4008-8DBE-364C0C8A1CDB}" type="presParOf" srcId="{70CB3139-51DF-476F-9A69-E7B98E42AB1A}" destId="{C96D2D0F-6532-4729-BFFA-EC40743A78B9}" srcOrd="12" destOrd="0" presId="urn:microsoft.com/office/officeart/2005/8/layout/list1"/>
    <dgm:cxn modelId="{6274BA89-045E-4511-995A-3ED4D7CF929F}" type="presParOf" srcId="{C96D2D0F-6532-4729-BFFA-EC40743A78B9}" destId="{11416923-DE51-49A6-8237-F704EC6BE2EA}" srcOrd="0" destOrd="0" presId="urn:microsoft.com/office/officeart/2005/8/layout/list1"/>
    <dgm:cxn modelId="{609C9D01-9482-40EB-8F2C-FEA77DD275DE}" type="presParOf" srcId="{C96D2D0F-6532-4729-BFFA-EC40743A78B9}" destId="{091937A0-FCC4-493B-8814-66463C389002}" srcOrd="1" destOrd="0" presId="urn:microsoft.com/office/officeart/2005/8/layout/list1"/>
    <dgm:cxn modelId="{395F3702-A09D-4D57-9D8F-4F1B149A1496}" type="presParOf" srcId="{70CB3139-51DF-476F-9A69-E7B98E42AB1A}" destId="{4E68440C-14FA-4D64-AE2C-EFD415E89554}" srcOrd="13" destOrd="0" presId="urn:microsoft.com/office/officeart/2005/8/layout/list1"/>
    <dgm:cxn modelId="{37378B79-3CC8-42FC-A2AC-B386CF5A31A0}" type="presParOf" srcId="{70CB3139-51DF-476F-9A69-E7B98E42AB1A}" destId="{BC6D8E52-7B75-4886-A59D-71541F3CCE69}" srcOrd="14" destOrd="0" presId="urn:microsoft.com/office/officeart/2005/8/layout/list1"/>
    <dgm:cxn modelId="{49CFE999-8E80-49A9-97FB-4F9D16C42C82}" type="presParOf" srcId="{70CB3139-51DF-476F-9A69-E7B98E42AB1A}" destId="{FA5B8907-D857-4DDD-834D-4A4EFBECE16D}" srcOrd="15" destOrd="0" presId="urn:microsoft.com/office/officeart/2005/8/layout/list1"/>
    <dgm:cxn modelId="{C702EAD9-96C3-4B06-846B-AE6FB572E6AC}" type="presParOf" srcId="{70CB3139-51DF-476F-9A69-E7B98E42AB1A}" destId="{22790DA9-DC67-44F4-ABAB-1CE4F5196A20}" srcOrd="16" destOrd="0" presId="urn:microsoft.com/office/officeart/2005/8/layout/list1"/>
    <dgm:cxn modelId="{51E5ECB2-6919-4D2E-A105-0A225FBCBDC2}" type="presParOf" srcId="{22790DA9-DC67-44F4-ABAB-1CE4F5196A20}" destId="{4088A867-EBC1-4432-BF09-DCA4145C18D7}" srcOrd="0" destOrd="0" presId="urn:microsoft.com/office/officeart/2005/8/layout/list1"/>
    <dgm:cxn modelId="{666BD058-57FB-4D88-8F53-202BBF1CA583}" type="presParOf" srcId="{22790DA9-DC67-44F4-ABAB-1CE4F5196A20}" destId="{D3DC4DFE-D46B-4E15-ADF3-797B71800887}" srcOrd="1" destOrd="0" presId="urn:microsoft.com/office/officeart/2005/8/layout/list1"/>
    <dgm:cxn modelId="{302F58FA-C68C-4124-A47C-9DC08052D3F4}" type="presParOf" srcId="{70CB3139-51DF-476F-9A69-E7B98E42AB1A}" destId="{95CA9682-4932-4400-85F1-600FF1DA5D3B}" srcOrd="17" destOrd="0" presId="urn:microsoft.com/office/officeart/2005/8/layout/list1"/>
    <dgm:cxn modelId="{4208994A-A1E5-47F1-9CD8-771DB9DB5627}" type="presParOf" srcId="{70CB3139-51DF-476F-9A69-E7B98E42AB1A}" destId="{48DD415D-B756-4CB9-8873-9142C9522929}" srcOrd="18" destOrd="0" presId="urn:microsoft.com/office/officeart/2005/8/layout/list1"/>
    <dgm:cxn modelId="{C527FE1F-E68E-428E-8670-6468E10ED6E3}" type="presParOf" srcId="{70CB3139-51DF-476F-9A69-E7B98E42AB1A}" destId="{EEDBCBE4-B216-455E-A13A-D6274B839CFC}" srcOrd="19" destOrd="0" presId="urn:microsoft.com/office/officeart/2005/8/layout/list1"/>
    <dgm:cxn modelId="{300CAD96-51BC-4BFE-8FAA-CBC923C1F6BC}" type="presParOf" srcId="{70CB3139-51DF-476F-9A69-E7B98E42AB1A}" destId="{8622E0AB-2FAA-4018-BB77-80054A2A795D}" srcOrd="20" destOrd="0" presId="urn:microsoft.com/office/officeart/2005/8/layout/list1"/>
    <dgm:cxn modelId="{7FA15EAE-1795-4A1F-9B9F-9150F0075D12}" type="presParOf" srcId="{8622E0AB-2FAA-4018-BB77-80054A2A795D}" destId="{2F601FE8-2C74-4087-9DE4-2559E7908872}" srcOrd="0" destOrd="0" presId="urn:microsoft.com/office/officeart/2005/8/layout/list1"/>
    <dgm:cxn modelId="{E04A1A3E-6F27-425B-B134-DF86471B1096}" type="presParOf" srcId="{8622E0AB-2FAA-4018-BB77-80054A2A795D}" destId="{D5089EF1-FC60-40BD-BE99-DBE57EF22CAB}" srcOrd="1" destOrd="0" presId="urn:microsoft.com/office/officeart/2005/8/layout/list1"/>
    <dgm:cxn modelId="{4B23E0C1-336D-4F8A-89E7-1AF0F71A8F47}" type="presParOf" srcId="{70CB3139-51DF-476F-9A69-E7B98E42AB1A}" destId="{26A73DED-5739-418D-84C1-FD4A414A9C3A}" srcOrd="21" destOrd="0" presId="urn:microsoft.com/office/officeart/2005/8/layout/list1"/>
    <dgm:cxn modelId="{2A4D51FE-D6F8-4406-9296-3B16F8484754}" type="presParOf" srcId="{70CB3139-51DF-476F-9A69-E7B98E42AB1A}" destId="{5F9772EF-4118-43FD-B6D1-C0941E75E469}" srcOrd="22" destOrd="0" presId="urn:microsoft.com/office/officeart/2005/8/layout/list1"/>
    <dgm:cxn modelId="{F9C6A65E-2A3B-4763-A144-6511D9E0F9D5}" type="presParOf" srcId="{70CB3139-51DF-476F-9A69-E7B98E42AB1A}" destId="{B62143AA-DB26-4C9E-8320-3661B888D186}" srcOrd="23" destOrd="0" presId="urn:microsoft.com/office/officeart/2005/8/layout/list1"/>
    <dgm:cxn modelId="{C2A5C854-E4AF-4479-AEFB-6C5692746122}" type="presParOf" srcId="{70CB3139-51DF-476F-9A69-E7B98E42AB1A}" destId="{A39B9724-5C34-4444-92F1-B795148D8D59}" srcOrd="24" destOrd="0" presId="urn:microsoft.com/office/officeart/2005/8/layout/list1"/>
    <dgm:cxn modelId="{65AABAA1-EB16-4A90-9EC0-B226C0830051}" type="presParOf" srcId="{A39B9724-5C34-4444-92F1-B795148D8D59}" destId="{F677B574-1839-4527-83FE-CEAE5746150A}" srcOrd="0" destOrd="0" presId="urn:microsoft.com/office/officeart/2005/8/layout/list1"/>
    <dgm:cxn modelId="{136F7C6B-A8C2-47F9-A396-4A80E2667381}" type="presParOf" srcId="{A39B9724-5C34-4444-92F1-B795148D8D59}" destId="{93E25045-9996-408C-BBF7-D2A181ED55D3}" srcOrd="1" destOrd="0" presId="urn:microsoft.com/office/officeart/2005/8/layout/list1"/>
    <dgm:cxn modelId="{C3BC0D9D-5E41-450A-9661-8697777C0ABF}" type="presParOf" srcId="{70CB3139-51DF-476F-9A69-E7B98E42AB1A}" destId="{BE772E0E-A876-403B-8F2D-F457F916F168}" srcOrd="25" destOrd="0" presId="urn:microsoft.com/office/officeart/2005/8/layout/list1"/>
    <dgm:cxn modelId="{A59C2FC2-ED6F-45FC-ABE6-DD3BAC089A60}" type="presParOf" srcId="{70CB3139-51DF-476F-9A69-E7B98E42AB1A}" destId="{999F1026-B905-4D95-8E4C-8E16F65C1A16}" srcOrd="26" destOrd="0" presId="urn:microsoft.com/office/officeart/2005/8/layout/list1"/>
    <dgm:cxn modelId="{4E9A2DD5-1C4E-4C43-AE06-2E496F48F013}" type="presParOf" srcId="{70CB3139-51DF-476F-9A69-E7B98E42AB1A}" destId="{83BE4B18-C3B5-4A53-9117-37E26CF268A1}" srcOrd="27" destOrd="0" presId="urn:microsoft.com/office/officeart/2005/8/layout/list1"/>
    <dgm:cxn modelId="{6151A25C-DED4-46A5-B75D-6D1EE59CC64E}" type="presParOf" srcId="{70CB3139-51DF-476F-9A69-E7B98E42AB1A}" destId="{B139A5EA-B9DB-4EB7-A62A-4550FA511C25}" srcOrd="28" destOrd="0" presId="urn:microsoft.com/office/officeart/2005/8/layout/list1"/>
    <dgm:cxn modelId="{B649DF16-FA60-4D53-8ED3-4CCD80E49080}" type="presParOf" srcId="{B139A5EA-B9DB-4EB7-A62A-4550FA511C25}" destId="{7E1E1988-F204-4EB6-B6CB-03AE11D9B647}" srcOrd="0" destOrd="0" presId="urn:microsoft.com/office/officeart/2005/8/layout/list1"/>
    <dgm:cxn modelId="{1BE9CCC7-0BE0-452B-8BB8-090FE3FA0F21}" type="presParOf" srcId="{B139A5EA-B9DB-4EB7-A62A-4550FA511C25}" destId="{ED434AE5-EDDB-4338-8ABF-CAF488F76A04}" srcOrd="1" destOrd="0" presId="urn:microsoft.com/office/officeart/2005/8/layout/list1"/>
    <dgm:cxn modelId="{5CF52E75-C307-45C5-9356-A98F2B6FBFBF}" type="presParOf" srcId="{70CB3139-51DF-476F-9A69-E7B98E42AB1A}" destId="{5F8BA414-4498-4488-847F-3A91FEAC21E9}" srcOrd="29" destOrd="0" presId="urn:microsoft.com/office/officeart/2005/8/layout/list1"/>
    <dgm:cxn modelId="{098F4E72-0CD4-4900-9B82-C449F7BD1CB6}" type="presParOf" srcId="{70CB3139-51DF-476F-9A69-E7B98E42AB1A}" destId="{34B7D994-B474-45FD-BDA0-EE476D36B210}" srcOrd="3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F86034-E125-40CE-A859-DAD35AFE8853}">
      <dsp:nvSpPr>
        <dsp:cNvPr id="0" name=""/>
        <dsp:cNvSpPr/>
      </dsp:nvSpPr>
      <dsp:spPr>
        <a:xfrm>
          <a:off x="2952447" y="0"/>
          <a:ext cx="4456278" cy="4456278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1412C-E128-414E-AA6A-A4C6E5B4FA33}">
      <dsp:nvSpPr>
        <dsp:cNvPr id="0" name=""/>
        <dsp:cNvSpPr/>
      </dsp:nvSpPr>
      <dsp:spPr>
        <a:xfrm>
          <a:off x="5180586" y="446062"/>
          <a:ext cx="2896580" cy="3960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kern="1200" dirty="0"/>
            <a:t>Target Audience</a:t>
          </a:r>
          <a:r>
            <a:rPr lang="en-US" sz="1000" b="0" i="0" kern="1200" dirty="0"/>
            <a:t>:</a:t>
          </a:r>
          <a:endParaRPr lang="en-US" sz="1000" kern="1200" dirty="0"/>
        </a:p>
      </dsp:txBody>
      <dsp:txXfrm>
        <a:off x="5199918" y="465394"/>
        <a:ext cx="2857916" cy="357352"/>
      </dsp:txXfrm>
    </dsp:sp>
    <dsp:sp modelId="{9B093C97-EB1F-4BAA-ABFB-6CAB813B4B1C}">
      <dsp:nvSpPr>
        <dsp:cNvPr id="0" name=""/>
        <dsp:cNvSpPr/>
      </dsp:nvSpPr>
      <dsp:spPr>
        <a:xfrm>
          <a:off x="5180586" y="891581"/>
          <a:ext cx="2896580" cy="3960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Corporate sponsors (CSR), philanthropists, influencers, hospitality professionals (Vrontis et al., 2022).</a:t>
          </a:r>
          <a:endParaRPr lang="en-US" sz="900" kern="1200"/>
        </a:p>
      </dsp:txBody>
      <dsp:txXfrm>
        <a:off x="5199918" y="910913"/>
        <a:ext cx="2857916" cy="357352"/>
      </dsp:txXfrm>
    </dsp:sp>
    <dsp:sp modelId="{E0633497-0BCE-484F-BCA1-6C1429E8F4A0}">
      <dsp:nvSpPr>
        <dsp:cNvPr id="0" name=""/>
        <dsp:cNvSpPr/>
      </dsp:nvSpPr>
      <dsp:spPr>
        <a:xfrm>
          <a:off x="5180586" y="1337100"/>
          <a:ext cx="2896580" cy="3960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i="0" kern="1200"/>
            <a:t>Demand Justification</a:t>
          </a:r>
          <a:r>
            <a:rPr lang="en-US" sz="900" b="0" i="0" kern="1200"/>
            <a:t>:</a:t>
          </a:r>
          <a:endParaRPr lang="en-US" sz="900" kern="1200"/>
        </a:p>
      </dsp:txBody>
      <dsp:txXfrm>
        <a:off x="5199918" y="1356432"/>
        <a:ext cx="2857916" cy="357352"/>
      </dsp:txXfrm>
    </dsp:sp>
    <dsp:sp modelId="{E4C51294-BD22-4E24-AEE7-A9A9DF163EDF}">
      <dsp:nvSpPr>
        <dsp:cNvPr id="0" name=""/>
        <dsp:cNvSpPr/>
      </dsp:nvSpPr>
      <dsp:spPr>
        <a:xfrm>
          <a:off x="5180586" y="1782619"/>
          <a:ext cx="2896580" cy="3960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Purpose-driven events increased post-pandemic (Zhang, 2021).</a:t>
          </a:r>
          <a:endParaRPr lang="en-US" sz="900" kern="1200"/>
        </a:p>
      </dsp:txBody>
      <dsp:txXfrm>
        <a:off x="5199918" y="1801951"/>
        <a:ext cx="2857916" cy="357352"/>
      </dsp:txXfrm>
    </dsp:sp>
    <dsp:sp modelId="{5C6C2751-A257-4BFB-B939-0FDF9A995293}">
      <dsp:nvSpPr>
        <dsp:cNvPr id="0" name=""/>
        <dsp:cNvSpPr/>
      </dsp:nvSpPr>
      <dsp:spPr>
        <a:xfrm>
          <a:off x="5180586" y="2228139"/>
          <a:ext cx="2896580" cy="3960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Over 60% of donors prefer high-impact in-person events (Kottasz et al., 2022).</a:t>
          </a:r>
          <a:endParaRPr lang="en-US" sz="900" kern="1200"/>
        </a:p>
      </dsp:txBody>
      <dsp:txXfrm>
        <a:off x="5199918" y="2247471"/>
        <a:ext cx="2857916" cy="357352"/>
      </dsp:txXfrm>
    </dsp:sp>
    <dsp:sp modelId="{FFE47B8D-782B-40A7-BD1A-EB9E7A15CF73}">
      <dsp:nvSpPr>
        <dsp:cNvPr id="0" name=""/>
        <dsp:cNvSpPr/>
      </dsp:nvSpPr>
      <dsp:spPr>
        <a:xfrm>
          <a:off x="5180586" y="2673658"/>
          <a:ext cx="2896580" cy="3960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kern="1200" dirty="0"/>
            <a:t>Competitive Advantage:</a:t>
          </a:r>
          <a:endParaRPr lang="en-US" sz="1000" b="1" kern="1200" dirty="0"/>
        </a:p>
      </dsp:txBody>
      <dsp:txXfrm>
        <a:off x="5199918" y="2692990"/>
        <a:ext cx="2857916" cy="357352"/>
      </dsp:txXfrm>
    </dsp:sp>
    <dsp:sp modelId="{C3AD90F3-BF48-4967-8695-EAEB0F2537E7}">
      <dsp:nvSpPr>
        <dsp:cNvPr id="0" name=""/>
        <dsp:cNvSpPr/>
      </dsp:nvSpPr>
      <dsp:spPr>
        <a:xfrm>
          <a:off x="5180586" y="3119177"/>
          <a:ext cx="2896580" cy="3960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Combines exclusivity with real-world change (Ngo et al., 2023).</a:t>
          </a:r>
          <a:endParaRPr lang="en-US" sz="900" kern="1200"/>
        </a:p>
      </dsp:txBody>
      <dsp:txXfrm>
        <a:off x="5199918" y="3138509"/>
        <a:ext cx="2857916" cy="357352"/>
      </dsp:txXfrm>
    </dsp:sp>
    <dsp:sp modelId="{DFEAF755-FE08-429F-815F-6012AF9929AE}">
      <dsp:nvSpPr>
        <dsp:cNvPr id="0" name=""/>
        <dsp:cNvSpPr/>
      </dsp:nvSpPr>
      <dsp:spPr>
        <a:xfrm>
          <a:off x="5180586" y="3564696"/>
          <a:ext cx="2896580" cy="396016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0" i="0" kern="1200"/>
            <a:t>Supported by strategic marketing and stakeholder engagement (Vrontis et al., 2022).</a:t>
          </a:r>
          <a:endParaRPr lang="en-US" sz="900" kern="1200"/>
        </a:p>
      </dsp:txBody>
      <dsp:txXfrm>
        <a:off x="5199918" y="3584028"/>
        <a:ext cx="2857916" cy="3573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396B87-5D22-46E1-AE0B-6F35F85B729B}">
      <dsp:nvSpPr>
        <dsp:cNvPr id="0" name=""/>
        <dsp:cNvSpPr/>
      </dsp:nvSpPr>
      <dsp:spPr>
        <a:xfrm>
          <a:off x="0" y="654432"/>
          <a:ext cx="11029615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/>
            <a:t>ROI</a:t>
          </a:r>
          <a:r>
            <a:rPr lang="en-US" sz="2000" b="0" i="0" kern="1200" baseline="0" dirty="0"/>
            <a:t>: Approx. 72% profit margin.</a:t>
          </a:r>
          <a:br>
            <a:rPr lang="en-US" sz="2000" b="0" i="0" kern="1200" baseline="0" dirty="0"/>
          </a:br>
          <a:r>
            <a:rPr lang="en-US" sz="2000" b="1" i="0" kern="1200" baseline="0" dirty="0"/>
            <a:t>Budget strategy</a:t>
          </a:r>
          <a:r>
            <a:rPr lang="en-US" sz="2000" b="0" i="0" kern="1200" baseline="0" dirty="0"/>
            <a:t> follows hospitality sector practices (Wood, 2024).</a:t>
          </a:r>
          <a:br>
            <a:rPr lang="en-US" sz="2000" b="0" i="0" kern="1200" baseline="0" dirty="0"/>
          </a:br>
          <a:r>
            <a:rPr lang="en-US" sz="2000" b="0" i="0" kern="1200" baseline="0" dirty="0"/>
            <a:t>Feasibility supported by similar successful UK events </a:t>
          </a:r>
          <a:r>
            <a:rPr lang="en-US" sz="2000" kern="1200" dirty="0"/>
            <a:t>(Getz and Page, 2019).</a:t>
          </a:r>
        </a:p>
      </dsp:txBody>
      <dsp:txXfrm>
        <a:off x="59399" y="713831"/>
        <a:ext cx="10910817" cy="1098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F701A0-44D3-4A51-B163-D48FB433773B}">
      <dsp:nvSpPr>
        <dsp:cNvPr id="0" name=""/>
        <dsp:cNvSpPr/>
      </dsp:nvSpPr>
      <dsp:spPr>
        <a:xfrm>
          <a:off x="0" y="79953"/>
          <a:ext cx="11029615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1" kern="1200" dirty="0"/>
            <a:t>Tool</a:t>
          </a:r>
          <a:r>
            <a:rPr lang="en-US" sz="1600" b="1" i="0" kern="1200" dirty="0"/>
            <a:t>s</a:t>
          </a:r>
          <a:r>
            <a:rPr lang="en-US" sz="1600" b="0" i="0" kern="1200" dirty="0"/>
            <a:t>:</a:t>
          </a:r>
          <a:endParaRPr lang="en-US" sz="1600" i="0" kern="1200" dirty="0"/>
        </a:p>
      </dsp:txBody>
      <dsp:txXfrm>
        <a:off x="18277" y="98230"/>
        <a:ext cx="10993061" cy="337846"/>
      </dsp:txXfrm>
    </dsp:sp>
    <dsp:sp modelId="{EB99C20C-DDA5-4855-80B8-BC3292EA0313}">
      <dsp:nvSpPr>
        <dsp:cNvPr id="0" name=""/>
        <dsp:cNvSpPr/>
      </dsp:nvSpPr>
      <dsp:spPr>
        <a:xfrm>
          <a:off x="0" y="500433"/>
          <a:ext cx="11029615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Multi-platform digital campaigns (Instagram, LinkedIn, email) (Ngo et al., 2023).</a:t>
          </a:r>
          <a:endParaRPr lang="en-US" sz="1600" kern="1200"/>
        </a:p>
      </dsp:txBody>
      <dsp:txXfrm>
        <a:off x="18277" y="518710"/>
        <a:ext cx="10993061" cy="337846"/>
      </dsp:txXfrm>
    </dsp:sp>
    <dsp:sp modelId="{279E4B90-89F6-443E-B55C-3262BF06842A}">
      <dsp:nvSpPr>
        <dsp:cNvPr id="0" name=""/>
        <dsp:cNvSpPr/>
      </dsp:nvSpPr>
      <dsp:spPr>
        <a:xfrm>
          <a:off x="0" y="920913"/>
          <a:ext cx="11029615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AI for audience targeting and custom content (Peltier et al., 2024).</a:t>
          </a:r>
          <a:endParaRPr lang="en-US" sz="1600" kern="1200" dirty="0"/>
        </a:p>
      </dsp:txBody>
      <dsp:txXfrm>
        <a:off x="18277" y="939190"/>
        <a:ext cx="10993061" cy="337846"/>
      </dsp:txXfrm>
    </dsp:sp>
    <dsp:sp modelId="{AD6A02B0-A307-44C8-BAFF-4A2BB691ADE6}">
      <dsp:nvSpPr>
        <dsp:cNvPr id="0" name=""/>
        <dsp:cNvSpPr/>
      </dsp:nvSpPr>
      <dsp:spPr>
        <a:xfrm>
          <a:off x="0" y="1341393"/>
          <a:ext cx="11029615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1" kern="1200" dirty="0"/>
            <a:t>Messaging</a:t>
          </a:r>
          <a:r>
            <a:rPr lang="en-US" sz="1600" b="0" i="1" kern="1200" dirty="0"/>
            <a:t>:</a:t>
          </a:r>
          <a:endParaRPr lang="en-US" sz="1600" i="1" kern="1200" dirty="0"/>
        </a:p>
      </dsp:txBody>
      <dsp:txXfrm>
        <a:off x="18277" y="1359670"/>
        <a:ext cx="10993061" cy="337846"/>
      </dsp:txXfrm>
    </dsp:sp>
    <dsp:sp modelId="{A6CF26DC-5D85-4AE5-AB03-605432B5DFDC}">
      <dsp:nvSpPr>
        <dsp:cNvPr id="0" name=""/>
        <dsp:cNvSpPr/>
      </dsp:nvSpPr>
      <dsp:spPr>
        <a:xfrm>
          <a:off x="0" y="1761873"/>
          <a:ext cx="11029615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1" kern="1200"/>
            <a:t>“Give Hope. Build Futures. Make Change Happen.”</a:t>
          </a:r>
          <a:endParaRPr lang="en-US" sz="1600" kern="1200"/>
        </a:p>
      </dsp:txBody>
      <dsp:txXfrm>
        <a:off x="18277" y="1780150"/>
        <a:ext cx="10993061" cy="337846"/>
      </dsp:txXfrm>
    </dsp:sp>
    <dsp:sp modelId="{65577687-5284-457C-A890-C0C0CB982FA1}">
      <dsp:nvSpPr>
        <dsp:cNvPr id="0" name=""/>
        <dsp:cNvSpPr/>
      </dsp:nvSpPr>
      <dsp:spPr>
        <a:xfrm>
          <a:off x="0" y="2182353"/>
          <a:ext cx="11029615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Emotional storytelling to drive impact (Kottasz et al., 2022).</a:t>
          </a:r>
          <a:endParaRPr lang="en-US" sz="1600" kern="1200"/>
        </a:p>
      </dsp:txBody>
      <dsp:txXfrm>
        <a:off x="18277" y="2200630"/>
        <a:ext cx="10993061" cy="337846"/>
      </dsp:txXfrm>
    </dsp:sp>
    <dsp:sp modelId="{468414CF-E785-422A-9590-BCBB1691522F}">
      <dsp:nvSpPr>
        <dsp:cNvPr id="0" name=""/>
        <dsp:cNvSpPr/>
      </dsp:nvSpPr>
      <dsp:spPr>
        <a:xfrm>
          <a:off x="0" y="2602833"/>
          <a:ext cx="11029615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1" kern="1200" dirty="0"/>
            <a:t>Promotional Timeline</a:t>
          </a:r>
          <a:r>
            <a:rPr lang="en-US" sz="1600" b="0" i="1" kern="1200" dirty="0"/>
            <a:t>:</a:t>
          </a:r>
          <a:endParaRPr lang="en-US" sz="1600" i="1" kern="1200" dirty="0"/>
        </a:p>
      </dsp:txBody>
      <dsp:txXfrm>
        <a:off x="18277" y="2621110"/>
        <a:ext cx="10993061" cy="337846"/>
      </dsp:txXfrm>
    </dsp:sp>
    <dsp:sp modelId="{532FAC58-8642-45DE-BA84-735E0FA9466A}">
      <dsp:nvSpPr>
        <dsp:cNvPr id="0" name=""/>
        <dsp:cNvSpPr/>
      </dsp:nvSpPr>
      <dsp:spPr>
        <a:xfrm>
          <a:off x="0" y="3023313"/>
          <a:ext cx="11029615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Launch: 4 months prior</a:t>
          </a:r>
          <a:endParaRPr lang="en-US" sz="1600" kern="1200"/>
        </a:p>
      </dsp:txBody>
      <dsp:txXfrm>
        <a:off x="18277" y="3041590"/>
        <a:ext cx="10993061" cy="337846"/>
      </dsp:txXfrm>
    </dsp:sp>
    <dsp:sp modelId="{F7268361-4078-4CB0-9C95-9D38F380D345}">
      <dsp:nvSpPr>
        <dsp:cNvPr id="0" name=""/>
        <dsp:cNvSpPr/>
      </dsp:nvSpPr>
      <dsp:spPr>
        <a:xfrm>
          <a:off x="0" y="3443793"/>
          <a:ext cx="11029615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Peak Engagement: 6–8 weeks</a:t>
          </a:r>
          <a:endParaRPr lang="en-US" sz="1600" kern="1200"/>
        </a:p>
      </dsp:txBody>
      <dsp:txXfrm>
        <a:off x="18277" y="3462070"/>
        <a:ext cx="10993061" cy="337846"/>
      </dsp:txXfrm>
    </dsp:sp>
    <dsp:sp modelId="{76215DA7-AE1C-4B0F-89C5-B1E53B33BE85}">
      <dsp:nvSpPr>
        <dsp:cNvPr id="0" name=""/>
        <dsp:cNvSpPr/>
      </dsp:nvSpPr>
      <dsp:spPr>
        <a:xfrm>
          <a:off x="0" y="3864273"/>
          <a:ext cx="11029615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/>
            <a:t>Final Countdown: 1 week + day-of live content (Zhang, 2021)</a:t>
          </a:r>
          <a:endParaRPr lang="en-US" sz="1600" kern="1200"/>
        </a:p>
      </dsp:txBody>
      <dsp:txXfrm>
        <a:off x="18277" y="3882550"/>
        <a:ext cx="10993061" cy="33784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560B6F-91C6-47EF-82E9-DE41ED07C76F}">
      <dsp:nvSpPr>
        <dsp:cNvPr id="0" name=""/>
        <dsp:cNvSpPr/>
      </dsp:nvSpPr>
      <dsp:spPr>
        <a:xfrm>
          <a:off x="0" y="206301"/>
          <a:ext cx="1102961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6876C1-D7E5-4151-A822-5A1A5EBFF612}">
      <dsp:nvSpPr>
        <dsp:cNvPr id="0" name=""/>
        <dsp:cNvSpPr/>
      </dsp:nvSpPr>
      <dsp:spPr>
        <a:xfrm>
          <a:off x="551480" y="29181"/>
          <a:ext cx="7720730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1825" tIns="0" rIns="29182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1" kern="1200" dirty="0"/>
            <a:t>Operations</a:t>
          </a:r>
          <a:r>
            <a:rPr lang="en-US" sz="1400" b="0" i="1" kern="1200" dirty="0"/>
            <a:t>:</a:t>
          </a:r>
          <a:endParaRPr lang="en-US" sz="1400" i="1" kern="1200" dirty="0"/>
        </a:p>
      </dsp:txBody>
      <dsp:txXfrm>
        <a:off x="568773" y="46474"/>
        <a:ext cx="7686144" cy="319654"/>
      </dsp:txXfrm>
    </dsp:sp>
    <dsp:sp modelId="{9992D481-F3D7-4959-A362-96CB1B10EDA4}">
      <dsp:nvSpPr>
        <dsp:cNvPr id="0" name=""/>
        <dsp:cNvSpPr/>
      </dsp:nvSpPr>
      <dsp:spPr>
        <a:xfrm>
          <a:off x="0" y="750621"/>
          <a:ext cx="1102961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F2E2C3-7A8F-4277-9296-8CBA541750F1}">
      <dsp:nvSpPr>
        <dsp:cNvPr id="0" name=""/>
        <dsp:cNvSpPr/>
      </dsp:nvSpPr>
      <dsp:spPr>
        <a:xfrm>
          <a:off x="551480" y="573501"/>
          <a:ext cx="7720730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1825" tIns="0" rIns="29182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Gantt chart for task delegation (van Antwerpen, 2023).</a:t>
          </a:r>
          <a:endParaRPr lang="en-US" sz="1200" kern="1200"/>
        </a:p>
      </dsp:txBody>
      <dsp:txXfrm>
        <a:off x="568773" y="590794"/>
        <a:ext cx="7686144" cy="319654"/>
      </dsp:txXfrm>
    </dsp:sp>
    <dsp:sp modelId="{1BEA4018-A130-44D2-947A-F246DBB3D715}">
      <dsp:nvSpPr>
        <dsp:cNvPr id="0" name=""/>
        <dsp:cNvSpPr/>
      </dsp:nvSpPr>
      <dsp:spPr>
        <a:xfrm>
          <a:off x="0" y="1294941"/>
          <a:ext cx="1102961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2D23B6-D4C6-4BF1-8D1D-6F7573DC06FE}">
      <dsp:nvSpPr>
        <dsp:cNvPr id="0" name=""/>
        <dsp:cNvSpPr/>
      </dsp:nvSpPr>
      <dsp:spPr>
        <a:xfrm>
          <a:off x="551480" y="1117821"/>
          <a:ext cx="7720730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1825" tIns="0" rIns="29182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Outsourced logistics and catering (Meredith, 2022).</a:t>
          </a:r>
          <a:endParaRPr lang="en-US" sz="1200" kern="1200"/>
        </a:p>
      </dsp:txBody>
      <dsp:txXfrm>
        <a:off x="568773" y="1135114"/>
        <a:ext cx="7686144" cy="319654"/>
      </dsp:txXfrm>
    </dsp:sp>
    <dsp:sp modelId="{BC6D8E52-7B75-4886-A59D-71541F3CCE69}">
      <dsp:nvSpPr>
        <dsp:cNvPr id="0" name=""/>
        <dsp:cNvSpPr/>
      </dsp:nvSpPr>
      <dsp:spPr>
        <a:xfrm>
          <a:off x="0" y="1839261"/>
          <a:ext cx="1102961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1937A0-FCC4-493B-8814-66463C389002}">
      <dsp:nvSpPr>
        <dsp:cNvPr id="0" name=""/>
        <dsp:cNvSpPr/>
      </dsp:nvSpPr>
      <dsp:spPr>
        <a:xfrm>
          <a:off x="551480" y="1662141"/>
          <a:ext cx="7720730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1825" tIns="0" rIns="29182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Digital guest list and ticketing system (Ravichandran et al., 2022).</a:t>
          </a:r>
          <a:endParaRPr lang="en-US" sz="1200" kern="1200"/>
        </a:p>
      </dsp:txBody>
      <dsp:txXfrm>
        <a:off x="568773" y="1679434"/>
        <a:ext cx="7686144" cy="319654"/>
      </dsp:txXfrm>
    </dsp:sp>
    <dsp:sp modelId="{48DD415D-B756-4CB9-8873-9142C9522929}">
      <dsp:nvSpPr>
        <dsp:cNvPr id="0" name=""/>
        <dsp:cNvSpPr/>
      </dsp:nvSpPr>
      <dsp:spPr>
        <a:xfrm>
          <a:off x="0" y="2383581"/>
          <a:ext cx="1102961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DC4DFE-D46B-4E15-ADF3-797B71800887}">
      <dsp:nvSpPr>
        <dsp:cNvPr id="0" name=""/>
        <dsp:cNvSpPr/>
      </dsp:nvSpPr>
      <dsp:spPr>
        <a:xfrm>
          <a:off x="551480" y="2206461"/>
          <a:ext cx="7720730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1825" tIns="0" rIns="291825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1" kern="1200" dirty="0"/>
            <a:t>Risk Management</a:t>
          </a:r>
          <a:r>
            <a:rPr lang="en-US" sz="1400" b="0" i="1" kern="1200" dirty="0"/>
            <a:t>:</a:t>
          </a:r>
          <a:endParaRPr lang="en-US" sz="1400" i="1" kern="1200" dirty="0"/>
        </a:p>
      </dsp:txBody>
      <dsp:txXfrm>
        <a:off x="568773" y="2223754"/>
        <a:ext cx="7686144" cy="319654"/>
      </dsp:txXfrm>
    </dsp:sp>
    <dsp:sp modelId="{5F9772EF-4118-43FD-B6D1-C0941E75E469}">
      <dsp:nvSpPr>
        <dsp:cNvPr id="0" name=""/>
        <dsp:cNvSpPr/>
      </dsp:nvSpPr>
      <dsp:spPr>
        <a:xfrm>
          <a:off x="0" y="2927901"/>
          <a:ext cx="1102961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089EF1-FC60-40BD-BE99-DBE57EF22CAB}">
      <dsp:nvSpPr>
        <dsp:cNvPr id="0" name=""/>
        <dsp:cNvSpPr/>
      </dsp:nvSpPr>
      <dsp:spPr>
        <a:xfrm>
          <a:off x="551480" y="2750781"/>
          <a:ext cx="7720730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1825" tIns="0" rIns="29182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AV backup, ticket insurance, health safety (Ritchie and Jiang, 2021).</a:t>
          </a:r>
          <a:endParaRPr lang="en-US" sz="1200" kern="1200"/>
        </a:p>
      </dsp:txBody>
      <dsp:txXfrm>
        <a:off x="568773" y="2768074"/>
        <a:ext cx="7686144" cy="319654"/>
      </dsp:txXfrm>
    </dsp:sp>
    <dsp:sp modelId="{999F1026-B905-4D95-8E4C-8E16F65C1A16}">
      <dsp:nvSpPr>
        <dsp:cNvPr id="0" name=""/>
        <dsp:cNvSpPr/>
      </dsp:nvSpPr>
      <dsp:spPr>
        <a:xfrm>
          <a:off x="0" y="3472221"/>
          <a:ext cx="1102961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E25045-9996-408C-BBF7-D2A181ED55D3}">
      <dsp:nvSpPr>
        <dsp:cNvPr id="0" name=""/>
        <dsp:cNvSpPr/>
      </dsp:nvSpPr>
      <dsp:spPr>
        <a:xfrm>
          <a:off x="551480" y="3295101"/>
          <a:ext cx="7720730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1825" tIns="0" rIns="29182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/>
            <a:t>Real-time tech monitoring and emergency contact team </a:t>
          </a:r>
          <a:r>
            <a:rPr lang="en-US" sz="1200" kern="1200" dirty="0"/>
            <a:t>(Vinnakota et al., 2022).</a:t>
          </a:r>
        </a:p>
      </dsp:txBody>
      <dsp:txXfrm>
        <a:off x="568773" y="3312394"/>
        <a:ext cx="7686144" cy="319654"/>
      </dsp:txXfrm>
    </dsp:sp>
    <dsp:sp modelId="{34B7D994-B474-45FD-BDA0-EE476D36B210}">
      <dsp:nvSpPr>
        <dsp:cNvPr id="0" name=""/>
        <dsp:cNvSpPr/>
      </dsp:nvSpPr>
      <dsp:spPr>
        <a:xfrm>
          <a:off x="0" y="4016541"/>
          <a:ext cx="11029615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434AE5-EDDB-4338-8ABF-CAF488F76A04}">
      <dsp:nvSpPr>
        <dsp:cNvPr id="0" name=""/>
        <dsp:cNvSpPr/>
      </dsp:nvSpPr>
      <dsp:spPr>
        <a:xfrm>
          <a:off x="551480" y="3839421"/>
          <a:ext cx="7720730" cy="354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1825" tIns="0" rIns="291825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/>
            <a:t>Crisis protocols aligned with hospitality standards (Rogers and Wynn-Moylan, 2022).</a:t>
          </a:r>
          <a:endParaRPr lang="en-US" sz="1200" kern="1200" dirty="0"/>
        </a:p>
      </dsp:txBody>
      <dsp:txXfrm>
        <a:off x="568773" y="3856714"/>
        <a:ext cx="7686144" cy="3196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4" name="Google Shape;114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5" name="Google Shape;115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</a:t>
            </a:fld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1" name="Google Shape;121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2" name="Google Shape;122;p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2</a:t>
            </a:fld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5</a:t>
            </a:fld>
            <a:endParaRPr lang="en-US"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307538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17" name="Google Shape;217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dirty="0"/>
          </a:p>
          <a:p>
            <a:pPr marL="0" marR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dirty="0"/>
          </a:p>
          <a:p>
            <a:pPr marL="0" marR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dirty="0"/>
          </a:p>
          <a:p>
            <a:pPr marL="0" marR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dirty="0"/>
          </a:p>
          <a:p>
            <a:pPr marL="0" marR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dirty="0"/>
          </a:p>
        </p:txBody>
      </p:sp>
      <p:sp>
        <p:nvSpPr>
          <p:cNvPr id="218" name="Google Shape;218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8</a:t>
            </a:fld>
            <a:endParaRPr lang="en-US"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208222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9</a:t>
            </a:fld>
            <a:endParaRPr lang="en-US"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768344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69" name="Google Shape;269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dirty="0"/>
          </a:p>
          <a:p>
            <a:pPr marL="0" marR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dirty="0"/>
          </a:p>
          <a:p>
            <a:pPr marL="0" marR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dirty="0"/>
          </a:p>
          <a:p>
            <a:pPr marL="0" marR="0" lvl="0" indent="0" algn="l" rtl="0">
              <a:lnSpc>
                <a:spcPct val="107000"/>
              </a:lnSpc>
              <a:spcBef>
                <a:spcPts val="80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dirty="0"/>
          </a:p>
        </p:txBody>
      </p:sp>
      <p:sp>
        <p:nvSpPr>
          <p:cNvPr id="270" name="Google Shape;270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283" name="Google Shape;283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endParaRPr sz="18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endParaRPr sz="18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endParaRPr sz="18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</a:t>
            </a:r>
            <a:endParaRPr sz="18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84" name="Google Shape;284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13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0" name="Google Shape;20;p13"/>
          <p:cNvSpPr txBox="1"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Gill Sans"/>
              <a:buNone/>
              <a:defRPr sz="3600">
                <a:solidFill>
                  <a:schemeClr val="accen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13"/>
          <p:cNvSpPr txBox="1"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320"/>
              </a:spcBef>
              <a:spcAft>
                <a:spcPts val="0"/>
              </a:spcAft>
              <a:buSzPts val="1472"/>
              <a:buNone/>
              <a:defRPr sz="1600" cap="none">
                <a:solidFill>
                  <a:schemeClr val="accent2"/>
                </a:solidFill>
              </a:defRPr>
            </a:lvl1pPr>
            <a:lvl2pPr lvl="1" algn="ctr">
              <a:spcBef>
                <a:spcPts val="600"/>
              </a:spcBef>
              <a:spcAft>
                <a:spcPts val="0"/>
              </a:spcAft>
              <a:buSzPts val="1472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600"/>
              </a:spcBef>
              <a:spcAft>
                <a:spcPts val="0"/>
              </a:spcAft>
              <a:buSzPts val="1288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600"/>
              </a:spcBef>
              <a:spcAft>
                <a:spcPts val="0"/>
              </a:spcAft>
              <a:buSzPts val="1104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600"/>
              </a:spcBef>
              <a:spcAft>
                <a:spcPts val="0"/>
              </a:spcAft>
              <a:buSzPts val="1104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600"/>
              </a:spcBef>
              <a:spcAft>
                <a:spcPts val="0"/>
              </a:spcAft>
              <a:buSzPts val="1104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600"/>
              </a:spcBef>
              <a:spcAft>
                <a:spcPts val="0"/>
              </a:spcAft>
              <a:buSzPts val="1104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600"/>
              </a:spcBef>
              <a:spcAft>
                <a:spcPts val="0"/>
              </a:spcAft>
              <a:buSzPts val="1104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600"/>
              </a:spcBef>
              <a:spcAft>
                <a:spcPts val="600"/>
              </a:spcAft>
              <a:buSzPts val="1104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2" name="Google Shape;22;p13"/>
          <p:cNvSpPr txBox="1">
            <a:spLocks noGrp="1"/>
          </p:cNvSpPr>
          <p:nvPr>
            <p:ph type="dt" idx="10"/>
          </p:nvPr>
        </p:nvSpPr>
        <p:spPr>
          <a:xfrm>
            <a:off x="7605951" y="5956137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EA6F43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23" name="Google Shape;23;p13"/>
          <p:cNvSpPr txBox="1">
            <a:spLocks noGrp="1"/>
          </p:cNvSpPr>
          <p:nvPr>
            <p:ph type="ftr" idx="11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EA6F43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24" name="Google Shape;24;p13"/>
          <p:cNvSpPr txBox="1">
            <a:spLocks noGrp="1"/>
          </p:cNvSpPr>
          <p:nvPr>
            <p:ph type="sldNum" idx="12"/>
          </p:nvPr>
        </p:nvSpPr>
        <p:spPr>
          <a:xfrm>
            <a:off x="10558300" y="5956137"/>
            <a:ext cx="101644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lvl="1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lvl="2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lvl="3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lvl="4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lvl="5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lvl="6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lvl="7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lvl="8" indent="0" algn="r">
              <a:spcBef>
                <a:spcPts val="0"/>
              </a:spcBef>
              <a:buNone/>
              <a:defRPr sz="900" b="0" i="0" u="none" strike="noStrike" cap="none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14"/>
          <p:cNvSpPr/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7" name="Google Shape;27;p14"/>
          <p:cNvSpPr txBox="1"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14"/>
          <p:cNvSpPr txBox="1">
            <a:spLocks noGrp="1"/>
          </p:cNvSpPr>
          <p:nvPr>
            <p:ph type="body" idx="1"/>
          </p:nvPr>
        </p:nvSpPr>
        <p:spPr>
          <a:xfrm>
            <a:off x="581192" y="2180496"/>
            <a:ext cx="11029615" cy="36783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33756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marL="914400" lvl="1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marL="1371600" lvl="2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marL="1828800" lvl="3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marL="2286000" lvl="4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marL="2743200" lvl="5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marL="3200400" lvl="6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marL="3657600" lvl="7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marL="4114800" lvl="8" indent="-333756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>
            <a:endParaRPr/>
          </a:p>
        </p:txBody>
      </p:sp>
      <p:sp>
        <p:nvSpPr>
          <p:cNvPr id="29" name="Google Shape;29;p14"/>
          <p:cNvSpPr txBox="1">
            <a:spLocks noGrp="1"/>
          </p:cNvSpPr>
          <p:nvPr>
            <p:ph type="dt" idx="10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30" name="Google Shape;30;p14"/>
          <p:cNvSpPr txBox="1">
            <a:spLocks noGrp="1"/>
          </p:cNvSpPr>
          <p:nvPr>
            <p:ph type="ftr" idx="11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31" name="Google Shape;31;p14"/>
          <p:cNvSpPr txBox="1">
            <a:spLocks noGrp="1"/>
          </p:cNvSpPr>
          <p:nvPr>
            <p:ph type="sldNum" idx="12"/>
          </p:nvPr>
        </p:nvSpPr>
        <p:spPr>
          <a:xfrm>
            <a:off x="10558300" y="5956137"/>
            <a:ext cx="1052508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17"/>
          <p:cNvSpPr/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4" name="Google Shape;34;p17"/>
          <p:cNvSpPr txBox="1"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Gill Sans"/>
              <a:buNone/>
              <a:defRPr sz="3600" b="0" cap="none">
                <a:solidFill>
                  <a:schemeClr val="accen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17"/>
          <p:cNvSpPr txBox="1"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SzPts val="1656"/>
              <a:buNone/>
              <a:defRPr sz="1800" cap="none">
                <a:solidFill>
                  <a:schemeClr val="accent2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656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288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17"/>
          <p:cNvSpPr txBox="1">
            <a:spLocks noGrp="1"/>
          </p:cNvSpPr>
          <p:nvPr>
            <p:ph type="dt" idx="10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EA6F43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37" name="Google Shape;37;p17"/>
          <p:cNvSpPr txBox="1">
            <a:spLocks noGrp="1"/>
          </p:cNvSpPr>
          <p:nvPr>
            <p:ph type="ftr" idx="11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EA6F43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38" name="Google Shape;38;p17"/>
          <p:cNvSpPr txBox="1">
            <a:spLocks noGrp="1"/>
          </p:cNvSpPr>
          <p:nvPr>
            <p:ph type="sldNum" idx="12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lvl="1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lvl="2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lvl="3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lvl="4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lvl="5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lvl="6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lvl="7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lvl="8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18"/>
          <p:cNvSpPr/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1" name="Google Shape;41;p18"/>
          <p:cNvSpPr txBox="1"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18"/>
          <p:cNvSpPr txBox="1">
            <a:spLocks noGrp="1"/>
          </p:cNvSpPr>
          <p:nvPr>
            <p:ph type="body" idx="1"/>
          </p:nvPr>
        </p:nvSpPr>
        <p:spPr>
          <a:xfrm>
            <a:off x="581193" y="2228003"/>
            <a:ext cx="5422390" cy="3633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33756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marL="914400" lvl="1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marL="1371600" lvl="2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marL="1828800" lvl="3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marL="2286000" lvl="4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marL="2743200" lvl="5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marL="3200400" lvl="6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marL="3657600" lvl="7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marL="4114800" lvl="8" indent="-333756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>
            <a:endParaRPr/>
          </a:p>
        </p:txBody>
      </p:sp>
      <p:sp>
        <p:nvSpPr>
          <p:cNvPr id="43" name="Google Shape;43;p18"/>
          <p:cNvSpPr txBox="1">
            <a:spLocks noGrp="1"/>
          </p:cNvSpPr>
          <p:nvPr>
            <p:ph type="body" idx="2"/>
          </p:nvPr>
        </p:nvSpPr>
        <p:spPr>
          <a:xfrm>
            <a:off x="6188417" y="2228003"/>
            <a:ext cx="5422392" cy="3633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33756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marL="914400" lvl="1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marL="1371600" lvl="2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marL="1828800" lvl="3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marL="2286000" lvl="4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marL="2743200" lvl="5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marL="3200400" lvl="6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marL="3657600" lvl="7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marL="4114800" lvl="8" indent="-333756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>
            <a:endParaRPr/>
          </a:p>
        </p:txBody>
      </p:sp>
      <p:sp>
        <p:nvSpPr>
          <p:cNvPr id="44" name="Google Shape;44;p18"/>
          <p:cNvSpPr txBox="1">
            <a:spLocks noGrp="1"/>
          </p:cNvSpPr>
          <p:nvPr>
            <p:ph type="dt" idx="10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45" name="Google Shape;45;p18"/>
          <p:cNvSpPr txBox="1">
            <a:spLocks noGrp="1"/>
          </p:cNvSpPr>
          <p:nvPr>
            <p:ph type="ftr" idx="11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46" name="Google Shape;46;p18"/>
          <p:cNvSpPr txBox="1">
            <a:spLocks noGrp="1"/>
          </p:cNvSpPr>
          <p:nvPr>
            <p:ph type="sldNum" idx="12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9"/>
          <p:cNvSpPr/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49" name="Google Shape;49;p19"/>
          <p:cNvSpPr txBox="1"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19"/>
          <p:cNvSpPr txBox="1"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440"/>
              </a:spcBef>
              <a:spcAft>
                <a:spcPts val="0"/>
              </a:spcAft>
              <a:buSzPts val="2024"/>
              <a:buNone/>
              <a:defRPr sz="2200" b="0">
                <a:solidFill>
                  <a:schemeClr val="accent2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2000" b="1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656"/>
              <a:buNone/>
              <a:defRPr sz="1800" b="1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 b="1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 b="1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 b="1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 b="1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 b="1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472"/>
              <a:buNone/>
              <a:defRPr sz="1600" b="1"/>
            </a:lvl9pPr>
          </a:lstStyle>
          <a:p>
            <a:endParaRPr/>
          </a:p>
        </p:txBody>
      </p:sp>
      <p:sp>
        <p:nvSpPr>
          <p:cNvPr id="51" name="Google Shape;51;p19"/>
          <p:cNvSpPr txBox="1">
            <a:spLocks noGrp="1"/>
          </p:cNvSpPr>
          <p:nvPr>
            <p:ph type="body" idx="2"/>
          </p:nvPr>
        </p:nvSpPr>
        <p:spPr>
          <a:xfrm>
            <a:off x="581194" y="2926052"/>
            <a:ext cx="5393100" cy="2934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3756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marL="914400" lvl="1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marL="1371600" lvl="2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marL="1828800" lvl="3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marL="2286000" lvl="4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marL="2743200" lvl="5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marL="3200400" lvl="6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marL="3657600" lvl="7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marL="4114800" lvl="8" indent="-333756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>
            <a:endParaRPr/>
          </a:p>
        </p:txBody>
      </p:sp>
      <p:sp>
        <p:nvSpPr>
          <p:cNvPr id="52" name="Google Shape;52;p19"/>
          <p:cNvSpPr txBox="1">
            <a:spLocks noGrp="1"/>
          </p:cNvSpPr>
          <p:nvPr>
            <p:ph type="body" idx="3"/>
          </p:nvPr>
        </p:nvSpPr>
        <p:spPr>
          <a:xfrm>
            <a:off x="6523735" y="2250892"/>
            <a:ext cx="5087073" cy="553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440"/>
              </a:spcBef>
              <a:spcAft>
                <a:spcPts val="0"/>
              </a:spcAft>
              <a:buSzPts val="2024"/>
              <a:buNone/>
              <a:defRPr sz="2200" b="0">
                <a:solidFill>
                  <a:schemeClr val="accent2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2000" b="1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656"/>
              <a:buNone/>
              <a:defRPr sz="1800" b="1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 b="1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 b="1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 b="1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 b="1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472"/>
              <a:buNone/>
              <a:defRPr sz="1600" b="1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472"/>
              <a:buNone/>
              <a:defRPr sz="1600" b="1"/>
            </a:lvl9pPr>
          </a:lstStyle>
          <a:p>
            <a:endParaRPr/>
          </a:p>
        </p:txBody>
      </p:sp>
      <p:sp>
        <p:nvSpPr>
          <p:cNvPr id="53" name="Google Shape;53;p19"/>
          <p:cNvSpPr txBox="1">
            <a:spLocks noGrp="1"/>
          </p:cNvSpPr>
          <p:nvPr>
            <p:ph type="body" idx="4"/>
          </p:nvPr>
        </p:nvSpPr>
        <p:spPr>
          <a:xfrm>
            <a:off x="6217709" y="2926052"/>
            <a:ext cx="5393100" cy="2934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3756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marL="914400" lvl="1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marL="1371600" lvl="2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marL="1828800" lvl="3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marL="2286000" lvl="4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marL="2743200" lvl="5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marL="3200400" lvl="6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marL="3657600" lvl="7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marL="4114800" lvl="8" indent="-333756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>
            <a:endParaRPr/>
          </a:p>
        </p:txBody>
      </p:sp>
      <p:sp>
        <p:nvSpPr>
          <p:cNvPr id="54" name="Google Shape;54;p19"/>
          <p:cNvSpPr txBox="1">
            <a:spLocks noGrp="1"/>
          </p:cNvSpPr>
          <p:nvPr>
            <p:ph type="dt" idx="10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55" name="Google Shape;55;p19"/>
          <p:cNvSpPr txBox="1">
            <a:spLocks noGrp="1"/>
          </p:cNvSpPr>
          <p:nvPr>
            <p:ph type="ftr" idx="11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56" name="Google Shape;56;p19"/>
          <p:cNvSpPr txBox="1">
            <a:spLocks noGrp="1"/>
          </p:cNvSpPr>
          <p:nvPr>
            <p:ph type="sldNum" idx="12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20"/>
          <p:cNvSpPr/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59" name="Google Shape;59;p20"/>
          <p:cNvSpPr txBox="1"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0"/>
          <p:cNvSpPr txBox="1">
            <a:spLocks noGrp="1"/>
          </p:cNvSpPr>
          <p:nvPr>
            <p:ph type="dt" idx="10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61" name="Google Shape;61;p20"/>
          <p:cNvSpPr txBox="1">
            <a:spLocks noGrp="1"/>
          </p:cNvSpPr>
          <p:nvPr>
            <p:ph type="ftr" idx="11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62" name="Google Shape;62;p20"/>
          <p:cNvSpPr txBox="1">
            <a:spLocks noGrp="1"/>
          </p:cNvSpPr>
          <p:nvPr>
            <p:ph type="sldNum" idx="12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21"/>
          <p:cNvSpPr txBox="1">
            <a:spLocks noGrp="1"/>
          </p:cNvSpPr>
          <p:nvPr>
            <p:ph type="dt" idx="10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65" name="Google Shape;65;p21"/>
          <p:cNvSpPr txBox="1">
            <a:spLocks noGrp="1"/>
          </p:cNvSpPr>
          <p:nvPr>
            <p:ph type="ftr" idx="11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66" name="Google Shape;66;p21"/>
          <p:cNvSpPr txBox="1">
            <a:spLocks noGrp="1"/>
          </p:cNvSpPr>
          <p:nvPr>
            <p:ph type="sldNum" idx="12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22"/>
          <p:cNvSpPr/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69" name="Google Shape;69;p22"/>
          <p:cNvSpPr txBox="1"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EA6F43"/>
              </a:buClr>
              <a:buSzPts val="2000"/>
              <a:buFont typeface="Gill Sans"/>
              <a:buNone/>
              <a:defRPr sz="2000" b="0">
                <a:solidFill>
                  <a:srgbClr val="EA6F43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2"/>
          <p:cNvSpPr txBox="1">
            <a:spLocks noGrp="1"/>
          </p:cNvSpPr>
          <p:nvPr>
            <p:ph type="body" idx="1"/>
          </p:nvPr>
        </p:nvSpPr>
        <p:spPr>
          <a:xfrm>
            <a:off x="447816" y="601200"/>
            <a:ext cx="11292840" cy="42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45440" algn="l">
              <a:spcBef>
                <a:spcPts val="400"/>
              </a:spcBef>
              <a:spcAft>
                <a:spcPts val="0"/>
              </a:spcAft>
              <a:buSzPts val="1840"/>
              <a:buChar char="◼"/>
              <a:defRPr sz="2000">
                <a:solidFill>
                  <a:schemeClr val="dk2"/>
                </a:solidFill>
              </a:defRPr>
            </a:lvl1pPr>
            <a:lvl2pPr marL="914400" lvl="1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 sz="1800">
                <a:solidFill>
                  <a:schemeClr val="dk2"/>
                </a:solidFill>
              </a:defRPr>
            </a:lvl2pPr>
            <a:lvl3pPr marL="1371600" lvl="2" indent="-322072" algn="l">
              <a:spcBef>
                <a:spcPts val="600"/>
              </a:spcBef>
              <a:spcAft>
                <a:spcPts val="0"/>
              </a:spcAft>
              <a:buSzPts val="1472"/>
              <a:buChar char="◼"/>
              <a:defRPr sz="1600">
                <a:solidFill>
                  <a:schemeClr val="dk2"/>
                </a:solidFill>
              </a:defRPr>
            </a:lvl3pPr>
            <a:lvl4pPr marL="1828800" lvl="3" indent="-310388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4pPr>
            <a:lvl5pPr marL="2286000" lvl="4" indent="-310388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5pPr>
            <a:lvl6pPr marL="2743200" lvl="5" indent="-310388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6pPr>
            <a:lvl7pPr marL="3200400" lvl="6" indent="-310388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7pPr>
            <a:lvl8pPr marL="3657600" lvl="7" indent="-310388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8pPr>
            <a:lvl9pPr marL="4114800" lvl="8" indent="-310388" algn="l">
              <a:spcBef>
                <a:spcPts val="600"/>
              </a:spcBef>
              <a:spcAft>
                <a:spcPts val="600"/>
              </a:spcAft>
              <a:buSzPts val="1288"/>
              <a:buChar char="◼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1" name="Google Shape;71;p22"/>
          <p:cNvSpPr txBox="1">
            <a:spLocks noGrp="1"/>
          </p:cNvSpPr>
          <p:nvPr>
            <p:ph type="body" idx="2"/>
          </p:nvPr>
        </p:nvSpPr>
        <p:spPr>
          <a:xfrm>
            <a:off x="5740823" y="5262296"/>
            <a:ext cx="5869987" cy="6895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r">
              <a:spcBef>
                <a:spcPts val="220"/>
              </a:spcBef>
              <a:spcAft>
                <a:spcPts val="0"/>
              </a:spcAft>
              <a:buSzPts val="1012"/>
              <a:buNone/>
              <a:defRPr sz="1100">
                <a:solidFill>
                  <a:schemeClr val="lt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012"/>
              <a:buNone/>
              <a:defRPr sz="11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92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828"/>
              <a:buNone/>
              <a:defRPr sz="900"/>
            </a:lvl9pPr>
          </a:lstStyle>
          <a:p>
            <a:endParaRPr/>
          </a:p>
        </p:txBody>
      </p:sp>
      <p:sp>
        <p:nvSpPr>
          <p:cNvPr id="72" name="Google Shape;72;p22"/>
          <p:cNvSpPr txBox="1">
            <a:spLocks noGrp="1"/>
          </p:cNvSpPr>
          <p:nvPr>
            <p:ph type="dt" idx="10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EA6F43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73" name="Google Shape;73;p22"/>
          <p:cNvSpPr txBox="1">
            <a:spLocks noGrp="1"/>
          </p:cNvSpPr>
          <p:nvPr>
            <p:ph type="ftr" idx="11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EA6F43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74" name="Google Shape;74;p22"/>
          <p:cNvSpPr txBox="1">
            <a:spLocks noGrp="1"/>
          </p:cNvSpPr>
          <p:nvPr>
            <p:ph type="sldNum" idx="12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lvl="1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lvl="2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lvl="3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lvl="4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lvl="5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lvl="6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lvl="7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lvl="8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23"/>
          <p:cNvSpPr txBox="1"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Gill Sans"/>
              <a:buNone/>
              <a:defRPr sz="2400" b="0">
                <a:solidFill>
                  <a:schemeClr val="accen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23"/>
          <p:cNvSpPr>
            <a:spLocks noGrp="1"/>
          </p:cNvSpPr>
          <p:nvPr>
            <p:ph type="pic" idx="2"/>
          </p:nvPr>
        </p:nvSpPr>
        <p:spPr>
          <a:xfrm>
            <a:off x="447817" y="599725"/>
            <a:ext cx="11290859" cy="3557252"/>
          </a:xfrm>
          <a:prstGeom prst="rect">
            <a:avLst/>
          </a:prstGeom>
          <a:noFill/>
          <a:ln>
            <a:noFill/>
          </a:ln>
        </p:spPr>
      </p:sp>
      <p:sp>
        <p:nvSpPr>
          <p:cNvPr id="78" name="Google Shape;78;p23"/>
          <p:cNvSpPr txBox="1">
            <a:spLocks noGrp="1"/>
          </p:cNvSpPr>
          <p:nvPr>
            <p:ph type="body" idx="1"/>
          </p:nvPr>
        </p:nvSpPr>
        <p:spPr>
          <a:xfrm>
            <a:off x="581192" y="5260127"/>
            <a:ext cx="11029617" cy="5986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240"/>
              </a:spcBef>
              <a:spcAft>
                <a:spcPts val="0"/>
              </a:spcAft>
              <a:buSzPts val="1104"/>
              <a:buNone/>
              <a:defRPr sz="12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104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92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828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828"/>
              <a:buNone/>
              <a:defRPr sz="900"/>
            </a:lvl9pPr>
          </a:lstStyle>
          <a:p>
            <a:endParaRPr/>
          </a:p>
        </p:txBody>
      </p:sp>
      <p:sp>
        <p:nvSpPr>
          <p:cNvPr id="79" name="Google Shape;79;p23"/>
          <p:cNvSpPr txBox="1">
            <a:spLocks noGrp="1"/>
          </p:cNvSpPr>
          <p:nvPr>
            <p:ph type="dt" idx="10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80" name="Google Shape;80;p23"/>
          <p:cNvSpPr txBox="1">
            <a:spLocks noGrp="1"/>
          </p:cNvSpPr>
          <p:nvPr>
            <p:ph type="ftr" idx="11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81" name="Google Shape;81;p23"/>
          <p:cNvSpPr txBox="1">
            <a:spLocks noGrp="1"/>
          </p:cNvSpPr>
          <p:nvPr>
            <p:ph type="sldNum" idx="12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24"/>
          <p:cNvSpPr/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4" name="Google Shape;84;p24"/>
          <p:cNvSpPr txBox="1"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24"/>
          <p:cNvSpPr txBox="1">
            <a:spLocks noGrp="1"/>
          </p:cNvSpPr>
          <p:nvPr>
            <p:ph type="body" idx="1"/>
          </p:nvPr>
        </p:nvSpPr>
        <p:spPr>
          <a:xfrm rot="5400000">
            <a:off x="4334603" y="-1417408"/>
            <a:ext cx="3522794" cy="110296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3756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marL="914400" lvl="1" indent="-322072" algn="l">
              <a:spcBef>
                <a:spcPts val="600"/>
              </a:spcBef>
              <a:spcAft>
                <a:spcPts val="0"/>
              </a:spcAft>
              <a:buSzPts val="1472"/>
              <a:buChar char="◼"/>
              <a:defRPr/>
            </a:lvl2pPr>
            <a:lvl3pPr marL="1371600" lvl="2" indent="-310388" algn="l">
              <a:spcBef>
                <a:spcPts val="600"/>
              </a:spcBef>
              <a:spcAft>
                <a:spcPts val="0"/>
              </a:spcAft>
              <a:buSzPts val="1288"/>
              <a:buChar char="◼"/>
              <a:defRPr/>
            </a:lvl3pPr>
            <a:lvl4pPr marL="1828800" lvl="3" indent="-298703" algn="l">
              <a:spcBef>
                <a:spcPts val="600"/>
              </a:spcBef>
              <a:spcAft>
                <a:spcPts val="0"/>
              </a:spcAft>
              <a:buSzPts val="1104"/>
              <a:buChar char="◼"/>
              <a:defRPr/>
            </a:lvl4pPr>
            <a:lvl5pPr marL="2286000" lvl="4" indent="-298704" algn="l">
              <a:spcBef>
                <a:spcPts val="600"/>
              </a:spcBef>
              <a:spcAft>
                <a:spcPts val="0"/>
              </a:spcAft>
              <a:buSzPts val="1104"/>
              <a:buChar char="◼"/>
              <a:defRPr/>
            </a:lvl5pPr>
            <a:lvl6pPr marL="2743200" lvl="5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marL="3200400" lvl="6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marL="3657600" lvl="7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marL="4114800" lvl="8" indent="-333756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>
            <a:endParaRPr/>
          </a:p>
        </p:txBody>
      </p:sp>
      <p:sp>
        <p:nvSpPr>
          <p:cNvPr id="86" name="Google Shape;86;p24"/>
          <p:cNvSpPr txBox="1">
            <a:spLocks noGrp="1"/>
          </p:cNvSpPr>
          <p:nvPr>
            <p:ph type="dt" idx="10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87" name="Google Shape;87;p24"/>
          <p:cNvSpPr txBox="1">
            <a:spLocks noGrp="1"/>
          </p:cNvSpPr>
          <p:nvPr>
            <p:ph type="ftr" idx="11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88" name="Google Shape;88;p24"/>
          <p:cNvSpPr txBox="1">
            <a:spLocks noGrp="1"/>
          </p:cNvSpPr>
          <p:nvPr>
            <p:ph type="sldNum" idx="12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5"/>
          <p:cNvSpPr/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1" name="Google Shape;91;p25"/>
          <p:cNvSpPr txBox="1">
            <a:spLocks noGrp="1"/>
          </p:cNvSpPr>
          <p:nvPr>
            <p:ph type="title"/>
          </p:nvPr>
        </p:nvSpPr>
        <p:spPr>
          <a:xfrm rot="5400000">
            <a:off x="7249746" y="2265181"/>
            <a:ext cx="5183073" cy="20041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25"/>
          <p:cNvSpPr txBox="1">
            <a:spLocks noGrp="1"/>
          </p:cNvSpPr>
          <p:nvPr>
            <p:ph type="body" idx="1"/>
          </p:nvPr>
        </p:nvSpPr>
        <p:spPr>
          <a:xfrm rot="5400000">
            <a:off x="2131526" y="-680877"/>
            <a:ext cx="5183073" cy="78962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3756" algn="l">
              <a:spcBef>
                <a:spcPts val="360"/>
              </a:spcBef>
              <a:spcAft>
                <a:spcPts val="0"/>
              </a:spcAft>
              <a:buSzPts val="1656"/>
              <a:buChar char="◼"/>
              <a:defRPr/>
            </a:lvl1pPr>
            <a:lvl2pPr marL="914400" lvl="1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2pPr>
            <a:lvl3pPr marL="1371600" lvl="2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3pPr>
            <a:lvl4pPr marL="1828800" lvl="3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4pPr>
            <a:lvl5pPr marL="2286000" lvl="4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5pPr>
            <a:lvl6pPr marL="2743200" lvl="5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6pPr>
            <a:lvl7pPr marL="3200400" lvl="6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7pPr>
            <a:lvl8pPr marL="3657600" lvl="7" indent="-333756" algn="l">
              <a:spcBef>
                <a:spcPts val="600"/>
              </a:spcBef>
              <a:spcAft>
                <a:spcPts val="0"/>
              </a:spcAft>
              <a:buSzPts val="1656"/>
              <a:buChar char="◼"/>
              <a:defRPr/>
            </a:lvl8pPr>
            <a:lvl9pPr marL="4114800" lvl="8" indent="-333756" algn="l">
              <a:spcBef>
                <a:spcPts val="600"/>
              </a:spcBef>
              <a:spcAft>
                <a:spcPts val="600"/>
              </a:spcAft>
              <a:buSzPts val="1656"/>
              <a:buChar char="◼"/>
              <a:defRPr/>
            </a:lvl9pPr>
          </a:lstStyle>
          <a:p>
            <a:endParaRPr/>
          </a:p>
        </p:txBody>
      </p:sp>
      <p:sp>
        <p:nvSpPr>
          <p:cNvPr id="93" name="Google Shape;93;p25"/>
          <p:cNvSpPr txBox="1">
            <a:spLocks noGrp="1"/>
          </p:cNvSpPr>
          <p:nvPr>
            <p:ph type="dt" idx="10"/>
          </p:nvPr>
        </p:nvSpPr>
        <p:spPr>
          <a:xfrm>
            <a:off x="8993673" y="5956137"/>
            <a:ext cx="132814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EA6F43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94" name="Google Shape;94;p25"/>
          <p:cNvSpPr txBox="1">
            <a:spLocks noGrp="1"/>
          </p:cNvSpPr>
          <p:nvPr>
            <p:ph type="ftr" idx="11"/>
          </p:nvPr>
        </p:nvSpPr>
        <p:spPr>
          <a:xfrm>
            <a:off x="774923" y="5951811"/>
            <a:ext cx="789627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 dirty="0"/>
          </a:p>
        </p:txBody>
      </p:sp>
      <p:sp>
        <p:nvSpPr>
          <p:cNvPr id="95" name="Google Shape;95;p25"/>
          <p:cNvSpPr txBox="1">
            <a:spLocks noGrp="1"/>
          </p:cNvSpPr>
          <p:nvPr>
            <p:ph type="sldNum" idx="12"/>
          </p:nvPr>
        </p:nvSpPr>
        <p:spPr>
          <a:xfrm>
            <a:off x="10446615" y="5956137"/>
            <a:ext cx="116419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lvl="1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lvl="2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lvl="3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lvl="4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lvl="5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lvl="6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lvl="7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lvl="8" indent="0" algn="r">
              <a:spcBef>
                <a:spcPts val="0"/>
              </a:spcBef>
              <a:buNone/>
              <a:defRPr sz="900">
                <a:solidFill>
                  <a:srgbClr val="EA6F43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2"/>
          <p:cNvSpPr txBox="1"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  <a:defRPr sz="2800" b="0" i="0" u="none" strike="noStrike" cap="none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12"/>
          <p:cNvSpPr txBox="1"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marR="0" lvl="0" indent="-333756" algn="l" rtl="0">
              <a:spcBef>
                <a:spcPts val="360"/>
              </a:spcBef>
              <a:spcAft>
                <a:spcPts val="0"/>
              </a:spcAft>
              <a:buClr>
                <a:schemeClr val="accent2"/>
              </a:buClr>
              <a:buSzPts val="1656"/>
              <a:buFont typeface="Noto Sans Symbols"/>
              <a:buChar char="◼"/>
              <a:defRPr sz="1800" b="0" i="0" u="none" strike="noStrike" cap="non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914400" marR="0" lvl="1" indent="-322072" algn="l" rtl="0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472"/>
              <a:buFont typeface="Noto Sans Symbols"/>
              <a:buChar char="◼"/>
              <a:defRPr sz="1600" b="0" i="0" u="none" strike="noStrike" cap="non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1371600" marR="0" lvl="2" indent="-310388" algn="l" rtl="0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288"/>
              <a:buFont typeface="Noto Sans Symbols"/>
              <a:buChar char="◼"/>
              <a:defRPr sz="1400" b="0" i="0" u="none" strike="noStrike" cap="non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1828800" marR="0" lvl="3" indent="-298703" algn="l" rtl="0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104"/>
              <a:buFont typeface="Noto Sans Symbols"/>
              <a:buChar char="◼"/>
              <a:defRPr sz="1200" b="0" i="0" u="none" strike="noStrike" cap="non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2286000" marR="0" lvl="4" indent="-298704" algn="l" rtl="0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104"/>
              <a:buFont typeface="Noto Sans Symbols"/>
              <a:buChar char="◼"/>
              <a:defRPr sz="1200" b="0" i="0" u="none" strike="noStrike" cap="non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2743200" marR="0" lvl="5" indent="-298704" algn="l" rtl="0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104"/>
              <a:buFont typeface="Noto Sans Symbols"/>
              <a:buChar char="◼"/>
              <a:defRPr sz="1200" b="0" i="0" u="none" strike="noStrike" cap="non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3200400" marR="0" lvl="6" indent="-298704" algn="l" rtl="0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104"/>
              <a:buFont typeface="Noto Sans Symbols"/>
              <a:buChar char="◼"/>
              <a:defRPr sz="1200" b="0" i="0" u="none" strike="noStrike" cap="non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3657600" marR="0" lvl="7" indent="-298703" algn="l" rtl="0"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ts val="1104"/>
              <a:buFont typeface="Noto Sans Symbols"/>
              <a:buChar char="◼"/>
              <a:defRPr sz="1200" b="0" i="0" u="none" strike="noStrike" cap="non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4114800" marR="0" lvl="8" indent="-298703" algn="l" rtl="0">
              <a:spcBef>
                <a:spcPts val="600"/>
              </a:spcBef>
              <a:spcAft>
                <a:spcPts val="600"/>
              </a:spcAft>
              <a:buClr>
                <a:schemeClr val="accent2"/>
              </a:buClr>
              <a:buSzPts val="1104"/>
              <a:buFont typeface="Noto Sans Symbols"/>
              <a:buChar char="◼"/>
              <a:defRPr sz="1200" b="0" i="0" u="none" strike="noStrike" cap="none">
                <a:solidFill>
                  <a:schemeClr val="dk2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/>
          </a:p>
        </p:txBody>
      </p:sp>
      <p:sp>
        <p:nvSpPr>
          <p:cNvPr id="12" name="Google Shape;12;p12"/>
          <p:cNvSpPr txBox="1">
            <a:spLocks noGrp="1"/>
          </p:cNvSpPr>
          <p:nvPr>
            <p:ph type="dt" idx="10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900" b="0" i="0" u="none" strike="noStrike" cap="non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 dirty="0"/>
          </a:p>
        </p:txBody>
      </p:sp>
      <p:sp>
        <p:nvSpPr>
          <p:cNvPr id="13" name="Google Shape;13;p12"/>
          <p:cNvSpPr txBox="1">
            <a:spLocks noGrp="1"/>
          </p:cNvSpPr>
          <p:nvPr>
            <p:ph type="ftr" idx="11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00" b="0" i="0" u="none" strike="noStrike" cap="non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endParaRPr dirty="0"/>
          </a:p>
        </p:txBody>
      </p:sp>
      <p:sp>
        <p:nvSpPr>
          <p:cNvPr id="14" name="Google Shape;14;p12"/>
          <p:cNvSpPr txBox="1">
            <a:spLocks noGrp="1"/>
          </p:cNvSpPr>
          <p:nvPr>
            <p:ph type="sldNum" idx="12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1pPr>
            <a:lvl2pPr marL="0" marR="0" lvl="1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2pPr>
            <a:lvl3pPr marL="0" marR="0" lvl="2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3pPr>
            <a:lvl4pPr marL="0" marR="0" lvl="3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4pPr>
            <a:lvl5pPr marL="0" marR="0" lvl="4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5pPr>
            <a:lvl6pPr marL="0" marR="0" lvl="5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6pPr>
            <a:lvl7pPr marL="0" marR="0" lvl="6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7pPr>
            <a:lvl8pPr marL="0" marR="0" lvl="7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8pPr>
            <a:lvl9pPr marL="0" marR="0" lvl="8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2"/>
                </a:solidFill>
                <a:latin typeface="Gill Sans"/>
                <a:ea typeface="Gill Sans"/>
                <a:cs typeface="Gill Sans"/>
                <a:sym typeface="Gill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 dirty="0"/>
          </a:p>
        </p:txBody>
      </p:sp>
      <p:sp>
        <p:nvSpPr>
          <p:cNvPr id="15" name="Google Shape;15;p12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6" name="Google Shape;16;p12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7" name="Google Shape;17;p12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1"/>
          <p:cNvSpPr txBox="1">
            <a:spLocks noGrp="1"/>
          </p:cNvSpPr>
          <p:nvPr>
            <p:ph type="ctrTitle"/>
          </p:nvPr>
        </p:nvSpPr>
        <p:spPr>
          <a:xfrm>
            <a:off x="599225" y="1469833"/>
            <a:ext cx="10993549" cy="14750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Gill Sans"/>
              <a:buNone/>
            </a:pPr>
            <a:r>
              <a:rPr lang="en-US" sz="2000" dirty="0"/>
              <a:t>INTERNATIONAL MEETINGS MANAGEMENT FOR THE HOTEL INDUSTRY</a:t>
            </a:r>
            <a:br>
              <a:rPr lang="en-US" sz="2000" dirty="0"/>
            </a:br>
            <a:r>
              <a:rPr lang="en-US" sz="2000" dirty="0"/>
              <a:t>Module code: BMIH6007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Assignment 1 Feasibility Plan: Feasibility Plan: “Hope Through Unity” Fundraising Gala</a:t>
            </a:r>
            <a:endParaRPr sz="2000" dirty="0"/>
          </a:p>
        </p:txBody>
      </p:sp>
      <p:sp>
        <p:nvSpPr>
          <p:cNvPr id="118" name="Google Shape;118;p1"/>
          <p:cNvSpPr txBox="1"/>
          <p:nvPr/>
        </p:nvSpPr>
        <p:spPr>
          <a:xfrm>
            <a:off x="2423860" y="5148421"/>
            <a:ext cx="4212772" cy="9232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rPr>
              <a:t>Student ID: 2221642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rPr>
              <a:t>Student Name: Valentina Matei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lt1"/>
                </a:solidFill>
                <a:latin typeface="Gill Sans"/>
                <a:ea typeface="Gill Sans"/>
                <a:cs typeface="Gill Sans"/>
                <a:sym typeface="Gill Sans"/>
              </a:rPr>
              <a:t>Tutor’s Name: Chris Wilkin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"/>
          <p:cNvSpPr txBox="1"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 dirty="0"/>
              <a:t>INTRODUCTION</a:t>
            </a:r>
            <a:endParaRPr dirty="0"/>
          </a:p>
        </p:txBody>
      </p:sp>
      <p:sp>
        <p:nvSpPr>
          <p:cNvPr id="125" name="Google Shape;125;p2"/>
          <p:cNvSpPr/>
          <p:nvPr/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chemeClr val="l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sp>
        <p:nvSpPr>
          <p:cNvPr id="126" name="Google Shape;126;p2"/>
          <p:cNvSpPr txBox="1">
            <a:spLocks noGrp="1"/>
          </p:cNvSpPr>
          <p:nvPr>
            <p:ph type="body" idx="1"/>
          </p:nvPr>
        </p:nvSpPr>
        <p:spPr>
          <a:xfrm>
            <a:off x="4505325" y="2180496"/>
            <a:ext cx="7105481" cy="404568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>
              <a:buNone/>
            </a:pPr>
            <a:r>
              <a:rPr lang="en-US" dirty="0"/>
              <a:t>This feasibility plan proposes a </a:t>
            </a:r>
            <a:r>
              <a:rPr lang="en-US" b="1" dirty="0"/>
              <a:t>charity fundraising gala</a:t>
            </a:r>
            <a:r>
              <a:rPr lang="en-US" dirty="0"/>
              <a:t> titled </a:t>
            </a:r>
            <a:r>
              <a:rPr lang="en-US" i="1" dirty="0"/>
              <a:t>Hope Through Unity</a:t>
            </a:r>
            <a:r>
              <a:rPr lang="en-US" dirty="0"/>
              <a:t>, supporting underprivileged communities through partnerships with established NGOs.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Purpose</a:t>
            </a:r>
            <a:r>
              <a:rPr lang="en-US" dirty="0"/>
              <a:t>: Raise funds for inclusive healthcare and education (Stanford, 2020).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Type</a:t>
            </a:r>
            <a:r>
              <a:rPr lang="en-US" dirty="0"/>
              <a:t>: Black-tie gala dinner with keynote speakers and auction.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Ethics</a:t>
            </a:r>
            <a:r>
              <a:rPr lang="en-US" dirty="0"/>
              <a:t>: Collaborates with grassroots charities for real impact (</a:t>
            </a:r>
            <a:r>
              <a:rPr lang="en-US" dirty="0" err="1"/>
              <a:t>Wolbring</a:t>
            </a:r>
            <a:r>
              <a:rPr lang="en-US" dirty="0"/>
              <a:t> and Lillywhite, 2021).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Framework</a:t>
            </a:r>
            <a:r>
              <a:rPr lang="en-US" dirty="0"/>
              <a:t>: Planned using the EMBOK model to ensure strategic alignment (O’Toole, 2011).</a:t>
            </a:r>
          </a:p>
          <a:p>
            <a:pPr marL="306000" lvl="0" indent="-200844" algn="l" rtl="0">
              <a:spcBef>
                <a:spcPts val="960"/>
              </a:spcBef>
              <a:spcAft>
                <a:spcPts val="0"/>
              </a:spcAft>
              <a:buSzPts val="1656"/>
              <a:buFont typeface="Noto Sans Symbols"/>
              <a:buNone/>
            </a:pP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7" name="Google Shape;127;p2" descr="Grosvenor House Hotel in London | Marriott UK Celebrations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46535" y="2180496"/>
            <a:ext cx="3703320" cy="404568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C8CA2-2649-955C-2BA4-3D8F1A5CE6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wrap="square" anchor="b">
            <a:normAutofit/>
          </a:bodyPr>
          <a:lstStyle/>
          <a:p>
            <a:r>
              <a:rPr lang="en-US" dirty="0"/>
              <a:t>Venue and Timing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62B410-A695-D2BC-C811-09FD3BC2B7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3" y="2228003"/>
            <a:ext cx="5422390" cy="3633047"/>
          </a:xfrm>
        </p:spPr>
        <p:txBody>
          <a:bodyPr wrap="square" anchor="ctr">
            <a:normAutofit/>
          </a:bodyPr>
          <a:lstStyle/>
          <a:p>
            <a:pPr>
              <a:buNone/>
            </a:pPr>
            <a:r>
              <a:rPr lang="en-US" b="1" dirty="0"/>
              <a:t>Location</a:t>
            </a:r>
            <a:r>
              <a:rPr lang="en-US" dirty="0"/>
              <a:t>: Grosvenor House, London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Recognised</a:t>
            </a:r>
            <a:r>
              <a:rPr lang="en-US" dirty="0"/>
              <a:t> for hosting large, impactful charity events (Motivate Media Group, 2022).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Accessible and inclusive design (Smith, 2012).</a:t>
            </a:r>
          </a:p>
          <a:p>
            <a:pPr>
              <a:buNone/>
            </a:pPr>
            <a:r>
              <a:rPr lang="en-US" b="1" dirty="0"/>
              <a:t>Date</a:t>
            </a:r>
            <a:r>
              <a:rPr lang="en-US" dirty="0"/>
              <a:t>: October 2025</a:t>
            </a:r>
            <a:br>
              <a:rPr lang="en-US" dirty="0"/>
            </a:br>
            <a:r>
              <a:rPr lang="en-US" b="1" dirty="0"/>
              <a:t>Justification</a:t>
            </a:r>
            <a:r>
              <a:rPr lang="en-US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Centrally located with transport access (</a:t>
            </a:r>
            <a:r>
              <a:rPr lang="en-US" dirty="0" err="1"/>
              <a:t>Wolbring</a:t>
            </a:r>
            <a:r>
              <a:rPr lang="en-US" dirty="0"/>
              <a:t> and Lillywhite, 2021).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Aligns with high donor availability post-summer.</a:t>
            </a:r>
          </a:p>
          <a:p>
            <a:endParaRPr lang="en-US" dirty="0"/>
          </a:p>
        </p:txBody>
      </p:sp>
      <p:pic>
        <p:nvPicPr>
          <p:cNvPr id="6" name="Picture 5" descr="A large room with tables and chairs&#10;&#10;AI-generated content may be incorrect.">
            <a:extLst>
              <a:ext uri="{FF2B5EF4-FFF2-40B4-BE49-F238E27FC236}">
                <a16:creationId xmlns:a16="http://schemas.microsoft.com/office/drawing/2014/main" id="{0E15D954-C956-DC36-744A-66269EDB87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2247" y="2513138"/>
            <a:ext cx="4623676" cy="3081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4629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B2C8C-0897-423F-372D-27C51D588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wrap="square" anchor="b">
            <a:normAutofit/>
          </a:bodyPr>
          <a:lstStyle/>
          <a:p>
            <a:r>
              <a:rPr lang="en-US" dirty="0"/>
              <a:t>Market Research and Demand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243995F-EC85-5628-CF22-9256141846C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1197216"/>
              </p:ext>
            </p:extLst>
          </p:nvPr>
        </p:nvGraphicFramePr>
        <p:xfrm>
          <a:off x="581193" y="2082174"/>
          <a:ext cx="11029615" cy="44562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7404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FC7FD-D7E6-8C43-9FE0-DC2074C26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Financial Feasibility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1DE0154-FFA5-E89A-5EB7-709B70C6B9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5926515"/>
              </p:ext>
            </p:extLst>
          </p:nvPr>
        </p:nvGraphicFramePr>
        <p:xfrm>
          <a:off x="581192" y="2052677"/>
          <a:ext cx="11029948" cy="2564994"/>
        </p:xfrm>
        <a:graphic>
          <a:graphicData uri="http://schemas.openxmlformats.org/drawingml/2006/table">
            <a:tbl>
              <a:tblPr>
                <a:tableStyleId>{C2D5BBDB-9818-4134-A85D-EE8524B89436}</a:tableStyleId>
              </a:tblPr>
              <a:tblGrid>
                <a:gridCol w="2757487">
                  <a:extLst>
                    <a:ext uri="{9D8B030D-6E8A-4147-A177-3AD203B41FA5}">
                      <a16:colId xmlns:a16="http://schemas.microsoft.com/office/drawing/2014/main" val="2959112476"/>
                    </a:ext>
                  </a:extLst>
                </a:gridCol>
                <a:gridCol w="2757487">
                  <a:extLst>
                    <a:ext uri="{9D8B030D-6E8A-4147-A177-3AD203B41FA5}">
                      <a16:colId xmlns:a16="http://schemas.microsoft.com/office/drawing/2014/main" val="1022050169"/>
                    </a:ext>
                  </a:extLst>
                </a:gridCol>
                <a:gridCol w="2757487">
                  <a:extLst>
                    <a:ext uri="{9D8B030D-6E8A-4147-A177-3AD203B41FA5}">
                      <a16:colId xmlns:a16="http://schemas.microsoft.com/office/drawing/2014/main" val="307592055"/>
                    </a:ext>
                  </a:extLst>
                </a:gridCol>
                <a:gridCol w="2757487">
                  <a:extLst>
                    <a:ext uri="{9D8B030D-6E8A-4147-A177-3AD203B41FA5}">
                      <a16:colId xmlns:a16="http://schemas.microsoft.com/office/drawing/2014/main" val="3936678346"/>
                    </a:ext>
                  </a:extLst>
                </a:gridCol>
              </a:tblGrid>
              <a:tr h="427499">
                <a:tc>
                  <a:txBody>
                    <a:bodyPr/>
                    <a:lstStyle/>
                    <a:p>
                      <a:r>
                        <a:rPr lang="en-US" sz="1400" b="1"/>
                        <a:t>Expense</a:t>
                      </a:r>
                      <a:endParaRPr lang="en-US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b="1"/>
                        <a:t>Amount (£)</a:t>
                      </a:r>
                      <a:endParaRPr lang="en-US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Income Source</a:t>
                      </a:r>
                      <a:endParaRPr lang="en-US" sz="1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b="1"/>
                        <a:t>Amount (£)</a:t>
                      </a:r>
                      <a:endParaRPr lang="en-US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52356144"/>
                  </a:ext>
                </a:extLst>
              </a:tr>
              <a:tr h="427499">
                <a:tc>
                  <a:txBody>
                    <a:bodyPr/>
                    <a:lstStyle/>
                    <a:p>
                      <a:r>
                        <a:rPr lang="en-US" sz="1400"/>
                        <a:t>Venue and Catering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35,000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Sponsorships (Corporate)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50,000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64756448"/>
                  </a:ext>
                </a:extLst>
              </a:tr>
              <a:tr h="427499">
                <a:tc>
                  <a:txBody>
                    <a:bodyPr/>
                    <a:lstStyle/>
                    <a:p>
                      <a:r>
                        <a:rPr lang="en-US" sz="1400"/>
                        <a:t>Marketing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8,000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Ticket Sales (250 x £120)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30,000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17243715"/>
                  </a:ext>
                </a:extLst>
              </a:tr>
              <a:tr h="427499">
                <a:tc>
                  <a:txBody>
                    <a:bodyPr/>
                    <a:lstStyle/>
                    <a:p>
                      <a:r>
                        <a:rPr lang="en-US" sz="1400"/>
                        <a:t>Staff, Security, AV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7,000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Auction Proceeds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15,000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73273705"/>
                  </a:ext>
                </a:extLst>
              </a:tr>
              <a:tr h="427499">
                <a:tc>
                  <a:txBody>
                    <a:bodyPr/>
                    <a:lstStyle/>
                    <a:p>
                      <a:r>
                        <a:rPr lang="en-US" sz="1400"/>
                        <a:t>Entertainment &amp; Extras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5,000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66023874"/>
                  </a:ext>
                </a:extLst>
              </a:tr>
              <a:tr h="427499">
                <a:tc>
                  <a:txBody>
                    <a:bodyPr/>
                    <a:lstStyle/>
                    <a:p>
                      <a:r>
                        <a:rPr lang="en-US" sz="1400" b="1"/>
                        <a:t>Total</a:t>
                      </a:r>
                      <a:endParaRPr lang="en-US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b="1"/>
                        <a:t>55,000</a:t>
                      </a:r>
                      <a:endParaRPr lang="en-US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b="1"/>
                        <a:t>Total Projected Revenue</a:t>
                      </a:r>
                      <a:endParaRPr lang="en-US" sz="1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95,000</a:t>
                      </a:r>
                      <a:endParaRPr lang="en-US" sz="1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75785313"/>
                  </a:ext>
                </a:extLst>
              </a:tr>
            </a:tbl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CB1C9618-EE17-6447-3FB0-A7A0B11587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0067293"/>
              </p:ext>
            </p:extLst>
          </p:nvPr>
        </p:nvGraphicFramePr>
        <p:xfrm>
          <a:off x="580860" y="4293008"/>
          <a:ext cx="11029615" cy="2564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6759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7"/>
          <p:cNvSpPr txBox="1"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 dirty="0"/>
              <a:t>EMBOK MODEL - INTRODUCTION, ADMINISTRATION &amp; DESIGN</a:t>
            </a:r>
            <a:endParaRPr dirty="0"/>
          </a:p>
        </p:txBody>
      </p:sp>
      <p:sp>
        <p:nvSpPr>
          <p:cNvPr id="221" name="Google Shape;221;p7"/>
          <p:cNvSpPr/>
          <p:nvPr/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chemeClr val="lt1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  <p:grpSp>
        <p:nvGrpSpPr>
          <p:cNvPr id="222" name="Google Shape;222;p7"/>
          <p:cNvGrpSpPr/>
          <p:nvPr/>
        </p:nvGrpSpPr>
        <p:grpSpPr>
          <a:xfrm>
            <a:off x="4505325" y="2182471"/>
            <a:ext cx="7105481" cy="4041732"/>
            <a:chOff x="0" y="1975"/>
            <a:chExt cx="7105481" cy="4041732"/>
          </a:xfrm>
        </p:grpSpPr>
        <p:cxnSp>
          <p:nvCxnSpPr>
            <p:cNvPr id="223" name="Google Shape;223;p7"/>
            <p:cNvCxnSpPr/>
            <p:nvPr/>
          </p:nvCxnSpPr>
          <p:spPr>
            <a:xfrm>
              <a:off x="0" y="1975"/>
              <a:ext cx="7105481" cy="0"/>
            </a:xfrm>
            <a:prstGeom prst="straightConnector1">
              <a:avLst/>
            </a:prstGeom>
            <a:solidFill>
              <a:srgbClr val="9B2B1C"/>
            </a:solidFill>
            <a:ln w="22225" cap="rnd" cmpd="sng">
              <a:solidFill>
                <a:srgbClr val="9B2B1C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24" name="Google Shape;224;p7"/>
            <p:cNvSpPr/>
            <p:nvPr/>
          </p:nvSpPr>
          <p:spPr>
            <a:xfrm>
              <a:off x="0" y="1975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25" name="Google Shape;225;p7"/>
            <p:cNvSpPr txBox="1"/>
            <p:nvPr/>
          </p:nvSpPr>
          <p:spPr>
            <a:xfrm>
              <a:off x="0" y="1975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Introduction to EMBOK</a:t>
              </a:r>
              <a:endParaRPr sz="1200" dirty="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  <p:cxnSp>
          <p:nvCxnSpPr>
            <p:cNvPr id="226" name="Google Shape;226;p7"/>
            <p:cNvCxnSpPr/>
            <p:nvPr/>
          </p:nvCxnSpPr>
          <p:spPr>
            <a:xfrm>
              <a:off x="0" y="369405"/>
              <a:ext cx="7105481" cy="0"/>
            </a:xfrm>
            <a:prstGeom prst="straightConnector1">
              <a:avLst/>
            </a:prstGeom>
            <a:solidFill>
              <a:schemeClr val="accent3"/>
            </a:solidFill>
            <a:ln w="22225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27" name="Google Shape;227;p7"/>
            <p:cNvSpPr/>
            <p:nvPr/>
          </p:nvSpPr>
          <p:spPr>
            <a:xfrm>
              <a:off x="0" y="369405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28" name="Google Shape;228;p7"/>
            <p:cNvSpPr txBox="1"/>
            <p:nvPr/>
          </p:nvSpPr>
          <p:spPr>
            <a:xfrm>
              <a:off x="0" y="369405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EMBOK (Event Management Body of Knowledge) is a structured framework comprising five domains: Administration, Design, Marketing, Operations, and Risk (O’Toole, 2011).</a:t>
              </a:r>
              <a:endParaRPr dirty="0"/>
            </a:p>
          </p:txBody>
        </p:sp>
        <p:cxnSp>
          <p:nvCxnSpPr>
            <p:cNvPr id="229" name="Google Shape;229;p7"/>
            <p:cNvCxnSpPr/>
            <p:nvPr/>
          </p:nvCxnSpPr>
          <p:spPr>
            <a:xfrm>
              <a:off x="0" y="736835"/>
              <a:ext cx="7105481" cy="0"/>
            </a:xfrm>
            <a:prstGeom prst="straightConnector1">
              <a:avLst/>
            </a:prstGeom>
            <a:solidFill>
              <a:schemeClr val="accent4"/>
            </a:solidFill>
            <a:ln w="22225" cap="rnd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30" name="Google Shape;230;p7"/>
            <p:cNvSpPr/>
            <p:nvPr/>
          </p:nvSpPr>
          <p:spPr>
            <a:xfrm>
              <a:off x="0" y="736835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31" name="Google Shape;231;p7"/>
            <p:cNvSpPr txBox="1"/>
            <p:nvPr/>
          </p:nvSpPr>
          <p:spPr>
            <a:xfrm>
              <a:off x="0" y="736835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It integrates project management principles for event planning and execution (van Antwerpen, 2023).</a:t>
              </a:r>
              <a:endParaRPr dirty="0"/>
            </a:p>
          </p:txBody>
        </p:sp>
        <p:cxnSp>
          <p:nvCxnSpPr>
            <p:cNvPr id="232" name="Google Shape;232;p7"/>
            <p:cNvCxnSpPr/>
            <p:nvPr/>
          </p:nvCxnSpPr>
          <p:spPr>
            <a:xfrm>
              <a:off x="0" y="1104266"/>
              <a:ext cx="7105481" cy="0"/>
            </a:xfrm>
            <a:prstGeom prst="straightConnector1">
              <a:avLst/>
            </a:prstGeom>
            <a:solidFill>
              <a:schemeClr val="accent5"/>
            </a:solidFill>
            <a:ln w="22225" cap="rnd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33" name="Google Shape;233;p7"/>
            <p:cNvSpPr/>
            <p:nvPr/>
          </p:nvSpPr>
          <p:spPr>
            <a:xfrm>
              <a:off x="0" y="110426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34" name="Google Shape;234;p7"/>
            <p:cNvSpPr txBox="1"/>
            <p:nvPr/>
          </p:nvSpPr>
          <p:spPr>
            <a:xfrm>
              <a:off x="0" y="110426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Administration Domain</a:t>
              </a:r>
              <a:endParaRPr sz="1200" dirty="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  <p:cxnSp>
          <p:nvCxnSpPr>
            <p:cNvPr id="235" name="Google Shape;235;p7"/>
            <p:cNvCxnSpPr/>
            <p:nvPr/>
          </p:nvCxnSpPr>
          <p:spPr>
            <a:xfrm>
              <a:off x="0" y="1471696"/>
              <a:ext cx="7105481" cy="0"/>
            </a:xfrm>
            <a:prstGeom prst="straightConnector1">
              <a:avLst/>
            </a:prstGeom>
            <a:solidFill>
              <a:srgbClr val="855B5D"/>
            </a:solidFill>
            <a:ln w="22225" cap="rnd" cmpd="sng">
              <a:solidFill>
                <a:srgbClr val="855B5D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36" name="Google Shape;236;p7"/>
            <p:cNvSpPr/>
            <p:nvPr/>
          </p:nvSpPr>
          <p:spPr>
            <a:xfrm>
              <a:off x="0" y="147169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37" name="Google Shape;237;p7"/>
            <p:cNvSpPr txBox="1"/>
            <p:nvPr/>
          </p:nvSpPr>
          <p:spPr>
            <a:xfrm>
              <a:off x="0" y="147169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Strategic Alignment</a:t>
              </a:r>
              <a:r>
                <a:rPr lang="en-US" sz="1200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: Ensuring the event’s goals align with the mission to support care centers (Smith, 2012)..</a:t>
              </a:r>
              <a:endParaRPr dirty="0"/>
            </a:p>
          </p:txBody>
        </p:sp>
        <p:cxnSp>
          <p:nvCxnSpPr>
            <p:cNvPr id="238" name="Google Shape;238;p7"/>
            <p:cNvCxnSpPr/>
            <p:nvPr/>
          </p:nvCxnSpPr>
          <p:spPr>
            <a:xfrm>
              <a:off x="0" y="1839126"/>
              <a:ext cx="7105481" cy="0"/>
            </a:xfrm>
            <a:prstGeom prst="straightConnector1">
              <a:avLst/>
            </a:prstGeom>
            <a:solidFill>
              <a:srgbClr val="9B2B1C"/>
            </a:solidFill>
            <a:ln w="22225" cap="rnd" cmpd="sng">
              <a:solidFill>
                <a:srgbClr val="9B2B1C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39" name="Google Shape;239;p7"/>
            <p:cNvSpPr/>
            <p:nvPr/>
          </p:nvSpPr>
          <p:spPr>
            <a:xfrm>
              <a:off x="0" y="183912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40" name="Google Shape;240;p7"/>
            <p:cNvSpPr txBox="1"/>
            <p:nvPr/>
          </p:nvSpPr>
          <p:spPr>
            <a:xfrm>
              <a:off x="0" y="183912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Stakeholder Engagement</a:t>
              </a:r>
              <a:r>
                <a:rPr lang="en-US" sz="1200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: Collaboration with donors, charities, and participants to maximise impact (Caoagdan et al., 2023).</a:t>
              </a:r>
              <a:endParaRPr dirty="0"/>
            </a:p>
          </p:txBody>
        </p:sp>
        <p:cxnSp>
          <p:nvCxnSpPr>
            <p:cNvPr id="241" name="Google Shape;241;p7"/>
            <p:cNvCxnSpPr/>
            <p:nvPr/>
          </p:nvCxnSpPr>
          <p:spPr>
            <a:xfrm>
              <a:off x="0" y="2206556"/>
              <a:ext cx="7105481" cy="0"/>
            </a:xfrm>
            <a:prstGeom prst="straightConnector1">
              <a:avLst/>
            </a:prstGeom>
            <a:solidFill>
              <a:schemeClr val="accent3"/>
            </a:solidFill>
            <a:ln w="22225" cap="rnd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42" name="Google Shape;242;p7"/>
            <p:cNvSpPr/>
            <p:nvPr/>
          </p:nvSpPr>
          <p:spPr>
            <a:xfrm>
              <a:off x="0" y="220655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43" name="Google Shape;243;p7"/>
            <p:cNvSpPr txBox="1"/>
            <p:nvPr/>
          </p:nvSpPr>
          <p:spPr>
            <a:xfrm>
              <a:off x="0" y="220655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Governance</a:t>
              </a:r>
              <a:r>
                <a:rPr lang="en-US" sz="1200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: Transparent decision-making and fund management to build trust.</a:t>
              </a:r>
              <a:endParaRPr dirty="0"/>
            </a:p>
          </p:txBody>
        </p:sp>
        <p:cxnSp>
          <p:nvCxnSpPr>
            <p:cNvPr id="244" name="Google Shape;244;p7"/>
            <p:cNvCxnSpPr/>
            <p:nvPr/>
          </p:nvCxnSpPr>
          <p:spPr>
            <a:xfrm>
              <a:off x="0" y="2573986"/>
              <a:ext cx="7105481" cy="0"/>
            </a:xfrm>
            <a:prstGeom prst="straightConnector1">
              <a:avLst/>
            </a:prstGeom>
            <a:solidFill>
              <a:schemeClr val="accent4"/>
            </a:solidFill>
            <a:ln w="22225" cap="rnd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45" name="Google Shape;245;p7"/>
            <p:cNvSpPr/>
            <p:nvPr/>
          </p:nvSpPr>
          <p:spPr>
            <a:xfrm>
              <a:off x="0" y="257398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46" name="Google Shape;246;p7"/>
            <p:cNvSpPr txBox="1"/>
            <p:nvPr/>
          </p:nvSpPr>
          <p:spPr>
            <a:xfrm>
              <a:off x="0" y="257398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Design Domain</a:t>
              </a:r>
              <a:endParaRPr sz="1200" dirty="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endParaRPr>
            </a:p>
          </p:txBody>
        </p:sp>
        <p:cxnSp>
          <p:nvCxnSpPr>
            <p:cNvPr id="247" name="Google Shape;247;p7"/>
            <p:cNvCxnSpPr/>
            <p:nvPr/>
          </p:nvCxnSpPr>
          <p:spPr>
            <a:xfrm>
              <a:off x="0" y="2941416"/>
              <a:ext cx="7105481" cy="0"/>
            </a:xfrm>
            <a:prstGeom prst="straightConnector1">
              <a:avLst/>
            </a:prstGeom>
            <a:solidFill>
              <a:schemeClr val="accent5"/>
            </a:solidFill>
            <a:ln w="22225" cap="rnd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48" name="Google Shape;248;p7"/>
            <p:cNvSpPr/>
            <p:nvPr/>
          </p:nvSpPr>
          <p:spPr>
            <a:xfrm>
              <a:off x="0" y="294141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49" name="Google Shape;249;p7"/>
            <p:cNvSpPr txBox="1"/>
            <p:nvPr/>
          </p:nvSpPr>
          <p:spPr>
            <a:xfrm>
              <a:off x="0" y="2941416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Event Concept</a:t>
              </a:r>
              <a:r>
                <a:rPr lang="en-US" sz="1200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: A formal gala featuring auctions and performances.</a:t>
              </a:r>
              <a:endParaRPr dirty="0"/>
            </a:p>
          </p:txBody>
        </p:sp>
        <p:cxnSp>
          <p:nvCxnSpPr>
            <p:cNvPr id="250" name="Google Shape;250;p7"/>
            <p:cNvCxnSpPr/>
            <p:nvPr/>
          </p:nvCxnSpPr>
          <p:spPr>
            <a:xfrm>
              <a:off x="0" y="3308847"/>
              <a:ext cx="7105481" cy="0"/>
            </a:xfrm>
            <a:prstGeom prst="straightConnector1">
              <a:avLst/>
            </a:prstGeom>
            <a:solidFill>
              <a:srgbClr val="855B5D"/>
            </a:solidFill>
            <a:ln w="22225" cap="rnd" cmpd="sng">
              <a:solidFill>
                <a:srgbClr val="855B5D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51" name="Google Shape;251;p7"/>
            <p:cNvSpPr/>
            <p:nvPr/>
          </p:nvSpPr>
          <p:spPr>
            <a:xfrm>
              <a:off x="0" y="3308847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2" name="Google Shape;252;p7"/>
            <p:cNvSpPr txBox="1"/>
            <p:nvPr/>
          </p:nvSpPr>
          <p:spPr>
            <a:xfrm>
              <a:off x="0" y="3308847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Itinerary</a:t>
              </a:r>
              <a:r>
                <a:rPr lang="en-US" sz="1200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: Structured timeline to enhance participant experience (Fox et al., 2014)</a:t>
              </a:r>
            </a:p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.</a:t>
              </a:r>
              <a:endParaRPr lang="en-US" dirty="0"/>
            </a:p>
          </p:txBody>
        </p:sp>
        <p:cxnSp>
          <p:nvCxnSpPr>
            <p:cNvPr id="253" name="Google Shape;253;p7"/>
            <p:cNvCxnSpPr/>
            <p:nvPr/>
          </p:nvCxnSpPr>
          <p:spPr>
            <a:xfrm>
              <a:off x="0" y="3676277"/>
              <a:ext cx="7105481" cy="0"/>
            </a:xfrm>
            <a:prstGeom prst="straightConnector1">
              <a:avLst/>
            </a:prstGeom>
            <a:solidFill>
              <a:srgbClr val="9B2B1C"/>
            </a:solidFill>
            <a:ln w="22225" cap="rnd" cmpd="sng">
              <a:solidFill>
                <a:srgbClr val="9B2B1C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254" name="Google Shape;254;p7"/>
            <p:cNvSpPr/>
            <p:nvPr/>
          </p:nvSpPr>
          <p:spPr>
            <a:xfrm>
              <a:off x="0" y="3676277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255" name="Google Shape;255;p7"/>
            <p:cNvSpPr txBox="1"/>
            <p:nvPr/>
          </p:nvSpPr>
          <p:spPr>
            <a:xfrm>
              <a:off x="0" y="3676277"/>
              <a:ext cx="7105481" cy="36743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00" tIns="45700" rIns="45700" bIns="45700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200"/>
                <a:buFont typeface="Gill Sans"/>
                <a:buNone/>
              </a:pPr>
              <a:r>
                <a:rPr lang="en-US" sz="1200" b="1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Thematic Elements</a:t>
              </a:r>
              <a:r>
                <a:rPr lang="en-US" sz="1200" dirty="0">
                  <a:solidFill>
                    <a:schemeClr val="dk1"/>
                  </a:solidFill>
                  <a:latin typeface="Gill Sans"/>
                  <a:ea typeface="Gill Sans"/>
                  <a:cs typeface="Gill Sans"/>
                  <a:sym typeface="Gill Sans"/>
                </a:rPr>
                <a:t>: Inclusive design representing diversity and equality (Qin et al., 2022).</a:t>
              </a:r>
              <a:endParaRPr dirty="0"/>
            </a:p>
          </p:txBody>
        </p:sp>
      </p:grpSp>
      <p:pic>
        <p:nvPicPr>
          <p:cNvPr id="256" name="Google Shape;256;p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90500" y="2112597"/>
            <a:ext cx="4024876" cy="4181479"/>
          </a:xfrm>
          <a:prstGeom prst="rect">
            <a:avLst/>
          </a:prstGeom>
          <a:noFill/>
          <a:ln>
            <a:noFill/>
          </a:ln>
        </p:spPr>
      </p:pic>
      <p:sp>
        <p:nvSpPr>
          <p:cNvPr id="257" name="Google Shape;257;p7"/>
          <p:cNvSpPr txBox="1"/>
          <p:nvPr/>
        </p:nvSpPr>
        <p:spPr>
          <a:xfrm>
            <a:off x="1483801" y="6226179"/>
            <a:ext cx="19177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chemeClr val="dk1"/>
                </a:solidFill>
                <a:latin typeface="Gill Sans"/>
                <a:ea typeface="Gill Sans"/>
                <a:cs typeface="Gill Sans"/>
                <a:sym typeface="Gill Sans"/>
              </a:rPr>
              <a:t>(Qin et al., 2022)</a:t>
            </a:r>
            <a:endParaRPr sz="1800" dirty="0">
              <a:solidFill>
                <a:schemeClr val="dk1"/>
              </a:solidFill>
              <a:latin typeface="Gill Sans"/>
              <a:ea typeface="Gill Sans"/>
              <a:cs typeface="Gill Sans"/>
              <a:sym typeface="Gill San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4252D-2FA3-24E1-F2D4-BFFA87FDD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wrap="square" anchor="b">
            <a:normAutofit/>
          </a:bodyPr>
          <a:lstStyle/>
          <a:p>
            <a:r>
              <a:rPr lang="en-US" dirty="0"/>
              <a:t>EMBOK Application – Admin &amp; Design Domains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BACB7A-0CD6-AE28-D04C-6D39619560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1192" y="2180496"/>
            <a:ext cx="11029615" cy="3678303"/>
          </a:xfrm>
        </p:spPr>
        <p:txBody>
          <a:bodyPr wrap="square"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Planning committee with RACI roles (Fox et al., 2014).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Legal and insurance reviews (Smith, 2012).</a:t>
            </a:r>
          </a:p>
          <a:p>
            <a:pPr>
              <a:buNone/>
            </a:pPr>
            <a:r>
              <a:rPr lang="en-US" sz="2000" b="1" dirty="0"/>
              <a:t>Design</a:t>
            </a:r>
            <a:r>
              <a:rPr lang="en-US" sz="20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Thematic focus: </a:t>
            </a:r>
            <a:r>
              <a:rPr lang="en-US" sz="2000" i="1" dirty="0"/>
              <a:t>Inclusion, Empowerment, Sustainability</a:t>
            </a:r>
            <a:r>
              <a:rPr lang="en-US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Diversity of performers and menu options (Stanford, 2020).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Brand messaging aligned with equity values (</a:t>
            </a:r>
            <a:r>
              <a:rPr lang="en-US" sz="2000" dirty="0" err="1"/>
              <a:t>Wolbring</a:t>
            </a:r>
            <a:r>
              <a:rPr lang="en-US" sz="2000" dirty="0"/>
              <a:t> and Lillywhite, 2021).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888179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657B8-D1E8-7834-4E5C-3040D476C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EMBOK – Marketing Domain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872AF70-924A-9E31-D65A-48A18A8B8B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4753247"/>
              </p:ext>
            </p:extLst>
          </p:nvPr>
        </p:nvGraphicFramePr>
        <p:xfrm>
          <a:off x="581192" y="2033012"/>
          <a:ext cx="11029615" cy="43186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23333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47081-1E83-85C4-7204-2F7AEAF72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EMBOK – Operations and Risk Management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99C2ADD-EBC4-EC66-054C-36D2ADBB32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3401756"/>
              </p:ext>
            </p:extLst>
          </p:nvPr>
        </p:nvGraphicFramePr>
        <p:xfrm>
          <a:off x="581192" y="2023179"/>
          <a:ext cx="11029615" cy="43481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288200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9"/>
          <p:cNvSpPr txBox="1"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 dirty="0"/>
              <a:t>PROMOTIONAL TACTICS</a:t>
            </a:r>
            <a:endParaRPr dirty="0"/>
          </a:p>
        </p:txBody>
      </p:sp>
      <p:sp>
        <p:nvSpPr>
          <p:cNvPr id="273" name="Google Shape;273;p9"/>
          <p:cNvSpPr txBox="1">
            <a:spLocks noGrp="1"/>
          </p:cNvSpPr>
          <p:nvPr>
            <p:ph type="body" idx="1"/>
          </p:nvPr>
        </p:nvSpPr>
        <p:spPr>
          <a:xfrm>
            <a:off x="747038" y="2144637"/>
            <a:ext cx="10863770" cy="43995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/>
          </a:bodyPr>
          <a:lstStyle/>
          <a:p>
            <a:pPr marL="306000" lvl="0" indent="-306000" algn="just" rtl="0">
              <a:spcBef>
                <a:spcPts val="0"/>
              </a:spcBef>
              <a:spcAft>
                <a:spcPts val="0"/>
              </a:spcAft>
              <a:buSzPct val="91999"/>
              <a:buChar char="◼"/>
            </a:pPr>
            <a:r>
              <a:rPr lang="en-US" b="1" dirty="0"/>
              <a:t>Marketing Channels</a:t>
            </a:r>
            <a:r>
              <a:rPr lang="en-US" dirty="0"/>
              <a:t>:</a:t>
            </a:r>
            <a:endParaRPr dirty="0"/>
          </a:p>
          <a:p>
            <a:pPr marL="306000" lvl="0" indent="-306000" algn="just" rtl="0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 dirty="0"/>
              <a:t>Use LinkedIn, Instagram, and email campaigns for targeted outreach (Meredith, 2022).</a:t>
            </a:r>
            <a:endParaRPr dirty="0"/>
          </a:p>
          <a:p>
            <a:pPr marL="306000" lvl="0" indent="-306000" algn="just" rtl="0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 dirty="0"/>
              <a:t>Collaborate with charity organisations and issue press releases for credibility and reach (Altinay and Arici, 2022).</a:t>
            </a:r>
            <a:endParaRPr dirty="0"/>
          </a:p>
          <a:p>
            <a:pPr marL="306000" lvl="0" indent="-306000" algn="just" rtl="0">
              <a:spcBef>
                <a:spcPts val="933"/>
              </a:spcBef>
              <a:spcAft>
                <a:spcPts val="0"/>
              </a:spcAft>
              <a:buSzPct val="91999"/>
              <a:buChar char="◼"/>
            </a:pPr>
            <a:r>
              <a:rPr lang="en-US" b="1" dirty="0"/>
              <a:t>Promotion Timeline</a:t>
            </a:r>
            <a:r>
              <a:rPr lang="en-US" dirty="0"/>
              <a:t>:</a:t>
            </a:r>
            <a:endParaRPr dirty="0"/>
          </a:p>
          <a:p>
            <a:pPr marL="306000" lvl="0" indent="-306000" algn="just" rtl="0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 dirty="0"/>
              <a:t>Pre-event: Start campaigns 3-6 months ahead.</a:t>
            </a:r>
            <a:endParaRPr dirty="0"/>
          </a:p>
          <a:p>
            <a:pPr marL="306000" lvl="0" indent="-306000" algn="just" rtl="0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 dirty="0"/>
              <a:t>Ticket Sales: Offer early-bird discounts to boost initial sales (Rogers and Wynn-Moylan, 2022).</a:t>
            </a:r>
            <a:endParaRPr dirty="0"/>
          </a:p>
          <a:p>
            <a:pPr marL="306000" lvl="0" indent="-306000" algn="just" rtl="0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 dirty="0"/>
              <a:t>Event Day: Live updates and engagement via social media (Zhang, 2021).</a:t>
            </a:r>
            <a:endParaRPr dirty="0"/>
          </a:p>
          <a:p>
            <a:pPr marL="306000" lvl="0" indent="-306000" algn="just" rtl="0">
              <a:spcBef>
                <a:spcPts val="933"/>
              </a:spcBef>
              <a:spcAft>
                <a:spcPts val="0"/>
              </a:spcAft>
              <a:buSzPct val="91999"/>
              <a:buChar char="◼"/>
            </a:pPr>
            <a:r>
              <a:rPr lang="en-US" b="1" dirty="0"/>
              <a:t>Budget Allocation</a:t>
            </a:r>
            <a:r>
              <a:rPr lang="en-US" dirty="0"/>
              <a:t>:</a:t>
            </a:r>
            <a:endParaRPr dirty="0"/>
          </a:p>
          <a:p>
            <a:pPr marL="306000" lvl="0" indent="-306000" algn="just" rtl="0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 dirty="0"/>
              <a:t>Allocate funds for paid advertisements, influencer collaborations, and partnerships (Ravichandran et al., 2022).</a:t>
            </a:r>
            <a:endParaRPr dirty="0"/>
          </a:p>
          <a:p>
            <a:pPr marL="306000" lvl="0" indent="-306000" algn="just" rtl="0">
              <a:spcBef>
                <a:spcPts val="933"/>
              </a:spcBef>
              <a:spcAft>
                <a:spcPts val="0"/>
              </a:spcAft>
              <a:buSzPct val="91999"/>
              <a:buChar char="◼"/>
            </a:pPr>
            <a:r>
              <a:rPr lang="en-US" b="1" dirty="0"/>
              <a:t>Key Messages</a:t>
            </a:r>
            <a:r>
              <a:rPr lang="en-US" dirty="0"/>
              <a:t>:</a:t>
            </a:r>
            <a:endParaRPr dirty="0"/>
          </a:p>
          <a:p>
            <a:pPr marL="306000" lvl="0" indent="-306000" algn="just" rtl="0">
              <a:spcBef>
                <a:spcPts val="933"/>
              </a:spcBef>
              <a:spcAft>
                <a:spcPts val="0"/>
              </a:spcAft>
              <a:buSzPct val="91999"/>
              <a:buFont typeface="Arial"/>
              <a:buChar char="•"/>
            </a:pPr>
            <a:r>
              <a:rPr lang="en-US" dirty="0"/>
              <a:t>Highlight exclusivity, the direct impact on poor people, and networking opportunities to attract high-profile attendees (Rogers and Wynn-Moylan, 2022).</a:t>
            </a:r>
            <a:endParaRPr dirty="0"/>
          </a:p>
          <a:p>
            <a:pPr marL="306000" lvl="0" indent="-208730" algn="just" rtl="0">
              <a:spcBef>
                <a:spcPts val="933"/>
              </a:spcBef>
              <a:spcAft>
                <a:spcPts val="0"/>
              </a:spcAft>
              <a:buSzPct val="91999"/>
              <a:buNone/>
            </a:pPr>
            <a:endParaRPr dirty="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02999-335B-AB3A-F034-E4017E4FC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and Transferable Skills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0D777B-8815-B4B9-B7BD-BF4B27F3C8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/>
              <a:t>Event Skills Developed</a:t>
            </a:r>
            <a:r>
              <a:rPr lang="en-US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Team collaboration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Stakeholder management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Financial planning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Branding and storytelling (Wood, 2024)</a:t>
            </a:r>
          </a:p>
          <a:p>
            <a:pPr>
              <a:buNone/>
            </a:pPr>
            <a:r>
              <a:rPr lang="en-US" b="1" dirty="0"/>
              <a:t>Professional Relevance</a:t>
            </a:r>
            <a:r>
              <a:rPr lang="en-US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Experience applies to hotels, tourism boards, NGOs (Getz and Page, 2019)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Strengthens leadership in sustainable and inclusive event design (Fox et al., 2014)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528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09ED9-8E53-B525-B656-68C41F9E2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and Next Steps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7FEC49-94FE-2ABE-1A7E-4EB5355A3B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/>
              <a:t>Conclusion</a:t>
            </a:r>
            <a:r>
              <a:rPr lang="en-US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event is both </a:t>
            </a:r>
            <a:r>
              <a:rPr lang="en-US" b="1" dirty="0"/>
              <a:t>financially and ethically viable</a:t>
            </a:r>
            <a:r>
              <a:rPr lang="en-US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Meets strategic objectives using </a:t>
            </a:r>
            <a:r>
              <a:rPr lang="en-US" b="1" dirty="0"/>
              <a:t>EMBOK</a:t>
            </a:r>
            <a:r>
              <a:rPr lang="en-US" dirty="0"/>
              <a:t> and best practices.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Strong market demand supports a high turnout and ROI.</a:t>
            </a:r>
          </a:p>
          <a:p>
            <a:pPr>
              <a:buNone/>
            </a:pPr>
            <a:r>
              <a:rPr lang="en-US" b="1" dirty="0"/>
              <a:t>Next Steps</a:t>
            </a:r>
            <a:r>
              <a:rPr lang="en-US" dirty="0"/>
              <a:t>:</a:t>
            </a:r>
          </a:p>
          <a:p>
            <a:pPr>
              <a:buFont typeface="+mj-lt"/>
              <a:buAutoNum type="arabicPeriod"/>
            </a:pPr>
            <a:r>
              <a:rPr lang="en-US" dirty="0"/>
              <a:t>Confirm venue and catering contracts</a:t>
            </a:r>
          </a:p>
          <a:p>
            <a:pPr>
              <a:buFont typeface="+mj-lt"/>
              <a:buAutoNum type="arabicPeriod"/>
            </a:pPr>
            <a:r>
              <a:rPr lang="en-US" dirty="0"/>
              <a:t>Launch sponsorship proposals</a:t>
            </a:r>
          </a:p>
          <a:p>
            <a:pPr>
              <a:buFont typeface="+mj-lt"/>
              <a:buAutoNum type="arabicPeriod"/>
            </a:pPr>
            <a:r>
              <a:rPr lang="en-US" dirty="0" err="1"/>
              <a:t>Finalise</a:t>
            </a:r>
            <a:r>
              <a:rPr lang="en-US" dirty="0"/>
              <a:t> talent and speakers</a:t>
            </a:r>
          </a:p>
          <a:p>
            <a:pPr>
              <a:buFont typeface="+mj-lt"/>
              <a:buAutoNum type="arabicPeriod"/>
            </a:pPr>
            <a:r>
              <a:rPr lang="en-US" dirty="0"/>
              <a:t>Launch early-bird marketing campaign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92172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11"/>
          <p:cNvSpPr txBox="1"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Gill Sans"/>
              <a:buNone/>
            </a:pPr>
            <a:r>
              <a:rPr lang="en-US" dirty="0"/>
              <a:t>REFERENCES</a:t>
            </a:r>
            <a:endParaRPr dirty="0"/>
          </a:p>
        </p:txBody>
      </p:sp>
      <p:sp>
        <p:nvSpPr>
          <p:cNvPr id="287" name="Google Shape;287;p11"/>
          <p:cNvSpPr txBox="1">
            <a:spLocks noGrp="1"/>
          </p:cNvSpPr>
          <p:nvPr>
            <p:ph type="body" idx="1"/>
          </p:nvPr>
        </p:nvSpPr>
        <p:spPr>
          <a:xfrm>
            <a:off x="453343" y="1893756"/>
            <a:ext cx="11281458" cy="49642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20000"/>
          </a:bodyPr>
          <a:lstStyle/>
          <a:p>
            <a:pPr marL="228600" marR="0" lvl="0" indent="-2286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Fox, D., Gouthro, M.B., Morakabati, Y. and Brackstone, J. (2014) 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Doing events research: from theory to practice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Oxford: Routledge.</a:t>
            </a:r>
            <a:endParaRPr dirty="0"/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Getz, D. and Page, S. (2019) 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Event studies: theory, research and policy for planned events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3rd edn. Oxford: Routledge.</a:t>
            </a:r>
            <a:endParaRPr dirty="0"/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Kottasz, R., MacQuillin, I., &amp; Bennett, R. (2022). Non-profit and charity marketing: navigating amidst the growing markets for ‘social conscience and pressure for purpose’. In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Routledge Companion to Marketing and Society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(pp. 306-315). Routledge.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Meredith, J. (2022) 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Project management: a managerial approach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Place of publication not identified: Wiley.</a:t>
            </a:r>
            <a:endParaRPr dirty="0"/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Motivate Media Group (2022) 'JW Marriott Grosvenor House London', 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BTME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February. Available at: https://issuu.com/motivatepublishing/docs/btme_02_2022_digital/s/14725699 (Accessed: 19 January 2025).</a:t>
            </a:r>
            <a:endParaRPr dirty="0"/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Ngo, T. K. T., Nguyen, P. T., Le Dinh, T., &amp; Dam, N. A. K. (2023). The Implementation of Integrated Multichannel Services in the Hospitality Sector in Vietnam. In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ITM Web of Conferences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(Vol. 51, p. 05003). EDP Sciences.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O’Toole, W. (2011) 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Events feasibility and development: from strategy to operations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Oxford: Elsevier.</a:t>
            </a:r>
            <a:endParaRPr dirty="0"/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Peltier, J. W., Dahl, A. J., &amp; Schibrowsky, J. A. (2024). Artificial intelligence in interactive marketing: a conceptual framework and research agenda.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Research in Interactive Marketing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18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54-90.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Qin, D., Wang, X., Hassanin, O., Cafiso, S., &amp; Wu, X. (2022). Operational design domain of automated vehicles for crossing maneuvers at two-way stop-controlled intersections.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Accident Analysis &amp; Prevention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167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106575.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Ravichandran, S., Phelan, K. V., Kirby, K., Singh, S., &amp; Ghosh, A. (2022). Pre-employment testing practices in the hospitality industry in the US and Australia.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Human Resources in Hospitality &amp; Tourism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21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(4), 524-547.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Ritchie, B. W., &amp; Jiang, Y. (2021). Risk, crisis and disaster management in hospitality and tourism: a comparative review.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Contemporary Hospitality Management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33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(10), 3465-3493.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Rogers, T. and Wynn-Moylan, P. (2022) 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Conferences and conventions: a global industry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4th edn. Oxford: Routledge.</a:t>
            </a:r>
            <a:endParaRPr dirty="0"/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Smith, A. (2012) 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Events and urban regeneration: the strategic use of events to revitalise cities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Oxford: Routledge.</a:t>
            </a:r>
            <a:endParaRPr dirty="0"/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Stanford, F.C. (2020) 'The importance of diversity and inclusion in the healthcare workforce', 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the National Medical Association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112(3), pp. 247–249. Available at: https://doi.org/10.1016/j.jnma.2020.03.014 (Accessed: 19 January 2025).</a:t>
            </a:r>
            <a:endParaRPr dirty="0"/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van Antwerpen, S. (2023). A proposed integration of the event and project management body of knowledge.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Journal of Applied Sciences in Tourism and Events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(2), 108-119.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Vinnakota, S., Mohan, M. D., Boda, J., Sekuini, J., Mustafa, M., &amp; Madala, H. (2022). Leveraging artificial intelligence in the hospitality industry: opportunities and challenges.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Asian Journal of Social Science and Management Technology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(3), 201-261.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Vrontis, D., Iazzi, A., Maizza, A., &amp; Cavallo, F. (2022). Stakeholder engagement in the hospitality industry: an analysis of communication in SMEs and large hotels.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Hospitality &amp; Tourism Research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46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(5), 923-945.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Wolbring, G., &amp; Lillywhite, A. (2021). Equity/equality, diversity, and inclusion (EDI) in universities: the case of disabled people.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Societies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(2), 49.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Wood, R. C. (2024).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Working in hotels and catering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Taylor &amp; Francis.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228600" marR="0" lvl="0" indent="-228600" algn="just" rtl="0">
              <a:lnSpc>
                <a:spcPct val="150000"/>
              </a:lnSpc>
              <a:spcBef>
                <a:spcPts val="739"/>
              </a:spcBef>
              <a:spcAft>
                <a:spcPts val="0"/>
              </a:spcAft>
              <a:buSzPct val="91999"/>
              <a:buFont typeface="+mj-lt"/>
              <a:buAutoNum type="arabicPeriod"/>
            </a:pP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Zhang, T. (2021). Creative digital marketing campaigns for hospitality and tourism organizations.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Journal of Hospitality &amp; Tourism Cases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 </a:t>
            </a:r>
            <a:r>
              <a:rPr lang="en-US" sz="900" i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9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(1), 9-17.</a:t>
            </a:r>
            <a:endParaRPr sz="9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Orange Red">
      <a:dk1>
        <a:srgbClr val="000000"/>
      </a:dk1>
      <a:lt1>
        <a:srgbClr val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1793</Words>
  <Application>Microsoft Office PowerPoint</Application>
  <PresentationFormat>Widescreen</PresentationFormat>
  <Paragraphs>164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Times New Roman</vt:lpstr>
      <vt:lpstr>Gill Sans</vt:lpstr>
      <vt:lpstr>Arial</vt:lpstr>
      <vt:lpstr>Noto Sans Symbols</vt:lpstr>
      <vt:lpstr>Calibri</vt:lpstr>
      <vt:lpstr>Dividend</vt:lpstr>
      <vt:lpstr>INTERNATIONAL MEETINGS MANAGEMENT FOR THE HOTEL INDUSTRY Module code: BMIH6007  Assignment 1 Feasibility Plan: Feasibility Plan: “Hope Through Unity” Fundraising Gala</vt:lpstr>
      <vt:lpstr>INTRODUCTION</vt:lpstr>
      <vt:lpstr>Venue and Timing</vt:lpstr>
      <vt:lpstr>Market Research and Demand</vt:lpstr>
      <vt:lpstr>Financial Feasibility</vt:lpstr>
      <vt:lpstr>EMBOK MODEL - INTRODUCTION, ADMINISTRATION &amp; DESIGN</vt:lpstr>
      <vt:lpstr>EMBOK Application – Admin &amp; Design Domains</vt:lpstr>
      <vt:lpstr>EMBOK – Marketing Domain</vt:lpstr>
      <vt:lpstr>EMBOK – Operations and Risk Management</vt:lpstr>
      <vt:lpstr>PROMOTIONAL TACTICS</vt:lpstr>
      <vt:lpstr>Practical and Transferable Skills</vt:lpstr>
      <vt:lpstr>Conclusion and Next Steps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2025-04-04T08:41:02Z</dcterms:created>
  <dcterms:modified xsi:type="dcterms:W3CDTF">2025-04-04T08:42:31Z</dcterms:modified>
</cp:coreProperties>
</file>