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79" r:id="rId2"/>
    <p:sldMasterId id="2147483684" r:id="rId3"/>
  </p:sldMasterIdLst>
  <p:notesMasterIdLst>
    <p:notesMasterId r:id="rId19"/>
  </p:notesMasterIdLst>
  <p:sldIdLst>
    <p:sldId id="256" r:id="rId4"/>
    <p:sldId id="260" r:id="rId5"/>
    <p:sldId id="257" r:id="rId6"/>
    <p:sldId id="258" r:id="rId7"/>
    <p:sldId id="273" r:id="rId8"/>
    <p:sldId id="259" r:id="rId9"/>
    <p:sldId id="266" r:id="rId10"/>
    <p:sldId id="275" r:id="rId11"/>
    <p:sldId id="274" r:id="rId12"/>
    <p:sldId id="261" r:id="rId13"/>
    <p:sldId id="269" r:id="rId14"/>
    <p:sldId id="270" r:id="rId15"/>
    <p:sldId id="264" r:id="rId16"/>
    <p:sldId id="26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99048-C8C2-4EB6-A8E9-E011A6496067}" v="11" dt="2026-06-19T12:34:46.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51453" autoAdjust="0"/>
  </p:normalViewPr>
  <p:slideViewPr>
    <p:cSldViewPr snapToGrid="0">
      <p:cViewPr varScale="1">
        <p:scale>
          <a:sx n="57" d="100"/>
          <a:sy n="57" d="100"/>
        </p:scale>
        <p:origin x="26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modSld sldOrd">
      <pc:chgData name="Julie Thomas" userId="2af13b6d24d29b42" providerId="LiveId" clId="{88C2DB11-0E9A-44FE-AE8B-2469165B3BF6}" dt="2026-06-19T12:44:56.352" v="501" actId="20577"/>
      <pc:docMkLst>
        <pc:docMk/>
      </pc:docMkLst>
      <pc:sldChg chg="addSp modSp mod">
        <pc:chgData name="Julie Thomas" userId="2af13b6d24d29b42" providerId="LiveId" clId="{88C2DB11-0E9A-44FE-AE8B-2469165B3BF6}" dt="2026-06-19T12:21:01.863" v="18" actId="1076"/>
        <pc:sldMkLst>
          <pc:docMk/>
          <pc:sldMk cId="2777029430" sldId="256"/>
        </pc:sldMkLst>
        <pc:spChg chg="mod">
          <ac:chgData name="Julie Thomas" userId="2af13b6d24d29b42" providerId="LiveId" clId="{88C2DB11-0E9A-44FE-AE8B-2469165B3BF6}" dt="2026-06-19T12:21:01.863" v="18" actId="1076"/>
          <ac:spMkLst>
            <pc:docMk/>
            <pc:sldMk cId="2777029430" sldId="256"/>
            <ac:spMk id="2" creationId="{85D75AEE-A719-446F-AC0B-0BC3C7BA60AE}"/>
          </ac:spMkLst>
        </pc:spChg>
        <pc:spChg chg="mod">
          <ac:chgData name="Julie Thomas" userId="2af13b6d24d29b42" providerId="LiveId" clId="{88C2DB11-0E9A-44FE-AE8B-2469165B3BF6}" dt="2026-06-19T12:19:59.699" v="13" actId="14100"/>
          <ac:spMkLst>
            <pc:docMk/>
            <pc:sldMk cId="2777029430" sldId="256"/>
            <ac:spMk id="3" creationId="{149D0A04-1C59-4E94-AC28-E00D7FC1BA6E}"/>
          </ac:spMkLst>
        </pc:spChg>
        <pc:picChg chg="add mod">
          <ac:chgData name="Julie Thomas" userId="2af13b6d24d29b42" providerId="LiveId" clId="{88C2DB11-0E9A-44FE-AE8B-2469165B3BF6}" dt="2026-06-19T12:20:53.595" v="16" actId="1076"/>
          <ac:picMkLst>
            <pc:docMk/>
            <pc:sldMk cId="2777029430" sldId="256"/>
            <ac:picMk id="5" creationId="{CCD01E28-21BA-AF3D-B085-4A88C3635403}"/>
          </ac:picMkLst>
        </pc:picChg>
      </pc:sldChg>
      <pc:sldChg chg="addSp delSp modSp mod">
        <pc:chgData name="Julie Thomas" userId="2af13b6d24d29b42" providerId="LiveId" clId="{88C2DB11-0E9A-44FE-AE8B-2469165B3BF6}" dt="2026-06-19T12:22:38.825" v="39" actId="255"/>
        <pc:sldMkLst>
          <pc:docMk/>
          <pc:sldMk cId="82951695" sldId="257"/>
        </pc:sldMkLst>
        <pc:spChg chg="mod">
          <ac:chgData name="Julie Thomas" userId="2af13b6d24d29b42" providerId="LiveId" clId="{88C2DB11-0E9A-44FE-AE8B-2469165B3BF6}" dt="2026-06-19T12:22:21.516" v="37" actId="26606"/>
          <ac:spMkLst>
            <pc:docMk/>
            <pc:sldMk cId="82951695" sldId="257"/>
            <ac:spMk id="2" creationId="{8424F84C-5802-43BE-AFFB-E9F790A5994D}"/>
          </ac:spMkLst>
        </pc:spChg>
        <pc:spChg chg="del mod">
          <ac:chgData name="Julie Thomas" userId="2af13b6d24d29b42" providerId="LiveId" clId="{88C2DB11-0E9A-44FE-AE8B-2469165B3BF6}" dt="2026-06-19T12:22:21.516" v="37" actId="26606"/>
          <ac:spMkLst>
            <pc:docMk/>
            <pc:sldMk cId="82951695" sldId="257"/>
            <ac:spMk id="4" creationId="{283A9A12-E38F-4B1A-8B4B-592F45140606}"/>
          </ac:spMkLst>
        </pc:spChg>
        <pc:graphicFrameChg chg="add mod">
          <ac:chgData name="Julie Thomas" userId="2af13b6d24d29b42" providerId="LiveId" clId="{88C2DB11-0E9A-44FE-AE8B-2469165B3BF6}" dt="2026-06-19T12:22:38.825" v="39" actId="255"/>
          <ac:graphicFrameMkLst>
            <pc:docMk/>
            <pc:sldMk cId="82951695" sldId="257"/>
            <ac:graphicFrameMk id="6" creationId="{B63379B0-3FD5-855C-1501-91CD49C65FE2}"/>
          </ac:graphicFrameMkLst>
        </pc:graphicFrameChg>
      </pc:sldChg>
      <pc:sldChg chg="addSp modSp mod">
        <pc:chgData name="Julie Thomas" userId="2af13b6d24d29b42" providerId="LiveId" clId="{88C2DB11-0E9A-44FE-AE8B-2469165B3BF6}" dt="2026-06-19T12:25:27.283" v="75" actId="208"/>
        <pc:sldMkLst>
          <pc:docMk/>
          <pc:sldMk cId="2490298174" sldId="258"/>
        </pc:sldMkLst>
        <pc:spChg chg="add mod">
          <ac:chgData name="Julie Thomas" userId="2af13b6d24d29b42" providerId="LiveId" clId="{88C2DB11-0E9A-44FE-AE8B-2469165B3BF6}" dt="2026-06-19T12:25:27.283" v="75" actId="208"/>
          <ac:spMkLst>
            <pc:docMk/>
            <pc:sldMk cId="2490298174" sldId="258"/>
            <ac:spMk id="3" creationId="{5451E7B2-CEC9-0BB9-D7AC-7742483C99DD}"/>
          </ac:spMkLst>
        </pc:spChg>
        <pc:picChg chg="mod">
          <ac:chgData name="Julie Thomas" userId="2af13b6d24d29b42" providerId="LiveId" clId="{88C2DB11-0E9A-44FE-AE8B-2469165B3BF6}" dt="2026-06-19T12:24:56.141" v="70" actId="1076"/>
          <ac:picMkLst>
            <pc:docMk/>
            <pc:sldMk cId="2490298174" sldId="258"/>
            <ac:picMk id="2" creationId="{D66BD98B-AB60-4235-B70F-A900CF429EEF}"/>
          </ac:picMkLst>
        </pc:picChg>
      </pc:sldChg>
      <pc:sldChg chg="modSp mod">
        <pc:chgData name="Julie Thomas" userId="2af13b6d24d29b42" providerId="LiveId" clId="{88C2DB11-0E9A-44FE-AE8B-2469165B3BF6}" dt="2026-06-19T12:27:34.968" v="111" actId="20577"/>
        <pc:sldMkLst>
          <pc:docMk/>
          <pc:sldMk cId="1667350408" sldId="259"/>
        </pc:sldMkLst>
        <pc:spChg chg="mod">
          <ac:chgData name="Julie Thomas" userId="2af13b6d24d29b42" providerId="LiveId" clId="{88C2DB11-0E9A-44FE-AE8B-2469165B3BF6}" dt="2026-06-19T12:26:12.169" v="77" actId="2711"/>
          <ac:spMkLst>
            <pc:docMk/>
            <pc:sldMk cId="1667350408" sldId="259"/>
            <ac:spMk id="2" creationId="{0FC6F076-4317-4912-9E1C-777E888A7A54}"/>
          </ac:spMkLst>
        </pc:spChg>
        <pc:spChg chg="mod">
          <ac:chgData name="Julie Thomas" userId="2af13b6d24d29b42" providerId="LiveId" clId="{88C2DB11-0E9A-44FE-AE8B-2469165B3BF6}" dt="2026-06-19T12:27:34.968" v="111" actId="20577"/>
          <ac:spMkLst>
            <pc:docMk/>
            <pc:sldMk cId="1667350408" sldId="259"/>
            <ac:spMk id="3" creationId="{9570F1B5-894D-413A-B7A4-7A5DDE5B272A}"/>
          </ac:spMkLst>
        </pc:spChg>
      </pc:sldChg>
      <pc:sldChg chg="modSp mod">
        <pc:chgData name="Julie Thomas" userId="2af13b6d24d29b42" providerId="LiveId" clId="{88C2DB11-0E9A-44FE-AE8B-2469165B3BF6}" dt="2026-06-19T12:44:56.352" v="501" actId="20577"/>
        <pc:sldMkLst>
          <pc:docMk/>
          <pc:sldMk cId="2917717069" sldId="260"/>
        </pc:sldMkLst>
        <pc:spChg chg="mod">
          <ac:chgData name="Julie Thomas" userId="2af13b6d24d29b42" providerId="LiveId" clId="{88C2DB11-0E9A-44FE-AE8B-2469165B3BF6}" dt="2026-06-19T12:44:56.352" v="501" actId="20577"/>
          <ac:spMkLst>
            <pc:docMk/>
            <pc:sldMk cId="2917717069" sldId="260"/>
            <ac:spMk id="2" creationId="{D24B8B06-87DC-4A22-8F43-4202BBC7810C}"/>
          </ac:spMkLst>
        </pc:spChg>
        <pc:spChg chg="mod">
          <ac:chgData name="Julie Thomas" userId="2af13b6d24d29b42" providerId="LiveId" clId="{88C2DB11-0E9A-44FE-AE8B-2469165B3BF6}" dt="2026-06-19T12:19:32.867" v="9"/>
          <ac:spMkLst>
            <pc:docMk/>
            <pc:sldMk cId="2917717069" sldId="260"/>
            <ac:spMk id="3" creationId="{73242196-0201-4B80-8B8E-E640584F5FF7}"/>
          </ac:spMkLst>
        </pc:spChg>
      </pc:sldChg>
      <pc:sldChg chg="addSp modSp mod">
        <pc:chgData name="Julie Thomas" userId="2af13b6d24d29b42" providerId="LiveId" clId="{88C2DB11-0E9A-44FE-AE8B-2469165B3BF6}" dt="2026-06-19T12:35:02.255" v="286" actId="1076"/>
        <pc:sldMkLst>
          <pc:docMk/>
          <pc:sldMk cId="2800522640" sldId="261"/>
        </pc:sldMkLst>
        <pc:spChg chg="mod">
          <ac:chgData name="Julie Thomas" userId="2af13b6d24d29b42" providerId="LiveId" clId="{88C2DB11-0E9A-44FE-AE8B-2469165B3BF6}" dt="2026-06-19T12:34:30.082" v="280" actId="2711"/>
          <ac:spMkLst>
            <pc:docMk/>
            <pc:sldMk cId="2800522640" sldId="261"/>
            <ac:spMk id="2" creationId="{4C7F938F-A804-4A57-ADBA-5DAEA07E5637}"/>
          </ac:spMkLst>
        </pc:spChg>
        <pc:spChg chg="mod">
          <ac:chgData name="Julie Thomas" userId="2af13b6d24d29b42" providerId="LiveId" clId="{88C2DB11-0E9A-44FE-AE8B-2469165B3BF6}" dt="2026-06-19T12:35:02.255" v="286" actId="1076"/>
          <ac:spMkLst>
            <pc:docMk/>
            <pc:sldMk cId="2800522640" sldId="261"/>
            <ac:spMk id="3" creationId="{19A1521A-9CFA-4D04-8923-27608EFFFE89}"/>
          </ac:spMkLst>
        </pc:spChg>
        <pc:picChg chg="add mod">
          <ac:chgData name="Julie Thomas" userId="2af13b6d24d29b42" providerId="LiveId" clId="{88C2DB11-0E9A-44FE-AE8B-2469165B3BF6}" dt="2026-06-19T12:34:52.974" v="283" actId="1076"/>
          <ac:picMkLst>
            <pc:docMk/>
            <pc:sldMk cId="2800522640" sldId="261"/>
            <ac:picMk id="5" creationId="{FA41FA59-3AFB-503B-5F74-04C6F579DB5F}"/>
          </ac:picMkLst>
        </pc:picChg>
      </pc:sldChg>
      <pc:sldChg chg="modSp mod">
        <pc:chgData name="Julie Thomas" userId="2af13b6d24d29b42" providerId="LiveId" clId="{88C2DB11-0E9A-44FE-AE8B-2469165B3BF6}" dt="2026-06-19T12:38:24.930" v="343" actId="2711"/>
        <pc:sldMkLst>
          <pc:docMk/>
          <pc:sldMk cId="1963912540" sldId="264"/>
        </pc:sldMkLst>
        <pc:spChg chg="mod">
          <ac:chgData name="Julie Thomas" userId="2af13b6d24d29b42" providerId="LiveId" clId="{88C2DB11-0E9A-44FE-AE8B-2469165B3BF6}" dt="2026-06-19T12:38:24.930" v="343" actId="2711"/>
          <ac:spMkLst>
            <pc:docMk/>
            <pc:sldMk cId="1963912540" sldId="264"/>
            <ac:spMk id="2" creationId="{5B4A13FA-0DD9-4C1C-8439-21B2476608CE}"/>
          </ac:spMkLst>
        </pc:spChg>
        <pc:spChg chg="mod">
          <ac:chgData name="Julie Thomas" userId="2af13b6d24d29b42" providerId="LiveId" clId="{88C2DB11-0E9A-44FE-AE8B-2469165B3BF6}" dt="2026-06-19T12:19:32.867" v="9"/>
          <ac:spMkLst>
            <pc:docMk/>
            <pc:sldMk cId="1963912540" sldId="264"/>
            <ac:spMk id="3" creationId="{650FE59F-D28A-4FA6-BB52-F451A5085692}"/>
          </ac:spMkLst>
        </pc:spChg>
      </pc:sldChg>
      <pc:sldChg chg="modSp mod">
        <pc:chgData name="Julie Thomas" userId="2af13b6d24d29b42" providerId="LiveId" clId="{88C2DB11-0E9A-44FE-AE8B-2469165B3BF6}" dt="2026-06-19T12:38:38.461" v="344" actId="2711"/>
        <pc:sldMkLst>
          <pc:docMk/>
          <pc:sldMk cId="947159211" sldId="265"/>
        </pc:sldMkLst>
        <pc:spChg chg="mod">
          <ac:chgData name="Julie Thomas" userId="2af13b6d24d29b42" providerId="LiveId" clId="{88C2DB11-0E9A-44FE-AE8B-2469165B3BF6}" dt="2026-06-19T12:38:38.461" v="344" actId="2711"/>
          <ac:spMkLst>
            <pc:docMk/>
            <pc:sldMk cId="947159211" sldId="265"/>
            <ac:spMk id="2" creationId="{058C4CFE-5BE8-4CF8-A04E-004D93161B8B}"/>
          </ac:spMkLst>
        </pc:spChg>
        <pc:spChg chg="mod">
          <ac:chgData name="Julie Thomas" userId="2af13b6d24d29b42" providerId="LiveId" clId="{88C2DB11-0E9A-44FE-AE8B-2469165B3BF6}" dt="2026-06-19T12:19:32.867" v="9"/>
          <ac:spMkLst>
            <pc:docMk/>
            <pc:sldMk cId="947159211" sldId="265"/>
            <ac:spMk id="3" creationId="{3E34EE2C-2949-43C5-B733-4875E6CBFC1A}"/>
          </ac:spMkLst>
        </pc:spChg>
      </pc:sldChg>
      <pc:sldChg chg="modSp mod">
        <pc:chgData name="Julie Thomas" userId="2af13b6d24d29b42" providerId="LiveId" clId="{88C2DB11-0E9A-44FE-AE8B-2469165B3BF6}" dt="2026-06-19T12:28:07.615" v="112" actId="2711"/>
        <pc:sldMkLst>
          <pc:docMk/>
          <pc:sldMk cId="2078279437" sldId="266"/>
        </pc:sldMkLst>
        <pc:spChg chg="mod">
          <ac:chgData name="Julie Thomas" userId="2af13b6d24d29b42" providerId="LiveId" clId="{88C2DB11-0E9A-44FE-AE8B-2469165B3BF6}" dt="2026-06-19T12:28:07.615" v="112" actId="2711"/>
          <ac:spMkLst>
            <pc:docMk/>
            <pc:sldMk cId="2078279437" sldId="266"/>
            <ac:spMk id="2" creationId="{6250FEFD-AF05-4A45-AA7C-460A6CCB29ED}"/>
          </ac:spMkLst>
        </pc:spChg>
        <pc:spChg chg="mod">
          <ac:chgData name="Julie Thomas" userId="2af13b6d24d29b42" providerId="LiveId" clId="{88C2DB11-0E9A-44FE-AE8B-2469165B3BF6}" dt="2026-06-19T12:19:32.867" v="9"/>
          <ac:spMkLst>
            <pc:docMk/>
            <pc:sldMk cId="2078279437" sldId="266"/>
            <ac:spMk id="3" creationId="{6F20482B-51DC-4075-A110-17E63503EE03}"/>
          </ac:spMkLst>
        </pc:spChg>
      </pc:sldChg>
      <pc:sldChg chg="modSp mod">
        <pc:chgData name="Julie Thomas" userId="2af13b6d24d29b42" providerId="LiveId" clId="{88C2DB11-0E9A-44FE-AE8B-2469165B3BF6}" dt="2026-06-19T12:35:30.038" v="289" actId="27636"/>
        <pc:sldMkLst>
          <pc:docMk/>
          <pc:sldMk cId="311072560" sldId="269"/>
        </pc:sldMkLst>
        <pc:spChg chg="mod">
          <ac:chgData name="Julie Thomas" userId="2af13b6d24d29b42" providerId="LiveId" clId="{88C2DB11-0E9A-44FE-AE8B-2469165B3BF6}" dt="2026-06-19T12:35:17.733" v="287" actId="2711"/>
          <ac:spMkLst>
            <pc:docMk/>
            <pc:sldMk cId="311072560" sldId="269"/>
            <ac:spMk id="2" creationId="{AAA31944-DDD2-4284-8310-46F26365CA63}"/>
          </ac:spMkLst>
        </pc:spChg>
        <pc:spChg chg="mod">
          <ac:chgData name="Julie Thomas" userId="2af13b6d24d29b42" providerId="LiveId" clId="{88C2DB11-0E9A-44FE-AE8B-2469165B3BF6}" dt="2026-06-19T12:35:30.038" v="289" actId="27636"/>
          <ac:spMkLst>
            <pc:docMk/>
            <pc:sldMk cId="311072560" sldId="269"/>
            <ac:spMk id="3" creationId="{6E415A3B-1C06-42C9-869A-4701B1250E41}"/>
          </ac:spMkLst>
        </pc:spChg>
      </pc:sldChg>
      <pc:sldChg chg="modSp mod">
        <pc:chgData name="Julie Thomas" userId="2af13b6d24d29b42" providerId="LiveId" clId="{88C2DB11-0E9A-44FE-AE8B-2469165B3BF6}" dt="2026-06-19T12:37:51.277" v="342" actId="20577"/>
        <pc:sldMkLst>
          <pc:docMk/>
          <pc:sldMk cId="2762698372" sldId="270"/>
        </pc:sldMkLst>
        <pc:spChg chg="mod">
          <ac:chgData name="Julie Thomas" userId="2af13b6d24d29b42" providerId="LiveId" clId="{88C2DB11-0E9A-44FE-AE8B-2469165B3BF6}" dt="2026-06-19T12:35:56.182" v="290" actId="2711"/>
          <ac:spMkLst>
            <pc:docMk/>
            <pc:sldMk cId="2762698372" sldId="270"/>
            <ac:spMk id="2" creationId="{CA9E3769-0759-44D7-A491-9B9262808362}"/>
          </ac:spMkLst>
        </pc:spChg>
        <pc:spChg chg="mod">
          <ac:chgData name="Julie Thomas" userId="2af13b6d24d29b42" providerId="LiveId" clId="{88C2DB11-0E9A-44FE-AE8B-2469165B3BF6}" dt="2026-06-19T12:37:51.277" v="342" actId="20577"/>
          <ac:spMkLst>
            <pc:docMk/>
            <pc:sldMk cId="2762698372" sldId="270"/>
            <ac:spMk id="3" creationId="{E280F914-710A-47C7-8F54-529CFE105A09}"/>
          </ac:spMkLst>
        </pc:spChg>
      </pc:sldChg>
      <pc:sldChg chg="modSp mod">
        <pc:chgData name="Julie Thomas" userId="2af13b6d24d29b42" providerId="LiveId" clId="{88C2DB11-0E9A-44FE-AE8B-2469165B3BF6}" dt="2026-06-19T12:25:54.070" v="76" actId="2711"/>
        <pc:sldMkLst>
          <pc:docMk/>
          <pc:sldMk cId="3600853038" sldId="273"/>
        </pc:sldMkLst>
        <pc:spChg chg="mod">
          <ac:chgData name="Julie Thomas" userId="2af13b6d24d29b42" providerId="LiveId" clId="{88C2DB11-0E9A-44FE-AE8B-2469165B3BF6}" dt="2026-06-19T12:25:54.070" v="76" actId="2711"/>
          <ac:spMkLst>
            <pc:docMk/>
            <pc:sldMk cId="3600853038" sldId="273"/>
            <ac:spMk id="2" creationId="{18F41D44-BC5A-D62A-4968-63549EB13704}"/>
          </ac:spMkLst>
        </pc:spChg>
        <pc:spChg chg="mod">
          <ac:chgData name="Julie Thomas" userId="2af13b6d24d29b42" providerId="LiveId" clId="{88C2DB11-0E9A-44FE-AE8B-2469165B3BF6}" dt="2026-06-19T12:19:32.867" v="9"/>
          <ac:spMkLst>
            <pc:docMk/>
            <pc:sldMk cId="3600853038" sldId="273"/>
            <ac:spMk id="3" creationId="{18556DBD-51E8-69CC-286E-BC9B24DB4D59}"/>
          </ac:spMkLst>
        </pc:spChg>
      </pc:sldChg>
      <pc:sldChg chg="modSp mod">
        <pc:chgData name="Julie Thomas" userId="2af13b6d24d29b42" providerId="LiveId" clId="{88C2DB11-0E9A-44FE-AE8B-2469165B3BF6}" dt="2026-06-19T12:28:33.576" v="118" actId="1076"/>
        <pc:sldMkLst>
          <pc:docMk/>
          <pc:sldMk cId="2973518182" sldId="274"/>
        </pc:sldMkLst>
        <pc:picChg chg="mod">
          <ac:chgData name="Julie Thomas" userId="2af13b6d24d29b42" providerId="LiveId" clId="{88C2DB11-0E9A-44FE-AE8B-2469165B3BF6}" dt="2026-06-19T12:28:33.576" v="118" actId="1076"/>
          <ac:picMkLst>
            <pc:docMk/>
            <pc:sldMk cId="2973518182" sldId="274"/>
            <ac:picMk id="4" creationId="{5AFE30D1-C153-0C84-24D1-0D848DAAF94A}"/>
          </ac:picMkLst>
        </pc:picChg>
      </pc:sldChg>
      <pc:sldChg chg="addSp modSp new mod ord">
        <pc:chgData name="Julie Thomas" userId="2af13b6d24d29b42" providerId="LiveId" clId="{88C2DB11-0E9A-44FE-AE8B-2469165B3BF6}" dt="2026-06-19T12:34:04.512" v="278"/>
        <pc:sldMkLst>
          <pc:docMk/>
          <pc:sldMk cId="1900724162" sldId="275"/>
        </pc:sldMkLst>
        <pc:spChg chg="mod">
          <ac:chgData name="Julie Thomas" userId="2af13b6d24d29b42" providerId="LiveId" clId="{88C2DB11-0E9A-44FE-AE8B-2469165B3BF6}" dt="2026-06-19T12:33:55.431" v="276" actId="2711"/>
          <ac:spMkLst>
            <pc:docMk/>
            <pc:sldMk cId="1900724162" sldId="275"/>
            <ac:spMk id="2" creationId="{D040D18F-3797-2182-9306-26464F5C213D}"/>
          </ac:spMkLst>
        </pc:spChg>
        <pc:spChg chg="mod">
          <ac:chgData name="Julie Thomas" userId="2af13b6d24d29b42" providerId="LiveId" clId="{88C2DB11-0E9A-44FE-AE8B-2469165B3BF6}" dt="2026-06-19T12:33:48.017" v="274" actId="26606"/>
          <ac:spMkLst>
            <pc:docMk/>
            <pc:sldMk cId="1900724162" sldId="275"/>
            <ac:spMk id="3" creationId="{7CC3AF9F-0CAD-EF0E-6454-C745341A002A}"/>
          </ac:spMkLst>
        </pc:spChg>
        <pc:picChg chg="add mod">
          <ac:chgData name="Julie Thomas" userId="2af13b6d24d29b42" providerId="LiveId" clId="{88C2DB11-0E9A-44FE-AE8B-2469165B3BF6}" dt="2026-06-19T12:33:50.547" v="275" actId="1076"/>
          <ac:picMkLst>
            <pc:docMk/>
            <pc:sldMk cId="1900724162" sldId="275"/>
            <ac:picMk id="5" creationId="{D8FCBFD6-FFEA-4C07-9C3D-F1189FC81FB4}"/>
          </ac:picMkLst>
        </pc:picChg>
      </pc:sldChg>
      <pc:sldChg chg="modSp new mod ord">
        <pc:chgData name="Julie Thomas" userId="2af13b6d24d29b42" providerId="LiveId" clId="{88C2DB11-0E9A-44FE-AE8B-2469165B3BF6}" dt="2026-06-19T12:44:09.197" v="491"/>
        <pc:sldMkLst>
          <pc:docMk/>
          <pc:sldMk cId="2690290565" sldId="276"/>
        </pc:sldMkLst>
        <pc:spChg chg="mod">
          <ac:chgData name="Julie Thomas" userId="2af13b6d24d29b42" providerId="LiveId" clId="{88C2DB11-0E9A-44FE-AE8B-2469165B3BF6}" dt="2026-06-19T12:42:58.607" v="487" actId="6549"/>
          <ac:spMkLst>
            <pc:docMk/>
            <pc:sldMk cId="2690290565" sldId="276"/>
            <ac:spMk id="2" creationId="{2B1F877F-7E03-72A9-59A6-8B26A1598D30}"/>
          </ac:spMkLst>
        </pc:spChg>
        <pc:spChg chg="mod">
          <ac:chgData name="Julie Thomas" userId="2af13b6d24d29b42" providerId="LiveId" clId="{88C2DB11-0E9A-44FE-AE8B-2469165B3BF6}" dt="2026-06-19T12:42:48.157" v="460" actId="5793"/>
          <ac:spMkLst>
            <pc:docMk/>
            <pc:sldMk cId="2690290565" sldId="276"/>
            <ac:spMk id="3" creationId="{8DF56336-F407-C3D5-10EB-2A47E38EA1A1}"/>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018EE3-2DB8-4123-A3E8-A7EACD46F44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D4C9A78-ED2B-4CB1-98E0-4CD9C0D31567}">
      <dgm:prSet custT="1"/>
      <dgm:spPr/>
      <dgm:t>
        <a:bodyPr/>
        <a:lstStyle/>
        <a:p>
          <a:r>
            <a:rPr lang="en-US" sz="2400" b="0" i="0" baseline="0" dirty="0"/>
            <a:t>Positive organisational psychology is the scientific study of positive subjective experiences and traits in the workplace and positive organisations, and its application to improve the effectiveness and quality of life in organisations</a:t>
          </a:r>
          <a:r>
            <a:rPr lang="en-US" sz="2400" dirty="0"/>
            <a:t>  (</a:t>
          </a:r>
          <a:r>
            <a:rPr lang="en-US" sz="2400" i="0" baseline="0" dirty="0"/>
            <a:t>Donaldson and Ko, 2010)</a:t>
          </a:r>
          <a:r>
            <a:rPr lang="en-US" sz="2400" dirty="0"/>
            <a:t>.</a:t>
          </a:r>
        </a:p>
      </dgm:t>
    </dgm:pt>
    <dgm:pt modelId="{3EB3E56F-B592-4FA5-9E8F-C0C61E2C0D56}" type="parTrans" cxnId="{3A43AC7F-4BEE-451E-A1FC-9811FEEEA33F}">
      <dgm:prSet/>
      <dgm:spPr/>
      <dgm:t>
        <a:bodyPr/>
        <a:lstStyle/>
        <a:p>
          <a:endParaRPr lang="en-US"/>
        </a:p>
      </dgm:t>
    </dgm:pt>
    <dgm:pt modelId="{69F68191-D70E-45A8-B836-EDDBB3C069A2}" type="sibTrans" cxnId="{3A43AC7F-4BEE-451E-A1FC-9811FEEEA33F}">
      <dgm:prSet/>
      <dgm:spPr/>
      <dgm:t>
        <a:bodyPr/>
        <a:lstStyle/>
        <a:p>
          <a:endParaRPr lang="en-US"/>
        </a:p>
      </dgm:t>
    </dgm:pt>
    <dgm:pt modelId="{475F6A6D-3399-4CD8-B6B0-A0CF1EED844F}">
      <dgm:prSet/>
      <dgm:spPr/>
      <dgm:t>
        <a:bodyPr/>
        <a:lstStyle/>
        <a:p>
          <a:r>
            <a:rPr lang="en-US" b="1" i="1"/>
            <a:t>A focus on employee wellbeing and organisational benefits of wellbeing. </a:t>
          </a:r>
          <a:endParaRPr lang="en-US"/>
        </a:p>
      </dgm:t>
    </dgm:pt>
    <dgm:pt modelId="{579054DC-195F-46C9-84C0-0264FBE57108}" type="parTrans" cxnId="{614084D4-E2D9-4A8C-AA83-3AE83EB5F738}">
      <dgm:prSet/>
      <dgm:spPr/>
      <dgm:t>
        <a:bodyPr/>
        <a:lstStyle/>
        <a:p>
          <a:endParaRPr lang="en-US"/>
        </a:p>
      </dgm:t>
    </dgm:pt>
    <dgm:pt modelId="{795161D6-7AFC-4549-ABB8-3044EEC512CE}" type="sibTrans" cxnId="{614084D4-E2D9-4A8C-AA83-3AE83EB5F738}">
      <dgm:prSet/>
      <dgm:spPr/>
      <dgm:t>
        <a:bodyPr/>
        <a:lstStyle/>
        <a:p>
          <a:endParaRPr lang="en-US"/>
        </a:p>
      </dgm:t>
    </dgm:pt>
    <dgm:pt modelId="{E002C255-068D-4AA3-A887-B8D447754D0D}" type="pres">
      <dgm:prSet presAssocID="{A0018EE3-2DB8-4123-A3E8-A7EACD46F447}" presName="root" presStyleCnt="0">
        <dgm:presLayoutVars>
          <dgm:dir/>
          <dgm:resizeHandles val="exact"/>
        </dgm:presLayoutVars>
      </dgm:prSet>
      <dgm:spPr/>
    </dgm:pt>
    <dgm:pt modelId="{D3E3B032-38E6-44B0-980D-46C74BE63C2D}" type="pres">
      <dgm:prSet presAssocID="{8D4C9A78-ED2B-4CB1-98E0-4CD9C0D31567}" presName="compNode" presStyleCnt="0"/>
      <dgm:spPr/>
    </dgm:pt>
    <dgm:pt modelId="{DA6DB15A-A1A7-47D6-B938-29575EB4F74F}" type="pres">
      <dgm:prSet presAssocID="{8D4C9A78-ED2B-4CB1-98E0-4CD9C0D31567}" presName="bgRect" presStyleLbl="bgShp" presStyleIdx="0" presStyleCnt="2"/>
      <dgm:spPr/>
    </dgm:pt>
    <dgm:pt modelId="{CD87089A-732C-4B75-BD51-47646724C80A}" type="pres">
      <dgm:prSet presAssocID="{8D4C9A78-ED2B-4CB1-98E0-4CD9C0D31567}"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ED3706C7-AD9A-452C-A544-92C05CF53018}" type="pres">
      <dgm:prSet presAssocID="{8D4C9A78-ED2B-4CB1-98E0-4CD9C0D31567}" presName="spaceRect" presStyleCnt="0"/>
      <dgm:spPr/>
    </dgm:pt>
    <dgm:pt modelId="{4A4A0E74-DDAA-45B4-98E7-7EED6F378F1E}" type="pres">
      <dgm:prSet presAssocID="{8D4C9A78-ED2B-4CB1-98E0-4CD9C0D31567}" presName="parTx" presStyleLbl="revTx" presStyleIdx="0" presStyleCnt="2">
        <dgm:presLayoutVars>
          <dgm:chMax val="0"/>
          <dgm:chPref val="0"/>
        </dgm:presLayoutVars>
      </dgm:prSet>
      <dgm:spPr/>
    </dgm:pt>
    <dgm:pt modelId="{97054C36-CCFD-459C-89F5-F1AE9240D89E}" type="pres">
      <dgm:prSet presAssocID="{69F68191-D70E-45A8-B836-EDDBB3C069A2}" presName="sibTrans" presStyleCnt="0"/>
      <dgm:spPr/>
    </dgm:pt>
    <dgm:pt modelId="{F104CFAB-9C79-47C9-858E-F01CEE2852B4}" type="pres">
      <dgm:prSet presAssocID="{475F6A6D-3399-4CD8-B6B0-A0CF1EED844F}" presName="compNode" presStyleCnt="0"/>
      <dgm:spPr/>
    </dgm:pt>
    <dgm:pt modelId="{4B9E0150-595F-4404-A859-D39978EF9C56}" type="pres">
      <dgm:prSet presAssocID="{475F6A6D-3399-4CD8-B6B0-A0CF1EED844F}" presName="bgRect" presStyleLbl="bgShp" presStyleIdx="1" presStyleCnt="2"/>
      <dgm:spPr/>
    </dgm:pt>
    <dgm:pt modelId="{F0F68A31-6C45-4ABA-8AC4-A76516529DE3}" type="pres">
      <dgm:prSet presAssocID="{475F6A6D-3399-4CD8-B6B0-A0CF1EED844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CB3CE872-CBD7-4FEE-AB95-9701AF23A31F}" type="pres">
      <dgm:prSet presAssocID="{475F6A6D-3399-4CD8-B6B0-A0CF1EED844F}" presName="spaceRect" presStyleCnt="0"/>
      <dgm:spPr/>
    </dgm:pt>
    <dgm:pt modelId="{4B1E9DA7-3B9A-435F-BFBC-2FB401DEE83A}" type="pres">
      <dgm:prSet presAssocID="{475F6A6D-3399-4CD8-B6B0-A0CF1EED844F}" presName="parTx" presStyleLbl="revTx" presStyleIdx="1" presStyleCnt="2">
        <dgm:presLayoutVars>
          <dgm:chMax val="0"/>
          <dgm:chPref val="0"/>
        </dgm:presLayoutVars>
      </dgm:prSet>
      <dgm:spPr/>
    </dgm:pt>
  </dgm:ptLst>
  <dgm:cxnLst>
    <dgm:cxn modelId="{2BCCC651-4518-460B-897E-420571DC58D9}" type="presOf" srcId="{A0018EE3-2DB8-4123-A3E8-A7EACD46F447}" destId="{E002C255-068D-4AA3-A887-B8D447754D0D}" srcOrd="0" destOrd="0" presId="urn:microsoft.com/office/officeart/2018/2/layout/IconVerticalSolidList"/>
    <dgm:cxn modelId="{3A43AC7F-4BEE-451E-A1FC-9811FEEEA33F}" srcId="{A0018EE3-2DB8-4123-A3E8-A7EACD46F447}" destId="{8D4C9A78-ED2B-4CB1-98E0-4CD9C0D31567}" srcOrd="0" destOrd="0" parTransId="{3EB3E56F-B592-4FA5-9E8F-C0C61E2C0D56}" sibTransId="{69F68191-D70E-45A8-B836-EDDBB3C069A2}"/>
    <dgm:cxn modelId="{7C163190-AAD0-45B8-B2D4-18CEF17730C8}" type="presOf" srcId="{8D4C9A78-ED2B-4CB1-98E0-4CD9C0D31567}" destId="{4A4A0E74-DDAA-45B4-98E7-7EED6F378F1E}" srcOrd="0" destOrd="0" presId="urn:microsoft.com/office/officeart/2018/2/layout/IconVerticalSolidList"/>
    <dgm:cxn modelId="{614084D4-E2D9-4A8C-AA83-3AE83EB5F738}" srcId="{A0018EE3-2DB8-4123-A3E8-A7EACD46F447}" destId="{475F6A6D-3399-4CD8-B6B0-A0CF1EED844F}" srcOrd="1" destOrd="0" parTransId="{579054DC-195F-46C9-84C0-0264FBE57108}" sibTransId="{795161D6-7AFC-4549-ABB8-3044EEC512CE}"/>
    <dgm:cxn modelId="{7FA82EEE-D737-483B-BA1A-8885526DD7C9}" type="presOf" srcId="{475F6A6D-3399-4CD8-B6B0-A0CF1EED844F}" destId="{4B1E9DA7-3B9A-435F-BFBC-2FB401DEE83A}" srcOrd="0" destOrd="0" presId="urn:microsoft.com/office/officeart/2018/2/layout/IconVerticalSolidList"/>
    <dgm:cxn modelId="{79BD4182-5FD6-42FD-AE29-D260C8265BDB}" type="presParOf" srcId="{E002C255-068D-4AA3-A887-B8D447754D0D}" destId="{D3E3B032-38E6-44B0-980D-46C74BE63C2D}" srcOrd="0" destOrd="0" presId="urn:microsoft.com/office/officeart/2018/2/layout/IconVerticalSolidList"/>
    <dgm:cxn modelId="{09E389AE-58BA-4D02-87AB-460E16D1D8CE}" type="presParOf" srcId="{D3E3B032-38E6-44B0-980D-46C74BE63C2D}" destId="{DA6DB15A-A1A7-47D6-B938-29575EB4F74F}" srcOrd="0" destOrd="0" presId="urn:microsoft.com/office/officeart/2018/2/layout/IconVerticalSolidList"/>
    <dgm:cxn modelId="{B5FC0C14-E6A1-4D71-8832-4BD451051259}" type="presParOf" srcId="{D3E3B032-38E6-44B0-980D-46C74BE63C2D}" destId="{CD87089A-732C-4B75-BD51-47646724C80A}" srcOrd="1" destOrd="0" presId="urn:microsoft.com/office/officeart/2018/2/layout/IconVerticalSolidList"/>
    <dgm:cxn modelId="{FA656685-8792-4554-A82E-D5967F0A5722}" type="presParOf" srcId="{D3E3B032-38E6-44B0-980D-46C74BE63C2D}" destId="{ED3706C7-AD9A-452C-A544-92C05CF53018}" srcOrd="2" destOrd="0" presId="urn:microsoft.com/office/officeart/2018/2/layout/IconVerticalSolidList"/>
    <dgm:cxn modelId="{A7345371-53ED-4C9B-B0EC-583D2D16FF01}" type="presParOf" srcId="{D3E3B032-38E6-44B0-980D-46C74BE63C2D}" destId="{4A4A0E74-DDAA-45B4-98E7-7EED6F378F1E}" srcOrd="3" destOrd="0" presId="urn:microsoft.com/office/officeart/2018/2/layout/IconVerticalSolidList"/>
    <dgm:cxn modelId="{AD293F0E-7E02-470F-B5C5-5A282C57F4EA}" type="presParOf" srcId="{E002C255-068D-4AA3-A887-B8D447754D0D}" destId="{97054C36-CCFD-459C-89F5-F1AE9240D89E}" srcOrd="1" destOrd="0" presId="urn:microsoft.com/office/officeart/2018/2/layout/IconVerticalSolidList"/>
    <dgm:cxn modelId="{2824A49D-DC7A-486F-9956-F10A59B26958}" type="presParOf" srcId="{E002C255-068D-4AA3-A887-B8D447754D0D}" destId="{F104CFAB-9C79-47C9-858E-F01CEE2852B4}" srcOrd="2" destOrd="0" presId="urn:microsoft.com/office/officeart/2018/2/layout/IconVerticalSolidList"/>
    <dgm:cxn modelId="{BEB8ACF1-021A-42C3-95B2-CDC478816B2E}" type="presParOf" srcId="{F104CFAB-9C79-47C9-858E-F01CEE2852B4}" destId="{4B9E0150-595F-4404-A859-D39978EF9C56}" srcOrd="0" destOrd="0" presId="urn:microsoft.com/office/officeart/2018/2/layout/IconVerticalSolidList"/>
    <dgm:cxn modelId="{FE5F747D-1D35-4037-A3E2-D6B9E6398ED8}" type="presParOf" srcId="{F104CFAB-9C79-47C9-858E-F01CEE2852B4}" destId="{F0F68A31-6C45-4ABA-8AC4-A76516529DE3}" srcOrd="1" destOrd="0" presId="urn:microsoft.com/office/officeart/2018/2/layout/IconVerticalSolidList"/>
    <dgm:cxn modelId="{D713EECC-EF77-455A-BB7B-3718DD26AE03}" type="presParOf" srcId="{F104CFAB-9C79-47C9-858E-F01CEE2852B4}" destId="{CB3CE872-CBD7-4FEE-AB95-9701AF23A31F}" srcOrd="2" destOrd="0" presId="urn:microsoft.com/office/officeart/2018/2/layout/IconVerticalSolidList"/>
    <dgm:cxn modelId="{63809CB7-0717-4E65-B5B0-9E0D6EA84768}" type="presParOf" srcId="{F104CFAB-9C79-47C9-858E-F01CEE2852B4}" destId="{4B1E9DA7-3B9A-435F-BFBC-2FB401DEE8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DB15A-A1A7-47D6-B938-29575EB4F74F}">
      <dsp:nvSpPr>
        <dsp:cNvPr id="0" name=""/>
        <dsp:cNvSpPr/>
      </dsp:nvSpPr>
      <dsp:spPr>
        <a:xfrm>
          <a:off x="0" y="85685"/>
          <a:ext cx="10972800" cy="172594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7089A-732C-4B75-BD51-47646724C80A}">
      <dsp:nvSpPr>
        <dsp:cNvPr id="0" name=""/>
        <dsp:cNvSpPr/>
      </dsp:nvSpPr>
      <dsp:spPr>
        <a:xfrm>
          <a:off x="522097" y="474022"/>
          <a:ext cx="949268" cy="949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4A0E74-DDAA-45B4-98E7-7EED6F378F1E}">
      <dsp:nvSpPr>
        <dsp:cNvPr id="0" name=""/>
        <dsp:cNvSpPr/>
      </dsp:nvSpPr>
      <dsp:spPr>
        <a:xfrm>
          <a:off x="1993463" y="85685"/>
          <a:ext cx="8979336" cy="172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662" tIns="182662" rIns="182662" bIns="182662"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t>Positive organisational psychology is the scientific study of positive subjective experiences and traits in the workplace and positive organisations, and its application to improve the effectiveness and quality of life in organisations</a:t>
          </a:r>
          <a:r>
            <a:rPr lang="en-US" sz="2400" kern="1200" dirty="0"/>
            <a:t>  (</a:t>
          </a:r>
          <a:r>
            <a:rPr lang="en-US" sz="2400" i="0" kern="1200" baseline="0" dirty="0"/>
            <a:t>Donaldson and Ko, 2010)</a:t>
          </a:r>
          <a:r>
            <a:rPr lang="en-US" sz="2400" kern="1200" dirty="0"/>
            <a:t>.</a:t>
          </a:r>
        </a:p>
      </dsp:txBody>
      <dsp:txXfrm>
        <a:off x="1993463" y="85685"/>
        <a:ext cx="8979336" cy="1725942"/>
      </dsp:txXfrm>
    </dsp:sp>
    <dsp:sp modelId="{4B9E0150-595F-4404-A859-D39978EF9C56}">
      <dsp:nvSpPr>
        <dsp:cNvPr id="0" name=""/>
        <dsp:cNvSpPr/>
      </dsp:nvSpPr>
      <dsp:spPr>
        <a:xfrm>
          <a:off x="0" y="2105404"/>
          <a:ext cx="10972800" cy="172594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68A31-6C45-4ABA-8AC4-A76516529DE3}">
      <dsp:nvSpPr>
        <dsp:cNvPr id="0" name=""/>
        <dsp:cNvSpPr/>
      </dsp:nvSpPr>
      <dsp:spPr>
        <a:xfrm>
          <a:off x="522097" y="2493741"/>
          <a:ext cx="949268" cy="94926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E9DA7-3B9A-435F-BFBC-2FB401DEE83A}">
      <dsp:nvSpPr>
        <dsp:cNvPr id="0" name=""/>
        <dsp:cNvSpPr/>
      </dsp:nvSpPr>
      <dsp:spPr>
        <a:xfrm>
          <a:off x="1993463" y="2105404"/>
          <a:ext cx="8979336" cy="172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662" tIns="182662" rIns="182662" bIns="182662" numCol="1" spcCol="1270" anchor="ctr" anchorCtr="0">
          <a:noAutofit/>
        </a:bodyPr>
        <a:lstStyle/>
        <a:p>
          <a:pPr marL="0" lvl="0" indent="0" algn="l" defTabSz="1111250">
            <a:lnSpc>
              <a:spcPct val="90000"/>
            </a:lnSpc>
            <a:spcBef>
              <a:spcPct val="0"/>
            </a:spcBef>
            <a:spcAft>
              <a:spcPct val="35000"/>
            </a:spcAft>
            <a:buNone/>
          </a:pPr>
          <a:r>
            <a:rPr lang="en-US" sz="2500" b="1" i="1" kern="1200"/>
            <a:t>A focus on employee wellbeing and organisational benefits of wellbeing. </a:t>
          </a:r>
          <a:endParaRPr lang="en-US" sz="2500" kern="1200"/>
        </a:p>
      </dsp:txBody>
      <dsp:txXfrm>
        <a:off x="1993463" y="2105404"/>
        <a:ext cx="8979336" cy="1725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057B-9CE9-4632-A10F-935B1436B0FC}" type="datetimeFigureOut">
              <a:rPr lang="en-GB" smtClean="0"/>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41D07-07D2-48A7-A850-E6093F1404BB}" type="slidenum">
              <a:rPr lang="en-GB" smtClean="0"/>
              <a:t>‹#›</a:t>
            </a:fld>
            <a:endParaRPr lang="en-GB"/>
          </a:p>
        </p:txBody>
      </p:sp>
    </p:spTree>
    <p:extLst>
      <p:ext uri="{BB962C8B-B14F-4D97-AF65-F5344CB8AC3E}">
        <p14:creationId xmlns:p14="http://schemas.microsoft.com/office/powerpoint/2010/main" val="7344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anagers.org.uk/knowledge-and-insights/article/toxic-positivity-its-on-the-rise-and-its-dangerou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a:t>
            </a:fld>
            <a:endParaRPr lang="en-GB"/>
          </a:p>
        </p:txBody>
      </p:sp>
    </p:spTree>
    <p:extLst>
      <p:ext uri="{BB962C8B-B14F-4D97-AF65-F5344CB8AC3E}">
        <p14:creationId xmlns:p14="http://schemas.microsoft.com/office/powerpoint/2010/main" val="8061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a:t>
            </a:fld>
            <a:endParaRPr lang="en-GB"/>
          </a:p>
        </p:txBody>
      </p:sp>
    </p:spTree>
    <p:extLst>
      <p:ext uri="{BB962C8B-B14F-4D97-AF65-F5344CB8AC3E}">
        <p14:creationId xmlns:p14="http://schemas.microsoft.com/office/powerpoint/2010/main" val="67135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a:t>
            </a:fld>
            <a:endParaRPr lang="en-GB"/>
          </a:p>
        </p:txBody>
      </p:sp>
    </p:spTree>
    <p:extLst>
      <p:ext uri="{BB962C8B-B14F-4D97-AF65-F5344CB8AC3E}">
        <p14:creationId xmlns:p14="http://schemas.microsoft.com/office/powerpoint/2010/main" val="2364150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there is a large number of topics that positive organisational psychology concerns itself with, but all speak to the same goal of understanding how we thrive at work and what creates work environments where we feel vigorous and functioning at an optimal level.</a:t>
            </a:r>
          </a:p>
        </p:txBody>
      </p:sp>
      <p:sp>
        <p:nvSpPr>
          <p:cNvPr id="4" name="Slide Number Placeholder 3"/>
          <p:cNvSpPr>
            <a:spLocks noGrp="1"/>
          </p:cNvSpPr>
          <p:nvPr>
            <p:ph type="sldNum" sz="quarter" idx="5"/>
          </p:nvPr>
        </p:nvSpPr>
        <p:spPr/>
        <p:txBody>
          <a:bodyPr/>
          <a:lstStyle/>
          <a:p>
            <a:fld id="{52B41D07-07D2-48A7-A850-E6093F1404BB}" type="slidenum">
              <a:rPr lang="en-GB" smtClean="0"/>
              <a:t>4</a:t>
            </a:fld>
            <a:endParaRPr lang="en-GB"/>
          </a:p>
        </p:txBody>
      </p:sp>
    </p:spTree>
    <p:extLst>
      <p:ext uri="{BB962C8B-B14F-4D97-AF65-F5344CB8AC3E}">
        <p14:creationId xmlns:p14="http://schemas.microsoft.com/office/powerpoint/2010/main" val="1968795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5</a:t>
            </a:fld>
            <a:endParaRPr lang="en-GB"/>
          </a:p>
        </p:txBody>
      </p:sp>
    </p:spTree>
    <p:extLst>
      <p:ext uri="{BB962C8B-B14F-4D97-AF65-F5344CB8AC3E}">
        <p14:creationId xmlns:p14="http://schemas.microsoft.com/office/powerpoint/2010/main" val="4260419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8</a:t>
            </a:fld>
            <a:endParaRPr lang="en-GB"/>
          </a:p>
        </p:txBody>
      </p:sp>
    </p:spTree>
    <p:extLst>
      <p:ext uri="{BB962C8B-B14F-4D97-AF65-F5344CB8AC3E}">
        <p14:creationId xmlns:p14="http://schemas.microsoft.com/office/powerpoint/2010/main" val="2003559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9</a:t>
            </a:fld>
            <a:endParaRPr lang="en-GB"/>
          </a:p>
        </p:txBody>
      </p:sp>
    </p:spTree>
    <p:extLst>
      <p:ext uri="{BB962C8B-B14F-4D97-AF65-F5344CB8AC3E}">
        <p14:creationId xmlns:p14="http://schemas.microsoft.com/office/powerpoint/2010/main" val="3772385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10</a:t>
            </a:fld>
            <a:endParaRPr lang="en-GB"/>
          </a:p>
        </p:txBody>
      </p:sp>
    </p:spTree>
    <p:extLst>
      <p:ext uri="{BB962C8B-B14F-4D97-AF65-F5344CB8AC3E}">
        <p14:creationId xmlns:p14="http://schemas.microsoft.com/office/powerpoint/2010/main" val="2142721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Shaw, L. (2021) </a:t>
            </a:r>
            <a:r>
              <a:rPr lang="en-GB" sz="1200" i="1" dirty="0">
                <a:effectLst/>
                <a:latin typeface="Arial" panose="020B0604020202020204" pitchFamily="34" charset="0"/>
                <a:ea typeface="Times New Roman" panose="02020603050405020304" pitchFamily="18" charset="0"/>
              </a:rPr>
              <a:t>‘Toxic positivity’: it’s on the rise – and it’s dangerous. </a:t>
            </a:r>
            <a:r>
              <a:rPr lang="en-GB" sz="1200" dirty="0">
                <a:effectLst/>
                <a:latin typeface="Arial" panose="020B0604020202020204" pitchFamily="34" charset="0"/>
                <a:ea typeface="Times New Roman" panose="02020603050405020304" pitchFamily="18" charset="0"/>
              </a:rPr>
              <a:t>Available at: </a:t>
            </a:r>
            <a:r>
              <a:rPr lang="en-GB" sz="1200" u="sng" dirty="0">
                <a:solidFill>
                  <a:srgbClr val="0000FF"/>
                </a:solidFill>
                <a:effectLst/>
                <a:latin typeface="Arial" panose="020B0604020202020204" pitchFamily="34" charset="0"/>
                <a:ea typeface="Times New Roman" panose="02020603050405020304" pitchFamily="18" charset="0"/>
                <a:hlinkClick r:id="rId3"/>
              </a:rPr>
              <a:t>https://www.managers.org.uk/knowledge-and-insights/article/toxic-positivity-its-on-the-rise-and-its-dangerous/</a:t>
            </a:r>
            <a:r>
              <a:rPr lang="en-GB" sz="1200" dirty="0">
                <a:effectLst/>
                <a:latin typeface="Arial" panose="020B0604020202020204" pitchFamily="34" charset="0"/>
                <a:ea typeface="Times New Roman" panose="02020603050405020304" pitchFamily="18" charset="0"/>
              </a:rPr>
              <a:t> (Accessed: 2 March 2025).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11</a:t>
            </a:fld>
            <a:endParaRPr lang="en-GB"/>
          </a:p>
        </p:txBody>
      </p:sp>
    </p:spTree>
    <p:extLst>
      <p:ext uri="{BB962C8B-B14F-4D97-AF65-F5344CB8AC3E}">
        <p14:creationId xmlns:p14="http://schemas.microsoft.com/office/powerpoint/2010/main" val="3239713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12</a:t>
            </a:fld>
            <a:endParaRPr lang="en-GB"/>
          </a:p>
        </p:txBody>
      </p:sp>
    </p:spTree>
    <p:extLst>
      <p:ext uri="{BB962C8B-B14F-4D97-AF65-F5344CB8AC3E}">
        <p14:creationId xmlns:p14="http://schemas.microsoft.com/office/powerpoint/2010/main" val="2949926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13</a:t>
            </a:fld>
            <a:endParaRPr lang="en-GB"/>
          </a:p>
        </p:txBody>
      </p:sp>
    </p:spTree>
    <p:extLst>
      <p:ext uri="{BB962C8B-B14F-4D97-AF65-F5344CB8AC3E}">
        <p14:creationId xmlns:p14="http://schemas.microsoft.com/office/powerpoint/2010/main" val="23474636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14</a:t>
            </a:fld>
            <a:endParaRPr lang="en-GB"/>
          </a:p>
        </p:txBody>
      </p:sp>
    </p:spTree>
    <p:extLst>
      <p:ext uri="{BB962C8B-B14F-4D97-AF65-F5344CB8AC3E}">
        <p14:creationId xmlns:p14="http://schemas.microsoft.com/office/powerpoint/2010/main" val="852916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15</a:t>
            </a:fld>
            <a:endParaRPr lang="en-GB"/>
          </a:p>
        </p:txBody>
      </p:sp>
    </p:spTree>
    <p:extLst>
      <p:ext uri="{BB962C8B-B14F-4D97-AF65-F5344CB8AC3E}">
        <p14:creationId xmlns:p14="http://schemas.microsoft.com/office/powerpoint/2010/main" val="412438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9579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67934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672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19/06/2026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36695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19/06/2026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1542742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19/06/2026</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5364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37791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52779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2097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48988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19/06/2026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2328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19/06/2026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036103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19/06/2026</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633338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004115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52772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D85BAB-E7C6-450B-A8AA-62AE59D9590C}" type="datetimeFigureOut">
              <a:rPr lang="en-GB" smtClean="0"/>
              <a:t>19/06/2026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65946-65E4-408C-AB77-F8DBE676F32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8479617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8551450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7" r:id="rId5"/>
    <p:sldLayoutId id="2147483688" r:id="rId6"/>
    <p:sldLayoutId id="21474836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652560"/>
      </p:ext>
    </p:extLst>
  </p:cSld>
  <p:clrMap bg1="lt1" tx1="dk1" bg2="lt2" tx2="dk2" accent1="accent1" accent2="accent2" accent3="accent3" accent4="accent4" accent5="accent5" accent6="accent6" hlink="hlink" folHlink="folHlink"/>
  <p:sldLayoutIdLst>
    <p:sldLayoutId id="2147483685" r:id="rId1"/>
    <p:sldLayoutId id="214748368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hyperlink" Target="https://positivepsychology.com/positive-organizational-psychology/"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video" Target="https://www.youtube.com/embed/-V3TMeN1Gig?feature=oembed" TargetMode="Externa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org.uk/workplace/mental-health-at-work/wellness-action-plan-sign-up/"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5AEE-A719-446F-AC0B-0BC3C7BA60AE}"/>
              </a:ext>
            </a:extLst>
          </p:cNvPr>
          <p:cNvSpPr>
            <a:spLocks noGrp="1"/>
          </p:cNvSpPr>
          <p:nvPr>
            <p:ph type="ctrTitle"/>
          </p:nvPr>
        </p:nvSpPr>
        <p:spPr>
          <a:xfrm>
            <a:off x="682824" y="1510241"/>
            <a:ext cx="4727376" cy="1470025"/>
          </a:xfrm>
        </p:spPr>
        <p:txBody>
          <a:bodyPr/>
          <a:lstStyle/>
          <a:p>
            <a:r>
              <a:rPr lang="en-GB" b="1" dirty="0">
                <a:latin typeface="+mn-lt"/>
              </a:rPr>
              <a:t>Positive Psychology in the Workplace</a:t>
            </a:r>
          </a:p>
        </p:txBody>
      </p:sp>
      <p:sp>
        <p:nvSpPr>
          <p:cNvPr id="3" name="Subtitle 2">
            <a:extLst>
              <a:ext uri="{FF2B5EF4-FFF2-40B4-BE49-F238E27FC236}">
                <a16:creationId xmlns:a16="http://schemas.microsoft.com/office/drawing/2014/main" id="{149D0A04-1C59-4E94-AC28-E00D7FC1BA6E}"/>
              </a:ext>
            </a:extLst>
          </p:cNvPr>
          <p:cNvSpPr>
            <a:spLocks noGrp="1"/>
          </p:cNvSpPr>
          <p:nvPr>
            <p:ph type="subTitle" idx="1"/>
          </p:nvPr>
        </p:nvSpPr>
        <p:spPr>
          <a:xfrm>
            <a:off x="1825824" y="2980267"/>
            <a:ext cx="2441376" cy="1207144"/>
          </a:xfrm>
        </p:spPr>
        <p:txBody>
          <a:bodyPr/>
          <a:lstStyle/>
          <a:p>
            <a:endParaRPr lang="en-GB" dirty="0"/>
          </a:p>
          <a:p>
            <a:r>
              <a:rPr lang="en-GB" dirty="0"/>
              <a:t>Julie Thomas</a:t>
            </a:r>
          </a:p>
        </p:txBody>
      </p:sp>
      <p:pic>
        <p:nvPicPr>
          <p:cNvPr id="5" name="Picture 4" descr="Chalk art on sidewalk">
            <a:extLst>
              <a:ext uri="{FF2B5EF4-FFF2-40B4-BE49-F238E27FC236}">
                <a16:creationId xmlns:a16="http://schemas.microsoft.com/office/drawing/2014/main" id="{CCD01E28-21BA-AF3D-B085-4A88C36354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9824" y="1041400"/>
            <a:ext cx="5816600" cy="3877733"/>
          </a:xfrm>
          <a:prstGeom prst="rect">
            <a:avLst/>
          </a:prstGeom>
        </p:spPr>
      </p:pic>
    </p:spTree>
    <p:extLst>
      <p:ext uri="{BB962C8B-B14F-4D97-AF65-F5344CB8AC3E}">
        <p14:creationId xmlns:p14="http://schemas.microsoft.com/office/powerpoint/2010/main" val="277702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8B06-87DC-4A22-8F43-4202BBC7810C}"/>
              </a:ext>
            </a:extLst>
          </p:cNvPr>
          <p:cNvSpPr>
            <a:spLocks noGrp="1"/>
          </p:cNvSpPr>
          <p:nvPr>
            <p:ph type="title"/>
          </p:nvPr>
        </p:nvSpPr>
        <p:spPr/>
        <p:txBody>
          <a:bodyPr/>
          <a:lstStyle/>
          <a:p>
            <a:r>
              <a:rPr lang="en-GB" b="1" dirty="0">
                <a:latin typeface="+mn-lt"/>
              </a:rPr>
              <a:t>Useful Source</a:t>
            </a:r>
          </a:p>
        </p:txBody>
      </p:sp>
      <p:sp>
        <p:nvSpPr>
          <p:cNvPr id="3" name="Content Placeholder 2">
            <a:extLst>
              <a:ext uri="{FF2B5EF4-FFF2-40B4-BE49-F238E27FC236}">
                <a16:creationId xmlns:a16="http://schemas.microsoft.com/office/drawing/2014/main" id="{73242196-0201-4B80-8B8E-E640584F5FF7}"/>
              </a:ext>
            </a:extLst>
          </p:cNvPr>
          <p:cNvSpPr>
            <a:spLocks noGrp="1"/>
          </p:cNvSpPr>
          <p:nvPr>
            <p:ph idx="1"/>
          </p:nvPr>
        </p:nvSpPr>
        <p:spPr/>
        <p:txBody>
          <a:bodyPr/>
          <a:lstStyle/>
          <a:p>
            <a:pPr marL="0" indent="0">
              <a:buNone/>
            </a:pPr>
            <a:r>
              <a:rPr lang="en-GB" dirty="0"/>
              <a:t>Celestine, N. (2019) </a:t>
            </a:r>
            <a:r>
              <a:rPr lang="en-GB" i="1" dirty="0"/>
              <a:t>What is positive organizational psychology</a:t>
            </a:r>
            <a:r>
              <a:rPr lang="en-GB" dirty="0"/>
              <a:t>. Available at: </a:t>
            </a:r>
            <a:r>
              <a:rPr lang="en-GB" dirty="0">
                <a:hlinkClick r:id="rId3"/>
              </a:rPr>
              <a:t>https://positivepsychology.com/positive-organizational-psychology/</a:t>
            </a:r>
            <a:r>
              <a:rPr lang="en-GB" dirty="0"/>
              <a:t> (Accessed: 29 May 2025). </a:t>
            </a:r>
          </a:p>
        </p:txBody>
      </p:sp>
    </p:spTree>
    <p:extLst>
      <p:ext uri="{BB962C8B-B14F-4D97-AF65-F5344CB8AC3E}">
        <p14:creationId xmlns:p14="http://schemas.microsoft.com/office/powerpoint/2010/main" val="2917717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F84C-5802-43BE-AFFB-E9F790A5994D}"/>
              </a:ext>
            </a:extLst>
          </p:cNvPr>
          <p:cNvSpPr>
            <a:spLocks noGrp="1"/>
          </p:cNvSpPr>
          <p:nvPr>
            <p:ph type="title"/>
          </p:nvPr>
        </p:nvSpPr>
        <p:spPr>
          <a:xfrm>
            <a:off x="358219" y="365125"/>
            <a:ext cx="11481847" cy="1325563"/>
          </a:xfrm>
        </p:spPr>
        <p:txBody>
          <a:bodyPr anchor="ctr">
            <a:normAutofit/>
          </a:bodyPr>
          <a:lstStyle/>
          <a:p>
            <a:r>
              <a:rPr lang="en-GB" b="1"/>
              <a:t>Definition</a:t>
            </a:r>
          </a:p>
        </p:txBody>
      </p:sp>
      <p:graphicFrame>
        <p:nvGraphicFramePr>
          <p:cNvPr id="6" name="Rectangle 1">
            <a:extLst>
              <a:ext uri="{FF2B5EF4-FFF2-40B4-BE49-F238E27FC236}">
                <a16:creationId xmlns:a16="http://schemas.microsoft.com/office/drawing/2014/main" id="{B63379B0-3FD5-855C-1501-91CD49C65FE2}"/>
              </a:ext>
            </a:extLst>
          </p:cNvPr>
          <p:cNvGraphicFramePr>
            <a:graphicFrameLocks noGrp="1"/>
          </p:cNvGraphicFramePr>
          <p:nvPr>
            <p:ph idx="1"/>
            <p:extLst>
              <p:ext uri="{D42A27DB-BD31-4B8C-83A1-F6EECF244321}">
                <p14:modId xmlns:p14="http://schemas.microsoft.com/office/powerpoint/2010/main" val="145535943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95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BD98B-AB60-4235-B70F-A900CF429EEF}"/>
              </a:ext>
            </a:extLst>
          </p:cNvPr>
          <p:cNvPicPr>
            <a:picLocks noChangeAspect="1"/>
          </p:cNvPicPr>
          <p:nvPr/>
        </p:nvPicPr>
        <p:blipFill>
          <a:blip r:embed="rId3"/>
          <a:stretch>
            <a:fillRect/>
          </a:stretch>
        </p:blipFill>
        <p:spPr>
          <a:xfrm>
            <a:off x="395724" y="531559"/>
            <a:ext cx="7523922" cy="4859199"/>
          </a:xfrm>
          <a:prstGeom prst="rect">
            <a:avLst/>
          </a:prstGeom>
        </p:spPr>
      </p:pic>
      <p:sp>
        <p:nvSpPr>
          <p:cNvPr id="3" name="TextBox 2">
            <a:extLst>
              <a:ext uri="{FF2B5EF4-FFF2-40B4-BE49-F238E27FC236}">
                <a16:creationId xmlns:a16="http://schemas.microsoft.com/office/drawing/2014/main" id="{5451E7B2-CEC9-0BB9-D7AC-7742483C99DD}"/>
              </a:ext>
            </a:extLst>
          </p:cNvPr>
          <p:cNvSpPr txBox="1"/>
          <p:nvPr/>
        </p:nvSpPr>
        <p:spPr>
          <a:xfrm>
            <a:off x="8229600" y="1668496"/>
            <a:ext cx="3566675" cy="2677656"/>
          </a:xfrm>
          <a:prstGeom prst="rect">
            <a:avLst/>
          </a:prstGeom>
          <a:noFill/>
          <a:ln>
            <a:solidFill>
              <a:schemeClr val="tx1"/>
            </a:solidFill>
          </a:ln>
        </p:spPr>
        <p:txBody>
          <a:bodyPr wrap="square" rtlCol="0">
            <a:spAutoFit/>
          </a:bodyPr>
          <a:lstStyle/>
          <a:p>
            <a:r>
              <a:rPr lang="en-GB" sz="2400" dirty="0"/>
              <a:t>Same goal - understanding how we thrive at work and what creates work environments where we feel vigorous and functioning at an optimal level.</a:t>
            </a:r>
          </a:p>
        </p:txBody>
      </p:sp>
    </p:spTree>
    <p:extLst>
      <p:ext uri="{BB962C8B-B14F-4D97-AF65-F5344CB8AC3E}">
        <p14:creationId xmlns:p14="http://schemas.microsoft.com/office/powerpoint/2010/main" val="249029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b="1" dirty="0">
                <a:latin typeface="+mn-lt"/>
              </a:rPr>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609600" y="274638"/>
            <a:ext cx="10972800" cy="754062"/>
          </a:xfrm>
        </p:spPr>
        <p:txBody>
          <a:bodyPr>
            <a:normAutofit/>
          </a:bodyPr>
          <a:lstStyle/>
          <a:p>
            <a:r>
              <a:rPr lang="en-GB" b="1" dirty="0">
                <a:latin typeface="+mn-lt"/>
              </a:rPr>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609600" y="1191986"/>
            <a:ext cx="10972800" cy="4325247"/>
          </a:xfrm>
        </p:spPr>
        <p:txBody>
          <a:bodyPr>
            <a:normAutofit/>
          </a:bodyPr>
          <a:lstStyle/>
          <a:p>
            <a:pPr marL="0" indent="0">
              <a:buNone/>
            </a:pPr>
            <a:r>
              <a:rPr lang="en-GB" dirty="0"/>
              <a:t>Build Psychological Capital – the resources an individual possesses that enables them to flourish.</a:t>
            </a:r>
          </a:p>
          <a:p>
            <a:pPr marL="0" indent="0">
              <a:buNone/>
            </a:pPr>
            <a:r>
              <a:rPr lang="en-GB" dirty="0"/>
              <a:t>Known by acronym ‘HERO’</a:t>
            </a:r>
          </a:p>
          <a:p>
            <a:pPr marL="0" indent="0">
              <a:buNone/>
            </a:pPr>
            <a:endParaRPr lang="en-GB" dirty="0"/>
          </a:p>
          <a:p>
            <a:pPr marL="0" indent="0">
              <a:buNone/>
            </a:pPr>
            <a:r>
              <a:rPr lang="en-GB" dirty="0"/>
              <a:t>H- Hope (persevering towards goals)</a:t>
            </a:r>
          </a:p>
          <a:p>
            <a:pPr marL="0" indent="0">
              <a:buNone/>
            </a:pPr>
            <a:r>
              <a:rPr lang="en-GB" dirty="0"/>
              <a:t>E – efficacy (confidence)</a:t>
            </a:r>
          </a:p>
          <a:p>
            <a:pPr marL="0" indent="0">
              <a:buNone/>
            </a:pPr>
            <a:r>
              <a:rPr lang="en-GB" dirty="0"/>
              <a:t>R – Resilience</a:t>
            </a:r>
          </a:p>
          <a:p>
            <a:pPr marL="0" indent="0">
              <a:buNone/>
            </a:pPr>
            <a:r>
              <a:rPr lang="en-GB" dirty="0"/>
              <a:t>O - Optimism</a:t>
            </a:r>
          </a:p>
          <a:p>
            <a:endParaRPr lang="en-GB" dirty="0"/>
          </a:p>
        </p:txBody>
      </p:sp>
    </p:spTree>
    <p:extLst>
      <p:ext uri="{BB962C8B-B14F-4D97-AF65-F5344CB8AC3E}">
        <p14:creationId xmlns:p14="http://schemas.microsoft.com/office/powerpoint/2010/main" val="1667350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b="1" dirty="0">
                <a:latin typeface="+mn-lt"/>
              </a:rPr>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0D18F-3797-2182-9306-26464F5C213D}"/>
              </a:ext>
            </a:extLst>
          </p:cNvPr>
          <p:cNvSpPr>
            <a:spLocks noGrp="1"/>
          </p:cNvSpPr>
          <p:nvPr>
            <p:ph type="title"/>
          </p:nvPr>
        </p:nvSpPr>
        <p:spPr>
          <a:xfrm>
            <a:off x="358219" y="365125"/>
            <a:ext cx="11481847" cy="1325563"/>
          </a:xfrm>
        </p:spPr>
        <p:txBody>
          <a:bodyPr anchor="ctr">
            <a:normAutofit/>
          </a:bodyPr>
          <a:lstStyle/>
          <a:p>
            <a:r>
              <a:rPr lang="en-GB" b="1" dirty="0">
                <a:latin typeface="+mn-lt"/>
              </a:rPr>
              <a:t>Activity</a:t>
            </a:r>
          </a:p>
        </p:txBody>
      </p:sp>
      <p:sp>
        <p:nvSpPr>
          <p:cNvPr id="3" name="Content Placeholder 2">
            <a:extLst>
              <a:ext uri="{FF2B5EF4-FFF2-40B4-BE49-F238E27FC236}">
                <a16:creationId xmlns:a16="http://schemas.microsoft.com/office/drawing/2014/main" id="{7CC3AF9F-0CAD-EF0E-6454-C745341A002A}"/>
              </a:ext>
            </a:extLst>
          </p:cNvPr>
          <p:cNvSpPr>
            <a:spLocks noGrp="1"/>
          </p:cNvSpPr>
          <p:nvPr>
            <p:ph idx="1"/>
          </p:nvPr>
        </p:nvSpPr>
        <p:spPr>
          <a:xfrm>
            <a:off x="358219" y="1825625"/>
            <a:ext cx="5645673" cy="3575934"/>
          </a:xfrm>
        </p:spPr>
        <p:txBody>
          <a:bodyPr>
            <a:normAutofit/>
          </a:bodyPr>
          <a:lstStyle/>
          <a:p>
            <a:r>
              <a:rPr lang="en-GB" dirty="0"/>
              <a:t>Watch this short video</a:t>
            </a:r>
          </a:p>
          <a:p>
            <a:r>
              <a:rPr lang="en-GB" dirty="0"/>
              <a:t>Write down your favourite techniques to boost positive feelings in the workplace</a:t>
            </a:r>
          </a:p>
        </p:txBody>
      </p:sp>
      <p:pic>
        <p:nvPicPr>
          <p:cNvPr id="5" name="Picture 4" descr="Men working at the port">
            <a:extLst>
              <a:ext uri="{FF2B5EF4-FFF2-40B4-BE49-F238E27FC236}">
                <a16:creationId xmlns:a16="http://schemas.microsoft.com/office/drawing/2014/main" id="{D8FCBFD6-FFEA-4C07-9C3D-F1189FC81FB4}"/>
              </a:ext>
            </a:extLst>
          </p:cNvPr>
          <p:cNvPicPr>
            <a:picLocks noChangeAspect="1"/>
          </p:cNvPicPr>
          <p:nvPr/>
        </p:nvPicPr>
        <p:blipFill>
          <a:blip r:embed="rId3">
            <a:extLst>
              <a:ext uri="{28A0092B-C50C-407E-A947-70E740481C1C}">
                <a14:useLocalDpi xmlns:a14="http://schemas.microsoft.com/office/drawing/2010/main" val="0"/>
              </a:ext>
            </a:extLst>
          </a:blip>
          <a:srcRect t="5110" r="-1" b="-1"/>
          <a:stretch>
            <a:fillRect/>
          </a:stretch>
        </p:blipFill>
        <p:spPr>
          <a:xfrm>
            <a:off x="5720259" y="1283758"/>
            <a:ext cx="5645673" cy="3575934"/>
          </a:xfrm>
          <a:prstGeom prst="rect">
            <a:avLst/>
          </a:prstGeom>
          <a:noFill/>
        </p:spPr>
      </p:pic>
    </p:spTree>
    <p:extLst>
      <p:ext uri="{BB962C8B-B14F-4D97-AF65-F5344CB8AC3E}">
        <p14:creationId xmlns:p14="http://schemas.microsoft.com/office/powerpoint/2010/main" val="1900724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4"/>
          <a:stretch>
            <a:fillRect/>
          </a:stretch>
        </p:blipFill>
        <p:spPr>
          <a:xfrm>
            <a:off x="1182485" y="206348"/>
            <a:ext cx="10244339" cy="5788052"/>
          </a:xfrm>
          <a:prstGeom prst="rect">
            <a:avLst/>
          </a:prstGeom>
        </p:spPr>
      </p:pic>
    </p:spTree>
    <p:extLst>
      <p:ext uri="{BB962C8B-B14F-4D97-AF65-F5344CB8AC3E}">
        <p14:creationId xmlns:p14="http://schemas.microsoft.com/office/powerpoint/2010/main" val="297351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938F-A804-4A57-ADBA-5DAEA07E5637}"/>
              </a:ext>
            </a:extLst>
          </p:cNvPr>
          <p:cNvSpPr>
            <a:spLocks noGrp="1"/>
          </p:cNvSpPr>
          <p:nvPr>
            <p:ph type="title"/>
          </p:nvPr>
        </p:nvSpPr>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19A1521A-9CFA-4D04-8923-27608EFFFE89}"/>
              </a:ext>
            </a:extLst>
          </p:cNvPr>
          <p:cNvSpPr>
            <a:spLocks noGrp="1"/>
          </p:cNvSpPr>
          <p:nvPr>
            <p:ph idx="1"/>
          </p:nvPr>
        </p:nvSpPr>
        <p:spPr>
          <a:xfrm>
            <a:off x="869421" y="2023535"/>
            <a:ext cx="3505200" cy="2497666"/>
          </a:xfrm>
        </p:spPr>
        <p:txBody>
          <a:bodyPr/>
          <a:lstStyle/>
          <a:p>
            <a:pPr marL="0" indent="0">
              <a:buNone/>
            </a:pPr>
            <a:r>
              <a:rPr lang="en-GB" dirty="0"/>
              <a:t>How can a manager encourage his or her team to take a positive approach to work?</a:t>
            </a:r>
          </a:p>
        </p:txBody>
      </p:sp>
      <p:pic>
        <p:nvPicPr>
          <p:cNvPr id="5" name="Picture 4" descr="Women and man planning in workplace">
            <a:extLst>
              <a:ext uri="{FF2B5EF4-FFF2-40B4-BE49-F238E27FC236}">
                <a16:creationId xmlns:a16="http://schemas.microsoft.com/office/drawing/2014/main" id="{FA41FA59-3AFB-503B-5F74-04C6F579DB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5823" y="784366"/>
            <a:ext cx="7083076" cy="4724400"/>
          </a:xfrm>
          <a:prstGeom prst="rect">
            <a:avLst/>
          </a:prstGeom>
        </p:spPr>
      </p:pic>
    </p:spTree>
    <p:extLst>
      <p:ext uri="{BB962C8B-B14F-4D97-AF65-F5344CB8AC3E}">
        <p14:creationId xmlns:p14="http://schemas.microsoft.com/office/powerpoint/2010/main" val="2800522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b="1" dirty="0">
                <a:latin typeface="+mn-lt"/>
              </a:rPr>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rPr>
              <a:t>Toxic positivity (brushing off someone’s feelings or thinking we need to be positive all the time)</a:t>
            </a:r>
            <a:r>
              <a:rPr lang="en-GB" b="0" i="0" dirty="0">
                <a:solidFill>
                  <a:srgbClr val="212529"/>
                </a:solidFill>
                <a:effectLst/>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normAutofit/>
          </a:bodyPr>
          <a:lstStyle/>
          <a:p>
            <a:r>
              <a:rPr lang="en-GB" b="1" dirty="0">
                <a:latin typeface="+mn-lt"/>
              </a:rPr>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lnSpcReduction="10000"/>
          </a:bodyPr>
          <a:lstStyle/>
          <a:p>
            <a:pPr algn="l">
              <a:buFont typeface="+mj-lt"/>
              <a:buAutoNum type="arabicPeriod"/>
            </a:pPr>
            <a:r>
              <a:rPr lang="en-GB" i="0" dirty="0">
                <a:solidFill>
                  <a:srgbClr val="212529"/>
                </a:solidFill>
                <a:effectLst/>
              </a:rPr>
              <a:t> Embrace all emotions</a:t>
            </a:r>
          </a:p>
          <a:p>
            <a:pPr algn="l">
              <a:buFont typeface="+mj-lt"/>
              <a:buAutoNum type="arabicPeriod"/>
            </a:pPr>
            <a:r>
              <a:rPr lang="en-GB" i="0" dirty="0">
                <a:solidFill>
                  <a:srgbClr val="212529"/>
                </a:solidFill>
                <a:effectLst/>
              </a:rPr>
              <a:t> Be authentic</a:t>
            </a:r>
          </a:p>
          <a:p>
            <a:pPr algn="l">
              <a:buFont typeface="+mj-lt"/>
              <a:buAutoNum type="arabicPeriod"/>
            </a:pPr>
            <a:r>
              <a:rPr lang="en-GB" i="0" dirty="0">
                <a:solidFill>
                  <a:srgbClr val="212529"/>
                </a:solidFill>
                <a:effectLst/>
              </a:rPr>
              <a:t> Remember that </a:t>
            </a:r>
            <a:r>
              <a:rPr lang="en-GB" dirty="0">
                <a:solidFill>
                  <a:srgbClr val="212529"/>
                </a:solidFill>
              </a:rPr>
              <a:t>s</a:t>
            </a:r>
            <a:r>
              <a:rPr lang="en-GB" i="0" dirty="0">
                <a:solidFill>
                  <a:srgbClr val="212529"/>
                </a:solidFill>
                <a:effectLst/>
              </a:rPr>
              <a:t>ocial media does not project a true reality</a:t>
            </a:r>
          </a:p>
          <a:p>
            <a:pPr algn="l">
              <a:buFont typeface="+mj-lt"/>
              <a:buAutoNum type="arabicPeriod"/>
            </a:pPr>
            <a:r>
              <a:rPr lang="en-GB" i="0" dirty="0">
                <a:solidFill>
                  <a:srgbClr val="212529"/>
                </a:solidFill>
                <a:effectLst/>
              </a:rPr>
              <a:t> Don’t compare yourself to others</a:t>
            </a:r>
          </a:p>
          <a:p>
            <a:pPr algn="l">
              <a:buFont typeface="+mj-lt"/>
              <a:buAutoNum type="arabicPeriod"/>
            </a:pPr>
            <a:r>
              <a:rPr lang="en-GB" i="0" dirty="0">
                <a:solidFill>
                  <a:srgbClr val="212529"/>
                </a:solidFill>
                <a:effectLst/>
              </a:rPr>
              <a:t> If you are talking to others, listen</a:t>
            </a:r>
          </a:p>
          <a:p>
            <a:pPr algn="l">
              <a:buFont typeface="+mj-lt"/>
              <a:buAutoNum type="arabicPeriod"/>
            </a:pPr>
            <a:r>
              <a:rPr lang="en-GB" i="0" dirty="0">
                <a:solidFill>
                  <a:srgbClr val="212529"/>
                </a:solidFill>
                <a:effectLst/>
              </a:rPr>
              <a:t> Take healthy steps</a:t>
            </a:r>
          </a:p>
          <a:p>
            <a:pPr algn="l">
              <a:buFont typeface="+mj-lt"/>
              <a:buAutoNum type="arabicPeriod"/>
            </a:pPr>
            <a:r>
              <a:rPr lang="en-GB" i="0" dirty="0">
                <a:solidFill>
                  <a:srgbClr val="212529"/>
                </a:solidFill>
                <a:effectLst/>
              </a:rPr>
              <a:t> You wouldn’t ignore a physical pain, so don’t ignore an emotional one</a:t>
            </a:r>
          </a:p>
          <a:p>
            <a:pPr algn="l">
              <a:buFont typeface="+mj-lt"/>
              <a:buAutoNum type="arabicPeriod"/>
            </a:pPr>
            <a:r>
              <a:rPr lang="en-GB" i="0" dirty="0">
                <a:solidFill>
                  <a:srgbClr val="212529"/>
                </a:solidFill>
                <a:effectLst/>
              </a:rPr>
              <a:t> Shift the focus on mental health – accept feelings</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b="1" dirty="0">
                <a:latin typeface="+mn-lt"/>
              </a:rPr>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be requested on the following webpage – </a:t>
            </a:r>
            <a:r>
              <a:rPr lang="en-GB" dirty="0">
                <a:hlinkClick r:id="rId3"/>
              </a:rPr>
              <a:t>Wellness Action Plans | Sign Up | Mind - Mind</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p:txBody>
          <a:bodyPr/>
          <a:lstStyle/>
          <a:p>
            <a:r>
              <a:rPr lang="en-GB" b="1" dirty="0">
                <a:latin typeface="+mn-lt"/>
              </a:rPr>
              <a:t>WAP – Activity</a:t>
            </a:r>
          </a:p>
        </p:txBody>
      </p:sp>
      <p:sp>
        <p:nvSpPr>
          <p:cNvPr id="3" name="Content Placeholder 2">
            <a:extLst>
              <a:ext uri="{FF2B5EF4-FFF2-40B4-BE49-F238E27FC236}">
                <a16:creationId xmlns:a16="http://schemas.microsoft.com/office/drawing/2014/main" id="{3E34EE2C-2949-43C5-B733-4875E6CBFC1A}"/>
              </a:ext>
            </a:extLst>
          </p:cNvPr>
          <p:cNvSpPr>
            <a:spLocks noGrp="1"/>
          </p:cNvSpPr>
          <p:nvPr>
            <p:ph idx="1"/>
          </p:nvPr>
        </p:nvSpPr>
        <p:spPr/>
        <p:txBody>
          <a:bodyPr/>
          <a:lstStyle/>
          <a:p>
            <a:r>
              <a:rPr lang="en-GB" dirty="0"/>
              <a:t>Read the WAP template.</a:t>
            </a:r>
          </a:p>
          <a:p>
            <a:r>
              <a:rPr lang="en-GB" dirty="0"/>
              <a:t>Record your answers.</a:t>
            </a:r>
          </a:p>
          <a:p>
            <a:r>
              <a:rPr lang="en-GB" dirty="0"/>
              <a:t>We’ll discuss the document (whether you thought it was useful, how it could be used etc) after the activity.</a:t>
            </a:r>
          </a:p>
        </p:txBody>
      </p:sp>
    </p:spTree>
    <p:extLst>
      <p:ext uri="{BB962C8B-B14F-4D97-AF65-F5344CB8AC3E}">
        <p14:creationId xmlns:p14="http://schemas.microsoft.com/office/powerpoint/2010/main" val="947159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F877F-7E03-72A9-59A6-8B26A1598D30}"/>
              </a:ext>
            </a:extLst>
          </p:cNvPr>
          <p:cNvSpPr>
            <a:spLocks noGrp="1"/>
          </p:cNvSpPr>
          <p:nvPr>
            <p:ph type="title"/>
          </p:nvPr>
        </p:nvSpPr>
        <p:spPr>
          <a:xfrm>
            <a:off x="358219" y="365126"/>
            <a:ext cx="11481847" cy="921808"/>
          </a:xfrm>
        </p:spPr>
        <p:txBody>
          <a:bodyPr/>
          <a:lstStyle/>
          <a:p>
            <a:r>
              <a:rPr lang="en-GB" b="1" dirty="0">
                <a:latin typeface="+mn-lt"/>
              </a:rPr>
              <a:t>Summary</a:t>
            </a:r>
          </a:p>
        </p:txBody>
      </p:sp>
      <p:sp>
        <p:nvSpPr>
          <p:cNvPr id="3" name="Content Placeholder 2">
            <a:extLst>
              <a:ext uri="{FF2B5EF4-FFF2-40B4-BE49-F238E27FC236}">
                <a16:creationId xmlns:a16="http://schemas.microsoft.com/office/drawing/2014/main" id="{8DF56336-F407-C3D5-10EB-2A47E38EA1A1}"/>
              </a:ext>
            </a:extLst>
          </p:cNvPr>
          <p:cNvSpPr>
            <a:spLocks noGrp="1"/>
          </p:cNvSpPr>
          <p:nvPr>
            <p:ph idx="1"/>
          </p:nvPr>
        </p:nvSpPr>
        <p:spPr>
          <a:xfrm>
            <a:off x="358219" y="1507067"/>
            <a:ext cx="11481847" cy="3894492"/>
          </a:xfrm>
        </p:spPr>
        <p:txBody>
          <a:bodyPr>
            <a:normAutofit fontScale="92500" lnSpcReduction="20000"/>
          </a:bodyPr>
          <a:lstStyle/>
          <a:p>
            <a:pPr>
              <a:buFont typeface="Arial" panose="020B0604020202020204" pitchFamily="34" charset="0"/>
              <a:buChar char="•"/>
            </a:pPr>
            <a:r>
              <a:rPr lang="en-GB" dirty="0"/>
              <a:t>Positive psychology focuses on what enables people to thrive, emphasising strengths, positive emotions, and meaningful work rather than solely fixing problems or deficits.</a:t>
            </a:r>
          </a:p>
          <a:p>
            <a:pPr>
              <a:buFont typeface="Arial" panose="020B0604020202020204" pitchFamily="34" charset="0"/>
              <a:buChar char="•"/>
            </a:pPr>
            <a:r>
              <a:rPr lang="en-GB" dirty="0"/>
              <a:t>Builds psychological resources such as resilience, optimism, hope, and self‑efficacy, which support sustained performance and wellbeing.</a:t>
            </a:r>
          </a:p>
          <a:p>
            <a:pPr>
              <a:buFont typeface="Arial" panose="020B0604020202020204" pitchFamily="34" charset="0"/>
              <a:buChar char="•"/>
            </a:pPr>
            <a:r>
              <a:rPr lang="en-GB" dirty="0"/>
              <a:t>Highlights the role of positive relationships, belonging, and high‑quality connections as drivers of engagement, collaboration, and organisational health.</a:t>
            </a:r>
          </a:p>
          <a:p>
            <a:pPr>
              <a:buFont typeface="Arial" panose="020B0604020202020204" pitchFamily="34" charset="0"/>
              <a:buChar char="•"/>
            </a:pPr>
            <a:r>
              <a:rPr lang="en-GB" dirty="0"/>
              <a:t>Promotes job crafting and autonomy, encouraging individuals to shape their roles in ways that align with their strengths, values, and sense of purpose.</a:t>
            </a:r>
          </a:p>
          <a:p>
            <a:pPr>
              <a:buFont typeface="Arial" panose="020B0604020202020204" pitchFamily="34" charset="0"/>
              <a:buChar char="•"/>
            </a:pPr>
            <a:r>
              <a:rPr lang="en-GB" dirty="0"/>
              <a:t>Links wellbeing to organisational outcomes, showing that flourishing employees contribute to creativity, productivity, retention, and ethical behaviour.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9029056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1285</TotalTime>
  <Words>1405</Words>
  <Application>Microsoft Office PowerPoint</Application>
  <PresentationFormat>Widescreen</PresentationFormat>
  <Paragraphs>98</Paragraphs>
  <Slides>15</Slides>
  <Notes>15</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vt:i4>
      </vt:variant>
    </vt:vector>
  </HeadingPairs>
  <TitlesOfParts>
    <vt:vector size="23" baseType="lpstr">
      <vt:lpstr>Arial</vt:lpstr>
      <vt:lpstr>Calibri</vt:lpstr>
      <vt:lpstr>Calibri Light</vt:lpstr>
      <vt:lpstr>Nunito</vt:lpstr>
      <vt:lpstr>Times New Roman</vt:lpstr>
      <vt:lpstr>Theme1</vt:lpstr>
      <vt:lpstr>UWTSD Text 2</vt:lpstr>
      <vt:lpstr>UWTSD Logo Variations place image in Background</vt:lpstr>
      <vt:lpstr>Positive Psychology in the Workplace</vt:lpstr>
      <vt:lpstr>Useful Source</vt:lpstr>
      <vt:lpstr>Definition</vt:lpstr>
      <vt:lpstr>PowerPoint Presentation</vt:lpstr>
      <vt:lpstr>Positive Psychology at Work</vt:lpstr>
      <vt:lpstr>How to Flourish</vt:lpstr>
      <vt:lpstr>How to Flourish</vt:lpstr>
      <vt:lpstr>Activity</vt:lpstr>
      <vt:lpstr>PowerPoint Presentation</vt:lpstr>
      <vt:lpstr>Activity</vt:lpstr>
      <vt:lpstr>Toxic Positivity</vt:lpstr>
      <vt:lpstr>How to avoid toxic positivity (Shaw, 2021)</vt:lpstr>
      <vt:lpstr>WAP Plans – A tool to help Managers</vt:lpstr>
      <vt:lpstr>WAP – Activity</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Positive Psychology in the Workplace</dc:title>
  <dc:creator>Julie Thomas</dc:creator>
  <cp:lastModifiedBy>Julie Thomas</cp:lastModifiedBy>
  <cp:revision>32</cp:revision>
  <dcterms:created xsi:type="dcterms:W3CDTF">2020-06-09T15:46:47Z</dcterms:created>
  <dcterms:modified xsi:type="dcterms:W3CDTF">2026-06-19T12:45:02Z</dcterms:modified>
</cp:coreProperties>
</file>