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AB8162-0BA6-4E5C-A924-E1D0E2BD1D3F}" v="3" dt="2021-05-03T15:15:04.4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V K" userId="c309a643dd6147aa" providerId="LiveId" clId="{28AB8162-0BA6-4E5C-A924-E1D0E2BD1D3F}"/>
    <pc:docChg chg="undo custSel addSld modSld addMainMaster delMainMaster">
      <pc:chgData name="NAV K" userId="c309a643dd6147aa" providerId="LiveId" clId="{28AB8162-0BA6-4E5C-A924-E1D0E2BD1D3F}" dt="2021-05-03T22:43:31.844" v="990" actId="20577"/>
      <pc:docMkLst>
        <pc:docMk/>
      </pc:docMkLst>
      <pc:sldChg chg="addSp delSp modSp mod setBg modClrScheme addAnim delAnim setClrOvrMap chgLayout">
        <pc:chgData name="NAV K" userId="c309a643dd6147aa" providerId="LiveId" clId="{28AB8162-0BA6-4E5C-A924-E1D0E2BD1D3F}" dt="2021-05-03T14:13:51.911" v="103"/>
        <pc:sldMkLst>
          <pc:docMk/>
          <pc:sldMk cId="853081628" sldId="256"/>
        </pc:sldMkLst>
        <pc:spChg chg="mod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2" creationId="{4E5EDB28-9A5B-41E7-BC7C-5E635EDBF3E4}"/>
          </ac:spMkLst>
        </pc:spChg>
        <pc:spChg chg="mod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3" creationId="{8E03F6B9-188F-4971-B257-CC85B9D4B050}"/>
          </ac:spMkLst>
        </pc:spChg>
        <pc:spChg chg="del">
          <ac:chgData name="NAV K" userId="c309a643dd6147aa" providerId="LiveId" clId="{28AB8162-0BA6-4E5C-A924-E1D0E2BD1D3F}" dt="2021-05-03T14:12:09.584" v="0" actId="26606"/>
          <ac:spMkLst>
            <pc:docMk/>
            <pc:sldMk cId="853081628" sldId="256"/>
            <ac:spMk id="9" creationId="{87CC2527-562A-4F69-B487-4371E5B243E7}"/>
          </ac:spMkLst>
        </pc:spChg>
        <pc:spChg chg="add del">
          <ac:chgData name="NAV K" userId="c309a643dd6147aa" providerId="LiveId" clId="{28AB8162-0BA6-4E5C-A924-E1D0E2BD1D3F}" dt="2021-05-03T14:12:12.072" v="2" actId="26606"/>
          <ac:spMkLst>
            <pc:docMk/>
            <pc:sldMk cId="853081628" sldId="256"/>
            <ac:spMk id="13" creationId="{C1DD1A8A-57D5-4A81-AD04-532B043C5611}"/>
          </ac:spMkLst>
        </pc:spChg>
        <pc:spChg chg="add del">
          <ac:chgData name="NAV K" userId="c309a643dd6147aa" providerId="LiveId" clId="{28AB8162-0BA6-4E5C-A924-E1D0E2BD1D3F}" dt="2021-05-03T14:12:12.072" v="2" actId="26606"/>
          <ac:spMkLst>
            <pc:docMk/>
            <pc:sldMk cId="853081628" sldId="256"/>
            <ac:spMk id="15" creationId="{007891EC-4501-44ED-A8C8-B11B6DB767AB}"/>
          </ac:spMkLst>
        </pc:spChg>
        <pc:spChg chg="add del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18" creationId="{87CC2527-562A-4F69-B487-4371E5B243E7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24" creationId="{9EDC711F-4DA7-4E33-A776-F079ACDA6DE5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26" creationId="{B3E32D53-FD05-46F1-97E2-C13949F5984B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28" creationId="{FDA9E872-DB12-4A7B-A151-052FA0773903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30" creationId="{3B984CFC-8941-41C1-9730-F447E13EB442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32" creationId="{D3185161-AC26-4077-A972-6C3306B241E2}"/>
          </ac:spMkLst>
        </pc:spChg>
        <pc:spChg chg="add del">
          <ac:chgData name="NAV K" userId="c309a643dd6147aa" providerId="LiveId" clId="{28AB8162-0BA6-4E5C-A924-E1D0E2BD1D3F}" dt="2021-05-03T14:13:09.202" v="91" actId="26606"/>
          <ac:spMkLst>
            <pc:docMk/>
            <pc:sldMk cId="853081628" sldId="256"/>
            <ac:spMk id="34" creationId="{39B0F207-7872-4A1E-BCCD-EBF4B8A6ACA1}"/>
          </ac:spMkLst>
        </pc:spChg>
        <pc:spChg chg="add del">
          <ac:chgData name="NAV K" userId="c309a643dd6147aa" providerId="LiveId" clId="{28AB8162-0BA6-4E5C-A924-E1D0E2BD1D3F}" dt="2021-05-03T14:13:27.373" v="95" actId="26606"/>
          <ac:spMkLst>
            <pc:docMk/>
            <pc:sldMk cId="853081628" sldId="256"/>
            <ac:spMk id="36" creationId="{2FDF0794-1B86-42B2-B8C7-F60123E638ED}"/>
          </ac:spMkLst>
        </pc:spChg>
        <pc:spChg chg="add del">
          <ac:chgData name="NAV K" userId="c309a643dd6147aa" providerId="LiveId" clId="{28AB8162-0BA6-4E5C-A924-E1D0E2BD1D3F}" dt="2021-05-03T14:13:27.373" v="95" actId="26606"/>
          <ac:spMkLst>
            <pc:docMk/>
            <pc:sldMk cId="853081628" sldId="256"/>
            <ac:spMk id="37" creationId="{C5373426-E26E-431D-959C-5DB96C0B6208}"/>
          </ac:spMkLst>
        </pc:spChg>
        <pc:spChg chg="add del">
          <ac:chgData name="NAV K" userId="c309a643dd6147aa" providerId="LiveId" clId="{28AB8162-0BA6-4E5C-A924-E1D0E2BD1D3F}" dt="2021-05-03T14:13:27.373" v="95" actId="26606"/>
          <ac:spMkLst>
            <pc:docMk/>
            <pc:sldMk cId="853081628" sldId="256"/>
            <ac:spMk id="39" creationId="{EDC90921-9082-491B-940E-827D679F3478}"/>
          </ac:spMkLst>
        </pc:spChg>
        <pc:spChg chg="add del">
          <ac:chgData name="NAV K" userId="c309a643dd6147aa" providerId="LiveId" clId="{28AB8162-0BA6-4E5C-A924-E1D0E2BD1D3F}" dt="2021-05-03T14:13:51.865" v="100" actId="26606"/>
          <ac:spMkLst>
            <pc:docMk/>
            <pc:sldMk cId="853081628" sldId="256"/>
            <ac:spMk id="41" creationId="{A35C5297-7623-44A6-B13A-4424C8257CD5}"/>
          </ac:spMkLst>
        </pc:spChg>
        <pc:spChg chg="add del">
          <ac:chgData name="NAV K" userId="c309a643dd6147aa" providerId="LiveId" clId="{28AB8162-0BA6-4E5C-A924-E1D0E2BD1D3F}" dt="2021-05-03T14:13:51.865" v="100" actId="26606"/>
          <ac:spMkLst>
            <pc:docMk/>
            <pc:sldMk cId="853081628" sldId="256"/>
            <ac:spMk id="42" creationId="{666E46BD-1D93-4B75-A1AD-F8DCF32C3455}"/>
          </ac:spMkLst>
        </pc:spChg>
        <pc:spChg chg="add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44" creationId="{2FDF0794-1B86-42B2-B8C7-F60123E638ED}"/>
          </ac:spMkLst>
        </pc:spChg>
        <pc:spChg chg="add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45" creationId="{C5373426-E26E-431D-959C-5DB96C0B6208}"/>
          </ac:spMkLst>
        </pc:spChg>
        <pc:spChg chg="add">
          <ac:chgData name="NAV K" userId="c309a643dd6147aa" providerId="LiveId" clId="{28AB8162-0BA6-4E5C-A924-E1D0E2BD1D3F}" dt="2021-05-03T14:13:51.910" v="101" actId="26606"/>
          <ac:spMkLst>
            <pc:docMk/>
            <pc:sldMk cId="853081628" sldId="256"/>
            <ac:spMk id="47" creationId="{EDC90921-9082-491B-940E-827D679F3478}"/>
          </ac:spMkLst>
        </pc:spChg>
        <pc:picChg chg="del">
          <ac:chgData name="NAV K" userId="c309a643dd6147aa" providerId="LiveId" clId="{28AB8162-0BA6-4E5C-A924-E1D0E2BD1D3F}" dt="2021-05-03T14:12:09.584" v="0" actId="26606"/>
          <ac:picMkLst>
            <pc:docMk/>
            <pc:sldMk cId="853081628" sldId="256"/>
            <ac:picMk id="5" creationId="{19FE65BC-98BA-4A16-895C-1BCAAAC113F8}"/>
          </ac:picMkLst>
        </pc:picChg>
        <pc:picChg chg="add del">
          <ac:chgData name="NAV K" userId="c309a643dd6147aa" providerId="LiveId" clId="{28AB8162-0BA6-4E5C-A924-E1D0E2BD1D3F}" dt="2021-05-03T14:12:12.072" v="2" actId="26606"/>
          <ac:picMkLst>
            <pc:docMk/>
            <pc:sldMk cId="853081628" sldId="256"/>
            <ac:picMk id="14" creationId="{265C8903-CB72-4E2F-8CAC-489A65A68DFE}"/>
          </ac:picMkLst>
        </pc:picChg>
        <pc:picChg chg="add mod ord">
          <ac:chgData name="NAV K" userId="c309a643dd6147aa" providerId="LiveId" clId="{28AB8162-0BA6-4E5C-A924-E1D0E2BD1D3F}" dt="2021-05-03T14:13:51.865" v="100" actId="26606"/>
          <ac:picMkLst>
            <pc:docMk/>
            <pc:sldMk cId="853081628" sldId="256"/>
            <ac:picMk id="17" creationId="{19FE65BC-98BA-4A16-895C-1BCAAAC113F8}"/>
          </ac:picMkLst>
        </pc:picChg>
        <pc:cxnChg chg="del">
          <ac:chgData name="NAV K" userId="c309a643dd6147aa" providerId="LiveId" clId="{28AB8162-0BA6-4E5C-A924-E1D0E2BD1D3F}" dt="2021-05-03T14:12:09.584" v="0" actId="26606"/>
          <ac:cxnSpMkLst>
            <pc:docMk/>
            <pc:sldMk cId="853081628" sldId="256"/>
            <ac:cxnSpMk id="11" creationId="{BCDAEC91-5BCE-4B55-9CC0-43EF94CB734B}"/>
          </ac:cxnSpMkLst>
        </pc:cxnChg>
        <pc:cxnChg chg="add del">
          <ac:chgData name="NAV K" userId="c309a643dd6147aa" providerId="LiveId" clId="{28AB8162-0BA6-4E5C-A924-E1D0E2BD1D3F}" dt="2021-05-03T14:13:51.910" v="101" actId="26606"/>
          <ac:cxnSpMkLst>
            <pc:docMk/>
            <pc:sldMk cId="853081628" sldId="256"/>
            <ac:cxnSpMk id="19" creationId="{BCDAEC91-5BCE-4B55-9CC0-43EF94CB734B}"/>
          </ac:cxnSpMkLst>
        </pc:cxnChg>
        <pc:cxnChg chg="add del">
          <ac:chgData name="NAV K" userId="c309a643dd6147aa" providerId="LiveId" clId="{28AB8162-0BA6-4E5C-A924-E1D0E2BD1D3F}" dt="2021-05-03T14:13:27.373" v="95" actId="26606"/>
          <ac:cxnSpMkLst>
            <pc:docMk/>
            <pc:sldMk cId="853081628" sldId="256"/>
            <ac:cxnSpMk id="38" creationId="{96D07482-83A3-4451-943C-B46961082957}"/>
          </ac:cxnSpMkLst>
        </pc:cxnChg>
        <pc:cxnChg chg="add">
          <ac:chgData name="NAV K" userId="c309a643dd6147aa" providerId="LiveId" clId="{28AB8162-0BA6-4E5C-A924-E1D0E2BD1D3F}" dt="2021-05-03T14:13:51.910" v="101" actId="26606"/>
          <ac:cxnSpMkLst>
            <pc:docMk/>
            <pc:sldMk cId="853081628" sldId="256"/>
            <ac:cxnSpMk id="46" creationId="{96D07482-83A3-4451-943C-B46961082957}"/>
          </ac:cxnSpMkLst>
        </pc:cxnChg>
      </pc:sldChg>
      <pc:sldChg chg="addSp modSp new mod setBg">
        <pc:chgData name="NAV K" userId="c309a643dd6147aa" providerId="LiveId" clId="{28AB8162-0BA6-4E5C-A924-E1D0E2BD1D3F}" dt="2021-05-03T14:56:23.123" v="927" actId="27636"/>
        <pc:sldMkLst>
          <pc:docMk/>
          <pc:sldMk cId="3398747738" sldId="257"/>
        </pc:sldMkLst>
        <pc:spChg chg="mod">
          <ac:chgData name="NAV K" userId="c309a643dd6147aa" providerId="LiveId" clId="{28AB8162-0BA6-4E5C-A924-E1D0E2BD1D3F}" dt="2021-05-03T14:56:11.929" v="925" actId="26606"/>
          <ac:spMkLst>
            <pc:docMk/>
            <pc:sldMk cId="3398747738" sldId="257"/>
            <ac:spMk id="2" creationId="{CFBCAEAD-6F5C-4E6B-967C-18B863D45519}"/>
          </ac:spMkLst>
        </pc:spChg>
        <pc:spChg chg="mod">
          <ac:chgData name="NAV K" userId="c309a643dd6147aa" providerId="LiveId" clId="{28AB8162-0BA6-4E5C-A924-E1D0E2BD1D3F}" dt="2021-05-03T14:56:23.123" v="927" actId="27636"/>
          <ac:spMkLst>
            <pc:docMk/>
            <pc:sldMk cId="3398747738" sldId="257"/>
            <ac:spMk id="3" creationId="{64E9A337-D3D4-4BBB-836E-BD182AAA6A2D}"/>
          </ac:spMkLst>
        </pc:spChg>
        <pc:spChg chg="add">
          <ac:chgData name="NAV K" userId="c309a643dd6147aa" providerId="LiveId" clId="{28AB8162-0BA6-4E5C-A924-E1D0E2BD1D3F}" dt="2021-05-03T14:56:11.929" v="925" actId="26606"/>
          <ac:spMkLst>
            <pc:docMk/>
            <pc:sldMk cId="3398747738" sldId="257"/>
            <ac:spMk id="9" creationId="{990D0034-F768-41E7-85D4-F38C4DE85770}"/>
          </ac:spMkLst>
        </pc:spChg>
        <pc:picChg chg="add">
          <ac:chgData name="NAV K" userId="c309a643dd6147aa" providerId="LiveId" clId="{28AB8162-0BA6-4E5C-A924-E1D0E2BD1D3F}" dt="2021-05-03T14:56:11.929" v="925" actId="26606"/>
          <ac:picMkLst>
            <pc:docMk/>
            <pc:sldMk cId="3398747738" sldId="257"/>
            <ac:picMk id="5" creationId="{CC4DD3C3-894C-4AFE-81AE-3180D5C5A930}"/>
          </ac:picMkLst>
        </pc:picChg>
        <pc:cxnChg chg="add">
          <ac:chgData name="NAV K" userId="c309a643dd6147aa" providerId="LiveId" clId="{28AB8162-0BA6-4E5C-A924-E1D0E2BD1D3F}" dt="2021-05-03T14:56:11.929" v="925" actId="26606"/>
          <ac:cxnSpMkLst>
            <pc:docMk/>
            <pc:sldMk cId="3398747738" sldId="257"/>
            <ac:cxnSpMk id="11" creationId="{5A0A5CF6-407C-4691-8122-49DF69D0020D}"/>
          </ac:cxnSpMkLst>
        </pc:cxnChg>
      </pc:sldChg>
      <pc:sldChg chg="addSp delSp modSp new mod setBg setClrOvrMap">
        <pc:chgData name="NAV K" userId="c309a643dd6147aa" providerId="LiveId" clId="{28AB8162-0BA6-4E5C-A924-E1D0E2BD1D3F}" dt="2021-05-03T15:01:10.799" v="933" actId="27636"/>
        <pc:sldMkLst>
          <pc:docMk/>
          <pc:sldMk cId="1767551436" sldId="258"/>
        </pc:sldMkLst>
        <pc:spChg chg="mod">
          <ac:chgData name="NAV K" userId="c309a643dd6147aa" providerId="LiveId" clId="{28AB8162-0BA6-4E5C-A924-E1D0E2BD1D3F}" dt="2021-05-03T15:01:01.138" v="931" actId="26606"/>
          <ac:spMkLst>
            <pc:docMk/>
            <pc:sldMk cId="1767551436" sldId="258"/>
            <ac:spMk id="2" creationId="{E83B816F-3513-4105-88F6-1EC70DCA2C8E}"/>
          </ac:spMkLst>
        </pc:spChg>
        <pc:spChg chg="add del mod ord">
          <ac:chgData name="NAV K" userId="c309a643dd6147aa" providerId="LiveId" clId="{28AB8162-0BA6-4E5C-A924-E1D0E2BD1D3F}" dt="2021-05-03T15:01:10.799" v="933" actId="27636"/>
          <ac:spMkLst>
            <pc:docMk/>
            <pc:sldMk cId="1767551436" sldId="258"/>
            <ac:spMk id="3" creationId="{3DF2AFE1-4634-434A-BF67-050DD2D5E246}"/>
          </ac:spMkLst>
        </pc:spChg>
        <pc:spChg chg="add">
          <ac:chgData name="NAV K" userId="c309a643dd6147aa" providerId="LiveId" clId="{28AB8162-0BA6-4E5C-A924-E1D0E2BD1D3F}" dt="2021-05-03T15:01:01.138" v="931" actId="26606"/>
          <ac:spMkLst>
            <pc:docMk/>
            <pc:sldMk cId="1767551436" sldId="258"/>
            <ac:spMk id="6" creationId="{990D0034-F768-41E7-85D4-F38C4DE85770}"/>
          </ac:spMkLst>
        </pc:spChg>
        <pc:spChg chg="add del">
          <ac:chgData name="NAV K" userId="c309a643dd6147aa" providerId="LiveId" clId="{28AB8162-0BA6-4E5C-A924-E1D0E2BD1D3F}" dt="2021-05-03T14:56:56.887" v="929" actId="26606"/>
          <ac:spMkLst>
            <pc:docMk/>
            <pc:sldMk cId="1767551436" sldId="258"/>
            <ac:spMk id="9" creationId="{0F6F1E82-F603-49E4-9641-09EEA984A343}"/>
          </ac:spMkLst>
        </pc:spChg>
        <pc:spChg chg="add del">
          <ac:chgData name="NAV K" userId="c309a643dd6147aa" providerId="LiveId" clId="{28AB8162-0BA6-4E5C-A924-E1D0E2BD1D3F}" dt="2021-05-03T14:56:56.887" v="929" actId="26606"/>
          <ac:spMkLst>
            <pc:docMk/>
            <pc:sldMk cId="1767551436" sldId="258"/>
            <ac:spMk id="13" creationId="{9D1595AB-90F6-488F-B5E3-F8CFCC8FAA19}"/>
          </ac:spMkLst>
        </pc:spChg>
        <pc:graphicFrameChg chg="add del">
          <ac:chgData name="NAV K" userId="c309a643dd6147aa" providerId="LiveId" clId="{28AB8162-0BA6-4E5C-A924-E1D0E2BD1D3F}" dt="2021-05-03T14:56:56.887" v="929" actId="26606"/>
          <ac:graphicFrameMkLst>
            <pc:docMk/>
            <pc:sldMk cId="1767551436" sldId="258"/>
            <ac:graphicFrameMk id="5" creationId="{10423B1D-68E6-472F-B2A5-52A9B3C28C25}"/>
          </ac:graphicFrameMkLst>
        </pc:graphicFrameChg>
        <pc:picChg chg="add mod">
          <ac:chgData name="NAV K" userId="c309a643dd6147aa" providerId="LiveId" clId="{28AB8162-0BA6-4E5C-A924-E1D0E2BD1D3F}" dt="2021-05-03T15:01:01.138" v="931" actId="26606"/>
          <ac:picMkLst>
            <pc:docMk/>
            <pc:sldMk cId="1767551436" sldId="258"/>
            <ac:picMk id="4" creationId="{FBF041EA-EAF0-4ED8-92BA-0AAF6058C5A2}"/>
          </ac:picMkLst>
        </pc:picChg>
        <pc:cxnChg chg="add">
          <ac:chgData name="NAV K" userId="c309a643dd6147aa" providerId="LiveId" clId="{28AB8162-0BA6-4E5C-A924-E1D0E2BD1D3F}" dt="2021-05-03T15:01:01.138" v="931" actId="26606"/>
          <ac:cxnSpMkLst>
            <pc:docMk/>
            <pc:sldMk cId="1767551436" sldId="258"/>
            <ac:cxnSpMk id="7" creationId="{5A0A5CF6-407C-4691-8122-49DF69D0020D}"/>
          </ac:cxnSpMkLst>
        </pc:cxnChg>
        <pc:cxnChg chg="add del">
          <ac:chgData name="NAV K" userId="c309a643dd6147aa" providerId="LiveId" clId="{28AB8162-0BA6-4E5C-A924-E1D0E2BD1D3F}" dt="2021-05-03T14:56:56.887" v="929" actId="26606"/>
          <ac:cxnSpMkLst>
            <pc:docMk/>
            <pc:sldMk cId="1767551436" sldId="258"/>
            <ac:cxnSpMk id="11" creationId="{C81CFD00-FC30-4AFB-A61F-3127B2C90F71}"/>
          </ac:cxnSpMkLst>
        </pc:cxnChg>
      </pc:sldChg>
      <pc:sldChg chg="addSp delSp modSp new mod setBg">
        <pc:chgData name="NAV K" userId="c309a643dd6147aa" providerId="LiveId" clId="{28AB8162-0BA6-4E5C-A924-E1D0E2BD1D3F}" dt="2021-05-03T22:43:31.844" v="990" actId="20577"/>
        <pc:sldMkLst>
          <pc:docMk/>
          <pc:sldMk cId="3482241699" sldId="259"/>
        </pc:sldMkLst>
        <pc:spChg chg="mod">
          <ac:chgData name="NAV K" userId="c309a643dd6147aa" providerId="LiveId" clId="{28AB8162-0BA6-4E5C-A924-E1D0E2BD1D3F}" dt="2021-05-03T15:03:44.182" v="937" actId="26606"/>
          <ac:spMkLst>
            <pc:docMk/>
            <pc:sldMk cId="3482241699" sldId="259"/>
            <ac:spMk id="2" creationId="{73E5DE9B-BF68-40D0-AD3B-B0107B07DE34}"/>
          </ac:spMkLst>
        </pc:spChg>
        <pc:spChg chg="mod ord">
          <ac:chgData name="NAV K" userId="c309a643dd6147aa" providerId="LiveId" clId="{28AB8162-0BA6-4E5C-A924-E1D0E2BD1D3F}" dt="2021-05-03T22:43:31.844" v="990" actId="20577"/>
          <ac:spMkLst>
            <pc:docMk/>
            <pc:sldMk cId="3482241699" sldId="259"/>
            <ac:spMk id="3" creationId="{B45696E0-AEE1-4833-8811-C86E894504CB}"/>
          </ac:spMkLst>
        </pc:spChg>
        <pc:spChg chg="add del">
          <ac:chgData name="NAV K" userId="c309a643dd6147aa" providerId="LiveId" clId="{28AB8162-0BA6-4E5C-A924-E1D0E2BD1D3F}" dt="2021-05-03T15:03:44.169" v="936" actId="26606"/>
          <ac:spMkLst>
            <pc:docMk/>
            <pc:sldMk cId="3482241699" sldId="259"/>
            <ac:spMk id="9" creationId="{990D0034-F768-41E7-85D4-F38C4DE85770}"/>
          </ac:spMkLst>
        </pc:spChg>
        <pc:spChg chg="add">
          <ac:chgData name="NAV K" userId="c309a643dd6147aa" providerId="LiveId" clId="{28AB8162-0BA6-4E5C-A924-E1D0E2BD1D3F}" dt="2021-05-03T15:03:44.182" v="937" actId="26606"/>
          <ac:spMkLst>
            <pc:docMk/>
            <pc:sldMk cId="3482241699" sldId="259"/>
            <ac:spMk id="13" creationId="{C1B60310-C5C3-46A0-A452-2A0B008434DA}"/>
          </ac:spMkLst>
        </pc:spChg>
        <pc:spChg chg="add">
          <ac:chgData name="NAV K" userId="c309a643dd6147aa" providerId="LiveId" clId="{28AB8162-0BA6-4E5C-A924-E1D0E2BD1D3F}" dt="2021-05-03T15:03:44.182" v="937" actId="26606"/>
          <ac:spMkLst>
            <pc:docMk/>
            <pc:sldMk cId="3482241699" sldId="259"/>
            <ac:spMk id="14" creationId="{67B74F2B-9534-4540-96B0-5C8E958B940F}"/>
          </ac:spMkLst>
        </pc:spChg>
        <pc:picChg chg="add mod">
          <ac:chgData name="NAV K" userId="c309a643dd6147aa" providerId="LiveId" clId="{28AB8162-0BA6-4E5C-A924-E1D0E2BD1D3F}" dt="2021-05-03T15:03:44.182" v="937" actId="26606"/>
          <ac:picMkLst>
            <pc:docMk/>
            <pc:sldMk cId="3482241699" sldId="259"/>
            <ac:picMk id="4" creationId="{27F42DDC-04FE-423B-A603-EC0337CF6CE0}"/>
          </ac:picMkLst>
        </pc:picChg>
        <pc:cxnChg chg="add del">
          <ac:chgData name="NAV K" userId="c309a643dd6147aa" providerId="LiveId" clId="{28AB8162-0BA6-4E5C-A924-E1D0E2BD1D3F}" dt="2021-05-03T15:03:44.169" v="936" actId="26606"/>
          <ac:cxnSpMkLst>
            <pc:docMk/>
            <pc:sldMk cId="3482241699" sldId="259"/>
            <ac:cxnSpMk id="11" creationId="{5A0A5CF6-407C-4691-8122-49DF69D0020D}"/>
          </ac:cxnSpMkLst>
        </pc:cxnChg>
        <pc:cxnChg chg="add">
          <ac:chgData name="NAV K" userId="c309a643dd6147aa" providerId="LiveId" clId="{28AB8162-0BA6-4E5C-A924-E1D0E2BD1D3F}" dt="2021-05-03T15:03:44.182" v="937" actId="26606"/>
          <ac:cxnSpMkLst>
            <pc:docMk/>
            <pc:sldMk cId="3482241699" sldId="259"/>
            <ac:cxnSpMk id="15" creationId="{33BECB2B-2CFA-412C-880F-C4B60974936F}"/>
          </ac:cxnSpMkLst>
        </pc:cxnChg>
      </pc:sldChg>
      <pc:sldChg chg="addSp delSp modSp new mod setBg">
        <pc:chgData name="NAV K" userId="c309a643dd6147aa" providerId="LiveId" clId="{28AB8162-0BA6-4E5C-A924-E1D0E2BD1D3F}" dt="2021-05-03T15:04:24.671" v="940" actId="26606"/>
        <pc:sldMkLst>
          <pc:docMk/>
          <pc:sldMk cId="1720207628" sldId="260"/>
        </pc:sldMkLst>
        <pc:spChg chg="mod">
          <ac:chgData name="NAV K" userId="c309a643dd6147aa" providerId="LiveId" clId="{28AB8162-0BA6-4E5C-A924-E1D0E2BD1D3F}" dt="2021-05-03T15:04:24.671" v="940" actId="26606"/>
          <ac:spMkLst>
            <pc:docMk/>
            <pc:sldMk cId="1720207628" sldId="260"/>
            <ac:spMk id="2" creationId="{1E0D8F17-E045-4545-BFA5-0167707E7A86}"/>
          </ac:spMkLst>
        </pc:spChg>
        <pc:spChg chg="del mod">
          <ac:chgData name="NAV K" userId="c309a643dd6147aa" providerId="LiveId" clId="{28AB8162-0BA6-4E5C-A924-E1D0E2BD1D3F}" dt="2021-05-03T15:04:24.671" v="940" actId="26606"/>
          <ac:spMkLst>
            <pc:docMk/>
            <pc:sldMk cId="1720207628" sldId="260"/>
            <ac:spMk id="3" creationId="{965C097B-DCB5-4D03-8B75-51D8576ABD97}"/>
          </ac:spMkLst>
        </pc:spChg>
        <pc:spChg chg="add">
          <ac:chgData name="NAV K" userId="c309a643dd6147aa" providerId="LiveId" clId="{28AB8162-0BA6-4E5C-A924-E1D0E2BD1D3F}" dt="2021-05-03T15:04:24.671" v="940" actId="26606"/>
          <ac:spMkLst>
            <pc:docMk/>
            <pc:sldMk cId="1720207628" sldId="260"/>
            <ac:spMk id="9" creationId="{68BDBE5C-BBE9-4E89-BEE5-DEB6EAB8702D}"/>
          </ac:spMkLst>
        </pc:spChg>
        <pc:spChg chg="add">
          <ac:chgData name="NAV K" userId="c309a643dd6147aa" providerId="LiveId" clId="{28AB8162-0BA6-4E5C-A924-E1D0E2BD1D3F}" dt="2021-05-03T15:04:24.671" v="940" actId="26606"/>
          <ac:spMkLst>
            <pc:docMk/>
            <pc:sldMk cId="1720207628" sldId="260"/>
            <ac:spMk id="13" creationId="{DFC4168B-AA75-4715-9B96-CF84B170A68B}"/>
          </ac:spMkLst>
        </pc:spChg>
        <pc:graphicFrameChg chg="add">
          <ac:chgData name="NAV K" userId="c309a643dd6147aa" providerId="LiveId" clId="{28AB8162-0BA6-4E5C-A924-E1D0E2BD1D3F}" dt="2021-05-03T15:04:24.671" v="940" actId="26606"/>
          <ac:graphicFrameMkLst>
            <pc:docMk/>
            <pc:sldMk cId="1720207628" sldId="260"/>
            <ac:graphicFrameMk id="5" creationId="{ECEB9F03-79D2-4BAA-9283-15B6AF83B702}"/>
          </ac:graphicFrameMkLst>
        </pc:graphicFrameChg>
        <pc:cxnChg chg="add">
          <ac:chgData name="NAV K" userId="c309a643dd6147aa" providerId="LiveId" clId="{28AB8162-0BA6-4E5C-A924-E1D0E2BD1D3F}" dt="2021-05-03T15:04:24.671" v="940" actId="26606"/>
          <ac:cxnSpMkLst>
            <pc:docMk/>
            <pc:sldMk cId="1720207628" sldId="260"/>
            <ac:cxnSpMk id="11" creationId="{2752F38C-F560-47AA-90AD-209F39C04150}"/>
          </ac:cxnSpMkLst>
        </pc:cxnChg>
      </pc:sldChg>
      <pc:sldChg chg="addSp delSp modSp new mod setBg setClrOvrMap">
        <pc:chgData name="NAV K" userId="c309a643dd6147aa" providerId="LiveId" clId="{28AB8162-0BA6-4E5C-A924-E1D0E2BD1D3F}" dt="2021-05-03T15:15:38.008" v="947" actId="255"/>
        <pc:sldMkLst>
          <pc:docMk/>
          <pc:sldMk cId="3249732874" sldId="261"/>
        </pc:sldMkLst>
        <pc:spChg chg="mod">
          <ac:chgData name="NAV K" userId="c309a643dd6147aa" providerId="LiveId" clId="{28AB8162-0BA6-4E5C-A924-E1D0E2BD1D3F}" dt="2021-05-03T15:15:17.685" v="946" actId="26606"/>
          <ac:spMkLst>
            <pc:docMk/>
            <pc:sldMk cId="3249732874" sldId="261"/>
            <ac:spMk id="2" creationId="{3B68FC8D-951B-4ACF-90D9-60C7E77F524E}"/>
          </ac:spMkLst>
        </pc:spChg>
        <pc:spChg chg="mod">
          <ac:chgData name="NAV K" userId="c309a643dd6147aa" providerId="LiveId" clId="{28AB8162-0BA6-4E5C-A924-E1D0E2BD1D3F}" dt="2021-05-03T15:15:38.008" v="947" actId="255"/>
          <ac:spMkLst>
            <pc:docMk/>
            <pc:sldMk cId="3249732874" sldId="261"/>
            <ac:spMk id="3" creationId="{99B960B0-AEC1-4EE7-9C50-A9A7D968E20D}"/>
          </ac:spMkLst>
        </pc:spChg>
        <pc:spChg chg="add del">
          <ac:chgData name="NAV K" userId="c309a643dd6147aa" providerId="LiveId" clId="{28AB8162-0BA6-4E5C-A924-E1D0E2BD1D3F}" dt="2021-05-03T15:15:14.933" v="943" actId="26606"/>
          <ac:spMkLst>
            <pc:docMk/>
            <pc:sldMk cId="3249732874" sldId="261"/>
            <ac:spMk id="9" creationId="{E844E128-FF69-4E9F-8327-6B504B3C5AE1}"/>
          </ac:spMkLst>
        </pc:spChg>
        <pc:spChg chg="add del">
          <ac:chgData name="NAV K" userId="c309a643dd6147aa" providerId="LiveId" clId="{28AB8162-0BA6-4E5C-A924-E1D0E2BD1D3F}" dt="2021-05-03T15:15:17.670" v="945" actId="26606"/>
          <ac:spMkLst>
            <pc:docMk/>
            <pc:sldMk cId="3249732874" sldId="261"/>
            <ac:spMk id="13" creationId="{8B53612E-ADB2-4457-9688-89506397AF28}"/>
          </ac:spMkLst>
        </pc:spChg>
        <pc:spChg chg="add del">
          <ac:chgData name="NAV K" userId="c309a643dd6147aa" providerId="LiveId" clId="{28AB8162-0BA6-4E5C-A924-E1D0E2BD1D3F}" dt="2021-05-03T15:15:17.670" v="945" actId="26606"/>
          <ac:spMkLst>
            <pc:docMk/>
            <pc:sldMk cId="3249732874" sldId="261"/>
            <ac:spMk id="14" creationId="{873ECEC8-0F24-45B8-950F-35FC94BCEAC8}"/>
          </ac:spMkLst>
        </pc:spChg>
        <pc:spChg chg="add">
          <ac:chgData name="NAV K" userId="c309a643dd6147aa" providerId="LiveId" clId="{28AB8162-0BA6-4E5C-A924-E1D0E2BD1D3F}" dt="2021-05-03T15:15:17.685" v="946" actId="26606"/>
          <ac:spMkLst>
            <pc:docMk/>
            <pc:sldMk cId="3249732874" sldId="261"/>
            <ac:spMk id="17" creationId="{E844E128-FF69-4E9F-8327-6B504B3C5AE1}"/>
          </ac:spMkLst>
        </pc:spChg>
        <pc:picChg chg="add mod">
          <ac:chgData name="NAV K" userId="c309a643dd6147aa" providerId="LiveId" clId="{28AB8162-0BA6-4E5C-A924-E1D0E2BD1D3F}" dt="2021-05-03T15:15:17.685" v="946" actId="26606"/>
          <ac:picMkLst>
            <pc:docMk/>
            <pc:sldMk cId="3249732874" sldId="261"/>
            <ac:picMk id="4" creationId="{1178A50F-1049-4873-92D6-E24023455037}"/>
          </ac:picMkLst>
        </pc:picChg>
        <pc:cxnChg chg="add del">
          <ac:chgData name="NAV K" userId="c309a643dd6147aa" providerId="LiveId" clId="{28AB8162-0BA6-4E5C-A924-E1D0E2BD1D3F}" dt="2021-05-03T15:15:14.933" v="943" actId="26606"/>
          <ac:cxnSpMkLst>
            <pc:docMk/>
            <pc:sldMk cId="3249732874" sldId="261"/>
            <ac:cxnSpMk id="11" creationId="{055CEADF-09EA-423C-8C45-F94AF44D5AF0}"/>
          </ac:cxnSpMkLst>
        </pc:cxnChg>
        <pc:cxnChg chg="add del">
          <ac:chgData name="NAV K" userId="c309a643dd6147aa" providerId="LiveId" clId="{28AB8162-0BA6-4E5C-A924-E1D0E2BD1D3F}" dt="2021-05-03T15:15:17.670" v="945" actId="26606"/>
          <ac:cxnSpMkLst>
            <pc:docMk/>
            <pc:sldMk cId="3249732874" sldId="261"/>
            <ac:cxnSpMk id="15" creationId="{89EB8C68-FF1B-4849-867B-32D29B19F102}"/>
          </ac:cxnSpMkLst>
        </pc:cxnChg>
        <pc:cxnChg chg="add">
          <ac:chgData name="NAV K" userId="c309a643dd6147aa" providerId="LiveId" clId="{28AB8162-0BA6-4E5C-A924-E1D0E2BD1D3F}" dt="2021-05-03T15:15:17.685" v="946" actId="26606"/>
          <ac:cxnSpMkLst>
            <pc:docMk/>
            <pc:sldMk cId="3249732874" sldId="261"/>
            <ac:cxnSpMk id="18" creationId="{055CEADF-09EA-423C-8C45-F94AF44D5AF0}"/>
          </ac:cxnSpMkLst>
        </pc:cxnChg>
      </pc:sldChg>
      <pc:sldMasterChg chg="add del addSldLayout delSldLayout">
        <pc:chgData name="NAV K" userId="c309a643dd6147aa" providerId="LiveId" clId="{28AB8162-0BA6-4E5C-A924-E1D0E2BD1D3F}" dt="2021-05-03T14:13:51.910" v="101" actId="26606"/>
        <pc:sldMasterMkLst>
          <pc:docMk/>
          <pc:sldMasterMk cId="891144503" sldId="2147483648"/>
        </pc:sldMasterMkLst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774495448" sldId="2147483649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1123273229" sldId="2147483650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134920635" sldId="2147483651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783075310" sldId="2147483652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574100708" sldId="2147483653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911264223" sldId="2147483654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4274766747" sldId="2147483655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703574069" sldId="2147483656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4123445941" sldId="2147483657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006365322" sldId="2147483658"/>
          </pc:sldLayoutMkLst>
        </pc:sldLayoutChg>
        <pc:sldLayoutChg chg="add del">
          <pc:chgData name="NAV K" userId="c309a643dd6147aa" providerId="LiveId" clId="{28AB8162-0BA6-4E5C-A924-E1D0E2BD1D3F}" dt="2021-05-03T14:13:51.910" v="101" actId="26606"/>
          <pc:sldLayoutMkLst>
            <pc:docMk/>
            <pc:sldMasterMk cId="891144503" sldId="2147483648"/>
            <pc:sldLayoutMk cId="2550994208" sldId="2147483659"/>
          </pc:sldLayoutMkLst>
        </pc:sldLayoutChg>
      </pc:sldMasterChg>
      <pc:sldMasterChg chg="add del replId addSldLayout delSldLayout">
        <pc:chgData name="NAV K" userId="c309a643dd6147aa" providerId="LiveId" clId="{28AB8162-0BA6-4E5C-A924-E1D0E2BD1D3F}" dt="2021-05-03T14:13:27.373" v="95" actId="26606"/>
        <pc:sldMasterMkLst>
          <pc:docMk/>
          <pc:sldMasterMk cId="2317566792" sldId="2147483660"/>
        </pc:sldMasterMkLst>
        <pc:sldLayoutChg chg="add del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3534849679" sldId="2147483661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1565405546" sldId="2147483662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233631991" sldId="2147483663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3569648610" sldId="2147483664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396526320" sldId="2147483665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3505350485" sldId="2147483666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1315455831" sldId="2147483667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1692525518" sldId="2147483668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3384024256" sldId="2147483669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4196062768" sldId="2147483670"/>
          </pc:sldLayoutMkLst>
        </pc:sldLayoutChg>
        <pc:sldLayoutChg chg="add del replId">
          <pc:chgData name="NAV K" userId="c309a643dd6147aa" providerId="LiveId" clId="{28AB8162-0BA6-4E5C-A924-E1D0E2BD1D3F}" dt="2021-05-03T14:13:27.373" v="95" actId="26606"/>
          <pc:sldLayoutMkLst>
            <pc:docMk/>
            <pc:sldMasterMk cId="2317566792" sldId="2147483660"/>
            <pc:sldLayoutMk cId="12722447" sldId="2147483671"/>
          </pc:sldLayoutMkLst>
        </pc:sldLayoutChg>
      </pc:sldMasterChg>
      <pc:sldMasterChg chg="add del addSldLayout delSldLayout">
        <pc:chgData name="NAV K" userId="c309a643dd6147aa" providerId="LiveId" clId="{28AB8162-0BA6-4E5C-A924-E1D0E2BD1D3F}" dt="2021-05-03T14:13:09.202" v="91" actId="26606"/>
        <pc:sldMasterMkLst>
          <pc:docMk/>
          <pc:sldMasterMk cId="3336990422" sldId="2147483673"/>
        </pc:sldMasterMkLst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1999606058" sldId="2147483662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3928410098" sldId="2147483663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3450634329" sldId="2147483664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45366402" sldId="2147483665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402295830" sldId="2147483666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218039170" sldId="2147483667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2887234300" sldId="2147483668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3445258880" sldId="2147483669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2427379237" sldId="2147483670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3075015289" sldId="2147483671"/>
          </pc:sldLayoutMkLst>
        </pc:sldLayoutChg>
        <pc:sldLayoutChg chg="add del">
          <pc:chgData name="NAV K" userId="c309a643dd6147aa" providerId="LiveId" clId="{28AB8162-0BA6-4E5C-A924-E1D0E2BD1D3F}" dt="2021-05-03T14:13:09.202" v="91" actId="26606"/>
          <pc:sldLayoutMkLst>
            <pc:docMk/>
            <pc:sldMasterMk cId="3336990422" sldId="2147483673"/>
            <pc:sldLayoutMk cId="2009196854" sldId="2147483672"/>
          </pc:sldLayoutMkLst>
        </pc:sldLayoutChg>
      </pc:sldMasterChg>
      <pc:sldMasterChg chg="add del addSldLayout delSldLayout">
        <pc:chgData name="NAV K" userId="c309a643dd6147aa" providerId="LiveId" clId="{28AB8162-0BA6-4E5C-A924-E1D0E2BD1D3F}" dt="2021-05-03T14:13:51.865" v="100" actId="26606"/>
        <pc:sldMasterMkLst>
          <pc:docMk/>
          <pc:sldMasterMk cId="2194853073" sldId="2147483686"/>
        </pc:sldMasterMkLst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643330568" sldId="2147483675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1324422920" sldId="2147483676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4026380529" sldId="2147483677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3927119693" sldId="2147483678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1041301584" sldId="2147483679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3108415937" sldId="2147483680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812601965" sldId="2147483681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2560543508" sldId="2147483682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4003220529" sldId="2147483683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769341291" sldId="2147483684"/>
          </pc:sldLayoutMkLst>
        </pc:sldLayoutChg>
        <pc:sldLayoutChg chg="add del">
          <pc:chgData name="NAV K" userId="c309a643dd6147aa" providerId="LiveId" clId="{28AB8162-0BA6-4E5C-A924-E1D0E2BD1D3F}" dt="2021-05-03T14:13:51.865" v="100" actId="26606"/>
          <pc:sldLayoutMkLst>
            <pc:docMk/>
            <pc:sldMasterMk cId="2194853073" sldId="2147483686"/>
            <pc:sldLayoutMk cId="789856849" sldId="2147483685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4473E8-3CD4-464A-A6AD-CB5224143BF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01E6666-A14A-4C20-AA29-CC7F917B0D07}">
      <dgm:prSet/>
      <dgm:spPr/>
      <dgm:t>
        <a:bodyPr/>
        <a:lstStyle/>
        <a:p>
          <a:r>
            <a:rPr lang="en-GB"/>
            <a:t>Revised Policies</a:t>
          </a:r>
          <a:endParaRPr lang="en-US"/>
        </a:p>
      </dgm:t>
    </dgm:pt>
    <dgm:pt modelId="{A440A2B9-91C4-45AF-BF2F-1BA257839F16}" type="parTrans" cxnId="{A4E90F7A-A407-4EB5-8FE1-5B3F580F736D}">
      <dgm:prSet/>
      <dgm:spPr/>
      <dgm:t>
        <a:bodyPr/>
        <a:lstStyle/>
        <a:p>
          <a:endParaRPr lang="en-US"/>
        </a:p>
      </dgm:t>
    </dgm:pt>
    <dgm:pt modelId="{F64C543A-04B6-4A9F-BC78-A3FB2AD14E47}" type="sibTrans" cxnId="{A4E90F7A-A407-4EB5-8FE1-5B3F580F736D}">
      <dgm:prSet/>
      <dgm:spPr/>
      <dgm:t>
        <a:bodyPr/>
        <a:lstStyle/>
        <a:p>
          <a:endParaRPr lang="en-US"/>
        </a:p>
      </dgm:t>
    </dgm:pt>
    <dgm:pt modelId="{371527B3-2666-4B7E-8C36-25F4DED63ABE}">
      <dgm:prSet/>
      <dgm:spPr/>
      <dgm:t>
        <a:bodyPr/>
        <a:lstStyle/>
        <a:p>
          <a:r>
            <a:rPr lang="en-GB"/>
            <a:t>Revised Platforms </a:t>
          </a:r>
          <a:endParaRPr lang="en-US"/>
        </a:p>
      </dgm:t>
    </dgm:pt>
    <dgm:pt modelId="{7F4AE227-770D-4984-833F-4B3A9AA0DA40}" type="parTrans" cxnId="{5BE0D818-A049-4E61-AC4F-1F12A9181030}">
      <dgm:prSet/>
      <dgm:spPr/>
      <dgm:t>
        <a:bodyPr/>
        <a:lstStyle/>
        <a:p>
          <a:endParaRPr lang="en-US"/>
        </a:p>
      </dgm:t>
    </dgm:pt>
    <dgm:pt modelId="{967D47C0-930A-4E0B-B8D6-9A88F3602B42}" type="sibTrans" cxnId="{5BE0D818-A049-4E61-AC4F-1F12A9181030}">
      <dgm:prSet/>
      <dgm:spPr/>
      <dgm:t>
        <a:bodyPr/>
        <a:lstStyle/>
        <a:p>
          <a:endParaRPr lang="en-US"/>
        </a:p>
      </dgm:t>
    </dgm:pt>
    <dgm:pt modelId="{32612247-EED8-4F51-B32E-F009B60F7849}">
      <dgm:prSet/>
      <dgm:spPr/>
      <dgm:t>
        <a:bodyPr/>
        <a:lstStyle/>
        <a:p>
          <a:r>
            <a:rPr lang="en-GB"/>
            <a:t>Stricter controls in place</a:t>
          </a:r>
          <a:endParaRPr lang="en-US"/>
        </a:p>
      </dgm:t>
    </dgm:pt>
    <dgm:pt modelId="{A9A09ED2-E848-4854-AC2F-ACF07FF8980E}" type="parTrans" cxnId="{AAD816D1-5E9E-4A2A-8483-B95AF74F0F6D}">
      <dgm:prSet/>
      <dgm:spPr/>
      <dgm:t>
        <a:bodyPr/>
        <a:lstStyle/>
        <a:p>
          <a:endParaRPr lang="en-US"/>
        </a:p>
      </dgm:t>
    </dgm:pt>
    <dgm:pt modelId="{A4E8D936-E018-4736-99F0-D432BFEE443E}" type="sibTrans" cxnId="{AAD816D1-5E9E-4A2A-8483-B95AF74F0F6D}">
      <dgm:prSet/>
      <dgm:spPr/>
      <dgm:t>
        <a:bodyPr/>
        <a:lstStyle/>
        <a:p>
          <a:endParaRPr lang="en-US"/>
        </a:p>
      </dgm:t>
    </dgm:pt>
    <dgm:pt modelId="{E62592B9-7247-4C07-B4AB-CDB78E8B8932}">
      <dgm:prSet/>
      <dgm:spPr/>
      <dgm:t>
        <a:bodyPr/>
        <a:lstStyle/>
        <a:p>
          <a:r>
            <a:rPr lang="en-GB"/>
            <a:t>More staff training </a:t>
          </a:r>
          <a:endParaRPr lang="en-US"/>
        </a:p>
      </dgm:t>
    </dgm:pt>
    <dgm:pt modelId="{AB44BCCA-3170-46CA-887A-C5C570440CA8}" type="parTrans" cxnId="{C5EE9359-FFEF-472B-8754-EEBEA21B9146}">
      <dgm:prSet/>
      <dgm:spPr/>
      <dgm:t>
        <a:bodyPr/>
        <a:lstStyle/>
        <a:p>
          <a:endParaRPr lang="en-US"/>
        </a:p>
      </dgm:t>
    </dgm:pt>
    <dgm:pt modelId="{BF3CB713-00CD-4E84-B715-57783B8CF504}" type="sibTrans" cxnId="{C5EE9359-FFEF-472B-8754-EEBEA21B9146}">
      <dgm:prSet/>
      <dgm:spPr/>
      <dgm:t>
        <a:bodyPr/>
        <a:lstStyle/>
        <a:p>
          <a:endParaRPr lang="en-US"/>
        </a:p>
      </dgm:t>
    </dgm:pt>
    <dgm:pt modelId="{89E2593E-2106-4176-9B9D-2B422DF3A457}">
      <dgm:prSet/>
      <dgm:spPr/>
      <dgm:t>
        <a:bodyPr/>
        <a:lstStyle/>
        <a:p>
          <a:r>
            <a:rPr lang="en-GB"/>
            <a:t>More student awareness</a:t>
          </a:r>
          <a:endParaRPr lang="en-US"/>
        </a:p>
      </dgm:t>
    </dgm:pt>
    <dgm:pt modelId="{EC8779B4-1845-47F9-AC06-8660F3B2273F}" type="parTrans" cxnId="{0C0410B6-1138-4402-A9CF-B8599C32E09B}">
      <dgm:prSet/>
      <dgm:spPr/>
      <dgm:t>
        <a:bodyPr/>
        <a:lstStyle/>
        <a:p>
          <a:endParaRPr lang="en-US"/>
        </a:p>
      </dgm:t>
    </dgm:pt>
    <dgm:pt modelId="{9779E258-0DB0-4F6B-A0AE-08F9911D3A33}" type="sibTrans" cxnId="{0C0410B6-1138-4402-A9CF-B8599C32E09B}">
      <dgm:prSet/>
      <dgm:spPr/>
      <dgm:t>
        <a:bodyPr/>
        <a:lstStyle/>
        <a:p>
          <a:endParaRPr lang="en-US"/>
        </a:p>
      </dgm:t>
    </dgm:pt>
    <dgm:pt modelId="{4017F0A4-F9C6-4A91-8C21-589E3477A8D6}" type="pres">
      <dgm:prSet presAssocID="{5F4473E8-3CD4-464A-A6AD-CB5224143BF8}" presName="outerComposite" presStyleCnt="0">
        <dgm:presLayoutVars>
          <dgm:chMax val="5"/>
          <dgm:dir/>
          <dgm:resizeHandles val="exact"/>
        </dgm:presLayoutVars>
      </dgm:prSet>
      <dgm:spPr/>
    </dgm:pt>
    <dgm:pt modelId="{895B9496-C3B2-4A2A-A6CA-434BA926EC20}" type="pres">
      <dgm:prSet presAssocID="{5F4473E8-3CD4-464A-A6AD-CB5224143BF8}" presName="dummyMaxCanvas" presStyleCnt="0">
        <dgm:presLayoutVars/>
      </dgm:prSet>
      <dgm:spPr/>
    </dgm:pt>
    <dgm:pt modelId="{F2FEAA8C-AB10-44DB-B4F9-1F882D12D798}" type="pres">
      <dgm:prSet presAssocID="{5F4473E8-3CD4-464A-A6AD-CB5224143BF8}" presName="FiveNodes_1" presStyleLbl="node1" presStyleIdx="0" presStyleCnt="5">
        <dgm:presLayoutVars>
          <dgm:bulletEnabled val="1"/>
        </dgm:presLayoutVars>
      </dgm:prSet>
      <dgm:spPr/>
    </dgm:pt>
    <dgm:pt modelId="{91A0E2C3-F257-4078-9BDB-FFE9488DDCAB}" type="pres">
      <dgm:prSet presAssocID="{5F4473E8-3CD4-464A-A6AD-CB5224143BF8}" presName="FiveNodes_2" presStyleLbl="node1" presStyleIdx="1" presStyleCnt="5">
        <dgm:presLayoutVars>
          <dgm:bulletEnabled val="1"/>
        </dgm:presLayoutVars>
      </dgm:prSet>
      <dgm:spPr/>
    </dgm:pt>
    <dgm:pt modelId="{0F2C7BFF-9DB2-4B63-B664-B80ADE6B148B}" type="pres">
      <dgm:prSet presAssocID="{5F4473E8-3CD4-464A-A6AD-CB5224143BF8}" presName="FiveNodes_3" presStyleLbl="node1" presStyleIdx="2" presStyleCnt="5">
        <dgm:presLayoutVars>
          <dgm:bulletEnabled val="1"/>
        </dgm:presLayoutVars>
      </dgm:prSet>
      <dgm:spPr/>
    </dgm:pt>
    <dgm:pt modelId="{B4F8A6A0-C463-4555-9056-B329EBBA96A2}" type="pres">
      <dgm:prSet presAssocID="{5F4473E8-3CD4-464A-A6AD-CB5224143BF8}" presName="FiveNodes_4" presStyleLbl="node1" presStyleIdx="3" presStyleCnt="5">
        <dgm:presLayoutVars>
          <dgm:bulletEnabled val="1"/>
        </dgm:presLayoutVars>
      </dgm:prSet>
      <dgm:spPr/>
    </dgm:pt>
    <dgm:pt modelId="{A3938D22-0227-456A-B6F8-2A4112B68BE8}" type="pres">
      <dgm:prSet presAssocID="{5F4473E8-3CD4-464A-A6AD-CB5224143BF8}" presName="FiveNodes_5" presStyleLbl="node1" presStyleIdx="4" presStyleCnt="5">
        <dgm:presLayoutVars>
          <dgm:bulletEnabled val="1"/>
        </dgm:presLayoutVars>
      </dgm:prSet>
      <dgm:spPr/>
    </dgm:pt>
    <dgm:pt modelId="{7822780E-F42A-491E-A523-352633FF744C}" type="pres">
      <dgm:prSet presAssocID="{5F4473E8-3CD4-464A-A6AD-CB5224143BF8}" presName="FiveConn_1-2" presStyleLbl="fgAccFollowNode1" presStyleIdx="0" presStyleCnt="4">
        <dgm:presLayoutVars>
          <dgm:bulletEnabled val="1"/>
        </dgm:presLayoutVars>
      </dgm:prSet>
      <dgm:spPr/>
    </dgm:pt>
    <dgm:pt modelId="{D4A85CA5-4EA1-4981-B997-3BD058A3B168}" type="pres">
      <dgm:prSet presAssocID="{5F4473E8-3CD4-464A-A6AD-CB5224143BF8}" presName="FiveConn_2-3" presStyleLbl="fgAccFollowNode1" presStyleIdx="1" presStyleCnt="4">
        <dgm:presLayoutVars>
          <dgm:bulletEnabled val="1"/>
        </dgm:presLayoutVars>
      </dgm:prSet>
      <dgm:spPr/>
    </dgm:pt>
    <dgm:pt modelId="{365F3BFA-DEC4-4704-8918-4F6E21BC07E7}" type="pres">
      <dgm:prSet presAssocID="{5F4473E8-3CD4-464A-A6AD-CB5224143BF8}" presName="FiveConn_3-4" presStyleLbl="fgAccFollowNode1" presStyleIdx="2" presStyleCnt="4">
        <dgm:presLayoutVars>
          <dgm:bulletEnabled val="1"/>
        </dgm:presLayoutVars>
      </dgm:prSet>
      <dgm:spPr/>
    </dgm:pt>
    <dgm:pt modelId="{3ED8479C-E1F3-454B-82C0-31DEDBF65EC6}" type="pres">
      <dgm:prSet presAssocID="{5F4473E8-3CD4-464A-A6AD-CB5224143BF8}" presName="FiveConn_4-5" presStyleLbl="fgAccFollowNode1" presStyleIdx="3" presStyleCnt="4">
        <dgm:presLayoutVars>
          <dgm:bulletEnabled val="1"/>
        </dgm:presLayoutVars>
      </dgm:prSet>
      <dgm:spPr/>
    </dgm:pt>
    <dgm:pt modelId="{5B19836E-22BF-42DE-9351-461456BA4AB5}" type="pres">
      <dgm:prSet presAssocID="{5F4473E8-3CD4-464A-A6AD-CB5224143BF8}" presName="FiveNodes_1_text" presStyleLbl="node1" presStyleIdx="4" presStyleCnt="5">
        <dgm:presLayoutVars>
          <dgm:bulletEnabled val="1"/>
        </dgm:presLayoutVars>
      </dgm:prSet>
      <dgm:spPr/>
    </dgm:pt>
    <dgm:pt modelId="{A44A13C5-E1B2-4EC6-A4F6-8E80E2DBCFE8}" type="pres">
      <dgm:prSet presAssocID="{5F4473E8-3CD4-464A-A6AD-CB5224143BF8}" presName="FiveNodes_2_text" presStyleLbl="node1" presStyleIdx="4" presStyleCnt="5">
        <dgm:presLayoutVars>
          <dgm:bulletEnabled val="1"/>
        </dgm:presLayoutVars>
      </dgm:prSet>
      <dgm:spPr/>
    </dgm:pt>
    <dgm:pt modelId="{F1A14B3E-C27B-48F3-834D-C42895EE43A5}" type="pres">
      <dgm:prSet presAssocID="{5F4473E8-3CD4-464A-A6AD-CB5224143BF8}" presName="FiveNodes_3_text" presStyleLbl="node1" presStyleIdx="4" presStyleCnt="5">
        <dgm:presLayoutVars>
          <dgm:bulletEnabled val="1"/>
        </dgm:presLayoutVars>
      </dgm:prSet>
      <dgm:spPr/>
    </dgm:pt>
    <dgm:pt modelId="{5EEDDED5-5EB4-4683-A66E-D1D05B3121F5}" type="pres">
      <dgm:prSet presAssocID="{5F4473E8-3CD4-464A-A6AD-CB5224143BF8}" presName="FiveNodes_4_text" presStyleLbl="node1" presStyleIdx="4" presStyleCnt="5">
        <dgm:presLayoutVars>
          <dgm:bulletEnabled val="1"/>
        </dgm:presLayoutVars>
      </dgm:prSet>
      <dgm:spPr/>
    </dgm:pt>
    <dgm:pt modelId="{A85A385A-1B45-4ED4-9DB6-33C96DB92859}" type="pres">
      <dgm:prSet presAssocID="{5F4473E8-3CD4-464A-A6AD-CB5224143BF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59DF6603-F43D-4C64-8698-17C9D9B04798}" type="presOf" srcId="{A4E8D936-E018-4736-99F0-D432BFEE443E}" destId="{365F3BFA-DEC4-4704-8918-4F6E21BC07E7}" srcOrd="0" destOrd="0" presId="urn:microsoft.com/office/officeart/2005/8/layout/vProcess5"/>
    <dgm:cxn modelId="{F58BA707-39DF-4E8B-AE44-9BA29448FC27}" type="presOf" srcId="{32612247-EED8-4F51-B32E-F009B60F7849}" destId="{F1A14B3E-C27B-48F3-834D-C42895EE43A5}" srcOrd="1" destOrd="0" presId="urn:microsoft.com/office/officeart/2005/8/layout/vProcess5"/>
    <dgm:cxn modelId="{5BE0D818-A049-4E61-AC4F-1F12A9181030}" srcId="{5F4473E8-3CD4-464A-A6AD-CB5224143BF8}" destId="{371527B3-2666-4B7E-8C36-25F4DED63ABE}" srcOrd="1" destOrd="0" parTransId="{7F4AE227-770D-4984-833F-4B3A9AA0DA40}" sibTransId="{967D47C0-930A-4E0B-B8D6-9A88F3602B42}"/>
    <dgm:cxn modelId="{19F4EE1B-2247-4B9B-AFAD-CF7752971361}" type="presOf" srcId="{F64C543A-04B6-4A9F-BC78-A3FB2AD14E47}" destId="{7822780E-F42A-491E-A523-352633FF744C}" srcOrd="0" destOrd="0" presId="urn:microsoft.com/office/officeart/2005/8/layout/vProcess5"/>
    <dgm:cxn modelId="{8EFF2136-1609-48A4-BE2A-78B9518D940E}" type="presOf" srcId="{E62592B9-7247-4C07-B4AB-CDB78E8B8932}" destId="{B4F8A6A0-C463-4555-9056-B329EBBA96A2}" srcOrd="0" destOrd="0" presId="urn:microsoft.com/office/officeart/2005/8/layout/vProcess5"/>
    <dgm:cxn modelId="{2ADC614E-7E58-4D36-88A5-E3CC2BA8426A}" type="presOf" srcId="{371527B3-2666-4B7E-8C36-25F4DED63ABE}" destId="{A44A13C5-E1B2-4EC6-A4F6-8E80E2DBCFE8}" srcOrd="1" destOrd="0" presId="urn:microsoft.com/office/officeart/2005/8/layout/vProcess5"/>
    <dgm:cxn modelId="{C5EE9359-FFEF-472B-8754-EEBEA21B9146}" srcId="{5F4473E8-3CD4-464A-A6AD-CB5224143BF8}" destId="{E62592B9-7247-4C07-B4AB-CDB78E8B8932}" srcOrd="3" destOrd="0" parTransId="{AB44BCCA-3170-46CA-887A-C5C570440CA8}" sibTransId="{BF3CB713-00CD-4E84-B715-57783B8CF504}"/>
    <dgm:cxn modelId="{A4E90F7A-A407-4EB5-8FE1-5B3F580F736D}" srcId="{5F4473E8-3CD4-464A-A6AD-CB5224143BF8}" destId="{B01E6666-A14A-4C20-AA29-CC7F917B0D07}" srcOrd="0" destOrd="0" parTransId="{A440A2B9-91C4-45AF-BF2F-1BA257839F16}" sibTransId="{F64C543A-04B6-4A9F-BC78-A3FB2AD14E47}"/>
    <dgm:cxn modelId="{0455ED8D-72DC-40E9-B7BE-380448E36F84}" type="presOf" srcId="{5F4473E8-3CD4-464A-A6AD-CB5224143BF8}" destId="{4017F0A4-F9C6-4A91-8C21-589E3477A8D6}" srcOrd="0" destOrd="0" presId="urn:microsoft.com/office/officeart/2005/8/layout/vProcess5"/>
    <dgm:cxn modelId="{0C0410B6-1138-4402-A9CF-B8599C32E09B}" srcId="{5F4473E8-3CD4-464A-A6AD-CB5224143BF8}" destId="{89E2593E-2106-4176-9B9D-2B422DF3A457}" srcOrd="4" destOrd="0" parTransId="{EC8779B4-1845-47F9-AC06-8660F3B2273F}" sibTransId="{9779E258-0DB0-4F6B-A0AE-08F9911D3A33}"/>
    <dgm:cxn modelId="{1436DBBA-66D9-44E5-AC52-7A8C7DA6F2C4}" type="presOf" srcId="{32612247-EED8-4F51-B32E-F009B60F7849}" destId="{0F2C7BFF-9DB2-4B63-B664-B80ADE6B148B}" srcOrd="0" destOrd="0" presId="urn:microsoft.com/office/officeart/2005/8/layout/vProcess5"/>
    <dgm:cxn modelId="{E184C7C2-4539-4FD1-8A06-F75187602BCF}" type="presOf" srcId="{E62592B9-7247-4C07-B4AB-CDB78E8B8932}" destId="{5EEDDED5-5EB4-4683-A66E-D1D05B3121F5}" srcOrd="1" destOrd="0" presId="urn:microsoft.com/office/officeart/2005/8/layout/vProcess5"/>
    <dgm:cxn modelId="{EA6A3BC4-CB2A-4A86-830A-C5A93CF234A2}" type="presOf" srcId="{B01E6666-A14A-4C20-AA29-CC7F917B0D07}" destId="{5B19836E-22BF-42DE-9351-461456BA4AB5}" srcOrd="1" destOrd="0" presId="urn:microsoft.com/office/officeart/2005/8/layout/vProcess5"/>
    <dgm:cxn modelId="{44085CC8-C4F5-498B-9D17-99546F01CBA4}" type="presOf" srcId="{BF3CB713-00CD-4E84-B715-57783B8CF504}" destId="{3ED8479C-E1F3-454B-82C0-31DEDBF65EC6}" srcOrd="0" destOrd="0" presId="urn:microsoft.com/office/officeart/2005/8/layout/vProcess5"/>
    <dgm:cxn modelId="{AAD816D1-5E9E-4A2A-8483-B95AF74F0F6D}" srcId="{5F4473E8-3CD4-464A-A6AD-CB5224143BF8}" destId="{32612247-EED8-4F51-B32E-F009B60F7849}" srcOrd="2" destOrd="0" parTransId="{A9A09ED2-E848-4854-AC2F-ACF07FF8980E}" sibTransId="{A4E8D936-E018-4736-99F0-D432BFEE443E}"/>
    <dgm:cxn modelId="{7CD7D7D3-1C58-4F94-AA08-EFAABAF17F94}" type="presOf" srcId="{89E2593E-2106-4176-9B9D-2B422DF3A457}" destId="{A85A385A-1B45-4ED4-9DB6-33C96DB92859}" srcOrd="1" destOrd="0" presId="urn:microsoft.com/office/officeart/2005/8/layout/vProcess5"/>
    <dgm:cxn modelId="{7AD466EC-B90E-4DB4-BD22-492A9093A8D1}" type="presOf" srcId="{371527B3-2666-4B7E-8C36-25F4DED63ABE}" destId="{91A0E2C3-F257-4078-9BDB-FFE9488DDCAB}" srcOrd="0" destOrd="0" presId="urn:microsoft.com/office/officeart/2005/8/layout/vProcess5"/>
    <dgm:cxn modelId="{972391F1-F976-4C0F-AC18-A42C72216F80}" type="presOf" srcId="{89E2593E-2106-4176-9B9D-2B422DF3A457}" destId="{A3938D22-0227-456A-B6F8-2A4112B68BE8}" srcOrd="0" destOrd="0" presId="urn:microsoft.com/office/officeart/2005/8/layout/vProcess5"/>
    <dgm:cxn modelId="{76B9DAF3-0E16-455C-8E3C-75CD9C0E4928}" type="presOf" srcId="{967D47C0-930A-4E0B-B8D6-9A88F3602B42}" destId="{D4A85CA5-4EA1-4981-B997-3BD058A3B168}" srcOrd="0" destOrd="0" presId="urn:microsoft.com/office/officeart/2005/8/layout/vProcess5"/>
    <dgm:cxn modelId="{383859FE-86C8-43AA-9A15-8E7B65B6BD7B}" type="presOf" srcId="{B01E6666-A14A-4C20-AA29-CC7F917B0D07}" destId="{F2FEAA8C-AB10-44DB-B4F9-1F882D12D798}" srcOrd="0" destOrd="0" presId="urn:microsoft.com/office/officeart/2005/8/layout/vProcess5"/>
    <dgm:cxn modelId="{85E295A8-4A32-4297-AD32-4ADE8ABCCE47}" type="presParOf" srcId="{4017F0A4-F9C6-4A91-8C21-589E3477A8D6}" destId="{895B9496-C3B2-4A2A-A6CA-434BA926EC20}" srcOrd="0" destOrd="0" presId="urn:microsoft.com/office/officeart/2005/8/layout/vProcess5"/>
    <dgm:cxn modelId="{0F000585-634F-4C2E-B14B-28AE85B7FC31}" type="presParOf" srcId="{4017F0A4-F9C6-4A91-8C21-589E3477A8D6}" destId="{F2FEAA8C-AB10-44DB-B4F9-1F882D12D798}" srcOrd="1" destOrd="0" presId="urn:microsoft.com/office/officeart/2005/8/layout/vProcess5"/>
    <dgm:cxn modelId="{22BD902D-E171-4AF4-9017-B4760E588C69}" type="presParOf" srcId="{4017F0A4-F9C6-4A91-8C21-589E3477A8D6}" destId="{91A0E2C3-F257-4078-9BDB-FFE9488DDCAB}" srcOrd="2" destOrd="0" presId="urn:microsoft.com/office/officeart/2005/8/layout/vProcess5"/>
    <dgm:cxn modelId="{81921677-B566-4210-8A19-BF72729C4E25}" type="presParOf" srcId="{4017F0A4-F9C6-4A91-8C21-589E3477A8D6}" destId="{0F2C7BFF-9DB2-4B63-B664-B80ADE6B148B}" srcOrd="3" destOrd="0" presId="urn:microsoft.com/office/officeart/2005/8/layout/vProcess5"/>
    <dgm:cxn modelId="{D715E065-B0FA-4AF2-B73D-81EC9DF8FC2B}" type="presParOf" srcId="{4017F0A4-F9C6-4A91-8C21-589E3477A8D6}" destId="{B4F8A6A0-C463-4555-9056-B329EBBA96A2}" srcOrd="4" destOrd="0" presId="urn:microsoft.com/office/officeart/2005/8/layout/vProcess5"/>
    <dgm:cxn modelId="{77E5959C-B09F-45D7-9691-28D25A20DC71}" type="presParOf" srcId="{4017F0A4-F9C6-4A91-8C21-589E3477A8D6}" destId="{A3938D22-0227-456A-B6F8-2A4112B68BE8}" srcOrd="5" destOrd="0" presId="urn:microsoft.com/office/officeart/2005/8/layout/vProcess5"/>
    <dgm:cxn modelId="{3E104EB2-1A90-477C-BBCE-E0D7337F46B4}" type="presParOf" srcId="{4017F0A4-F9C6-4A91-8C21-589E3477A8D6}" destId="{7822780E-F42A-491E-A523-352633FF744C}" srcOrd="6" destOrd="0" presId="urn:microsoft.com/office/officeart/2005/8/layout/vProcess5"/>
    <dgm:cxn modelId="{81133E12-3821-45DB-A2AC-7F699F5040E9}" type="presParOf" srcId="{4017F0A4-F9C6-4A91-8C21-589E3477A8D6}" destId="{D4A85CA5-4EA1-4981-B997-3BD058A3B168}" srcOrd="7" destOrd="0" presId="urn:microsoft.com/office/officeart/2005/8/layout/vProcess5"/>
    <dgm:cxn modelId="{5454BBD1-9D4D-4BC2-AE3B-1FB72CEE50F7}" type="presParOf" srcId="{4017F0A4-F9C6-4A91-8C21-589E3477A8D6}" destId="{365F3BFA-DEC4-4704-8918-4F6E21BC07E7}" srcOrd="8" destOrd="0" presId="urn:microsoft.com/office/officeart/2005/8/layout/vProcess5"/>
    <dgm:cxn modelId="{C6F17B28-BD55-4612-8443-A0EF0DA2DD34}" type="presParOf" srcId="{4017F0A4-F9C6-4A91-8C21-589E3477A8D6}" destId="{3ED8479C-E1F3-454B-82C0-31DEDBF65EC6}" srcOrd="9" destOrd="0" presId="urn:microsoft.com/office/officeart/2005/8/layout/vProcess5"/>
    <dgm:cxn modelId="{CCAA1E73-AFFD-4DBB-A040-59F6EF3C2F65}" type="presParOf" srcId="{4017F0A4-F9C6-4A91-8C21-589E3477A8D6}" destId="{5B19836E-22BF-42DE-9351-461456BA4AB5}" srcOrd="10" destOrd="0" presId="urn:microsoft.com/office/officeart/2005/8/layout/vProcess5"/>
    <dgm:cxn modelId="{EF0FE26C-433B-420E-91AF-6665C34AF7CA}" type="presParOf" srcId="{4017F0A4-F9C6-4A91-8C21-589E3477A8D6}" destId="{A44A13C5-E1B2-4EC6-A4F6-8E80E2DBCFE8}" srcOrd="11" destOrd="0" presId="urn:microsoft.com/office/officeart/2005/8/layout/vProcess5"/>
    <dgm:cxn modelId="{6341B08C-BFE3-4FBE-956B-62D1DFE43865}" type="presParOf" srcId="{4017F0A4-F9C6-4A91-8C21-589E3477A8D6}" destId="{F1A14B3E-C27B-48F3-834D-C42895EE43A5}" srcOrd="12" destOrd="0" presId="urn:microsoft.com/office/officeart/2005/8/layout/vProcess5"/>
    <dgm:cxn modelId="{390CF147-FBF7-4184-A644-FB60D9104E9F}" type="presParOf" srcId="{4017F0A4-F9C6-4A91-8C21-589E3477A8D6}" destId="{5EEDDED5-5EB4-4683-A66E-D1D05B3121F5}" srcOrd="13" destOrd="0" presId="urn:microsoft.com/office/officeart/2005/8/layout/vProcess5"/>
    <dgm:cxn modelId="{CFD9868C-2650-4A68-B2A4-8FAD6D46ADF5}" type="presParOf" srcId="{4017F0A4-F9C6-4A91-8C21-589E3477A8D6}" destId="{A85A385A-1B45-4ED4-9DB6-33C96DB9285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FEAA8C-AB10-44DB-B4F9-1F882D12D798}">
      <dsp:nvSpPr>
        <dsp:cNvPr id="0" name=""/>
        <dsp:cNvSpPr/>
      </dsp:nvSpPr>
      <dsp:spPr>
        <a:xfrm>
          <a:off x="0" y="0"/>
          <a:ext cx="5068567" cy="92192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Revised Policies</a:t>
          </a:r>
          <a:endParaRPr lang="en-US" sz="3100" kern="1200"/>
        </a:p>
      </dsp:txBody>
      <dsp:txXfrm>
        <a:off x="27002" y="27002"/>
        <a:ext cx="3965875" cy="867919"/>
      </dsp:txXfrm>
    </dsp:sp>
    <dsp:sp modelId="{91A0E2C3-F257-4078-9BDB-FFE9488DDCAB}">
      <dsp:nvSpPr>
        <dsp:cNvPr id="0" name=""/>
        <dsp:cNvSpPr/>
      </dsp:nvSpPr>
      <dsp:spPr>
        <a:xfrm>
          <a:off x="378496" y="1049968"/>
          <a:ext cx="5068567" cy="92192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Revised Platforms </a:t>
          </a:r>
          <a:endParaRPr lang="en-US" sz="3100" kern="1200"/>
        </a:p>
      </dsp:txBody>
      <dsp:txXfrm>
        <a:off x="405498" y="1076970"/>
        <a:ext cx="4036816" cy="867919"/>
      </dsp:txXfrm>
    </dsp:sp>
    <dsp:sp modelId="{0F2C7BFF-9DB2-4B63-B664-B80ADE6B148B}">
      <dsp:nvSpPr>
        <dsp:cNvPr id="0" name=""/>
        <dsp:cNvSpPr/>
      </dsp:nvSpPr>
      <dsp:spPr>
        <a:xfrm>
          <a:off x="756993" y="2099937"/>
          <a:ext cx="5068567" cy="92192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Stricter controls in place</a:t>
          </a:r>
          <a:endParaRPr lang="en-US" sz="3100" kern="1200"/>
        </a:p>
      </dsp:txBody>
      <dsp:txXfrm>
        <a:off x="783995" y="2126939"/>
        <a:ext cx="4036816" cy="867919"/>
      </dsp:txXfrm>
    </dsp:sp>
    <dsp:sp modelId="{B4F8A6A0-C463-4555-9056-B329EBBA96A2}">
      <dsp:nvSpPr>
        <dsp:cNvPr id="0" name=""/>
        <dsp:cNvSpPr/>
      </dsp:nvSpPr>
      <dsp:spPr>
        <a:xfrm>
          <a:off x="1135490" y="3149905"/>
          <a:ext cx="5068567" cy="92192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More staff training </a:t>
          </a:r>
          <a:endParaRPr lang="en-US" sz="3100" kern="1200"/>
        </a:p>
      </dsp:txBody>
      <dsp:txXfrm>
        <a:off x="1162492" y="3176907"/>
        <a:ext cx="4036816" cy="867919"/>
      </dsp:txXfrm>
    </dsp:sp>
    <dsp:sp modelId="{A3938D22-0227-456A-B6F8-2A4112B68BE8}">
      <dsp:nvSpPr>
        <dsp:cNvPr id="0" name=""/>
        <dsp:cNvSpPr/>
      </dsp:nvSpPr>
      <dsp:spPr>
        <a:xfrm>
          <a:off x="1513987" y="4199874"/>
          <a:ext cx="5068567" cy="92192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More student awareness</a:t>
          </a:r>
          <a:endParaRPr lang="en-US" sz="3100" kern="1200"/>
        </a:p>
      </dsp:txBody>
      <dsp:txXfrm>
        <a:off x="1540989" y="4226876"/>
        <a:ext cx="4036816" cy="867919"/>
      </dsp:txXfrm>
    </dsp:sp>
    <dsp:sp modelId="{7822780E-F42A-491E-A523-352633FF744C}">
      <dsp:nvSpPr>
        <dsp:cNvPr id="0" name=""/>
        <dsp:cNvSpPr/>
      </dsp:nvSpPr>
      <dsp:spPr>
        <a:xfrm>
          <a:off x="4469316" y="673516"/>
          <a:ext cx="599250" cy="5992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604147" y="673516"/>
        <a:ext cx="329588" cy="450936"/>
      </dsp:txXfrm>
    </dsp:sp>
    <dsp:sp modelId="{D4A85CA5-4EA1-4981-B997-3BD058A3B168}">
      <dsp:nvSpPr>
        <dsp:cNvPr id="0" name=""/>
        <dsp:cNvSpPr/>
      </dsp:nvSpPr>
      <dsp:spPr>
        <a:xfrm>
          <a:off x="4847813" y="1723485"/>
          <a:ext cx="599250" cy="59925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4982644" y="1723485"/>
        <a:ext cx="329588" cy="450936"/>
      </dsp:txXfrm>
    </dsp:sp>
    <dsp:sp modelId="{365F3BFA-DEC4-4704-8918-4F6E21BC07E7}">
      <dsp:nvSpPr>
        <dsp:cNvPr id="0" name=""/>
        <dsp:cNvSpPr/>
      </dsp:nvSpPr>
      <dsp:spPr>
        <a:xfrm>
          <a:off x="5226310" y="2758088"/>
          <a:ext cx="599250" cy="59925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361141" y="2758088"/>
        <a:ext cx="329588" cy="450936"/>
      </dsp:txXfrm>
    </dsp:sp>
    <dsp:sp modelId="{3ED8479C-E1F3-454B-82C0-31DEDBF65EC6}">
      <dsp:nvSpPr>
        <dsp:cNvPr id="0" name=""/>
        <dsp:cNvSpPr/>
      </dsp:nvSpPr>
      <dsp:spPr>
        <a:xfrm>
          <a:off x="5604807" y="3818300"/>
          <a:ext cx="599250" cy="59925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5739638" y="3818300"/>
        <a:ext cx="329588" cy="4509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2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6062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024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525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4558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53504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26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9648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319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5405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849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5/3/2021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7566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23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4">
            <a:extLst>
              <a:ext uri="{FF2B5EF4-FFF2-40B4-BE49-F238E27FC236}">
                <a16:creationId xmlns:a16="http://schemas.microsoft.com/office/drawing/2014/main" id="{19FE65BC-98BA-4A16-895C-1BCAAAC113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5" name="Rectangle 25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5EDB28-9A5B-41E7-BC7C-5E635EDBF3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GB" sz="3700">
                <a:solidFill>
                  <a:schemeClr val="tx1"/>
                </a:solidFill>
              </a:rPr>
              <a:t>A Critical Analysis of a Contemporary Issue in Marketing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03F6B9-188F-4971-B257-CC85B9D4B0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r>
              <a:rPr lang="en-GB" sz="2000"/>
              <a:t>By Navdeep Randhawa</a:t>
            </a:r>
            <a:endParaRPr lang="en-GB" sz="2000" dirty="0"/>
          </a:p>
        </p:txBody>
      </p:sp>
      <p:cxnSp>
        <p:nvCxnSpPr>
          <p:cNvPr id="46" name="Straight Connector 27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!!footer rectangle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530816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BCAEAD-6F5C-4E6B-967C-18B863D45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786" y="516836"/>
            <a:ext cx="3100136" cy="1960234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244163"/>
                </a:solidFill>
              </a:rPr>
              <a:t>Development in Digital Technologies &amp; Social Media as a Marketing 	Platform</a:t>
            </a:r>
          </a:p>
        </p:txBody>
      </p:sp>
      <p:pic>
        <p:nvPicPr>
          <p:cNvPr id="5" name="Picture 4" descr="Sphere of mesh and nodes">
            <a:extLst>
              <a:ext uri="{FF2B5EF4-FFF2-40B4-BE49-F238E27FC236}">
                <a16:creationId xmlns:a16="http://schemas.microsoft.com/office/drawing/2014/main" id="{CC4DD3C3-894C-4AFE-81AE-3180D5C5A9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94"/>
          <a:stretch/>
        </p:blipFill>
        <p:spPr>
          <a:xfrm>
            <a:off x="-1" y="10"/>
            <a:ext cx="8111272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9A337-D3D4-4BBB-836E-BD182AAA6A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 lnSpcReduction="10000"/>
          </a:bodyPr>
          <a:lstStyle/>
          <a:p>
            <a:endParaRPr lang="en-GB" sz="1600" dirty="0"/>
          </a:p>
          <a:p>
            <a:pPr>
              <a:spcAft>
                <a:spcPts val="800"/>
              </a:spcAft>
            </a:pPr>
            <a:r>
              <a:rPr lang="en-GB" sz="16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‘</a:t>
            </a: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’Engaging directly with carefully targeted individual consumers and customer communities to both obtain an immediate response and build lasting customer relationships.’’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000" b="1" i="1" dirty="0"/>
              <a:t>(Kotler et al, 2020, p.516)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3987477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3B816F-3513-4105-88F6-1EC70DCA2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4786" y="516836"/>
            <a:ext cx="3100136" cy="1960234"/>
          </a:xfrm>
        </p:spPr>
        <p:txBody>
          <a:bodyPr>
            <a:normAutofit/>
          </a:bodyPr>
          <a:lstStyle/>
          <a:p>
            <a:endParaRPr lang="en-GB" sz="4400">
              <a:solidFill>
                <a:srgbClr val="5DA7AF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F041EA-EAF0-4ED8-92BA-0AAF6058C5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372" r="2" b="2"/>
          <a:stretch/>
        </p:blipFill>
        <p:spPr>
          <a:xfrm>
            <a:off x="-1" y="10"/>
            <a:ext cx="8111272" cy="6857990"/>
          </a:xfrm>
          <a:prstGeom prst="rect">
            <a:avLst/>
          </a:prstGeom>
        </p:spPr>
      </p:pic>
      <p:cxnSp>
        <p:nvCxnSpPr>
          <p:cNvPr id="7" name="Straight Connector 10">
            <a:extLst>
              <a:ext uri="{FF2B5EF4-FFF2-40B4-BE49-F238E27FC236}">
                <a16:creationId xmlns:a16="http://schemas.microsoft.com/office/drawing/2014/main" id="{5A0A5CF6-407C-4691-8122-49DF69D00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30145" y="2633962"/>
            <a:ext cx="2926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2AFE1-4634-434A-BF67-050DD2D5E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4786" y="2790855"/>
            <a:ext cx="3084844" cy="3311766"/>
          </a:xfrm>
        </p:spPr>
        <p:txBody>
          <a:bodyPr>
            <a:normAutofit lnSpcReduction="10000"/>
          </a:bodyPr>
          <a:lstStyle/>
          <a:p>
            <a:endParaRPr lang="en-GB" sz="1600" dirty="0"/>
          </a:p>
          <a:p>
            <a:r>
              <a:rPr lang="en-GB" sz="3200" b="1" dirty="0"/>
              <a:t>Organisation of focus – </a:t>
            </a:r>
            <a:r>
              <a:rPr lang="en-GB" sz="3200" b="1" dirty="0" err="1"/>
              <a:t>Colegsirgar</a:t>
            </a:r>
            <a:endParaRPr lang="en-GB" sz="3200" b="1" dirty="0"/>
          </a:p>
          <a:p>
            <a:r>
              <a:rPr lang="en-GB" sz="3200" b="1" dirty="0"/>
              <a:t>So what is the issue?</a:t>
            </a:r>
          </a:p>
        </p:txBody>
      </p:sp>
    </p:spTree>
    <p:extLst>
      <p:ext uri="{BB962C8B-B14F-4D97-AF65-F5344CB8AC3E}">
        <p14:creationId xmlns:p14="http://schemas.microsoft.com/office/powerpoint/2010/main" val="17675514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E5DE9B-BF68-40D0-AD3B-B0107B07D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Issues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F42DDC-04FE-423B-A603-EC0337CF6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44" r="28759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5" name="!!Straight Connector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696E0-AEE1-4833-8811-C86E894504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100" dirty="0"/>
              <a:t> </a:t>
            </a:r>
            <a:r>
              <a:rPr lang="en-GB" sz="2400" dirty="0"/>
              <a:t>Email Marketing – SPAM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 How effective is a digital and technological platform? How can it be measured?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Campaign backfiring?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Online/ Internet security and Privacy</a:t>
            </a:r>
          </a:p>
          <a:p>
            <a:pPr marL="457200" indent="-457200">
              <a:buFont typeface="+mj-lt"/>
              <a:buAutoNum type="arabicPeriod"/>
            </a:pPr>
            <a:endParaRPr lang="en-GB" sz="2100" dirty="0"/>
          </a:p>
          <a:p>
            <a:pPr marL="0" indent="0">
              <a:buNone/>
            </a:pPr>
            <a:r>
              <a:rPr lang="en-GB" sz="2100" b="1" i="1" dirty="0"/>
              <a:t>What is the biggest challenge of all these for </a:t>
            </a:r>
            <a:r>
              <a:rPr lang="en-GB" sz="2100" b="1" i="1" dirty="0" err="1"/>
              <a:t>Colegsirgar</a:t>
            </a:r>
            <a:r>
              <a:rPr lang="en-GB" sz="2100" b="1" i="1" dirty="0"/>
              <a:t>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82241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0D8F17-E045-4545-BFA5-0167707E7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How can Issues Be Resolved?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CEB9F03-79D2-4BAA-9283-15B6AF83B7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277185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0207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68FC8D-951B-4ACF-90D9-60C7E77F5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</a:t>
            </a:r>
          </a:p>
        </p:txBody>
      </p:sp>
      <p:cxnSp>
        <p:nvCxnSpPr>
          <p:cNvPr id="18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960B0-AEC1-4EE7-9C50-A9A7D968E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2546224"/>
            <a:ext cx="3448259" cy="3342747"/>
          </a:xfrm>
        </p:spPr>
        <p:txBody>
          <a:bodyPr>
            <a:normAutofit/>
          </a:bodyPr>
          <a:lstStyle/>
          <a:p>
            <a:endParaRPr lang="en-GB" sz="1800" dirty="0">
              <a:solidFill>
                <a:srgbClr val="FFFFFF"/>
              </a:solidFill>
            </a:endParaRPr>
          </a:p>
          <a:p>
            <a:endParaRPr lang="en-GB" sz="1800" dirty="0">
              <a:solidFill>
                <a:srgbClr val="FFFFFF"/>
              </a:solidFill>
            </a:endParaRPr>
          </a:p>
          <a:p>
            <a:r>
              <a:rPr lang="en-GB" sz="2800" dirty="0">
                <a:solidFill>
                  <a:srgbClr val="FFFFFF"/>
                </a:solidFill>
              </a:rPr>
              <a:t>How does </a:t>
            </a:r>
            <a:r>
              <a:rPr lang="en-GB" sz="2800" dirty="0" err="1">
                <a:solidFill>
                  <a:srgbClr val="FFFFFF"/>
                </a:solidFill>
              </a:rPr>
              <a:t>Colegsirgar</a:t>
            </a:r>
            <a:r>
              <a:rPr lang="en-GB" sz="2800" dirty="0">
                <a:solidFill>
                  <a:srgbClr val="FFFFFF"/>
                </a:solidFill>
              </a:rPr>
              <a:t> move forward?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178A50F-1049-4873-92D6-E240234550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87" r="19493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7328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138</Words>
  <Application>Microsoft Office PowerPoint</Application>
  <PresentationFormat>Widescreen</PresentationFormat>
  <Paragraphs>26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Tw Cen MT</vt:lpstr>
      <vt:lpstr>RetrospectVTI</vt:lpstr>
      <vt:lpstr>A Critical Analysis of a Contemporary Issue in Marketing</vt:lpstr>
      <vt:lpstr>Development in Digital Technologies &amp; Social Media as a Marketing  Platform</vt:lpstr>
      <vt:lpstr>PowerPoint Presentation</vt:lpstr>
      <vt:lpstr>Issues</vt:lpstr>
      <vt:lpstr>How can Issues Be Resolved?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 K</dc:creator>
  <cp:lastModifiedBy>NAV K</cp:lastModifiedBy>
  <cp:revision>1</cp:revision>
  <dcterms:created xsi:type="dcterms:W3CDTF">2021-05-03T14:11:12Z</dcterms:created>
  <dcterms:modified xsi:type="dcterms:W3CDTF">2021-05-03T22:43:35Z</dcterms:modified>
</cp:coreProperties>
</file>