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3CF9D-D8F7-4AE9-A91C-713C7C8510BF}" type="datetimeFigureOut">
              <a:rPr lang="en-US" smtClean="0"/>
              <a:t>20-Dec-19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966965B-0A13-40E7-A675-C2B147CCA2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580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3CF9D-D8F7-4AE9-A91C-713C7C8510BF}" type="datetimeFigureOut">
              <a:rPr lang="en-US" smtClean="0"/>
              <a:t>20-Dec-19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6965B-0A13-40E7-A675-C2B147CCA2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1375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3CF9D-D8F7-4AE9-A91C-713C7C8510BF}" type="datetimeFigureOut">
              <a:rPr lang="en-US" smtClean="0"/>
              <a:t>20-Dec-19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966965B-0A13-40E7-A675-C2B147CCA2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203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3CF9D-D8F7-4AE9-A91C-713C7C8510BF}" type="datetimeFigureOut">
              <a:rPr lang="en-US" smtClean="0"/>
              <a:t>20-Dec-19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966965B-0A13-40E7-A675-C2B147CCA2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258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3CF9D-D8F7-4AE9-A91C-713C7C8510BF}" type="datetimeFigureOut">
              <a:rPr lang="en-US" smtClean="0"/>
              <a:t>20-Dec-19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966965B-0A13-40E7-A675-C2B147CCA2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314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3CF9D-D8F7-4AE9-A91C-713C7C8510BF}" type="datetimeFigureOut">
              <a:rPr lang="en-US" smtClean="0"/>
              <a:t>20-Dec-19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6965B-0A13-40E7-A675-C2B147CCA2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3544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3CF9D-D8F7-4AE9-A91C-713C7C8510BF}" type="datetimeFigureOut">
              <a:rPr lang="en-US" smtClean="0"/>
              <a:t>20-Dec-19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6965B-0A13-40E7-A675-C2B147CCA2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49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3CF9D-D8F7-4AE9-A91C-713C7C8510BF}" type="datetimeFigureOut">
              <a:rPr lang="en-US" smtClean="0"/>
              <a:t>20-Dec-19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6965B-0A13-40E7-A675-C2B147CCA2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70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3CF9D-D8F7-4AE9-A91C-713C7C8510BF}" type="datetimeFigureOut">
              <a:rPr lang="en-US" smtClean="0"/>
              <a:t>20-Dec-19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966965B-0A13-40E7-A675-C2B147CCA2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048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3CF9D-D8F7-4AE9-A91C-713C7C8510BF}" type="datetimeFigureOut">
              <a:rPr lang="en-US" smtClean="0"/>
              <a:t>20-Dec-19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966965B-0A13-40E7-A675-C2B147CCA2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9464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3CF9D-D8F7-4AE9-A91C-713C7C8510BF}" type="datetimeFigureOut">
              <a:rPr lang="en-US" smtClean="0"/>
              <a:t>20-Dec-19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966965B-0A13-40E7-A675-C2B147CCA2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915015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3CF9D-D8F7-4AE9-A91C-713C7C8510BF}" type="datetimeFigureOut">
              <a:rPr lang="en-US" smtClean="0"/>
              <a:t>20-Dec-19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966965B-0A13-40E7-A675-C2B147CCA2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4991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3CF9D-D8F7-4AE9-A91C-713C7C8510BF}" type="datetimeFigureOut">
              <a:rPr lang="en-US" smtClean="0"/>
              <a:t>20-Dec-19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966965B-0A13-40E7-A675-C2B147CCA216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699564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3CF9D-D8F7-4AE9-A91C-713C7C8510BF}" type="datetimeFigureOut">
              <a:rPr lang="en-US" smtClean="0"/>
              <a:t>20-Dec-19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966965B-0A13-40E7-A675-C2B147CCA2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6981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3CF9D-D8F7-4AE9-A91C-713C7C8510BF}" type="datetimeFigureOut">
              <a:rPr lang="en-US" smtClean="0"/>
              <a:t>20-Dec-19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6965B-0A13-40E7-A675-C2B147CCA2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6627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43CF9D-D8F7-4AE9-A91C-713C7C8510BF}" type="datetimeFigureOut">
              <a:rPr lang="en-US" smtClean="0"/>
              <a:t>20-Dec-19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6965B-0A13-40E7-A675-C2B147CCA2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695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3CF9D-D8F7-4AE9-A91C-713C7C8510BF}" type="datetimeFigureOut">
              <a:rPr lang="en-US" smtClean="0"/>
              <a:t>20-Dec-19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966965B-0A13-40E7-A675-C2B147CCA2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980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  <p:sldLayoutId id="2147483757" r:id="rId12"/>
    <p:sldLayoutId id="2147483758" r:id="rId13"/>
    <p:sldLayoutId id="2147483759" r:id="rId14"/>
    <p:sldLayoutId id="2147483760" r:id="rId15"/>
    <p:sldLayoutId id="214748376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ncient.eu/Wu_Zetia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58275-9F3A-4B83-8861-0D213C8406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5980" y="844511"/>
            <a:ext cx="3710018" cy="4169749"/>
          </a:xfrm>
        </p:spPr>
        <p:txBody>
          <a:bodyPr>
            <a:normAutofit/>
          </a:bodyPr>
          <a:lstStyle/>
          <a:p>
            <a:r>
              <a:rPr lang="en-US" sz="4400" dirty="0"/>
              <a:t>Why did Empress Wu </a:t>
            </a:r>
            <a:r>
              <a:rPr lang="en-GB" sz="4400" dirty="0" err="1"/>
              <a:t>Zetian</a:t>
            </a:r>
            <a:r>
              <a:rPr lang="en-US" sz="4400" dirty="0"/>
              <a:t> </a:t>
            </a:r>
            <a:r>
              <a:rPr lang="en-GB" sz="4400" dirty="0"/>
              <a:t>favour</a:t>
            </a:r>
            <a:r>
              <a:rPr lang="en-US" sz="4400" dirty="0"/>
              <a:t> Buddhism over Daoism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F48B18-3DA1-4B96-9544-95F94FC76B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85980" y="5097928"/>
            <a:ext cx="3710018" cy="915561"/>
          </a:xfrm>
        </p:spPr>
        <p:txBody>
          <a:bodyPr>
            <a:normAutofit/>
          </a:bodyPr>
          <a:lstStyle/>
          <a:p>
            <a:r>
              <a:rPr lang="en-US" dirty="0"/>
              <a:t>By Lizzie Mansfield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2F77D2-6C80-4AB9-B28F-EBE79AA5BA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15" r="-1" b="-1"/>
          <a:stretch/>
        </p:blipFill>
        <p:spPr>
          <a:xfrm>
            <a:off x="6095998" y="-20965"/>
            <a:ext cx="6096002" cy="6878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7405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8640A-5CD0-46E2-87F1-8C4EDDCB0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Empress Wu </a:t>
            </a:r>
            <a:r>
              <a:rPr lang="en-US" dirty="0" err="1"/>
              <a:t>Zetian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E7FC8-0AD1-41A7-9EA2-DB35E1396E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Empress Wu </a:t>
            </a:r>
            <a:r>
              <a:rPr lang="en-US" dirty="0" err="1"/>
              <a:t>Zetian</a:t>
            </a:r>
            <a:r>
              <a:rPr lang="en-US" dirty="0"/>
              <a:t>, originally known as Wu Zhao, lived from 624-705 CE and she ruled in the Tang Dynasty. She was the only female to become Emperor of China.</a:t>
            </a:r>
          </a:p>
          <a:p>
            <a:r>
              <a:rPr lang="en-US" dirty="0"/>
              <a:t>She was raised by her father to believe women were equal to men by teaching her to read and write, intellectual studies, play music, write poetry and public speaking.</a:t>
            </a:r>
          </a:p>
          <a:p>
            <a:r>
              <a:rPr lang="en-US" dirty="0"/>
              <a:t>She was the power behind the throne of Emperor </a:t>
            </a:r>
            <a:r>
              <a:rPr lang="en-US" dirty="0" err="1"/>
              <a:t>Gaozong</a:t>
            </a:r>
            <a:r>
              <a:rPr lang="en-US" dirty="0"/>
              <a:t> from 660 CE and officially declared herself Emperor Wu </a:t>
            </a:r>
            <a:r>
              <a:rPr lang="en-US" dirty="0" err="1"/>
              <a:t>Zetian</a:t>
            </a:r>
            <a:r>
              <a:rPr lang="en-US" dirty="0"/>
              <a:t> in 690 CE. </a:t>
            </a:r>
          </a:p>
          <a:p>
            <a:r>
              <a:rPr lang="en-US" dirty="0"/>
              <a:t>She was forced to abdicate and give the throne to her first-born son </a:t>
            </a:r>
            <a:r>
              <a:rPr lang="en-US" dirty="0" err="1"/>
              <a:t>Zhongzong</a:t>
            </a:r>
            <a:r>
              <a:rPr lang="en-US" dirty="0"/>
              <a:t> in 704 CE.</a:t>
            </a:r>
          </a:p>
        </p:txBody>
      </p:sp>
    </p:spTree>
    <p:extLst>
      <p:ext uri="{BB962C8B-B14F-4D97-AF65-F5344CB8AC3E}">
        <p14:creationId xmlns:p14="http://schemas.microsoft.com/office/powerpoint/2010/main" val="29529489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8A00E-16F4-4A42-8539-849458C780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Buddhism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7658C-2384-40FE-B96C-AEFC36E8B4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religion Buddhism was said to have been created by </a:t>
            </a:r>
            <a:r>
              <a:rPr lang="en-US" dirty="0" err="1"/>
              <a:t>Siddhārtha</a:t>
            </a:r>
            <a:r>
              <a:rPr lang="en-US" dirty="0"/>
              <a:t> Gautama, a former Hindu Prince who became the first Buddha.</a:t>
            </a:r>
          </a:p>
          <a:p>
            <a:r>
              <a:rPr lang="en-US" dirty="0"/>
              <a:t>A key concept of Buddhism is the Middle Path. This means living not in austerity or overindulgence but between the two. </a:t>
            </a:r>
          </a:p>
          <a:p>
            <a:r>
              <a:rPr lang="en-US" dirty="0"/>
              <a:t>Another is samsara, the cycle of rebirths. It is part of the Four Noble Truths. Samsara is the first, duhkha (suffering) is second, third is nirvana (liberation) </a:t>
            </a:r>
          </a:p>
          <a:p>
            <a:r>
              <a:rPr lang="en-US" dirty="0"/>
              <a:t>The Eight-Fold Path is the rules that Buddhists have to follow to achieve nirvana. It includes: view, purpose, speech, action, livelihood, effort, mindfulness and concentration. </a:t>
            </a:r>
          </a:p>
          <a:p>
            <a:r>
              <a:rPr lang="en-US" dirty="0"/>
              <a:t>The Three Marks of Existence consist of: duhkha (suffering), </a:t>
            </a:r>
            <a:r>
              <a:rPr lang="en-US" dirty="0" err="1"/>
              <a:t>anitya</a:t>
            </a:r>
            <a:r>
              <a:rPr lang="en-US" dirty="0"/>
              <a:t> (impermanence) and </a:t>
            </a:r>
            <a:r>
              <a:rPr lang="en-US" dirty="0" err="1"/>
              <a:t>anātman</a:t>
            </a:r>
            <a:r>
              <a:rPr lang="en-US" dirty="0"/>
              <a:t> (all things lack a self-abiding body).</a:t>
            </a:r>
          </a:p>
        </p:txBody>
      </p:sp>
    </p:spTree>
    <p:extLst>
      <p:ext uri="{BB962C8B-B14F-4D97-AF65-F5344CB8AC3E}">
        <p14:creationId xmlns:p14="http://schemas.microsoft.com/office/powerpoint/2010/main" val="393985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6C19A-751D-4302-94AD-31FBB640E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Daoism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6A50E-6878-4617-8276-5556DE8F9E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Daoism is also known as Taoism. Dao translates as ‘way’. Daoism puts emphasis on living in harmony with the Dao.</a:t>
            </a:r>
          </a:p>
          <a:p>
            <a:r>
              <a:rPr lang="en-GB" dirty="0"/>
              <a:t>The most famous Daoist Chinese philosopher is Laozi and is said to have been one of the traditional founders. Another Daoist Chinese philosopher was Zhuangzi.</a:t>
            </a:r>
          </a:p>
          <a:p>
            <a:r>
              <a:rPr lang="en-GB" dirty="0"/>
              <a:t>The Three Treasures consist of the virtues of: ci (compassion), </a:t>
            </a:r>
            <a:r>
              <a:rPr lang="en-GB" dirty="0" err="1"/>
              <a:t>jian</a:t>
            </a:r>
            <a:r>
              <a:rPr lang="en-GB" dirty="0"/>
              <a:t> (moderation) and </a:t>
            </a:r>
            <a:r>
              <a:rPr lang="en-GB" dirty="0" err="1"/>
              <a:t>bugan</a:t>
            </a:r>
            <a:r>
              <a:rPr lang="en-GB" dirty="0"/>
              <a:t> </a:t>
            </a:r>
            <a:r>
              <a:rPr lang="en-GB" dirty="0" err="1"/>
              <a:t>wei</a:t>
            </a:r>
            <a:r>
              <a:rPr lang="en-GB" dirty="0"/>
              <a:t> </a:t>
            </a:r>
            <a:r>
              <a:rPr lang="en-GB" dirty="0" err="1"/>
              <a:t>tianxia</a:t>
            </a:r>
            <a:r>
              <a:rPr lang="en-GB" dirty="0"/>
              <a:t> </a:t>
            </a:r>
            <a:r>
              <a:rPr lang="en-GB" dirty="0" err="1"/>
              <a:t>xian</a:t>
            </a:r>
            <a:r>
              <a:rPr lang="en-GB" dirty="0"/>
              <a:t> (humility or literately translated as ‘not daring to act as first under the heavens’).</a:t>
            </a:r>
          </a:p>
          <a:p>
            <a:r>
              <a:rPr lang="en-GB" dirty="0"/>
              <a:t>Another important aspect of Daoism is the concept of </a:t>
            </a:r>
            <a:r>
              <a:rPr lang="en-GB" dirty="0" err="1"/>
              <a:t>wu</a:t>
            </a:r>
            <a:r>
              <a:rPr lang="en-GB" dirty="0"/>
              <a:t> </a:t>
            </a:r>
            <a:r>
              <a:rPr lang="en-GB" dirty="0" err="1"/>
              <a:t>wei</a:t>
            </a:r>
            <a:r>
              <a:rPr lang="en-GB" dirty="0"/>
              <a:t>, which means action without intention. </a:t>
            </a:r>
          </a:p>
        </p:txBody>
      </p:sp>
    </p:spTree>
    <p:extLst>
      <p:ext uri="{BB962C8B-B14F-4D97-AF65-F5344CB8AC3E}">
        <p14:creationId xmlns:p14="http://schemas.microsoft.com/office/powerpoint/2010/main" val="3970746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0787A-2E7E-4525-8B76-0798B93A4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reasons why she favoured Buddhism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90DE1-03A9-4E09-A548-87284F5841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She advocated it because it shows equality between men and women. In Buddhism, both men and women can achieve nirvana and become enlightened.</a:t>
            </a:r>
          </a:p>
          <a:p>
            <a:r>
              <a:rPr lang="en-GB" dirty="0"/>
              <a:t>This also would cast her in a favourable light, as the first woman on the throne when it was seen as a man’s position.</a:t>
            </a:r>
          </a:p>
          <a:p>
            <a:r>
              <a:rPr lang="en-GB" dirty="0"/>
              <a:t>During her reign she proclaimed to be an incarnation of </a:t>
            </a:r>
            <a:r>
              <a:rPr lang="en-GB" dirty="0" err="1"/>
              <a:t>Maitreya</a:t>
            </a:r>
            <a:r>
              <a:rPr lang="en-GB" dirty="0"/>
              <a:t> Buddha. She had commissioned statues of the </a:t>
            </a:r>
            <a:r>
              <a:rPr lang="en-GB" dirty="0" err="1"/>
              <a:t>Maitreya</a:t>
            </a:r>
            <a:r>
              <a:rPr lang="en-GB" dirty="0"/>
              <a:t> Buddha with her face instead and had the Big Cloud Book forged to substantiate her claim. This was to elevate her status and show that she was a divinely appointed ruler.</a:t>
            </a:r>
          </a:p>
        </p:txBody>
      </p:sp>
    </p:spTree>
    <p:extLst>
      <p:ext uri="{BB962C8B-B14F-4D97-AF65-F5344CB8AC3E}">
        <p14:creationId xmlns:p14="http://schemas.microsoft.com/office/powerpoint/2010/main" val="3348126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B346D-AB81-4A00-BBD6-A7FAB4E0D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52A86-D692-4D8B-97C2-A0C77DCB2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Mark, E. (2016) </a:t>
            </a:r>
            <a:r>
              <a:rPr lang="en-GB" i="1" dirty="0"/>
              <a:t>Wu </a:t>
            </a:r>
            <a:r>
              <a:rPr lang="en-GB" i="1" dirty="0" err="1"/>
              <a:t>Zetian</a:t>
            </a:r>
            <a:r>
              <a:rPr lang="en-GB" i="1" dirty="0"/>
              <a:t>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https://www.ancient.eu/Wu_Zetian/</a:t>
            </a:r>
            <a:r>
              <a:rPr lang="en-GB" dirty="0"/>
              <a:t> (Accessed: 20 December 2019).</a:t>
            </a:r>
          </a:p>
        </p:txBody>
      </p:sp>
    </p:spTree>
    <p:extLst>
      <p:ext uri="{BB962C8B-B14F-4D97-AF65-F5344CB8AC3E}">
        <p14:creationId xmlns:p14="http://schemas.microsoft.com/office/powerpoint/2010/main" val="107755336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519</Words>
  <Application>Microsoft Office PowerPoint</Application>
  <PresentationFormat>Widescreen</PresentationFormat>
  <Paragraphs>24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Wisp</vt:lpstr>
      <vt:lpstr>Why did Empress Wu Zetian favour Buddhism over Daoism</vt:lpstr>
      <vt:lpstr>Empress Wu Zetian</vt:lpstr>
      <vt:lpstr>Buddhism</vt:lpstr>
      <vt:lpstr>Daoism</vt:lpstr>
      <vt:lpstr>The reasons why she favoured Buddhism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Why did Empress Wu Zetian favour Buddhism over Daoism</dc:title>
  <dc:creator>Lizzie Mansfield</dc:creator>
  <cp:lastModifiedBy>Lizzie Mansfield</cp:lastModifiedBy>
  <cp:revision>4</cp:revision>
  <dcterms:created xsi:type="dcterms:W3CDTF">2019-12-20T19:54:18Z</dcterms:created>
  <dcterms:modified xsi:type="dcterms:W3CDTF">2019-12-20T20:05:48Z</dcterms:modified>
</cp:coreProperties>
</file>