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89" r:id="rId1"/>
  </p:sldMasterIdLst>
  <p:sldIdLst>
    <p:sldId id="256" r:id="rId2"/>
    <p:sldId id="257" r:id="rId3"/>
    <p:sldId id="265" r:id="rId4"/>
    <p:sldId id="259" r:id="rId5"/>
    <p:sldId id="260" r:id="rId6"/>
    <p:sldId id="280" r:id="rId7"/>
    <p:sldId id="281" r:id="rId8"/>
    <p:sldId id="270" r:id="rId9"/>
    <p:sldId id="266" r:id="rId10"/>
    <p:sldId id="267" r:id="rId11"/>
    <p:sldId id="268" r:id="rId12"/>
    <p:sldId id="269" r:id="rId13"/>
    <p:sldId id="271" r:id="rId14"/>
    <p:sldId id="261" r:id="rId15"/>
    <p:sldId id="272" r:id="rId16"/>
    <p:sldId id="273" r:id="rId17"/>
    <p:sldId id="274" r:id="rId18"/>
    <p:sldId id="275" r:id="rId19"/>
    <p:sldId id="276" r:id="rId20"/>
    <p:sldId id="277" r:id="rId21"/>
    <p:sldId id="262" r:id="rId22"/>
    <p:sldId id="263" r:id="rId23"/>
    <p:sldId id="264" r:id="rId24"/>
    <p:sldId id="278" r:id="rId25"/>
    <p:sldId id="279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112" d="100"/>
          <a:sy n="112" d="100"/>
        </p:scale>
        <p:origin x="-78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7"/>
          <p:cNvGrpSpPr/>
          <p:nvPr/>
        </p:nvGrpSpPr>
        <p:grpSpPr>
          <a:xfrm>
            <a:off x="486873" y="411480"/>
            <a:ext cx="8170255" cy="6035040"/>
            <a:chOff x="486873" y="411480"/>
            <a:chExt cx="8170255" cy="6035040"/>
          </a:xfrm>
        </p:grpSpPr>
        <p:pic>
          <p:nvPicPr>
            <p:cNvPr id="12" name="Picture 11" descr="PaperPanel-Title.jpg"/>
            <p:cNvPicPr>
              <a:picLocks noChangeAspect="1"/>
            </p:cNvPicPr>
            <p:nvPr/>
          </p:nvPicPr>
          <p:blipFill>
            <a:blip r:embed="rId2"/>
            <a:srcRect r="2128"/>
            <a:stretch>
              <a:fillRect/>
            </a:stretch>
          </p:blipFill>
          <p:spPr>
            <a:xfrm>
              <a:off x="486873" y="411480"/>
              <a:ext cx="8170255" cy="6035040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sp>
          <p:nvSpPr>
            <p:cNvPr id="14" name="Rectangle 13"/>
            <p:cNvSpPr>
              <a:spLocks/>
            </p:cNvSpPr>
            <p:nvPr/>
          </p:nvSpPr>
          <p:spPr>
            <a:xfrm>
              <a:off x="562843" y="475488"/>
              <a:ext cx="7982712" cy="5888736"/>
            </a:xfrm>
            <a:prstGeom prst="rect">
              <a:avLst/>
            </a:prstGeom>
            <a:noFill/>
            <a:ln w="12700">
              <a:solidFill>
                <a:schemeClr val="tx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cxnSp>
          <p:nvCxnSpPr>
            <p:cNvPr id="15" name="Straight Connector 14"/>
            <p:cNvCxnSpPr/>
            <p:nvPr/>
          </p:nvCxnSpPr>
          <p:spPr>
            <a:xfrm>
              <a:off x="562842" y="6133646"/>
              <a:ext cx="7982712" cy="1472"/>
            </a:xfrm>
            <a:prstGeom prst="line">
              <a:avLst/>
            </a:prstGeom>
            <a:noFill/>
            <a:ln w="12700">
              <a:solidFill>
                <a:schemeClr val="tx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7" name="Rectangle 16"/>
            <p:cNvSpPr/>
            <p:nvPr/>
          </p:nvSpPr>
          <p:spPr>
            <a:xfrm>
              <a:off x="562843" y="457200"/>
              <a:ext cx="7982712" cy="2578608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31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3950"/>
            <a:ext cx="7342188" cy="1924050"/>
          </a:xfrm>
        </p:spPr>
        <p:txBody>
          <a:bodyPr anchor="b" anchorCtr="0">
            <a:noAutofit/>
          </a:bodyPr>
          <a:lstStyle>
            <a:lvl1pPr>
              <a:defRPr sz="54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429000"/>
            <a:ext cx="7342188" cy="17526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tx1">
                  <a:lumMod val="75000"/>
                  <a:lumOff val="25000"/>
                </a:schemeClr>
              </a:buClr>
              <a:buFont typeface="Arial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73741" y="6122894"/>
            <a:ext cx="2133600" cy="259317"/>
          </a:xfrm>
        </p:spPr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38800" y="6122894"/>
            <a:ext cx="2895600" cy="25781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191000" y="6122894"/>
            <a:ext cx="762000" cy="271463"/>
          </a:xfrm>
        </p:spPr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17" name="Picture 16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8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19" name="Rectangle 18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20" name="Straight Connector 19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" name="Rectangle 20"/>
              <p:cNvSpPr/>
              <p:nvPr/>
            </p:nvSpPr>
            <p:spPr>
              <a:xfrm>
                <a:off x="247157" y="1612392"/>
                <a:ext cx="8622792" cy="64008"/>
              </a:xfrm>
              <a:prstGeom prst="rect">
                <a:avLst/>
              </a:prstGeom>
              <a:solidFill>
                <a:schemeClr val="bg2">
                  <a:lumMod val="40000"/>
                  <a:lumOff val="60000"/>
                </a:schemeClr>
              </a:solidFill>
              <a:ln w="3175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aperPanel-Title.jpg"/>
          <p:cNvPicPr>
            <a:picLocks noChangeAspect="1"/>
          </p:cNvPicPr>
          <p:nvPr/>
        </p:nvPicPr>
        <p:blipFill>
          <a:blip r:embed="rId2"/>
          <a:srcRect r="2128"/>
          <a:stretch>
            <a:fillRect/>
          </a:stretch>
        </p:blipFill>
        <p:spPr>
          <a:xfrm>
            <a:off x="486873" y="411480"/>
            <a:ext cx="8170255" cy="6035040"/>
          </a:xfrm>
          <a:prstGeom prst="rect">
            <a:avLst/>
          </a:prstGeom>
          <a:noFill/>
          <a:ln w="12700">
            <a:noFill/>
          </a:ln>
          <a:effectLst>
            <a:outerShdw blurRad="63500" sx="101000" sy="101000" algn="ctr" rotWithShape="0">
              <a:prstClr val="black">
                <a:alpha val="40000"/>
              </a:prstClr>
            </a:outerShdw>
          </a:effectLst>
          <a:scene3d>
            <a:camera prst="perspectiveFront" fov="4800000"/>
            <a:lightRig rig="threePt" dir="t"/>
          </a:scene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0113" y="3442447"/>
            <a:ext cx="7345362" cy="1532965"/>
          </a:xfrm>
        </p:spPr>
        <p:txBody>
          <a:bodyPr anchor="b" anchorCtr="0">
            <a:normAutofit/>
          </a:bodyPr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0113" y="5029200"/>
            <a:ext cx="7345362" cy="990600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9259" y="6122894"/>
            <a:ext cx="2133600" cy="259317"/>
          </a:xfrm>
        </p:spPr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38800" y="6124401"/>
            <a:ext cx="2895600" cy="257810"/>
          </a:xfrm>
        </p:spPr>
        <p:txBody>
          <a:bodyPr/>
          <a:lstStyle/>
          <a:p>
            <a:endParaRPr lang="en-US"/>
          </a:p>
        </p:txBody>
      </p:sp>
      <p:grpSp>
        <p:nvGrpSpPr>
          <p:cNvPr id="6" name="Group 11"/>
          <p:cNvGrpSpPr/>
          <p:nvPr/>
        </p:nvGrpSpPr>
        <p:grpSpPr>
          <a:xfrm>
            <a:off x="562842" y="475488"/>
            <a:ext cx="7982713" cy="5888736"/>
            <a:chOff x="562842" y="475488"/>
            <a:chExt cx="7982713" cy="5888736"/>
          </a:xfrm>
        </p:grpSpPr>
        <p:sp>
          <p:nvSpPr>
            <p:cNvPr id="8" name="Rectangle 7"/>
            <p:cNvSpPr>
              <a:spLocks/>
            </p:cNvSpPr>
            <p:nvPr/>
          </p:nvSpPr>
          <p:spPr>
            <a:xfrm>
              <a:off x="562843" y="475488"/>
              <a:ext cx="7982712" cy="5888736"/>
            </a:xfrm>
            <a:prstGeom prst="rect">
              <a:avLst/>
            </a:prstGeom>
            <a:noFill/>
            <a:ln w="12700">
              <a:solidFill>
                <a:schemeClr val="tx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562842" y="6133646"/>
              <a:ext cx="7982712" cy="1472"/>
            </a:xfrm>
            <a:prstGeom prst="line">
              <a:avLst/>
            </a:prstGeom>
            <a:noFill/>
            <a:ln w="12700">
              <a:solidFill>
                <a:schemeClr val="tx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562842" y="3427528"/>
              <a:ext cx="7982712" cy="1472"/>
            </a:xfrm>
            <a:prstGeom prst="line">
              <a:avLst/>
            </a:prstGeom>
            <a:noFill/>
            <a:ln w="12700">
              <a:solidFill>
                <a:schemeClr val="tx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4" name="Picture Placeholder 13"/>
          <p:cNvSpPr>
            <a:spLocks noGrp="1"/>
          </p:cNvSpPr>
          <p:nvPr>
            <p:ph type="pic" sz="quarter" idx="12"/>
          </p:nvPr>
        </p:nvSpPr>
        <p:spPr>
          <a:xfrm>
            <a:off x="636493" y="533400"/>
            <a:ext cx="7836408" cy="2828925"/>
          </a:xfrm>
        </p:spPr>
        <p:txBody>
          <a:bodyPr>
            <a:normAutofit/>
          </a:bodyPr>
          <a:lstStyle>
            <a:lvl1pPr>
              <a:buNone/>
              <a:defRPr sz="20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25" name="Picture 24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8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27" name="Rectangle 26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28" name="Straight Connector 27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1371600"/>
            <a:ext cx="7345362" cy="1676400"/>
          </a:xfrm>
        </p:spPr>
        <p:txBody>
          <a:bodyPr anchor="b" anchorCtr="0">
            <a:noAutofit/>
          </a:bodyPr>
          <a:lstStyle>
            <a:lvl1pPr algn="ctr">
              <a:defRPr sz="5400" b="0" i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0113" y="3134566"/>
            <a:ext cx="7345362" cy="1500187"/>
          </a:xfrm>
        </p:spPr>
        <p:txBody>
          <a:bodyPr anchor="t" anchorCtr="0"/>
          <a:lstStyle>
            <a:lvl1pPr marL="0" indent="0" algn="ctr">
              <a:spcBef>
                <a:spcPts val="300"/>
              </a:spcBef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B93A9-DE17-42E8-A366-46C30944BF1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15" name="Picture 14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9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17" name="Rectangle 16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" name="Rectangle 18"/>
              <p:cNvSpPr/>
              <p:nvPr/>
            </p:nvSpPr>
            <p:spPr>
              <a:xfrm>
                <a:off x="247157" y="1612392"/>
                <a:ext cx="8622792" cy="64008"/>
              </a:xfrm>
              <a:prstGeom prst="rect">
                <a:avLst/>
              </a:prstGeom>
              <a:solidFill>
                <a:schemeClr val="bg2">
                  <a:lumMod val="40000"/>
                  <a:lumOff val="60000"/>
                </a:schemeClr>
              </a:solidFill>
              <a:ln w="3175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111" y="2147888"/>
            <a:ext cx="3566160" cy="39274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2147888"/>
            <a:ext cx="3566160" cy="39274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6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18" name="Picture 17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11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20" name="Rectangle 19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21" name="Straight Connector 20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" name="Rectangle 21"/>
              <p:cNvSpPr/>
              <p:nvPr/>
            </p:nvSpPr>
            <p:spPr>
              <a:xfrm>
                <a:off x="247157" y="1612392"/>
                <a:ext cx="8622792" cy="64008"/>
              </a:xfrm>
              <a:prstGeom prst="rect">
                <a:avLst/>
              </a:prstGeom>
              <a:solidFill>
                <a:schemeClr val="bg2">
                  <a:lumMod val="40000"/>
                  <a:lumOff val="60000"/>
                </a:schemeClr>
              </a:solidFill>
              <a:ln w="3175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301" y="1708990"/>
            <a:ext cx="3566160" cy="832503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ts val="30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301" y="2590801"/>
            <a:ext cx="3566160" cy="348456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5539" y="1708990"/>
            <a:ext cx="3566160" cy="832503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ts val="30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5539" y="2590801"/>
            <a:ext cx="3566160" cy="348456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0" name="Straight Connector 29"/>
          <p:cNvCxnSpPr/>
          <p:nvPr/>
        </p:nvCxnSpPr>
        <p:spPr>
          <a:xfrm rot="16200000" flipH="1">
            <a:off x="2217480" y="4026438"/>
            <a:ext cx="4711326" cy="2286"/>
          </a:xfrm>
          <a:prstGeom prst="line">
            <a:avLst/>
          </a:prstGeom>
          <a:noFill/>
          <a:ln w="12700"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Straight Connector 22"/>
          <p:cNvCxnSpPr/>
          <p:nvPr/>
        </p:nvCxnSpPr>
        <p:spPr>
          <a:xfrm rot="16200000" flipH="1">
            <a:off x="2217480" y="4026438"/>
            <a:ext cx="4711326" cy="2286"/>
          </a:xfrm>
          <a:prstGeom prst="line">
            <a:avLst/>
          </a:prstGeom>
          <a:noFill/>
          <a:ln w="12700"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8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20" name="Picture 19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7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22" name="Rectangle 21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23" name="Straight Connector 22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" name="Rectangle 23"/>
              <p:cNvSpPr/>
              <p:nvPr/>
            </p:nvSpPr>
            <p:spPr>
              <a:xfrm>
                <a:off x="247157" y="1612392"/>
                <a:ext cx="8622792" cy="64008"/>
              </a:xfrm>
              <a:prstGeom prst="rect">
                <a:avLst/>
              </a:prstGeom>
              <a:solidFill>
                <a:schemeClr val="bg2">
                  <a:lumMod val="40000"/>
                  <a:lumOff val="60000"/>
                </a:schemeClr>
              </a:solidFill>
              <a:ln w="3175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7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19" name="Picture 18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6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21" name="Rectangle 20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22" name="Straight Connector 21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33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grpSp>
          <p:nvGrpSpPr>
            <p:cNvPr id="9" name="Group 26"/>
            <p:cNvGrpSpPr/>
            <p:nvPr/>
          </p:nvGrpSpPr>
          <p:grpSpPr>
            <a:xfrm>
              <a:off x="182880" y="173699"/>
              <a:ext cx="8778240" cy="6510602"/>
              <a:chOff x="182880" y="173699"/>
              <a:chExt cx="8778240" cy="6510602"/>
            </a:xfrm>
          </p:grpSpPr>
          <p:pic>
            <p:nvPicPr>
              <p:cNvPr id="28" name="Picture 27" descr="PaperPanel-Base.jpg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2880" y="173699"/>
                <a:ext cx="8778240" cy="6510602"/>
              </a:xfrm>
              <a:prstGeom prst="rect">
                <a:avLst/>
              </a:prstGeom>
              <a:noFill/>
              <a:ln w="12700">
                <a:noFill/>
              </a:ln>
              <a:effectLst>
                <a:outerShdw blurRad="63500" sx="101000" sy="101000" algn="ctr" rotWithShape="0">
                  <a:prstClr val="black">
                    <a:alpha val="40000"/>
                  </a:prstClr>
                </a:outerShdw>
              </a:effectLst>
              <a:scene3d>
                <a:camera prst="perspectiveFront" fov="4800000"/>
                <a:lightRig rig="threePt" dir="t"/>
              </a:scene3d>
            </p:spPr>
          </p:pic>
          <p:grpSp>
            <p:nvGrpSpPr>
              <p:cNvPr id="10" name="Group 10"/>
              <p:cNvGrpSpPr/>
              <p:nvPr/>
            </p:nvGrpSpPr>
            <p:grpSpPr>
              <a:xfrm>
                <a:off x="256032" y="237744"/>
                <a:ext cx="8622792" cy="6364224"/>
                <a:chOff x="247157" y="247430"/>
                <a:chExt cx="8622792" cy="6364224"/>
              </a:xfrm>
            </p:grpSpPr>
            <p:sp>
              <p:nvSpPr>
                <p:cNvPr id="30" name="Rectangle 29"/>
                <p:cNvSpPr>
                  <a:spLocks/>
                </p:cNvSpPr>
                <p:nvPr/>
              </p:nvSpPr>
              <p:spPr>
                <a:xfrm>
                  <a:off x="247157" y="247430"/>
                  <a:ext cx="8622792" cy="6364224"/>
                </a:xfrm>
                <a:prstGeom prst="rect">
                  <a:avLst/>
                </a:prstGeom>
                <a:noFill/>
                <a:ln w="12700">
                  <a:solidFill>
                    <a:schemeClr val="tx2">
                      <a:lumMod val="9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/>
                </a:p>
              </p:txBody>
            </p:sp>
            <p:cxnSp>
              <p:nvCxnSpPr>
                <p:cNvPr id="31" name="Straight Connector 30"/>
                <p:cNvCxnSpPr/>
                <p:nvPr/>
              </p:nvCxnSpPr>
              <p:spPr>
                <a:xfrm>
                  <a:off x="247157" y="6389024"/>
                  <a:ext cx="8622792" cy="1588"/>
                </a:xfrm>
                <a:prstGeom prst="line">
                  <a:avLst/>
                </a:prstGeom>
                <a:noFill/>
                <a:ln w="12700">
                  <a:solidFill>
                    <a:schemeClr val="tx2">
                      <a:lumMod val="9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</p:grpSp>
        </p:grpSp>
        <p:sp>
          <p:nvSpPr>
            <p:cNvPr id="33" name="Rectangle 32"/>
            <p:cNvSpPr/>
            <p:nvPr/>
          </p:nvSpPr>
          <p:spPr>
            <a:xfrm rot="5400000">
              <a:off x="801086" y="3274090"/>
              <a:ext cx="6135624" cy="64008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31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225" y="1169892"/>
            <a:ext cx="3008313" cy="9144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8319" y="609600"/>
            <a:ext cx="4114800" cy="5465763"/>
          </a:xfrm>
        </p:spPr>
        <p:txBody>
          <a:bodyPr>
            <a:normAutofit/>
          </a:bodyPr>
          <a:lstStyle>
            <a:lvl1pPr>
              <a:defRPr sz="2400" baseline="0"/>
            </a:lvl1pPr>
            <a:lvl2pPr>
              <a:defRPr sz="2200" baseline="0"/>
            </a:lvl2pPr>
            <a:lvl3pPr>
              <a:defRPr sz="2000" baseline="0"/>
            </a:lvl3pPr>
            <a:lvl4pPr>
              <a:defRPr sz="1800" baseline="0"/>
            </a:lvl4pPr>
            <a:lvl5pPr>
              <a:defRPr sz="1800" baseline="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225" y="2147888"/>
            <a:ext cx="3008313" cy="326231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20000"/>
              </a:lnSpc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2000"/>
              </a:spcBef>
              <a:buClr>
                <a:schemeClr val="bg1">
                  <a:lumMod val="75000"/>
                  <a:lumOff val="25000"/>
                </a:schemeClr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Content, Picture,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33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grpSp>
          <p:nvGrpSpPr>
            <p:cNvPr id="9" name="Group 26"/>
            <p:cNvGrpSpPr/>
            <p:nvPr/>
          </p:nvGrpSpPr>
          <p:grpSpPr>
            <a:xfrm>
              <a:off x="182880" y="173699"/>
              <a:ext cx="8778240" cy="6510602"/>
              <a:chOff x="182880" y="173699"/>
              <a:chExt cx="8778240" cy="6510602"/>
            </a:xfrm>
          </p:grpSpPr>
          <p:pic>
            <p:nvPicPr>
              <p:cNvPr id="21" name="Picture 20" descr="PaperPanel-Base.jpg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2880" y="173699"/>
                <a:ext cx="8778240" cy="6510602"/>
              </a:xfrm>
              <a:prstGeom prst="rect">
                <a:avLst/>
              </a:prstGeom>
              <a:noFill/>
              <a:ln w="12700">
                <a:noFill/>
              </a:ln>
              <a:effectLst>
                <a:outerShdw blurRad="63500" sx="101000" sy="101000" algn="ctr" rotWithShape="0">
                  <a:prstClr val="black">
                    <a:alpha val="40000"/>
                  </a:prstClr>
                </a:outerShdw>
              </a:effectLst>
              <a:scene3d>
                <a:camera prst="perspectiveFront" fov="4800000"/>
                <a:lightRig rig="threePt" dir="t"/>
              </a:scene3d>
            </p:spPr>
          </p:pic>
          <p:grpSp>
            <p:nvGrpSpPr>
              <p:cNvPr id="10" name="Group 10"/>
              <p:cNvGrpSpPr/>
              <p:nvPr/>
            </p:nvGrpSpPr>
            <p:grpSpPr>
              <a:xfrm>
                <a:off x="256032" y="237744"/>
                <a:ext cx="8622792" cy="6364224"/>
                <a:chOff x="247157" y="247430"/>
                <a:chExt cx="8622792" cy="6364224"/>
              </a:xfrm>
            </p:grpSpPr>
            <p:sp>
              <p:nvSpPr>
                <p:cNvPr id="23" name="Rectangle 22"/>
                <p:cNvSpPr>
                  <a:spLocks/>
                </p:cNvSpPr>
                <p:nvPr/>
              </p:nvSpPr>
              <p:spPr>
                <a:xfrm>
                  <a:off x="247157" y="247430"/>
                  <a:ext cx="8622792" cy="6364224"/>
                </a:xfrm>
                <a:prstGeom prst="rect">
                  <a:avLst/>
                </a:prstGeom>
                <a:noFill/>
                <a:ln w="12700">
                  <a:solidFill>
                    <a:schemeClr val="tx2">
                      <a:lumMod val="9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/>
                </a:p>
              </p:txBody>
            </p:sp>
            <p:cxnSp>
              <p:nvCxnSpPr>
                <p:cNvPr id="24" name="Straight Connector 23"/>
                <p:cNvCxnSpPr/>
                <p:nvPr/>
              </p:nvCxnSpPr>
              <p:spPr>
                <a:xfrm>
                  <a:off x="247157" y="6389024"/>
                  <a:ext cx="8622792" cy="1588"/>
                </a:xfrm>
                <a:prstGeom prst="line">
                  <a:avLst/>
                </a:prstGeom>
                <a:noFill/>
                <a:ln w="12700">
                  <a:solidFill>
                    <a:schemeClr val="tx2">
                      <a:lumMod val="9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</p:grpSp>
        </p:grpSp>
        <p:sp>
          <p:nvSpPr>
            <p:cNvPr id="20" name="Rectangle 19"/>
            <p:cNvSpPr/>
            <p:nvPr/>
          </p:nvSpPr>
          <p:spPr>
            <a:xfrm rot="5400000">
              <a:off x="801086" y="3274090"/>
              <a:ext cx="6135624" cy="64008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31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225" y="1694329"/>
            <a:ext cx="3008313" cy="9144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8319" y="609600"/>
            <a:ext cx="4114800" cy="5465763"/>
          </a:xfrm>
        </p:spPr>
        <p:txBody>
          <a:bodyPr>
            <a:normAutofit/>
          </a:bodyPr>
          <a:lstStyle>
            <a:lvl1pPr>
              <a:defRPr sz="2400" baseline="0"/>
            </a:lvl1pPr>
            <a:lvl2pPr>
              <a:defRPr sz="2200" baseline="0"/>
            </a:lvl2pPr>
            <a:lvl3pPr>
              <a:defRPr sz="2000" baseline="0"/>
            </a:lvl3pPr>
            <a:lvl4pPr>
              <a:defRPr sz="1800" baseline="0"/>
            </a:lvl4pPr>
            <a:lvl5pPr>
              <a:defRPr sz="1800" baseline="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225" y="2672323"/>
            <a:ext cx="3008313" cy="3403040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>
          <a:xfrm rot="10800000">
            <a:off x="258763" y="1594462"/>
            <a:ext cx="3575304" cy="6400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1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Picture Placeholder 16"/>
          <p:cNvSpPr>
            <a:spLocks noGrp="1"/>
          </p:cNvSpPr>
          <p:nvPr>
            <p:ph type="pic" sz="quarter" idx="13"/>
          </p:nvPr>
        </p:nvSpPr>
        <p:spPr>
          <a:xfrm>
            <a:off x="352892" y="310123"/>
            <a:ext cx="3398837" cy="1204912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25" name="Rectangle 24"/>
          <p:cNvSpPr/>
          <p:nvPr/>
        </p:nvSpPr>
        <p:spPr>
          <a:xfrm rot="10800000">
            <a:off x="258763" y="1594462"/>
            <a:ext cx="3575304" cy="6400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1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32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grpSp>
          <p:nvGrpSpPr>
            <p:cNvPr id="9" name="Group 26"/>
            <p:cNvGrpSpPr/>
            <p:nvPr/>
          </p:nvGrpSpPr>
          <p:grpSpPr>
            <a:xfrm>
              <a:off x="182880" y="173699"/>
              <a:ext cx="8778240" cy="6510602"/>
              <a:chOff x="182880" y="173699"/>
              <a:chExt cx="8778240" cy="6510602"/>
            </a:xfrm>
          </p:grpSpPr>
          <p:pic>
            <p:nvPicPr>
              <p:cNvPr id="36" name="Picture 35" descr="PaperPanel-Base.jpg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2880" y="173699"/>
                <a:ext cx="8778240" cy="6510602"/>
              </a:xfrm>
              <a:prstGeom prst="rect">
                <a:avLst/>
              </a:prstGeom>
              <a:noFill/>
              <a:ln w="12700">
                <a:noFill/>
              </a:ln>
              <a:effectLst>
                <a:outerShdw blurRad="63500" sx="101000" sy="101000" algn="ctr" rotWithShape="0">
                  <a:prstClr val="black">
                    <a:alpha val="40000"/>
                  </a:prstClr>
                </a:outerShdw>
              </a:effectLst>
              <a:scene3d>
                <a:camera prst="perspectiveFront" fov="4800000"/>
                <a:lightRig rig="threePt" dir="t"/>
              </a:scene3d>
            </p:spPr>
          </p:pic>
          <p:grpSp>
            <p:nvGrpSpPr>
              <p:cNvPr id="10" name="Group 10"/>
              <p:cNvGrpSpPr/>
              <p:nvPr/>
            </p:nvGrpSpPr>
            <p:grpSpPr>
              <a:xfrm>
                <a:off x="256032" y="237744"/>
                <a:ext cx="8622792" cy="6364224"/>
                <a:chOff x="247157" y="247430"/>
                <a:chExt cx="8622792" cy="6364224"/>
              </a:xfrm>
            </p:grpSpPr>
            <p:sp>
              <p:nvSpPr>
                <p:cNvPr id="38" name="Rectangle 37"/>
                <p:cNvSpPr>
                  <a:spLocks/>
                </p:cNvSpPr>
                <p:nvPr/>
              </p:nvSpPr>
              <p:spPr>
                <a:xfrm>
                  <a:off x="247157" y="247430"/>
                  <a:ext cx="8622792" cy="6364224"/>
                </a:xfrm>
                <a:prstGeom prst="rect">
                  <a:avLst/>
                </a:prstGeom>
                <a:noFill/>
                <a:ln w="12700">
                  <a:solidFill>
                    <a:schemeClr val="tx2">
                      <a:lumMod val="9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/>
                </a:p>
              </p:txBody>
            </p:sp>
            <p:cxnSp>
              <p:nvCxnSpPr>
                <p:cNvPr id="39" name="Straight Connector 38"/>
                <p:cNvCxnSpPr/>
                <p:nvPr/>
              </p:nvCxnSpPr>
              <p:spPr>
                <a:xfrm>
                  <a:off x="247157" y="6389024"/>
                  <a:ext cx="8622792" cy="1588"/>
                </a:xfrm>
                <a:prstGeom prst="line">
                  <a:avLst/>
                </a:prstGeom>
                <a:noFill/>
                <a:ln w="12700">
                  <a:solidFill>
                    <a:schemeClr val="tx2">
                      <a:lumMod val="9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</p:cxnSp>
          </p:grpSp>
        </p:grpSp>
        <p:sp>
          <p:nvSpPr>
            <p:cNvPr id="35" name="Rectangle 34"/>
            <p:cNvSpPr/>
            <p:nvPr/>
          </p:nvSpPr>
          <p:spPr>
            <a:xfrm rot="5400000">
              <a:off x="801086" y="3274090"/>
              <a:ext cx="6135624" cy="64008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 w="31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691640"/>
            <a:ext cx="3008376" cy="914400"/>
          </a:xfrm>
        </p:spPr>
        <p:txBody>
          <a:bodyPr anchor="b">
            <a:no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38559" y="612775"/>
            <a:ext cx="4114800" cy="5468112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2670048"/>
            <a:ext cx="3008376" cy="34015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20000"/>
              </a:lnSpc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20000"/>
              </a:lnSpc>
              <a:spcBef>
                <a:spcPts val="2000"/>
              </a:spcBef>
              <a:buClr>
                <a:schemeClr val="bg1">
                  <a:lumMod val="75000"/>
                  <a:lumOff val="25000"/>
                </a:schemeClr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26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36" name="Picture 35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9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38" name="Rectangle 37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39" name="Straight Connector 38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1" y="4287819"/>
            <a:ext cx="8021977" cy="916193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6347" y="331694"/>
            <a:ext cx="8421624" cy="3783106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1" y="5271247"/>
            <a:ext cx="8021977" cy="101301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300"/>
              </a:spcBef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20000"/>
              </a:lnSpc>
              <a:spcBef>
                <a:spcPts val="2000"/>
              </a:spcBef>
              <a:buClr>
                <a:schemeClr val="bg1">
                  <a:lumMod val="75000"/>
                  <a:lumOff val="25000"/>
                </a:schemeClr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256032" y="4203192"/>
            <a:ext cx="8622792" cy="6400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1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256032" y="4203192"/>
            <a:ext cx="8622792" cy="6400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1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9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21" name="Picture 20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8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23" name="Rectangle 22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24" name="Straight Connector 23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" name="Rectangle 24"/>
              <p:cNvSpPr/>
              <p:nvPr/>
            </p:nvSpPr>
            <p:spPr>
              <a:xfrm>
                <a:off x="247157" y="1612392"/>
                <a:ext cx="8622792" cy="64008"/>
              </a:xfrm>
              <a:prstGeom prst="rect">
                <a:avLst/>
              </a:prstGeom>
              <a:solidFill>
                <a:schemeClr val="bg2">
                  <a:lumMod val="40000"/>
                  <a:lumOff val="60000"/>
                </a:schemeClr>
              </a:solidFill>
              <a:ln w="3175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9"/>
          <p:cNvGrpSpPr/>
          <p:nvPr/>
        </p:nvGrpSpPr>
        <p:grpSpPr>
          <a:xfrm>
            <a:off x="182880" y="173699"/>
            <a:ext cx="8778240" cy="6510602"/>
            <a:chOff x="182880" y="173699"/>
            <a:chExt cx="8778240" cy="6510602"/>
          </a:xfrm>
        </p:grpSpPr>
        <p:pic>
          <p:nvPicPr>
            <p:cNvPr id="21" name="Picture 20" descr="PaperPanel-Base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2880" y="173699"/>
              <a:ext cx="8778240" cy="6510602"/>
            </a:xfrm>
            <a:prstGeom prst="rect">
              <a:avLst/>
            </a:prstGeom>
            <a:noFill/>
            <a:ln w="12700">
              <a:noFill/>
            </a:ln>
            <a:effectLst>
              <a:outerShdw blurRad="63500" sx="101000" sy="101000" algn="ctr" rotWithShape="0">
                <a:prstClr val="black">
                  <a:alpha val="40000"/>
                </a:prstClr>
              </a:outerShdw>
            </a:effectLst>
            <a:scene3d>
              <a:camera prst="perspectiveFront" fov="4800000"/>
              <a:lightRig rig="threePt" dir="t"/>
            </a:scene3d>
          </p:spPr>
        </p:pic>
        <p:grpSp>
          <p:nvGrpSpPr>
            <p:cNvPr id="8" name="Group 10"/>
            <p:cNvGrpSpPr/>
            <p:nvPr/>
          </p:nvGrpSpPr>
          <p:grpSpPr>
            <a:xfrm>
              <a:off x="256032" y="237744"/>
              <a:ext cx="8622792" cy="6364224"/>
              <a:chOff x="247157" y="247430"/>
              <a:chExt cx="8622792" cy="6364224"/>
            </a:xfrm>
          </p:grpSpPr>
          <p:sp>
            <p:nvSpPr>
              <p:cNvPr id="23" name="Rectangle 22"/>
              <p:cNvSpPr>
                <a:spLocks/>
              </p:cNvSpPr>
              <p:nvPr/>
            </p:nvSpPr>
            <p:spPr>
              <a:xfrm>
                <a:off x="247157" y="247430"/>
                <a:ext cx="8622792" cy="6364224"/>
              </a:xfrm>
              <a:prstGeom prst="rect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24" name="Straight Connector 23"/>
              <p:cNvCxnSpPr/>
              <p:nvPr/>
            </p:nvCxnSpPr>
            <p:spPr>
              <a:xfrm>
                <a:off x="247157" y="6389024"/>
                <a:ext cx="8622792" cy="1588"/>
              </a:xfrm>
              <a:prstGeom prst="line">
                <a:avLst/>
              </a:prstGeom>
              <a:noFill/>
              <a:ln w="12700">
                <a:solidFill>
                  <a:schemeClr val="tx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399" y="609600"/>
            <a:ext cx="1416423" cy="5516563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222" y="609600"/>
            <a:ext cx="6279777" cy="5516563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 rot="5400000">
            <a:off x="4242277" y="3274090"/>
            <a:ext cx="6135624" cy="6400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1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 rot="5400000">
            <a:off x="4242277" y="3274090"/>
            <a:ext cx="6135624" cy="6400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1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0113" y="244158"/>
            <a:ext cx="7345362" cy="1339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0112" y="2133601"/>
            <a:ext cx="7345363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43840" y="6371591"/>
            <a:ext cx="2133600" cy="2593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60000"/>
                    <a:lumOff val="40000"/>
                  </a:schemeClr>
                </a:solidFill>
                <a:latin typeface="Brush Script MT" pitchFamily="66" charset="0"/>
              </a:defRPr>
            </a:lvl1pPr>
          </a:lstStyle>
          <a:p>
            <a:fld id="{E9F72E2A-23A4-A149-BFE7-B8B75EEE96F9}" type="datetimeFigureOut">
              <a:rPr lang="en-US" smtClean="0"/>
              <a:pPr/>
              <a:t>1/11/18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58840" y="6371591"/>
            <a:ext cx="2895600" cy="25781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200" kern="1200">
                <a:solidFill>
                  <a:schemeClr val="bg2">
                    <a:lumMod val="60000"/>
                    <a:lumOff val="40000"/>
                  </a:schemeClr>
                </a:solidFill>
                <a:latin typeface="Brush Script MT" pitchFamily="66" charset="0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191000" y="6356350"/>
            <a:ext cx="762000" cy="271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200" kern="1200">
                <a:solidFill>
                  <a:schemeClr val="bg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5609A78B-3194-E348-85F9-734263846E0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Font typeface="Arial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79438" indent="-228600" algn="l" defTabSz="914400" rtl="0" eaLnBrk="1" latinLnBrk="0" hangingPunct="1">
        <a:spcBef>
          <a:spcPts val="600"/>
        </a:spcBef>
        <a:buClr>
          <a:schemeClr val="bg2">
            <a:lumMod val="60000"/>
            <a:lumOff val="40000"/>
          </a:schemeClr>
        </a:buClr>
        <a:buFont typeface="Arial" pitchFamily="34" charset="0"/>
        <a:buChar char="•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8038" indent="-2286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Font typeface="Arial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36638" indent="-228600" algn="l" defTabSz="914400" rtl="0" eaLnBrk="1" latinLnBrk="0" hangingPunct="1">
        <a:spcBef>
          <a:spcPts val="600"/>
        </a:spcBef>
        <a:buClr>
          <a:schemeClr val="bg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265238" indent="-2286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hyperlink" Target="https://www.youtube.com/watch?v=wE2bEM5MVwc" TargetMode="External"/><Relationship Id="rId1" Type="http://schemas.openxmlformats.org/officeDocument/2006/relationships/video" Target="file://localhost/Volumes/Elesha's/PRESENTATION/Lara's%20Scene.mp4" TargetMode="External"/><Relationship Id="rId2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Relationship Id="rId3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hyperlink" Target="https://www.youtube.com/edit?o=U&amp;video_id=Mb5cenrlJZs" TargetMode="External"/><Relationship Id="rId1" Type="http://schemas.openxmlformats.org/officeDocument/2006/relationships/video" Target="file://localhost/Volumes/Elesha's/PRESENTATION/Moving%20Image.mp4" TargetMode="External"/><Relationship Id="rId2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4" Type="http://schemas.openxmlformats.org/officeDocument/2006/relationships/hyperlink" Target="https://www.youtube.com/edit?o=U&amp;video_id=KvPlJR1hX4o" TargetMode="External"/><Relationship Id="rId1" Type="http://schemas.openxmlformats.org/officeDocument/2006/relationships/video" Target="file://localhost/Volumes/Elesha's/PRESENTATION/Using%20Space.mp4" TargetMode="External"/><Relationship Id="rId2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Relationship Id="rId3" Type="http://schemas.openxmlformats.org/officeDocument/2006/relationships/image" Target="../media/image36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Relationship Id="rId3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/>
          <a:lstStyle/>
          <a:p>
            <a:r>
              <a:rPr lang="en-US" sz="10000" dirty="0" smtClean="0">
                <a:solidFill>
                  <a:schemeClr val="tx1">
                    <a:lumMod val="50000"/>
                  </a:schemeClr>
                </a:solidFill>
                <a:latin typeface="Bickham Script Pro Regular"/>
                <a:cs typeface="Bickham Script Pro Regular"/>
              </a:rPr>
              <a:t>See How They Lie</a:t>
            </a:r>
            <a:endParaRPr lang="en-US" sz="10000" dirty="0">
              <a:solidFill>
                <a:schemeClr val="tx1">
                  <a:lumMod val="50000"/>
                </a:schemeClr>
              </a:solidFill>
              <a:latin typeface="Bickham Script Pro Regular"/>
              <a:cs typeface="Bickham Script Pro Regular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By </a:t>
            </a:r>
            <a:r>
              <a:rPr lang="en-US" dirty="0" err="1" smtClean="0">
                <a:solidFill>
                  <a:schemeClr val="bg1"/>
                </a:solidFill>
                <a:latin typeface="Arial"/>
                <a:cs typeface="Arial"/>
              </a:rPr>
              <a:t>Elesha</a:t>
            </a: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 May Pederson </a:t>
            </a:r>
          </a:p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P146008</a:t>
            </a:r>
          </a:p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Major Project 1</a:t>
            </a:r>
            <a:endParaRPr lang="en-US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e how they li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03236"/>
            <a:ext cx="9129470" cy="511385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0973" y="104101"/>
            <a:ext cx="842179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0" dirty="0" smtClean="0">
                <a:solidFill>
                  <a:srgbClr val="7F7F7F"/>
                </a:solidFill>
                <a:latin typeface="Bickham Script Pro Regular"/>
                <a:cs typeface="Bickham Script Pro Regular"/>
              </a:rPr>
              <a:t>Secrets don’t stay buried forever…</a:t>
            </a:r>
            <a:endParaRPr lang="en-US" sz="7000" dirty="0">
              <a:solidFill>
                <a:srgbClr val="7F7F7F"/>
              </a:solidFill>
              <a:latin typeface="Bickham Script Pro Regular"/>
              <a:cs typeface="Bickham Script Pro Regular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5527"/>
            <a:ext cx="7345362" cy="1339850"/>
          </a:xfrm>
        </p:spPr>
        <p:txBody>
          <a:bodyPr/>
          <a:lstStyle/>
          <a:p>
            <a:r>
              <a:rPr lang="en-US" dirty="0" smtClean="0">
                <a:solidFill>
                  <a:schemeClr val="tx1">
                    <a:lumMod val="50000"/>
                  </a:schemeClr>
                </a:solidFill>
                <a:latin typeface="Arial"/>
                <a:cs typeface="Arial"/>
              </a:rPr>
              <a:t>Genre Expectation</a:t>
            </a:r>
            <a:endParaRPr lang="en-US" dirty="0">
              <a:solidFill>
                <a:schemeClr val="tx1">
                  <a:lumMod val="5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1 at 22.32.1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627" y="1263806"/>
            <a:ext cx="3702396" cy="2715585"/>
          </a:xfrm>
          <a:prstGeom prst="rect">
            <a:avLst/>
          </a:prstGeom>
        </p:spPr>
      </p:pic>
      <p:pic>
        <p:nvPicPr>
          <p:cNvPr id="5" name="Picture 4" descr="Screen Shot 2018-01-11 at 22.32.35.png"/>
          <p:cNvPicPr>
            <a:picLocks noChangeAspect="1"/>
          </p:cNvPicPr>
          <p:nvPr/>
        </p:nvPicPr>
        <p:blipFill>
          <a:blip r:embed="rId3"/>
          <a:srcRect l="4459" r="4285" b="4872"/>
          <a:stretch>
            <a:fillRect/>
          </a:stretch>
        </p:blipFill>
        <p:spPr>
          <a:xfrm>
            <a:off x="4913582" y="1201340"/>
            <a:ext cx="3768468" cy="2692237"/>
          </a:xfrm>
          <a:prstGeom prst="rect">
            <a:avLst/>
          </a:prstGeom>
        </p:spPr>
      </p:pic>
      <p:pic>
        <p:nvPicPr>
          <p:cNvPr id="6" name="Picture 5" descr="Screen Shot 2018-01-11 at 22.32.4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600" y="3958569"/>
            <a:ext cx="3771963" cy="26556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96738"/>
            <a:ext cx="7345362" cy="133985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Teen Drama/Mystery/Thriller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Lara's Scene.mp4">
            <a:hlinkClick r:id="" action="ppaction://media"/>
          </p:cNvPr>
          <p:cNvPicPr/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3945" y="1717753"/>
            <a:ext cx="8410052" cy="47306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719017" y="1214676"/>
            <a:ext cx="58218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  <a:hlinkClick r:id="rId4"/>
              </a:rPr>
              <a:t>https://www.youtube.com/watch?v=wE2bEM5MVwc</a:t>
            </a: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 </a:t>
            </a: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Comps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1 at 20.29.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443" y="1649161"/>
            <a:ext cx="7210032" cy="46969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>
                    <a:lumMod val="50000"/>
                  </a:schemeClr>
                </a:solidFill>
                <a:latin typeface="Arial"/>
                <a:cs typeface="Arial"/>
              </a:rPr>
              <a:t>Followers on </a:t>
            </a:r>
            <a:r>
              <a:rPr lang="en-US" dirty="0" err="1" smtClean="0">
                <a:solidFill>
                  <a:schemeClr val="tx1">
                    <a:lumMod val="50000"/>
                  </a:schemeClr>
                </a:solidFill>
                <a:latin typeface="Arial"/>
                <a:cs typeface="Arial"/>
              </a:rPr>
              <a:t>Instagram</a:t>
            </a:r>
            <a:endParaRPr lang="en-US" dirty="0">
              <a:solidFill>
                <a:schemeClr val="tx1">
                  <a:lumMod val="5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Picture 3" descr="26905863_1926025154093931_1039223072_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868" y="1696930"/>
            <a:ext cx="2752386" cy="4897161"/>
          </a:xfrm>
          <a:prstGeom prst="rect">
            <a:avLst/>
          </a:prstGeom>
        </p:spPr>
      </p:pic>
      <p:pic>
        <p:nvPicPr>
          <p:cNvPr id="5" name="Picture 4" descr="26781774_1926025227427257_749384338_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308" y="1696930"/>
            <a:ext cx="2752386" cy="4897161"/>
          </a:xfrm>
          <a:prstGeom prst="rect">
            <a:avLst/>
          </a:prstGeom>
        </p:spPr>
      </p:pic>
      <p:pic>
        <p:nvPicPr>
          <p:cNvPr id="6" name="Picture 5" descr="26782237_1926025307427249_336784578_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1167" y="1696931"/>
            <a:ext cx="2752385" cy="489716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Followers on Twitter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1 at 11.39.5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4243" y="1817669"/>
            <a:ext cx="4026939" cy="1789751"/>
          </a:xfrm>
          <a:prstGeom prst="rect">
            <a:avLst/>
          </a:prstGeom>
        </p:spPr>
      </p:pic>
      <p:pic>
        <p:nvPicPr>
          <p:cNvPr id="5" name="Picture 4" descr="Screen Shot 2018-01-11 at 11.37.5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915" y="1817669"/>
            <a:ext cx="4271133" cy="1789751"/>
          </a:xfrm>
          <a:prstGeom prst="rect">
            <a:avLst/>
          </a:prstGeom>
        </p:spPr>
      </p:pic>
      <p:pic>
        <p:nvPicPr>
          <p:cNvPr id="7" name="Picture 6" descr="Screen Shot 2018-01-11 at 11.38.5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916" y="4091376"/>
            <a:ext cx="4052520" cy="1640862"/>
          </a:xfrm>
          <a:prstGeom prst="rect">
            <a:avLst/>
          </a:prstGeom>
        </p:spPr>
      </p:pic>
      <p:pic>
        <p:nvPicPr>
          <p:cNvPr id="8" name="Picture 7" descr="Screen Shot 2018-01-11 at 11.39.21.png"/>
          <p:cNvPicPr>
            <a:picLocks noChangeAspect="1"/>
          </p:cNvPicPr>
          <p:nvPr/>
        </p:nvPicPr>
        <p:blipFill>
          <a:blip r:embed="rId5"/>
          <a:srcRect l="4814"/>
          <a:stretch>
            <a:fillRect/>
          </a:stretch>
        </p:blipFill>
        <p:spPr>
          <a:xfrm>
            <a:off x="4570048" y="4091376"/>
            <a:ext cx="4271134" cy="164086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Re-creating My Comps 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0 at 15.39.4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6887" y="1625652"/>
            <a:ext cx="5394275" cy="47897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1912" y="244158"/>
            <a:ext cx="7771527" cy="133985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Extreme Close Up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0 at 15.40.0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387" y="1691934"/>
            <a:ext cx="2870832" cy="4736419"/>
          </a:xfrm>
          <a:prstGeom prst="rect">
            <a:avLst/>
          </a:prstGeom>
        </p:spPr>
      </p:pic>
      <p:pic>
        <p:nvPicPr>
          <p:cNvPr id="5" name="Picture 4" descr="Screen Shot 2018-01-10 at 15.37.4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0237" y="1691934"/>
            <a:ext cx="2471271" cy="47364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8-01-10 at 15.40.1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971" y="1672600"/>
            <a:ext cx="2854645" cy="4674779"/>
          </a:xfrm>
          <a:prstGeom prst="rect">
            <a:avLst/>
          </a:prstGeom>
        </p:spPr>
      </p:pic>
      <p:pic>
        <p:nvPicPr>
          <p:cNvPr id="5" name="Picture 4" descr="Screen Shot 2018-01-10 at 13.46.3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5025" y="1672600"/>
            <a:ext cx="2850253" cy="467477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917275" y="468478"/>
            <a:ext cx="555720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dirty="0" smtClean="0">
                <a:solidFill>
                  <a:srgbClr val="7F7F7F"/>
                </a:solidFill>
                <a:latin typeface="Arial"/>
                <a:cs typeface="Arial"/>
              </a:rPr>
              <a:t>High Angle</a:t>
            </a:r>
            <a:endParaRPr lang="en-US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Framing in a Car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0 at 15.36.5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4817" y="1661549"/>
            <a:ext cx="2819645" cy="4621335"/>
          </a:xfrm>
          <a:prstGeom prst="rect">
            <a:avLst/>
          </a:prstGeom>
        </p:spPr>
      </p:pic>
      <p:pic>
        <p:nvPicPr>
          <p:cNvPr id="5" name="Picture 4" descr="Screen Shot 2018-01-10 at 15.36.4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9221" y="1671960"/>
            <a:ext cx="2878183" cy="47097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Hiding Identity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5" name="Picture 4" descr="Screen Shot 2018-01-10 at 15.37.0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5523" y="1731583"/>
            <a:ext cx="4286759" cy="46293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119418"/>
            <a:ext cx="7345362" cy="1339850"/>
          </a:xfrm>
        </p:spPr>
        <p:txBody>
          <a:bodyPr>
            <a:normAutofit/>
          </a:bodyPr>
          <a:lstStyle/>
          <a:p>
            <a:r>
              <a:rPr lang="en-US" sz="3500" dirty="0" smtClean="0">
                <a:solidFill>
                  <a:srgbClr val="7F7F7F"/>
                </a:solidFill>
                <a:latin typeface="Arial"/>
                <a:cs typeface="Arial"/>
              </a:rPr>
              <a:t>Turning Photography into Moving Images</a:t>
            </a:r>
            <a:endParaRPr lang="en-US" sz="3500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Moving Image.mp4">
            <a:hlinkClick r:id="" action="ppaction://media"/>
          </p:cNvPr>
          <p:cNvPicPr/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3533" y="1729762"/>
            <a:ext cx="8494668" cy="477825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16960" y="1269710"/>
            <a:ext cx="63321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Arial"/>
                <a:cs typeface="Arial"/>
                <a:hlinkClick r:id="rId4"/>
              </a:rPr>
              <a:t>https://www.youtube.com/edit?o=U&amp;video_id=Mb5cenrlJZs</a:t>
            </a:r>
            <a:r>
              <a:rPr lang="en-US" dirty="0" smtClea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358679"/>
            <a:ext cx="7345362" cy="1339850"/>
          </a:xfrm>
        </p:spPr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Camera Technique 1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5" name="Picture 4" descr="Lara Moodboar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518" y="1673039"/>
            <a:ext cx="3609226" cy="471908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663739" y="2883743"/>
            <a:ext cx="35817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Off Centre</a:t>
            </a:r>
          </a:p>
          <a:p>
            <a:pPr marL="342900" indent="-342900">
              <a:buFont typeface="+mj-lt"/>
              <a:buAutoNum type="arabicPeriod"/>
            </a:pPr>
            <a:endParaRPr lang="en-US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High/Low angles</a:t>
            </a:r>
          </a:p>
          <a:p>
            <a:pPr marL="342900" indent="-342900">
              <a:buFont typeface="+mj-lt"/>
              <a:buAutoNum type="arabicPeriod"/>
            </a:pPr>
            <a:endParaRPr lang="en-US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Negative room space</a:t>
            </a:r>
          </a:p>
          <a:p>
            <a:pPr marL="342900" indent="-342900">
              <a:buFont typeface="+mj-lt"/>
              <a:buAutoNum type="arabicPeriod"/>
            </a:pPr>
            <a:endParaRPr lang="en-US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Drastic change in angles</a:t>
            </a:r>
            <a:endParaRPr lang="en-US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69094" y="296213"/>
            <a:ext cx="34145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latin typeface="Arial"/>
                <a:cs typeface="Arial"/>
              </a:rPr>
              <a:t>AESTHETI</a:t>
            </a:r>
            <a:r>
              <a:rPr lang="en-US" sz="2000" b="1" dirty="0" smtClean="0">
                <a:solidFill>
                  <a:srgbClr val="000000"/>
                </a:solidFill>
                <a:latin typeface="Arial"/>
                <a:cs typeface="Arial"/>
              </a:rPr>
              <a:t>CS</a:t>
            </a:r>
            <a:endParaRPr lang="en-US" sz="20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>
                    <a:lumMod val="50000"/>
                  </a:schemeClr>
                </a:solidFill>
                <a:latin typeface="Arial"/>
                <a:cs typeface="Arial"/>
              </a:rPr>
              <a:t>My Version</a:t>
            </a:r>
            <a:endParaRPr lang="en-US" dirty="0">
              <a:solidFill>
                <a:schemeClr val="tx1">
                  <a:lumMod val="5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1 at 20.51.56.png"/>
          <p:cNvPicPr>
            <a:picLocks noChangeAspect="1"/>
          </p:cNvPicPr>
          <p:nvPr/>
        </p:nvPicPr>
        <p:blipFill>
          <a:blip r:embed="rId2"/>
          <a:srcRect r="66627"/>
          <a:stretch>
            <a:fillRect/>
          </a:stretch>
        </p:blipFill>
        <p:spPr>
          <a:xfrm>
            <a:off x="281074" y="1661804"/>
            <a:ext cx="3039759" cy="1742644"/>
          </a:xfrm>
          <a:prstGeom prst="rect">
            <a:avLst/>
          </a:prstGeom>
        </p:spPr>
      </p:pic>
      <p:pic>
        <p:nvPicPr>
          <p:cNvPr id="5" name="Picture 4" descr="Screen Shot 2018-01-11 at 20.51.56.png"/>
          <p:cNvPicPr>
            <a:picLocks noChangeAspect="1"/>
          </p:cNvPicPr>
          <p:nvPr/>
        </p:nvPicPr>
        <p:blipFill>
          <a:blip r:embed="rId2"/>
          <a:srcRect l="33263" r="33835"/>
          <a:stretch>
            <a:fillRect/>
          </a:stretch>
        </p:blipFill>
        <p:spPr>
          <a:xfrm>
            <a:off x="3352063" y="2847216"/>
            <a:ext cx="3070989" cy="1785745"/>
          </a:xfrm>
          <a:prstGeom prst="rect">
            <a:avLst/>
          </a:prstGeom>
        </p:spPr>
      </p:pic>
      <p:pic>
        <p:nvPicPr>
          <p:cNvPr id="6" name="Picture 5" descr="Screen Shot 2018-01-11 at 20.51.56.png"/>
          <p:cNvPicPr>
            <a:picLocks noChangeAspect="1"/>
          </p:cNvPicPr>
          <p:nvPr/>
        </p:nvPicPr>
        <p:blipFill>
          <a:blip r:embed="rId2"/>
          <a:srcRect l="66173"/>
          <a:stretch>
            <a:fillRect/>
          </a:stretch>
        </p:blipFill>
        <p:spPr>
          <a:xfrm>
            <a:off x="5725574" y="4593540"/>
            <a:ext cx="3133452" cy="177223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anna Moodboar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762" y="1676113"/>
            <a:ext cx="3570474" cy="47606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91170" y="2852021"/>
            <a:ext cx="33728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Always on the left</a:t>
            </a:r>
          </a:p>
          <a:p>
            <a:pPr marL="342900" indent="-342900">
              <a:buFont typeface="+mj-lt"/>
              <a:buAutoNum type="arabicPeriod"/>
            </a:pPr>
            <a:endParaRPr lang="en-US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Negative space</a:t>
            </a:r>
          </a:p>
          <a:p>
            <a:pPr marL="342900" indent="-342900">
              <a:buFont typeface="+mj-lt"/>
              <a:buAutoNum type="arabicPeriod"/>
            </a:pPr>
            <a:endParaRPr lang="en-US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Background always </a:t>
            </a:r>
            <a:r>
              <a:rPr lang="en-US" dirty="0" smtClean="0">
                <a:latin typeface="Arial"/>
                <a:cs typeface="Arial"/>
              </a:rPr>
              <a:t>blurry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71616" y="447657"/>
            <a:ext cx="61836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7F7F7F"/>
                </a:solidFill>
                <a:latin typeface="Arial"/>
                <a:cs typeface="Arial"/>
              </a:rPr>
              <a:t>Camera Technique 2</a:t>
            </a:r>
            <a:endParaRPr lang="en-US" sz="4800" dirty="0">
              <a:solidFill>
                <a:srgbClr val="7F7F7F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>
                    <a:lumMod val="50000"/>
                  </a:schemeClr>
                </a:solidFill>
                <a:latin typeface="Arial"/>
                <a:cs typeface="Arial"/>
              </a:rPr>
              <a:t>My Version</a:t>
            </a:r>
            <a:endParaRPr lang="en-US" dirty="0">
              <a:solidFill>
                <a:schemeClr val="tx1">
                  <a:lumMod val="5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1 at 20.52.04.png"/>
          <p:cNvPicPr>
            <a:picLocks noChangeAspect="1"/>
          </p:cNvPicPr>
          <p:nvPr/>
        </p:nvPicPr>
        <p:blipFill>
          <a:blip r:embed="rId2"/>
          <a:srcRect t="7103" r="66615" b="5843"/>
          <a:stretch>
            <a:fillRect/>
          </a:stretch>
        </p:blipFill>
        <p:spPr>
          <a:xfrm>
            <a:off x="5620681" y="1717753"/>
            <a:ext cx="3218716" cy="1728164"/>
          </a:xfrm>
          <a:prstGeom prst="rect">
            <a:avLst/>
          </a:prstGeom>
        </p:spPr>
      </p:pic>
      <p:pic>
        <p:nvPicPr>
          <p:cNvPr id="5" name="Picture 4" descr="Screen Shot 2018-01-11 at 20.52.04.png"/>
          <p:cNvPicPr>
            <a:picLocks noChangeAspect="1"/>
          </p:cNvPicPr>
          <p:nvPr/>
        </p:nvPicPr>
        <p:blipFill>
          <a:blip r:embed="rId2"/>
          <a:srcRect l="33376" r="33381" b="5195"/>
          <a:stretch>
            <a:fillRect/>
          </a:stretch>
        </p:blipFill>
        <p:spPr>
          <a:xfrm>
            <a:off x="2425563" y="2670600"/>
            <a:ext cx="3206321" cy="1882775"/>
          </a:xfrm>
          <a:prstGeom prst="rect">
            <a:avLst/>
          </a:prstGeom>
        </p:spPr>
      </p:pic>
      <p:pic>
        <p:nvPicPr>
          <p:cNvPr id="6" name="Picture 5" descr="Screen Shot 2018-01-11 at 20.52.04.png"/>
          <p:cNvPicPr>
            <a:picLocks noChangeAspect="1"/>
          </p:cNvPicPr>
          <p:nvPr/>
        </p:nvPicPr>
        <p:blipFill>
          <a:blip r:embed="rId2"/>
          <a:srcRect l="66624" t="3318" b="7188"/>
          <a:stretch>
            <a:fillRect/>
          </a:stretch>
        </p:blipFill>
        <p:spPr>
          <a:xfrm>
            <a:off x="291485" y="4553375"/>
            <a:ext cx="3292723" cy="181793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Camera Technique 3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Megan Moodboar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420" y="1692399"/>
            <a:ext cx="3477945" cy="46372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09481" y="2956618"/>
            <a:ext cx="31126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Always central</a:t>
            </a:r>
          </a:p>
          <a:p>
            <a:pPr marL="342900" indent="-342900">
              <a:buFont typeface="+mj-lt"/>
              <a:buAutoNum type="arabicPeriod"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Confident</a:t>
            </a:r>
          </a:p>
          <a:p>
            <a:pPr marL="342900" indent="-342900">
              <a:buFont typeface="+mj-lt"/>
              <a:buAutoNum type="arabicPeriod"/>
            </a:pPr>
            <a:endParaRPr lang="en-US" dirty="0" smtClean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Equally balanced</a:t>
            </a: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>
                    <a:lumMod val="50000"/>
                  </a:schemeClr>
                </a:solidFill>
                <a:latin typeface="Arial"/>
                <a:cs typeface="Arial"/>
              </a:rPr>
              <a:t>My Version</a:t>
            </a:r>
            <a:endParaRPr lang="en-US" dirty="0">
              <a:solidFill>
                <a:schemeClr val="tx1">
                  <a:lumMod val="5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1 at 20.52.10.png"/>
          <p:cNvPicPr>
            <a:picLocks noChangeAspect="1"/>
          </p:cNvPicPr>
          <p:nvPr/>
        </p:nvPicPr>
        <p:blipFill>
          <a:blip r:embed="rId2"/>
          <a:srcRect r="66169" b="7339"/>
          <a:stretch>
            <a:fillRect/>
          </a:stretch>
        </p:blipFill>
        <p:spPr>
          <a:xfrm>
            <a:off x="289760" y="1696335"/>
            <a:ext cx="3218455" cy="1766078"/>
          </a:xfrm>
          <a:prstGeom prst="rect">
            <a:avLst/>
          </a:prstGeom>
        </p:spPr>
      </p:pic>
      <p:pic>
        <p:nvPicPr>
          <p:cNvPr id="5" name="Picture 4" descr="Screen Shot 2018-01-11 at 20.52.10.png"/>
          <p:cNvPicPr>
            <a:picLocks noChangeAspect="1"/>
          </p:cNvPicPr>
          <p:nvPr/>
        </p:nvPicPr>
        <p:blipFill>
          <a:blip r:embed="rId2"/>
          <a:srcRect l="34178" r="34742" b="8006"/>
          <a:stretch>
            <a:fillRect/>
          </a:stretch>
        </p:blipFill>
        <p:spPr>
          <a:xfrm>
            <a:off x="3539445" y="2627739"/>
            <a:ext cx="2977297" cy="1765550"/>
          </a:xfrm>
          <a:prstGeom prst="rect">
            <a:avLst/>
          </a:prstGeom>
        </p:spPr>
      </p:pic>
      <p:pic>
        <p:nvPicPr>
          <p:cNvPr id="6" name="Picture 5" descr="Screen Shot 2018-01-11 at 20.52.10.png"/>
          <p:cNvPicPr>
            <a:picLocks noChangeAspect="1"/>
          </p:cNvPicPr>
          <p:nvPr/>
        </p:nvPicPr>
        <p:blipFill>
          <a:blip r:embed="rId2"/>
          <a:srcRect l="65481" r="1233"/>
          <a:stretch>
            <a:fillRect/>
          </a:stretch>
        </p:blipFill>
        <p:spPr>
          <a:xfrm>
            <a:off x="5543728" y="4403695"/>
            <a:ext cx="3267148" cy="1966491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108078"/>
            <a:ext cx="7345362" cy="1339850"/>
          </a:xfrm>
        </p:spPr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Use Of Space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Using Space.mp4">
            <a:hlinkClick r:id="" action="ppaction://media"/>
          </p:cNvPr>
          <p:cNvPicPr/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6865" y="1610941"/>
            <a:ext cx="8610927" cy="48436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387475" y="1241609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  <a:hlinkClick r:id="rId4"/>
              </a:rPr>
              <a:t>https://www.youtube.com/edit?o=U&amp;video_id=</a:t>
            </a: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  <a:hlinkClick r:id="rId4"/>
              </a:rPr>
              <a:t>KvPlJR1hX4o</a:t>
            </a:r>
            <a:r>
              <a:rPr lang="en-US" dirty="0" smtClean="0">
                <a:solidFill>
                  <a:schemeClr val="bg1"/>
                </a:solidFill>
                <a:latin typeface="Arial"/>
                <a:cs typeface="Arial"/>
              </a:rPr>
              <a:t> </a:t>
            </a: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Location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0 at 19.33.4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1608" y="1677702"/>
            <a:ext cx="3024277" cy="4803263"/>
          </a:xfrm>
          <a:prstGeom prst="rect">
            <a:avLst/>
          </a:prstGeom>
        </p:spPr>
      </p:pic>
      <p:pic>
        <p:nvPicPr>
          <p:cNvPr id="5" name="Picture 4" descr="26781336_1925044570858656_1291243391_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75" y="2259098"/>
            <a:ext cx="4670850" cy="351984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7F7F7F"/>
                </a:solidFill>
                <a:latin typeface="Arial"/>
                <a:cs typeface="Arial"/>
              </a:rPr>
              <a:t>Indegogo</a:t>
            </a:r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 Campaign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7-11-22 at 16.39.57.png"/>
          <p:cNvPicPr>
            <a:picLocks noChangeAspect="1"/>
          </p:cNvPicPr>
          <p:nvPr/>
        </p:nvPicPr>
        <p:blipFill>
          <a:blip r:embed="rId2"/>
          <a:srcRect l="2003" r="1580" b="2771"/>
          <a:stretch>
            <a:fillRect/>
          </a:stretch>
        </p:blipFill>
        <p:spPr>
          <a:xfrm>
            <a:off x="333124" y="1708940"/>
            <a:ext cx="8494668" cy="4776885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0367" y="244158"/>
            <a:ext cx="7345362" cy="1339850"/>
          </a:xfrm>
        </p:spPr>
        <p:txBody>
          <a:bodyPr/>
          <a:lstStyle/>
          <a:p>
            <a:r>
              <a:rPr lang="en-US" dirty="0" smtClean="0">
                <a:solidFill>
                  <a:srgbClr val="7F7F7F"/>
                </a:solidFill>
                <a:latin typeface="Arial"/>
                <a:cs typeface="Arial"/>
              </a:rPr>
              <a:t>Emotion? Leave with?</a:t>
            </a:r>
            <a:endParaRPr lang="en-US" dirty="0">
              <a:solidFill>
                <a:srgbClr val="7F7F7F"/>
              </a:solidFill>
              <a:latin typeface="Arial"/>
              <a:cs typeface="Arial"/>
            </a:endParaRPr>
          </a:p>
        </p:txBody>
      </p:sp>
      <p:pic>
        <p:nvPicPr>
          <p:cNvPr id="4" name="Picture 3" descr="Screen Shot 2018-01-10 at 18.35.1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357" y="1676108"/>
            <a:ext cx="2714323" cy="4953639"/>
          </a:xfrm>
          <a:prstGeom prst="rect">
            <a:avLst/>
          </a:prstGeom>
        </p:spPr>
      </p:pic>
      <p:pic>
        <p:nvPicPr>
          <p:cNvPr id="5" name="Picture 4" descr="Screen Shot 2018-01-11 at 21.27.51.png"/>
          <p:cNvPicPr>
            <a:picLocks noChangeAspect="1"/>
          </p:cNvPicPr>
          <p:nvPr/>
        </p:nvPicPr>
        <p:blipFill>
          <a:blip r:embed="rId3"/>
          <a:srcRect l="4668" r="6907"/>
          <a:stretch>
            <a:fillRect/>
          </a:stretch>
        </p:blipFill>
        <p:spPr>
          <a:xfrm>
            <a:off x="3227140" y="2439947"/>
            <a:ext cx="5631882" cy="2863891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701" y="2803580"/>
            <a:ext cx="7345362" cy="1339850"/>
          </a:xfrm>
        </p:spPr>
        <p:txBody>
          <a:bodyPr>
            <a:noAutofit/>
          </a:bodyPr>
          <a:lstStyle/>
          <a:p>
            <a:r>
              <a:rPr lang="en-US" sz="9000" dirty="0" smtClean="0">
                <a:solidFill>
                  <a:srgbClr val="7F7F7F"/>
                </a:solidFill>
                <a:latin typeface="Arial"/>
                <a:cs typeface="Arial"/>
              </a:rPr>
              <a:t>Why Me?</a:t>
            </a:r>
            <a:endParaRPr lang="en-US" sz="9000" dirty="0">
              <a:solidFill>
                <a:srgbClr val="7F7F7F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8881" y="2751528"/>
            <a:ext cx="7345362" cy="1339850"/>
          </a:xfrm>
        </p:spPr>
        <p:txBody>
          <a:bodyPr>
            <a:noAutofit/>
          </a:bodyPr>
          <a:lstStyle/>
          <a:p>
            <a:r>
              <a:rPr lang="en-US" sz="9000" dirty="0" smtClean="0">
                <a:solidFill>
                  <a:srgbClr val="7F7F7F"/>
                </a:solidFill>
                <a:latin typeface="Arial"/>
                <a:cs typeface="Arial"/>
              </a:rPr>
              <a:t>Why Now?</a:t>
            </a:r>
            <a:endParaRPr lang="en-US" sz="9000" dirty="0">
              <a:solidFill>
                <a:srgbClr val="7F7F7F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591586"/>
            <a:ext cx="7345362" cy="1339850"/>
          </a:xfrm>
        </p:spPr>
        <p:txBody>
          <a:bodyPr>
            <a:noAutofit/>
          </a:bodyPr>
          <a:lstStyle/>
          <a:p>
            <a:r>
              <a:rPr lang="en-GB" sz="9000" dirty="0" smtClean="0">
                <a:solidFill>
                  <a:schemeClr val="tx1">
                    <a:lumMod val="50000"/>
                  </a:schemeClr>
                </a:solidFill>
                <a:latin typeface="Arial"/>
                <a:cs typeface="Arial"/>
              </a:rPr>
              <a:t>Any </a:t>
            </a:r>
            <a:r>
              <a:rPr lang="en-GB" sz="9000" dirty="0" smtClean="0">
                <a:solidFill>
                  <a:srgbClr val="7F7F7F"/>
                </a:solidFill>
                <a:latin typeface="Arial"/>
                <a:cs typeface="Arial"/>
              </a:rPr>
              <a:t>Questions?</a:t>
            </a:r>
            <a:endParaRPr lang="en-GB" sz="9000" dirty="0">
              <a:solidFill>
                <a:srgbClr val="7F7F7F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Capital">
  <a:themeElements>
    <a:clrScheme name="Capital">
      <a:dk1>
        <a:srgbClr val="FFFFFF"/>
      </a:dk1>
      <a:lt1>
        <a:srgbClr val="000000"/>
      </a:lt1>
      <a:dk2>
        <a:srgbClr val="7C8F97"/>
      </a:dk2>
      <a:lt2>
        <a:srgbClr val="D1D0C8"/>
      </a:lt2>
      <a:accent1>
        <a:srgbClr val="4B5A60"/>
      </a:accent1>
      <a:accent2>
        <a:srgbClr val="9C5238"/>
      </a:accent2>
      <a:accent3>
        <a:srgbClr val="504539"/>
      </a:accent3>
      <a:accent4>
        <a:srgbClr val="C1AD79"/>
      </a:accent4>
      <a:accent5>
        <a:srgbClr val="667559"/>
      </a:accent5>
      <a:accent6>
        <a:srgbClr val="BAD6AD"/>
      </a:accent6>
      <a:hlink>
        <a:srgbClr val="524A82"/>
      </a:hlink>
      <a:folHlink>
        <a:srgbClr val="8F9954"/>
      </a:folHlink>
    </a:clrScheme>
    <a:fontScheme name="Capital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Capital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atMod val="150000"/>
                <a:lumMod val="50000"/>
              </a:schemeClr>
              <a:schemeClr val="phClr">
                <a:satMod val="300000"/>
                <a:lumMod val="125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atMod val="135000"/>
                <a:lumMod val="80000"/>
              </a:schemeClr>
              <a:schemeClr val="phClr">
                <a:satMod val="250000"/>
                <a:lumMod val="150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>
              <a:shade val="90000"/>
            </a:schemeClr>
          </a:solidFill>
          <a:prstDash val="solid"/>
        </a:ln>
        <a:ln w="44450" cap="flat" cmpd="sng" algn="ctr">
          <a:solidFill>
            <a:schemeClr val="phClr">
              <a:shade val="8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sx="101000" sy="101000" algn="ctr" rotWithShape="0">
              <a:srgbClr val="000000">
                <a:alpha val="40000"/>
              </a:srgbClr>
            </a:outerShdw>
          </a:effectLst>
          <a:scene3d>
            <a:camera prst="perspectiveFront" fov="3000000"/>
            <a:lightRig rig="threePt" dir="tl"/>
          </a:scene3d>
          <a:sp3d>
            <a:bevelT w="0" h="0"/>
          </a:sp3d>
        </a:effectStyle>
        <a:effectStyle>
          <a:effectLst>
            <a:innerShdw blurRad="190500">
              <a:srgbClr val="000000">
                <a:alpha val="50000"/>
              </a:srgbClr>
            </a:innerShdw>
          </a:effectLst>
          <a:scene3d>
            <a:camera prst="perspectiveFront" fov="4800000"/>
            <a:lightRig rig="twoPt" dir="t">
              <a:rot lat="0" lon="0" rev="4800000"/>
            </a:lightRig>
          </a:scene3d>
          <a:sp3d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3">
            <a:duotone>
              <a:schemeClr val="phClr">
                <a:satMod val="150000"/>
                <a:lumMod val="50000"/>
              </a:schemeClr>
              <a:schemeClr val="phClr">
                <a:satMod val="400000"/>
                <a:lumMod val="16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Capital.thmx</Template>
  <TotalTime>151</TotalTime>
  <Words>158</Words>
  <Application>Microsoft Macintosh PowerPoint</Application>
  <PresentationFormat>On-screen Show (4:3)</PresentationFormat>
  <Paragraphs>50</Paragraphs>
  <Slides>26</Slides>
  <Notes>0</Notes>
  <HiddenSlides>0</HiddenSlides>
  <MMClips>3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Capital</vt:lpstr>
      <vt:lpstr>See How They Lie</vt:lpstr>
      <vt:lpstr>Slide 2</vt:lpstr>
      <vt:lpstr>Genre Expectation</vt:lpstr>
      <vt:lpstr>Teen Drama/Mystery/Thriller</vt:lpstr>
      <vt:lpstr>Comps</vt:lpstr>
      <vt:lpstr>Followers on Instagram</vt:lpstr>
      <vt:lpstr>Followers on Twitter</vt:lpstr>
      <vt:lpstr>Re-creating My Comps </vt:lpstr>
      <vt:lpstr>Extreme Close Up</vt:lpstr>
      <vt:lpstr>Slide 10</vt:lpstr>
      <vt:lpstr>Framing in a Car</vt:lpstr>
      <vt:lpstr>Hiding Identity</vt:lpstr>
      <vt:lpstr>Turning Photography into Moving Images</vt:lpstr>
      <vt:lpstr>Camera Technique 1</vt:lpstr>
      <vt:lpstr>My Version</vt:lpstr>
      <vt:lpstr>Slide 16</vt:lpstr>
      <vt:lpstr>My Version</vt:lpstr>
      <vt:lpstr>Camera Technique 3</vt:lpstr>
      <vt:lpstr>My Version</vt:lpstr>
      <vt:lpstr>Use Of Space</vt:lpstr>
      <vt:lpstr>Location</vt:lpstr>
      <vt:lpstr>Indegogo Campaign</vt:lpstr>
      <vt:lpstr>Emotion? Leave with?</vt:lpstr>
      <vt:lpstr>Why Me?</vt:lpstr>
      <vt:lpstr>Why Now?</vt:lpstr>
      <vt:lpstr>Any Questions?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See How They Lie</dc:title>
  <dc:creator>Apple</dc:creator>
  <cp:lastModifiedBy>Samuel Pedersen</cp:lastModifiedBy>
  <cp:revision>14</cp:revision>
  <dcterms:created xsi:type="dcterms:W3CDTF">2018-01-11T23:00:37Z</dcterms:created>
  <dcterms:modified xsi:type="dcterms:W3CDTF">2018-01-11T23:01:31Z</dcterms:modified>
</cp:coreProperties>
</file>