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C2AD11-FB84-4A4E-9D88-88FEC6C67EB7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84E60A-8F88-4721-A838-435EFED91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385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84E60A-8F88-4721-A838-435EFED9129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3209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E75D-376B-4803-970D-4DE83848C2D2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035E44BA-6D74-44F9-B760-1F2B9C0D5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235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E75D-376B-4803-970D-4DE83848C2D2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E44BA-6D74-44F9-B760-1F2B9C0D5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279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4629E75D-376B-4803-970D-4DE83848C2D2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035E44BA-6D74-44F9-B760-1F2B9C0D5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623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E75D-376B-4803-970D-4DE83848C2D2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E44BA-6D74-44F9-B760-1F2B9C0D5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185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E75D-376B-4803-970D-4DE83848C2D2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E44BA-6D74-44F9-B760-1F2B9C0D5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75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E75D-376B-4803-970D-4DE83848C2D2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E44BA-6D74-44F9-B760-1F2B9C0D5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16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E75D-376B-4803-970D-4DE83848C2D2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E44BA-6D74-44F9-B760-1F2B9C0D5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426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E75D-376B-4803-970D-4DE83848C2D2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E44BA-6D74-44F9-B760-1F2B9C0D5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660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E75D-376B-4803-970D-4DE83848C2D2}" type="datetimeFigureOut">
              <a:rPr lang="en-GB" smtClean="0"/>
              <a:t>18/11/2021</a:t>
            </a:fld>
            <a:endParaRPr lang="en-GB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E44BA-6D74-44F9-B760-1F2B9C0D5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194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E75D-376B-4803-970D-4DE83848C2D2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E44BA-6D74-44F9-B760-1F2B9C0D5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533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E75D-376B-4803-970D-4DE83848C2D2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E44BA-6D74-44F9-B760-1F2B9C0D5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502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4629E75D-376B-4803-970D-4DE83848C2D2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035E44BA-6D74-44F9-B760-1F2B9C0D5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694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DE255-0368-455E-A466-9C5F916EC6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51289" y="5981576"/>
            <a:ext cx="4699820" cy="902265"/>
          </a:xfrm>
        </p:spPr>
        <p:txBody>
          <a:bodyPr>
            <a:normAutofit/>
          </a:bodyPr>
          <a:lstStyle/>
          <a:p>
            <a:r>
              <a:rPr lang="en-GB" sz="2000" dirty="0" err="1"/>
              <a:t>Contacto</a:t>
            </a:r>
            <a:r>
              <a:rPr lang="en-GB" sz="2000" dirty="0"/>
              <a:t>:+34253765498</a:t>
            </a:r>
            <a:br>
              <a:rPr lang="en-GB" sz="2000" dirty="0"/>
            </a:br>
            <a:r>
              <a:rPr lang="en-GB" sz="2000" dirty="0" err="1"/>
              <a:t>Email:reservacion.RC@Revolcioncosta.com</a:t>
            </a:r>
            <a:endParaRPr lang="en-GB" sz="20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8FC9ECC-8500-443E-A0A6-E7B7F2EB3BF6}"/>
              </a:ext>
            </a:extLst>
          </p:cNvPr>
          <p:cNvSpPr txBox="1">
            <a:spLocks/>
          </p:cNvSpPr>
          <p:nvPr/>
        </p:nvSpPr>
        <p:spPr>
          <a:xfrm>
            <a:off x="-1491225" y="-73105"/>
            <a:ext cx="9144000" cy="76771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 err="1"/>
              <a:t>Tableros</a:t>
            </a:r>
            <a:r>
              <a:rPr lang="en-GB" sz="3600" dirty="0"/>
              <a:t> de </a:t>
            </a:r>
            <a:r>
              <a:rPr lang="en-GB" sz="3600" dirty="0" err="1"/>
              <a:t>precios</a:t>
            </a:r>
            <a:endParaRPr lang="en-GB" sz="3600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A300A90D-848B-4D3E-A118-C80A2FEAE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1975220"/>
              </p:ext>
            </p:extLst>
          </p:nvPr>
        </p:nvGraphicFramePr>
        <p:xfrm>
          <a:off x="22944" y="964914"/>
          <a:ext cx="7629831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3277">
                  <a:extLst>
                    <a:ext uri="{9D8B030D-6E8A-4147-A177-3AD203B41FA5}">
                      <a16:colId xmlns:a16="http://schemas.microsoft.com/office/drawing/2014/main" val="1457531392"/>
                    </a:ext>
                  </a:extLst>
                </a:gridCol>
                <a:gridCol w="2543277">
                  <a:extLst>
                    <a:ext uri="{9D8B030D-6E8A-4147-A177-3AD203B41FA5}">
                      <a16:colId xmlns:a16="http://schemas.microsoft.com/office/drawing/2014/main" val="2443618418"/>
                    </a:ext>
                  </a:extLst>
                </a:gridCol>
                <a:gridCol w="2543277">
                  <a:extLst>
                    <a:ext uri="{9D8B030D-6E8A-4147-A177-3AD203B41FA5}">
                      <a16:colId xmlns:a16="http://schemas.microsoft.com/office/drawing/2014/main" val="4041520102"/>
                    </a:ext>
                  </a:extLst>
                </a:gridCol>
              </a:tblGrid>
              <a:tr h="312539">
                <a:tc>
                  <a:txBody>
                    <a:bodyPr/>
                    <a:lstStyle/>
                    <a:p>
                      <a:r>
                        <a:rPr lang="en-GB" dirty="0" err="1"/>
                        <a:t>Habitacion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Precio</a:t>
                      </a:r>
                      <a:r>
                        <a:rPr lang="en-GB" dirty="0"/>
                        <a:t> (no </a:t>
                      </a:r>
                      <a:r>
                        <a:rPr lang="en-GB" dirty="0" err="1"/>
                        <a:t>miembros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Precio</a:t>
                      </a:r>
                      <a:r>
                        <a:rPr lang="en-GB" dirty="0"/>
                        <a:t>(</a:t>
                      </a:r>
                      <a:r>
                        <a:rPr lang="en-GB" dirty="0" err="1"/>
                        <a:t>miembros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6249324"/>
                  </a:ext>
                </a:extLst>
              </a:tr>
              <a:tr h="312539">
                <a:tc>
                  <a:txBody>
                    <a:bodyPr/>
                    <a:lstStyle/>
                    <a:p>
                      <a:r>
                        <a:rPr lang="en-GB" dirty="0"/>
                        <a:t>Individual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€190.00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€160.00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584148"/>
                  </a:ext>
                </a:extLst>
              </a:tr>
              <a:tr h="312539">
                <a:tc>
                  <a:txBody>
                    <a:bodyPr/>
                    <a:lstStyle/>
                    <a:p>
                      <a:r>
                        <a:rPr lang="en-GB" dirty="0"/>
                        <a:t>Doble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€375.00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€345.00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9136621"/>
                  </a:ext>
                </a:extLst>
              </a:tr>
              <a:tr h="312539">
                <a:tc>
                  <a:txBody>
                    <a:bodyPr/>
                    <a:lstStyle/>
                    <a:p>
                      <a:r>
                        <a:rPr lang="en-GB" dirty="0"/>
                        <a:t>Triple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€440.00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€410.00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183996"/>
                  </a:ext>
                </a:extLst>
              </a:tr>
              <a:tr h="312539">
                <a:tc>
                  <a:txBody>
                    <a:bodyPr/>
                    <a:lstStyle/>
                    <a:p>
                      <a:r>
                        <a:rPr lang="en-GB" dirty="0"/>
                        <a:t>Familiar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€530.00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€510.00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5073604"/>
                  </a:ext>
                </a:extLst>
              </a:tr>
              <a:tr h="312539">
                <a:tc>
                  <a:txBody>
                    <a:bodyPr/>
                    <a:lstStyle/>
                    <a:p>
                      <a:r>
                        <a:rPr lang="en-GB" dirty="0"/>
                        <a:t>Premium individual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€1,200.00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€1,150.00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4779790"/>
                  </a:ext>
                </a:extLst>
              </a:tr>
              <a:tr h="312539">
                <a:tc>
                  <a:txBody>
                    <a:bodyPr/>
                    <a:lstStyle/>
                    <a:p>
                      <a:r>
                        <a:rPr lang="en-GB" dirty="0"/>
                        <a:t>Premium doble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€2,350.00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€3,300.00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5249379"/>
                  </a:ext>
                </a:extLst>
              </a:tr>
              <a:tr h="546944">
                <a:tc>
                  <a:txBody>
                    <a:bodyPr/>
                    <a:lstStyle/>
                    <a:p>
                      <a:r>
                        <a:rPr lang="en-GB" dirty="0"/>
                        <a:t>Premium doble/individual/ con vista para </a:t>
                      </a:r>
                      <a:r>
                        <a:rPr lang="en-GB" dirty="0" err="1"/>
                        <a:t>el</a:t>
                      </a:r>
                      <a:r>
                        <a:rPr lang="en-GB" dirty="0"/>
                        <a:t> 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€5,300.00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€5,250.00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786521"/>
                  </a:ext>
                </a:extLst>
              </a:tr>
            </a:tbl>
          </a:graphicData>
        </a:graphic>
      </p:graphicFrame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CF361B76-A0E5-4035-BF88-0CA307AC3E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783160"/>
              </p:ext>
            </p:extLst>
          </p:nvPr>
        </p:nvGraphicFramePr>
        <p:xfrm>
          <a:off x="22944" y="4190714"/>
          <a:ext cx="7629831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3277">
                  <a:extLst>
                    <a:ext uri="{9D8B030D-6E8A-4147-A177-3AD203B41FA5}">
                      <a16:colId xmlns:a16="http://schemas.microsoft.com/office/drawing/2014/main" val="3458990258"/>
                    </a:ext>
                  </a:extLst>
                </a:gridCol>
                <a:gridCol w="2543277">
                  <a:extLst>
                    <a:ext uri="{9D8B030D-6E8A-4147-A177-3AD203B41FA5}">
                      <a16:colId xmlns:a16="http://schemas.microsoft.com/office/drawing/2014/main" val="3620002419"/>
                    </a:ext>
                  </a:extLst>
                </a:gridCol>
                <a:gridCol w="2543277">
                  <a:extLst>
                    <a:ext uri="{9D8B030D-6E8A-4147-A177-3AD203B41FA5}">
                      <a16:colId xmlns:a16="http://schemas.microsoft.com/office/drawing/2014/main" val="4118158657"/>
                    </a:ext>
                  </a:extLst>
                </a:gridCol>
              </a:tblGrid>
              <a:tr h="359295">
                <a:tc>
                  <a:txBody>
                    <a:bodyPr/>
                    <a:lstStyle/>
                    <a:p>
                      <a:r>
                        <a:rPr lang="en-GB" dirty="0"/>
                        <a:t>Extra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7964599"/>
                  </a:ext>
                </a:extLst>
              </a:tr>
              <a:tr h="359295">
                <a:tc>
                  <a:txBody>
                    <a:bodyPr/>
                    <a:lstStyle/>
                    <a:p>
                      <a:r>
                        <a:rPr lang="en-GB" dirty="0" err="1"/>
                        <a:t>Cama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adicional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€30.00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Gratis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7407801"/>
                  </a:ext>
                </a:extLst>
              </a:tr>
              <a:tr h="359295">
                <a:tc>
                  <a:txBody>
                    <a:bodyPr/>
                    <a:lstStyle/>
                    <a:p>
                      <a:r>
                        <a:rPr lang="es-ES" dirty="0"/>
                        <a:t>Paseo turístico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€600.00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€500.00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150036"/>
                  </a:ext>
                </a:extLst>
              </a:tr>
              <a:tr h="359295">
                <a:tc>
                  <a:txBody>
                    <a:bodyPr/>
                    <a:lstStyle/>
                    <a:p>
                      <a:r>
                        <a:rPr lang="en-GB" dirty="0"/>
                        <a:t>Parking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Gratis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Gratis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4781958"/>
                  </a:ext>
                </a:extLst>
              </a:tr>
              <a:tr h="359295">
                <a:tc>
                  <a:txBody>
                    <a:bodyPr/>
                    <a:lstStyle/>
                    <a:p>
                      <a:r>
                        <a:rPr lang="en-GB" dirty="0" err="1"/>
                        <a:t>Desayuno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€150.00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Gratis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3615134"/>
                  </a:ext>
                </a:extLst>
              </a:tr>
            </a:tbl>
          </a:graphicData>
        </a:graphic>
      </p:graphicFrame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E4C2DE9F-FF0F-423F-9420-56B49419C7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008" y="243877"/>
            <a:ext cx="3467101" cy="195024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50796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62</TotalTime>
  <Words>91</Words>
  <Application>Microsoft Office PowerPoint</Application>
  <PresentationFormat>Widescreen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Rockwell</vt:lpstr>
      <vt:lpstr>Rockwell Condensed</vt:lpstr>
      <vt:lpstr>Wingdings</vt:lpstr>
      <vt:lpstr>Wood Type</vt:lpstr>
      <vt:lpstr>Contacto:+34253765498 Email:reservacion.RC@Revolcioncosta.com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Contacto:+34253765498 Email:reservacion.RC@Revolcioncosta.com</dc:title>
  <dc:creator>Maria Nunes</dc:creator>
  <cp:lastModifiedBy>Maria Nunes</cp:lastModifiedBy>
  <cp:revision>2</cp:revision>
  <dcterms:created xsi:type="dcterms:W3CDTF">2021-11-18T14:52:14Z</dcterms:created>
  <dcterms:modified xsi:type="dcterms:W3CDTF">2021-11-18T15:54:33Z</dcterms:modified>
</cp:coreProperties>
</file>