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75"/>
  </p:normalViewPr>
  <p:slideViewPr>
    <p:cSldViewPr snapToGrid="0">
      <p:cViewPr varScale="1">
        <p:scale>
          <a:sx n="90" d="100"/>
          <a:sy n="90" d="100"/>
        </p:scale>
        <p:origin x="232" y="6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9/19/19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9/19/19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jpeg"/><Relationship Id="rId5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82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5204EBEB-4E79-443B-AB82-8EFD884E32C5}"/>
              </a:ext>
            </a:extLst>
          </p:cNvPr>
          <p:cNvSpPr/>
          <p:nvPr/>
        </p:nvSpPr>
        <p:spPr>
          <a:xfrm>
            <a:off x="3827103" y="745456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DC771D86-6842-4144-B7C4-4336EFD70876}"/>
              </a:ext>
            </a:extLst>
          </p:cNvPr>
          <p:cNvSpPr txBox="1"/>
          <p:nvPr/>
        </p:nvSpPr>
        <p:spPr>
          <a:xfrm>
            <a:off x="4065448" y="868467"/>
            <a:ext cx="326405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Amdana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i</a:t>
            </a:r>
            <a:endParaRPr lang="en-GB" sz="1400" b="1" u="sng" dirty="0" smtClean="0"/>
          </a:p>
          <a:p>
            <a:r>
              <a:rPr lang="en-GB" sz="1400" b="1" u="sng" dirty="0" smtClean="0"/>
              <a:t>About </a:t>
            </a:r>
            <a:r>
              <a:rPr lang="en-GB" sz="1400" b="1" u="sng" dirty="0" smtClean="0"/>
              <a:t>Me</a:t>
            </a:r>
          </a:p>
          <a:p>
            <a:endParaRPr lang="en-GB" sz="1400" b="1" u="sng" dirty="0"/>
          </a:p>
          <a:p>
            <a:r>
              <a:rPr lang="en-GB" sz="1200" dirty="0" smtClean="0"/>
              <a:t>My name is Alex Hart and I am 30 years old and I live in St. Brides Major, Vale of Glamorgan.  I am a new and proud father to a fun and energetic little man who goes by the name of Macsen</a:t>
            </a:r>
            <a:r>
              <a:rPr lang="en-GB" sz="1200" dirty="0"/>
              <a:t>.</a:t>
            </a:r>
            <a:r>
              <a:rPr lang="en-GB" sz="1200" dirty="0" smtClean="0"/>
              <a:t> If I’m not spending time with my family or walking the dog, I’m usually surfing, or thinking of surfing.</a:t>
            </a:r>
            <a:br>
              <a:rPr lang="en-GB" sz="1200" dirty="0" smtClean="0"/>
            </a:br>
            <a:r>
              <a:rPr lang="en-GB" sz="1200" dirty="0" smtClean="0"/>
              <a:t/>
            </a:r>
            <a:br>
              <a:rPr lang="en-GB" sz="1200" dirty="0" smtClean="0"/>
            </a:br>
            <a:r>
              <a:rPr lang="en-GB" sz="1200" dirty="0" smtClean="0"/>
              <a:t>I have travelled far and wide, and have worked as zoo keeper in Australia and as humpback whale research assistant on the barrier </a:t>
            </a:r>
            <a:r>
              <a:rPr lang="en-GB" sz="1400" dirty="0" smtClean="0"/>
              <a:t>reef. </a:t>
            </a:r>
            <a:endParaRPr lang="en-GB" sz="14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883" y="2734873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324705" y="2850933"/>
            <a:ext cx="348878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Profiad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addysgu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blaenorol</a:t>
            </a:r>
            <a:endParaRPr lang="en-GB" sz="1200" b="1" u="sng" dirty="0" smtClean="0"/>
          </a:p>
          <a:p>
            <a:r>
              <a:rPr lang="en-GB" sz="1200" b="1" u="sng" dirty="0" smtClean="0"/>
              <a:t>Previous </a:t>
            </a:r>
            <a:r>
              <a:rPr lang="en-GB" sz="1200" b="1" u="sng" dirty="0"/>
              <a:t>teaching experiences </a:t>
            </a:r>
          </a:p>
          <a:p>
            <a:endParaRPr lang="en-GB" sz="1200" dirty="0"/>
          </a:p>
          <a:p>
            <a:r>
              <a:rPr lang="en-GB" sz="1200" dirty="0" smtClean="0"/>
              <a:t>I worked for many years with the RNLI education team, delivering talks to all corners of wales to children aged 7-11 with an aim to  educate them about the beach and ocean safety. </a:t>
            </a:r>
            <a:endParaRPr lang="en-GB" sz="12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7340" y="4360250"/>
            <a:ext cx="5607495" cy="222909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790B48A9-DCB0-4E73-BD5B-5F3E3E50BE70}"/>
              </a:ext>
            </a:extLst>
          </p:cNvPr>
          <p:cNvSpPr txBox="1"/>
          <p:nvPr/>
        </p:nvSpPr>
        <p:spPr>
          <a:xfrm>
            <a:off x="4102639" y="4496664"/>
            <a:ext cx="5354277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Rhesymau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dros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ddewis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fel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proffesiwn</a:t>
            </a:r>
            <a:endParaRPr lang="en-GB" sz="1400" b="1" u="sng" dirty="0" smtClean="0"/>
          </a:p>
          <a:p>
            <a:r>
              <a:rPr lang="en-GB" sz="1400" b="1" u="sng" dirty="0" smtClean="0"/>
              <a:t>Reasons </a:t>
            </a:r>
            <a:r>
              <a:rPr lang="en-GB" sz="1400" b="1" u="sng" dirty="0"/>
              <a:t>for entering the teaching </a:t>
            </a:r>
            <a:r>
              <a:rPr lang="en-GB" sz="1400" b="1" u="sng" dirty="0" smtClean="0"/>
              <a:t>profession</a:t>
            </a:r>
            <a:br>
              <a:rPr lang="en-GB" sz="1400" b="1" u="sng" dirty="0" smtClean="0"/>
            </a:br>
            <a:r>
              <a:rPr lang="en-GB" sz="1400" b="1" u="sng" dirty="0" smtClean="0"/>
              <a:t/>
            </a:r>
            <a:br>
              <a:rPr lang="en-GB" sz="1400" b="1" u="sng" dirty="0" smtClean="0"/>
            </a:br>
            <a:r>
              <a:rPr lang="en-GB" sz="1200" dirty="0" smtClean="0"/>
              <a:t>I want my career to contribute to society in a positive and impactful way, and I cannot think of a more rewarding way than by working with young people by trying to help them be the best version of themselves they can be. My wife is also a teacher, so hopefully we will have bright children!</a:t>
            </a:r>
            <a:endParaRPr lang="en-GB" sz="1200" dirty="0"/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2578" y="209142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9B5B33C0-C8D5-40A4-8E7B-A15741A16A2F}"/>
              </a:ext>
            </a:extLst>
          </p:cNvPr>
          <p:cNvSpPr txBox="1"/>
          <p:nvPr/>
        </p:nvSpPr>
        <p:spPr>
          <a:xfrm>
            <a:off x="8003706" y="2453516"/>
            <a:ext cx="35055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/>
              <a:t>Y math o </a:t>
            </a:r>
            <a:r>
              <a:rPr lang="en-GB" sz="1200" b="1" u="sng" dirty="0" err="1" smtClean="0"/>
              <a:t>athro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hoffaf</a:t>
            </a:r>
            <a:r>
              <a:rPr lang="en-GB" sz="1200" b="1" u="sng" dirty="0" smtClean="0"/>
              <a:t> bod</a:t>
            </a:r>
          </a:p>
          <a:p>
            <a:r>
              <a:rPr lang="en-GB" sz="1200" b="1" u="sng" dirty="0" smtClean="0"/>
              <a:t>The kind of teacher I aspire to be</a:t>
            </a:r>
            <a:endParaRPr lang="en-GB" sz="1200" b="1" u="sng" dirty="0"/>
          </a:p>
          <a:p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 smtClean="0"/>
              <a:t>Confident</a:t>
            </a:r>
          </a:p>
          <a:p>
            <a:pPr marL="228600" indent="-228600">
              <a:buAutoNum type="arabicParenR"/>
            </a:pPr>
            <a:r>
              <a:rPr lang="en-GB" sz="1200" dirty="0" smtClean="0"/>
              <a:t>Fun</a:t>
            </a:r>
          </a:p>
          <a:p>
            <a:pPr marL="228600" indent="-228600">
              <a:buAutoNum type="arabicParenR"/>
            </a:pPr>
            <a:r>
              <a:rPr lang="en-GB" sz="1200" dirty="0" smtClean="0"/>
              <a:t>A positive role model</a:t>
            </a:r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9788" y="4360250"/>
            <a:ext cx="2404474" cy="2229091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64B893A5-04B7-4831-9F75-23466AF3DA69}"/>
              </a:ext>
            </a:extLst>
          </p:cNvPr>
          <p:cNvSpPr txBox="1"/>
          <p:nvPr/>
        </p:nvSpPr>
        <p:spPr>
          <a:xfrm>
            <a:off x="9650893" y="4386856"/>
            <a:ext cx="222920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Meysydd</a:t>
            </a:r>
            <a:r>
              <a:rPr lang="en-GB" sz="1200" b="1" u="sng" dirty="0" smtClean="0"/>
              <a:t> / </a:t>
            </a:r>
            <a:r>
              <a:rPr lang="en-GB" sz="1200" b="1" u="sng" dirty="0" err="1" smtClean="0"/>
              <a:t>pynciau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medraf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eu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haddysgu</a:t>
            </a:r>
            <a:endParaRPr lang="en-GB" sz="1200" b="1" u="sng" dirty="0" smtClean="0"/>
          </a:p>
          <a:p>
            <a:r>
              <a:rPr lang="en-GB" sz="1200" b="1" u="sng" dirty="0" smtClean="0"/>
              <a:t>Areas / subjects I could </a:t>
            </a:r>
            <a:r>
              <a:rPr lang="en-GB" sz="1200" b="1" u="sng" dirty="0" smtClean="0"/>
              <a:t>teach</a:t>
            </a:r>
            <a:br>
              <a:rPr lang="en-GB" sz="1200" b="1" u="sng" dirty="0" smtClean="0"/>
            </a:br>
            <a:r>
              <a:rPr lang="en-GB" sz="1200" b="1" u="sng" dirty="0" smtClean="0"/>
              <a:t/>
            </a:r>
            <a:br>
              <a:rPr lang="en-GB" sz="1200" b="1" u="sng" dirty="0" smtClean="0"/>
            </a:br>
            <a:r>
              <a:rPr lang="en-GB" sz="1200" dirty="0" smtClean="0"/>
              <a:t>Sciences </a:t>
            </a:r>
            <a:br>
              <a:rPr lang="en-GB" sz="1200" dirty="0" smtClean="0"/>
            </a:br>
            <a:r>
              <a:rPr lang="en-GB" sz="1200" dirty="0" smtClean="0"/>
              <a:t>Geography</a:t>
            </a:r>
            <a:br>
              <a:rPr lang="en-GB" sz="1200" dirty="0" smtClean="0"/>
            </a:br>
            <a:r>
              <a:rPr lang="en-GB" sz="1200" dirty="0" smtClean="0"/>
              <a:t>Geology</a:t>
            </a:r>
            <a:br>
              <a:rPr lang="en-GB" sz="1200" dirty="0" smtClean="0"/>
            </a:br>
            <a:r>
              <a:rPr lang="en-GB" sz="1200" dirty="0" smtClean="0"/>
              <a:t>**Any earth or physical science!</a:t>
            </a:r>
            <a:endParaRPr lang="en-GB" sz="1200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883" y="4697592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324704" y="4807651"/>
            <a:ext cx="3147159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Cefndir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academaidd</a:t>
            </a:r>
            <a:endParaRPr lang="en-GB" sz="1200" b="1" u="sng" dirty="0" smtClean="0"/>
          </a:p>
          <a:p>
            <a:r>
              <a:rPr lang="en-GB" sz="1200" b="1" u="sng" dirty="0" smtClean="0"/>
              <a:t>Academic history</a:t>
            </a:r>
            <a:endParaRPr lang="en-GB" sz="1200" b="1" u="sng" dirty="0"/>
          </a:p>
          <a:p>
            <a:endParaRPr lang="en-GB" sz="1200" dirty="0"/>
          </a:p>
          <a:p>
            <a:r>
              <a:rPr lang="en-GB" sz="1200" dirty="0" smtClean="0"/>
              <a:t>First class honours in BSc Natural History (think Sir David Attenborough). </a:t>
            </a:r>
            <a:endParaRPr lang="en-GB" sz="1200" dirty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4833" y="273935"/>
            <a:ext cx="1691230" cy="225497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5297" y="273935"/>
            <a:ext cx="3211191" cy="1691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76</TotalTime>
  <Words>174</Words>
  <Application>Microsoft Macintosh PowerPoint</Application>
  <PresentationFormat>Widescreen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15.0041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Alex Hart</cp:lastModifiedBy>
  <cp:revision>9</cp:revision>
  <dcterms:created xsi:type="dcterms:W3CDTF">2019-09-05T20:58:34Z</dcterms:created>
  <dcterms:modified xsi:type="dcterms:W3CDTF">2019-09-19T18:46:37Z</dcterms:modified>
</cp:coreProperties>
</file>