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7" d="100"/>
          <a:sy n="87" d="100"/>
        </p:scale>
        <p:origin x="5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A3044C-B595-4834-AA4F-992A2D6063F8}"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25F0C568-FCE8-4D0E-89C2-02D127B07097}">
      <dgm:prSet custT="1"/>
      <dgm:spPr/>
      <dgm:t>
        <a:bodyPr/>
        <a:lstStyle/>
        <a:p>
          <a:pPr>
            <a:buNone/>
          </a:pPr>
          <a:r>
            <a:rPr lang="en-GB" sz="1100" b="0" i="0" dirty="0">
              <a:latin typeface="Arial" panose="020B0604020202020204" pitchFamily="34" charset="0"/>
              <a:cs typeface="Arial" panose="020B0604020202020204" pitchFamily="34" charset="0"/>
            </a:rPr>
            <a:t>Quality assurance and service improvements are a systematic way to ensure services meet the standards and expectations. The Lucy Letby case illustrates one of the most critical failures in quality assurance and patient safety within the National Health Service (NHS). Between 2015 and 2016, neonatal nurse Lucy Letby killed seven infants and attempted to kill six more while working in the neonatal unit at Countess of Chester Hospital. In spite of ongoing concerns raised by consultant paediatricians about unexplained infant deaths and clinical deterioration, the hospital management neglected to conduct a thorough investigation or to escalate these issues to external regulators. These oversights highlighted significant flaws in governance, leadership, incident reporting, organizational culture, and patient safety systems.</a:t>
          </a:r>
          <a:endParaRPr lang="en-GB" sz="1100" dirty="0">
            <a:latin typeface="Arial" panose="020B0604020202020204" pitchFamily="34" charset="0"/>
            <a:cs typeface="Arial" panose="020B0604020202020204" pitchFamily="34" charset="0"/>
          </a:endParaRPr>
        </a:p>
      </dgm:t>
    </dgm:pt>
    <dgm:pt modelId="{6BA264E9-F8A3-4AD4-A73E-C155EC6AD2FC}" type="parTrans" cxnId="{12EE8DDE-3108-423F-BB0F-E9B4A6011337}">
      <dgm:prSet/>
      <dgm:spPr/>
      <dgm:t>
        <a:bodyPr/>
        <a:lstStyle/>
        <a:p>
          <a:endParaRPr lang="en-GB"/>
        </a:p>
      </dgm:t>
    </dgm:pt>
    <dgm:pt modelId="{0A0E3267-972B-42F6-BB1B-DE350D223580}" type="sibTrans" cxnId="{12EE8DDE-3108-423F-BB0F-E9B4A6011337}">
      <dgm:prSet/>
      <dgm:spPr/>
      <dgm:t>
        <a:bodyPr/>
        <a:lstStyle/>
        <a:p>
          <a:endParaRPr lang="en-GB"/>
        </a:p>
      </dgm:t>
    </dgm:pt>
    <dgm:pt modelId="{CC56F7BB-9A2A-4999-BD28-6E64F1206F29}">
      <dgm:prSet custT="1"/>
      <dgm:spPr/>
      <dgm:t>
        <a:bodyPr/>
        <a:lstStyle/>
        <a:p>
          <a:r>
            <a:rPr lang="en-GB" sz="1100" dirty="0">
              <a:latin typeface="Arial" panose="020B0604020202020204" pitchFamily="34" charset="0"/>
              <a:cs typeface="Arial" panose="020B0604020202020204" pitchFamily="34" charset="0"/>
            </a:rPr>
            <a:t>This poster provides a critical analysis of the systemic root causes by employing the Swiss Cheese Model and Root Cause Analysis (RCA), while also investigating the policy failures that led to substandard quality of care.</a:t>
          </a:r>
        </a:p>
      </dgm:t>
    </dgm:pt>
    <dgm:pt modelId="{95DBF283-FA1A-4CB7-9C75-6DA4EB5A4505}" type="parTrans" cxnId="{9D40AF46-B482-4353-8E18-3966CFE434EB}">
      <dgm:prSet/>
      <dgm:spPr/>
      <dgm:t>
        <a:bodyPr/>
        <a:lstStyle/>
        <a:p>
          <a:endParaRPr lang="en-GB"/>
        </a:p>
      </dgm:t>
    </dgm:pt>
    <dgm:pt modelId="{D83F3068-F9C0-4182-88C2-1B8C55BE0506}" type="sibTrans" cxnId="{9D40AF46-B482-4353-8E18-3966CFE434EB}">
      <dgm:prSet/>
      <dgm:spPr/>
      <dgm:t>
        <a:bodyPr/>
        <a:lstStyle/>
        <a:p>
          <a:endParaRPr lang="en-GB"/>
        </a:p>
      </dgm:t>
    </dgm:pt>
    <dgm:pt modelId="{B477285B-7C42-4961-BA97-D11E394D32E4}" type="pres">
      <dgm:prSet presAssocID="{30A3044C-B595-4834-AA4F-992A2D6063F8}" presName="Name0" presStyleCnt="0">
        <dgm:presLayoutVars>
          <dgm:dir/>
          <dgm:resizeHandles val="exact"/>
        </dgm:presLayoutVars>
      </dgm:prSet>
      <dgm:spPr/>
    </dgm:pt>
    <dgm:pt modelId="{55292648-5051-4ABF-9E91-0205F4B5D51E}" type="pres">
      <dgm:prSet presAssocID="{25F0C568-FCE8-4D0E-89C2-02D127B07097}" presName="node" presStyleLbl="node1" presStyleIdx="0" presStyleCnt="2">
        <dgm:presLayoutVars>
          <dgm:bulletEnabled val="1"/>
        </dgm:presLayoutVars>
      </dgm:prSet>
      <dgm:spPr/>
    </dgm:pt>
    <dgm:pt modelId="{49F140B7-EDE4-4EE9-B82D-50E48055D306}" type="pres">
      <dgm:prSet presAssocID="{0A0E3267-972B-42F6-BB1B-DE350D223580}" presName="sibTrans" presStyleLbl="sibTrans2D1" presStyleIdx="0" presStyleCnt="1"/>
      <dgm:spPr/>
    </dgm:pt>
    <dgm:pt modelId="{C5E627D1-6027-40DC-82FA-2C90EF5A1A5C}" type="pres">
      <dgm:prSet presAssocID="{0A0E3267-972B-42F6-BB1B-DE350D223580}" presName="connectorText" presStyleLbl="sibTrans2D1" presStyleIdx="0" presStyleCnt="1"/>
      <dgm:spPr/>
    </dgm:pt>
    <dgm:pt modelId="{0323EAE6-D407-4642-9AC1-C7F3CA358EF4}" type="pres">
      <dgm:prSet presAssocID="{CC56F7BB-9A2A-4999-BD28-6E64F1206F29}" presName="node" presStyleLbl="node1" presStyleIdx="1" presStyleCnt="2">
        <dgm:presLayoutVars>
          <dgm:bulletEnabled val="1"/>
        </dgm:presLayoutVars>
      </dgm:prSet>
      <dgm:spPr/>
    </dgm:pt>
  </dgm:ptLst>
  <dgm:cxnLst>
    <dgm:cxn modelId="{AD978220-E81D-40A2-853C-E29F68DB99C6}" type="presOf" srcId="{0A0E3267-972B-42F6-BB1B-DE350D223580}" destId="{49F140B7-EDE4-4EE9-B82D-50E48055D306}" srcOrd="0" destOrd="0" presId="urn:microsoft.com/office/officeart/2005/8/layout/process1"/>
    <dgm:cxn modelId="{9D40AF46-B482-4353-8E18-3966CFE434EB}" srcId="{30A3044C-B595-4834-AA4F-992A2D6063F8}" destId="{CC56F7BB-9A2A-4999-BD28-6E64F1206F29}" srcOrd="1" destOrd="0" parTransId="{95DBF283-FA1A-4CB7-9C75-6DA4EB5A4505}" sibTransId="{D83F3068-F9C0-4182-88C2-1B8C55BE0506}"/>
    <dgm:cxn modelId="{51676990-2EC8-434E-8E51-F775BE42E613}" type="presOf" srcId="{0A0E3267-972B-42F6-BB1B-DE350D223580}" destId="{C5E627D1-6027-40DC-82FA-2C90EF5A1A5C}" srcOrd="1" destOrd="0" presId="urn:microsoft.com/office/officeart/2005/8/layout/process1"/>
    <dgm:cxn modelId="{BD77219D-5B75-461C-A8A1-EA52AC8CC457}" type="presOf" srcId="{25F0C568-FCE8-4D0E-89C2-02D127B07097}" destId="{55292648-5051-4ABF-9E91-0205F4B5D51E}" srcOrd="0" destOrd="0" presId="urn:microsoft.com/office/officeart/2005/8/layout/process1"/>
    <dgm:cxn modelId="{9CC73EB0-E39B-45E1-A1DB-8B5B2DF286C8}" type="presOf" srcId="{30A3044C-B595-4834-AA4F-992A2D6063F8}" destId="{B477285B-7C42-4961-BA97-D11E394D32E4}" srcOrd="0" destOrd="0" presId="urn:microsoft.com/office/officeart/2005/8/layout/process1"/>
    <dgm:cxn modelId="{160DBEC0-5CC1-419A-B1EC-D2BE79D0995B}" type="presOf" srcId="{CC56F7BB-9A2A-4999-BD28-6E64F1206F29}" destId="{0323EAE6-D407-4642-9AC1-C7F3CA358EF4}" srcOrd="0" destOrd="0" presId="urn:microsoft.com/office/officeart/2005/8/layout/process1"/>
    <dgm:cxn modelId="{12EE8DDE-3108-423F-BB0F-E9B4A6011337}" srcId="{30A3044C-B595-4834-AA4F-992A2D6063F8}" destId="{25F0C568-FCE8-4D0E-89C2-02D127B07097}" srcOrd="0" destOrd="0" parTransId="{6BA264E9-F8A3-4AD4-A73E-C155EC6AD2FC}" sibTransId="{0A0E3267-972B-42F6-BB1B-DE350D223580}"/>
    <dgm:cxn modelId="{14ACFD83-0615-4CB8-809E-8824563A6FC5}" type="presParOf" srcId="{B477285B-7C42-4961-BA97-D11E394D32E4}" destId="{55292648-5051-4ABF-9E91-0205F4B5D51E}" srcOrd="0" destOrd="0" presId="urn:microsoft.com/office/officeart/2005/8/layout/process1"/>
    <dgm:cxn modelId="{968DF15C-982D-46AF-85CD-CED07D49796E}" type="presParOf" srcId="{B477285B-7C42-4961-BA97-D11E394D32E4}" destId="{49F140B7-EDE4-4EE9-B82D-50E48055D306}" srcOrd="1" destOrd="0" presId="urn:microsoft.com/office/officeart/2005/8/layout/process1"/>
    <dgm:cxn modelId="{44697ADC-F4CE-4B3E-8122-1C516035E918}" type="presParOf" srcId="{49F140B7-EDE4-4EE9-B82D-50E48055D306}" destId="{C5E627D1-6027-40DC-82FA-2C90EF5A1A5C}" srcOrd="0" destOrd="0" presId="urn:microsoft.com/office/officeart/2005/8/layout/process1"/>
    <dgm:cxn modelId="{EFBB9E4A-C10F-461D-8321-F3008B400E7B}" type="presParOf" srcId="{B477285B-7C42-4961-BA97-D11E394D32E4}" destId="{0323EAE6-D407-4642-9AC1-C7F3CA358EF4}"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B30928-0F26-49BB-8207-7B7B599C2479}" type="doc">
      <dgm:prSet loTypeId="urn:microsoft.com/office/officeart/2016/7/layout/RepeatingBendingProcessNew" loCatId="process" qsTypeId="urn:microsoft.com/office/officeart/2005/8/quickstyle/simple4" qsCatId="simple" csTypeId="urn:microsoft.com/office/officeart/2005/8/colors/colorful5" csCatId="colorful"/>
      <dgm:spPr/>
      <dgm:t>
        <a:bodyPr/>
        <a:lstStyle/>
        <a:p>
          <a:endParaRPr lang="en-US"/>
        </a:p>
      </dgm:t>
    </dgm:pt>
    <dgm:pt modelId="{8CF828B0-9BC6-4C06-A3DC-C99FF794243B}">
      <dgm:prSet/>
      <dgm:spPr/>
      <dgm:t>
        <a:bodyPr/>
        <a:lstStyle/>
        <a:p>
          <a:r>
            <a:rPr lang="en-GB" b="1"/>
            <a:t>Patient Harm</a:t>
          </a:r>
          <a:endParaRPr lang="en-US"/>
        </a:p>
      </dgm:t>
    </dgm:pt>
    <dgm:pt modelId="{D28CA85A-BE25-43DF-98C2-CE64E00BC038}" type="parTrans" cxnId="{E02646E8-12A5-4205-A475-0BEE0DEEE3C9}">
      <dgm:prSet/>
      <dgm:spPr/>
      <dgm:t>
        <a:bodyPr/>
        <a:lstStyle/>
        <a:p>
          <a:endParaRPr lang="en-US"/>
        </a:p>
      </dgm:t>
    </dgm:pt>
    <dgm:pt modelId="{5944068F-AA60-4385-80B1-2163FF962D61}" type="sibTrans" cxnId="{E02646E8-12A5-4205-A475-0BEE0DEEE3C9}">
      <dgm:prSet/>
      <dgm:spPr/>
      <dgm:t>
        <a:bodyPr/>
        <a:lstStyle/>
        <a:p>
          <a:endParaRPr lang="en-US"/>
        </a:p>
      </dgm:t>
    </dgm:pt>
    <dgm:pt modelId="{BA1F834E-EBEA-43F5-AA10-01147C5C2811}">
      <dgm:prSet/>
      <dgm:spPr/>
      <dgm:t>
        <a:bodyPr/>
        <a:lstStyle/>
        <a:p>
          <a:r>
            <a:rPr lang="en-GB"/>
            <a:t>People</a:t>
          </a:r>
          <a:endParaRPr lang="en-US"/>
        </a:p>
      </dgm:t>
    </dgm:pt>
    <dgm:pt modelId="{08FA5A83-6119-423D-A2B9-BBEC9AAAEFDA}" type="parTrans" cxnId="{7BE52728-0E64-4AD3-B890-4DF61E1151D1}">
      <dgm:prSet/>
      <dgm:spPr/>
      <dgm:t>
        <a:bodyPr/>
        <a:lstStyle/>
        <a:p>
          <a:endParaRPr lang="en-US"/>
        </a:p>
      </dgm:t>
    </dgm:pt>
    <dgm:pt modelId="{6E6E0E89-8475-46A5-BC0B-C28A7AA370F4}" type="sibTrans" cxnId="{7BE52728-0E64-4AD3-B890-4DF61E1151D1}">
      <dgm:prSet/>
      <dgm:spPr/>
      <dgm:t>
        <a:bodyPr/>
        <a:lstStyle/>
        <a:p>
          <a:endParaRPr lang="en-US"/>
        </a:p>
      </dgm:t>
    </dgm:pt>
    <dgm:pt modelId="{FB5B2195-EE89-47B7-9935-943BA215EE63}">
      <dgm:prSet/>
      <dgm:spPr/>
      <dgm:t>
        <a:bodyPr/>
        <a:lstStyle/>
        <a:p>
          <a:r>
            <a:rPr lang="en-GB"/>
            <a:t>Leadership</a:t>
          </a:r>
          <a:endParaRPr lang="en-US"/>
        </a:p>
      </dgm:t>
    </dgm:pt>
    <dgm:pt modelId="{6802311A-D407-4C74-90DA-A8E54EE79F6F}" type="parTrans" cxnId="{62750C20-DB22-413A-8FEF-B337C02748EC}">
      <dgm:prSet/>
      <dgm:spPr/>
      <dgm:t>
        <a:bodyPr/>
        <a:lstStyle/>
        <a:p>
          <a:endParaRPr lang="en-US"/>
        </a:p>
      </dgm:t>
    </dgm:pt>
    <dgm:pt modelId="{01E46356-BE4B-45BF-9FC7-9238657543B9}" type="sibTrans" cxnId="{62750C20-DB22-413A-8FEF-B337C02748EC}">
      <dgm:prSet/>
      <dgm:spPr/>
      <dgm:t>
        <a:bodyPr/>
        <a:lstStyle/>
        <a:p>
          <a:endParaRPr lang="en-US"/>
        </a:p>
      </dgm:t>
    </dgm:pt>
    <dgm:pt modelId="{F3552237-3AAC-436F-BF73-184D710D6042}">
      <dgm:prSet/>
      <dgm:spPr/>
      <dgm:t>
        <a:bodyPr/>
        <a:lstStyle/>
        <a:p>
          <a:r>
            <a:rPr lang="en-GB"/>
            <a:t>Processes</a:t>
          </a:r>
          <a:endParaRPr lang="en-US"/>
        </a:p>
      </dgm:t>
    </dgm:pt>
    <dgm:pt modelId="{9BDA71BD-410C-4AE5-8394-DFD9FC319DA3}" type="parTrans" cxnId="{3C2D506A-9689-48F1-B037-035DB8DBF26D}">
      <dgm:prSet/>
      <dgm:spPr/>
      <dgm:t>
        <a:bodyPr/>
        <a:lstStyle/>
        <a:p>
          <a:endParaRPr lang="en-US"/>
        </a:p>
      </dgm:t>
    </dgm:pt>
    <dgm:pt modelId="{3C0A721D-A6D9-4EA7-AF08-A96E6CCD9870}" type="sibTrans" cxnId="{3C2D506A-9689-48F1-B037-035DB8DBF26D}">
      <dgm:prSet/>
      <dgm:spPr/>
      <dgm:t>
        <a:bodyPr/>
        <a:lstStyle/>
        <a:p>
          <a:endParaRPr lang="en-US"/>
        </a:p>
      </dgm:t>
    </dgm:pt>
    <dgm:pt modelId="{71FABA62-3611-438F-9932-0D090F30E3C2}">
      <dgm:prSet/>
      <dgm:spPr/>
      <dgm:t>
        <a:bodyPr/>
        <a:lstStyle/>
        <a:p>
          <a:r>
            <a:rPr lang="en-GB"/>
            <a:t>Policies</a:t>
          </a:r>
          <a:endParaRPr lang="en-US"/>
        </a:p>
      </dgm:t>
    </dgm:pt>
    <dgm:pt modelId="{AA1AA9C0-80A5-489B-BBDB-944442099962}" type="parTrans" cxnId="{8A2886AD-B58E-4DD4-A89E-E556E448BA07}">
      <dgm:prSet/>
      <dgm:spPr/>
      <dgm:t>
        <a:bodyPr/>
        <a:lstStyle/>
        <a:p>
          <a:endParaRPr lang="en-US"/>
        </a:p>
      </dgm:t>
    </dgm:pt>
    <dgm:pt modelId="{A7A0C618-AAA5-4219-877E-384ECE8D3C00}" type="sibTrans" cxnId="{8A2886AD-B58E-4DD4-A89E-E556E448BA07}">
      <dgm:prSet/>
      <dgm:spPr/>
      <dgm:t>
        <a:bodyPr/>
        <a:lstStyle/>
        <a:p>
          <a:endParaRPr lang="en-US"/>
        </a:p>
      </dgm:t>
    </dgm:pt>
    <dgm:pt modelId="{32F9157F-9A7D-4740-8AF3-48A9E7C8A000}">
      <dgm:prSet/>
      <dgm:spPr/>
      <dgm:t>
        <a:bodyPr/>
        <a:lstStyle/>
        <a:p>
          <a:r>
            <a:rPr lang="en-GB"/>
            <a:t>Environment</a:t>
          </a:r>
          <a:endParaRPr lang="en-US"/>
        </a:p>
      </dgm:t>
    </dgm:pt>
    <dgm:pt modelId="{6A5A4328-A34C-45D9-92DA-78ED9C6DCFF5}" type="parTrans" cxnId="{1A99AD5D-F7E4-49D0-A8F3-38789E29A725}">
      <dgm:prSet/>
      <dgm:spPr/>
      <dgm:t>
        <a:bodyPr/>
        <a:lstStyle/>
        <a:p>
          <a:endParaRPr lang="en-US"/>
        </a:p>
      </dgm:t>
    </dgm:pt>
    <dgm:pt modelId="{1874027A-A477-4CDA-B5CA-EC746E968D9E}" type="sibTrans" cxnId="{1A99AD5D-F7E4-49D0-A8F3-38789E29A725}">
      <dgm:prSet/>
      <dgm:spPr/>
      <dgm:t>
        <a:bodyPr/>
        <a:lstStyle/>
        <a:p>
          <a:endParaRPr lang="en-US"/>
        </a:p>
      </dgm:t>
    </dgm:pt>
    <dgm:pt modelId="{4F633944-B66A-4A35-9B54-A775CDB01A31}">
      <dgm:prSet/>
      <dgm:spPr/>
      <dgm:t>
        <a:bodyPr/>
        <a:lstStyle/>
        <a:p>
          <a:r>
            <a:rPr lang="en-GB"/>
            <a:t>Technology</a:t>
          </a:r>
          <a:endParaRPr lang="en-US"/>
        </a:p>
      </dgm:t>
    </dgm:pt>
    <dgm:pt modelId="{88F6A971-93DE-41A2-8902-68D31849ED28}" type="parTrans" cxnId="{0105A723-5C0F-4EFE-8781-029C8081F987}">
      <dgm:prSet/>
      <dgm:spPr/>
      <dgm:t>
        <a:bodyPr/>
        <a:lstStyle/>
        <a:p>
          <a:endParaRPr lang="en-US"/>
        </a:p>
      </dgm:t>
    </dgm:pt>
    <dgm:pt modelId="{4A5C1DB6-1CD7-4BAA-AF9A-8B59C2243F5F}" type="sibTrans" cxnId="{0105A723-5C0F-4EFE-8781-029C8081F987}">
      <dgm:prSet/>
      <dgm:spPr/>
      <dgm:t>
        <a:bodyPr/>
        <a:lstStyle/>
        <a:p>
          <a:endParaRPr lang="en-US"/>
        </a:p>
      </dgm:t>
    </dgm:pt>
    <dgm:pt modelId="{DE12600E-AF00-4743-A89F-C542B3A70FC6}">
      <dgm:prSet/>
      <dgm:spPr/>
      <dgm:t>
        <a:bodyPr/>
        <a:lstStyle/>
        <a:p>
          <a:r>
            <a:rPr lang="en-GB" b="1"/>
            <a:t>Expand each category:</a:t>
          </a:r>
          <a:endParaRPr lang="en-US"/>
        </a:p>
      </dgm:t>
    </dgm:pt>
    <dgm:pt modelId="{B8383D17-9E1C-4780-BF4B-0B71B90CDD9A}" type="parTrans" cxnId="{52DE60D6-9ABA-49D6-B485-1BD55F40DFCA}">
      <dgm:prSet/>
      <dgm:spPr/>
      <dgm:t>
        <a:bodyPr/>
        <a:lstStyle/>
        <a:p>
          <a:endParaRPr lang="en-US"/>
        </a:p>
      </dgm:t>
    </dgm:pt>
    <dgm:pt modelId="{88F3FB16-FAC0-4962-B259-5B255AD5275E}" type="sibTrans" cxnId="{52DE60D6-9ABA-49D6-B485-1BD55F40DFCA}">
      <dgm:prSet/>
      <dgm:spPr/>
      <dgm:t>
        <a:bodyPr/>
        <a:lstStyle/>
        <a:p>
          <a:endParaRPr lang="en-US"/>
        </a:p>
      </dgm:t>
    </dgm:pt>
    <dgm:pt modelId="{B25417C4-3521-4037-8889-89BA939D063A}">
      <dgm:prSet/>
      <dgm:spPr/>
      <dgm:t>
        <a:bodyPr/>
        <a:lstStyle/>
        <a:p>
          <a:r>
            <a:rPr lang="en-GB"/>
            <a:t>People</a:t>
          </a:r>
          <a:endParaRPr lang="en-US"/>
        </a:p>
      </dgm:t>
    </dgm:pt>
    <dgm:pt modelId="{6882733A-906D-4629-A377-12BB86867B8B}" type="parTrans" cxnId="{C57C5DE6-AB52-41AB-9F97-A712FC151D8D}">
      <dgm:prSet/>
      <dgm:spPr/>
      <dgm:t>
        <a:bodyPr/>
        <a:lstStyle/>
        <a:p>
          <a:endParaRPr lang="en-US"/>
        </a:p>
      </dgm:t>
    </dgm:pt>
    <dgm:pt modelId="{4E6BEC86-12CE-4071-B307-2D790F009BE6}" type="sibTrans" cxnId="{C57C5DE6-AB52-41AB-9F97-A712FC151D8D}">
      <dgm:prSet/>
      <dgm:spPr/>
      <dgm:t>
        <a:bodyPr/>
        <a:lstStyle/>
        <a:p>
          <a:endParaRPr lang="en-US"/>
        </a:p>
      </dgm:t>
    </dgm:pt>
    <dgm:pt modelId="{508ACE4B-00E9-4DF8-8D0B-4309C51AA3DC}">
      <dgm:prSet/>
      <dgm:spPr/>
      <dgm:t>
        <a:bodyPr/>
        <a:lstStyle/>
        <a:p>
          <a:r>
            <a:rPr lang="en-GB"/>
            <a:t>Poor communication could contribute to</a:t>
          </a:r>
          <a:endParaRPr lang="en-US"/>
        </a:p>
      </dgm:t>
    </dgm:pt>
    <dgm:pt modelId="{3D7D1D76-7419-4E6C-9669-59D698A20E04}" type="parTrans" cxnId="{0CEB2954-0DBD-4F54-AE49-91BC9DF1EC45}">
      <dgm:prSet/>
      <dgm:spPr/>
      <dgm:t>
        <a:bodyPr/>
        <a:lstStyle/>
        <a:p>
          <a:endParaRPr lang="en-US"/>
        </a:p>
      </dgm:t>
    </dgm:pt>
    <dgm:pt modelId="{845D4D01-910A-42EC-94A4-DF635DB67B01}" type="sibTrans" cxnId="{0CEB2954-0DBD-4F54-AE49-91BC9DF1EC45}">
      <dgm:prSet/>
      <dgm:spPr/>
      <dgm:t>
        <a:bodyPr/>
        <a:lstStyle/>
        <a:p>
          <a:endParaRPr lang="en-US"/>
        </a:p>
      </dgm:t>
    </dgm:pt>
    <dgm:pt modelId="{11DDFF65-1DF2-45A4-BEA6-14F688C6EECD}">
      <dgm:prSet/>
      <dgm:spPr/>
      <dgm:t>
        <a:bodyPr/>
        <a:lstStyle/>
        <a:p>
          <a:r>
            <a:rPr lang="en-GB"/>
            <a:t>Ignoring consultants</a:t>
          </a:r>
          <a:endParaRPr lang="en-US"/>
        </a:p>
      </dgm:t>
    </dgm:pt>
    <dgm:pt modelId="{A942FF15-174D-4EC1-AD25-4E85E51FB386}" type="parTrans" cxnId="{612D25F7-C4C8-4472-BE01-0207F1CAC17D}">
      <dgm:prSet/>
      <dgm:spPr/>
      <dgm:t>
        <a:bodyPr/>
        <a:lstStyle/>
        <a:p>
          <a:endParaRPr lang="en-US"/>
        </a:p>
      </dgm:t>
    </dgm:pt>
    <dgm:pt modelId="{C0662912-B9FF-4554-BD5E-4A86BF1CA3C8}" type="sibTrans" cxnId="{612D25F7-C4C8-4472-BE01-0207F1CAC17D}">
      <dgm:prSet/>
      <dgm:spPr/>
      <dgm:t>
        <a:bodyPr/>
        <a:lstStyle/>
        <a:p>
          <a:endParaRPr lang="en-US"/>
        </a:p>
      </dgm:t>
    </dgm:pt>
    <dgm:pt modelId="{5B9E370B-C083-4C94-B965-511E1A581523}">
      <dgm:prSet/>
      <dgm:spPr/>
      <dgm:t>
        <a:bodyPr/>
        <a:lstStyle/>
        <a:p>
          <a:r>
            <a:rPr lang="en-GB"/>
            <a:t>Process</a:t>
          </a:r>
          <a:endParaRPr lang="en-US"/>
        </a:p>
      </dgm:t>
    </dgm:pt>
    <dgm:pt modelId="{79BEB82B-8F31-42E2-A58B-3434161FD040}" type="parTrans" cxnId="{D4384AB1-7DAC-4809-A110-A9DA2A969C13}">
      <dgm:prSet/>
      <dgm:spPr/>
      <dgm:t>
        <a:bodyPr/>
        <a:lstStyle/>
        <a:p>
          <a:endParaRPr lang="en-US"/>
        </a:p>
      </dgm:t>
    </dgm:pt>
    <dgm:pt modelId="{1A5D1AAA-CB30-432D-9FD9-3C91CCAD8253}" type="sibTrans" cxnId="{D4384AB1-7DAC-4809-A110-A9DA2A969C13}">
      <dgm:prSet/>
      <dgm:spPr/>
      <dgm:t>
        <a:bodyPr/>
        <a:lstStyle/>
        <a:p>
          <a:endParaRPr lang="en-US"/>
        </a:p>
      </dgm:t>
    </dgm:pt>
    <dgm:pt modelId="{E86A5606-263F-4049-9998-BE4A982E3EC5}">
      <dgm:prSet/>
      <dgm:spPr/>
      <dgm:t>
        <a:bodyPr/>
        <a:lstStyle/>
        <a:p>
          <a:r>
            <a:rPr lang="en-GB"/>
            <a:t>Delayed investigations</a:t>
          </a:r>
          <a:endParaRPr lang="en-US"/>
        </a:p>
      </dgm:t>
    </dgm:pt>
    <dgm:pt modelId="{4D472739-3440-4578-A35E-752395854413}" type="parTrans" cxnId="{BD49E989-C57B-471C-85ED-F422602876F1}">
      <dgm:prSet/>
      <dgm:spPr/>
      <dgm:t>
        <a:bodyPr/>
        <a:lstStyle/>
        <a:p>
          <a:endParaRPr lang="en-US"/>
        </a:p>
      </dgm:t>
    </dgm:pt>
    <dgm:pt modelId="{B12FE931-8EB4-4B06-81CC-14BFA89573B7}" type="sibTrans" cxnId="{BD49E989-C57B-471C-85ED-F422602876F1}">
      <dgm:prSet/>
      <dgm:spPr/>
      <dgm:t>
        <a:bodyPr/>
        <a:lstStyle/>
        <a:p>
          <a:endParaRPr lang="en-US"/>
        </a:p>
      </dgm:t>
    </dgm:pt>
    <dgm:pt modelId="{25C41F75-B074-40D7-BCFC-654B1598B459}">
      <dgm:prSet/>
      <dgm:spPr/>
      <dgm:t>
        <a:bodyPr/>
        <a:lstStyle/>
        <a:p>
          <a:r>
            <a:rPr lang="en-GB"/>
            <a:t>Policies</a:t>
          </a:r>
          <a:endParaRPr lang="en-US"/>
        </a:p>
      </dgm:t>
    </dgm:pt>
    <dgm:pt modelId="{82AB54CC-6237-4701-8B70-5D44CBAF1F9A}" type="parTrans" cxnId="{80675591-54D8-4001-886D-1A5DEBAE9995}">
      <dgm:prSet/>
      <dgm:spPr/>
      <dgm:t>
        <a:bodyPr/>
        <a:lstStyle/>
        <a:p>
          <a:endParaRPr lang="en-US"/>
        </a:p>
      </dgm:t>
    </dgm:pt>
    <dgm:pt modelId="{8CE6B605-553D-4C5C-A978-63B7AFCDF983}" type="sibTrans" cxnId="{80675591-54D8-4001-886D-1A5DEBAE9995}">
      <dgm:prSet/>
      <dgm:spPr/>
      <dgm:t>
        <a:bodyPr/>
        <a:lstStyle/>
        <a:p>
          <a:endParaRPr lang="en-US"/>
        </a:p>
      </dgm:t>
    </dgm:pt>
    <dgm:pt modelId="{44912551-CC9B-44AB-8B44-A1A43AA371B5}">
      <dgm:prSet/>
      <dgm:spPr/>
      <dgm:t>
        <a:bodyPr/>
        <a:lstStyle/>
        <a:p>
          <a:r>
            <a:rPr lang="en-GB"/>
            <a:t>Weak whistleblowing</a:t>
          </a:r>
          <a:endParaRPr lang="en-US"/>
        </a:p>
      </dgm:t>
    </dgm:pt>
    <dgm:pt modelId="{6A94863B-7C16-4D89-BDA8-7C15FDEAC7FE}" type="parTrans" cxnId="{0FF406D4-EFF0-42F3-844C-D0A1DD6C377E}">
      <dgm:prSet/>
      <dgm:spPr/>
      <dgm:t>
        <a:bodyPr/>
        <a:lstStyle/>
        <a:p>
          <a:endParaRPr lang="en-US"/>
        </a:p>
      </dgm:t>
    </dgm:pt>
    <dgm:pt modelId="{70394E88-B180-4299-BCBC-6FED6637A1C8}" type="sibTrans" cxnId="{0FF406D4-EFF0-42F3-844C-D0A1DD6C377E}">
      <dgm:prSet/>
      <dgm:spPr/>
      <dgm:t>
        <a:bodyPr/>
        <a:lstStyle/>
        <a:p>
          <a:endParaRPr lang="en-US"/>
        </a:p>
      </dgm:t>
    </dgm:pt>
    <dgm:pt modelId="{6166FC14-4B1E-480E-8B06-FDAD549628E2}">
      <dgm:prSet/>
      <dgm:spPr/>
      <dgm:t>
        <a:bodyPr/>
        <a:lstStyle/>
        <a:p>
          <a:r>
            <a:rPr lang="en-GB"/>
            <a:t>Leadership</a:t>
          </a:r>
          <a:endParaRPr lang="en-US"/>
        </a:p>
      </dgm:t>
    </dgm:pt>
    <dgm:pt modelId="{909E8D73-1FB9-4036-A6C0-C5F46D7BCC75}" type="parTrans" cxnId="{339D6396-3E63-4295-94E0-A3DDAC8D30EE}">
      <dgm:prSet/>
      <dgm:spPr/>
      <dgm:t>
        <a:bodyPr/>
        <a:lstStyle/>
        <a:p>
          <a:endParaRPr lang="en-US"/>
        </a:p>
      </dgm:t>
    </dgm:pt>
    <dgm:pt modelId="{94F45F28-497A-49AC-9960-07DAB4947E89}" type="sibTrans" cxnId="{339D6396-3E63-4295-94E0-A3DDAC8D30EE}">
      <dgm:prSet/>
      <dgm:spPr/>
      <dgm:t>
        <a:bodyPr/>
        <a:lstStyle/>
        <a:p>
          <a:endParaRPr lang="en-US"/>
        </a:p>
      </dgm:t>
    </dgm:pt>
    <dgm:pt modelId="{154D9D87-F19F-40D1-AEE6-CABE7D21BBCC}">
      <dgm:prSet/>
      <dgm:spPr/>
      <dgm:t>
        <a:bodyPr/>
        <a:lstStyle/>
        <a:p>
          <a:r>
            <a:rPr lang="en-GB"/>
            <a:t>• Reputation over safety</a:t>
          </a:r>
          <a:endParaRPr lang="en-US"/>
        </a:p>
      </dgm:t>
    </dgm:pt>
    <dgm:pt modelId="{D24B1BBE-9488-4A9B-83EE-E069C06710E7}" type="parTrans" cxnId="{2A8CAE3D-D64F-4DB2-ACFA-A7AC9FD68981}">
      <dgm:prSet/>
      <dgm:spPr/>
      <dgm:t>
        <a:bodyPr/>
        <a:lstStyle/>
        <a:p>
          <a:endParaRPr lang="en-US"/>
        </a:p>
      </dgm:t>
    </dgm:pt>
    <dgm:pt modelId="{96A89438-C1F3-407C-8E9F-2466575A4FF5}" type="sibTrans" cxnId="{2A8CAE3D-D64F-4DB2-ACFA-A7AC9FD68981}">
      <dgm:prSet/>
      <dgm:spPr/>
      <dgm:t>
        <a:bodyPr/>
        <a:lstStyle/>
        <a:p>
          <a:endParaRPr lang="en-US"/>
        </a:p>
      </dgm:t>
    </dgm:pt>
    <dgm:pt modelId="{7AAAA8A0-3825-400B-B7FA-051C11466DAD}">
      <dgm:prSet/>
      <dgm:spPr/>
      <dgm:t>
        <a:bodyPr/>
        <a:lstStyle/>
        <a:p>
          <a:r>
            <a:rPr lang="en-GB"/>
            <a:t>Environment</a:t>
          </a:r>
          <a:endParaRPr lang="en-US"/>
        </a:p>
      </dgm:t>
    </dgm:pt>
    <dgm:pt modelId="{1844A3CC-B856-4952-AB9D-039FB489E494}" type="parTrans" cxnId="{313651C6-1481-49F4-A500-1CCE37C2219E}">
      <dgm:prSet/>
      <dgm:spPr/>
      <dgm:t>
        <a:bodyPr/>
        <a:lstStyle/>
        <a:p>
          <a:endParaRPr lang="en-US"/>
        </a:p>
      </dgm:t>
    </dgm:pt>
    <dgm:pt modelId="{18E812CB-6466-408F-A272-D35D2CF94CBE}" type="sibTrans" cxnId="{313651C6-1481-49F4-A500-1CCE37C2219E}">
      <dgm:prSet/>
      <dgm:spPr/>
      <dgm:t>
        <a:bodyPr/>
        <a:lstStyle/>
        <a:p>
          <a:endParaRPr lang="en-US"/>
        </a:p>
      </dgm:t>
    </dgm:pt>
    <dgm:pt modelId="{0807B0F2-7510-4D63-A640-F3D05D8D0C02}">
      <dgm:prSet/>
      <dgm:spPr/>
      <dgm:t>
        <a:bodyPr/>
        <a:lstStyle/>
        <a:p>
          <a:r>
            <a:rPr lang="en-GB"/>
            <a:t>• Staffing shortages</a:t>
          </a:r>
          <a:endParaRPr lang="en-US"/>
        </a:p>
      </dgm:t>
    </dgm:pt>
    <dgm:pt modelId="{ABA33F6A-CE58-474A-9F91-CCD174061FF0}" type="parTrans" cxnId="{8A289A59-DA52-44D7-9158-BF0FC01E4A2E}">
      <dgm:prSet/>
      <dgm:spPr/>
      <dgm:t>
        <a:bodyPr/>
        <a:lstStyle/>
        <a:p>
          <a:endParaRPr lang="en-US"/>
        </a:p>
      </dgm:t>
    </dgm:pt>
    <dgm:pt modelId="{60DC0EC6-2A2E-4A04-A6DE-73B87C3A92B2}" type="sibTrans" cxnId="{8A289A59-DA52-44D7-9158-BF0FC01E4A2E}">
      <dgm:prSet/>
      <dgm:spPr/>
      <dgm:t>
        <a:bodyPr/>
        <a:lstStyle/>
        <a:p>
          <a:endParaRPr lang="en-US"/>
        </a:p>
      </dgm:t>
    </dgm:pt>
    <dgm:pt modelId="{57511C2E-1E51-4484-B32D-D55E70D2A348}" type="pres">
      <dgm:prSet presAssocID="{5CB30928-0F26-49BB-8207-7B7B599C2479}" presName="Name0" presStyleCnt="0">
        <dgm:presLayoutVars>
          <dgm:dir/>
          <dgm:resizeHandles val="exact"/>
        </dgm:presLayoutVars>
      </dgm:prSet>
      <dgm:spPr/>
    </dgm:pt>
    <dgm:pt modelId="{5E9133F3-65E4-48F0-A65A-66FE178C521D}" type="pres">
      <dgm:prSet presAssocID="{8CF828B0-9BC6-4C06-A3DC-C99FF794243B}" presName="node" presStyleLbl="node1" presStyleIdx="0" presStyleCnt="19">
        <dgm:presLayoutVars>
          <dgm:bulletEnabled val="1"/>
        </dgm:presLayoutVars>
      </dgm:prSet>
      <dgm:spPr/>
    </dgm:pt>
    <dgm:pt modelId="{89A904DA-F7A9-46DD-80DC-F7F5BE658491}" type="pres">
      <dgm:prSet presAssocID="{5944068F-AA60-4385-80B1-2163FF962D61}" presName="sibTrans" presStyleLbl="sibTrans1D1" presStyleIdx="0" presStyleCnt="18"/>
      <dgm:spPr/>
    </dgm:pt>
    <dgm:pt modelId="{7B6DB2C5-F5B3-4F55-90AA-78FF49BCD1A5}" type="pres">
      <dgm:prSet presAssocID="{5944068F-AA60-4385-80B1-2163FF962D61}" presName="connectorText" presStyleLbl="sibTrans1D1" presStyleIdx="0" presStyleCnt="18"/>
      <dgm:spPr/>
    </dgm:pt>
    <dgm:pt modelId="{7414CC70-A680-45DB-9E9E-A31C022D46A2}" type="pres">
      <dgm:prSet presAssocID="{BA1F834E-EBEA-43F5-AA10-01147C5C2811}" presName="node" presStyleLbl="node1" presStyleIdx="1" presStyleCnt="19">
        <dgm:presLayoutVars>
          <dgm:bulletEnabled val="1"/>
        </dgm:presLayoutVars>
      </dgm:prSet>
      <dgm:spPr/>
    </dgm:pt>
    <dgm:pt modelId="{D68BB12A-B33B-44CF-95FE-EE877E990351}" type="pres">
      <dgm:prSet presAssocID="{6E6E0E89-8475-46A5-BC0B-C28A7AA370F4}" presName="sibTrans" presStyleLbl="sibTrans1D1" presStyleIdx="1" presStyleCnt="18"/>
      <dgm:spPr/>
    </dgm:pt>
    <dgm:pt modelId="{04891E55-2065-4C49-A33C-488B47DE8681}" type="pres">
      <dgm:prSet presAssocID="{6E6E0E89-8475-46A5-BC0B-C28A7AA370F4}" presName="connectorText" presStyleLbl="sibTrans1D1" presStyleIdx="1" presStyleCnt="18"/>
      <dgm:spPr/>
    </dgm:pt>
    <dgm:pt modelId="{0BF95326-0BA5-4A31-9420-4697206A2790}" type="pres">
      <dgm:prSet presAssocID="{FB5B2195-EE89-47B7-9935-943BA215EE63}" presName="node" presStyleLbl="node1" presStyleIdx="2" presStyleCnt="19">
        <dgm:presLayoutVars>
          <dgm:bulletEnabled val="1"/>
        </dgm:presLayoutVars>
      </dgm:prSet>
      <dgm:spPr/>
    </dgm:pt>
    <dgm:pt modelId="{0CF762BD-A22B-447C-AAE6-098C2F654C53}" type="pres">
      <dgm:prSet presAssocID="{01E46356-BE4B-45BF-9FC7-9238657543B9}" presName="sibTrans" presStyleLbl="sibTrans1D1" presStyleIdx="2" presStyleCnt="18"/>
      <dgm:spPr/>
    </dgm:pt>
    <dgm:pt modelId="{88E898FE-4167-4253-8E5C-8E6E181A40D7}" type="pres">
      <dgm:prSet presAssocID="{01E46356-BE4B-45BF-9FC7-9238657543B9}" presName="connectorText" presStyleLbl="sibTrans1D1" presStyleIdx="2" presStyleCnt="18"/>
      <dgm:spPr/>
    </dgm:pt>
    <dgm:pt modelId="{FC4D51E2-5A36-4F38-B0FA-F6F41FAD2B32}" type="pres">
      <dgm:prSet presAssocID="{F3552237-3AAC-436F-BF73-184D710D6042}" presName="node" presStyleLbl="node1" presStyleIdx="3" presStyleCnt="19">
        <dgm:presLayoutVars>
          <dgm:bulletEnabled val="1"/>
        </dgm:presLayoutVars>
      </dgm:prSet>
      <dgm:spPr/>
    </dgm:pt>
    <dgm:pt modelId="{0059C52E-6CD9-4DBC-A5F7-4D48319A5118}" type="pres">
      <dgm:prSet presAssocID="{3C0A721D-A6D9-4EA7-AF08-A96E6CCD9870}" presName="sibTrans" presStyleLbl="sibTrans1D1" presStyleIdx="3" presStyleCnt="18"/>
      <dgm:spPr/>
    </dgm:pt>
    <dgm:pt modelId="{43252A9B-5FD5-460B-8F18-E627DA1A56C2}" type="pres">
      <dgm:prSet presAssocID="{3C0A721D-A6D9-4EA7-AF08-A96E6CCD9870}" presName="connectorText" presStyleLbl="sibTrans1D1" presStyleIdx="3" presStyleCnt="18"/>
      <dgm:spPr/>
    </dgm:pt>
    <dgm:pt modelId="{D938A861-0BAD-47E1-AE5C-3934D2981EE1}" type="pres">
      <dgm:prSet presAssocID="{71FABA62-3611-438F-9932-0D090F30E3C2}" presName="node" presStyleLbl="node1" presStyleIdx="4" presStyleCnt="19">
        <dgm:presLayoutVars>
          <dgm:bulletEnabled val="1"/>
        </dgm:presLayoutVars>
      </dgm:prSet>
      <dgm:spPr/>
    </dgm:pt>
    <dgm:pt modelId="{9BDF9B32-069C-47D4-BFD5-18568EC5BECB}" type="pres">
      <dgm:prSet presAssocID="{A7A0C618-AAA5-4219-877E-384ECE8D3C00}" presName="sibTrans" presStyleLbl="sibTrans1D1" presStyleIdx="4" presStyleCnt="18"/>
      <dgm:spPr/>
    </dgm:pt>
    <dgm:pt modelId="{E021703F-C7DF-4BBD-8E4E-7F3853D79B8F}" type="pres">
      <dgm:prSet presAssocID="{A7A0C618-AAA5-4219-877E-384ECE8D3C00}" presName="connectorText" presStyleLbl="sibTrans1D1" presStyleIdx="4" presStyleCnt="18"/>
      <dgm:spPr/>
    </dgm:pt>
    <dgm:pt modelId="{AFF81757-D3C4-470E-BC32-2327590B71AA}" type="pres">
      <dgm:prSet presAssocID="{32F9157F-9A7D-4740-8AF3-48A9E7C8A000}" presName="node" presStyleLbl="node1" presStyleIdx="5" presStyleCnt="19">
        <dgm:presLayoutVars>
          <dgm:bulletEnabled val="1"/>
        </dgm:presLayoutVars>
      </dgm:prSet>
      <dgm:spPr/>
    </dgm:pt>
    <dgm:pt modelId="{CECCC434-66EB-4150-A761-BB82BF1650F3}" type="pres">
      <dgm:prSet presAssocID="{1874027A-A477-4CDA-B5CA-EC746E968D9E}" presName="sibTrans" presStyleLbl="sibTrans1D1" presStyleIdx="5" presStyleCnt="18"/>
      <dgm:spPr/>
    </dgm:pt>
    <dgm:pt modelId="{98486913-F729-42E4-9C3D-B422F32B7D8C}" type="pres">
      <dgm:prSet presAssocID="{1874027A-A477-4CDA-B5CA-EC746E968D9E}" presName="connectorText" presStyleLbl="sibTrans1D1" presStyleIdx="5" presStyleCnt="18"/>
      <dgm:spPr/>
    </dgm:pt>
    <dgm:pt modelId="{6ED4E58F-BF39-45D9-BA21-D635B62BB303}" type="pres">
      <dgm:prSet presAssocID="{4F633944-B66A-4A35-9B54-A775CDB01A31}" presName="node" presStyleLbl="node1" presStyleIdx="6" presStyleCnt="19">
        <dgm:presLayoutVars>
          <dgm:bulletEnabled val="1"/>
        </dgm:presLayoutVars>
      </dgm:prSet>
      <dgm:spPr/>
    </dgm:pt>
    <dgm:pt modelId="{C7F53A67-DD35-4EB6-A395-22FD660E4C7D}" type="pres">
      <dgm:prSet presAssocID="{4A5C1DB6-1CD7-4BAA-AF9A-8B59C2243F5F}" presName="sibTrans" presStyleLbl="sibTrans1D1" presStyleIdx="6" presStyleCnt="18"/>
      <dgm:spPr/>
    </dgm:pt>
    <dgm:pt modelId="{3CA1A34E-0D34-4FB6-81B9-0A17E616F8A2}" type="pres">
      <dgm:prSet presAssocID="{4A5C1DB6-1CD7-4BAA-AF9A-8B59C2243F5F}" presName="connectorText" presStyleLbl="sibTrans1D1" presStyleIdx="6" presStyleCnt="18"/>
      <dgm:spPr/>
    </dgm:pt>
    <dgm:pt modelId="{28041ADE-36F9-4129-89F5-3D94E94D19B4}" type="pres">
      <dgm:prSet presAssocID="{DE12600E-AF00-4743-A89F-C542B3A70FC6}" presName="node" presStyleLbl="node1" presStyleIdx="7" presStyleCnt="19">
        <dgm:presLayoutVars>
          <dgm:bulletEnabled val="1"/>
        </dgm:presLayoutVars>
      </dgm:prSet>
      <dgm:spPr/>
    </dgm:pt>
    <dgm:pt modelId="{C3FB71B5-5D48-4732-9559-8A19B5DCEA1B}" type="pres">
      <dgm:prSet presAssocID="{88F3FB16-FAC0-4962-B259-5B255AD5275E}" presName="sibTrans" presStyleLbl="sibTrans1D1" presStyleIdx="7" presStyleCnt="18"/>
      <dgm:spPr/>
    </dgm:pt>
    <dgm:pt modelId="{B7B33BA3-DC9D-477A-B8CD-D3D01F72AC86}" type="pres">
      <dgm:prSet presAssocID="{88F3FB16-FAC0-4962-B259-5B255AD5275E}" presName="connectorText" presStyleLbl="sibTrans1D1" presStyleIdx="7" presStyleCnt="18"/>
      <dgm:spPr/>
    </dgm:pt>
    <dgm:pt modelId="{C40F9CC6-AB81-449E-8105-5A6492F573E7}" type="pres">
      <dgm:prSet presAssocID="{B25417C4-3521-4037-8889-89BA939D063A}" presName="node" presStyleLbl="node1" presStyleIdx="8" presStyleCnt="19">
        <dgm:presLayoutVars>
          <dgm:bulletEnabled val="1"/>
        </dgm:presLayoutVars>
      </dgm:prSet>
      <dgm:spPr/>
    </dgm:pt>
    <dgm:pt modelId="{2EDC990F-ECCB-4FA8-9A5C-36B001A3AED8}" type="pres">
      <dgm:prSet presAssocID="{4E6BEC86-12CE-4071-B307-2D790F009BE6}" presName="sibTrans" presStyleLbl="sibTrans1D1" presStyleIdx="8" presStyleCnt="18"/>
      <dgm:spPr/>
    </dgm:pt>
    <dgm:pt modelId="{171055E0-E6E8-4D7F-B960-26C39D2C0738}" type="pres">
      <dgm:prSet presAssocID="{4E6BEC86-12CE-4071-B307-2D790F009BE6}" presName="connectorText" presStyleLbl="sibTrans1D1" presStyleIdx="8" presStyleCnt="18"/>
      <dgm:spPr/>
    </dgm:pt>
    <dgm:pt modelId="{237378D7-5369-40D6-9FFD-21129AC6EC69}" type="pres">
      <dgm:prSet presAssocID="{508ACE4B-00E9-4DF8-8D0B-4309C51AA3DC}" presName="node" presStyleLbl="node1" presStyleIdx="9" presStyleCnt="19">
        <dgm:presLayoutVars>
          <dgm:bulletEnabled val="1"/>
        </dgm:presLayoutVars>
      </dgm:prSet>
      <dgm:spPr/>
    </dgm:pt>
    <dgm:pt modelId="{D44908C3-E2EF-4966-BD8D-24A947FF1065}" type="pres">
      <dgm:prSet presAssocID="{845D4D01-910A-42EC-94A4-DF635DB67B01}" presName="sibTrans" presStyleLbl="sibTrans1D1" presStyleIdx="9" presStyleCnt="18"/>
      <dgm:spPr/>
    </dgm:pt>
    <dgm:pt modelId="{0A3AD73B-BE12-420A-BB9E-E3A050283E6E}" type="pres">
      <dgm:prSet presAssocID="{845D4D01-910A-42EC-94A4-DF635DB67B01}" presName="connectorText" presStyleLbl="sibTrans1D1" presStyleIdx="9" presStyleCnt="18"/>
      <dgm:spPr/>
    </dgm:pt>
    <dgm:pt modelId="{915031ED-BDC2-4F4E-AF8C-096C53A4F344}" type="pres">
      <dgm:prSet presAssocID="{11DDFF65-1DF2-45A4-BEA6-14F688C6EECD}" presName="node" presStyleLbl="node1" presStyleIdx="10" presStyleCnt="19">
        <dgm:presLayoutVars>
          <dgm:bulletEnabled val="1"/>
        </dgm:presLayoutVars>
      </dgm:prSet>
      <dgm:spPr/>
    </dgm:pt>
    <dgm:pt modelId="{4C2A0FDB-DBD9-4A6A-BD8A-5C0E2BA82CD5}" type="pres">
      <dgm:prSet presAssocID="{C0662912-B9FF-4554-BD5E-4A86BF1CA3C8}" presName="sibTrans" presStyleLbl="sibTrans1D1" presStyleIdx="10" presStyleCnt="18"/>
      <dgm:spPr/>
    </dgm:pt>
    <dgm:pt modelId="{F3A9B351-DDE4-414D-9877-316B8259D398}" type="pres">
      <dgm:prSet presAssocID="{C0662912-B9FF-4554-BD5E-4A86BF1CA3C8}" presName="connectorText" presStyleLbl="sibTrans1D1" presStyleIdx="10" presStyleCnt="18"/>
      <dgm:spPr/>
    </dgm:pt>
    <dgm:pt modelId="{7EEEE394-FCC3-4A4F-BD3E-748B6940142A}" type="pres">
      <dgm:prSet presAssocID="{5B9E370B-C083-4C94-B965-511E1A581523}" presName="node" presStyleLbl="node1" presStyleIdx="11" presStyleCnt="19">
        <dgm:presLayoutVars>
          <dgm:bulletEnabled val="1"/>
        </dgm:presLayoutVars>
      </dgm:prSet>
      <dgm:spPr/>
    </dgm:pt>
    <dgm:pt modelId="{60D9DF6D-6C7D-41AD-884F-DB3F71AE68C3}" type="pres">
      <dgm:prSet presAssocID="{1A5D1AAA-CB30-432D-9FD9-3C91CCAD8253}" presName="sibTrans" presStyleLbl="sibTrans1D1" presStyleIdx="11" presStyleCnt="18"/>
      <dgm:spPr/>
    </dgm:pt>
    <dgm:pt modelId="{AC2F5074-C47A-42F3-A31B-DB25392457E7}" type="pres">
      <dgm:prSet presAssocID="{1A5D1AAA-CB30-432D-9FD9-3C91CCAD8253}" presName="connectorText" presStyleLbl="sibTrans1D1" presStyleIdx="11" presStyleCnt="18"/>
      <dgm:spPr/>
    </dgm:pt>
    <dgm:pt modelId="{0F35570D-9738-4F92-9EFD-E7A1A1ADC9C0}" type="pres">
      <dgm:prSet presAssocID="{E86A5606-263F-4049-9998-BE4A982E3EC5}" presName="node" presStyleLbl="node1" presStyleIdx="12" presStyleCnt="19">
        <dgm:presLayoutVars>
          <dgm:bulletEnabled val="1"/>
        </dgm:presLayoutVars>
      </dgm:prSet>
      <dgm:spPr/>
    </dgm:pt>
    <dgm:pt modelId="{8E5C4AE2-209E-4553-9E46-A289F7C242ED}" type="pres">
      <dgm:prSet presAssocID="{B12FE931-8EB4-4B06-81CC-14BFA89573B7}" presName="sibTrans" presStyleLbl="sibTrans1D1" presStyleIdx="12" presStyleCnt="18"/>
      <dgm:spPr/>
    </dgm:pt>
    <dgm:pt modelId="{8F3A49FD-2A16-46E4-971C-9950FA591021}" type="pres">
      <dgm:prSet presAssocID="{B12FE931-8EB4-4B06-81CC-14BFA89573B7}" presName="connectorText" presStyleLbl="sibTrans1D1" presStyleIdx="12" presStyleCnt="18"/>
      <dgm:spPr/>
    </dgm:pt>
    <dgm:pt modelId="{8F64D15B-AA28-4CF8-9A0C-FB6AEFAE28EC}" type="pres">
      <dgm:prSet presAssocID="{25C41F75-B074-40D7-BCFC-654B1598B459}" presName="node" presStyleLbl="node1" presStyleIdx="13" presStyleCnt="19">
        <dgm:presLayoutVars>
          <dgm:bulletEnabled val="1"/>
        </dgm:presLayoutVars>
      </dgm:prSet>
      <dgm:spPr/>
    </dgm:pt>
    <dgm:pt modelId="{D4F27E3B-E9D2-44EE-95AE-92A6D22F67B1}" type="pres">
      <dgm:prSet presAssocID="{8CE6B605-553D-4C5C-A978-63B7AFCDF983}" presName="sibTrans" presStyleLbl="sibTrans1D1" presStyleIdx="13" presStyleCnt="18"/>
      <dgm:spPr/>
    </dgm:pt>
    <dgm:pt modelId="{F02A535A-C111-4A9C-99DA-E352950EF218}" type="pres">
      <dgm:prSet presAssocID="{8CE6B605-553D-4C5C-A978-63B7AFCDF983}" presName="connectorText" presStyleLbl="sibTrans1D1" presStyleIdx="13" presStyleCnt="18"/>
      <dgm:spPr/>
    </dgm:pt>
    <dgm:pt modelId="{CB9B06F2-1554-4316-8732-3A6CF4A86CCD}" type="pres">
      <dgm:prSet presAssocID="{44912551-CC9B-44AB-8B44-A1A43AA371B5}" presName="node" presStyleLbl="node1" presStyleIdx="14" presStyleCnt="19">
        <dgm:presLayoutVars>
          <dgm:bulletEnabled val="1"/>
        </dgm:presLayoutVars>
      </dgm:prSet>
      <dgm:spPr/>
    </dgm:pt>
    <dgm:pt modelId="{D3D6193E-A6A4-470B-B81C-C2EE9877D6CF}" type="pres">
      <dgm:prSet presAssocID="{70394E88-B180-4299-BCBC-6FED6637A1C8}" presName="sibTrans" presStyleLbl="sibTrans1D1" presStyleIdx="14" presStyleCnt="18"/>
      <dgm:spPr/>
    </dgm:pt>
    <dgm:pt modelId="{0D5EB424-0B90-42A6-8162-96400FCFDB31}" type="pres">
      <dgm:prSet presAssocID="{70394E88-B180-4299-BCBC-6FED6637A1C8}" presName="connectorText" presStyleLbl="sibTrans1D1" presStyleIdx="14" presStyleCnt="18"/>
      <dgm:spPr/>
    </dgm:pt>
    <dgm:pt modelId="{AC5DA567-0251-4FC0-88B2-7FB615C8F4AF}" type="pres">
      <dgm:prSet presAssocID="{6166FC14-4B1E-480E-8B06-FDAD549628E2}" presName="node" presStyleLbl="node1" presStyleIdx="15" presStyleCnt="19">
        <dgm:presLayoutVars>
          <dgm:bulletEnabled val="1"/>
        </dgm:presLayoutVars>
      </dgm:prSet>
      <dgm:spPr/>
    </dgm:pt>
    <dgm:pt modelId="{B22A852B-A7D9-46FA-B294-39024AF64E2D}" type="pres">
      <dgm:prSet presAssocID="{94F45F28-497A-49AC-9960-07DAB4947E89}" presName="sibTrans" presStyleLbl="sibTrans1D1" presStyleIdx="15" presStyleCnt="18"/>
      <dgm:spPr/>
    </dgm:pt>
    <dgm:pt modelId="{B6D96D4F-7BDC-4F1C-829F-726C64550E41}" type="pres">
      <dgm:prSet presAssocID="{94F45F28-497A-49AC-9960-07DAB4947E89}" presName="connectorText" presStyleLbl="sibTrans1D1" presStyleIdx="15" presStyleCnt="18"/>
      <dgm:spPr/>
    </dgm:pt>
    <dgm:pt modelId="{E9441B07-8A13-4BB0-8812-C97515107343}" type="pres">
      <dgm:prSet presAssocID="{154D9D87-F19F-40D1-AEE6-CABE7D21BBCC}" presName="node" presStyleLbl="node1" presStyleIdx="16" presStyleCnt="19">
        <dgm:presLayoutVars>
          <dgm:bulletEnabled val="1"/>
        </dgm:presLayoutVars>
      </dgm:prSet>
      <dgm:spPr/>
    </dgm:pt>
    <dgm:pt modelId="{833C46AB-66E6-49BA-8A8C-34A2901E793A}" type="pres">
      <dgm:prSet presAssocID="{96A89438-C1F3-407C-8E9F-2466575A4FF5}" presName="sibTrans" presStyleLbl="sibTrans1D1" presStyleIdx="16" presStyleCnt="18"/>
      <dgm:spPr/>
    </dgm:pt>
    <dgm:pt modelId="{C6AD6618-09B8-4DC6-8C2D-C5ADE2A231B3}" type="pres">
      <dgm:prSet presAssocID="{96A89438-C1F3-407C-8E9F-2466575A4FF5}" presName="connectorText" presStyleLbl="sibTrans1D1" presStyleIdx="16" presStyleCnt="18"/>
      <dgm:spPr/>
    </dgm:pt>
    <dgm:pt modelId="{9A639C9E-55C7-4151-A473-8012BEB57346}" type="pres">
      <dgm:prSet presAssocID="{7AAAA8A0-3825-400B-B7FA-051C11466DAD}" presName="node" presStyleLbl="node1" presStyleIdx="17" presStyleCnt="19">
        <dgm:presLayoutVars>
          <dgm:bulletEnabled val="1"/>
        </dgm:presLayoutVars>
      </dgm:prSet>
      <dgm:spPr/>
    </dgm:pt>
    <dgm:pt modelId="{7CD32FD3-8B3C-404A-A1A3-FD88208806A1}" type="pres">
      <dgm:prSet presAssocID="{18E812CB-6466-408F-A272-D35D2CF94CBE}" presName="sibTrans" presStyleLbl="sibTrans1D1" presStyleIdx="17" presStyleCnt="18"/>
      <dgm:spPr/>
    </dgm:pt>
    <dgm:pt modelId="{774BD22A-DBE7-4E8C-B728-99C311941C81}" type="pres">
      <dgm:prSet presAssocID="{18E812CB-6466-408F-A272-D35D2CF94CBE}" presName="connectorText" presStyleLbl="sibTrans1D1" presStyleIdx="17" presStyleCnt="18"/>
      <dgm:spPr/>
    </dgm:pt>
    <dgm:pt modelId="{58A32B18-7213-48B2-ACC6-3515028FCE6A}" type="pres">
      <dgm:prSet presAssocID="{0807B0F2-7510-4D63-A640-F3D05D8D0C02}" presName="node" presStyleLbl="node1" presStyleIdx="18" presStyleCnt="19">
        <dgm:presLayoutVars>
          <dgm:bulletEnabled val="1"/>
        </dgm:presLayoutVars>
      </dgm:prSet>
      <dgm:spPr/>
    </dgm:pt>
  </dgm:ptLst>
  <dgm:cxnLst>
    <dgm:cxn modelId="{A781B800-5A3F-44F6-A33E-84ED464F98D3}" type="presOf" srcId="{1A5D1AAA-CB30-432D-9FD9-3C91CCAD8253}" destId="{60D9DF6D-6C7D-41AD-884F-DB3F71AE68C3}" srcOrd="0" destOrd="0" presId="urn:microsoft.com/office/officeart/2016/7/layout/RepeatingBendingProcessNew"/>
    <dgm:cxn modelId="{48D8B206-1719-4A3B-9BA8-80370AFEE562}" type="presOf" srcId="{8CE6B605-553D-4C5C-A978-63B7AFCDF983}" destId="{D4F27E3B-E9D2-44EE-95AE-92A6D22F67B1}" srcOrd="0" destOrd="0" presId="urn:microsoft.com/office/officeart/2016/7/layout/RepeatingBendingProcessNew"/>
    <dgm:cxn modelId="{44633B14-26CF-4943-86FD-30B9F247A8E0}" type="presOf" srcId="{6E6E0E89-8475-46A5-BC0B-C28A7AA370F4}" destId="{D68BB12A-B33B-44CF-95FE-EE877E990351}" srcOrd="0" destOrd="0" presId="urn:microsoft.com/office/officeart/2016/7/layout/RepeatingBendingProcessNew"/>
    <dgm:cxn modelId="{EF90C415-E8C9-47E0-A2F2-B3A6D6148B15}" type="presOf" srcId="{71FABA62-3611-438F-9932-0D090F30E3C2}" destId="{D938A861-0BAD-47E1-AE5C-3934D2981EE1}" srcOrd="0" destOrd="0" presId="urn:microsoft.com/office/officeart/2016/7/layout/RepeatingBendingProcessNew"/>
    <dgm:cxn modelId="{8F3E3A16-4EFE-45F7-9C3F-CE2D58971AA0}" type="presOf" srcId="{1A5D1AAA-CB30-432D-9FD9-3C91CCAD8253}" destId="{AC2F5074-C47A-42F3-A31B-DB25392457E7}" srcOrd="1" destOrd="0" presId="urn:microsoft.com/office/officeart/2016/7/layout/RepeatingBendingProcessNew"/>
    <dgm:cxn modelId="{BDE94A19-EE07-4358-A07C-9976B5AC46C9}" type="presOf" srcId="{508ACE4B-00E9-4DF8-8D0B-4309C51AA3DC}" destId="{237378D7-5369-40D6-9FFD-21129AC6EC69}" srcOrd="0" destOrd="0" presId="urn:microsoft.com/office/officeart/2016/7/layout/RepeatingBendingProcessNew"/>
    <dgm:cxn modelId="{62750C20-DB22-413A-8FEF-B337C02748EC}" srcId="{5CB30928-0F26-49BB-8207-7B7B599C2479}" destId="{FB5B2195-EE89-47B7-9935-943BA215EE63}" srcOrd="2" destOrd="0" parTransId="{6802311A-D407-4C74-90DA-A8E54EE79F6F}" sibTransId="{01E46356-BE4B-45BF-9FC7-9238657543B9}"/>
    <dgm:cxn modelId="{0105A723-5C0F-4EFE-8781-029C8081F987}" srcId="{5CB30928-0F26-49BB-8207-7B7B599C2479}" destId="{4F633944-B66A-4A35-9B54-A775CDB01A31}" srcOrd="6" destOrd="0" parTransId="{88F6A971-93DE-41A2-8902-68D31849ED28}" sibTransId="{4A5C1DB6-1CD7-4BAA-AF9A-8B59C2243F5F}"/>
    <dgm:cxn modelId="{BB3A4125-BD46-4E2A-AB31-DEE3314F14EE}" type="presOf" srcId="{01E46356-BE4B-45BF-9FC7-9238657543B9}" destId="{0CF762BD-A22B-447C-AAE6-098C2F654C53}" srcOrd="0" destOrd="0" presId="urn:microsoft.com/office/officeart/2016/7/layout/RepeatingBendingProcessNew"/>
    <dgm:cxn modelId="{7BE52728-0E64-4AD3-B890-4DF61E1151D1}" srcId="{5CB30928-0F26-49BB-8207-7B7B599C2479}" destId="{BA1F834E-EBEA-43F5-AA10-01147C5C2811}" srcOrd="1" destOrd="0" parTransId="{08FA5A83-6119-423D-A2B9-BBEC9AAAEFDA}" sibTransId="{6E6E0E89-8475-46A5-BC0B-C28A7AA370F4}"/>
    <dgm:cxn modelId="{43D03D3D-7A85-4544-86E3-FA90E445B0C2}" type="presOf" srcId="{4A5C1DB6-1CD7-4BAA-AF9A-8B59C2243F5F}" destId="{C7F53A67-DD35-4EB6-A395-22FD660E4C7D}" srcOrd="0" destOrd="0" presId="urn:microsoft.com/office/officeart/2016/7/layout/RepeatingBendingProcessNew"/>
    <dgm:cxn modelId="{2A8CAE3D-D64F-4DB2-ACFA-A7AC9FD68981}" srcId="{5CB30928-0F26-49BB-8207-7B7B599C2479}" destId="{154D9D87-F19F-40D1-AEE6-CABE7D21BBCC}" srcOrd="16" destOrd="0" parTransId="{D24B1BBE-9488-4A9B-83EE-E069C06710E7}" sibTransId="{96A89438-C1F3-407C-8E9F-2466575A4FF5}"/>
    <dgm:cxn modelId="{D924E83E-3F6F-42C8-9DEB-6DA50E617C8A}" type="presOf" srcId="{BA1F834E-EBEA-43F5-AA10-01147C5C2811}" destId="{7414CC70-A680-45DB-9E9E-A31C022D46A2}" srcOrd="0" destOrd="0" presId="urn:microsoft.com/office/officeart/2016/7/layout/RepeatingBendingProcessNew"/>
    <dgm:cxn modelId="{1A99AD5D-F7E4-49D0-A8F3-38789E29A725}" srcId="{5CB30928-0F26-49BB-8207-7B7B599C2479}" destId="{32F9157F-9A7D-4740-8AF3-48A9E7C8A000}" srcOrd="5" destOrd="0" parTransId="{6A5A4328-A34C-45D9-92DA-78ED9C6DCFF5}" sibTransId="{1874027A-A477-4CDA-B5CA-EC746E968D9E}"/>
    <dgm:cxn modelId="{51DE445E-69D2-4A9B-B68B-0FA700EE63EF}" type="presOf" srcId="{94F45F28-497A-49AC-9960-07DAB4947E89}" destId="{B22A852B-A7D9-46FA-B294-39024AF64E2D}" srcOrd="0" destOrd="0" presId="urn:microsoft.com/office/officeart/2016/7/layout/RepeatingBendingProcessNew"/>
    <dgm:cxn modelId="{7C368242-07EE-4557-8E9B-9A02D48BACF6}" type="presOf" srcId="{B12FE931-8EB4-4B06-81CC-14BFA89573B7}" destId="{8F3A49FD-2A16-46E4-971C-9950FA591021}" srcOrd="1" destOrd="0" presId="urn:microsoft.com/office/officeart/2016/7/layout/RepeatingBendingProcessNew"/>
    <dgm:cxn modelId="{C8F81E43-5241-4EE4-926E-16B5FDE400C8}" type="presOf" srcId="{F3552237-3AAC-436F-BF73-184D710D6042}" destId="{FC4D51E2-5A36-4F38-B0FA-F6F41FAD2B32}" srcOrd="0" destOrd="0" presId="urn:microsoft.com/office/officeart/2016/7/layout/RepeatingBendingProcessNew"/>
    <dgm:cxn modelId="{31A19463-CC09-4751-89C5-EB7EF0441418}" type="presOf" srcId="{8CF828B0-9BC6-4C06-A3DC-C99FF794243B}" destId="{5E9133F3-65E4-48F0-A65A-66FE178C521D}" srcOrd="0" destOrd="0" presId="urn:microsoft.com/office/officeart/2016/7/layout/RepeatingBendingProcessNew"/>
    <dgm:cxn modelId="{B690EA64-5594-480F-80B8-A81B6EFAD2E0}" type="presOf" srcId="{88F3FB16-FAC0-4962-B259-5B255AD5275E}" destId="{C3FB71B5-5D48-4732-9559-8A19B5DCEA1B}" srcOrd="0" destOrd="0" presId="urn:microsoft.com/office/officeart/2016/7/layout/RepeatingBendingProcessNew"/>
    <dgm:cxn modelId="{0D1DF446-911E-4A4D-A5F9-FE2BB3777C5E}" type="presOf" srcId="{32F9157F-9A7D-4740-8AF3-48A9E7C8A000}" destId="{AFF81757-D3C4-470E-BC32-2327590B71AA}" srcOrd="0" destOrd="0" presId="urn:microsoft.com/office/officeart/2016/7/layout/RepeatingBendingProcessNew"/>
    <dgm:cxn modelId="{C011AA48-5731-4479-B1CC-41BA5EFD2B3E}" type="presOf" srcId="{94F45F28-497A-49AC-9960-07DAB4947E89}" destId="{B6D96D4F-7BDC-4F1C-829F-726C64550E41}" srcOrd="1" destOrd="0" presId="urn:microsoft.com/office/officeart/2016/7/layout/RepeatingBendingProcessNew"/>
    <dgm:cxn modelId="{F982BF49-CC42-447B-85A4-49B08424C822}" type="presOf" srcId="{70394E88-B180-4299-BCBC-6FED6637A1C8}" destId="{D3D6193E-A6A4-470B-B81C-C2EE9877D6CF}" srcOrd="0" destOrd="0" presId="urn:microsoft.com/office/officeart/2016/7/layout/RepeatingBendingProcessNew"/>
    <dgm:cxn modelId="{3C2D506A-9689-48F1-B037-035DB8DBF26D}" srcId="{5CB30928-0F26-49BB-8207-7B7B599C2479}" destId="{F3552237-3AAC-436F-BF73-184D710D6042}" srcOrd="3" destOrd="0" parTransId="{9BDA71BD-410C-4AE5-8394-DFD9FC319DA3}" sibTransId="{3C0A721D-A6D9-4EA7-AF08-A96E6CCD9870}"/>
    <dgm:cxn modelId="{4299234D-8EAD-4BEE-B072-6AB15B018FCC}" type="presOf" srcId="{7AAAA8A0-3825-400B-B7FA-051C11466DAD}" destId="{9A639C9E-55C7-4151-A473-8012BEB57346}" srcOrd="0" destOrd="0" presId="urn:microsoft.com/office/officeart/2016/7/layout/RepeatingBendingProcessNew"/>
    <dgm:cxn modelId="{FE35E16D-B05E-4496-B760-8BC53B873B15}" type="presOf" srcId="{96A89438-C1F3-407C-8E9F-2466575A4FF5}" destId="{833C46AB-66E6-49BA-8A8C-34A2901E793A}" srcOrd="0" destOrd="0" presId="urn:microsoft.com/office/officeart/2016/7/layout/RepeatingBendingProcessNew"/>
    <dgm:cxn modelId="{8C113C4E-86C2-40BF-986B-B255120C8936}" type="presOf" srcId="{44912551-CC9B-44AB-8B44-A1A43AA371B5}" destId="{CB9B06F2-1554-4316-8732-3A6CF4A86CCD}" srcOrd="0" destOrd="0" presId="urn:microsoft.com/office/officeart/2016/7/layout/RepeatingBendingProcessNew"/>
    <dgm:cxn modelId="{31FD7F4F-FDD0-46E3-B872-492545B1CBE2}" type="presOf" srcId="{4F633944-B66A-4A35-9B54-A775CDB01A31}" destId="{6ED4E58F-BF39-45D9-BA21-D635B62BB303}" srcOrd="0" destOrd="0" presId="urn:microsoft.com/office/officeart/2016/7/layout/RepeatingBendingProcessNew"/>
    <dgm:cxn modelId="{0CEB2954-0DBD-4F54-AE49-91BC9DF1EC45}" srcId="{5CB30928-0F26-49BB-8207-7B7B599C2479}" destId="{508ACE4B-00E9-4DF8-8D0B-4309C51AA3DC}" srcOrd="9" destOrd="0" parTransId="{3D7D1D76-7419-4E6C-9669-59D698A20E04}" sibTransId="{845D4D01-910A-42EC-94A4-DF635DB67B01}"/>
    <dgm:cxn modelId="{EC0AD475-C661-4288-AF8D-2AFA3F494BEF}" type="presOf" srcId="{5B9E370B-C083-4C94-B965-511E1A581523}" destId="{7EEEE394-FCC3-4A4F-BD3E-748B6940142A}" srcOrd="0" destOrd="0" presId="urn:microsoft.com/office/officeart/2016/7/layout/RepeatingBendingProcessNew"/>
    <dgm:cxn modelId="{0F03FC75-12D7-40E4-91B3-5703471EB6DF}" type="presOf" srcId="{845D4D01-910A-42EC-94A4-DF635DB67B01}" destId="{D44908C3-E2EF-4966-BD8D-24A947FF1065}" srcOrd="0" destOrd="0" presId="urn:microsoft.com/office/officeart/2016/7/layout/RepeatingBendingProcessNew"/>
    <dgm:cxn modelId="{6BF5DF58-65A3-4211-A7A4-8D459869DF72}" type="presOf" srcId="{5CB30928-0F26-49BB-8207-7B7B599C2479}" destId="{57511C2E-1E51-4484-B32D-D55E70D2A348}" srcOrd="0" destOrd="0" presId="urn:microsoft.com/office/officeart/2016/7/layout/RepeatingBendingProcessNew"/>
    <dgm:cxn modelId="{8A289A59-DA52-44D7-9158-BF0FC01E4A2E}" srcId="{5CB30928-0F26-49BB-8207-7B7B599C2479}" destId="{0807B0F2-7510-4D63-A640-F3D05D8D0C02}" srcOrd="18" destOrd="0" parTransId="{ABA33F6A-CE58-474A-9F91-CCD174061FF0}" sibTransId="{60DC0EC6-2A2E-4A04-A6DE-73B87C3A92B2}"/>
    <dgm:cxn modelId="{34B2F179-A71C-41CE-9C06-35B0244ECEBE}" type="presOf" srcId="{A7A0C618-AAA5-4219-877E-384ECE8D3C00}" destId="{9BDF9B32-069C-47D4-BFD5-18568EC5BECB}" srcOrd="0" destOrd="0" presId="urn:microsoft.com/office/officeart/2016/7/layout/RepeatingBendingProcessNew"/>
    <dgm:cxn modelId="{1587B07A-5D5D-478C-BCFE-09199FE394BF}" type="presOf" srcId="{1874027A-A477-4CDA-B5CA-EC746E968D9E}" destId="{98486913-F729-42E4-9C3D-B422F32B7D8C}" srcOrd="1" destOrd="0" presId="urn:microsoft.com/office/officeart/2016/7/layout/RepeatingBendingProcessNew"/>
    <dgm:cxn modelId="{FC06177E-DE93-4083-B79E-AAF4387B554F}" type="presOf" srcId="{E86A5606-263F-4049-9998-BE4A982E3EC5}" destId="{0F35570D-9738-4F92-9EFD-E7A1A1ADC9C0}" srcOrd="0" destOrd="0" presId="urn:microsoft.com/office/officeart/2016/7/layout/RepeatingBendingProcessNew"/>
    <dgm:cxn modelId="{D8BF3184-7331-42E5-8BDC-F7120D058BAA}" type="presOf" srcId="{11DDFF65-1DF2-45A4-BEA6-14F688C6EECD}" destId="{915031ED-BDC2-4F4E-AF8C-096C53A4F344}" srcOrd="0" destOrd="0" presId="urn:microsoft.com/office/officeart/2016/7/layout/RepeatingBendingProcessNew"/>
    <dgm:cxn modelId="{6AB27384-720A-4D29-8EA8-792AAC10D03F}" type="presOf" srcId="{1874027A-A477-4CDA-B5CA-EC746E968D9E}" destId="{CECCC434-66EB-4150-A761-BB82BF1650F3}" srcOrd="0" destOrd="0" presId="urn:microsoft.com/office/officeart/2016/7/layout/RepeatingBendingProcessNew"/>
    <dgm:cxn modelId="{7A737188-A262-4A4C-997D-29DE92A2987E}" type="presOf" srcId="{18E812CB-6466-408F-A272-D35D2CF94CBE}" destId="{7CD32FD3-8B3C-404A-A1A3-FD88208806A1}" srcOrd="0" destOrd="0" presId="urn:microsoft.com/office/officeart/2016/7/layout/RepeatingBendingProcessNew"/>
    <dgm:cxn modelId="{BD49E989-C57B-471C-85ED-F422602876F1}" srcId="{5CB30928-0F26-49BB-8207-7B7B599C2479}" destId="{E86A5606-263F-4049-9998-BE4A982E3EC5}" srcOrd="12" destOrd="0" parTransId="{4D472739-3440-4578-A35E-752395854413}" sibTransId="{B12FE931-8EB4-4B06-81CC-14BFA89573B7}"/>
    <dgm:cxn modelId="{AAB93F8C-A808-4014-9094-039E0A3683AF}" type="presOf" srcId="{6E6E0E89-8475-46A5-BC0B-C28A7AA370F4}" destId="{04891E55-2065-4C49-A33C-488B47DE8681}" srcOrd="1" destOrd="0" presId="urn:microsoft.com/office/officeart/2016/7/layout/RepeatingBendingProcessNew"/>
    <dgm:cxn modelId="{3CC3478C-4418-4334-A2BD-0528D9D7AB9A}" type="presOf" srcId="{25C41F75-B074-40D7-BCFC-654B1598B459}" destId="{8F64D15B-AA28-4CF8-9A0C-FB6AEFAE28EC}" srcOrd="0" destOrd="0" presId="urn:microsoft.com/office/officeart/2016/7/layout/RepeatingBendingProcessNew"/>
    <dgm:cxn modelId="{0777C48C-0A70-4ECB-8472-EA5390E4BE79}" type="presOf" srcId="{88F3FB16-FAC0-4962-B259-5B255AD5275E}" destId="{B7B33BA3-DC9D-477A-B8CD-D3D01F72AC86}" srcOrd="1" destOrd="0" presId="urn:microsoft.com/office/officeart/2016/7/layout/RepeatingBendingProcessNew"/>
    <dgm:cxn modelId="{196DCD8E-D3D9-411B-9387-9EE4077AEB57}" type="presOf" srcId="{FB5B2195-EE89-47B7-9935-943BA215EE63}" destId="{0BF95326-0BA5-4A31-9420-4697206A2790}" srcOrd="0" destOrd="0" presId="urn:microsoft.com/office/officeart/2016/7/layout/RepeatingBendingProcessNew"/>
    <dgm:cxn modelId="{80675591-54D8-4001-886D-1A5DEBAE9995}" srcId="{5CB30928-0F26-49BB-8207-7B7B599C2479}" destId="{25C41F75-B074-40D7-BCFC-654B1598B459}" srcOrd="13" destOrd="0" parTransId="{82AB54CC-6237-4701-8B70-5D44CBAF1F9A}" sibTransId="{8CE6B605-553D-4C5C-A978-63B7AFCDF983}"/>
    <dgm:cxn modelId="{653A9292-A3C0-4BB8-B483-3736D12B67B7}" type="presOf" srcId="{4E6BEC86-12CE-4071-B307-2D790F009BE6}" destId="{171055E0-E6E8-4D7F-B960-26C39D2C0738}" srcOrd="1" destOrd="0" presId="urn:microsoft.com/office/officeart/2016/7/layout/RepeatingBendingProcessNew"/>
    <dgm:cxn modelId="{339D6396-3E63-4295-94E0-A3DDAC8D30EE}" srcId="{5CB30928-0F26-49BB-8207-7B7B599C2479}" destId="{6166FC14-4B1E-480E-8B06-FDAD549628E2}" srcOrd="15" destOrd="0" parTransId="{909E8D73-1FB9-4036-A6C0-C5F46D7BCC75}" sibTransId="{94F45F28-497A-49AC-9960-07DAB4947E89}"/>
    <dgm:cxn modelId="{5950A5A1-BCE2-43F5-8676-7A9DADFF8A2A}" type="presOf" srcId="{A7A0C618-AAA5-4219-877E-384ECE8D3C00}" destId="{E021703F-C7DF-4BBD-8E4E-7F3853D79B8F}" srcOrd="1" destOrd="0" presId="urn:microsoft.com/office/officeart/2016/7/layout/RepeatingBendingProcessNew"/>
    <dgm:cxn modelId="{6455CFA1-8C47-49A4-AE60-58B9A09FA3AA}" type="presOf" srcId="{DE12600E-AF00-4743-A89F-C542B3A70FC6}" destId="{28041ADE-36F9-4129-89F5-3D94E94D19B4}" srcOrd="0" destOrd="0" presId="urn:microsoft.com/office/officeart/2016/7/layout/RepeatingBendingProcessNew"/>
    <dgm:cxn modelId="{3CD185A2-3D90-483A-A99D-7D392FD7B51D}" type="presOf" srcId="{C0662912-B9FF-4554-BD5E-4A86BF1CA3C8}" destId="{F3A9B351-DDE4-414D-9877-316B8259D398}" srcOrd="1" destOrd="0" presId="urn:microsoft.com/office/officeart/2016/7/layout/RepeatingBendingProcessNew"/>
    <dgm:cxn modelId="{76385CA7-0AC2-44FB-A8FD-13C19E0355DE}" type="presOf" srcId="{C0662912-B9FF-4554-BD5E-4A86BF1CA3C8}" destId="{4C2A0FDB-DBD9-4A6A-BD8A-5C0E2BA82CD5}" srcOrd="0" destOrd="0" presId="urn:microsoft.com/office/officeart/2016/7/layout/RepeatingBendingProcessNew"/>
    <dgm:cxn modelId="{8A2886AD-B58E-4DD4-A89E-E556E448BA07}" srcId="{5CB30928-0F26-49BB-8207-7B7B599C2479}" destId="{71FABA62-3611-438F-9932-0D090F30E3C2}" srcOrd="4" destOrd="0" parTransId="{AA1AA9C0-80A5-489B-BBDB-944442099962}" sibTransId="{A7A0C618-AAA5-4219-877E-384ECE8D3C00}"/>
    <dgm:cxn modelId="{8DD15AAF-AEE2-4631-9667-0AC5517AD600}" type="presOf" srcId="{4E6BEC86-12CE-4071-B307-2D790F009BE6}" destId="{2EDC990F-ECCB-4FA8-9A5C-36B001A3AED8}" srcOrd="0" destOrd="0" presId="urn:microsoft.com/office/officeart/2016/7/layout/RepeatingBendingProcessNew"/>
    <dgm:cxn modelId="{312030B0-3A1B-4649-A39C-A0D7F4131F0D}" type="presOf" srcId="{01E46356-BE4B-45BF-9FC7-9238657543B9}" destId="{88E898FE-4167-4253-8E5C-8E6E181A40D7}" srcOrd="1" destOrd="0" presId="urn:microsoft.com/office/officeart/2016/7/layout/RepeatingBendingProcessNew"/>
    <dgm:cxn modelId="{D4384AB1-7DAC-4809-A110-A9DA2A969C13}" srcId="{5CB30928-0F26-49BB-8207-7B7B599C2479}" destId="{5B9E370B-C083-4C94-B965-511E1A581523}" srcOrd="11" destOrd="0" parTransId="{79BEB82B-8F31-42E2-A58B-3434161FD040}" sibTransId="{1A5D1AAA-CB30-432D-9FD9-3C91CCAD8253}"/>
    <dgm:cxn modelId="{BA4F15BE-468C-41FE-850C-9C1E7D67C717}" type="presOf" srcId="{154D9D87-F19F-40D1-AEE6-CABE7D21BBCC}" destId="{E9441B07-8A13-4BB0-8812-C97515107343}" srcOrd="0" destOrd="0" presId="urn:microsoft.com/office/officeart/2016/7/layout/RepeatingBendingProcessNew"/>
    <dgm:cxn modelId="{9B252ABE-4789-473A-8428-ECBB2198B55D}" type="presOf" srcId="{18E812CB-6466-408F-A272-D35D2CF94CBE}" destId="{774BD22A-DBE7-4E8C-B728-99C311941C81}" srcOrd="1" destOrd="0" presId="urn:microsoft.com/office/officeart/2016/7/layout/RepeatingBendingProcessNew"/>
    <dgm:cxn modelId="{C3B25FC2-BCF4-4321-8913-5A50D4A0A70F}" type="presOf" srcId="{4A5C1DB6-1CD7-4BAA-AF9A-8B59C2243F5F}" destId="{3CA1A34E-0D34-4FB6-81B9-0A17E616F8A2}" srcOrd="1" destOrd="0" presId="urn:microsoft.com/office/officeart/2016/7/layout/RepeatingBendingProcessNew"/>
    <dgm:cxn modelId="{672AEBC2-33A8-4C14-9D9B-F0B90D728A3C}" type="presOf" srcId="{96A89438-C1F3-407C-8E9F-2466575A4FF5}" destId="{C6AD6618-09B8-4DC6-8C2D-C5ADE2A231B3}" srcOrd="1" destOrd="0" presId="urn:microsoft.com/office/officeart/2016/7/layout/RepeatingBendingProcessNew"/>
    <dgm:cxn modelId="{313651C6-1481-49F4-A500-1CCE37C2219E}" srcId="{5CB30928-0F26-49BB-8207-7B7B599C2479}" destId="{7AAAA8A0-3825-400B-B7FA-051C11466DAD}" srcOrd="17" destOrd="0" parTransId="{1844A3CC-B856-4952-AB9D-039FB489E494}" sibTransId="{18E812CB-6466-408F-A272-D35D2CF94CBE}"/>
    <dgm:cxn modelId="{24DADFCB-63FB-48F9-893E-7A040A2F5EDD}" type="presOf" srcId="{3C0A721D-A6D9-4EA7-AF08-A96E6CCD9870}" destId="{43252A9B-5FD5-460B-8F18-E627DA1A56C2}" srcOrd="1" destOrd="0" presId="urn:microsoft.com/office/officeart/2016/7/layout/RepeatingBendingProcessNew"/>
    <dgm:cxn modelId="{E55074CE-C16E-4631-80D4-C247F2600100}" type="presOf" srcId="{6166FC14-4B1E-480E-8B06-FDAD549628E2}" destId="{AC5DA567-0251-4FC0-88B2-7FB615C8F4AF}" srcOrd="0" destOrd="0" presId="urn:microsoft.com/office/officeart/2016/7/layout/RepeatingBendingProcessNew"/>
    <dgm:cxn modelId="{E8B186CF-E708-4E1E-8575-7E98C1008DBE}" type="presOf" srcId="{5944068F-AA60-4385-80B1-2163FF962D61}" destId="{89A904DA-F7A9-46DD-80DC-F7F5BE658491}" srcOrd="0" destOrd="0" presId="urn:microsoft.com/office/officeart/2016/7/layout/RepeatingBendingProcessNew"/>
    <dgm:cxn modelId="{0FF406D4-EFF0-42F3-844C-D0A1DD6C377E}" srcId="{5CB30928-0F26-49BB-8207-7B7B599C2479}" destId="{44912551-CC9B-44AB-8B44-A1A43AA371B5}" srcOrd="14" destOrd="0" parTransId="{6A94863B-7C16-4D89-BDA8-7C15FDEAC7FE}" sibTransId="{70394E88-B180-4299-BCBC-6FED6637A1C8}"/>
    <dgm:cxn modelId="{4BF017D4-107E-4793-88F6-8667A17283C0}" type="presOf" srcId="{845D4D01-910A-42EC-94A4-DF635DB67B01}" destId="{0A3AD73B-BE12-420A-BB9E-E3A050283E6E}" srcOrd="1" destOrd="0" presId="urn:microsoft.com/office/officeart/2016/7/layout/RepeatingBendingProcessNew"/>
    <dgm:cxn modelId="{52DE60D6-9ABA-49D6-B485-1BD55F40DFCA}" srcId="{5CB30928-0F26-49BB-8207-7B7B599C2479}" destId="{DE12600E-AF00-4743-A89F-C542B3A70FC6}" srcOrd="7" destOrd="0" parTransId="{B8383D17-9E1C-4780-BF4B-0B71B90CDD9A}" sibTransId="{88F3FB16-FAC0-4962-B259-5B255AD5275E}"/>
    <dgm:cxn modelId="{28B38BDB-D4FB-4E1F-8766-F247EBFAC684}" type="presOf" srcId="{B12FE931-8EB4-4B06-81CC-14BFA89573B7}" destId="{8E5C4AE2-209E-4553-9E46-A289F7C242ED}" srcOrd="0" destOrd="0" presId="urn:microsoft.com/office/officeart/2016/7/layout/RepeatingBendingProcessNew"/>
    <dgm:cxn modelId="{BF05A7DF-C79D-4526-A1CD-8D76724A8F71}" type="presOf" srcId="{8CE6B605-553D-4C5C-A978-63B7AFCDF983}" destId="{F02A535A-C111-4A9C-99DA-E352950EF218}" srcOrd="1" destOrd="0" presId="urn:microsoft.com/office/officeart/2016/7/layout/RepeatingBendingProcessNew"/>
    <dgm:cxn modelId="{906573E0-EF78-44BA-B3CF-13B14DAA2502}" type="presOf" srcId="{3C0A721D-A6D9-4EA7-AF08-A96E6CCD9870}" destId="{0059C52E-6CD9-4DBC-A5F7-4D48319A5118}" srcOrd="0" destOrd="0" presId="urn:microsoft.com/office/officeart/2016/7/layout/RepeatingBendingProcessNew"/>
    <dgm:cxn modelId="{C57C5DE6-AB52-41AB-9F97-A712FC151D8D}" srcId="{5CB30928-0F26-49BB-8207-7B7B599C2479}" destId="{B25417C4-3521-4037-8889-89BA939D063A}" srcOrd="8" destOrd="0" parTransId="{6882733A-906D-4629-A377-12BB86867B8B}" sibTransId="{4E6BEC86-12CE-4071-B307-2D790F009BE6}"/>
    <dgm:cxn modelId="{A6E11AE8-D672-4B9F-9E1C-0F4701390EEF}" type="presOf" srcId="{B25417C4-3521-4037-8889-89BA939D063A}" destId="{C40F9CC6-AB81-449E-8105-5A6492F573E7}" srcOrd="0" destOrd="0" presId="urn:microsoft.com/office/officeart/2016/7/layout/RepeatingBendingProcessNew"/>
    <dgm:cxn modelId="{E02646E8-12A5-4205-A475-0BEE0DEEE3C9}" srcId="{5CB30928-0F26-49BB-8207-7B7B599C2479}" destId="{8CF828B0-9BC6-4C06-A3DC-C99FF794243B}" srcOrd="0" destOrd="0" parTransId="{D28CA85A-BE25-43DF-98C2-CE64E00BC038}" sibTransId="{5944068F-AA60-4385-80B1-2163FF962D61}"/>
    <dgm:cxn modelId="{EE138DF6-6FC6-40FC-B0C0-680813E1E467}" type="presOf" srcId="{0807B0F2-7510-4D63-A640-F3D05D8D0C02}" destId="{58A32B18-7213-48B2-ACC6-3515028FCE6A}" srcOrd="0" destOrd="0" presId="urn:microsoft.com/office/officeart/2016/7/layout/RepeatingBendingProcessNew"/>
    <dgm:cxn modelId="{612D25F7-C4C8-4472-BE01-0207F1CAC17D}" srcId="{5CB30928-0F26-49BB-8207-7B7B599C2479}" destId="{11DDFF65-1DF2-45A4-BEA6-14F688C6EECD}" srcOrd="10" destOrd="0" parTransId="{A942FF15-174D-4EC1-AD25-4E85E51FB386}" sibTransId="{C0662912-B9FF-4554-BD5E-4A86BF1CA3C8}"/>
    <dgm:cxn modelId="{48D2EEFA-57DB-4F6B-8476-29E479A44E16}" type="presOf" srcId="{70394E88-B180-4299-BCBC-6FED6637A1C8}" destId="{0D5EB424-0B90-42A6-8162-96400FCFDB31}" srcOrd="1" destOrd="0" presId="urn:microsoft.com/office/officeart/2016/7/layout/RepeatingBendingProcessNew"/>
    <dgm:cxn modelId="{F7BD26FD-2208-44B9-B3FD-F79DBD61109F}" type="presOf" srcId="{5944068F-AA60-4385-80B1-2163FF962D61}" destId="{7B6DB2C5-F5B3-4F55-90AA-78FF49BCD1A5}" srcOrd="1" destOrd="0" presId="urn:microsoft.com/office/officeart/2016/7/layout/RepeatingBendingProcessNew"/>
    <dgm:cxn modelId="{160ED70F-83EE-42DE-AA7C-4CFE9844A896}" type="presParOf" srcId="{57511C2E-1E51-4484-B32D-D55E70D2A348}" destId="{5E9133F3-65E4-48F0-A65A-66FE178C521D}" srcOrd="0" destOrd="0" presId="urn:microsoft.com/office/officeart/2016/7/layout/RepeatingBendingProcessNew"/>
    <dgm:cxn modelId="{D85D2327-0B2B-43EC-A385-040DC515FD7C}" type="presParOf" srcId="{57511C2E-1E51-4484-B32D-D55E70D2A348}" destId="{89A904DA-F7A9-46DD-80DC-F7F5BE658491}" srcOrd="1" destOrd="0" presId="urn:microsoft.com/office/officeart/2016/7/layout/RepeatingBendingProcessNew"/>
    <dgm:cxn modelId="{9016CCE5-0B24-4472-8A92-9381E0168672}" type="presParOf" srcId="{89A904DA-F7A9-46DD-80DC-F7F5BE658491}" destId="{7B6DB2C5-F5B3-4F55-90AA-78FF49BCD1A5}" srcOrd="0" destOrd="0" presId="urn:microsoft.com/office/officeart/2016/7/layout/RepeatingBendingProcessNew"/>
    <dgm:cxn modelId="{AFED4440-5411-4360-A418-60C129490E3B}" type="presParOf" srcId="{57511C2E-1E51-4484-B32D-D55E70D2A348}" destId="{7414CC70-A680-45DB-9E9E-A31C022D46A2}" srcOrd="2" destOrd="0" presId="urn:microsoft.com/office/officeart/2016/7/layout/RepeatingBendingProcessNew"/>
    <dgm:cxn modelId="{D9DE1202-1E17-4B8B-98B0-82AE2FFF7B5C}" type="presParOf" srcId="{57511C2E-1E51-4484-B32D-D55E70D2A348}" destId="{D68BB12A-B33B-44CF-95FE-EE877E990351}" srcOrd="3" destOrd="0" presId="urn:microsoft.com/office/officeart/2016/7/layout/RepeatingBendingProcessNew"/>
    <dgm:cxn modelId="{E8DC481A-F74A-4A70-9DEA-6CA236E1268D}" type="presParOf" srcId="{D68BB12A-B33B-44CF-95FE-EE877E990351}" destId="{04891E55-2065-4C49-A33C-488B47DE8681}" srcOrd="0" destOrd="0" presId="urn:microsoft.com/office/officeart/2016/7/layout/RepeatingBendingProcessNew"/>
    <dgm:cxn modelId="{B4C331EE-314A-4B83-B0A7-5E411749B31C}" type="presParOf" srcId="{57511C2E-1E51-4484-B32D-D55E70D2A348}" destId="{0BF95326-0BA5-4A31-9420-4697206A2790}" srcOrd="4" destOrd="0" presId="urn:microsoft.com/office/officeart/2016/7/layout/RepeatingBendingProcessNew"/>
    <dgm:cxn modelId="{32AE0245-4264-434D-A438-F6A9CBEF174B}" type="presParOf" srcId="{57511C2E-1E51-4484-B32D-D55E70D2A348}" destId="{0CF762BD-A22B-447C-AAE6-098C2F654C53}" srcOrd="5" destOrd="0" presId="urn:microsoft.com/office/officeart/2016/7/layout/RepeatingBendingProcessNew"/>
    <dgm:cxn modelId="{BC49F4C9-B2D4-490F-8A8D-E89B739EAD72}" type="presParOf" srcId="{0CF762BD-A22B-447C-AAE6-098C2F654C53}" destId="{88E898FE-4167-4253-8E5C-8E6E181A40D7}" srcOrd="0" destOrd="0" presId="urn:microsoft.com/office/officeart/2016/7/layout/RepeatingBendingProcessNew"/>
    <dgm:cxn modelId="{DA91A02C-270E-4D41-ACFD-47B734EC1A93}" type="presParOf" srcId="{57511C2E-1E51-4484-B32D-D55E70D2A348}" destId="{FC4D51E2-5A36-4F38-B0FA-F6F41FAD2B32}" srcOrd="6" destOrd="0" presId="urn:microsoft.com/office/officeart/2016/7/layout/RepeatingBendingProcessNew"/>
    <dgm:cxn modelId="{BEE362E0-06A5-4B09-A4EE-9383A4344CC2}" type="presParOf" srcId="{57511C2E-1E51-4484-B32D-D55E70D2A348}" destId="{0059C52E-6CD9-4DBC-A5F7-4D48319A5118}" srcOrd="7" destOrd="0" presId="urn:microsoft.com/office/officeart/2016/7/layout/RepeatingBendingProcessNew"/>
    <dgm:cxn modelId="{E62765C9-3E14-4E45-8BDD-FF25168B3085}" type="presParOf" srcId="{0059C52E-6CD9-4DBC-A5F7-4D48319A5118}" destId="{43252A9B-5FD5-460B-8F18-E627DA1A56C2}" srcOrd="0" destOrd="0" presId="urn:microsoft.com/office/officeart/2016/7/layout/RepeatingBendingProcessNew"/>
    <dgm:cxn modelId="{087A52B4-3E04-44E3-A2CB-365655614A1A}" type="presParOf" srcId="{57511C2E-1E51-4484-B32D-D55E70D2A348}" destId="{D938A861-0BAD-47E1-AE5C-3934D2981EE1}" srcOrd="8" destOrd="0" presId="urn:microsoft.com/office/officeart/2016/7/layout/RepeatingBendingProcessNew"/>
    <dgm:cxn modelId="{8F4E3746-A930-4B6F-BCFC-8BB212848CBA}" type="presParOf" srcId="{57511C2E-1E51-4484-B32D-D55E70D2A348}" destId="{9BDF9B32-069C-47D4-BFD5-18568EC5BECB}" srcOrd="9" destOrd="0" presId="urn:microsoft.com/office/officeart/2016/7/layout/RepeatingBendingProcessNew"/>
    <dgm:cxn modelId="{0943E2D5-4799-4FD9-B01B-DCECBBACD667}" type="presParOf" srcId="{9BDF9B32-069C-47D4-BFD5-18568EC5BECB}" destId="{E021703F-C7DF-4BBD-8E4E-7F3853D79B8F}" srcOrd="0" destOrd="0" presId="urn:microsoft.com/office/officeart/2016/7/layout/RepeatingBendingProcessNew"/>
    <dgm:cxn modelId="{B7F471B1-B1AE-474B-B90C-D88534F5D579}" type="presParOf" srcId="{57511C2E-1E51-4484-B32D-D55E70D2A348}" destId="{AFF81757-D3C4-470E-BC32-2327590B71AA}" srcOrd="10" destOrd="0" presId="urn:microsoft.com/office/officeart/2016/7/layout/RepeatingBendingProcessNew"/>
    <dgm:cxn modelId="{E2ED289B-8143-4987-871C-2D3F37B8E546}" type="presParOf" srcId="{57511C2E-1E51-4484-B32D-D55E70D2A348}" destId="{CECCC434-66EB-4150-A761-BB82BF1650F3}" srcOrd="11" destOrd="0" presId="urn:microsoft.com/office/officeart/2016/7/layout/RepeatingBendingProcessNew"/>
    <dgm:cxn modelId="{6B557269-DD10-4E00-B1B2-30C28C8C132E}" type="presParOf" srcId="{CECCC434-66EB-4150-A761-BB82BF1650F3}" destId="{98486913-F729-42E4-9C3D-B422F32B7D8C}" srcOrd="0" destOrd="0" presId="urn:microsoft.com/office/officeart/2016/7/layout/RepeatingBendingProcessNew"/>
    <dgm:cxn modelId="{269B47F3-65EB-46A6-A491-A18B71D04F83}" type="presParOf" srcId="{57511C2E-1E51-4484-B32D-D55E70D2A348}" destId="{6ED4E58F-BF39-45D9-BA21-D635B62BB303}" srcOrd="12" destOrd="0" presId="urn:microsoft.com/office/officeart/2016/7/layout/RepeatingBendingProcessNew"/>
    <dgm:cxn modelId="{5C2718E6-5F87-4C1B-A115-D41213FD229E}" type="presParOf" srcId="{57511C2E-1E51-4484-B32D-D55E70D2A348}" destId="{C7F53A67-DD35-4EB6-A395-22FD660E4C7D}" srcOrd="13" destOrd="0" presId="urn:microsoft.com/office/officeart/2016/7/layout/RepeatingBendingProcessNew"/>
    <dgm:cxn modelId="{EFD918F0-8C2B-483A-AE56-3BB7546FD0B0}" type="presParOf" srcId="{C7F53A67-DD35-4EB6-A395-22FD660E4C7D}" destId="{3CA1A34E-0D34-4FB6-81B9-0A17E616F8A2}" srcOrd="0" destOrd="0" presId="urn:microsoft.com/office/officeart/2016/7/layout/RepeatingBendingProcessNew"/>
    <dgm:cxn modelId="{86C0EF8D-8353-40C4-BA8F-309A01D30EE6}" type="presParOf" srcId="{57511C2E-1E51-4484-B32D-D55E70D2A348}" destId="{28041ADE-36F9-4129-89F5-3D94E94D19B4}" srcOrd="14" destOrd="0" presId="urn:microsoft.com/office/officeart/2016/7/layout/RepeatingBendingProcessNew"/>
    <dgm:cxn modelId="{989B2AC5-01E4-4C5A-9C8C-0B5AB3C2D0F3}" type="presParOf" srcId="{57511C2E-1E51-4484-B32D-D55E70D2A348}" destId="{C3FB71B5-5D48-4732-9559-8A19B5DCEA1B}" srcOrd="15" destOrd="0" presId="urn:microsoft.com/office/officeart/2016/7/layout/RepeatingBendingProcessNew"/>
    <dgm:cxn modelId="{1E8FAD2A-E9E6-4336-8468-58C1F1943317}" type="presParOf" srcId="{C3FB71B5-5D48-4732-9559-8A19B5DCEA1B}" destId="{B7B33BA3-DC9D-477A-B8CD-D3D01F72AC86}" srcOrd="0" destOrd="0" presId="urn:microsoft.com/office/officeart/2016/7/layout/RepeatingBendingProcessNew"/>
    <dgm:cxn modelId="{82845FCE-5AD0-4A87-861F-F81870F48ADE}" type="presParOf" srcId="{57511C2E-1E51-4484-B32D-D55E70D2A348}" destId="{C40F9CC6-AB81-449E-8105-5A6492F573E7}" srcOrd="16" destOrd="0" presId="urn:microsoft.com/office/officeart/2016/7/layout/RepeatingBendingProcessNew"/>
    <dgm:cxn modelId="{FCA57311-C7F0-45AD-B603-07A1FE791097}" type="presParOf" srcId="{57511C2E-1E51-4484-B32D-D55E70D2A348}" destId="{2EDC990F-ECCB-4FA8-9A5C-36B001A3AED8}" srcOrd="17" destOrd="0" presId="urn:microsoft.com/office/officeart/2016/7/layout/RepeatingBendingProcessNew"/>
    <dgm:cxn modelId="{4722857D-41D2-4B87-8967-3F6B13F4D392}" type="presParOf" srcId="{2EDC990F-ECCB-4FA8-9A5C-36B001A3AED8}" destId="{171055E0-E6E8-4D7F-B960-26C39D2C0738}" srcOrd="0" destOrd="0" presId="urn:microsoft.com/office/officeart/2016/7/layout/RepeatingBendingProcessNew"/>
    <dgm:cxn modelId="{77CAF5E6-890B-45D0-8177-6259A936DAB1}" type="presParOf" srcId="{57511C2E-1E51-4484-B32D-D55E70D2A348}" destId="{237378D7-5369-40D6-9FFD-21129AC6EC69}" srcOrd="18" destOrd="0" presId="urn:microsoft.com/office/officeart/2016/7/layout/RepeatingBendingProcessNew"/>
    <dgm:cxn modelId="{152C97C8-9E82-47E2-A202-CE94BF37FA71}" type="presParOf" srcId="{57511C2E-1E51-4484-B32D-D55E70D2A348}" destId="{D44908C3-E2EF-4966-BD8D-24A947FF1065}" srcOrd="19" destOrd="0" presId="urn:microsoft.com/office/officeart/2016/7/layout/RepeatingBendingProcessNew"/>
    <dgm:cxn modelId="{F4E31BA6-80A9-4F29-A6D1-43DC0D827757}" type="presParOf" srcId="{D44908C3-E2EF-4966-BD8D-24A947FF1065}" destId="{0A3AD73B-BE12-420A-BB9E-E3A050283E6E}" srcOrd="0" destOrd="0" presId="urn:microsoft.com/office/officeart/2016/7/layout/RepeatingBendingProcessNew"/>
    <dgm:cxn modelId="{0965B709-21B4-4900-BD4C-9C796D400A11}" type="presParOf" srcId="{57511C2E-1E51-4484-B32D-D55E70D2A348}" destId="{915031ED-BDC2-4F4E-AF8C-096C53A4F344}" srcOrd="20" destOrd="0" presId="urn:microsoft.com/office/officeart/2016/7/layout/RepeatingBendingProcessNew"/>
    <dgm:cxn modelId="{B0B0C403-6E67-4141-8CAD-E884F450E9E2}" type="presParOf" srcId="{57511C2E-1E51-4484-B32D-D55E70D2A348}" destId="{4C2A0FDB-DBD9-4A6A-BD8A-5C0E2BA82CD5}" srcOrd="21" destOrd="0" presId="urn:microsoft.com/office/officeart/2016/7/layout/RepeatingBendingProcessNew"/>
    <dgm:cxn modelId="{CD059F4F-C758-4C6D-9EF5-8C85ECC8D305}" type="presParOf" srcId="{4C2A0FDB-DBD9-4A6A-BD8A-5C0E2BA82CD5}" destId="{F3A9B351-DDE4-414D-9877-316B8259D398}" srcOrd="0" destOrd="0" presId="urn:microsoft.com/office/officeart/2016/7/layout/RepeatingBendingProcessNew"/>
    <dgm:cxn modelId="{2343A29C-D265-4D9A-9A2C-D2EC7DC2DFAF}" type="presParOf" srcId="{57511C2E-1E51-4484-B32D-D55E70D2A348}" destId="{7EEEE394-FCC3-4A4F-BD3E-748B6940142A}" srcOrd="22" destOrd="0" presId="urn:microsoft.com/office/officeart/2016/7/layout/RepeatingBendingProcessNew"/>
    <dgm:cxn modelId="{AC9047A6-203E-4440-BEA7-B098DB663703}" type="presParOf" srcId="{57511C2E-1E51-4484-B32D-D55E70D2A348}" destId="{60D9DF6D-6C7D-41AD-884F-DB3F71AE68C3}" srcOrd="23" destOrd="0" presId="urn:microsoft.com/office/officeart/2016/7/layout/RepeatingBendingProcessNew"/>
    <dgm:cxn modelId="{A93E94D6-F6FA-4E4D-8C43-C8707D30CBA1}" type="presParOf" srcId="{60D9DF6D-6C7D-41AD-884F-DB3F71AE68C3}" destId="{AC2F5074-C47A-42F3-A31B-DB25392457E7}" srcOrd="0" destOrd="0" presId="urn:microsoft.com/office/officeart/2016/7/layout/RepeatingBendingProcessNew"/>
    <dgm:cxn modelId="{C825FB44-9379-437C-9316-AECEF0B2C080}" type="presParOf" srcId="{57511C2E-1E51-4484-B32D-D55E70D2A348}" destId="{0F35570D-9738-4F92-9EFD-E7A1A1ADC9C0}" srcOrd="24" destOrd="0" presId="urn:microsoft.com/office/officeart/2016/7/layout/RepeatingBendingProcessNew"/>
    <dgm:cxn modelId="{10C0BD14-C156-47F5-B790-44E9CF53DE04}" type="presParOf" srcId="{57511C2E-1E51-4484-B32D-D55E70D2A348}" destId="{8E5C4AE2-209E-4553-9E46-A289F7C242ED}" srcOrd="25" destOrd="0" presId="urn:microsoft.com/office/officeart/2016/7/layout/RepeatingBendingProcessNew"/>
    <dgm:cxn modelId="{7DD4BEAA-9216-48CA-8DE5-9CF0FE19475A}" type="presParOf" srcId="{8E5C4AE2-209E-4553-9E46-A289F7C242ED}" destId="{8F3A49FD-2A16-46E4-971C-9950FA591021}" srcOrd="0" destOrd="0" presId="urn:microsoft.com/office/officeart/2016/7/layout/RepeatingBendingProcessNew"/>
    <dgm:cxn modelId="{83378BCA-FE2D-4A1B-9101-439E5B22BE79}" type="presParOf" srcId="{57511C2E-1E51-4484-B32D-D55E70D2A348}" destId="{8F64D15B-AA28-4CF8-9A0C-FB6AEFAE28EC}" srcOrd="26" destOrd="0" presId="urn:microsoft.com/office/officeart/2016/7/layout/RepeatingBendingProcessNew"/>
    <dgm:cxn modelId="{6D8CF6B5-1942-4BC2-915D-6922182A0A23}" type="presParOf" srcId="{57511C2E-1E51-4484-B32D-D55E70D2A348}" destId="{D4F27E3B-E9D2-44EE-95AE-92A6D22F67B1}" srcOrd="27" destOrd="0" presId="urn:microsoft.com/office/officeart/2016/7/layout/RepeatingBendingProcessNew"/>
    <dgm:cxn modelId="{76B8B709-57F7-4CA6-8EC6-4C9E3DD37F30}" type="presParOf" srcId="{D4F27E3B-E9D2-44EE-95AE-92A6D22F67B1}" destId="{F02A535A-C111-4A9C-99DA-E352950EF218}" srcOrd="0" destOrd="0" presId="urn:microsoft.com/office/officeart/2016/7/layout/RepeatingBendingProcessNew"/>
    <dgm:cxn modelId="{93F70417-9F09-4229-8CFE-724577BA27A2}" type="presParOf" srcId="{57511C2E-1E51-4484-B32D-D55E70D2A348}" destId="{CB9B06F2-1554-4316-8732-3A6CF4A86CCD}" srcOrd="28" destOrd="0" presId="urn:microsoft.com/office/officeart/2016/7/layout/RepeatingBendingProcessNew"/>
    <dgm:cxn modelId="{E0EA6C6C-A76D-4F0E-8877-BC955596BEA4}" type="presParOf" srcId="{57511C2E-1E51-4484-B32D-D55E70D2A348}" destId="{D3D6193E-A6A4-470B-B81C-C2EE9877D6CF}" srcOrd="29" destOrd="0" presId="urn:microsoft.com/office/officeart/2016/7/layout/RepeatingBendingProcessNew"/>
    <dgm:cxn modelId="{AF66FEFE-BF5E-4CB1-9DE0-D3F8C40C3C99}" type="presParOf" srcId="{D3D6193E-A6A4-470B-B81C-C2EE9877D6CF}" destId="{0D5EB424-0B90-42A6-8162-96400FCFDB31}" srcOrd="0" destOrd="0" presId="urn:microsoft.com/office/officeart/2016/7/layout/RepeatingBendingProcessNew"/>
    <dgm:cxn modelId="{881A9167-4639-432D-964A-B1DC00F2607D}" type="presParOf" srcId="{57511C2E-1E51-4484-B32D-D55E70D2A348}" destId="{AC5DA567-0251-4FC0-88B2-7FB615C8F4AF}" srcOrd="30" destOrd="0" presId="urn:microsoft.com/office/officeart/2016/7/layout/RepeatingBendingProcessNew"/>
    <dgm:cxn modelId="{DD5CB815-C78F-4783-BBC3-32189AABA1A9}" type="presParOf" srcId="{57511C2E-1E51-4484-B32D-D55E70D2A348}" destId="{B22A852B-A7D9-46FA-B294-39024AF64E2D}" srcOrd="31" destOrd="0" presId="urn:microsoft.com/office/officeart/2016/7/layout/RepeatingBendingProcessNew"/>
    <dgm:cxn modelId="{69ACA40C-02EB-4900-B549-C8C061423149}" type="presParOf" srcId="{B22A852B-A7D9-46FA-B294-39024AF64E2D}" destId="{B6D96D4F-7BDC-4F1C-829F-726C64550E41}" srcOrd="0" destOrd="0" presId="urn:microsoft.com/office/officeart/2016/7/layout/RepeatingBendingProcessNew"/>
    <dgm:cxn modelId="{C844FB5C-E29C-4C66-BC97-BDE1235F0A1B}" type="presParOf" srcId="{57511C2E-1E51-4484-B32D-D55E70D2A348}" destId="{E9441B07-8A13-4BB0-8812-C97515107343}" srcOrd="32" destOrd="0" presId="urn:microsoft.com/office/officeart/2016/7/layout/RepeatingBendingProcessNew"/>
    <dgm:cxn modelId="{E25B3006-D26F-44F2-9EFC-566B407F5370}" type="presParOf" srcId="{57511C2E-1E51-4484-B32D-D55E70D2A348}" destId="{833C46AB-66E6-49BA-8A8C-34A2901E793A}" srcOrd="33" destOrd="0" presId="urn:microsoft.com/office/officeart/2016/7/layout/RepeatingBendingProcessNew"/>
    <dgm:cxn modelId="{44ADC4B3-702C-4601-BB31-35FDA4DB0C60}" type="presParOf" srcId="{833C46AB-66E6-49BA-8A8C-34A2901E793A}" destId="{C6AD6618-09B8-4DC6-8C2D-C5ADE2A231B3}" srcOrd="0" destOrd="0" presId="urn:microsoft.com/office/officeart/2016/7/layout/RepeatingBendingProcessNew"/>
    <dgm:cxn modelId="{888A1323-E8D1-4F1C-AF81-40F84F1D9665}" type="presParOf" srcId="{57511C2E-1E51-4484-B32D-D55E70D2A348}" destId="{9A639C9E-55C7-4151-A473-8012BEB57346}" srcOrd="34" destOrd="0" presId="urn:microsoft.com/office/officeart/2016/7/layout/RepeatingBendingProcessNew"/>
    <dgm:cxn modelId="{99F49510-CB83-421D-AA65-5BEEA24E72C7}" type="presParOf" srcId="{57511C2E-1E51-4484-B32D-D55E70D2A348}" destId="{7CD32FD3-8B3C-404A-A1A3-FD88208806A1}" srcOrd="35" destOrd="0" presId="urn:microsoft.com/office/officeart/2016/7/layout/RepeatingBendingProcessNew"/>
    <dgm:cxn modelId="{90913EBF-14FA-41C5-ADB0-37F16FC93F7A}" type="presParOf" srcId="{7CD32FD3-8B3C-404A-A1A3-FD88208806A1}" destId="{774BD22A-DBE7-4E8C-B728-99C311941C81}" srcOrd="0" destOrd="0" presId="urn:microsoft.com/office/officeart/2016/7/layout/RepeatingBendingProcessNew"/>
    <dgm:cxn modelId="{D2A4F9CD-238A-4DAA-AF73-23DFADEE22B6}" type="presParOf" srcId="{57511C2E-1E51-4484-B32D-D55E70D2A348}" destId="{58A32B18-7213-48B2-ACC6-3515028FCE6A}" srcOrd="3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C08327-7579-46DD-9F6F-7619E997DFD4}"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7CC36DD-DED7-45AF-852C-B03A9B259070}">
      <dgm:prSet custT="1"/>
      <dgm:spPr/>
      <dgm:t>
        <a:bodyPr/>
        <a:lstStyle/>
        <a:p>
          <a:r>
            <a:rPr lang="en-GB" sz="1100" b="1" dirty="0">
              <a:latin typeface="Arial" panose="020B0604020202020204" pitchFamily="34" charset="0"/>
              <a:cs typeface="Arial" panose="020B0604020202020204" pitchFamily="34" charset="0"/>
            </a:rPr>
            <a:t>Policy Issues</a:t>
          </a:r>
          <a:endParaRPr lang="en-US" sz="1100" dirty="0">
            <a:latin typeface="Arial" panose="020B0604020202020204" pitchFamily="34" charset="0"/>
            <a:cs typeface="Arial" panose="020B0604020202020204" pitchFamily="34" charset="0"/>
          </a:endParaRPr>
        </a:p>
      </dgm:t>
    </dgm:pt>
    <dgm:pt modelId="{B0CF75A2-45BB-4E1E-9358-A72114DA5D9C}" type="parTrans" cxnId="{B98C04AE-1CEA-48E5-93C7-82DD8C1A1AD5}">
      <dgm:prSet/>
      <dgm:spPr/>
      <dgm:t>
        <a:bodyPr/>
        <a:lstStyle/>
        <a:p>
          <a:endParaRPr lang="en-US"/>
        </a:p>
      </dgm:t>
    </dgm:pt>
    <dgm:pt modelId="{F6B1BE12-2237-4891-840A-5BBAF059A977}" type="sibTrans" cxnId="{B98C04AE-1CEA-48E5-93C7-82DD8C1A1AD5}">
      <dgm:prSet/>
      <dgm:spPr/>
      <dgm:t>
        <a:bodyPr/>
        <a:lstStyle/>
        <a:p>
          <a:endParaRPr lang="en-US"/>
        </a:p>
      </dgm:t>
    </dgm:pt>
    <dgm:pt modelId="{B4F87BB1-4A53-4C99-8194-D0DED014CA20}">
      <dgm:prSet custT="1"/>
      <dgm:spPr/>
      <dgm:t>
        <a:bodyPr/>
        <a:lstStyle/>
        <a:p>
          <a:r>
            <a:rPr lang="en-GB" sz="1100" b="1" dirty="0">
              <a:latin typeface="Arial" panose="020B0604020202020204" pitchFamily="34" charset="0"/>
              <a:cs typeface="Arial" panose="020B0604020202020204" pitchFamily="34" charset="0"/>
            </a:rPr>
            <a:t>Analyse critically</a:t>
          </a:r>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dgm:t>
    </dgm:pt>
    <dgm:pt modelId="{E0498353-6FFD-488B-94D8-C932FDF91A72}" type="parTrans" cxnId="{7D11C318-9BA8-4ACC-A0C1-16034E9B0F9C}">
      <dgm:prSet/>
      <dgm:spPr/>
      <dgm:t>
        <a:bodyPr/>
        <a:lstStyle/>
        <a:p>
          <a:endParaRPr lang="en-US"/>
        </a:p>
      </dgm:t>
    </dgm:pt>
    <dgm:pt modelId="{F7852811-8733-4039-ADC5-3E9734358FF8}" type="sibTrans" cxnId="{7D11C318-9BA8-4ACC-A0C1-16034E9B0F9C}">
      <dgm:prSet/>
      <dgm:spPr/>
      <dgm:t>
        <a:bodyPr/>
        <a:lstStyle/>
        <a:p>
          <a:endParaRPr lang="en-US"/>
        </a:p>
      </dgm:t>
    </dgm:pt>
    <dgm:pt modelId="{98DBC6A1-EAA9-4329-B5D5-09DA50F04BF8}">
      <dgm:prSet custT="1"/>
      <dgm:spPr/>
      <dgm:t>
        <a:bodyPr/>
        <a:lstStyle/>
        <a:p>
          <a:r>
            <a:rPr lang="en-GB" sz="1100" dirty="0">
              <a:latin typeface="Arial" panose="020B0604020202020204" pitchFamily="34" charset="0"/>
              <a:cs typeface="Arial" panose="020B0604020202020204" pitchFamily="34" charset="0"/>
            </a:rPr>
            <a:t>NHS Patient Safety Strategy (2019)</a:t>
          </a:r>
          <a:endParaRPr lang="en-US" sz="1100" dirty="0">
            <a:latin typeface="Arial" panose="020B0604020202020204" pitchFamily="34" charset="0"/>
            <a:cs typeface="Arial" panose="020B0604020202020204" pitchFamily="34" charset="0"/>
          </a:endParaRPr>
        </a:p>
      </dgm:t>
    </dgm:pt>
    <dgm:pt modelId="{8849AEEE-0FA2-4F0A-8350-CE86E3555991}" type="parTrans" cxnId="{C99AF00C-33A9-4ACB-9E4E-7FB4BBAB67E3}">
      <dgm:prSet/>
      <dgm:spPr/>
      <dgm:t>
        <a:bodyPr/>
        <a:lstStyle/>
        <a:p>
          <a:endParaRPr lang="en-US"/>
        </a:p>
      </dgm:t>
    </dgm:pt>
    <dgm:pt modelId="{16B56858-D30F-430D-A726-CBA19E83A1FC}" type="sibTrans" cxnId="{C99AF00C-33A9-4ACB-9E4E-7FB4BBAB67E3}">
      <dgm:prSet/>
      <dgm:spPr/>
      <dgm:t>
        <a:bodyPr/>
        <a:lstStyle/>
        <a:p>
          <a:endParaRPr lang="en-US"/>
        </a:p>
      </dgm:t>
    </dgm:pt>
    <dgm:pt modelId="{40B8F668-4BAF-459F-8433-28E2DB9DC710}">
      <dgm:prSet custT="1"/>
      <dgm:spPr/>
      <dgm:t>
        <a:bodyPr/>
        <a:lstStyle/>
        <a:p>
          <a:r>
            <a:rPr lang="en-GB" sz="1100" dirty="0">
              <a:latin typeface="Arial" panose="020B0604020202020204" pitchFamily="34" charset="0"/>
              <a:cs typeface="Arial" panose="020B0604020202020204" pitchFamily="34" charset="0"/>
            </a:rPr>
            <a:t>Poor implementation</a:t>
          </a:r>
          <a:endParaRPr lang="en-US" sz="1100" dirty="0">
            <a:latin typeface="Arial" panose="020B0604020202020204" pitchFamily="34" charset="0"/>
            <a:cs typeface="Arial" panose="020B0604020202020204" pitchFamily="34" charset="0"/>
          </a:endParaRPr>
        </a:p>
      </dgm:t>
    </dgm:pt>
    <dgm:pt modelId="{9C2AE53A-0D6A-4E91-8220-C8D9188A0CA7}" type="parTrans" cxnId="{1F76E6F1-3DB1-4B1B-9CF5-73CCE1FE241C}">
      <dgm:prSet/>
      <dgm:spPr/>
      <dgm:t>
        <a:bodyPr/>
        <a:lstStyle/>
        <a:p>
          <a:endParaRPr lang="en-US"/>
        </a:p>
      </dgm:t>
    </dgm:pt>
    <dgm:pt modelId="{CE7393B4-745E-4DCC-AA93-B3F32E92B34A}" type="sibTrans" cxnId="{1F76E6F1-3DB1-4B1B-9CF5-73CCE1FE241C}">
      <dgm:prSet/>
      <dgm:spPr/>
      <dgm:t>
        <a:bodyPr/>
        <a:lstStyle/>
        <a:p>
          <a:endParaRPr lang="en-US"/>
        </a:p>
      </dgm:t>
    </dgm:pt>
    <dgm:pt modelId="{17EE5B98-5EEE-4632-AA76-1EC586B06D7F}">
      <dgm:prSet custT="1"/>
      <dgm:spPr/>
      <dgm:t>
        <a:bodyPr/>
        <a:lstStyle/>
        <a:p>
          <a:r>
            <a:rPr lang="en-GB" sz="1100" dirty="0">
              <a:latin typeface="Arial" panose="020B0604020202020204" pitchFamily="34" charset="0"/>
              <a:cs typeface="Arial" panose="020B0604020202020204" pitchFamily="34" charset="0"/>
            </a:rPr>
            <a:t>Weak learning culture</a:t>
          </a:r>
          <a:endParaRPr lang="en-US" sz="1100" dirty="0">
            <a:latin typeface="Arial" panose="020B0604020202020204" pitchFamily="34" charset="0"/>
            <a:cs typeface="Arial" panose="020B0604020202020204" pitchFamily="34" charset="0"/>
          </a:endParaRPr>
        </a:p>
      </dgm:t>
    </dgm:pt>
    <dgm:pt modelId="{91BB620D-1785-4335-A11E-8ECE7C0C9F8F}" type="parTrans" cxnId="{19510E62-C24E-4DFE-B743-2A2004DEFD17}">
      <dgm:prSet/>
      <dgm:spPr/>
      <dgm:t>
        <a:bodyPr/>
        <a:lstStyle/>
        <a:p>
          <a:endParaRPr lang="en-US"/>
        </a:p>
      </dgm:t>
    </dgm:pt>
    <dgm:pt modelId="{9C4425D8-4AAE-43B9-991E-787C2F2EE513}" type="sibTrans" cxnId="{19510E62-C24E-4DFE-B743-2A2004DEFD17}">
      <dgm:prSet/>
      <dgm:spPr/>
      <dgm:t>
        <a:bodyPr/>
        <a:lstStyle/>
        <a:p>
          <a:endParaRPr lang="en-US"/>
        </a:p>
      </dgm:t>
    </dgm:pt>
    <dgm:pt modelId="{5B35C5CA-6400-47FE-B22B-18D367951473}">
      <dgm:prSet custT="1"/>
      <dgm:spPr/>
      <dgm:t>
        <a:bodyPr/>
        <a:lstStyle/>
        <a:p>
          <a:r>
            <a:rPr lang="en-GB" sz="1100" dirty="0">
              <a:latin typeface="Arial" panose="020B0604020202020204" pitchFamily="34" charset="0"/>
              <a:cs typeface="Arial" panose="020B0604020202020204" pitchFamily="34" charset="0"/>
            </a:rPr>
            <a:t>Freedom to Speak Up</a:t>
          </a:r>
          <a:endParaRPr lang="en-US" sz="1100" dirty="0">
            <a:latin typeface="Arial" panose="020B0604020202020204" pitchFamily="34" charset="0"/>
            <a:cs typeface="Arial" panose="020B0604020202020204" pitchFamily="34" charset="0"/>
          </a:endParaRPr>
        </a:p>
      </dgm:t>
    </dgm:pt>
    <dgm:pt modelId="{723D067B-77B5-41D7-86E8-66921264BE08}" type="parTrans" cxnId="{8316401A-7A4F-4EC0-96CA-528D4C49C7ED}">
      <dgm:prSet/>
      <dgm:spPr/>
      <dgm:t>
        <a:bodyPr/>
        <a:lstStyle/>
        <a:p>
          <a:endParaRPr lang="en-US"/>
        </a:p>
      </dgm:t>
    </dgm:pt>
    <dgm:pt modelId="{7D1F5449-705D-45CF-8B34-08BEE9004AED}" type="sibTrans" cxnId="{8316401A-7A4F-4EC0-96CA-528D4C49C7ED}">
      <dgm:prSet/>
      <dgm:spPr/>
      <dgm:t>
        <a:bodyPr/>
        <a:lstStyle/>
        <a:p>
          <a:endParaRPr lang="en-US"/>
        </a:p>
      </dgm:t>
    </dgm:pt>
    <dgm:pt modelId="{099BC3D1-23E6-4FBF-B81C-3BA76DD40811}">
      <dgm:prSet custT="1"/>
      <dgm:spPr/>
      <dgm:t>
        <a:bodyPr/>
        <a:lstStyle/>
        <a:p>
          <a:r>
            <a:rPr lang="en-GB" sz="1100" dirty="0">
              <a:latin typeface="Arial" panose="020B0604020202020204" pitchFamily="34" charset="0"/>
              <a:cs typeface="Arial" panose="020B0604020202020204" pitchFamily="34" charset="0"/>
            </a:rPr>
            <a:t>Staff concerns ignored</a:t>
          </a:r>
          <a:endParaRPr lang="en-US" sz="1100" dirty="0">
            <a:latin typeface="Arial" panose="020B0604020202020204" pitchFamily="34" charset="0"/>
            <a:cs typeface="Arial" panose="020B0604020202020204" pitchFamily="34" charset="0"/>
          </a:endParaRPr>
        </a:p>
      </dgm:t>
    </dgm:pt>
    <dgm:pt modelId="{BA9FC60C-ECCC-448D-9878-B7250830275A}" type="parTrans" cxnId="{E2D3BACC-4A26-42EA-8E3F-7D3B96753039}">
      <dgm:prSet/>
      <dgm:spPr/>
      <dgm:t>
        <a:bodyPr/>
        <a:lstStyle/>
        <a:p>
          <a:endParaRPr lang="en-US"/>
        </a:p>
      </dgm:t>
    </dgm:pt>
    <dgm:pt modelId="{90A896FA-4971-4500-B6A8-FE966D808C76}" type="sibTrans" cxnId="{E2D3BACC-4A26-42EA-8E3F-7D3B96753039}">
      <dgm:prSet/>
      <dgm:spPr/>
      <dgm:t>
        <a:bodyPr/>
        <a:lstStyle/>
        <a:p>
          <a:endParaRPr lang="en-US"/>
        </a:p>
      </dgm:t>
    </dgm:pt>
    <dgm:pt modelId="{82D09DED-774A-4F22-8637-F66F92D01A3E}">
      <dgm:prSet custT="1"/>
      <dgm:spPr/>
      <dgm:t>
        <a:bodyPr/>
        <a:lstStyle/>
        <a:p>
          <a:r>
            <a:rPr lang="en-GB" sz="1100" dirty="0">
              <a:latin typeface="Arial" panose="020B0604020202020204" pitchFamily="34" charset="0"/>
              <a:cs typeface="Arial" panose="020B0604020202020204" pitchFamily="34" charset="0"/>
            </a:rPr>
            <a:t>Psychological safety absent</a:t>
          </a:r>
          <a:endParaRPr lang="en-US" sz="1100" dirty="0">
            <a:latin typeface="Arial" panose="020B0604020202020204" pitchFamily="34" charset="0"/>
            <a:cs typeface="Arial" panose="020B0604020202020204" pitchFamily="34" charset="0"/>
          </a:endParaRPr>
        </a:p>
      </dgm:t>
    </dgm:pt>
    <dgm:pt modelId="{F0DE3EA5-D97D-4D85-A2EB-EEDA800A29E9}" type="parTrans" cxnId="{80179C4F-E2FE-4891-95DB-E461DA1EF44F}">
      <dgm:prSet/>
      <dgm:spPr/>
      <dgm:t>
        <a:bodyPr/>
        <a:lstStyle/>
        <a:p>
          <a:endParaRPr lang="en-US"/>
        </a:p>
      </dgm:t>
    </dgm:pt>
    <dgm:pt modelId="{072CA39B-50D3-4F94-9DD7-D4C1B40A0ECB}" type="sibTrans" cxnId="{80179C4F-E2FE-4891-95DB-E461DA1EF44F}">
      <dgm:prSet/>
      <dgm:spPr/>
      <dgm:t>
        <a:bodyPr/>
        <a:lstStyle/>
        <a:p>
          <a:endParaRPr lang="en-US"/>
        </a:p>
      </dgm:t>
    </dgm:pt>
    <dgm:pt modelId="{11D2E648-CF05-4EDC-9FFA-A5951D5491A6}">
      <dgm:prSet custT="1"/>
      <dgm:spPr/>
      <dgm:t>
        <a:bodyPr/>
        <a:lstStyle/>
        <a:p>
          <a:r>
            <a:rPr lang="en-GB" sz="1100" b="1" dirty="0">
              <a:latin typeface="Arial" panose="020B0604020202020204" pitchFamily="34" charset="0"/>
              <a:cs typeface="Arial" panose="020B0604020202020204" pitchFamily="34" charset="0"/>
            </a:rPr>
            <a:t>Duty of Candour</a:t>
          </a:r>
          <a:endParaRPr lang="en-US" sz="1100" dirty="0">
            <a:latin typeface="Arial" panose="020B0604020202020204" pitchFamily="34" charset="0"/>
            <a:cs typeface="Arial" panose="020B0604020202020204" pitchFamily="34" charset="0"/>
          </a:endParaRPr>
        </a:p>
      </dgm:t>
    </dgm:pt>
    <dgm:pt modelId="{3B0AE2A6-5E5C-41EA-A08C-754B5030F02F}" type="parTrans" cxnId="{DB8A9328-912B-438C-AC12-82F2E1E73EB1}">
      <dgm:prSet/>
      <dgm:spPr/>
      <dgm:t>
        <a:bodyPr/>
        <a:lstStyle/>
        <a:p>
          <a:endParaRPr lang="en-US"/>
        </a:p>
      </dgm:t>
    </dgm:pt>
    <dgm:pt modelId="{563EE27C-A2D5-4989-AD9C-97E2F4D535A3}" type="sibTrans" cxnId="{DB8A9328-912B-438C-AC12-82F2E1E73EB1}">
      <dgm:prSet/>
      <dgm:spPr/>
      <dgm:t>
        <a:bodyPr/>
        <a:lstStyle/>
        <a:p>
          <a:endParaRPr lang="en-US"/>
        </a:p>
      </dgm:t>
    </dgm:pt>
    <dgm:pt modelId="{2467A24D-7A13-4CAE-920E-A30913FE43E1}">
      <dgm:prSet custT="1"/>
      <dgm:spPr/>
      <dgm:t>
        <a:bodyPr/>
        <a:lstStyle/>
        <a:p>
          <a:r>
            <a:rPr lang="en-GB" sz="1100" dirty="0">
              <a:latin typeface="Arial" panose="020B0604020202020204" pitchFamily="34" charset="0"/>
              <a:cs typeface="Arial" panose="020B0604020202020204" pitchFamily="34" charset="0"/>
            </a:rPr>
            <a:t>Delayed disclosure</a:t>
          </a:r>
          <a:endParaRPr lang="en-US" sz="1100" dirty="0">
            <a:latin typeface="Arial" panose="020B0604020202020204" pitchFamily="34" charset="0"/>
            <a:cs typeface="Arial" panose="020B0604020202020204" pitchFamily="34" charset="0"/>
          </a:endParaRPr>
        </a:p>
      </dgm:t>
    </dgm:pt>
    <dgm:pt modelId="{9B200E1F-980E-43B1-A071-A57C95008051}" type="parTrans" cxnId="{0F9EEDDC-3457-4BCE-8056-37349E5962E3}">
      <dgm:prSet/>
      <dgm:spPr/>
      <dgm:t>
        <a:bodyPr/>
        <a:lstStyle/>
        <a:p>
          <a:endParaRPr lang="en-US"/>
        </a:p>
      </dgm:t>
    </dgm:pt>
    <dgm:pt modelId="{60CDF1F9-50CD-41FC-8CD0-7527DAEBCFC0}" type="sibTrans" cxnId="{0F9EEDDC-3457-4BCE-8056-37349E5962E3}">
      <dgm:prSet/>
      <dgm:spPr/>
      <dgm:t>
        <a:bodyPr/>
        <a:lstStyle/>
        <a:p>
          <a:endParaRPr lang="en-US"/>
        </a:p>
      </dgm:t>
    </dgm:pt>
    <dgm:pt modelId="{25B932BB-9E68-4B23-B4C8-8FD8F5FE8A81}">
      <dgm:prSet custT="1"/>
      <dgm:spPr/>
      <dgm:t>
        <a:bodyPr/>
        <a:lstStyle/>
        <a:p>
          <a:r>
            <a:rPr lang="en-GB" sz="1100" dirty="0">
              <a:latin typeface="Arial" panose="020B0604020202020204" pitchFamily="34" charset="0"/>
              <a:cs typeface="Arial" panose="020B0604020202020204" pitchFamily="34" charset="0"/>
            </a:rPr>
            <a:t>Reduced public trust</a:t>
          </a:r>
          <a:endParaRPr lang="en-US" sz="1100" dirty="0">
            <a:latin typeface="Arial" panose="020B0604020202020204" pitchFamily="34" charset="0"/>
            <a:cs typeface="Arial" panose="020B0604020202020204" pitchFamily="34" charset="0"/>
          </a:endParaRPr>
        </a:p>
      </dgm:t>
    </dgm:pt>
    <dgm:pt modelId="{A579D836-F29F-40CB-AA85-66F4B75CF513}" type="parTrans" cxnId="{A76A3D6D-A76B-43FB-BF5C-E74FDCBB0A84}">
      <dgm:prSet/>
      <dgm:spPr/>
      <dgm:t>
        <a:bodyPr/>
        <a:lstStyle/>
        <a:p>
          <a:endParaRPr lang="en-US"/>
        </a:p>
      </dgm:t>
    </dgm:pt>
    <dgm:pt modelId="{4B5026FF-39BC-4F70-A383-776FCB85A464}" type="sibTrans" cxnId="{A76A3D6D-A76B-43FB-BF5C-E74FDCBB0A84}">
      <dgm:prSet/>
      <dgm:spPr/>
      <dgm:t>
        <a:bodyPr/>
        <a:lstStyle/>
        <a:p>
          <a:endParaRPr lang="en-US"/>
        </a:p>
      </dgm:t>
    </dgm:pt>
    <dgm:pt modelId="{9E3B26A7-BFAF-4E40-AD84-7CA1BEA756F9}">
      <dgm:prSet custT="1"/>
      <dgm:spPr/>
      <dgm:t>
        <a:bodyPr/>
        <a:lstStyle/>
        <a:p>
          <a:r>
            <a:rPr lang="en-GB" sz="1100" b="1" dirty="0">
              <a:latin typeface="Arial" panose="020B0604020202020204" pitchFamily="34" charset="0"/>
              <a:cs typeface="Arial" panose="020B0604020202020204" pitchFamily="34" charset="0"/>
            </a:rPr>
            <a:t>Care Quality Commission</a:t>
          </a:r>
          <a:endParaRPr lang="en-US" sz="1100" dirty="0">
            <a:latin typeface="Arial" panose="020B0604020202020204" pitchFamily="34" charset="0"/>
            <a:cs typeface="Arial" panose="020B0604020202020204" pitchFamily="34" charset="0"/>
          </a:endParaRPr>
        </a:p>
      </dgm:t>
    </dgm:pt>
    <dgm:pt modelId="{91DABA7E-A394-4E89-AF0F-3BB120A869C6}" type="parTrans" cxnId="{10656CA5-0B7D-4E28-BD7A-D8C07DC71F25}">
      <dgm:prSet/>
      <dgm:spPr/>
      <dgm:t>
        <a:bodyPr/>
        <a:lstStyle/>
        <a:p>
          <a:endParaRPr lang="en-US"/>
        </a:p>
      </dgm:t>
    </dgm:pt>
    <dgm:pt modelId="{E8BCD39E-D9F0-4AE6-AE3E-94E8A86DD80C}" type="sibTrans" cxnId="{10656CA5-0B7D-4E28-BD7A-D8C07DC71F25}">
      <dgm:prSet/>
      <dgm:spPr/>
      <dgm:t>
        <a:bodyPr/>
        <a:lstStyle/>
        <a:p>
          <a:endParaRPr lang="en-US"/>
        </a:p>
      </dgm:t>
    </dgm:pt>
    <dgm:pt modelId="{E05DBF0D-2E96-4CB9-A5AC-E3C33682BA85}">
      <dgm:prSet custT="1"/>
      <dgm:spPr/>
      <dgm:t>
        <a:bodyPr/>
        <a:lstStyle/>
        <a:p>
          <a:r>
            <a:rPr lang="en-GB" sz="1100" dirty="0">
              <a:latin typeface="Arial" panose="020B0604020202020204" pitchFamily="34" charset="0"/>
              <a:cs typeface="Arial" panose="020B0604020202020204" pitchFamily="34" charset="0"/>
            </a:rPr>
            <a:t>Limited oversight</a:t>
          </a:r>
          <a:endParaRPr lang="en-US" sz="1100" dirty="0">
            <a:latin typeface="Arial" panose="020B0604020202020204" pitchFamily="34" charset="0"/>
            <a:cs typeface="Arial" panose="020B0604020202020204" pitchFamily="34" charset="0"/>
          </a:endParaRPr>
        </a:p>
      </dgm:t>
    </dgm:pt>
    <dgm:pt modelId="{FEE5A9FB-EDFD-491D-BAC4-370122C57919}" type="parTrans" cxnId="{61EDB6DA-9CF6-49DE-9C40-823215F6EE1F}">
      <dgm:prSet/>
      <dgm:spPr/>
      <dgm:t>
        <a:bodyPr/>
        <a:lstStyle/>
        <a:p>
          <a:endParaRPr lang="en-US"/>
        </a:p>
      </dgm:t>
    </dgm:pt>
    <dgm:pt modelId="{06054259-9FDC-4D0A-9D3E-9097B398C821}" type="sibTrans" cxnId="{61EDB6DA-9CF6-49DE-9C40-823215F6EE1F}">
      <dgm:prSet/>
      <dgm:spPr/>
      <dgm:t>
        <a:bodyPr/>
        <a:lstStyle/>
        <a:p>
          <a:endParaRPr lang="en-US"/>
        </a:p>
      </dgm:t>
    </dgm:pt>
    <dgm:pt modelId="{2F9AA995-921C-4598-9B98-8E24BF600612}">
      <dgm:prSet custT="1"/>
      <dgm:spPr/>
      <dgm:t>
        <a:bodyPr/>
        <a:lstStyle/>
        <a:p>
          <a:r>
            <a:rPr lang="en-GB" sz="1100" dirty="0">
              <a:latin typeface="Arial" panose="020B0604020202020204" pitchFamily="34" charset="0"/>
              <a:cs typeface="Arial" panose="020B0604020202020204" pitchFamily="34" charset="0"/>
            </a:rPr>
            <a:t>Delayed intervention</a:t>
          </a:r>
          <a:endParaRPr lang="en-US" sz="1100" dirty="0">
            <a:latin typeface="Arial" panose="020B0604020202020204" pitchFamily="34" charset="0"/>
            <a:cs typeface="Arial" panose="020B0604020202020204" pitchFamily="34" charset="0"/>
          </a:endParaRPr>
        </a:p>
      </dgm:t>
    </dgm:pt>
    <dgm:pt modelId="{1D9093E7-7D26-4EAD-B90B-374347451535}" type="parTrans" cxnId="{70B851BB-1AB1-49EA-AD34-C4F24256BAF5}">
      <dgm:prSet/>
      <dgm:spPr/>
      <dgm:t>
        <a:bodyPr/>
        <a:lstStyle/>
        <a:p>
          <a:endParaRPr lang="en-US"/>
        </a:p>
      </dgm:t>
    </dgm:pt>
    <dgm:pt modelId="{70B76A3A-27EF-4BAD-ADF2-CFA9E5EC45C1}" type="sibTrans" cxnId="{70B851BB-1AB1-49EA-AD34-C4F24256BAF5}">
      <dgm:prSet/>
      <dgm:spPr/>
      <dgm:t>
        <a:bodyPr/>
        <a:lstStyle/>
        <a:p>
          <a:endParaRPr lang="en-US"/>
        </a:p>
      </dgm:t>
    </dgm:pt>
    <dgm:pt modelId="{3FFA4060-FEA9-45FD-82AA-47A327569667}" type="pres">
      <dgm:prSet presAssocID="{B1C08327-7579-46DD-9F6F-7619E997DFD4}" presName="Name0" presStyleCnt="0">
        <dgm:presLayoutVars>
          <dgm:dir/>
          <dgm:resizeHandles val="exact"/>
        </dgm:presLayoutVars>
      </dgm:prSet>
      <dgm:spPr/>
    </dgm:pt>
    <dgm:pt modelId="{67657372-8302-4F9B-B904-897D129157A8}" type="pres">
      <dgm:prSet presAssocID="{F7CC36DD-DED7-45AF-852C-B03A9B259070}" presName="node" presStyleLbl="node1" presStyleIdx="0" presStyleCnt="14">
        <dgm:presLayoutVars>
          <dgm:bulletEnabled val="1"/>
        </dgm:presLayoutVars>
      </dgm:prSet>
      <dgm:spPr/>
    </dgm:pt>
    <dgm:pt modelId="{E56874A5-85EC-4D0B-A64E-01660D3D9C4E}" type="pres">
      <dgm:prSet presAssocID="{F6B1BE12-2237-4891-840A-5BBAF059A977}" presName="sibTrans" presStyleLbl="sibTrans1D1" presStyleIdx="0" presStyleCnt="13"/>
      <dgm:spPr/>
    </dgm:pt>
    <dgm:pt modelId="{7A65E98D-C199-4E1A-BBAE-BA016CC9A635}" type="pres">
      <dgm:prSet presAssocID="{F6B1BE12-2237-4891-840A-5BBAF059A977}" presName="connectorText" presStyleLbl="sibTrans1D1" presStyleIdx="0" presStyleCnt="13"/>
      <dgm:spPr/>
    </dgm:pt>
    <dgm:pt modelId="{18C9B106-132E-4EE7-9A36-E06254C6BC14}" type="pres">
      <dgm:prSet presAssocID="{B4F87BB1-4A53-4C99-8194-D0DED014CA20}" presName="node" presStyleLbl="node1" presStyleIdx="1" presStyleCnt="14">
        <dgm:presLayoutVars>
          <dgm:bulletEnabled val="1"/>
        </dgm:presLayoutVars>
      </dgm:prSet>
      <dgm:spPr/>
    </dgm:pt>
    <dgm:pt modelId="{FE69A584-676F-4292-A04C-8FB8C25D2AB9}" type="pres">
      <dgm:prSet presAssocID="{F7852811-8733-4039-ADC5-3E9734358FF8}" presName="sibTrans" presStyleLbl="sibTrans1D1" presStyleIdx="1" presStyleCnt="13"/>
      <dgm:spPr/>
    </dgm:pt>
    <dgm:pt modelId="{B7540670-A59E-4DE3-BFC1-31E047A813BC}" type="pres">
      <dgm:prSet presAssocID="{F7852811-8733-4039-ADC5-3E9734358FF8}" presName="connectorText" presStyleLbl="sibTrans1D1" presStyleIdx="1" presStyleCnt="13"/>
      <dgm:spPr/>
    </dgm:pt>
    <dgm:pt modelId="{6D2C9404-1CC7-4326-BCC0-19263C0C5311}" type="pres">
      <dgm:prSet presAssocID="{98DBC6A1-EAA9-4329-B5D5-09DA50F04BF8}" presName="node" presStyleLbl="node1" presStyleIdx="2" presStyleCnt="14">
        <dgm:presLayoutVars>
          <dgm:bulletEnabled val="1"/>
        </dgm:presLayoutVars>
      </dgm:prSet>
      <dgm:spPr/>
    </dgm:pt>
    <dgm:pt modelId="{14A9E94A-5547-4CEC-B42B-7BBF7545BC03}" type="pres">
      <dgm:prSet presAssocID="{16B56858-D30F-430D-A726-CBA19E83A1FC}" presName="sibTrans" presStyleLbl="sibTrans1D1" presStyleIdx="2" presStyleCnt="13"/>
      <dgm:spPr/>
    </dgm:pt>
    <dgm:pt modelId="{A2C5A8EB-02CF-4BC2-A08A-514A65533C8B}" type="pres">
      <dgm:prSet presAssocID="{16B56858-D30F-430D-A726-CBA19E83A1FC}" presName="connectorText" presStyleLbl="sibTrans1D1" presStyleIdx="2" presStyleCnt="13"/>
      <dgm:spPr/>
    </dgm:pt>
    <dgm:pt modelId="{02CEADAA-6CAE-4F75-B30F-409A5F825573}" type="pres">
      <dgm:prSet presAssocID="{40B8F668-4BAF-459F-8433-28E2DB9DC710}" presName="node" presStyleLbl="node1" presStyleIdx="3" presStyleCnt="14">
        <dgm:presLayoutVars>
          <dgm:bulletEnabled val="1"/>
        </dgm:presLayoutVars>
      </dgm:prSet>
      <dgm:spPr/>
    </dgm:pt>
    <dgm:pt modelId="{CD4DF858-7E09-48C9-BBBE-199D9A9B3653}" type="pres">
      <dgm:prSet presAssocID="{CE7393B4-745E-4DCC-AA93-B3F32E92B34A}" presName="sibTrans" presStyleLbl="sibTrans1D1" presStyleIdx="3" presStyleCnt="13"/>
      <dgm:spPr/>
    </dgm:pt>
    <dgm:pt modelId="{5E2267FC-3FAC-4E78-8020-F4FE03AB7836}" type="pres">
      <dgm:prSet presAssocID="{CE7393B4-745E-4DCC-AA93-B3F32E92B34A}" presName="connectorText" presStyleLbl="sibTrans1D1" presStyleIdx="3" presStyleCnt="13"/>
      <dgm:spPr/>
    </dgm:pt>
    <dgm:pt modelId="{79619BB3-0B76-48D4-B5BE-C441B19BE1D0}" type="pres">
      <dgm:prSet presAssocID="{17EE5B98-5EEE-4632-AA76-1EC586B06D7F}" presName="node" presStyleLbl="node1" presStyleIdx="4" presStyleCnt="14">
        <dgm:presLayoutVars>
          <dgm:bulletEnabled val="1"/>
        </dgm:presLayoutVars>
      </dgm:prSet>
      <dgm:spPr/>
    </dgm:pt>
    <dgm:pt modelId="{3D6278F4-93C5-4B11-B119-83E8B3138DE4}" type="pres">
      <dgm:prSet presAssocID="{9C4425D8-4AAE-43B9-991E-787C2F2EE513}" presName="sibTrans" presStyleLbl="sibTrans1D1" presStyleIdx="4" presStyleCnt="13"/>
      <dgm:spPr/>
    </dgm:pt>
    <dgm:pt modelId="{D9017FFD-DFC8-4E47-B87B-CF5BE93DB437}" type="pres">
      <dgm:prSet presAssocID="{9C4425D8-4AAE-43B9-991E-787C2F2EE513}" presName="connectorText" presStyleLbl="sibTrans1D1" presStyleIdx="4" presStyleCnt="13"/>
      <dgm:spPr/>
    </dgm:pt>
    <dgm:pt modelId="{7053BA55-0B1E-47C9-9A4D-712D72E183DB}" type="pres">
      <dgm:prSet presAssocID="{5B35C5CA-6400-47FE-B22B-18D367951473}" presName="node" presStyleLbl="node1" presStyleIdx="5" presStyleCnt="14">
        <dgm:presLayoutVars>
          <dgm:bulletEnabled val="1"/>
        </dgm:presLayoutVars>
      </dgm:prSet>
      <dgm:spPr/>
    </dgm:pt>
    <dgm:pt modelId="{7034D9A8-4BBF-4827-B77C-935F874DFE0A}" type="pres">
      <dgm:prSet presAssocID="{7D1F5449-705D-45CF-8B34-08BEE9004AED}" presName="sibTrans" presStyleLbl="sibTrans1D1" presStyleIdx="5" presStyleCnt="13"/>
      <dgm:spPr/>
    </dgm:pt>
    <dgm:pt modelId="{EC4FF779-C424-4224-B88B-1ECEA50473EB}" type="pres">
      <dgm:prSet presAssocID="{7D1F5449-705D-45CF-8B34-08BEE9004AED}" presName="connectorText" presStyleLbl="sibTrans1D1" presStyleIdx="5" presStyleCnt="13"/>
      <dgm:spPr/>
    </dgm:pt>
    <dgm:pt modelId="{2255678D-1866-43A0-A388-6892021771C0}" type="pres">
      <dgm:prSet presAssocID="{099BC3D1-23E6-4FBF-B81C-3BA76DD40811}" presName="node" presStyleLbl="node1" presStyleIdx="6" presStyleCnt="14">
        <dgm:presLayoutVars>
          <dgm:bulletEnabled val="1"/>
        </dgm:presLayoutVars>
      </dgm:prSet>
      <dgm:spPr/>
    </dgm:pt>
    <dgm:pt modelId="{9C840AC9-78E4-4FFC-9491-1370E2ED1204}" type="pres">
      <dgm:prSet presAssocID="{90A896FA-4971-4500-B6A8-FE966D808C76}" presName="sibTrans" presStyleLbl="sibTrans1D1" presStyleIdx="6" presStyleCnt="13"/>
      <dgm:spPr/>
    </dgm:pt>
    <dgm:pt modelId="{D08F59DF-6DE9-426D-86C8-D23E05667F43}" type="pres">
      <dgm:prSet presAssocID="{90A896FA-4971-4500-B6A8-FE966D808C76}" presName="connectorText" presStyleLbl="sibTrans1D1" presStyleIdx="6" presStyleCnt="13"/>
      <dgm:spPr/>
    </dgm:pt>
    <dgm:pt modelId="{273A5C9C-40D7-41A5-B572-0F1D8D810A22}" type="pres">
      <dgm:prSet presAssocID="{82D09DED-774A-4F22-8637-F66F92D01A3E}" presName="node" presStyleLbl="node1" presStyleIdx="7" presStyleCnt="14">
        <dgm:presLayoutVars>
          <dgm:bulletEnabled val="1"/>
        </dgm:presLayoutVars>
      </dgm:prSet>
      <dgm:spPr/>
    </dgm:pt>
    <dgm:pt modelId="{E3876BC0-3676-4E1A-B24D-674AFD529F74}" type="pres">
      <dgm:prSet presAssocID="{072CA39B-50D3-4F94-9DD7-D4C1B40A0ECB}" presName="sibTrans" presStyleLbl="sibTrans1D1" presStyleIdx="7" presStyleCnt="13"/>
      <dgm:spPr/>
    </dgm:pt>
    <dgm:pt modelId="{3E3BEA62-EE20-4F3F-B8F5-EF1B9BB90B78}" type="pres">
      <dgm:prSet presAssocID="{072CA39B-50D3-4F94-9DD7-D4C1B40A0ECB}" presName="connectorText" presStyleLbl="sibTrans1D1" presStyleIdx="7" presStyleCnt="13"/>
      <dgm:spPr/>
    </dgm:pt>
    <dgm:pt modelId="{A43B2F3A-ED1B-4569-AEBA-FA4E9F49EB5A}" type="pres">
      <dgm:prSet presAssocID="{11D2E648-CF05-4EDC-9FFA-A5951D5491A6}" presName="node" presStyleLbl="node1" presStyleIdx="8" presStyleCnt="14">
        <dgm:presLayoutVars>
          <dgm:bulletEnabled val="1"/>
        </dgm:presLayoutVars>
      </dgm:prSet>
      <dgm:spPr/>
    </dgm:pt>
    <dgm:pt modelId="{CF794780-90C3-47EC-8A9F-321CC186C8E2}" type="pres">
      <dgm:prSet presAssocID="{563EE27C-A2D5-4989-AD9C-97E2F4D535A3}" presName="sibTrans" presStyleLbl="sibTrans1D1" presStyleIdx="8" presStyleCnt="13"/>
      <dgm:spPr/>
    </dgm:pt>
    <dgm:pt modelId="{F988E84F-903C-4F06-9A82-EE9B1AA5ABDA}" type="pres">
      <dgm:prSet presAssocID="{563EE27C-A2D5-4989-AD9C-97E2F4D535A3}" presName="connectorText" presStyleLbl="sibTrans1D1" presStyleIdx="8" presStyleCnt="13"/>
      <dgm:spPr/>
    </dgm:pt>
    <dgm:pt modelId="{0C8F7E32-5016-45CC-A095-97D787C2A7B8}" type="pres">
      <dgm:prSet presAssocID="{2467A24D-7A13-4CAE-920E-A30913FE43E1}" presName="node" presStyleLbl="node1" presStyleIdx="9" presStyleCnt="14">
        <dgm:presLayoutVars>
          <dgm:bulletEnabled val="1"/>
        </dgm:presLayoutVars>
      </dgm:prSet>
      <dgm:spPr/>
    </dgm:pt>
    <dgm:pt modelId="{2C07A346-ACB5-4FB5-8878-231EDB1E2B33}" type="pres">
      <dgm:prSet presAssocID="{60CDF1F9-50CD-41FC-8CD0-7527DAEBCFC0}" presName="sibTrans" presStyleLbl="sibTrans1D1" presStyleIdx="9" presStyleCnt="13"/>
      <dgm:spPr/>
    </dgm:pt>
    <dgm:pt modelId="{030490C9-A688-422D-95ED-268B9BB6E1A2}" type="pres">
      <dgm:prSet presAssocID="{60CDF1F9-50CD-41FC-8CD0-7527DAEBCFC0}" presName="connectorText" presStyleLbl="sibTrans1D1" presStyleIdx="9" presStyleCnt="13"/>
      <dgm:spPr/>
    </dgm:pt>
    <dgm:pt modelId="{B27C6F72-8F78-4A24-BE4F-36F61D71A3B4}" type="pres">
      <dgm:prSet presAssocID="{25B932BB-9E68-4B23-B4C8-8FD8F5FE8A81}" presName="node" presStyleLbl="node1" presStyleIdx="10" presStyleCnt="14">
        <dgm:presLayoutVars>
          <dgm:bulletEnabled val="1"/>
        </dgm:presLayoutVars>
      </dgm:prSet>
      <dgm:spPr/>
    </dgm:pt>
    <dgm:pt modelId="{595D649C-C6CC-4ABA-A419-5AEAC65EB015}" type="pres">
      <dgm:prSet presAssocID="{4B5026FF-39BC-4F70-A383-776FCB85A464}" presName="sibTrans" presStyleLbl="sibTrans1D1" presStyleIdx="10" presStyleCnt="13"/>
      <dgm:spPr/>
    </dgm:pt>
    <dgm:pt modelId="{DFAEED39-EEF4-4AAA-AE56-FF43E0FFC942}" type="pres">
      <dgm:prSet presAssocID="{4B5026FF-39BC-4F70-A383-776FCB85A464}" presName="connectorText" presStyleLbl="sibTrans1D1" presStyleIdx="10" presStyleCnt="13"/>
      <dgm:spPr/>
    </dgm:pt>
    <dgm:pt modelId="{1CCFFF8F-901F-432F-A148-8FAAF381E297}" type="pres">
      <dgm:prSet presAssocID="{9E3B26A7-BFAF-4E40-AD84-7CA1BEA756F9}" presName="node" presStyleLbl="node1" presStyleIdx="11" presStyleCnt="14">
        <dgm:presLayoutVars>
          <dgm:bulletEnabled val="1"/>
        </dgm:presLayoutVars>
      </dgm:prSet>
      <dgm:spPr/>
    </dgm:pt>
    <dgm:pt modelId="{6D2D898D-E0CB-4DDC-BA62-D5851E148D44}" type="pres">
      <dgm:prSet presAssocID="{E8BCD39E-D9F0-4AE6-AE3E-94E8A86DD80C}" presName="sibTrans" presStyleLbl="sibTrans1D1" presStyleIdx="11" presStyleCnt="13"/>
      <dgm:spPr/>
    </dgm:pt>
    <dgm:pt modelId="{26AD790C-94BA-4387-B1AB-9EE3327AC727}" type="pres">
      <dgm:prSet presAssocID="{E8BCD39E-D9F0-4AE6-AE3E-94E8A86DD80C}" presName="connectorText" presStyleLbl="sibTrans1D1" presStyleIdx="11" presStyleCnt="13"/>
      <dgm:spPr/>
    </dgm:pt>
    <dgm:pt modelId="{3471DEA0-DDFC-4EF7-9E10-37DC6734A666}" type="pres">
      <dgm:prSet presAssocID="{E05DBF0D-2E96-4CB9-A5AC-E3C33682BA85}" presName="node" presStyleLbl="node1" presStyleIdx="12" presStyleCnt="14">
        <dgm:presLayoutVars>
          <dgm:bulletEnabled val="1"/>
        </dgm:presLayoutVars>
      </dgm:prSet>
      <dgm:spPr/>
    </dgm:pt>
    <dgm:pt modelId="{B3069683-8A28-4551-8A6A-8D135B3FD8C2}" type="pres">
      <dgm:prSet presAssocID="{06054259-9FDC-4D0A-9D3E-9097B398C821}" presName="sibTrans" presStyleLbl="sibTrans1D1" presStyleIdx="12" presStyleCnt="13"/>
      <dgm:spPr/>
    </dgm:pt>
    <dgm:pt modelId="{F0982C3C-81DA-4F57-83FE-7100E2A21015}" type="pres">
      <dgm:prSet presAssocID="{06054259-9FDC-4D0A-9D3E-9097B398C821}" presName="connectorText" presStyleLbl="sibTrans1D1" presStyleIdx="12" presStyleCnt="13"/>
      <dgm:spPr/>
    </dgm:pt>
    <dgm:pt modelId="{4D949338-99B8-4524-9DC3-80E5D9785347}" type="pres">
      <dgm:prSet presAssocID="{2F9AA995-921C-4598-9B98-8E24BF600612}" presName="node" presStyleLbl="node1" presStyleIdx="13" presStyleCnt="14">
        <dgm:presLayoutVars>
          <dgm:bulletEnabled val="1"/>
        </dgm:presLayoutVars>
      </dgm:prSet>
      <dgm:spPr/>
    </dgm:pt>
  </dgm:ptLst>
  <dgm:cxnLst>
    <dgm:cxn modelId="{3E763C04-CB9A-40A5-A6BE-C3CBD98F8FB3}" type="presOf" srcId="{11D2E648-CF05-4EDC-9FFA-A5951D5491A6}" destId="{A43B2F3A-ED1B-4569-AEBA-FA4E9F49EB5A}" srcOrd="0" destOrd="0" presId="urn:microsoft.com/office/officeart/2016/7/layout/RepeatingBendingProcessNew"/>
    <dgm:cxn modelId="{F1440106-5E93-44B0-B04E-EE4E6EC43E65}" type="presOf" srcId="{40B8F668-4BAF-459F-8433-28E2DB9DC710}" destId="{02CEADAA-6CAE-4F75-B30F-409A5F825573}" srcOrd="0" destOrd="0" presId="urn:microsoft.com/office/officeart/2016/7/layout/RepeatingBendingProcessNew"/>
    <dgm:cxn modelId="{7F52640B-0E0B-4526-9781-44636CD90AB9}" type="presOf" srcId="{099BC3D1-23E6-4FBF-B81C-3BA76DD40811}" destId="{2255678D-1866-43A0-A388-6892021771C0}" srcOrd="0" destOrd="0" presId="urn:microsoft.com/office/officeart/2016/7/layout/RepeatingBendingProcessNew"/>
    <dgm:cxn modelId="{C99AF00C-33A9-4ACB-9E4E-7FB4BBAB67E3}" srcId="{B1C08327-7579-46DD-9F6F-7619E997DFD4}" destId="{98DBC6A1-EAA9-4329-B5D5-09DA50F04BF8}" srcOrd="2" destOrd="0" parTransId="{8849AEEE-0FA2-4F0A-8350-CE86E3555991}" sibTransId="{16B56858-D30F-430D-A726-CBA19E83A1FC}"/>
    <dgm:cxn modelId="{59AEAB0F-E5C2-47AA-B4CE-E1B605CB974F}" type="presOf" srcId="{16B56858-D30F-430D-A726-CBA19E83A1FC}" destId="{A2C5A8EB-02CF-4BC2-A08A-514A65533C8B}" srcOrd="1" destOrd="0" presId="urn:microsoft.com/office/officeart/2016/7/layout/RepeatingBendingProcessNew"/>
    <dgm:cxn modelId="{7D11C318-9BA8-4ACC-A0C1-16034E9B0F9C}" srcId="{B1C08327-7579-46DD-9F6F-7619E997DFD4}" destId="{B4F87BB1-4A53-4C99-8194-D0DED014CA20}" srcOrd="1" destOrd="0" parTransId="{E0498353-6FFD-488B-94D8-C932FDF91A72}" sibTransId="{F7852811-8733-4039-ADC5-3E9734358FF8}"/>
    <dgm:cxn modelId="{8316401A-7A4F-4EC0-96CA-528D4C49C7ED}" srcId="{B1C08327-7579-46DD-9F6F-7619E997DFD4}" destId="{5B35C5CA-6400-47FE-B22B-18D367951473}" srcOrd="5" destOrd="0" parTransId="{723D067B-77B5-41D7-86E8-66921264BE08}" sibTransId="{7D1F5449-705D-45CF-8B34-08BEE9004AED}"/>
    <dgm:cxn modelId="{DB8A9328-912B-438C-AC12-82F2E1E73EB1}" srcId="{B1C08327-7579-46DD-9F6F-7619E997DFD4}" destId="{11D2E648-CF05-4EDC-9FFA-A5951D5491A6}" srcOrd="8" destOrd="0" parTransId="{3B0AE2A6-5E5C-41EA-A08C-754B5030F02F}" sibTransId="{563EE27C-A2D5-4989-AD9C-97E2F4D535A3}"/>
    <dgm:cxn modelId="{650D662C-7F0A-4537-99ED-BDB55FFF753F}" type="presOf" srcId="{9C4425D8-4AAE-43B9-991E-787C2F2EE513}" destId="{D9017FFD-DFC8-4E47-B87B-CF5BE93DB437}" srcOrd="1" destOrd="0" presId="urn:microsoft.com/office/officeart/2016/7/layout/RepeatingBendingProcessNew"/>
    <dgm:cxn modelId="{0C2ECE2C-6A27-4382-B962-A831CC2A91C6}" type="presOf" srcId="{B1C08327-7579-46DD-9F6F-7619E997DFD4}" destId="{3FFA4060-FEA9-45FD-82AA-47A327569667}" srcOrd="0" destOrd="0" presId="urn:microsoft.com/office/officeart/2016/7/layout/RepeatingBendingProcessNew"/>
    <dgm:cxn modelId="{BA9B8E30-EBF6-4F9E-BD49-7926D7C9C96A}" type="presOf" srcId="{CE7393B4-745E-4DCC-AA93-B3F32E92B34A}" destId="{CD4DF858-7E09-48C9-BBBE-199D9A9B3653}" srcOrd="0" destOrd="0" presId="urn:microsoft.com/office/officeart/2016/7/layout/RepeatingBendingProcessNew"/>
    <dgm:cxn modelId="{00DB2B32-FDB3-4882-9674-AD567B4306BE}" type="presOf" srcId="{90A896FA-4971-4500-B6A8-FE966D808C76}" destId="{9C840AC9-78E4-4FFC-9491-1370E2ED1204}" srcOrd="0" destOrd="0" presId="urn:microsoft.com/office/officeart/2016/7/layout/RepeatingBendingProcessNew"/>
    <dgm:cxn modelId="{6439825B-3B89-49A5-86AB-2241A9B4F705}" type="presOf" srcId="{2467A24D-7A13-4CAE-920E-A30913FE43E1}" destId="{0C8F7E32-5016-45CC-A095-97D787C2A7B8}" srcOrd="0" destOrd="0" presId="urn:microsoft.com/office/officeart/2016/7/layout/RepeatingBendingProcessNew"/>
    <dgm:cxn modelId="{5F68595C-9722-4B05-9FA7-8FA07CC5D989}" type="presOf" srcId="{E8BCD39E-D9F0-4AE6-AE3E-94E8A86DD80C}" destId="{6D2D898D-E0CB-4DDC-BA62-D5851E148D44}" srcOrd="0" destOrd="0" presId="urn:microsoft.com/office/officeart/2016/7/layout/RepeatingBendingProcessNew"/>
    <dgm:cxn modelId="{4A52A05C-F27D-4B4E-84F2-63089FFFBF97}" type="presOf" srcId="{563EE27C-A2D5-4989-AD9C-97E2F4D535A3}" destId="{F988E84F-903C-4F06-9A82-EE9B1AA5ABDA}" srcOrd="1" destOrd="0" presId="urn:microsoft.com/office/officeart/2016/7/layout/RepeatingBendingProcessNew"/>
    <dgm:cxn modelId="{19510E62-C24E-4DFE-B743-2A2004DEFD17}" srcId="{B1C08327-7579-46DD-9F6F-7619E997DFD4}" destId="{17EE5B98-5EEE-4632-AA76-1EC586B06D7F}" srcOrd="4" destOrd="0" parTransId="{91BB620D-1785-4335-A11E-8ECE7C0C9F8F}" sibTransId="{9C4425D8-4AAE-43B9-991E-787C2F2EE513}"/>
    <dgm:cxn modelId="{B45B286A-0131-4E7D-8FE1-73ECFDB2A92C}" type="presOf" srcId="{5B35C5CA-6400-47FE-B22B-18D367951473}" destId="{7053BA55-0B1E-47C9-9A4D-712D72E183DB}" srcOrd="0" destOrd="0" presId="urn:microsoft.com/office/officeart/2016/7/layout/RepeatingBendingProcessNew"/>
    <dgm:cxn modelId="{A76A3D6D-A76B-43FB-BF5C-E74FDCBB0A84}" srcId="{B1C08327-7579-46DD-9F6F-7619E997DFD4}" destId="{25B932BB-9E68-4B23-B4C8-8FD8F5FE8A81}" srcOrd="10" destOrd="0" parTransId="{A579D836-F29F-40CB-AA85-66F4B75CF513}" sibTransId="{4B5026FF-39BC-4F70-A383-776FCB85A464}"/>
    <dgm:cxn modelId="{70663B4F-322E-416F-880D-0968FC9E92B7}" type="presOf" srcId="{B4F87BB1-4A53-4C99-8194-D0DED014CA20}" destId="{18C9B106-132E-4EE7-9A36-E06254C6BC14}" srcOrd="0" destOrd="0" presId="urn:microsoft.com/office/officeart/2016/7/layout/RepeatingBendingProcessNew"/>
    <dgm:cxn modelId="{80179C4F-E2FE-4891-95DB-E461DA1EF44F}" srcId="{B1C08327-7579-46DD-9F6F-7619E997DFD4}" destId="{82D09DED-774A-4F22-8637-F66F92D01A3E}" srcOrd="7" destOrd="0" parTransId="{F0DE3EA5-D97D-4D85-A2EB-EEDA800A29E9}" sibTransId="{072CA39B-50D3-4F94-9DD7-D4C1B40A0ECB}"/>
    <dgm:cxn modelId="{55A4EA71-6961-4B0B-9C65-B491A8343B69}" type="presOf" srcId="{7D1F5449-705D-45CF-8B34-08BEE9004AED}" destId="{EC4FF779-C424-4224-B88B-1ECEA50473EB}" srcOrd="1" destOrd="0" presId="urn:microsoft.com/office/officeart/2016/7/layout/RepeatingBendingProcessNew"/>
    <dgm:cxn modelId="{F2AB0574-3CA6-440B-9C03-AEFFC65D8BC2}" type="presOf" srcId="{F7CC36DD-DED7-45AF-852C-B03A9B259070}" destId="{67657372-8302-4F9B-B904-897D129157A8}" srcOrd="0" destOrd="0" presId="urn:microsoft.com/office/officeart/2016/7/layout/RepeatingBendingProcessNew"/>
    <dgm:cxn modelId="{F78D0F55-BB57-4C47-BDE0-630108C05212}" type="presOf" srcId="{98DBC6A1-EAA9-4329-B5D5-09DA50F04BF8}" destId="{6D2C9404-1CC7-4326-BCC0-19263C0C5311}" srcOrd="0" destOrd="0" presId="urn:microsoft.com/office/officeart/2016/7/layout/RepeatingBendingProcessNew"/>
    <dgm:cxn modelId="{154E4959-AD9D-4DFA-A634-7D6F826CE858}" type="presOf" srcId="{F6B1BE12-2237-4891-840A-5BBAF059A977}" destId="{7A65E98D-C199-4E1A-BBAE-BA016CC9A635}" srcOrd="1" destOrd="0" presId="urn:microsoft.com/office/officeart/2016/7/layout/RepeatingBendingProcessNew"/>
    <dgm:cxn modelId="{FFC17B7A-C023-4040-A153-16B235E4C17F}" type="presOf" srcId="{9C4425D8-4AAE-43B9-991E-787C2F2EE513}" destId="{3D6278F4-93C5-4B11-B119-83E8B3138DE4}" srcOrd="0" destOrd="0" presId="urn:microsoft.com/office/officeart/2016/7/layout/RepeatingBendingProcessNew"/>
    <dgm:cxn modelId="{63120C87-0F24-4172-B347-AEF9DD853706}" type="presOf" srcId="{7D1F5449-705D-45CF-8B34-08BEE9004AED}" destId="{7034D9A8-4BBF-4827-B77C-935F874DFE0A}" srcOrd="0" destOrd="0" presId="urn:microsoft.com/office/officeart/2016/7/layout/RepeatingBendingProcessNew"/>
    <dgm:cxn modelId="{B5BB5188-8D6F-46A9-94DA-B399226DDDBC}" type="presOf" srcId="{9E3B26A7-BFAF-4E40-AD84-7CA1BEA756F9}" destId="{1CCFFF8F-901F-432F-A148-8FAAF381E297}" srcOrd="0" destOrd="0" presId="urn:microsoft.com/office/officeart/2016/7/layout/RepeatingBendingProcessNew"/>
    <dgm:cxn modelId="{BC1DF48A-4DCE-48C3-A1BE-9A2BC0BB679B}" type="presOf" srcId="{F6B1BE12-2237-4891-840A-5BBAF059A977}" destId="{E56874A5-85EC-4D0B-A64E-01660D3D9C4E}" srcOrd="0" destOrd="0" presId="urn:microsoft.com/office/officeart/2016/7/layout/RepeatingBendingProcessNew"/>
    <dgm:cxn modelId="{9CB53E8B-5947-47B6-AB37-432D8DB8A453}" type="presOf" srcId="{17EE5B98-5EEE-4632-AA76-1EC586B06D7F}" destId="{79619BB3-0B76-48D4-B5BE-C441B19BE1D0}" srcOrd="0" destOrd="0" presId="urn:microsoft.com/office/officeart/2016/7/layout/RepeatingBendingProcessNew"/>
    <dgm:cxn modelId="{64469192-7519-44F0-B472-3CB9F9BBAA50}" type="presOf" srcId="{E05DBF0D-2E96-4CB9-A5AC-E3C33682BA85}" destId="{3471DEA0-DDFC-4EF7-9E10-37DC6734A666}" srcOrd="0" destOrd="0" presId="urn:microsoft.com/office/officeart/2016/7/layout/RepeatingBendingProcessNew"/>
    <dgm:cxn modelId="{FEAB7C9D-8F58-4184-9963-1A5693F20B46}" type="presOf" srcId="{2F9AA995-921C-4598-9B98-8E24BF600612}" destId="{4D949338-99B8-4524-9DC3-80E5D9785347}" srcOrd="0" destOrd="0" presId="urn:microsoft.com/office/officeart/2016/7/layout/RepeatingBendingProcessNew"/>
    <dgm:cxn modelId="{8C92BB9D-1648-4AAA-A5CB-3EBC36C5FF13}" type="presOf" srcId="{F7852811-8733-4039-ADC5-3E9734358FF8}" destId="{B7540670-A59E-4DE3-BFC1-31E047A813BC}" srcOrd="1" destOrd="0" presId="urn:microsoft.com/office/officeart/2016/7/layout/RepeatingBendingProcessNew"/>
    <dgm:cxn modelId="{31939B9F-63B7-448E-99B5-615AA33F2AA3}" type="presOf" srcId="{06054259-9FDC-4D0A-9D3E-9097B398C821}" destId="{F0982C3C-81DA-4F57-83FE-7100E2A21015}" srcOrd="1" destOrd="0" presId="urn:microsoft.com/office/officeart/2016/7/layout/RepeatingBendingProcessNew"/>
    <dgm:cxn modelId="{2B01FBA2-EBE4-4118-BC8E-DF7BA8A7E65E}" type="presOf" srcId="{16B56858-D30F-430D-A726-CBA19E83A1FC}" destId="{14A9E94A-5547-4CEC-B42B-7BBF7545BC03}" srcOrd="0" destOrd="0" presId="urn:microsoft.com/office/officeart/2016/7/layout/RepeatingBendingProcessNew"/>
    <dgm:cxn modelId="{10656CA5-0B7D-4E28-BD7A-D8C07DC71F25}" srcId="{B1C08327-7579-46DD-9F6F-7619E997DFD4}" destId="{9E3B26A7-BFAF-4E40-AD84-7CA1BEA756F9}" srcOrd="11" destOrd="0" parTransId="{91DABA7E-A394-4E89-AF0F-3BB120A869C6}" sibTransId="{E8BCD39E-D9F0-4AE6-AE3E-94E8A86DD80C}"/>
    <dgm:cxn modelId="{E45350AA-E2A6-470B-9B41-6D70B7D99075}" type="presOf" srcId="{06054259-9FDC-4D0A-9D3E-9097B398C821}" destId="{B3069683-8A28-4551-8A6A-8D135B3FD8C2}" srcOrd="0" destOrd="0" presId="urn:microsoft.com/office/officeart/2016/7/layout/RepeatingBendingProcessNew"/>
    <dgm:cxn modelId="{B98C04AE-1CEA-48E5-93C7-82DD8C1A1AD5}" srcId="{B1C08327-7579-46DD-9F6F-7619E997DFD4}" destId="{F7CC36DD-DED7-45AF-852C-B03A9B259070}" srcOrd="0" destOrd="0" parTransId="{B0CF75A2-45BB-4E1E-9358-A72114DA5D9C}" sibTransId="{F6B1BE12-2237-4891-840A-5BBAF059A977}"/>
    <dgm:cxn modelId="{D6D034B4-2559-4B19-8FDC-997B1EA4210A}" type="presOf" srcId="{82D09DED-774A-4F22-8637-F66F92D01A3E}" destId="{273A5C9C-40D7-41A5-B572-0F1D8D810A22}" srcOrd="0" destOrd="0" presId="urn:microsoft.com/office/officeart/2016/7/layout/RepeatingBendingProcessNew"/>
    <dgm:cxn modelId="{EC5B2BB5-F656-47CB-98F0-64B3BFB1DDE9}" type="presOf" srcId="{CE7393B4-745E-4DCC-AA93-B3F32E92B34A}" destId="{5E2267FC-3FAC-4E78-8020-F4FE03AB7836}" srcOrd="1" destOrd="0" presId="urn:microsoft.com/office/officeart/2016/7/layout/RepeatingBendingProcessNew"/>
    <dgm:cxn modelId="{8889DEB6-82E0-49AE-BC95-584D2F3A43CD}" type="presOf" srcId="{072CA39B-50D3-4F94-9DD7-D4C1B40A0ECB}" destId="{3E3BEA62-EE20-4F3F-B8F5-EF1B9BB90B78}" srcOrd="1" destOrd="0" presId="urn:microsoft.com/office/officeart/2016/7/layout/RepeatingBendingProcessNew"/>
    <dgm:cxn modelId="{70B851BB-1AB1-49EA-AD34-C4F24256BAF5}" srcId="{B1C08327-7579-46DD-9F6F-7619E997DFD4}" destId="{2F9AA995-921C-4598-9B98-8E24BF600612}" srcOrd="13" destOrd="0" parTransId="{1D9093E7-7D26-4EAD-B90B-374347451535}" sibTransId="{70B76A3A-27EF-4BAD-ADF2-CFA9E5EC45C1}"/>
    <dgm:cxn modelId="{BCF4BDBD-DC8D-41BA-B4DC-477B512FFC63}" type="presOf" srcId="{90A896FA-4971-4500-B6A8-FE966D808C76}" destId="{D08F59DF-6DE9-426D-86C8-D23E05667F43}" srcOrd="1" destOrd="0" presId="urn:microsoft.com/office/officeart/2016/7/layout/RepeatingBendingProcessNew"/>
    <dgm:cxn modelId="{89AF19BF-B844-43E6-8297-2C6E1CA898EE}" type="presOf" srcId="{60CDF1F9-50CD-41FC-8CD0-7527DAEBCFC0}" destId="{030490C9-A688-422D-95ED-268B9BB6E1A2}" srcOrd="1" destOrd="0" presId="urn:microsoft.com/office/officeart/2016/7/layout/RepeatingBendingProcessNew"/>
    <dgm:cxn modelId="{E2D3BACC-4A26-42EA-8E3F-7D3B96753039}" srcId="{B1C08327-7579-46DD-9F6F-7619E997DFD4}" destId="{099BC3D1-23E6-4FBF-B81C-3BA76DD40811}" srcOrd="6" destOrd="0" parTransId="{BA9FC60C-ECCC-448D-9878-B7250830275A}" sibTransId="{90A896FA-4971-4500-B6A8-FE966D808C76}"/>
    <dgm:cxn modelId="{4C9923CD-4377-4CDF-904E-C72BE991172E}" type="presOf" srcId="{60CDF1F9-50CD-41FC-8CD0-7527DAEBCFC0}" destId="{2C07A346-ACB5-4FB5-8878-231EDB1E2B33}" srcOrd="0" destOrd="0" presId="urn:microsoft.com/office/officeart/2016/7/layout/RepeatingBendingProcessNew"/>
    <dgm:cxn modelId="{9B08D6D0-4DA4-4EBD-9D68-1963B82CF8C0}" type="presOf" srcId="{072CA39B-50D3-4F94-9DD7-D4C1B40A0ECB}" destId="{E3876BC0-3676-4E1A-B24D-674AFD529F74}" srcOrd="0" destOrd="0" presId="urn:microsoft.com/office/officeart/2016/7/layout/RepeatingBendingProcessNew"/>
    <dgm:cxn modelId="{AD6082D6-B539-409C-9DF4-7D02BC464101}" type="presOf" srcId="{E8BCD39E-D9F0-4AE6-AE3E-94E8A86DD80C}" destId="{26AD790C-94BA-4387-B1AB-9EE3327AC727}" srcOrd="1" destOrd="0" presId="urn:microsoft.com/office/officeart/2016/7/layout/RepeatingBendingProcessNew"/>
    <dgm:cxn modelId="{05A6B0D8-4958-4970-8ABC-466C69A84BBF}" type="presOf" srcId="{4B5026FF-39BC-4F70-A383-776FCB85A464}" destId="{DFAEED39-EEF4-4AAA-AE56-FF43E0FFC942}" srcOrd="1" destOrd="0" presId="urn:microsoft.com/office/officeart/2016/7/layout/RepeatingBendingProcessNew"/>
    <dgm:cxn modelId="{61EDB6DA-9CF6-49DE-9C40-823215F6EE1F}" srcId="{B1C08327-7579-46DD-9F6F-7619E997DFD4}" destId="{E05DBF0D-2E96-4CB9-A5AC-E3C33682BA85}" srcOrd="12" destOrd="0" parTransId="{FEE5A9FB-EDFD-491D-BAC4-370122C57919}" sibTransId="{06054259-9FDC-4D0A-9D3E-9097B398C821}"/>
    <dgm:cxn modelId="{0F9EEDDC-3457-4BCE-8056-37349E5962E3}" srcId="{B1C08327-7579-46DD-9F6F-7619E997DFD4}" destId="{2467A24D-7A13-4CAE-920E-A30913FE43E1}" srcOrd="9" destOrd="0" parTransId="{9B200E1F-980E-43B1-A071-A57C95008051}" sibTransId="{60CDF1F9-50CD-41FC-8CD0-7527DAEBCFC0}"/>
    <dgm:cxn modelId="{53FC0CE6-1EFF-435B-AF94-0BB7365033FE}" type="presOf" srcId="{4B5026FF-39BC-4F70-A383-776FCB85A464}" destId="{595D649C-C6CC-4ABA-A419-5AEAC65EB015}" srcOrd="0" destOrd="0" presId="urn:microsoft.com/office/officeart/2016/7/layout/RepeatingBendingProcessNew"/>
    <dgm:cxn modelId="{A27CAFE8-AE90-4CD9-9392-F2816F8BC032}" type="presOf" srcId="{F7852811-8733-4039-ADC5-3E9734358FF8}" destId="{FE69A584-676F-4292-A04C-8FB8C25D2AB9}" srcOrd="0" destOrd="0" presId="urn:microsoft.com/office/officeart/2016/7/layout/RepeatingBendingProcessNew"/>
    <dgm:cxn modelId="{B3DCA2EB-AAA0-456E-A36E-AD758279A3F7}" type="presOf" srcId="{563EE27C-A2D5-4989-AD9C-97E2F4D535A3}" destId="{CF794780-90C3-47EC-8A9F-321CC186C8E2}" srcOrd="0" destOrd="0" presId="urn:microsoft.com/office/officeart/2016/7/layout/RepeatingBendingProcessNew"/>
    <dgm:cxn modelId="{1F76E6F1-3DB1-4B1B-9CF5-73CCE1FE241C}" srcId="{B1C08327-7579-46DD-9F6F-7619E997DFD4}" destId="{40B8F668-4BAF-459F-8433-28E2DB9DC710}" srcOrd="3" destOrd="0" parTransId="{9C2AE53A-0D6A-4E91-8220-C8D9188A0CA7}" sibTransId="{CE7393B4-745E-4DCC-AA93-B3F32E92B34A}"/>
    <dgm:cxn modelId="{6CB662FB-F4A5-4D4A-97B5-E8CF42EB3447}" type="presOf" srcId="{25B932BB-9E68-4B23-B4C8-8FD8F5FE8A81}" destId="{B27C6F72-8F78-4A24-BE4F-36F61D71A3B4}" srcOrd="0" destOrd="0" presId="urn:microsoft.com/office/officeart/2016/7/layout/RepeatingBendingProcessNew"/>
    <dgm:cxn modelId="{AD15968F-95BF-412E-B39E-468859375416}" type="presParOf" srcId="{3FFA4060-FEA9-45FD-82AA-47A327569667}" destId="{67657372-8302-4F9B-B904-897D129157A8}" srcOrd="0" destOrd="0" presId="urn:microsoft.com/office/officeart/2016/7/layout/RepeatingBendingProcessNew"/>
    <dgm:cxn modelId="{3AB9291A-CCFF-4523-8C39-E396F6B7EE9C}" type="presParOf" srcId="{3FFA4060-FEA9-45FD-82AA-47A327569667}" destId="{E56874A5-85EC-4D0B-A64E-01660D3D9C4E}" srcOrd="1" destOrd="0" presId="urn:microsoft.com/office/officeart/2016/7/layout/RepeatingBendingProcessNew"/>
    <dgm:cxn modelId="{8BEE7663-298E-44AA-BE69-3320F22803D6}" type="presParOf" srcId="{E56874A5-85EC-4D0B-A64E-01660D3D9C4E}" destId="{7A65E98D-C199-4E1A-BBAE-BA016CC9A635}" srcOrd="0" destOrd="0" presId="urn:microsoft.com/office/officeart/2016/7/layout/RepeatingBendingProcessNew"/>
    <dgm:cxn modelId="{6A50A065-C61D-4671-A7D7-56D48C0EE9CD}" type="presParOf" srcId="{3FFA4060-FEA9-45FD-82AA-47A327569667}" destId="{18C9B106-132E-4EE7-9A36-E06254C6BC14}" srcOrd="2" destOrd="0" presId="urn:microsoft.com/office/officeart/2016/7/layout/RepeatingBendingProcessNew"/>
    <dgm:cxn modelId="{995A2DF1-01CB-4596-BAD8-C17ED7A48453}" type="presParOf" srcId="{3FFA4060-FEA9-45FD-82AA-47A327569667}" destId="{FE69A584-676F-4292-A04C-8FB8C25D2AB9}" srcOrd="3" destOrd="0" presId="urn:microsoft.com/office/officeart/2016/7/layout/RepeatingBendingProcessNew"/>
    <dgm:cxn modelId="{223B2CD2-3B14-444B-B224-4C5A100144F3}" type="presParOf" srcId="{FE69A584-676F-4292-A04C-8FB8C25D2AB9}" destId="{B7540670-A59E-4DE3-BFC1-31E047A813BC}" srcOrd="0" destOrd="0" presId="urn:microsoft.com/office/officeart/2016/7/layout/RepeatingBendingProcessNew"/>
    <dgm:cxn modelId="{1E3C176E-9EA0-4856-8F7C-DE7421B643C3}" type="presParOf" srcId="{3FFA4060-FEA9-45FD-82AA-47A327569667}" destId="{6D2C9404-1CC7-4326-BCC0-19263C0C5311}" srcOrd="4" destOrd="0" presId="urn:microsoft.com/office/officeart/2016/7/layout/RepeatingBendingProcessNew"/>
    <dgm:cxn modelId="{54D5A9F2-88A4-44B9-8275-997162141F77}" type="presParOf" srcId="{3FFA4060-FEA9-45FD-82AA-47A327569667}" destId="{14A9E94A-5547-4CEC-B42B-7BBF7545BC03}" srcOrd="5" destOrd="0" presId="urn:microsoft.com/office/officeart/2016/7/layout/RepeatingBendingProcessNew"/>
    <dgm:cxn modelId="{0DBAAF71-517F-43C8-AA4F-E2B9731543A1}" type="presParOf" srcId="{14A9E94A-5547-4CEC-B42B-7BBF7545BC03}" destId="{A2C5A8EB-02CF-4BC2-A08A-514A65533C8B}" srcOrd="0" destOrd="0" presId="urn:microsoft.com/office/officeart/2016/7/layout/RepeatingBendingProcessNew"/>
    <dgm:cxn modelId="{20EC7D1B-3CAA-43BC-960A-FEF0E040E687}" type="presParOf" srcId="{3FFA4060-FEA9-45FD-82AA-47A327569667}" destId="{02CEADAA-6CAE-4F75-B30F-409A5F825573}" srcOrd="6" destOrd="0" presId="urn:microsoft.com/office/officeart/2016/7/layout/RepeatingBendingProcessNew"/>
    <dgm:cxn modelId="{58A1E02E-5AF6-4C65-BB91-C66764513853}" type="presParOf" srcId="{3FFA4060-FEA9-45FD-82AA-47A327569667}" destId="{CD4DF858-7E09-48C9-BBBE-199D9A9B3653}" srcOrd="7" destOrd="0" presId="urn:microsoft.com/office/officeart/2016/7/layout/RepeatingBendingProcessNew"/>
    <dgm:cxn modelId="{D12AAA12-EB99-4017-8D60-72D98700DD7B}" type="presParOf" srcId="{CD4DF858-7E09-48C9-BBBE-199D9A9B3653}" destId="{5E2267FC-3FAC-4E78-8020-F4FE03AB7836}" srcOrd="0" destOrd="0" presId="urn:microsoft.com/office/officeart/2016/7/layout/RepeatingBendingProcessNew"/>
    <dgm:cxn modelId="{8FB196DC-DACC-4E4F-BA0E-9B82D3FB1C69}" type="presParOf" srcId="{3FFA4060-FEA9-45FD-82AA-47A327569667}" destId="{79619BB3-0B76-48D4-B5BE-C441B19BE1D0}" srcOrd="8" destOrd="0" presId="urn:microsoft.com/office/officeart/2016/7/layout/RepeatingBendingProcessNew"/>
    <dgm:cxn modelId="{59E165AD-011A-4305-A480-98390BC8124F}" type="presParOf" srcId="{3FFA4060-FEA9-45FD-82AA-47A327569667}" destId="{3D6278F4-93C5-4B11-B119-83E8B3138DE4}" srcOrd="9" destOrd="0" presId="urn:microsoft.com/office/officeart/2016/7/layout/RepeatingBendingProcessNew"/>
    <dgm:cxn modelId="{D89CBEC7-5C3B-4158-92AD-8ACC9496E9BE}" type="presParOf" srcId="{3D6278F4-93C5-4B11-B119-83E8B3138DE4}" destId="{D9017FFD-DFC8-4E47-B87B-CF5BE93DB437}" srcOrd="0" destOrd="0" presId="urn:microsoft.com/office/officeart/2016/7/layout/RepeatingBendingProcessNew"/>
    <dgm:cxn modelId="{A325054D-57A7-4C0B-BC21-DBA863255669}" type="presParOf" srcId="{3FFA4060-FEA9-45FD-82AA-47A327569667}" destId="{7053BA55-0B1E-47C9-9A4D-712D72E183DB}" srcOrd="10" destOrd="0" presId="urn:microsoft.com/office/officeart/2016/7/layout/RepeatingBendingProcessNew"/>
    <dgm:cxn modelId="{B77037BE-61FA-4555-BA2A-AB3610504EA3}" type="presParOf" srcId="{3FFA4060-FEA9-45FD-82AA-47A327569667}" destId="{7034D9A8-4BBF-4827-B77C-935F874DFE0A}" srcOrd="11" destOrd="0" presId="urn:microsoft.com/office/officeart/2016/7/layout/RepeatingBendingProcessNew"/>
    <dgm:cxn modelId="{25B94B24-B461-420E-9681-BA4100354971}" type="presParOf" srcId="{7034D9A8-4BBF-4827-B77C-935F874DFE0A}" destId="{EC4FF779-C424-4224-B88B-1ECEA50473EB}" srcOrd="0" destOrd="0" presId="urn:microsoft.com/office/officeart/2016/7/layout/RepeatingBendingProcessNew"/>
    <dgm:cxn modelId="{A5D1A71C-857D-4073-9E74-C007912B1E90}" type="presParOf" srcId="{3FFA4060-FEA9-45FD-82AA-47A327569667}" destId="{2255678D-1866-43A0-A388-6892021771C0}" srcOrd="12" destOrd="0" presId="urn:microsoft.com/office/officeart/2016/7/layout/RepeatingBendingProcessNew"/>
    <dgm:cxn modelId="{89A36F7A-5F26-4997-A26A-925BBEF8BE80}" type="presParOf" srcId="{3FFA4060-FEA9-45FD-82AA-47A327569667}" destId="{9C840AC9-78E4-4FFC-9491-1370E2ED1204}" srcOrd="13" destOrd="0" presId="urn:microsoft.com/office/officeart/2016/7/layout/RepeatingBendingProcessNew"/>
    <dgm:cxn modelId="{CB03972F-4A7E-4C64-B6CE-C66F8D516C03}" type="presParOf" srcId="{9C840AC9-78E4-4FFC-9491-1370E2ED1204}" destId="{D08F59DF-6DE9-426D-86C8-D23E05667F43}" srcOrd="0" destOrd="0" presId="urn:microsoft.com/office/officeart/2016/7/layout/RepeatingBendingProcessNew"/>
    <dgm:cxn modelId="{F3BDD21E-F775-43B5-BA4C-156D163665BC}" type="presParOf" srcId="{3FFA4060-FEA9-45FD-82AA-47A327569667}" destId="{273A5C9C-40D7-41A5-B572-0F1D8D810A22}" srcOrd="14" destOrd="0" presId="urn:microsoft.com/office/officeart/2016/7/layout/RepeatingBendingProcessNew"/>
    <dgm:cxn modelId="{C1F59BA7-5C87-4BB4-851E-556D5138D4EF}" type="presParOf" srcId="{3FFA4060-FEA9-45FD-82AA-47A327569667}" destId="{E3876BC0-3676-4E1A-B24D-674AFD529F74}" srcOrd="15" destOrd="0" presId="urn:microsoft.com/office/officeart/2016/7/layout/RepeatingBendingProcessNew"/>
    <dgm:cxn modelId="{EA4F0C22-A5E4-4927-B8F1-093834D761E6}" type="presParOf" srcId="{E3876BC0-3676-4E1A-B24D-674AFD529F74}" destId="{3E3BEA62-EE20-4F3F-B8F5-EF1B9BB90B78}" srcOrd="0" destOrd="0" presId="urn:microsoft.com/office/officeart/2016/7/layout/RepeatingBendingProcessNew"/>
    <dgm:cxn modelId="{20B973BB-752B-44CD-8315-4CE3F943B32A}" type="presParOf" srcId="{3FFA4060-FEA9-45FD-82AA-47A327569667}" destId="{A43B2F3A-ED1B-4569-AEBA-FA4E9F49EB5A}" srcOrd="16" destOrd="0" presId="urn:microsoft.com/office/officeart/2016/7/layout/RepeatingBendingProcessNew"/>
    <dgm:cxn modelId="{031107DD-1FAE-4C3D-9DBB-64A0183B6FB3}" type="presParOf" srcId="{3FFA4060-FEA9-45FD-82AA-47A327569667}" destId="{CF794780-90C3-47EC-8A9F-321CC186C8E2}" srcOrd="17" destOrd="0" presId="urn:microsoft.com/office/officeart/2016/7/layout/RepeatingBendingProcessNew"/>
    <dgm:cxn modelId="{A662A47A-2A9F-49BA-AACC-A563CA3D1949}" type="presParOf" srcId="{CF794780-90C3-47EC-8A9F-321CC186C8E2}" destId="{F988E84F-903C-4F06-9A82-EE9B1AA5ABDA}" srcOrd="0" destOrd="0" presId="urn:microsoft.com/office/officeart/2016/7/layout/RepeatingBendingProcessNew"/>
    <dgm:cxn modelId="{C86E593D-C168-4D37-BC6E-F4ED9B5F1E61}" type="presParOf" srcId="{3FFA4060-FEA9-45FD-82AA-47A327569667}" destId="{0C8F7E32-5016-45CC-A095-97D787C2A7B8}" srcOrd="18" destOrd="0" presId="urn:microsoft.com/office/officeart/2016/7/layout/RepeatingBendingProcessNew"/>
    <dgm:cxn modelId="{9F401BA2-CA51-439A-A6B9-FEA62B19EE09}" type="presParOf" srcId="{3FFA4060-FEA9-45FD-82AA-47A327569667}" destId="{2C07A346-ACB5-4FB5-8878-231EDB1E2B33}" srcOrd="19" destOrd="0" presId="urn:microsoft.com/office/officeart/2016/7/layout/RepeatingBendingProcessNew"/>
    <dgm:cxn modelId="{C107D808-F218-4560-B2C8-406602893B5B}" type="presParOf" srcId="{2C07A346-ACB5-4FB5-8878-231EDB1E2B33}" destId="{030490C9-A688-422D-95ED-268B9BB6E1A2}" srcOrd="0" destOrd="0" presId="urn:microsoft.com/office/officeart/2016/7/layout/RepeatingBendingProcessNew"/>
    <dgm:cxn modelId="{FD469B74-40FE-4E65-A597-9ED5B251CEB8}" type="presParOf" srcId="{3FFA4060-FEA9-45FD-82AA-47A327569667}" destId="{B27C6F72-8F78-4A24-BE4F-36F61D71A3B4}" srcOrd="20" destOrd="0" presId="urn:microsoft.com/office/officeart/2016/7/layout/RepeatingBendingProcessNew"/>
    <dgm:cxn modelId="{C4F52CB1-2F5E-414D-85A4-C90B63AE6E73}" type="presParOf" srcId="{3FFA4060-FEA9-45FD-82AA-47A327569667}" destId="{595D649C-C6CC-4ABA-A419-5AEAC65EB015}" srcOrd="21" destOrd="0" presId="urn:microsoft.com/office/officeart/2016/7/layout/RepeatingBendingProcessNew"/>
    <dgm:cxn modelId="{452F7643-340B-4FD1-8F8A-1D22929A6458}" type="presParOf" srcId="{595D649C-C6CC-4ABA-A419-5AEAC65EB015}" destId="{DFAEED39-EEF4-4AAA-AE56-FF43E0FFC942}" srcOrd="0" destOrd="0" presId="urn:microsoft.com/office/officeart/2016/7/layout/RepeatingBendingProcessNew"/>
    <dgm:cxn modelId="{6A6D2A8F-EF7E-42CC-9D9C-0F5C848DF4B0}" type="presParOf" srcId="{3FFA4060-FEA9-45FD-82AA-47A327569667}" destId="{1CCFFF8F-901F-432F-A148-8FAAF381E297}" srcOrd="22" destOrd="0" presId="urn:microsoft.com/office/officeart/2016/7/layout/RepeatingBendingProcessNew"/>
    <dgm:cxn modelId="{FD5DCF26-A7FD-41A7-853B-958CE3684663}" type="presParOf" srcId="{3FFA4060-FEA9-45FD-82AA-47A327569667}" destId="{6D2D898D-E0CB-4DDC-BA62-D5851E148D44}" srcOrd="23" destOrd="0" presId="urn:microsoft.com/office/officeart/2016/7/layout/RepeatingBendingProcessNew"/>
    <dgm:cxn modelId="{C5619CB4-6FDF-4C0E-B879-267033906A86}" type="presParOf" srcId="{6D2D898D-E0CB-4DDC-BA62-D5851E148D44}" destId="{26AD790C-94BA-4387-B1AB-9EE3327AC727}" srcOrd="0" destOrd="0" presId="urn:microsoft.com/office/officeart/2016/7/layout/RepeatingBendingProcessNew"/>
    <dgm:cxn modelId="{A633F7C5-6E33-4386-AA79-6C490BEB4824}" type="presParOf" srcId="{3FFA4060-FEA9-45FD-82AA-47A327569667}" destId="{3471DEA0-DDFC-4EF7-9E10-37DC6734A666}" srcOrd="24" destOrd="0" presId="urn:microsoft.com/office/officeart/2016/7/layout/RepeatingBendingProcessNew"/>
    <dgm:cxn modelId="{9FA15FAA-F29F-441D-B16E-059560BA753E}" type="presParOf" srcId="{3FFA4060-FEA9-45FD-82AA-47A327569667}" destId="{B3069683-8A28-4551-8A6A-8D135B3FD8C2}" srcOrd="25" destOrd="0" presId="urn:microsoft.com/office/officeart/2016/7/layout/RepeatingBendingProcessNew"/>
    <dgm:cxn modelId="{209ABCEB-F771-4FEF-91FC-3DE94216D5F6}" type="presParOf" srcId="{B3069683-8A28-4551-8A6A-8D135B3FD8C2}" destId="{F0982C3C-81DA-4F57-83FE-7100E2A21015}" srcOrd="0" destOrd="0" presId="urn:microsoft.com/office/officeart/2016/7/layout/RepeatingBendingProcessNew"/>
    <dgm:cxn modelId="{5B319ACD-B4F7-4D14-9B0B-5A3BD7E1BB89}" type="presParOf" srcId="{3FFA4060-FEA9-45FD-82AA-47A327569667}" destId="{4D949338-99B8-4524-9DC3-80E5D9785347}" srcOrd="2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92648-5051-4ABF-9E91-0205F4B5D51E}">
      <dsp:nvSpPr>
        <dsp:cNvPr id="0" name=""/>
        <dsp:cNvSpPr/>
      </dsp:nvSpPr>
      <dsp:spPr>
        <a:xfrm>
          <a:off x="2053" y="861732"/>
          <a:ext cx="4379788" cy="26278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dirty="0">
              <a:latin typeface="Arial" panose="020B0604020202020204" pitchFamily="34" charset="0"/>
              <a:cs typeface="Arial" panose="020B0604020202020204" pitchFamily="34" charset="0"/>
            </a:rPr>
            <a:t>Quality assurance and service improvements are a systematic way to ensure services meet the standards and expectations. The Lucy Letby case illustrates one of the most critical failures in quality assurance and patient safety within the National Health Service (NHS). Between 2015 and 2016, neonatal nurse Lucy Letby killed seven infants and attempted to kill six more while working in the neonatal unit at Countess of Chester Hospital. In spite of ongoing concerns raised by consultant paediatricians about unexplained infant deaths and clinical deterioration, the hospital management neglected to conduct a thorough investigation or to escalate these issues to external regulators. These oversights highlighted significant flaws in governance, leadership, incident reporting, organizational culture, and patient safety systems.</a:t>
          </a:r>
          <a:endParaRPr lang="en-GB" sz="1100" kern="1200" dirty="0">
            <a:latin typeface="Arial" panose="020B0604020202020204" pitchFamily="34" charset="0"/>
            <a:cs typeface="Arial" panose="020B0604020202020204" pitchFamily="34" charset="0"/>
          </a:endParaRPr>
        </a:p>
      </dsp:txBody>
      <dsp:txXfrm>
        <a:off x="79021" y="938700"/>
        <a:ext cx="4225852" cy="2473937"/>
      </dsp:txXfrm>
    </dsp:sp>
    <dsp:sp modelId="{49F140B7-EDE4-4EE9-B82D-50E48055D306}">
      <dsp:nvSpPr>
        <dsp:cNvPr id="0" name=""/>
        <dsp:cNvSpPr/>
      </dsp:nvSpPr>
      <dsp:spPr>
        <a:xfrm>
          <a:off x="4819821" y="1632575"/>
          <a:ext cx="928515" cy="108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44700">
            <a:lnSpc>
              <a:spcPct val="90000"/>
            </a:lnSpc>
            <a:spcBef>
              <a:spcPct val="0"/>
            </a:spcBef>
            <a:spcAft>
              <a:spcPct val="35000"/>
            </a:spcAft>
            <a:buNone/>
          </a:pPr>
          <a:endParaRPr lang="en-GB" sz="4600" kern="1200"/>
        </a:p>
      </dsp:txBody>
      <dsp:txXfrm>
        <a:off x="4819821" y="1849812"/>
        <a:ext cx="649961" cy="651713"/>
      </dsp:txXfrm>
    </dsp:sp>
    <dsp:sp modelId="{0323EAE6-D407-4642-9AC1-C7F3CA358EF4}">
      <dsp:nvSpPr>
        <dsp:cNvPr id="0" name=""/>
        <dsp:cNvSpPr/>
      </dsp:nvSpPr>
      <dsp:spPr>
        <a:xfrm>
          <a:off x="6133757" y="861732"/>
          <a:ext cx="4379788" cy="262787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poster provides a critical analysis of the systemic root causes by employing the Swiss Cheese Model and Root Cause Analysis (RCA), while also investigating the policy failures that led to substandard quality of care.</a:t>
          </a:r>
        </a:p>
      </dsp:txBody>
      <dsp:txXfrm>
        <a:off x="6210725" y="938700"/>
        <a:ext cx="4225852" cy="2473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904DA-F7A9-46DD-80DC-F7F5BE658491}">
      <dsp:nvSpPr>
        <dsp:cNvPr id="0" name=""/>
        <dsp:cNvSpPr/>
      </dsp:nvSpPr>
      <dsp:spPr>
        <a:xfrm>
          <a:off x="1462054" y="373825"/>
          <a:ext cx="289101" cy="91440"/>
        </a:xfrm>
        <a:custGeom>
          <a:avLst/>
          <a:gdLst/>
          <a:ahLst/>
          <a:cxnLst/>
          <a:rect l="0" t="0" r="0" b="0"/>
          <a:pathLst>
            <a:path>
              <a:moveTo>
                <a:pt x="0" y="45720"/>
              </a:moveTo>
              <a:lnTo>
                <a:pt x="28910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417947"/>
        <a:ext cx="15985" cy="3197"/>
      </dsp:txXfrm>
    </dsp:sp>
    <dsp:sp modelId="{5E9133F3-65E4-48F0-A65A-66FE178C521D}">
      <dsp:nvSpPr>
        <dsp:cNvPr id="0" name=""/>
        <dsp:cNvSpPr/>
      </dsp:nvSpPr>
      <dsp:spPr>
        <a:xfrm>
          <a:off x="73846" y="2543"/>
          <a:ext cx="1390008" cy="83400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b="1" kern="1200"/>
            <a:t>Patient Harm</a:t>
          </a:r>
          <a:endParaRPr lang="en-US" sz="1200" kern="1200"/>
        </a:p>
      </dsp:txBody>
      <dsp:txXfrm>
        <a:off x="73846" y="2543"/>
        <a:ext cx="1390008" cy="834005"/>
      </dsp:txXfrm>
    </dsp:sp>
    <dsp:sp modelId="{D68BB12A-B33B-44CF-95FE-EE877E990351}">
      <dsp:nvSpPr>
        <dsp:cNvPr id="0" name=""/>
        <dsp:cNvSpPr/>
      </dsp:nvSpPr>
      <dsp:spPr>
        <a:xfrm>
          <a:off x="3171765" y="373825"/>
          <a:ext cx="289101" cy="91440"/>
        </a:xfrm>
        <a:custGeom>
          <a:avLst/>
          <a:gdLst/>
          <a:ahLst/>
          <a:cxnLst/>
          <a:rect l="0" t="0" r="0" b="0"/>
          <a:pathLst>
            <a:path>
              <a:moveTo>
                <a:pt x="0" y="45720"/>
              </a:moveTo>
              <a:lnTo>
                <a:pt x="289101" y="45720"/>
              </a:lnTo>
            </a:path>
          </a:pathLst>
        </a:custGeom>
        <a:noFill/>
        <a:ln w="6350" cap="flat" cmpd="sng" algn="ctr">
          <a:solidFill>
            <a:schemeClr val="accent5">
              <a:hueOff val="-397561"/>
              <a:satOff val="-1025"/>
              <a:lumOff val="-6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417947"/>
        <a:ext cx="15985" cy="3197"/>
      </dsp:txXfrm>
    </dsp:sp>
    <dsp:sp modelId="{7414CC70-A680-45DB-9E9E-A31C022D46A2}">
      <dsp:nvSpPr>
        <dsp:cNvPr id="0" name=""/>
        <dsp:cNvSpPr/>
      </dsp:nvSpPr>
      <dsp:spPr>
        <a:xfrm>
          <a:off x="1783556" y="2543"/>
          <a:ext cx="1390008" cy="834005"/>
        </a:xfrm>
        <a:prstGeom prst="rect">
          <a:avLst/>
        </a:prstGeom>
        <a:gradFill rotWithShape="0">
          <a:gsLst>
            <a:gs pos="0">
              <a:schemeClr val="accent5">
                <a:hueOff val="-375475"/>
                <a:satOff val="-968"/>
                <a:lumOff val="-654"/>
                <a:alphaOff val="0"/>
                <a:satMod val="103000"/>
                <a:lumMod val="102000"/>
                <a:tint val="94000"/>
              </a:schemeClr>
            </a:gs>
            <a:gs pos="50000">
              <a:schemeClr val="accent5">
                <a:hueOff val="-375475"/>
                <a:satOff val="-968"/>
                <a:lumOff val="-654"/>
                <a:alphaOff val="0"/>
                <a:satMod val="110000"/>
                <a:lumMod val="100000"/>
                <a:shade val="100000"/>
              </a:schemeClr>
            </a:gs>
            <a:gs pos="100000">
              <a:schemeClr val="accent5">
                <a:hueOff val="-375475"/>
                <a:satOff val="-968"/>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People</a:t>
          </a:r>
          <a:endParaRPr lang="en-US" sz="1200" kern="1200"/>
        </a:p>
      </dsp:txBody>
      <dsp:txXfrm>
        <a:off x="1783556" y="2543"/>
        <a:ext cx="1390008" cy="834005"/>
      </dsp:txXfrm>
    </dsp:sp>
    <dsp:sp modelId="{0CF762BD-A22B-447C-AAE6-098C2F654C53}">
      <dsp:nvSpPr>
        <dsp:cNvPr id="0" name=""/>
        <dsp:cNvSpPr/>
      </dsp:nvSpPr>
      <dsp:spPr>
        <a:xfrm>
          <a:off x="4881476" y="373825"/>
          <a:ext cx="289101" cy="91440"/>
        </a:xfrm>
        <a:custGeom>
          <a:avLst/>
          <a:gdLst/>
          <a:ahLst/>
          <a:cxnLst/>
          <a:rect l="0" t="0" r="0" b="0"/>
          <a:pathLst>
            <a:path>
              <a:moveTo>
                <a:pt x="0" y="45720"/>
              </a:moveTo>
              <a:lnTo>
                <a:pt x="289101" y="45720"/>
              </a:lnTo>
            </a:path>
          </a:pathLst>
        </a:custGeom>
        <a:noFill/>
        <a:ln w="6350" cap="flat" cmpd="sng" algn="ctr">
          <a:solidFill>
            <a:schemeClr val="accent5">
              <a:hueOff val="-795123"/>
              <a:satOff val="-2049"/>
              <a:lumOff val="-13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417947"/>
        <a:ext cx="15985" cy="3197"/>
      </dsp:txXfrm>
    </dsp:sp>
    <dsp:sp modelId="{0BF95326-0BA5-4A31-9420-4697206A2790}">
      <dsp:nvSpPr>
        <dsp:cNvPr id="0" name=""/>
        <dsp:cNvSpPr/>
      </dsp:nvSpPr>
      <dsp:spPr>
        <a:xfrm>
          <a:off x="3493267" y="2543"/>
          <a:ext cx="1390008" cy="834005"/>
        </a:xfrm>
        <a:prstGeom prst="rect">
          <a:avLst/>
        </a:prstGeom>
        <a:gradFill rotWithShape="0">
          <a:gsLst>
            <a:gs pos="0">
              <a:schemeClr val="accent5">
                <a:hueOff val="-750949"/>
                <a:satOff val="-1935"/>
                <a:lumOff val="-1307"/>
                <a:alphaOff val="0"/>
                <a:satMod val="103000"/>
                <a:lumMod val="102000"/>
                <a:tint val="94000"/>
              </a:schemeClr>
            </a:gs>
            <a:gs pos="50000">
              <a:schemeClr val="accent5">
                <a:hueOff val="-750949"/>
                <a:satOff val="-1935"/>
                <a:lumOff val="-1307"/>
                <a:alphaOff val="0"/>
                <a:satMod val="110000"/>
                <a:lumMod val="100000"/>
                <a:shade val="100000"/>
              </a:schemeClr>
            </a:gs>
            <a:gs pos="100000">
              <a:schemeClr val="accent5">
                <a:hueOff val="-750949"/>
                <a:satOff val="-1935"/>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Leadership</a:t>
          </a:r>
          <a:endParaRPr lang="en-US" sz="1200" kern="1200"/>
        </a:p>
      </dsp:txBody>
      <dsp:txXfrm>
        <a:off x="3493267" y="2543"/>
        <a:ext cx="1390008" cy="834005"/>
      </dsp:txXfrm>
    </dsp:sp>
    <dsp:sp modelId="{0059C52E-6CD9-4DBC-A5F7-4D48319A5118}">
      <dsp:nvSpPr>
        <dsp:cNvPr id="0" name=""/>
        <dsp:cNvSpPr/>
      </dsp:nvSpPr>
      <dsp:spPr>
        <a:xfrm>
          <a:off x="768850" y="834748"/>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1192684"/>
              <a:satOff val="-3074"/>
              <a:lumOff val="-20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977700"/>
        <a:ext cx="256954" cy="3197"/>
      </dsp:txXfrm>
    </dsp:sp>
    <dsp:sp modelId="{FC4D51E2-5A36-4F38-B0FA-F6F41FAD2B32}">
      <dsp:nvSpPr>
        <dsp:cNvPr id="0" name=""/>
        <dsp:cNvSpPr/>
      </dsp:nvSpPr>
      <dsp:spPr>
        <a:xfrm>
          <a:off x="5202978" y="2543"/>
          <a:ext cx="1390008" cy="834005"/>
        </a:xfrm>
        <a:prstGeom prst="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Processes</a:t>
          </a:r>
          <a:endParaRPr lang="en-US" sz="1200" kern="1200"/>
        </a:p>
      </dsp:txBody>
      <dsp:txXfrm>
        <a:off x="5202978" y="2543"/>
        <a:ext cx="1390008" cy="834005"/>
      </dsp:txXfrm>
    </dsp:sp>
    <dsp:sp modelId="{9BDF9B32-069C-47D4-BFD5-18568EC5BECB}">
      <dsp:nvSpPr>
        <dsp:cNvPr id="0" name=""/>
        <dsp:cNvSpPr/>
      </dsp:nvSpPr>
      <dsp:spPr>
        <a:xfrm>
          <a:off x="1462054" y="1527532"/>
          <a:ext cx="289101" cy="91440"/>
        </a:xfrm>
        <a:custGeom>
          <a:avLst/>
          <a:gdLst/>
          <a:ahLst/>
          <a:cxnLst/>
          <a:rect l="0" t="0" r="0" b="0"/>
          <a:pathLst>
            <a:path>
              <a:moveTo>
                <a:pt x="0" y="45720"/>
              </a:moveTo>
              <a:lnTo>
                <a:pt x="289101" y="45720"/>
              </a:lnTo>
            </a:path>
          </a:pathLst>
        </a:custGeom>
        <a:noFill/>
        <a:ln w="6350" cap="flat" cmpd="sng" algn="ctr">
          <a:solidFill>
            <a:schemeClr val="accent5">
              <a:hueOff val="-1590245"/>
              <a:satOff val="-4099"/>
              <a:lumOff val="-276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1571654"/>
        <a:ext cx="15985" cy="3197"/>
      </dsp:txXfrm>
    </dsp:sp>
    <dsp:sp modelId="{D938A861-0BAD-47E1-AE5C-3934D2981EE1}">
      <dsp:nvSpPr>
        <dsp:cNvPr id="0" name=""/>
        <dsp:cNvSpPr/>
      </dsp:nvSpPr>
      <dsp:spPr>
        <a:xfrm>
          <a:off x="73846" y="1156250"/>
          <a:ext cx="1390008" cy="834005"/>
        </a:xfrm>
        <a:prstGeom prst="rect">
          <a:avLst/>
        </a:prstGeom>
        <a:gradFill rotWithShape="0">
          <a:gsLst>
            <a:gs pos="0">
              <a:schemeClr val="accent5">
                <a:hueOff val="-1501898"/>
                <a:satOff val="-3871"/>
                <a:lumOff val="-2614"/>
                <a:alphaOff val="0"/>
                <a:satMod val="103000"/>
                <a:lumMod val="102000"/>
                <a:tint val="94000"/>
              </a:schemeClr>
            </a:gs>
            <a:gs pos="50000">
              <a:schemeClr val="accent5">
                <a:hueOff val="-1501898"/>
                <a:satOff val="-3871"/>
                <a:lumOff val="-2614"/>
                <a:alphaOff val="0"/>
                <a:satMod val="110000"/>
                <a:lumMod val="100000"/>
                <a:shade val="100000"/>
              </a:schemeClr>
            </a:gs>
            <a:gs pos="100000">
              <a:schemeClr val="accent5">
                <a:hueOff val="-1501898"/>
                <a:satOff val="-3871"/>
                <a:lumOff val="-26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Policies</a:t>
          </a:r>
          <a:endParaRPr lang="en-US" sz="1200" kern="1200"/>
        </a:p>
      </dsp:txBody>
      <dsp:txXfrm>
        <a:off x="73846" y="1156250"/>
        <a:ext cx="1390008" cy="834005"/>
      </dsp:txXfrm>
    </dsp:sp>
    <dsp:sp modelId="{CECCC434-66EB-4150-A761-BB82BF1650F3}">
      <dsp:nvSpPr>
        <dsp:cNvPr id="0" name=""/>
        <dsp:cNvSpPr/>
      </dsp:nvSpPr>
      <dsp:spPr>
        <a:xfrm>
          <a:off x="3171765" y="1527532"/>
          <a:ext cx="289101" cy="91440"/>
        </a:xfrm>
        <a:custGeom>
          <a:avLst/>
          <a:gdLst/>
          <a:ahLst/>
          <a:cxnLst/>
          <a:rect l="0" t="0" r="0" b="0"/>
          <a:pathLst>
            <a:path>
              <a:moveTo>
                <a:pt x="0" y="45720"/>
              </a:moveTo>
              <a:lnTo>
                <a:pt x="289101" y="45720"/>
              </a:lnTo>
            </a:path>
          </a:pathLst>
        </a:custGeom>
        <a:noFill/>
        <a:ln w="6350" cap="flat" cmpd="sng" algn="ctr">
          <a:solidFill>
            <a:schemeClr val="accent5">
              <a:hueOff val="-1987807"/>
              <a:satOff val="-5123"/>
              <a:lumOff val="-3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1571654"/>
        <a:ext cx="15985" cy="3197"/>
      </dsp:txXfrm>
    </dsp:sp>
    <dsp:sp modelId="{AFF81757-D3C4-470E-BC32-2327590B71AA}">
      <dsp:nvSpPr>
        <dsp:cNvPr id="0" name=""/>
        <dsp:cNvSpPr/>
      </dsp:nvSpPr>
      <dsp:spPr>
        <a:xfrm>
          <a:off x="1783556" y="1156250"/>
          <a:ext cx="1390008" cy="834005"/>
        </a:xfrm>
        <a:prstGeom prst="rect">
          <a:avLst/>
        </a:prstGeom>
        <a:gradFill rotWithShape="0">
          <a:gsLst>
            <a:gs pos="0">
              <a:schemeClr val="accent5">
                <a:hueOff val="-1877373"/>
                <a:satOff val="-4839"/>
                <a:lumOff val="-3268"/>
                <a:alphaOff val="0"/>
                <a:satMod val="103000"/>
                <a:lumMod val="102000"/>
                <a:tint val="94000"/>
              </a:schemeClr>
            </a:gs>
            <a:gs pos="50000">
              <a:schemeClr val="accent5">
                <a:hueOff val="-1877373"/>
                <a:satOff val="-4839"/>
                <a:lumOff val="-3268"/>
                <a:alphaOff val="0"/>
                <a:satMod val="110000"/>
                <a:lumMod val="100000"/>
                <a:shade val="100000"/>
              </a:schemeClr>
            </a:gs>
            <a:gs pos="100000">
              <a:schemeClr val="accent5">
                <a:hueOff val="-1877373"/>
                <a:satOff val="-4839"/>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Environment</a:t>
          </a:r>
          <a:endParaRPr lang="en-US" sz="1200" kern="1200"/>
        </a:p>
      </dsp:txBody>
      <dsp:txXfrm>
        <a:off x="1783556" y="1156250"/>
        <a:ext cx="1390008" cy="834005"/>
      </dsp:txXfrm>
    </dsp:sp>
    <dsp:sp modelId="{C7F53A67-DD35-4EB6-A395-22FD660E4C7D}">
      <dsp:nvSpPr>
        <dsp:cNvPr id="0" name=""/>
        <dsp:cNvSpPr/>
      </dsp:nvSpPr>
      <dsp:spPr>
        <a:xfrm>
          <a:off x="4881476" y="1527532"/>
          <a:ext cx="289101" cy="91440"/>
        </a:xfrm>
        <a:custGeom>
          <a:avLst/>
          <a:gdLst/>
          <a:ahLst/>
          <a:cxnLst/>
          <a:rect l="0" t="0" r="0" b="0"/>
          <a:pathLst>
            <a:path>
              <a:moveTo>
                <a:pt x="0" y="45720"/>
              </a:moveTo>
              <a:lnTo>
                <a:pt x="289101" y="45720"/>
              </a:lnTo>
            </a:path>
          </a:pathLst>
        </a:custGeom>
        <a:noFill/>
        <a:ln w="6350" cap="flat" cmpd="sng" algn="ctr">
          <a:solidFill>
            <a:schemeClr val="accent5">
              <a:hueOff val="-2385368"/>
              <a:satOff val="-6148"/>
              <a:lumOff val="-41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1571654"/>
        <a:ext cx="15985" cy="3197"/>
      </dsp:txXfrm>
    </dsp:sp>
    <dsp:sp modelId="{6ED4E58F-BF39-45D9-BA21-D635B62BB303}">
      <dsp:nvSpPr>
        <dsp:cNvPr id="0" name=""/>
        <dsp:cNvSpPr/>
      </dsp:nvSpPr>
      <dsp:spPr>
        <a:xfrm>
          <a:off x="3493267" y="1156250"/>
          <a:ext cx="1390008" cy="834005"/>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Technology</a:t>
          </a:r>
          <a:endParaRPr lang="en-US" sz="1200" kern="1200"/>
        </a:p>
      </dsp:txBody>
      <dsp:txXfrm>
        <a:off x="3493267" y="1156250"/>
        <a:ext cx="1390008" cy="834005"/>
      </dsp:txXfrm>
    </dsp:sp>
    <dsp:sp modelId="{C3FB71B5-5D48-4732-9559-8A19B5DCEA1B}">
      <dsp:nvSpPr>
        <dsp:cNvPr id="0" name=""/>
        <dsp:cNvSpPr/>
      </dsp:nvSpPr>
      <dsp:spPr>
        <a:xfrm>
          <a:off x="768850" y="1988455"/>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2782929"/>
              <a:satOff val="-7173"/>
              <a:lumOff val="-4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2131407"/>
        <a:ext cx="256954" cy="3197"/>
      </dsp:txXfrm>
    </dsp:sp>
    <dsp:sp modelId="{28041ADE-36F9-4129-89F5-3D94E94D19B4}">
      <dsp:nvSpPr>
        <dsp:cNvPr id="0" name=""/>
        <dsp:cNvSpPr/>
      </dsp:nvSpPr>
      <dsp:spPr>
        <a:xfrm>
          <a:off x="5202978" y="1156250"/>
          <a:ext cx="1390008" cy="834005"/>
        </a:xfrm>
        <a:prstGeom prst="rect">
          <a:avLst/>
        </a:prstGeom>
        <a:gradFill rotWithShape="0">
          <a:gsLst>
            <a:gs pos="0">
              <a:schemeClr val="accent5">
                <a:hueOff val="-2628322"/>
                <a:satOff val="-6774"/>
                <a:lumOff val="-4575"/>
                <a:alphaOff val="0"/>
                <a:satMod val="103000"/>
                <a:lumMod val="102000"/>
                <a:tint val="94000"/>
              </a:schemeClr>
            </a:gs>
            <a:gs pos="50000">
              <a:schemeClr val="accent5">
                <a:hueOff val="-2628322"/>
                <a:satOff val="-6774"/>
                <a:lumOff val="-4575"/>
                <a:alphaOff val="0"/>
                <a:satMod val="110000"/>
                <a:lumMod val="100000"/>
                <a:shade val="100000"/>
              </a:schemeClr>
            </a:gs>
            <a:gs pos="100000">
              <a:schemeClr val="accent5">
                <a:hueOff val="-2628322"/>
                <a:satOff val="-6774"/>
                <a:lumOff val="-45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b="1" kern="1200"/>
            <a:t>Expand each category:</a:t>
          </a:r>
          <a:endParaRPr lang="en-US" sz="1200" kern="1200"/>
        </a:p>
      </dsp:txBody>
      <dsp:txXfrm>
        <a:off x="5202978" y="1156250"/>
        <a:ext cx="1390008" cy="834005"/>
      </dsp:txXfrm>
    </dsp:sp>
    <dsp:sp modelId="{2EDC990F-ECCB-4FA8-9A5C-36B001A3AED8}">
      <dsp:nvSpPr>
        <dsp:cNvPr id="0" name=""/>
        <dsp:cNvSpPr/>
      </dsp:nvSpPr>
      <dsp:spPr>
        <a:xfrm>
          <a:off x="1462054" y="2681240"/>
          <a:ext cx="289101" cy="91440"/>
        </a:xfrm>
        <a:custGeom>
          <a:avLst/>
          <a:gdLst/>
          <a:ahLst/>
          <a:cxnLst/>
          <a:rect l="0" t="0" r="0" b="0"/>
          <a:pathLst>
            <a:path>
              <a:moveTo>
                <a:pt x="0" y="45720"/>
              </a:moveTo>
              <a:lnTo>
                <a:pt x="289101" y="45720"/>
              </a:lnTo>
            </a:path>
          </a:pathLst>
        </a:custGeom>
        <a:noFill/>
        <a:ln w="6350" cap="flat" cmpd="sng" algn="ctr">
          <a:solidFill>
            <a:schemeClr val="accent5">
              <a:hueOff val="-3180491"/>
              <a:satOff val="-8197"/>
              <a:lumOff val="-553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2725361"/>
        <a:ext cx="15985" cy="3197"/>
      </dsp:txXfrm>
    </dsp:sp>
    <dsp:sp modelId="{C40F9CC6-AB81-449E-8105-5A6492F573E7}">
      <dsp:nvSpPr>
        <dsp:cNvPr id="0" name=""/>
        <dsp:cNvSpPr/>
      </dsp:nvSpPr>
      <dsp:spPr>
        <a:xfrm>
          <a:off x="73846" y="2309957"/>
          <a:ext cx="1390008" cy="834005"/>
        </a:xfrm>
        <a:prstGeom prst="rect">
          <a:avLst/>
        </a:prstGeom>
        <a:gradFill rotWithShape="0">
          <a:gsLst>
            <a:gs pos="0">
              <a:schemeClr val="accent5">
                <a:hueOff val="-3003797"/>
                <a:satOff val="-7742"/>
                <a:lumOff val="-5229"/>
                <a:alphaOff val="0"/>
                <a:satMod val="103000"/>
                <a:lumMod val="102000"/>
                <a:tint val="94000"/>
              </a:schemeClr>
            </a:gs>
            <a:gs pos="50000">
              <a:schemeClr val="accent5">
                <a:hueOff val="-3003797"/>
                <a:satOff val="-7742"/>
                <a:lumOff val="-5229"/>
                <a:alphaOff val="0"/>
                <a:satMod val="110000"/>
                <a:lumMod val="100000"/>
                <a:shade val="100000"/>
              </a:schemeClr>
            </a:gs>
            <a:gs pos="100000">
              <a:schemeClr val="accent5">
                <a:hueOff val="-3003797"/>
                <a:satOff val="-7742"/>
                <a:lumOff val="-52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People</a:t>
          </a:r>
          <a:endParaRPr lang="en-US" sz="1200" kern="1200"/>
        </a:p>
      </dsp:txBody>
      <dsp:txXfrm>
        <a:off x="73846" y="2309957"/>
        <a:ext cx="1390008" cy="834005"/>
      </dsp:txXfrm>
    </dsp:sp>
    <dsp:sp modelId="{D44908C3-E2EF-4966-BD8D-24A947FF1065}">
      <dsp:nvSpPr>
        <dsp:cNvPr id="0" name=""/>
        <dsp:cNvSpPr/>
      </dsp:nvSpPr>
      <dsp:spPr>
        <a:xfrm>
          <a:off x="3171765" y="2681240"/>
          <a:ext cx="289101" cy="91440"/>
        </a:xfrm>
        <a:custGeom>
          <a:avLst/>
          <a:gdLst/>
          <a:ahLst/>
          <a:cxnLst/>
          <a:rect l="0" t="0" r="0" b="0"/>
          <a:pathLst>
            <a:path>
              <a:moveTo>
                <a:pt x="0" y="45720"/>
              </a:moveTo>
              <a:lnTo>
                <a:pt x="289101" y="45720"/>
              </a:lnTo>
            </a:path>
          </a:pathLst>
        </a:custGeom>
        <a:noFill/>
        <a:ln w="6350" cap="flat" cmpd="sng" algn="ctr">
          <a:solidFill>
            <a:schemeClr val="accent5">
              <a:hueOff val="-3578052"/>
              <a:satOff val="-9222"/>
              <a:lumOff val="-62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2725361"/>
        <a:ext cx="15985" cy="3197"/>
      </dsp:txXfrm>
    </dsp:sp>
    <dsp:sp modelId="{237378D7-5369-40D6-9FFD-21129AC6EC69}">
      <dsp:nvSpPr>
        <dsp:cNvPr id="0" name=""/>
        <dsp:cNvSpPr/>
      </dsp:nvSpPr>
      <dsp:spPr>
        <a:xfrm>
          <a:off x="1783556" y="2309957"/>
          <a:ext cx="1390008" cy="834005"/>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Poor communication could contribute to</a:t>
          </a:r>
          <a:endParaRPr lang="en-US" sz="1200" kern="1200"/>
        </a:p>
      </dsp:txBody>
      <dsp:txXfrm>
        <a:off x="1783556" y="2309957"/>
        <a:ext cx="1390008" cy="834005"/>
      </dsp:txXfrm>
    </dsp:sp>
    <dsp:sp modelId="{4C2A0FDB-DBD9-4A6A-BD8A-5C0E2BA82CD5}">
      <dsp:nvSpPr>
        <dsp:cNvPr id="0" name=""/>
        <dsp:cNvSpPr/>
      </dsp:nvSpPr>
      <dsp:spPr>
        <a:xfrm>
          <a:off x="4881476" y="2681240"/>
          <a:ext cx="289101" cy="91440"/>
        </a:xfrm>
        <a:custGeom>
          <a:avLst/>
          <a:gdLst/>
          <a:ahLst/>
          <a:cxnLst/>
          <a:rect l="0" t="0" r="0" b="0"/>
          <a:pathLst>
            <a:path>
              <a:moveTo>
                <a:pt x="0" y="45720"/>
              </a:moveTo>
              <a:lnTo>
                <a:pt x="289101" y="45720"/>
              </a:lnTo>
            </a:path>
          </a:pathLst>
        </a:custGeom>
        <a:noFill/>
        <a:ln w="6350" cap="flat" cmpd="sng" algn="ctr">
          <a:solidFill>
            <a:schemeClr val="accent5">
              <a:hueOff val="-3975613"/>
              <a:satOff val="-10246"/>
              <a:lumOff val="-692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2725361"/>
        <a:ext cx="15985" cy="3197"/>
      </dsp:txXfrm>
    </dsp:sp>
    <dsp:sp modelId="{915031ED-BDC2-4F4E-AF8C-096C53A4F344}">
      <dsp:nvSpPr>
        <dsp:cNvPr id="0" name=""/>
        <dsp:cNvSpPr/>
      </dsp:nvSpPr>
      <dsp:spPr>
        <a:xfrm>
          <a:off x="3493267" y="2309957"/>
          <a:ext cx="1390008" cy="834005"/>
        </a:xfrm>
        <a:prstGeom prst="rect">
          <a:avLst/>
        </a:prstGeom>
        <a:gradFill rotWithShape="0">
          <a:gsLst>
            <a:gs pos="0">
              <a:schemeClr val="accent5">
                <a:hueOff val="-3754746"/>
                <a:satOff val="-9677"/>
                <a:lumOff val="-6536"/>
                <a:alphaOff val="0"/>
                <a:satMod val="103000"/>
                <a:lumMod val="102000"/>
                <a:tint val="94000"/>
              </a:schemeClr>
            </a:gs>
            <a:gs pos="50000">
              <a:schemeClr val="accent5">
                <a:hueOff val="-3754746"/>
                <a:satOff val="-9677"/>
                <a:lumOff val="-6536"/>
                <a:alphaOff val="0"/>
                <a:satMod val="110000"/>
                <a:lumMod val="100000"/>
                <a:shade val="100000"/>
              </a:schemeClr>
            </a:gs>
            <a:gs pos="100000">
              <a:schemeClr val="accent5">
                <a:hueOff val="-3754746"/>
                <a:satOff val="-9677"/>
                <a:lumOff val="-65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Ignoring consultants</a:t>
          </a:r>
          <a:endParaRPr lang="en-US" sz="1200" kern="1200"/>
        </a:p>
      </dsp:txBody>
      <dsp:txXfrm>
        <a:off x="3493267" y="2309957"/>
        <a:ext cx="1390008" cy="834005"/>
      </dsp:txXfrm>
    </dsp:sp>
    <dsp:sp modelId="{60D9DF6D-6C7D-41AD-884F-DB3F71AE68C3}">
      <dsp:nvSpPr>
        <dsp:cNvPr id="0" name=""/>
        <dsp:cNvSpPr/>
      </dsp:nvSpPr>
      <dsp:spPr>
        <a:xfrm>
          <a:off x="768850" y="3142162"/>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4373175"/>
              <a:satOff val="-11271"/>
              <a:lumOff val="-761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3285115"/>
        <a:ext cx="256954" cy="3197"/>
      </dsp:txXfrm>
    </dsp:sp>
    <dsp:sp modelId="{7EEEE394-FCC3-4A4F-BD3E-748B6940142A}">
      <dsp:nvSpPr>
        <dsp:cNvPr id="0" name=""/>
        <dsp:cNvSpPr/>
      </dsp:nvSpPr>
      <dsp:spPr>
        <a:xfrm>
          <a:off x="5202978" y="2309957"/>
          <a:ext cx="1390008" cy="834005"/>
        </a:xfrm>
        <a:prstGeom prst="rect">
          <a:avLst/>
        </a:prstGeom>
        <a:gradFill rotWithShape="0">
          <a:gsLst>
            <a:gs pos="0">
              <a:schemeClr val="accent5">
                <a:hueOff val="-4130220"/>
                <a:satOff val="-10645"/>
                <a:lumOff val="-7190"/>
                <a:alphaOff val="0"/>
                <a:satMod val="103000"/>
                <a:lumMod val="102000"/>
                <a:tint val="94000"/>
              </a:schemeClr>
            </a:gs>
            <a:gs pos="50000">
              <a:schemeClr val="accent5">
                <a:hueOff val="-4130220"/>
                <a:satOff val="-10645"/>
                <a:lumOff val="-7190"/>
                <a:alphaOff val="0"/>
                <a:satMod val="110000"/>
                <a:lumMod val="100000"/>
                <a:shade val="100000"/>
              </a:schemeClr>
            </a:gs>
            <a:gs pos="100000">
              <a:schemeClr val="accent5">
                <a:hueOff val="-4130220"/>
                <a:satOff val="-10645"/>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Process</a:t>
          </a:r>
          <a:endParaRPr lang="en-US" sz="1200" kern="1200"/>
        </a:p>
      </dsp:txBody>
      <dsp:txXfrm>
        <a:off x="5202978" y="2309957"/>
        <a:ext cx="1390008" cy="834005"/>
      </dsp:txXfrm>
    </dsp:sp>
    <dsp:sp modelId="{8E5C4AE2-209E-4553-9E46-A289F7C242ED}">
      <dsp:nvSpPr>
        <dsp:cNvPr id="0" name=""/>
        <dsp:cNvSpPr/>
      </dsp:nvSpPr>
      <dsp:spPr>
        <a:xfrm>
          <a:off x="1462054" y="3834947"/>
          <a:ext cx="289101" cy="91440"/>
        </a:xfrm>
        <a:custGeom>
          <a:avLst/>
          <a:gdLst/>
          <a:ahLst/>
          <a:cxnLst/>
          <a:rect l="0" t="0" r="0" b="0"/>
          <a:pathLst>
            <a:path>
              <a:moveTo>
                <a:pt x="0" y="45720"/>
              </a:moveTo>
              <a:lnTo>
                <a:pt x="289101" y="45720"/>
              </a:lnTo>
            </a:path>
          </a:pathLst>
        </a:custGeom>
        <a:noFill/>
        <a:ln w="6350" cap="flat" cmpd="sng" algn="ctr">
          <a:solidFill>
            <a:schemeClr val="accent5">
              <a:hueOff val="-4770736"/>
              <a:satOff val="-12296"/>
              <a:lumOff val="-83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3879068"/>
        <a:ext cx="15985" cy="3197"/>
      </dsp:txXfrm>
    </dsp:sp>
    <dsp:sp modelId="{0F35570D-9738-4F92-9EFD-E7A1A1ADC9C0}">
      <dsp:nvSpPr>
        <dsp:cNvPr id="0" name=""/>
        <dsp:cNvSpPr/>
      </dsp:nvSpPr>
      <dsp:spPr>
        <a:xfrm>
          <a:off x="73846" y="3463664"/>
          <a:ext cx="1390008" cy="834005"/>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Delayed investigations</a:t>
          </a:r>
          <a:endParaRPr lang="en-US" sz="1200" kern="1200"/>
        </a:p>
      </dsp:txBody>
      <dsp:txXfrm>
        <a:off x="73846" y="3463664"/>
        <a:ext cx="1390008" cy="834005"/>
      </dsp:txXfrm>
    </dsp:sp>
    <dsp:sp modelId="{D4F27E3B-E9D2-44EE-95AE-92A6D22F67B1}">
      <dsp:nvSpPr>
        <dsp:cNvPr id="0" name=""/>
        <dsp:cNvSpPr/>
      </dsp:nvSpPr>
      <dsp:spPr>
        <a:xfrm>
          <a:off x="3171765" y="3834947"/>
          <a:ext cx="289101" cy="91440"/>
        </a:xfrm>
        <a:custGeom>
          <a:avLst/>
          <a:gdLst/>
          <a:ahLst/>
          <a:cxnLst/>
          <a:rect l="0" t="0" r="0" b="0"/>
          <a:pathLst>
            <a:path>
              <a:moveTo>
                <a:pt x="0" y="45720"/>
              </a:moveTo>
              <a:lnTo>
                <a:pt x="289101" y="45720"/>
              </a:lnTo>
            </a:path>
          </a:pathLst>
        </a:custGeom>
        <a:noFill/>
        <a:ln w="6350" cap="flat" cmpd="sng" algn="ctr">
          <a:solidFill>
            <a:schemeClr val="accent5">
              <a:hueOff val="-5168297"/>
              <a:satOff val="-13320"/>
              <a:lumOff val="-899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3879068"/>
        <a:ext cx="15985" cy="3197"/>
      </dsp:txXfrm>
    </dsp:sp>
    <dsp:sp modelId="{8F64D15B-AA28-4CF8-9A0C-FB6AEFAE28EC}">
      <dsp:nvSpPr>
        <dsp:cNvPr id="0" name=""/>
        <dsp:cNvSpPr/>
      </dsp:nvSpPr>
      <dsp:spPr>
        <a:xfrm>
          <a:off x="1783556" y="3463664"/>
          <a:ext cx="1390008" cy="834005"/>
        </a:xfrm>
        <a:prstGeom prst="rect">
          <a:avLst/>
        </a:prstGeom>
        <a:gradFill rotWithShape="0">
          <a:gsLst>
            <a:gs pos="0">
              <a:schemeClr val="accent5">
                <a:hueOff val="-4881170"/>
                <a:satOff val="-12580"/>
                <a:lumOff val="-8497"/>
                <a:alphaOff val="0"/>
                <a:satMod val="103000"/>
                <a:lumMod val="102000"/>
                <a:tint val="94000"/>
              </a:schemeClr>
            </a:gs>
            <a:gs pos="50000">
              <a:schemeClr val="accent5">
                <a:hueOff val="-4881170"/>
                <a:satOff val="-12580"/>
                <a:lumOff val="-8497"/>
                <a:alphaOff val="0"/>
                <a:satMod val="110000"/>
                <a:lumMod val="100000"/>
                <a:shade val="100000"/>
              </a:schemeClr>
            </a:gs>
            <a:gs pos="100000">
              <a:schemeClr val="accent5">
                <a:hueOff val="-4881170"/>
                <a:satOff val="-12580"/>
                <a:lumOff val="-849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Policies</a:t>
          </a:r>
          <a:endParaRPr lang="en-US" sz="1200" kern="1200"/>
        </a:p>
      </dsp:txBody>
      <dsp:txXfrm>
        <a:off x="1783556" y="3463664"/>
        <a:ext cx="1390008" cy="834005"/>
      </dsp:txXfrm>
    </dsp:sp>
    <dsp:sp modelId="{D3D6193E-A6A4-470B-B81C-C2EE9877D6CF}">
      <dsp:nvSpPr>
        <dsp:cNvPr id="0" name=""/>
        <dsp:cNvSpPr/>
      </dsp:nvSpPr>
      <dsp:spPr>
        <a:xfrm>
          <a:off x="4881476" y="3834947"/>
          <a:ext cx="289101" cy="91440"/>
        </a:xfrm>
        <a:custGeom>
          <a:avLst/>
          <a:gdLst/>
          <a:ahLst/>
          <a:cxnLst/>
          <a:rect l="0" t="0" r="0" b="0"/>
          <a:pathLst>
            <a:path>
              <a:moveTo>
                <a:pt x="0" y="45720"/>
              </a:moveTo>
              <a:lnTo>
                <a:pt x="289101" y="45720"/>
              </a:lnTo>
            </a:path>
          </a:pathLst>
        </a:custGeom>
        <a:noFill/>
        <a:ln w="6350" cap="flat" cmpd="sng" algn="ctr">
          <a:solidFill>
            <a:schemeClr val="accent5">
              <a:hueOff val="-5565859"/>
              <a:satOff val="-14345"/>
              <a:lumOff val="-968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3879068"/>
        <a:ext cx="15985" cy="3197"/>
      </dsp:txXfrm>
    </dsp:sp>
    <dsp:sp modelId="{CB9B06F2-1554-4316-8732-3A6CF4A86CCD}">
      <dsp:nvSpPr>
        <dsp:cNvPr id="0" name=""/>
        <dsp:cNvSpPr/>
      </dsp:nvSpPr>
      <dsp:spPr>
        <a:xfrm>
          <a:off x="3493267" y="3463664"/>
          <a:ext cx="1390008" cy="834005"/>
        </a:xfrm>
        <a:prstGeom prst="rect">
          <a:avLst/>
        </a:prstGeom>
        <a:gradFill rotWithShape="0">
          <a:gsLst>
            <a:gs pos="0">
              <a:schemeClr val="accent5">
                <a:hueOff val="-5256644"/>
                <a:satOff val="-13548"/>
                <a:lumOff val="-9151"/>
                <a:alphaOff val="0"/>
                <a:satMod val="103000"/>
                <a:lumMod val="102000"/>
                <a:tint val="94000"/>
              </a:schemeClr>
            </a:gs>
            <a:gs pos="50000">
              <a:schemeClr val="accent5">
                <a:hueOff val="-5256644"/>
                <a:satOff val="-13548"/>
                <a:lumOff val="-9151"/>
                <a:alphaOff val="0"/>
                <a:satMod val="110000"/>
                <a:lumMod val="100000"/>
                <a:shade val="100000"/>
              </a:schemeClr>
            </a:gs>
            <a:gs pos="100000">
              <a:schemeClr val="accent5">
                <a:hueOff val="-5256644"/>
                <a:satOff val="-13548"/>
                <a:lumOff val="-91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Weak whistleblowing</a:t>
          </a:r>
          <a:endParaRPr lang="en-US" sz="1200" kern="1200"/>
        </a:p>
      </dsp:txBody>
      <dsp:txXfrm>
        <a:off x="3493267" y="3463664"/>
        <a:ext cx="1390008" cy="834005"/>
      </dsp:txXfrm>
    </dsp:sp>
    <dsp:sp modelId="{B22A852B-A7D9-46FA-B294-39024AF64E2D}">
      <dsp:nvSpPr>
        <dsp:cNvPr id="0" name=""/>
        <dsp:cNvSpPr/>
      </dsp:nvSpPr>
      <dsp:spPr>
        <a:xfrm>
          <a:off x="768850" y="4295869"/>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5963420"/>
              <a:satOff val="-15370"/>
              <a:lumOff val="-103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4438822"/>
        <a:ext cx="256954" cy="3197"/>
      </dsp:txXfrm>
    </dsp:sp>
    <dsp:sp modelId="{AC5DA567-0251-4FC0-88B2-7FB615C8F4AF}">
      <dsp:nvSpPr>
        <dsp:cNvPr id="0" name=""/>
        <dsp:cNvSpPr/>
      </dsp:nvSpPr>
      <dsp:spPr>
        <a:xfrm>
          <a:off x="5202978" y="3463664"/>
          <a:ext cx="1390008" cy="834005"/>
        </a:xfrm>
        <a:prstGeom prst="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Leadership</a:t>
          </a:r>
          <a:endParaRPr lang="en-US" sz="1200" kern="1200"/>
        </a:p>
      </dsp:txBody>
      <dsp:txXfrm>
        <a:off x="5202978" y="3463664"/>
        <a:ext cx="1390008" cy="834005"/>
      </dsp:txXfrm>
    </dsp:sp>
    <dsp:sp modelId="{833C46AB-66E6-49BA-8A8C-34A2901E793A}">
      <dsp:nvSpPr>
        <dsp:cNvPr id="0" name=""/>
        <dsp:cNvSpPr/>
      </dsp:nvSpPr>
      <dsp:spPr>
        <a:xfrm>
          <a:off x="1462054" y="4988654"/>
          <a:ext cx="289101" cy="91440"/>
        </a:xfrm>
        <a:custGeom>
          <a:avLst/>
          <a:gdLst/>
          <a:ahLst/>
          <a:cxnLst/>
          <a:rect l="0" t="0" r="0" b="0"/>
          <a:pathLst>
            <a:path>
              <a:moveTo>
                <a:pt x="0" y="45720"/>
              </a:moveTo>
              <a:lnTo>
                <a:pt x="289101" y="45720"/>
              </a:lnTo>
            </a:path>
          </a:pathLst>
        </a:custGeom>
        <a:noFill/>
        <a:ln w="6350" cap="flat" cmpd="sng" algn="ctr">
          <a:solidFill>
            <a:schemeClr val="accent5">
              <a:hueOff val="-6360981"/>
              <a:satOff val="-16394"/>
              <a:lumOff val="-1107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5032775"/>
        <a:ext cx="15985" cy="3197"/>
      </dsp:txXfrm>
    </dsp:sp>
    <dsp:sp modelId="{E9441B07-8A13-4BB0-8812-C97515107343}">
      <dsp:nvSpPr>
        <dsp:cNvPr id="0" name=""/>
        <dsp:cNvSpPr/>
      </dsp:nvSpPr>
      <dsp:spPr>
        <a:xfrm>
          <a:off x="73846" y="4617371"/>
          <a:ext cx="1390008" cy="834005"/>
        </a:xfrm>
        <a:prstGeom prst="rect">
          <a:avLst/>
        </a:prstGeom>
        <a:gradFill rotWithShape="0">
          <a:gsLst>
            <a:gs pos="0">
              <a:schemeClr val="accent5">
                <a:hueOff val="-6007594"/>
                <a:satOff val="-15484"/>
                <a:lumOff val="-10458"/>
                <a:alphaOff val="0"/>
                <a:satMod val="103000"/>
                <a:lumMod val="102000"/>
                <a:tint val="94000"/>
              </a:schemeClr>
            </a:gs>
            <a:gs pos="50000">
              <a:schemeClr val="accent5">
                <a:hueOff val="-6007594"/>
                <a:satOff val="-15484"/>
                <a:lumOff val="-10458"/>
                <a:alphaOff val="0"/>
                <a:satMod val="110000"/>
                <a:lumMod val="100000"/>
                <a:shade val="100000"/>
              </a:schemeClr>
            </a:gs>
            <a:gs pos="100000">
              <a:schemeClr val="accent5">
                <a:hueOff val="-6007594"/>
                <a:satOff val="-15484"/>
                <a:lumOff val="-104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 Reputation over safety</a:t>
          </a:r>
          <a:endParaRPr lang="en-US" sz="1200" kern="1200"/>
        </a:p>
      </dsp:txBody>
      <dsp:txXfrm>
        <a:off x="73846" y="4617371"/>
        <a:ext cx="1390008" cy="834005"/>
      </dsp:txXfrm>
    </dsp:sp>
    <dsp:sp modelId="{7CD32FD3-8B3C-404A-A1A3-FD88208806A1}">
      <dsp:nvSpPr>
        <dsp:cNvPr id="0" name=""/>
        <dsp:cNvSpPr/>
      </dsp:nvSpPr>
      <dsp:spPr>
        <a:xfrm>
          <a:off x="3171765" y="4988654"/>
          <a:ext cx="289101" cy="91440"/>
        </a:xfrm>
        <a:custGeom>
          <a:avLst/>
          <a:gdLst/>
          <a:ahLst/>
          <a:cxnLst/>
          <a:rect l="0" t="0" r="0" b="0"/>
          <a:pathLst>
            <a:path>
              <a:moveTo>
                <a:pt x="0" y="45720"/>
              </a:moveTo>
              <a:lnTo>
                <a:pt x="289101"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5032775"/>
        <a:ext cx="15985" cy="3197"/>
      </dsp:txXfrm>
    </dsp:sp>
    <dsp:sp modelId="{9A639C9E-55C7-4151-A473-8012BEB57346}">
      <dsp:nvSpPr>
        <dsp:cNvPr id="0" name=""/>
        <dsp:cNvSpPr/>
      </dsp:nvSpPr>
      <dsp:spPr>
        <a:xfrm>
          <a:off x="1783556" y="4617371"/>
          <a:ext cx="1390008" cy="834005"/>
        </a:xfrm>
        <a:prstGeom prst="rect">
          <a:avLst/>
        </a:prstGeom>
        <a:gradFill rotWithShape="0">
          <a:gsLst>
            <a:gs pos="0">
              <a:schemeClr val="accent5">
                <a:hueOff val="-6383068"/>
                <a:satOff val="-16451"/>
                <a:lumOff val="-11111"/>
                <a:alphaOff val="0"/>
                <a:satMod val="103000"/>
                <a:lumMod val="102000"/>
                <a:tint val="94000"/>
              </a:schemeClr>
            </a:gs>
            <a:gs pos="50000">
              <a:schemeClr val="accent5">
                <a:hueOff val="-6383068"/>
                <a:satOff val="-16451"/>
                <a:lumOff val="-11111"/>
                <a:alphaOff val="0"/>
                <a:satMod val="110000"/>
                <a:lumMod val="100000"/>
                <a:shade val="100000"/>
              </a:schemeClr>
            </a:gs>
            <a:gs pos="100000">
              <a:schemeClr val="accent5">
                <a:hueOff val="-6383068"/>
                <a:satOff val="-16451"/>
                <a:lumOff val="-111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Environment</a:t>
          </a:r>
          <a:endParaRPr lang="en-US" sz="1200" kern="1200"/>
        </a:p>
      </dsp:txBody>
      <dsp:txXfrm>
        <a:off x="1783556" y="4617371"/>
        <a:ext cx="1390008" cy="834005"/>
      </dsp:txXfrm>
    </dsp:sp>
    <dsp:sp modelId="{58A32B18-7213-48B2-ACC6-3515028FCE6A}">
      <dsp:nvSpPr>
        <dsp:cNvPr id="0" name=""/>
        <dsp:cNvSpPr/>
      </dsp:nvSpPr>
      <dsp:spPr>
        <a:xfrm>
          <a:off x="3493267" y="4617371"/>
          <a:ext cx="1390008" cy="834005"/>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 Staffing shortages</a:t>
          </a:r>
          <a:endParaRPr lang="en-US" sz="1200" kern="1200"/>
        </a:p>
      </dsp:txBody>
      <dsp:txXfrm>
        <a:off x="3493267" y="4617371"/>
        <a:ext cx="1390008" cy="834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874A5-85EC-4D0B-A64E-01660D3D9C4E}">
      <dsp:nvSpPr>
        <dsp:cNvPr id="0" name=""/>
        <dsp:cNvSpPr/>
      </dsp:nvSpPr>
      <dsp:spPr>
        <a:xfrm>
          <a:off x="1778971"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701213"/>
        <a:ext cx="20400" cy="4080"/>
      </dsp:txXfrm>
    </dsp:sp>
    <dsp:sp modelId="{67657372-8302-4F9B-B904-897D129157A8}">
      <dsp:nvSpPr>
        <dsp:cNvPr id="0" name=""/>
        <dsp:cNvSpPr/>
      </dsp:nvSpPr>
      <dsp:spPr>
        <a:xfrm>
          <a:off x="6777"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Policy Issues</a:t>
          </a:r>
          <a:endParaRPr lang="en-US" sz="1100" kern="1200" dirty="0">
            <a:latin typeface="Arial" panose="020B0604020202020204" pitchFamily="34" charset="0"/>
            <a:cs typeface="Arial" panose="020B0604020202020204" pitchFamily="34" charset="0"/>
          </a:endParaRPr>
        </a:p>
      </dsp:txBody>
      <dsp:txXfrm>
        <a:off x="6777" y="171055"/>
        <a:ext cx="1773994" cy="1064396"/>
      </dsp:txXfrm>
    </dsp:sp>
    <dsp:sp modelId="{FE69A584-676F-4292-A04C-8FB8C25D2AB9}">
      <dsp:nvSpPr>
        <dsp:cNvPr id="0" name=""/>
        <dsp:cNvSpPr/>
      </dsp:nvSpPr>
      <dsp:spPr>
        <a:xfrm>
          <a:off x="3960984"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701213"/>
        <a:ext cx="20400" cy="4080"/>
      </dsp:txXfrm>
    </dsp:sp>
    <dsp:sp modelId="{18C9B106-132E-4EE7-9A36-E06254C6BC14}">
      <dsp:nvSpPr>
        <dsp:cNvPr id="0" name=""/>
        <dsp:cNvSpPr/>
      </dsp:nvSpPr>
      <dsp:spPr>
        <a:xfrm>
          <a:off x="2188790"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Analyse critically</a:t>
          </a:r>
          <a:r>
            <a:rPr lang="en-GB" sz="1100" kern="1200" dirty="0">
              <a:latin typeface="Arial" panose="020B0604020202020204" pitchFamily="34" charset="0"/>
              <a:cs typeface="Arial" panose="020B0604020202020204" pitchFamily="34" charset="0"/>
            </a:rPr>
            <a:t>.</a:t>
          </a:r>
          <a:endParaRPr lang="en-US" sz="1100" kern="1200" dirty="0">
            <a:latin typeface="Arial" panose="020B0604020202020204" pitchFamily="34" charset="0"/>
            <a:cs typeface="Arial" panose="020B0604020202020204" pitchFamily="34" charset="0"/>
          </a:endParaRPr>
        </a:p>
      </dsp:txBody>
      <dsp:txXfrm>
        <a:off x="2188790" y="171055"/>
        <a:ext cx="1773994" cy="1064396"/>
      </dsp:txXfrm>
    </dsp:sp>
    <dsp:sp modelId="{14A9E94A-5547-4CEC-B42B-7BBF7545BC03}">
      <dsp:nvSpPr>
        <dsp:cNvPr id="0" name=""/>
        <dsp:cNvSpPr/>
      </dsp:nvSpPr>
      <dsp:spPr>
        <a:xfrm>
          <a:off x="6142997"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701213"/>
        <a:ext cx="20400" cy="4080"/>
      </dsp:txXfrm>
    </dsp:sp>
    <dsp:sp modelId="{6D2C9404-1CC7-4326-BCC0-19263C0C5311}">
      <dsp:nvSpPr>
        <dsp:cNvPr id="0" name=""/>
        <dsp:cNvSpPr/>
      </dsp:nvSpPr>
      <dsp:spPr>
        <a:xfrm>
          <a:off x="4370802"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NHS Patient Safety Strategy (2019)</a:t>
          </a:r>
          <a:endParaRPr lang="en-US" sz="1100" kern="1200" dirty="0">
            <a:latin typeface="Arial" panose="020B0604020202020204" pitchFamily="34" charset="0"/>
            <a:cs typeface="Arial" panose="020B0604020202020204" pitchFamily="34" charset="0"/>
          </a:endParaRPr>
        </a:p>
      </dsp:txBody>
      <dsp:txXfrm>
        <a:off x="4370802" y="171055"/>
        <a:ext cx="1773994" cy="1064396"/>
      </dsp:txXfrm>
    </dsp:sp>
    <dsp:sp modelId="{CD4DF858-7E09-48C9-BBBE-199D9A9B3653}">
      <dsp:nvSpPr>
        <dsp:cNvPr id="0" name=""/>
        <dsp:cNvSpPr/>
      </dsp:nvSpPr>
      <dsp:spPr>
        <a:xfrm>
          <a:off x="8325009"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701213"/>
        <a:ext cx="20400" cy="4080"/>
      </dsp:txXfrm>
    </dsp:sp>
    <dsp:sp modelId="{02CEADAA-6CAE-4F75-B30F-409A5F825573}">
      <dsp:nvSpPr>
        <dsp:cNvPr id="0" name=""/>
        <dsp:cNvSpPr/>
      </dsp:nvSpPr>
      <dsp:spPr>
        <a:xfrm>
          <a:off x="6552815"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Poor implementation</a:t>
          </a:r>
          <a:endParaRPr lang="en-US" sz="1100" kern="1200" dirty="0">
            <a:latin typeface="Arial" panose="020B0604020202020204" pitchFamily="34" charset="0"/>
            <a:cs typeface="Arial" panose="020B0604020202020204" pitchFamily="34" charset="0"/>
          </a:endParaRPr>
        </a:p>
      </dsp:txBody>
      <dsp:txXfrm>
        <a:off x="6552815" y="171055"/>
        <a:ext cx="1773994" cy="1064396"/>
      </dsp:txXfrm>
    </dsp:sp>
    <dsp:sp modelId="{3D6278F4-93C5-4B11-B119-83E8B3138DE4}">
      <dsp:nvSpPr>
        <dsp:cNvPr id="0" name=""/>
        <dsp:cNvSpPr/>
      </dsp:nvSpPr>
      <dsp:spPr>
        <a:xfrm>
          <a:off x="893774" y="1233652"/>
          <a:ext cx="8728050" cy="377418"/>
        </a:xfrm>
        <a:custGeom>
          <a:avLst/>
          <a:gdLst/>
          <a:ahLst/>
          <a:cxnLst/>
          <a:rect l="0" t="0" r="0" b="0"/>
          <a:pathLst>
            <a:path>
              <a:moveTo>
                <a:pt x="8728050" y="0"/>
              </a:moveTo>
              <a:lnTo>
                <a:pt x="8728050" y="205809"/>
              </a:lnTo>
              <a:lnTo>
                <a:pt x="0" y="205809"/>
              </a:lnTo>
              <a:lnTo>
                <a:pt x="0" y="37741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1420321"/>
        <a:ext cx="436879" cy="4080"/>
      </dsp:txXfrm>
    </dsp:sp>
    <dsp:sp modelId="{79619BB3-0B76-48D4-B5BE-C441B19BE1D0}">
      <dsp:nvSpPr>
        <dsp:cNvPr id="0" name=""/>
        <dsp:cNvSpPr/>
      </dsp:nvSpPr>
      <dsp:spPr>
        <a:xfrm>
          <a:off x="8734828"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Weak learning culture</a:t>
          </a:r>
          <a:endParaRPr lang="en-US" sz="1100" kern="1200" dirty="0">
            <a:latin typeface="Arial" panose="020B0604020202020204" pitchFamily="34" charset="0"/>
            <a:cs typeface="Arial" panose="020B0604020202020204" pitchFamily="34" charset="0"/>
          </a:endParaRPr>
        </a:p>
      </dsp:txBody>
      <dsp:txXfrm>
        <a:off x="8734828" y="171055"/>
        <a:ext cx="1773994" cy="1064396"/>
      </dsp:txXfrm>
    </dsp:sp>
    <dsp:sp modelId="{7034D9A8-4BBF-4827-B77C-935F874DFE0A}">
      <dsp:nvSpPr>
        <dsp:cNvPr id="0" name=""/>
        <dsp:cNvSpPr/>
      </dsp:nvSpPr>
      <dsp:spPr>
        <a:xfrm>
          <a:off x="1778971"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2173628"/>
        <a:ext cx="20400" cy="4080"/>
      </dsp:txXfrm>
    </dsp:sp>
    <dsp:sp modelId="{7053BA55-0B1E-47C9-9A4D-712D72E183DB}">
      <dsp:nvSpPr>
        <dsp:cNvPr id="0" name=""/>
        <dsp:cNvSpPr/>
      </dsp:nvSpPr>
      <dsp:spPr>
        <a:xfrm>
          <a:off x="6777"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Freedom to Speak Up</a:t>
          </a:r>
          <a:endParaRPr lang="en-US" sz="1100" kern="1200" dirty="0">
            <a:latin typeface="Arial" panose="020B0604020202020204" pitchFamily="34" charset="0"/>
            <a:cs typeface="Arial" panose="020B0604020202020204" pitchFamily="34" charset="0"/>
          </a:endParaRPr>
        </a:p>
      </dsp:txBody>
      <dsp:txXfrm>
        <a:off x="6777" y="1643470"/>
        <a:ext cx="1773994" cy="1064396"/>
      </dsp:txXfrm>
    </dsp:sp>
    <dsp:sp modelId="{9C840AC9-78E4-4FFC-9491-1370E2ED1204}">
      <dsp:nvSpPr>
        <dsp:cNvPr id="0" name=""/>
        <dsp:cNvSpPr/>
      </dsp:nvSpPr>
      <dsp:spPr>
        <a:xfrm>
          <a:off x="3960984"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2173628"/>
        <a:ext cx="20400" cy="4080"/>
      </dsp:txXfrm>
    </dsp:sp>
    <dsp:sp modelId="{2255678D-1866-43A0-A388-6892021771C0}">
      <dsp:nvSpPr>
        <dsp:cNvPr id="0" name=""/>
        <dsp:cNvSpPr/>
      </dsp:nvSpPr>
      <dsp:spPr>
        <a:xfrm>
          <a:off x="2188790"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Staff concerns ignored</a:t>
          </a:r>
          <a:endParaRPr lang="en-US" sz="1100" kern="1200" dirty="0">
            <a:latin typeface="Arial" panose="020B0604020202020204" pitchFamily="34" charset="0"/>
            <a:cs typeface="Arial" panose="020B0604020202020204" pitchFamily="34" charset="0"/>
          </a:endParaRPr>
        </a:p>
      </dsp:txBody>
      <dsp:txXfrm>
        <a:off x="2188790" y="1643470"/>
        <a:ext cx="1773994" cy="1064396"/>
      </dsp:txXfrm>
    </dsp:sp>
    <dsp:sp modelId="{E3876BC0-3676-4E1A-B24D-674AFD529F74}">
      <dsp:nvSpPr>
        <dsp:cNvPr id="0" name=""/>
        <dsp:cNvSpPr/>
      </dsp:nvSpPr>
      <dsp:spPr>
        <a:xfrm>
          <a:off x="6142997"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2173628"/>
        <a:ext cx="20400" cy="4080"/>
      </dsp:txXfrm>
    </dsp:sp>
    <dsp:sp modelId="{273A5C9C-40D7-41A5-B572-0F1D8D810A22}">
      <dsp:nvSpPr>
        <dsp:cNvPr id="0" name=""/>
        <dsp:cNvSpPr/>
      </dsp:nvSpPr>
      <dsp:spPr>
        <a:xfrm>
          <a:off x="4370802"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Psychological safety absent</a:t>
          </a:r>
          <a:endParaRPr lang="en-US" sz="1100" kern="1200" dirty="0">
            <a:latin typeface="Arial" panose="020B0604020202020204" pitchFamily="34" charset="0"/>
            <a:cs typeface="Arial" panose="020B0604020202020204" pitchFamily="34" charset="0"/>
          </a:endParaRPr>
        </a:p>
      </dsp:txBody>
      <dsp:txXfrm>
        <a:off x="4370802" y="1643470"/>
        <a:ext cx="1773994" cy="1064396"/>
      </dsp:txXfrm>
    </dsp:sp>
    <dsp:sp modelId="{CF794780-90C3-47EC-8A9F-321CC186C8E2}">
      <dsp:nvSpPr>
        <dsp:cNvPr id="0" name=""/>
        <dsp:cNvSpPr/>
      </dsp:nvSpPr>
      <dsp:spPr>
        <a:xfrm>
          <a:off x="8325009"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2173628"/>
        <a:ext cx="20400" cy="4080"/>
      </dsp:txXfrm>
    </dsp:sp>
    <dsp:sp modelId="{A43B2F3A-ED1B-4569-AEBA-FA4E9F49EB5A}">
      <dsp:nvSpPr>
        <dsp:cNvPr id="0" name=""/>
        <dsp:cNvSpPr/>
      </dsp:nvSpPr>
      <dsp:spPr>
        <a:xfrm>
          <a:off x="6552815"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Duty of Candour</a:t>
          </a:r>
          <a:endParaRPr lang="en-US" sz="1100" kern="1200" dirty="0">
            <a:latin typeface="Arial" panose="020B0604020202020204" pitchFamily="34" charset="0"/>
            <a:cs typeface="Arial" panose="020B0604020202020204" pitchFamily="34" charset="0"/>
          </a:endParaRPr>
        </a:p>
      </dsp:txBody>
      <dsp:txXfrm>
        <a:off x="6552815" y="1643470"/>
        <a:ext cx="1773994" cy="1064396"/>
      </dsp:txXfrm>
    </dsp:sp>
    <dsp:sp modelId="{2C07A346-ACB5-4FB5-8878-231EDB1E2B33}">
      <dsp:nvSpPr>
        <dsp:cNvPr id="0" name=""/>
        <dsp:cNvSpPr/>
      </dsp:nvSpPr>
      <dsp:spPr>
        <a:xfrm>
          <a:off x="893774" y="2706067"/>
          <a:ext cx="8728050" cy="377418"/>
        </a:xfrm>
        <a:custGeom>
          <a:avLst/>
          <a:gdLst/>
          <a:ahLst/>
          <a:cxnLst/>
          <a:rect l="0" t="0" r="0" b="0"/>
          <a:pathLst>
            <a:path>
              <a:moveTo>
                <a:pt x="8728050" y="0"/>
              </a:moveTo>
              <a:lnTo>
                <a:pt x="8728050" y="205809"/>
              </a:lnTo>
              <a:lnTo>
                <a:pt x="0" y="205809"/>
              </a:lnTo>
              <a:lnTo>
                <a:pt x="0" y="37741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2892736"/>
        <a:ext cx="436879" cy="4080"/>
      </dsp:txXfrm>
    </dsp:sp>
    <dsp:sp modelId="{0C8F7E32-5016-45CC-A095-97D787C2A7B8}">
      <dsp:nvSpPr>
        <dsp:cNvPr id="0" name=""/>
        <dsp:cNvSpPr/>
      </dsp:nvSpPr>
      <dsp:spPr>
        <a:xfrm>
          <a:off x="8734828"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Delayed disclosure</a:t>
          </a:r>
          <a:endParaRPr lang="en-US" sz="1100" kern="1200" dirty="0">
            <a:latin typeface="Arial" panose="020B0604020202020204" pitchFamily="34" charset="0"/>
            <a:cs typeface="Arial" panose="020B0604020202020204" pitchFamily="34" charset="0"/>
          </a:endParaRPr>
        </a:p>
      </dsp:txBody>
      <dsp:txXfrm>
        <a:off x="8734828" y="1643470"/>
        <a:ext cx="1773994" cy="1064396"/>
      </dsp:txXfrm>
    </dsp:sp>
    <dsp:sp modelId="{595D649C-C6CC-4ABA-A419-5AEAC65EB015}">
      <dsp:nvSpPr>
        <dsp:cNvPr id="0" name=""/>
        <dsp:cNvSpPr/>
      </dsp:nvSpPr>
      <dsp:spPr>
        <a:xfrm>
          <a:off x="1778971" y="3602364"/>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3646043"/>
        <a:ext cx="20400" cy="4080"/>
      </dsp:txXfrm>
    </dsp:sp>
    <dsp:sp modelId="{B27C6F72-8F78-4A24-BE4F-36F61D71A3B4}">
      <dsp:nvSpPr>
        <dsp:cNvPr id="0" name=""/>
        <dsp:cNvSpPr/>
      </dsp:nvSpPr>
      <dsp:spPr>
        <a:xfrm>
          <a:off x="6777"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Reduced public trust</a:t>
          </a:r>
          <a:endParaRPr lang="en-US" sz="1100" kern="1200" dirty="0">
            <a:latin typeface="Arial" panose="020B0604020202020204" pitchFamily="34" charset="0"/>
            <a:cs typeface="Arial" panose="020B0604020202020204" pitchFamily="34" charset="0"/>
          </a:endParaRPr>
        </a:p>
      </dsp:txBody>
      <dsp:txXfrm>
        <a:off x="6777" y="3115885"/>
        <a:ext cx="1773994" cy="1064396"/>
      </dsp:txXfrm>
    </dsp:sp>
    <dsp:sp modelId="{6D2D898D-E0CB-4DDC-BA62-D5851E148D44}">
      <dsp:nvSpPr>
        <dsp:cNvPr id="0" name=""/>
        <dsp:cNvSpPr/>
      </dsp:nvSpPr>
      <dsp:spPr>
        <a:xfrm>
          <a:off x="3960984" y="3602364"/>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3646043"/>
        <a:ext cx="20400" cy="4080"/>
      </dsp:txXfrm>
    </dsp:sp>
    <dsp:sp modelId="{1CCFFF8F-901F-432F-A148-8FAAF381E297}">
      <dsp:nvSpPr>
        <dsp:cNvPr id="0" name=""/>
        <dsp:cNvSpPr/>
      </dsp:nvSpPr>
      <dsp:spPr>
        <a:xfrm>
          <a:off x="2188790"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Care Quality Commission</a:t>
          </a:r>
          <a:endParaRPr lang="en-US" sz="1100" kern="1200" dirty="0">
            <a:latin typeface="Arial" panose="020B0604020202020204" pitchFamily="34" charset="0"/>
            <a:cs typeface="Arial" panose="020B0604020202020204" pitchFamily="34" charset="0"/>
          </a:endParaRPr>
        </a:p>
      </dsp:txBody>
      <dsp:txXfrm>
        <a:off x="2188790" y="3115885"/>
        <a:ext cx="1773994" cy="1064396"/>
      </dsp:txXfrm>
    </dsp:sp>
    <dsp:sp modelId="{B3069683-8A28-4551-8A6A-8D135B3FD8C2}">
      <dsp:nvSpPr>
        <dsp:cNvPr id="0" name=""/>
        <dsp:cNvSpPr/>
      </dsp:nvSpPr>
      <dsp:spPr>
        <a:xfrm>
          <a:off x="6142997" y="3602364"/>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3646043"/>
        <a:ext cx="20400" cy="4080"/>
      </dsp:txXfrm>
    </dsp:sp>
    <dsp:sp modelId="{3471DEA0-DDFC-4EF7-9E10-37DC6734A666}">
      <dsp:nvSpPr>
        <dsp:cNvPr id="0" name=""/>
        <dsp:cNvSpPr/>
      </dsp:nvSpPr>
      <dsp:spPr>
        <a:xfrm>
          <a:off x="4370802"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Limited oversight</a:t>
          </a:r>
          <a:endParaRPr lang="en-US" sz="1100" kern="1200" dirty="0">
            <a:latin typeface="Arial" panose="020B0604020202020204" pitchFamily="34" charset="0"/>
            <a:cs typeface="Arial" panose="020B0604020202020204" pitchFamily="34" charset="0"/>
          </a:endParaRPr>
        </a:p>
      </dsp:txBody>
      <dsp:txXfrm>
        <a:off x="4370802" y="3115885"/>
        <a:ext cx="1773994" cy="1064396"/>
      </dsp:txXfrm>
    </dsp:sp>
    <dsp:sp modelId="{4D949338-99B8-4524-9DC3-80E5D9785347}">
      <dsp:nvSpPr>
        <dsp:cNvPr id="0" name=""/>
        <dsp:cNvSpPr/>
      </dsp:nvSpPr>
      <dsp:spPr>
        <a:xfrm>
          <a:off x="6552815"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Delayed intervention</a:t>
          </a:r>
          <a:endParaRPr lang="en-US" sz="1100" kern="1200" dirty="0">
            <a:latin typeface="Arial" panose="020B0604020202020204" pitchFamily="34" charset="0"/>
            <a:cs typeface="Arial" panose="020B0604020202020204" pitchFamily="34" charset="0"/>
          </a:endParaRPr>
        </a:p>
      </dsp:txBody>
      <dsp:txXfrm>
        <a:off x="6552815" y="3115885"/>
        <a:ext cx="1773994" cy="10643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03.740"/>
    </inkml:context>
    <inkml:brush xml:id="br0">
      <inkml:brushProperty name="width" value="0.035" units="cm"/>
      <inkml:brushProperty name="height" value="0.035" units="cm"/>
    </inkml:brush>
  </inkml:definitions>
  <inkml:trace contextRef="#ctx0" brushRef="#br0">1 639 24575,'17'-2'0,"0"0"0,0-1 0,0-1 0,0 0 0,-1-2 0,28-12 0,-21 9 0,51-15 0,133-35 0,-80 19 0,65-18 0,-62 30 0,-89 21 0,0-2 0,-1-2 0,43-17 0,-44 13 0,77-17 0,-11 3 0,-17-3 0,-56 18 0,0 2 0,1 2 0,49-9 0,-56 13 0,0 0 0,45-18 0,-45 14 0,1 1 0,41-8 0,71-12 0,-102 21-337,0-2 0,63-26-1,-92 33-15,7-3-6473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08.094"/>
    </inkml:context>
    <inkml:brush xml:id="br0">
      <inkml:brushProperty name="width" value="0.035" units="cm"/>
      <inkml:brushProperty name="height" value="0.035" units="cm"/>
    </inkml:brush>
  </inkml:definitions>
  <inkml:trace contextRef="#ctx0" brushRef="#br0">0 50 24575,'10'-2'0,"0"1"0,-1-1 0,1 0 0,10-5 0,13-2 0,-16 5 0,18-3 0,0 1 0,0 1 0,39 0 0,646 7 0,-702-1 0,0 0 0,32 9 0,31 2 0,-37-11 0,80 12 0,-85-8 0,0-1 0,0-3 0,41-2 0,57 2 0,-63 11 0,-53-8 0,1 0 0,30 0 0,499-5-1365,-531 1-5461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15.079"/>
    </inkml:context>
    <inkml:brush xml:id="br0">
      <inkml:brushProperty name="width" value="0.035" units="cm"/>
      <inkml:brushProperty name="height" value="0.035" units="cm"/>
    </inkml:brush>
  </inkml:definitions>
  <inkml:trace contextRef="#ctx0" brushRef="#br0">2 1 24575,'-2'101'0,"5"111"0,-1-198 0,2 1 0,0 0 0,0-1 0,1 0 0,1 0 0,1-1 0,13 22 0,-9-16 0,-1 1 0,10 26 0,-11-17 0,2 0 0,0-1 0,32 51 0,-27-48-1365,-11-15-5461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20.824"/>
    </inkml:context>
    <inkml:brush xml:id="br0">
      <inkml:brushProperty name="width" value="0.035" units="cm"/>
      <inkml:brushProperty name="height" value="0.035" units="cm"/>
    </inkml:brush>
  </inkml:definitions>
  <inkml:trace contextRef="#ctx0" brushRef="#br0">0 0 21389,'0'1078'0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27.132"/>
    </inkml:context>
    <inkml:brush xml:id="br0">
      <inkml:brushProperty name="width" value="0.035" units="cm"/>
      <inkml:brushProperty name="height" value="0.035" units="cm"/>
    </inkml:brush>
  </inkml:definitions>
  <inkml:trace contextRef="#ctx0" brushRef="#br0">1 0 24575,'0'935'-1365,"0"-914"-5461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0.789"/>
    </inkml:context>
    <inkml:brush xml:id="br0">
      <inkml:brushProperty name="width" value="0.035" units="cm"/>
      <inkml:brushProperty name="height" value="0.035" units="cm"/>
    </inkml:brush>
  </inkml:definitions>
  <inkml:trace contextRef="#ctx0" brushRef="#br0">0 0 23945,'2443'24'0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2.543"/>
    </inkml:context>
    <inkml:brush xml:id="br0">
      <inkml:brushProperty name="width" value="0.035" units="cm"/>
      <inkml:brushProperty name="height" value="0.035" units="cm"/>
    </inkml:brush>
  </inkml:definitions>
  <inkml:trace contextRef="#ctx0" brushRef="#br0">19 0 24575,'0'4'0,"0"6"0,0 5 0,0 4 0,-4-2 0,-2 2 0,1 0 0,1-2-8191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6.117"/>
    </inkml:context>
    <inkml:brush xml:id="br0">
      <inkml:brushProperty name="width" value="0.035" units="cm"/>
      <inkml:brushProperty name="height" value="0.035" units="cm"/>
    </inkml:brush>
  </inkml:definitions>
  <inkml:trace contextRef="#ctx0" brushRef="#br0">0 147 24575,'0'15'0,"1"0"0,0 0 0,1 0 0,0 0 0,7 21 0,-8-33 0,-1 0 0,1 0 0,0 0 0,1-1 0,-1 1 0,0 0 0,1 0 0,0-1 0,-1 1 0,1-1 0,0 0 0,0 1 0,1-1 0,-1 0 0,0 0 0,1 0 0,-1-1 0,1 1 0,0 0 0,-1-1 0,1 0 0,0 0 0,0 0 0,0 0 0,0 0 0,0 0 0,0-1 0,0 1 0,0-1 0,0 0 0,0 0 0,6-1 0,7-1 0,0-1 0,-1-1 0,1 0 0,-1-1 0,0-1 0,0 0 0,-1-1 0,1-1 0,-2 0 0,1 0 0,-1-2 0,0 0 0,-1 0 0,-1-1 0,13-15 0,101-132 0,-115 144-1365,-3 1-5461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44.554"/>
    </inkml:context>
    <inkml:brush xml:id="br0">
      <inkml:brushProperty name="width" value="0.035" units="cm"/>
      <inkml:brushProperty name="height" value="0.035" units="cm"/>
    </inkml:brush>
  </inkml:definitions>
  <inkml:trace contextRef="#ctx0" brushRef="#br0">0 0 24575,'5'4'0,"0"-1"0,0 1 0,0-1 0,0-1 0,1 1 0,-1-1 0,1 0 0,6 2 0,27 12 0,33 18 0,-61-30 0,-1 0 0,1 0 0,-1 1 0,0 0 0,0 1 0,0 1 0,-1-1 0,0 1 0,0 1 0,-1-1 0,0 2 0,0-1 0,7 12 0,0 5 0,-1 0 0,-1 1 0,-1 0 0,-1 1 0,-2 0 0,-1 1 0,-1-1 0,-1 2 0,-1-1 0,1 55 0,-7-11-1365,1-52-5461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48.484"/>
    </inkml:context>
    <inkml:brush xml:id="br0">
      <inkml:brushProperty name="width" value="0.035" units="cm"/>
      <inkml:brushProperty name="height" value="0.035" units="cm"/>
    </inkml:brush>
  </inkml:definitions>
  <inkml:trace contextRef="#ctx0" brushRef="#br0">0 8 24575,'4'7'0,"0"0"0,-1 0 0,0 0 0,0 0 0,0 1 0,-1-1 0,0 1 0,-1-1 0,1 12 0,4 11 0,5 14 0,24 59 0,-28-86 0,2 0 0,-1-1 0,2 0 0,0-1 0,1 0 0,17 18 0,-23-26 0,1-2 0,-1 1 0,1-1 0,0 1 0,1-2 0,-1 1 0,1-1 0,0 0 0,0 0 0,0-1 0,0 0 0,1 0 0,-1 0 0,1-1 0,0-1 0,9 2 0,8 1 0,26 4 0,91 2 0,-127-10 0,11 0 0,-1-1 0,45-7 0,-60 6 0,0-1 0,-1 0 0,0-1 0,0 1 0,0-2 0,0 1 0,0-1 0,-1-1 0,0 0 0,11-10 0,-4 1 0,0-1 0,-1-1 0,-1-1 0,-1 0 0,0 0 0,-1-2 0,11-27 0,43-87 0,-56 113-341,1 1 0,1 1-1,19-27 1,-21 34-6485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51.669"/>
    </inkml:context>
    <inkml:brush xml:id="br0">
      <inkml:brushProperty name="width" value="0.035" units="cm"/>
      <inkml:brushProperty name="height" value="0.035" units="cm"/>
    </inkml:brush>
  </inkml:definitions>
  <inkml:trace contextRef="#ctx0" brushRef="#br0">1 244 24575,'0'-7'0,"1"1"0,0 0 0,1 0 0,0 0 0,-1 0 0,2 0 0,-1 0 0,1 0 0,0 1 0,0-1 0,6-7 0,50-57 0,-45 56 0,-8 7 0,0 0 0,0 0 0,1 1 0,0 0 0,1 0 0,-1 1 0,1 0 0,0 0 0,1 1 0,-1 0 0,1 0 0,0 1 0,-1 0 0,1 1 0,1-1 0,-1 2 0,0 0 0,0 0 0,1 0 0,12 2 0,47-1 0,79 3 0,-132 0-59,1 1 0,-1 0-1,-1 1 1,1 0-1,-1 1 1,1 1 0,-2 1-1,1 0 1,-1 0 0,-1 2-1,1 0 1,-2 0 0,1 1-1,-1 1 1,-1 0-1,0 1 1,-1 0 0,0 0-1,-1 1 1,-1 0 0,0 1-1,11 30 1,-14-30-6767</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56.270"/>
    </inkml:context>
    <inkml:brush xml:id="br0">
      <inkml:brushProperty name="width" value="0.035" units="cm"/>
      <inkml:brushProperty name="height" value="0.035" units="cm"/>
    </inkml:brush>
  </inkml:definitions>
  <inkml:trace contextRef="#ctx0" brushRef="#br0">268 175 24575,'0'7'0,"0"1"0,-1-1 0,0 0 0,0 0 0,0 0 0,-1 0 0,0 0 0,-1 0 0,1-1 0,-1 1 0,-1-1 0,1 0 0,-1 1 0,0-2 0,-1 1 0,1 0 0,-1-1 0,0 0 0,0 0 0,-1 0 0,1-1 0,-1 0 0,0 0 0,-1 0 0,1-1 0,-9 4 0,13-7 0,-1 1 0,1-1 0,-1 1 0,1-1 0,-1 0 0,0 0 0,1 0 0,-1-1 0,1 1 0,-1-1 0,1 1 0,-1-1 0,1 0 0,-1 0 0,1 0 0,0 0 0,-1 0 0,1 0 0,0-1 0,0 1 0,0-1 0,0 0 0,0 0 0,0 1 0,0-1 0,-1-3 0,-6-7 0,1 0 0,1 0 0,-11-24 0,-6-8 0,19 37 0,1 0 0,0-1 0,1 1 0,0-1 0,0 0 0,1 0 0,-1 0 0,2 0 0,-1-1 0,1 1 0,1 0 0,-1-1 0,1 1 0,1 0 0,0-1 0,0 1 0,4-13 0,-4 18 0,1 1 0,-1-1 0,1 1 0,0 0 0,0 0 0,0 0 0,0 0 0,0 0 0,0 0 0,0 1 0,1-1 0,-1 1 0,1-1 0,-1 1 0,1 0 0,-1 0 0,1 0 0,0 0 0,0 1 0,-1-1 0,1 1 0,5-1 0,10 0 0,-1 1 0,29 3 0,-21-2 0,-3 0 0,-8-1 0,0 0 0,1 1 0,-1 1 0,22 5 0,-33-6 0,0 0 0,0 0 0,0 1 0,0-1 0,0 1 0,0-1 0,-1 1 0,1 0 0,-1 0 0,1 0 0,-1 0 0,0 0 0,1 1 0,-1-1 0,0 1 0,-1 0 0,1-1 0,0 1 0,-1 0 0,0 0 0,1 0 0,-1 0 0,0 0 0,-1 0 0,2 6 0,0 7-170,-1 0-1,0 0 0,-1 0 1,-1 0-1,0 0 0,-1 0 1,-8 30-1,4-30-6655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00.938"/>
    </inkml:context>
    <inkml:brush xml:id="br0">
      <inkml:brushProperty name="width" value="0.035" units="cm"/>
      <inkml:brushProperty name="height" value="0.035" units="cm"/>
    </inkml:brush>
  </inkml:definitions>
  <inkml:trace contextRef="#ctx0" brushRef="#br0">53 93 24575,'2'-6'0,"0"-1"0,0 0 0,1 1 0,0 0 0,1 0 0,-1 0 0,1 0 0,0 0 0,0 1 0,8-7 0,-11 10 0,1 0 0,-1 1 0,1-1 0,-1 1 0,1-1 0,0 1 0,0 0 0,0 0 0,0 0 0,0 0 0,0 0 0,0 0 0,0 1 0,0-1 0,1 1 0,-1-1 0,0 1 0,0 0 0,4 0 0,-5 0 0,1 1 0,-1 0 0,1-1 0,-1 1 0,1 0 0,-1 0 0,0 0 0,1 0 0,-1 0 0,0 0 0,0 1 0,0-1 0,0 0 0,0 0 0,0 1 0,0-1 0,0 1 0,-1-1 0,2 4 0,1 5 0,0 0 0,0 0 0,-1 1 0,-1-1 0,0 1 0,0 15 0,-1-11 0,0-6 0,0-1 0,0 1 0,-1 0 0,0 0 0,-1-1 0,-4 16 0,5-21 0,0-1 0,-1 0 0,1 1 0,-1-1 0,0 0 0,0 0 0,0 0 0,0 0 0,0 0 0,0 0 0,0-1 0,-1 1 0,1-1 0,0 1 0,-1-1 0,0 0 0,1 0 0,-1 0 0,0 0 0,1-1 0,-1 1 0,0-1 0,0 1 0,1-1 0,-6 0 0,4 0 0,1 1 0,-1-1 0,0 0 0,0 0 0,1-1 0,-1 1 0,0-1 0,0 1 0,1-1 0,-1-1 0,1 1 0,-1 0 0,1-1 0,-1 1 0,1-1 0,0 0 0,0 0 0,0-1 0,0 1 0,0-1 0,0 1 0,-3-6 0,3 2 0,0 0 0,0 0 0,1 0 0,-1 0 0,2-1 0,-1 1 0,1-1 0,0 0 0,0 1 0,1-1 0,0-12 0,1-30-1365,0 27-5461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05.192"/>
    </inkml:context>
    <inkml:brush xml:id="br0">
      <inkml:brushProperty name="width" value="0.035" units="cm"/>
      <inkml:brushProperty name="height" value="0.035" units="cm"/>
    </inkml:brush>
  </inkml:definitions>
  <inkml:trace contextRef="#ctx0" brushRef="#br0">98 29 24575,'-1'11'0,"-1"0"0,0 1 0,-1-1 0,0 0 0,0 0 0,-1 0 0,-1-1 0,0 1 0,0-1 0,-10 14 0,8-14 0,0 1 0,1-1 0,1 2 0,0-1 0,1 0 0,0 1 0,0 0 0,1 0 0,-2 18 0,7 210 0,-1-236 0,-1 0 0,1 0 0,0-1 0,0 1 0,0 0 0,0-1 0,1 1 0,-1-1 0,1 0 0,0 1 0,0-1 0,0 0 0,0 0 0,1 0 0,-1 0 0,1-1 0,0 1 0,3 2 0,0-1 0,1 0 0,-1-1 0,1 0 0,0 0 0,0 0 0,0-1 0,0 0 0,14 2 0,-5-2 0,0 0 0,-1-2 0,1 0 0,0-1 0,-1 0 0,1-1 0,-1-1 0,23-7 0,-29 6 0,-1 0 0,1-1 0,-1 1 0,0-2 0,0 0 0,0 0 0,-1 0 0,1-1 0,-2 0 0,1 0 0,-1 0 0,0-1 0,-1 0 0,7-12 0,1-5 0,-2-1 0,0 0 0,12-50 0,-19 62 0,-1 0 0,-1 0 0,0-1 0,-1 1 0,0-1 0,-1 1 0,-4-28 0,2 33 0,0 0 0,0 0 0,-1 1 0,0-1 0,-1 1 0,0-1 0,0 1 0,-1 0 0,0 0 0,0 1 0,0 0 0,-1 0 0,-9-8 0,3 4 0,0 1 0,0 1 0,-1 0 0,-1 1 0,1 0 0,-1 1 0,-1 0 0,-28-8 0,37 13 0,-1 0 0,0 1 0,1 0 0,-1 0 0,0 1 0,0-1 0,0 2 0,0-1 0,1 1 0,-1 0 0,0 0 0,0 1 0,1 0 0,-1 0 0,1 0 0,0 1 0,-1 0 0,1 1 0,1-1 0,-1 1 0,0 0 0,-8 8 0,2-1-1365,1-1-5461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09.611"/>
    </inkml:context>
    <inkml:brush xml:id="br0">
      <inkml:brushProperty name="width" value="0.035" units="cm"/>
      <inkml:brushProperty name="height" value="0.035" units="cm"/>
    </inkml:brush>
  </inkml:definitions>
  <inkml:trace contextRef="#ctx0" brushRef="#br0">70 189 24575,'0'7'0,"0"0"0,0 0 0,1 0 0,0 0 0,0 0 0,0 0 0,1 0 0,0-1 0,1 1 0,4 10 0,-4-14 0,-1 0 0,1 0 0,-1 0 0,1 0 0,0-1 0,0 0 0,0 1 0,1-1 0,-1 0 0,0 0 0,1-1 0,-1 1 0,1-1 0,-1 0 0,1 0 0,0 0 0,0 0 0,-1 0 0,1-1 0,7 0 0,1 1 0,8 0 0,1 0 0,-1-2 0,22-2 0,-37 2 0,0 0 0,0 0 0,0 0 0,0 0 0,-1-1 0,1 0 0,0 0 0,-1-1 0,1 1 0,-1-1 0,0 0 0,0 0 0,0 0 0,0-1 0,0 1 0,-1-1 0,5-5 0,0-3 0,-1 0 0,0 0 0,0 0 0,-1-1 0,-1 1 0,0-1 0,3-15 0,-7 24 0,-1-1 0,1 0 0,-1 1 0,0-1 0,0 0 0,-1 1 0,1-1 0,-1 1 0,0-1 0,-1 0 0,1 1 0,-1 0 0,0-1 0,0 1 0,0 0 0,0 0 0,-1 0 0,1 0 0,-1 1 0,0-1 0,-1 1 0,1-1 0,0 1 0,-8-5 0,7 4 0,-1 0 0,0 0 0,0 1 0,0-1 0,-1 1 0,1 0 0,-1 1 0,0-1 0,1 1 0,-1 0 0,0 0 0,0 1 0,-1 0 0,1 0 0,0 1 0,0-1 0,0 1 0,-1 1 0,1-1 0,0 1 0,0 0 0,0 0 0,0 1 0,0 0 0,0 0 0,0 0 0,1 1 0,-1 0 0,1 0 0,-7 4 0,-38 24-75,-27 17 259,72-44-318,-1 1 0,1-1 0,1 1 0,-1 0 0,1 0 0,-1 1 0,1-1 0,1 1 0,-1 0 0,-3 9 0,2 0-6692</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9.161"/>
    </inkml:context>
    <inkml:brush xml:id="br0">
      <inkml:brushProperty name="width" value="0.035" units="cm"/>
      <inkml:brushProperty name="height" value="0.035" units="cm"/>
    </inkml:brush>
  </inkml:definitions>
  <inkml:trace contextRef="#ctx0" brushRef="#br0">227 1 24575,'-2'3'0,"1"0"0,0-1 0,0 1 0,-1 0 0,0 0 0,0-1 0,1 1 0,-1-1 0,-1 1 0,1-1 0,0 0 0,-1 0 0,1 0 0,-1 0 0,1 0 0,-5 2 0,-13 12 0,10-6 0,0 0 0,-1-1 0,0-1 0,-13 9 0,16-13 0,0 1 0,0 0 0,1 1 0,0 0 0,0 0 0,1 0 0,0 1 0,0 0 0,0 0 0,1 1 0,-7 11 0,4-4-1365,0-2-5461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41.355"/>
    </inkml:context>
    <inkml:brush xml:id="br0">
      <inkml:brushProperty name="width" value="0.035" units="cm"/>
      <inkml:brushProperty name="height" value="0.035" units="cm"/>
    </inkml:brush>
  </inkml:definitions>
  <inkml:trace contextRef="#ctx0" brushRef="#br0">1 1 24575,'5'1'0,"-1"-1"0,1 1 0,0 1 0,-1-1 0,1 1 0,-1 0 0,1 0 0,-1 0 0,0 0 0,0 1 0,0 0 0,6 4 0,44 45 0,-44-43 0,-1-1-114,-1 0 1,0 1-1,0-1 0,0 2 0,-1-1 1,-1 1-1,0 0 0,0 0 0,-1 1 1,0 0-1,4 15 0,-6-8-6712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13.721"/>
    </inkml:context>
    <inkml:brush xml:id="br0">
      <inkml:brushProperty name="width" value="0.035" units="cm"/>
      <inkml:brushProperty name="height" value="0.035" units="cm"/>
    </inkml:brush>
  </inkml:definitions>
  <inkml:trace contextRef="#ctx0" brushRef="#br0">33 4 24575,'-1'34'0,"0"-17"0,1 1 0,1 0 0,4 27 0,-4-40 0,0-1 0,0 1 0,1 0 0,-1-1 0,1 1 0,0-1 0,1 1 0,-1-1 0,1 0 0,0 0 0,0 0 0,0-1 0,1 1 0,-1-1 0,1 1 0,0-1 0,6 4 0,-8-5 0,1-1 0,0 1 0,0 0 0,1-1 0,-1 0 0,0 0 0,0 0 0,1 0 0,-1 0 0,0 0 0,1-1 0,-1 0 0,1 0 0,-1 0 0,0 0 0,1 0 0,-1-1 0,4 0 0,-3-1 0,0 0 0,0 0 0,0 0 0,0-1 0,0 1 0,0-1 0,-1 0 0,0 0 0,1 0 0,-1-1 0,0 1 0,-1-1 0,5-6 0,-4 6 0,-1 0 0,1-1 0,-1 1 0,0 0 0,0-1 0,-1 1 0,1-1 0,-1 0 0,0 0 0,0 1 0,-1-1 0,1 0 0,-1 0 0,0 0 0,0 0 0,-1 0 0,0 0 0,1 1 0,-2-1 0,1 0 0,0 1 0,-1-1 0,0 0 0,0 1 0,0 0 0,-1 0 0,0-1 0,1 2 0,-2-1 0,1 0 0,0 0 0,-1 1 0,1 0 0,-1 0 0,0 0 0,0 0 0,0 0 0,0 1 0,-1 0 0,1 0 0,-1 0 0,1 0 0,-1 1 0,0 0 0,1 0 0,-9-1 0,-81 1-1365,65 2-5461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18.241"/>
    </inkml:context>
    <inkml:brush xml:id="br0">
      <inkml:brushProperty name="width" value="0.035" units="cm"/>
      <inkml:brushProperty name="height" value="0.035" units="cm"/>
    </inkml:brush>
  </inkml:definitions>
  <inkml:trace contextRef="#ctx0" brushRef="#br0">151 99 24575,'0'-4'0,"1"1"0,-1 0 0,1 0 0,0 1 0,0-1 0,0 0 0,0 0 0,0 0 0,1 1 0,-1-1 0,1 0 0,0 1 0,0 0 0,0-1 0,4-3 0,-5 5 0,0 0 0,0 0 0,0 1 0,0-1 0,0 0 0,0 0 0,0 1 0,0-1 0,0 1 0,0-1 0,0 1 0,1 0 0,-1-1 0,0 1 0,0 0 0,0 0 0,1-1 0,-1 1 0,0 0 0,0 0 0,0 1 0,1-1 0,-1 0 0,0 0 0,0 1 0,0-1 0,1 0 0,-1 1 0,0-1 0,0 1 0,0-1 0,0 1 0,0 0 0,0 0 0,0-1 0,0 1 0,0 0 0,0 0 0,-1 0 0,2 1 0,2 5 0,0 0 0,0 0 0,-1 1 0,0-1 0,0 1 0,-1-1 0,0 1 0,0 0 0,-1 0 0,0 8 0,1 5 0,-2 0 0,-3 34 0,2-50 0,1-1 0,-1 0 0,0 0 0,0 0 0,-1 0 0,1 0 0,-1 0 0,0 0 0,0 0 0,0 0 0,0-1 0,-1 1 0,0-1 0,0 0 0,1 0 0,-2 0 0,1 0 0,0 0 0,-1-1 0,1 1 0,-7 2 0,4-2 0,0-1 0,0 0 0,0 0 0,0-1 0,0 1 0,-1-1 0,1-1 0,0 1 0,-1-1 0,1 0 0,0 0 0,-1-1 0,-10-2 0,12 1 0,-1 0 0,1-1 0,0 1 0,0-1 0,0 0 0,0 0 0,0 0 0,1-1 0,-1 0 0,1 0 0,0 0 0,0 0 0,1-1 0,-1 1 0,1-1 0,0 0 0,0 0 0,1 0 0,-1-1 0,1 1 0,0 0 0,1-1 0,-1 0 0,1 1 0,0-1 0,0 0 0,1-9 0,-1 6 0,1 1 0,0 0 0,0-1 0,1 1 0,0 0 0,1 0 0,-1-1 0,2 1 0,-1 0 0,1 0 0,0 1 0,1-1 0,0 1 0,0 0 0,0-1 0,1 2 0,0-1 0,11-10 0,-10 12-114,0 0 1,0 1-1,0 0 0,0 0 0,1 1 1,-1 0-1,1 0 0,0 0 0,0 1 1,0 0-1,14-2 0,-1 2-6712</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26.515"/>
    </inkml:context>
    <inkml:brush xml:id="br0">
      <inkml:brushProperty name="width" value="0.035" units="cm"/>
      <inkml:brushProperty name="height" value="0.035" units="cm"/>
    </inkml:brush>
  </inkml:definitions>
  <inkml:trace contextRef="#ctx0" brushRef="#br0">0 0 23833,'480'600'0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35.075"/>
    </inkml:context>
    <inkml:brush xml:id="br0">
      <inkml:brushProperty name="width" value="0.035" units="cm"/>
      <inkml:brushProperty name="height" value="0.035" units="cm"/>
    </inkml:brush>
  </inkml:definitions>
  <inkml:trace contextRef="#ctx0" brushRef="#br0">0 611 24575,'20'-2'0,"-1"0"0,0-2 0,0 0 0,0-1 0,32-13 0,-25 8 0,52-11 0,140-25 0,-153 30 0,-23 6 0,-1-2 0,63-25 0,212-87 0,-192 78 0,-23 11 0,-83 29 0,0 1 0,1 1 0,0 0 0,24-1 0,17-2 0,16-7 0,-1-4 0,85-30 0,-146 42-86,19-5-170,-1-1 0,-1-2 1,0-2-1,34-22 0,-50 27-6570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38.368"/>
    </inkml:context>
    <inkml:brush xml:id="br0">
      <inkml:brushProperty name="width" value="0.035" units="cm"/>
      <inkml:brushProperty name="height" value="0.035" units="cm"/>
    </inkml:brush>
  </inkml:definitions>
  <inkml:trace contextRef="#ctx0" brushRef="#br0">1 53 24575,'14'-1'0,"0"-1"0,1 0 0,16-5 0,36-5 0,0 9 0,-22 2 0,62-10 0,-37 3 0,1 3 0,117 6 0,-60 2 0,53-6 0,198 7 0,-345 0 0,62 15 0,-67-11 0,0-2 0,60 5 0,-55-8 0,0 1 0,35 9 0,-34-6 0,42 12 0,-51-12 0,0-1 0,0-1 0,1-1 0,28 0 0,-31-3 41,-1 2 0,25 5 0,46 3-1529,-74-11-5338</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41.286"/>
    </inkml:context>
    <inkml:brush xml:id="br0">
      <inkml:brushProperty name="width" value="0.035" units="cm"/>
      <inkml:brushProperty name="height" value="0.035" units="cm"/>
    </inkml:brush>
  </inkml:definitions>
  <inkml:trace contextRef="#ctx0" brushRef="#br0">0 0 23977,'456'767'0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44.451"/>
    </inkml:context>
    <inkml:brush xml:id="br0">
      <inkml:brushProperty name="width" value="0.035" units="cm"/>
      <inkml:brushProperty name="height" value="0.035" units="cm"/>
    </inkml:brush>
  </inkml:definitions>
  <inkml:trace contextRef="#ctx0" brushRef="#br0">1 1 24575,'-1'32'0,"2"-1"0,1 1 0,11 50 0,65 196 0,-29-133 0,-2-3 0,-39-111 0,-2-12 0,-2 0 0,0 0 0,2 38 0,17 110-1365,-22-147-5461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46.643"/>
    </inkml:context>
    <inkml:brush xml:id="br0">
      <inkml:brushProperty name="width" value="0.035" units="cm"/>
      <inkml:brushProperty name="height" value="0.035" units="cm"/>
    </inkml:brush>
  </inkml:definitions>
  <inkml:trace contextRef="#ctx0" brushRef="#br0">2 1 24575,'0'46'0,"-1"6"0,2 0 0,14 87 0,-9-95-43,-2 1 0,-4 87 0,-1-66-1193,1-45-5590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50.586"/>
    </inkml:context>
    <inkml:brush xml:id="br0">
      <inkml:brushProperty name="width" value="0.035" units="cm"/>
      <inkml:brushProperty name="height" value="0.035" units="cm"/>
    </inkml:brush>
  </inkml:definitions>
  <inkml:trace contextRef="#ctx0" brushRef="#br0">0 263 24391,'2109'-263'0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56.255"/>
    </inkml:context>
    <inkml:brush xml:id="br0">
      <inkml:brushProperty name="width" value="0.035" units="cm"/>
      <inkml:brushProperty name="height" value="0.035" units="cm"/>
    </inkml:brush>
  </inkml:definitions>
  <inkml:trace contextRef="#ctx0" brushRef="#br0">1 142 24575,'0'6'0,"0"0"0,1 0 0,0 0 0,0 0 0,0 0 0,1 0 0,0 0 0,0-1 0,0 1 0,1-1 0,-1 1 0,2-1 0,-1 0 0,0 0 0,1-1 0,0 1 0,0-1 0,0 1 0,1-1 0,-1-1 0,1 1 0,0-1 0,0 1 0,0-1 0,1-1 0,8 4 0,-4-2 0,1-1 0,-1 0 0,1-1 0,0 0 0,-1 0 0,1-1 0,0-1 0,0 0 0,0 0 0,0-1 0,0-1 0,-1 0 0,1 0 0,11-5 0,-17 5 0,0 0 0,0 0 0,0-1 0,-1 1 0,1-1 0,-1-1 0,0 1 0,0 0 0,0-1 0,0 0 0,-1 0 0,1 0 0,-1-1 0,0 1 0,0-1 0,2-6 0,-3 8 0,-1 1 0,0-1 0,0 0 0,-1 0 0,1 0 0,-1 0 0,1 0 0,-1 0 0,0 1 0,0-1 0,0 0 0,0 0 0,-1 0 0,1 0 0,-1 0 0,0 0 0,0 0 0,0 0 0,0 1 0,0-1 0,-1 0 0,1 1 0,-1-1 0,1 1 0,-1 0 0,0-1 0,0 1 0,0 0 0,-4-3 0,-28-19 0,-58-32 0,31 21 0,59 34 0,1-1 0,-1 1 0,0 0 0,0 0 0,0 0 0,0 0 0,0 0 0,0 0 0,0 1 0,0-1 0,0 1 0,0-1 0,0 1 0,-1 0 0,1 0 0,0 0 0,0 0 0,-4 1 0,5 0 0,-1 0 0,1 0 0,0 1 0,-1-1 0,1 1 0,0-1 0,0 1 0,0-1 0,0 1 0,0 0 0,0-1 0,1 1 0,-1 0 0,1 0 0,-1 0 0,1 0 0,0-1 0,-1 1 0,1 0 0,0 0 0,0 0 0,1 2 0,-2 64 0,2-52 0,-1-1 0,0 1 0,-1 0 0,-1 0 0,-1-1 0,0 0 0,0 1 0,-2-1 0,-6 16 0,4-15-1365,1-1-5461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0.147"/>
    </inkml:context>
    <inkml:brush xml:id="br0">
      <inkml:brushProperty name="width" value="0.035" units="cm"/>
      <inkml:brushProperty name="height" value="0.035" units="cm"/>
    </inkml:brush>
  </inkml:definitions>
  <inkml:trace contextRef="#ctx0" brushRef="#br0">470 235 24489,'0'9'0,"-1"0"0,0 1 0,0-1 0,-1 0 0,1 0 0,-2 0 0,0 0 0,0-1 0,0 1 0,-1-1 0,0 1 0,0-1 0,-1 0 0,0 0 0,0-1 0,0 0 0,-1 1 0,0-1 0,-1-1 0,1 1 0,-1-1 0,-1 0 0,1-1 0,0 0 0,-1 0 0,0 0 0,0-1 0,-1 0 0,1 0 0,-1-1 0,1 0 0,-1 0 0,0 0 0,0-2 0,0 1 0,0-1 0,-1 0 0,1 0 0,0-1 0,0 0 0,0-1 0,-1 0 0,1 0 0,0-1 0,0 1 0,0-2 0,0 0 0,1 0 0,-1 0 0,1-1 0,-1 0 0,1 0 0,0-1 0,0 0 0,1 0 0,0 0 0,-1-1 0,1 0 0,1-1 0,-1 1 0,1-1 0,0-1 0,1 1 0,0 0 0,0-1 0,0 0 0,1 0 0,0-1 0,0 1 0,1-1 0,0 1 0,0-1 0,0 0 0,2 0 0,-1 0 0,1 0 0,0-1 0,0 1 0,1 0 0,0 0 0,1 0 0,0-1 0,0 1 0,1 0 0,-1 0 0,2 0 0,0 0 0,0 1 0,0-1 0,1 1 0,0-1 0,0 1 0,1 0 0,0 0 0,0 1 0,0 0 0,1-1 0,0 1 0,1 1 0,-1-1 0,1 1 0,1 0 0,-1 1 0,0 0 0,1 0 0,0 0 0,0 1 0,1 0 0,-1 0 0,1 1 0,-1 0 0,1 0 0,0 0 0,0 2 0,0-1 0,0 1 0,1 0 0,-1 0 0,0 1 0,0 0 0,0 1 0,1 0 0,-1 0 0,0 1 0,0-1 0,0 2 0,0 0 0,-1 0 0,1 0 0,-1 1 0,1 0 0,-1 0 0,0 1 0,0 0 0,-1 0 0,0 0 0,1 1 0,-1 0 0,-1 1 0,1-1 0,-1 1 0,0 1 0,-1-1 0,0 0 0,0 1 0,0 0 0,-1 0 0,0 1 0,0-1 0,-1 1 0,0-1 0,0 1 0,0 0 0,-2 0 0,1 0 0,-1 0 0,0 1 0,0-1 0,-1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2.561"/>
    </inkml:context>
    <inkml:brush xml:id="br0">
      <inkml:brushProperty name="width" value="0.035" units="cm"/>
      <inkml:brushProperty name="height" value="0.035" units="cm"/>
    </inkml:brush>
  </inkml:definitions>
  <inkml:trace contextRef="#ctx0" brushRef="#br0">1 293 24575,'0'-19'0,"2"0"0,0 0 0,1 1 0,10-37 0,-10 45 0,1-1 0,0 1 0,1 0 0,0 1 0,0-1 0,1 1 0,0 0 0,1 0 0,0 1 0,8-8 0,-6 10 0,-1 0 0,1 0 0,0 2 0,0-1 0,0 1 0,1 0 0,-1 1 0,1 0 0,0 0 0,0 1 0,19-1 0,1 1 0,0 1 0,51 6 0,-72-3 4,-1-1-1,0 1 1,0 1-1,0-1 1,0 1-1,0 1 1,-1 0-1,1 0 1,-1 0-1,0 1 1,0 0 0,-1 0-1,9 9 1,5 8-97,0 0 1,23 37 0,-6-8-1046,-25-36-5688</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5.711"/>
    </inkml:context>
    <inkml:brush xml:id="br0">
      <inkml:brushProperty name="width" value="0.035" units="cm"/>
      <inkml:brushProperty name="height" value="0.035" units="cm"/>
    </inkml:brush>
  </inkml:definitions>
  <inkml:trace contextRef="#ctx0" brushRef="#br0">457 122 24575,'0'-4'0,"-1"1"0,1-1 0,-1 1 0,1 0 0,-1-1 0,0 1 0,0 0 0,-1 0 0,1 0 0,0-1 0,-1 1 0,0 1 0,0-1 0,0 0 0,0 0 0,-4-2 0,1-1 0,-1 1 0,0 1 0,-1-1 0,1 1 0,-1 1 0,0-1 0,-7-2 0,-4-1 0,1 2 0,-1 0 0,1 1 0,-1 1 0,-29-1 0,37 3 0,0 1 0,-1 0 0,1 1 0,-1 1 0,1-1 0,0 1 0,0 1 0,0 0 0,0 1 0,-10 4 0,13-4 0,1 0 0,0 1 0,0-1 0,0 1 0,1 0 0,-1 1 0,1 0 0,1-1 0,-1 1 0,1 1 0,0-1 0,0 1 0,1-1 0,-5 15 0,-2 11-195,2 1 0,1 0 0,1 0 0,2 0 0,1 1 0,4 56 0,-1-69-6631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8.552"/>
    </inkml:context>
    <inkml:brush xml:id="br0">
      <inkml:brushProperty name="width" value="0.035" units="cm"/>
      <inkml:brushProperty name="height" value="0.035" units="cm"/>
    </inkml:brush>
  </inkml:definitions>
  <inkml:trace contextRef="#ctx0" brushRef="#br0">1 0 24575,'3'0'0,"0"1"0,0-1 0,0 0 0,0 1 0,0 0 0,0-1 0,0 1 0,0 0 0,0 0 0,0 1 0,-1-1 0,1 1 0,-1-1 0,1 1 0,-1 0 0,1 0 0,2 4 0,2 2 0,-1 0 0,0 0 0,-1 1 0,5 9 0,-7-11 0,0 0 0,1 0 0,0-1 0,1 1 0,0-1 0,0 0 0,9 8 0,3 0 0,1-2 0,0 0 0,24 11 0,-31-19 0,0 0 0,-1 0 0,2-1 0,-1-1 0,0 0 0,0 0 0,22 0 0,-11-2 0,0 1 0,0-2 0,-1 0 0,1-1 0,23-5 0,-39 6 0,0-1 0,0 0 0,-1 0 0,1-1 0,-1 1 0,1-1 0,-1 0 0,0-1 0,0 1 0,-1-1 0,1 0 0,-1 0 0,1 0 0,-1-1 0,-1 0 0,1 0 0,-1 0 0,1 0 0,3-9 0,35-61-1365,-34 62-5461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14.441"/>
    </inkml:context>
    <inkml:brush xml:id="br0">
      <inkml:brushProperty name="width" value="0.035" units="cm"/>
      <inkml:brushProperty name="height" value="0.035" units="cm"/>
    </inkml:brush>
  </inkml:definitions>
  <inkml:trace contextRef="#ctx0" brushRef="#br0">78 208 24575,'-4'23'0,"4"-22"0,0-1 0,-1 0 0,1 0 0,0 0 0,0 0 0,0 0 0,-1 0 0,1 0 0,0 0 0,0 1 0,-1-1 0,1 0 0,0 0 0,0 0 0,-1 0 0,1 0 0,0 0 0,0-1 0,-1 1 0,1 0 0,0 0 0,0 0 0,-1 0 0,1 0 0,0 0 0,0 0 0,0 0 0,-1 0 0,1-1 0,0 1 0,0 0 0,0 0 0,-1 0 0,1 0 0,0-1 0,0 1 0,0 0 0,0 0 0,0-1 0,0 1 0,-1 0 0,1-1 0,-22-39 0,18 31 0,-4-9 0,0 0 0,-9-33 0,16 47 0,-1 1 0,1-1 0,1 0 0,-1 0 0,1 0 0,-1 1 0,1-1 0,0 0 0,0 0 0,1 0 0,-1 0 0,1 0 0,0 1 0,0-1 0,0 0 0,0 1 0,1-1 0,0 1 0,-1-1 0,1 1 0,3-4 0,-3 6 0,0 0 0,0 0 0,-1 0 0,1 1 0,0-1 0,0 1 0,0-1 0,0 1 0,0 0 0,0 0 0,0 0 0,-1 0 0,1 0 0,0 0 0,0 0 0,0 1 0,0-1 0,0 1 0,0-1 0,0 1 0,-1 0 0,1 0 0,0 0 0,-1 0 0,1 0 0,0 0 0,1 2 0,43 34 0,-37-26 0,-1 0 0,0 0 0,0 1 0,-1 0 0,-1 0 0,0 1 0,0 0 0,-1 0 0,-1 0 0,-1 1 0,1-1 0,-2 1 0,0 0 0,0 15 0,-2-27 3,0-1 0,0 1 0,0 0 1,0 0-1,0-1 0,0 1 0,0 0 0,-1 0 0,1-1 0,0 1 0,-1 0 0,0-1 0,1 1 0,-1-1 0,0 1 0,0 0 0,0-1 1,0 0-1,0 1 0,0-1 0,0 0 0,-1 0 0,1 1 0,0-1 0,-1 0 0,1 0 0,-1 0 0,1-1 0,-1 1 0,0 0 0,1 0 0,-1-1 1,1 1-1,-1-1 0,0 0 0,0 1 0,1-1 0,-4 0 0,1 0-86,0-1 1,1 0-1,-1 1 1,1-1-1,-1 0 1,1-1-1,-1 1 1,1 0-1,0-1 1,-1 0-1,1 0 1,0 0-1,0 0 1,1-1-1,-1 1 1,0-1-1,-3-4 1,-3-7-6744</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17.179"/>
    </inkml:context>
    <inkml:brush xml:id="br0">
      <inkml:brushProperty name="width" value="0.035" units="cm"/>
      <inkml:brushProperty name="height" value="0.035" units="cm"/>
    </inkml:brush>
  </inkml:definitions>
  <inkml:trace contextRef="#ctx0" brushRef="#br0">285 0 24575,'-2'21'0,"0"0"0,-1 0 0,-2 0 0,0-1 0,-1 0 0,0 0 0,-2 0 0,-12 22 0,16-37 0,-1 1 0,1-1 0,-1 0 0,0 0 0,0 0 0,-1-1 0,1 0 0,-1 0 0,0 0 0,0-1 0,-1 0 0,-11 4 0,4-2 0,0 0 0,0-1 0,-1-1 0,1-1 0,-17 2 0,8-4-1365,3 0-5461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1.324"/>
    </inkml:context>
    <inkml:brush xml:id="br0">
      <inkml:brushProperty name="width" value="0.035" units="cm"/>
      <inkml:brushProperty name="height" value="0.035" units="cm"/>
    </inkml:brush>
  </inkml:definitions>
  <inkml:trace contextRef="#ctx0" brushRef="#br0">2 70 24575,'-1'24'0,"1"-11"0,0 0 0,0 0 0,1 1 0,5 20 0,-4-29 0,-1 0 0,1-1 0,0 1 0,1-1 0,-1 1 0,1-1 0,0 0 0,0 0 0,0 0 0,0 0 0,1-1 0,0 1 0,-1-1 0,1 0 0,9 5 0,-6-4 0,-1 0 0,1-1 0,0 1 0,0-1 0,0-1 0,0 1 0,1-1 0,-1 0 0,12 0 0,-16-2 0,0 0 0,0 0 0,0 0 0,0-1 0,0 0 0,0 1 0,0-1 0,0 0 0,-1 0 0,1-1 0,0 1 0,-1 0 0,1-1 0,-1 0 0,1 0 0,-1 0 0,0 0 0,0 0 0,0 0 0,0 0 0,0-1 0,0 1 0,0-1 0,-1 1 0,0-1 0,1 1 0,0-5 0,4-6 0,-1-2 0,-1 1 0,0 0 0,-1-1 0,0 0 0,-1 0 0,0-19 0,-2 29 0,0 0 0,-1 0 0,1-1 0,-1 1 0,-1 0 0,1 0 0,-1 0 0,1 0 0,-1 0 0,-5-8 0,5 11 0,0-1 0,0 0 0,0 1 0,-1 0 0,1 0 0,-1 0 0,1 0 0,-1 0 0,0 0 0,1 0 0,-1 1 0,0 0 0,0-1 0,0 1 0,-1 0 0,1 0 0,0 1 0,-6-1 0,0 1-97,0 1-1,0 0 1,0 0-1,0 1 1,1 0-1,-1 1 1,0 0-1,1 0 1,0 1-1,0 0 1,0 1-1,0-1 0,-7 8 1,-2-2-6729</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3.998"/>
    </inkml:context>
    <inkml:brush xml:id="br0">
      <inkml:brushProperty name="width" value="0.035" units="cm"/>
      <inkml:brushProperty name="height" value="0.035" units="cm"/>
    </inkml:brush>
  </inkml:definitions>
  <inkml:trace contextRef="#ctx0" brushRef="#br0">1 0 24575,'1'1'0,"0"-1"0,1 1 0,-1-1 0,1 1 0,-1 0 0,0 0 0,0-1 0,0 1 0,1 0 0,-1 0 0,0 0 0,0 0 0,0 1 0,0-1 0,0 0 0,-1 0 0,1 1 0,1 1 0,16 32 0,-11-20 0,4 4 0,0-1 0,0-1 0,2 0 0,27 29 0,-34-40 0,0-1 0,1 1 0,0-2 0,0 1 0,1-1 0,-1 0 0,1 0 0,0-1 0,0 0 0,0 0 0,0-1 0,0 0 0,1-1 0,16 2 0,-14-3-81,8 1 152,0-1-1,32-3 0,-45 2-169,-1 0-1,0 0 0,0-1 1,0 1-1,0-1 0,0-1 1,0 1-1,0 0 0,-1-1 0,1 0 1,-1 0-1,0-1 0,1 1 1,4-6-1,0-3-6726</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5.961"/>
    </inkml:context>
    <inkml:brush xml:id="br0">
      <inkml:brushProperty name="width" value="0.035" units="cm"/>
      <inkml:brushProperty name="height" value="0.035" units="cm"/>
    </inkml:brush>
  </inkml:definitions>
  <inkml:trace contextRef="#ctx0" brushRef="#br0">127 0 24575,'-4'0'0,"-2"5"0,-3 0 0,0 4 0,-4 1 0,2 2 0,-2 0 0,1 1 0,-1-1 0,1 1 0,-1 3 0,2-2-8191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9.208"/>
    </inkml:context>
    <inkml:brush xml:id="br0">
      <inkml:brushProperty name="width" value="0.035" units="cm"/>
      <inkml:brushProperty name="height" value="0.035" units="cm"/>
    </inkml:brush>
  </inkml:definitions>
  <inkml:trace contextRef="#ctx0" brushRef="#br0">20 77 24575,'-1'6'0,"1"-1"0,0 0 0,0 0 0,1 0 0,0 1 0,0-1 0,0 0 0,0 0 0,1 0 0,0 0 0,0 0 0,0-1 0,4 6 0,-3-7 0,-1-1 0,1 0 0,0 1 0,0-1 0,0-1 0,0 1 0,0 0 0,0-1 0,1 1 0,-1-1 0,0 0 0,1 0 0,-1-1 0,1 1 0,-1-1 0,1 1 0,-1-1 0,1 0 0,-1-1 0,7 0 0,-7 0 0,0 1 0,0-1 0,0 0 0,0-1 0,0 1 0,0 0 0,0-1 0,0 0 0,-1 0 0,1 0 0,-1 0 0,1 0 0,-1 0 0,0-1 0,0 1 0,0-1 0,0 1 0,0-1 0,0 0 0,-1 0 0,0 0 0,1 0 0,-1 0 0,0 0 0,0 0 0,-1 0 0,1 0 0,-1-1 0,1 1 0,-1 0 0,0 0 0,-1-5 0,2 4 0,-1 1 0,0-1 0,0 1 0,0-1 0,0 0 0,-1 1 0,0-1 0,1 1 0,-1-1 0,-1 1 0,1 0 0,0-1 0,-1 1 0,0 0 0,1 0 0,-1 0 0,-1 0 0,1 0 0,0 0 0,-1 1 0,1-1 0,-1 1 0,0-1 0,0 1 0,0 0 0,0 0 0,0 1 0,0-1 0,-5-1 0,-8 1-148,1 0-1,0 2 0,-23 1 1,27 0-623,-11 0-6055</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43.320"/>
    </inkml:context>
    <inkml:brush xml:id="br0">
      <inkml:brushProperty name="width" value="0.035" units="cm"/>
      <inkml:brushProperty name="height" value="0.035" units="cm"/>
    </inkml:brush>
  </inkml:definitions>
  <inkml:trace contextRef="#ctx0" brushRef="#br0">0 1 24575,'6'2'0,"1"1"0,-1 0 0,0 0 0,-1 1 0,1-1 0,-1 1 0,1 1 0,-1-1 0,0 1 0,5 7 0,-4-6 0,19 20 0,-2 2 0,-1 1 0,24 42 0,7 9 0,-39-62-341,0-1 0,2-1-1,33 27 1,-37-32-6485</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57.150"/>
    </inkml:context>
    <inkml:brush xml:id="br0">
      <inkml:brushProperty name="width" value="0.035" units="cm"/>
      <inkml:brushProperty name="height" value="0.035" units="cm"/>
    </inkml:brush>
  </inkml:definitions>
  <inkml:trace contextRef="#ctx0" brushRef="#br0">1 1 24575,'0'815'-1365,"0"-794"-5461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00.010"/>
    </inkml:context>
    <inkml:brush xml:id="br0">
      <inkml:brushProperty name="width" value="0.035" units="cm"/>
      <inkml:brushProperty name="height" value="0.035" units="cm"/>
    </inkml:brush>
  </inkml:definitions>
  <inkml:trace contextRef="#ctx0" brushRef="#br0">0 0 23224,'24'623'0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02.666"/>
    </inkml:context>
    <inkml:brush xml:id="br0">
      <inkml:brushProperty name="width" value="0.035" units="cm"/>
      <inkml:brushProperty name="height" value="0.035" units="cm"/>
    </inkml:brush>
  </inkml:definitions>
  <inkml:trace contextRef="#ctx0" brushRef="#br0">0 0 21389,'0'550'0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06.743"/>
    </inkml:context>
    <inkml:brush xml:id="br0">
      <inkml:brushProperty name="width" value="0.035" units="cm"/>
      <inkml:brushProperty name="height" value="0.035" units="cm"/>
    </inkml:brush>
  </inkml:definitions>
  <inkml:trace contextRef="#ctx0" brushRef="#br0">0 0 24387,'2061'263'0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10.731"/>
    </inkml:context>
    <inkml:brush xml:id="br0">
      <inkml:brushProperty name="width" value="0.035" units="cm"/>
      <inkml:brushProperty name="height" value="0.035" units="cm"/>
    </inkml:brush>
  </inkml:definitions>
  <inkml:trace contextRef="#ctx0" brushRef="#br0">95 765 24575,'-2'-53'0,"-13"-73"0,14 113 0,-6-50 0,5 39 0,0 1 0,-2 0 0,-10-37 0,7 36 0,2 0 0,1 0 0,0 0 0,2 0 0,1-29 0,-2-14 0,-17-52-1365,18 99-5461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17.904"/>
    </inkml:context>
    <inkml:brush xml:id="br0">
      <inkml:brushProperty name="width" value="0.035" units="cm"/>
      <inkml:brushProperty name="height" value="0.035" units="cm"/>
    </inkml:brush>
  </inkml:definitions>
  <inkml:trace contextRef="#ctx0" brushRef="#br0">2349 0 24140,'-2349'598'0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22.314"/>
    </inkml:context>
    <inkml:brush xml:id="br0">
      <inkml:brushProperty name="width" value="0.035" units="cm"/>
      <inkml:brushProperty name="height" value="0.035" units="cm"/>
    </inkml:brush>
  </inkml:definitions>
  <inkml:trace contextRef="#ctx0" brushRef="#br0">1 0 24575,'13'1'0,"0"1"0,0 0 0,0 1 0,0 0 0,-1 1 0,17 7 0,4 1 0,137 46 0,268 79 0,-380-124 0,95 6 0,-79-8 0,21 1 0,-46-9 0,82 18 0,-85-12 0,0-2 0,48 2 0,-58-7 0,-1 1 0,1 2 0,-2 2 0,45 14 0,-56-16 0,1-1 0,45 1 0,20 4 0,65 15 0,36 24 0,-135-35 0,61 6 0,-8-2 0,-75-9 0,48 17 0,-41-11 0,26 4-682,120 17-1,-165-32-6143</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25.960"/>
    </inkml:context>
    <inkml:brush xml:id="br0">
      <inkml:brushProperty name="width" value="0.035" units="cm"/>
      <inkml:brushProperty name="height" value="0.035" units="cm"/>
    </inkml:brush>
  </inkml:definitions>
  <inkml:trace contextRef="#ctx0" brushRef="#br0">1 0 24575,'146'310'0,"-125"-268"0,-13-27 0,0 1 0,-1 0 0,6 18 0,-5-5 0,2 0 0,1 0 0,26 46 0,-26-55 0,-2 1 0,-1 0 0,8 26 0,-10-25 0,2 0 0,20 41 0,-12-31 0,20 55 0,-23-54 0,28 55 0,-7-13 0,-28-59 0,0 0 0,1-1 0,1 0 0,17 25 0,3 3-1365,-19-31-5461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29.327"/>
    </inkml:context>
    <inkml:brush xml:id="br0">
      <inkml:brushProperty name="width" value="0.035" units="cm"/>
      <inkml:brushProperty name="height" value="0.035" units="cm"/>
    </inkml:brush>
  </inkml:definitions>
  <inkml:trace contextRef="#ctx0" brushRef="#br0">145 0 23977,'-143'1078'0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35.771"/>
    </inkml:context>
    <inkml:brush xml:id="br0">
      <inkml:brushProperty name="width" value="0.035" units="cm"/>
      <inkml:brushProperty name="height" value="0.035" units="cm"/>
    </inkml:brush>
  </inkml:definitions>
  <inkml:trace contextRef="#ctx0" brushRef="#br0">0 287 24159,'3211'-286'0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38.994"/>
    </inkml:context>
    <inkml:brush xml:id="br0">
      <inkml:brushProperty name="width" value="0.035" units="cm"/>
      <inkml:brushProperty name="height" value="0.035" units="cm"/>
    </inkml:brush>
  </inkml:definitions>
  <inkml:trace contextRef="#ctx0" brushRef="#br0">0 0 24575,'0'4'0,"0"6"0,4 0 0,2 4 0,3 2 0,5 0 0,-1 0 0,-2 2 0,1-2 0,-1 0 0,1-3 0,-1 1 0,-3 2 0,2-2 0,-2 1 0,3-2 0,0 1 0,-3-3-8191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47.462"/>
    </inkml:context>
    <inkml:brush xml:id="br0">
      <inkml:brushProperty name="width" value="0.035" units="cm"/>
      <inkml:brushProperty name="height" value="0.035" units="cm"/>
    </inkml:brush>
  </inkml:definitions>
  <inkml:trace contextRef="#ctx0" brushRef="#br0">1 0 24575,'0'9'0,"1"0"0,1 0 0,0 0 0,0 0 0,0 0 0,1-1 0,0 1 0,1-1 0,0 0 0,1 0 0,-1 0 0,1 0 0,1-1 0,8 10 0,8-3 0,1 0 0,0-2 0,0-1 0,1 0 0,27 7 0,-19-6 0,-13-7 0,-1-1 0,0 0 0,1-1 0,0-1 0,0-1 0,0 0 0,-1-2 0,1 0 0,0-1 0,0-1 0,24-7 0,-28 2-151,1 0-1,-1-1 0,0-1 0,-1-1 1,0 0-1,-1 0 0,0-1 1,15-20-1,-18 22-6674</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56.512"/>
    </inkml:context>
    <inkml:brush xml:id="br0">
      <inkml:brushProperty name="width" value="0.035" units="cm"/>
      <inkml:brushProperty name="height" value="0.035" units="cm"/>
    </inkml:brush>
  </inkml:definitions>
  <inkml:trace contextRef="#ctx0" brushRef="#br0">0 294 24575,'2'-9'0,"0"0"0,1 1 0,-1-1 0,2 1 0,-1 0 0,1 0 0,1 0 0,-1 0 0,9-10 0,-3 3 0,4-5 0,1 1 0,0 1 0,2 1 0,0 0 0,1 1 0,22-15 0,-30 24 0,1 1 0,0 1 0,1 0 0,-1 0 0,1 1 0,0 1 0,0 0 0,0 0 0,21-1 0,14 2 0,58 4 0,-29 1 0,-64-4 0,0 1 0,0 0 0,-1 1 0,1 1 0,-1 0 0,1 0 0,-1 1 0,0 0 0,0 1 0,0 0 0,0 1 0,-1 1 0,0-1 0,0 1 0,0 1 0,-1 0 0,0 0 0,0 1 0,-1 0 0,15 19 0,65 113-245,-68-106-875,-12-20-5706</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00.066"/>
    </inkml:context>
    <inkml:brush xml:id="br0">
      <inkml:brushProperty name="width" value="0.035" units="cm"/>
      <inkml:brushProperty name="height" value="0.035" units="cm"/>
    </inkml:brush>
  </inkml:definitions>
  <inkml:trace contextRef="#ctx0" brushRef="#br0">1 119 24575,'0'8'0,"0"0"0,1 1 0,0-1 0,0 0 0,1 0 0,0 0 0,1 0 0,0 0 0,0-1 0,0 1 0,1-1 0,0 0 0,1 0 0,0 0 0,0 0 0,0-1 0,1 0 0,0 0 0,0 0 0,0-1 0,1 0 0,8 5 0,-1-2 0,1-1 0,-1 0 0,1-2 0,0 1 0,1-2 0,-1 0 0,1-1 0,0 0 0,0-1 0,26-1 0,-27-1 0,-7 0 0,0 1 0,1-2 0,-1 1 0,0-1 0,1-1 0,15-4 0,-22 5 0,1 0 0,-1-1 0,0 1 0,1-1 0,-1 0 0,0 0 0,0 0 0,0 0 0,-1 0 0,1 0 0,0 0 0,-1 0 0,1-1 0,-1 1 0,0-1 0,0 1 0,0-1 0,0 1 0,0-1 0,-1 0 0,1 0 0,-1 1 0,0-1 0,0 0 0,0-4 0,1-10 0,0-1 0,-2 1 0,0-1 0,-6-31 0,6 43 0,-1 0 0,0 1 0,0-1 0,0 1 0,0 0 0,-1 0 0,0 0 0,0 0 0,-1 0 0,1 0 0,-1 1 0,0 0 0,0 0 0,0 0 0,-1 0 0,1 1 0,-1-1 0,-6-2 0,-12-5 0,1 2 0,-1 1 0,-1 1 0,1 1 0,-1 1 0,-33-3 0,54 7 6,0 1-1,0 0 1,0 0-1,0 0 0,0 1 1,0-1-1,0 1 1,0-1-1,0 1 1,0 0-1,0 0 1,1 0-1,-1 1 0,0-1 1,1 1-1,-1 0 1,1-1-1,-1 1 1,1 0-1,0 0 1,-4 5-1,2-2-154,1 1 1,0 0-1,0-1 1,0 1-1,1 0 1,-1 0-1,2 1 1,-1-1-1,-1 11 1,1 1-6678</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03.588"/>
    </inkml:context>
    <inkml:brush xml:id="br0">
      <inkml:brushProperty name="width" value="0.035" units="cm"/>
      <inkml:brushProperty name="height" value="0.035" units="cm"/>
    </inkml:brush>
  </inkml:definitions>
  <inkml:trace contextRef="#ctx0" brushRef="#br0">0 0 24489,'0'266'0,"267"-266"0,-267-266 0,-267 266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06.992"/>
    </inkml:context>
    <inkml:brush xml:id="br0">
      <inkml:brushProperty name="width" value="0.035" units="cm"/>
      <inkml:brushProperty name="height" value="0.035" units="cm"/>
    </inkml:brush>
  </inkml:definitions>
  <inkml:trace contextRef="#ctx0" brushRef="#br0">50 1 24575,'10'0'0,"0"-1"0,1 1 0,-1 1 0,1 0 0,-1 1 0,0 0 0,0 0 0,0 1 0,0 0 0,0 1 0,0 0 0,-1 1 0,15 9 0,0 1 0,-8-6 0,0 2 0,-1-1 0,16 16 0,-28-24 0,-1 0 0,1 1 0,-1-1 0,0 0 0,0 1 0,0 0 0,0-1 0,-1 1 0,1 0 0,-1 0 0,1 0 0,-1 0 0,0 0 0,0 0 0,0 0 0,-1 0 0,1 0 0,-1 1 0,0-1 0,0 0 0,0 0 0,0 1 0,0-1 0,-2 5 0,1-5 0,0-1 0,-1 0 0,1 0 0,-1 0 0,1-1 0,-1 1 0,0 0 0,1 0 0,-1-1 0,0 1 0,0-1 0,0 0 0,0 0 0,-1 1 0,1-1 0,0-1 0,0 1 0,-1 0 0,1 0 0,0-1 0,-1 0 0,1 1 0,-5-1 0,-64 0 0,54 0 0,10 0 0,0 0 0,0 0 0,1-1 0,-1 0 0,0 0 0,0 0 0,0-1 0,0 0 0,1 0 0,-1-1 0,1 1 0,0-2 0,0 1 0,0-1 0,0 0 0,0 0 0,1 0 0,0-1 0,0 0 0,0 0 0,1 0 0,-1-1 0,1 1 0,-6-13 0,4 9-195,1 0 0,0 0 0,0-1 0,1 0 0,0 0 0,-4-17 0,5 7-6631</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10.484"/>
    </inkml:context>
    <inkml:brush xml:id="br0">
      <inkml:brushProperty name="width" value="0.035" units="cm"/>
      <inkml:brushProperty name="height" value="0.035" units="cm"/>
    </inkml:brush>
  </inkml:definitions>
  <inkml:trace contextRef="#ctx0" brushRef="#br0">0 170 24575,'9'-3'0,"1"1"0,-1-2 0,-1 1 0,1-1 0,0 0 0,-1-1 0,0 0 0,0-1 0,12-10 0,-2 2 0,10-2 0,0 2 0,0 0 0,1 2 0,1 1 0,0 1 0,32-6 0,-52 14 0,0-1 0,0 1 0,0 1 0,1 0 0,-1 0 0,0 1 0,1 0 0,14 3 0,-21-2 0,-1 0 0,1 1 0,-1-1 0,1 1 0,-1 0 0,0 0 0,1 0 0,-1 0 0,0 1 0,0-1 0,-1 1 0,1 0 0,0 0 0,-1 0 0,0 0 0,0 0 0,0 0 0,0 1 0,0-1 0,-1 1 0,1-1 0,-1 1 0,0-1 0,0 1 0,1 6 0,3 25 0,-2 1 0,-1-1 0,-2 1 0,-6 56 0,5-87 0,1 0 0,-1 0 0,0 0 0,0 0 0,0 0 0,-1 0 0,0 0 0,0-1 0,0 1 0,0-1 0,-1 1 0,0-1 0,0 0 0,0 0 0,0 0 0,-1-1 0,1 1 0,-1-1 0,0 0 0,0 0 0,0 0 0,0 0 0,-6 2 0,-1-1 0,-1 0 0,1-1 0,-1 0 0,0 0 0,0-1 0,0-1 0,0 0 0,-19-1 0,-11 0 0,27 1 0,-1-1 0,1 0 0,0-1 0,-29-6 0,40 6 0,0 0 0,0-1 0,0 1 0,0-1 0,1 0 0,-1 0 0,1 0 0,0-1 0,-1 1 0,1-1 0,0 0 0,0 0 0,1 0 0,-1 0 0,1 0 0,-1 0 0,1-1 0,0 1 0,0-1 0,0 0 0,1 0 0,0 1 0,-2-5 0,-32-81 0,3 12 0,25 57-1365,-1 4-5461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50.710"/>
    </inkml:context>
    <inkml:brush xml:id="br0">
      <inkml:brushProperty name="width" value="0.035" units="cm"/>
      <inkml:brushProperty name="height" value="0.035" units="cm"/>
    </inkml:brush>
  </inkml:definitions>
  <inkml:trace contextRef="#ctx0" brushRef="#br0">1 284 24575,'9'1'0,"0"0"0,0 1 0,0 1 0,0-1 0,0 1 0,-1 1 0,13 6 0,19 7 0,-22-10 0,0 1 0,0 1 0,20 13 0,-27-14 0,-1-1 0,2-1 0,-1 0 0,1-1 0,0 0 0,0-1 0,0 0 0,0 0 0,1-2 0,14 2 0,-11-3 0,1 0 0,-1-2 0,1 0 0,25-5 0,-35 4 0,1 0 0,-1-1 0,0 0 0,0 0 0,0-1 0,0 0 0,0 0 0,-1-1 0,0 1 0,0-1 0,9-10 0,31-33 0,-1 2 0,60-80 0,-74 84-12,-14 20-665,24-41 1,-31 43-6150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53.429"/>
    </inkml:context>
    <inkml:brush xml:id="br0">
      <inkml:brushProperty name="width" value="0.035" units="cm"/>
      <inkml:brushProperty name="height" value="0.035" units="cm"/>
    </inkml:brush>
  </inkml:definitions>
  <inkml:trace contextRef="#ctx0" brushRef="#br0">78 1 24575,'-2'29'0,"-1"-1"0,-1 1 0,-2-1 0,-1 0 0,-12 31 0,-3 14 0,17-42 0,0 1 0,2-1 0,2 1 0,4 61 0,0-9 0,-3-72-227,0 0-1,1 0 1,0 1-1,1-1 1,3 12-1,0-8-6598</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42.090"/>
    </inkml:context>
    <inkml:brush xml:id="br0">
      <inkml:brushProperty name="width" value="0.035" units="cm"/>
      <inkml:brushProperty name="height" value="0.035" units="cm"/>
    </inkml:brush>
  </inkml:definitions>
  <inkml:trace contextRef="#ctx0" brushRef="#br0">1 65 24575,'4'2'0,"-1"0"0,1 1 0,-1-1 0,0 1 0,0 0 0,0 0 0,0 0 0,0 0 0,0 1 0,-1-1 0,0 1 0,0-1 0,3 6 0,7 9 0,-4-6 0,1-1 0,1 0 0,0-1 0,1 0 0,0 0 0,0-1 0,1-1 0,0 0 0,1-1 0,-1 0 0,1 0 0,1-2 0,24 8 0,-36-12 0,159 24 0,-145-24 0,0 0 0,0-1 0,0-1 0,-1-1 0,1 0 0,0-1 0,-1 0 0,18-7 0,-23 4 0,-1 0 0,0-1 0,0 0 0,0-1 0,-1 0 0,0 0 0,-1-1 0,0 0 0,9-13 0,3-3 0,23-41 101,-33 50-590,1 0 1,20-25-1,-19 31-6337</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44.278"/>
    </inkml:context>
    <inkml:brush xml:id="br0">
      <inkml:brushProperty name="width" value="0.035" units="cm"/>
      <inkml:brushProperty name="height" value="0.035" units="cm"/>
    </inkml:brush>
  </inkml:definitions>
  <inkml:trace contextRef="#ctx0" brushRef="#br0">0 199 24575,'1'-3'0,"-1"0"0,1 0 0,0 1 0,0-1 0,0 0 0,0 1 0,0-1 0,1 0 0,-1 1 0,1 0 0,-1-1 0,1 1 0,4-4 0,32-30 0,-23 23 0,-6 3 0,1 1 0,0-1 0,1 2 0,0 0 0,0 0 0,1 1 0,0 0 0,0 1 0,0 0 0,1 1 0,0 0 0,0 1 0,0 1 0,1 0 0,-1 1 0,22-1 0,8 1 0,-18 0 0,-1 1 0,1 0 0,0 2 0,0 1 0,-1 1 0,1 1 0,23 8 0,-43-10 9,-1 1-1,0 0 1,1 0-1,-1 0 1,0 0 0,-1 1-1,1-1 1,-1 1-1,1 0 1,-1 0-1,0 0 1,0 1-1,3 6 1,-1 0-306,0 0 0,0 0 0,-2 0 0,6 21 0,-6-14-6529</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14.468"/>
    </inkml:context>
    <inkml:brush xml:id="br0">
      <inkml:brushProperty name="width" value="0.035" units="cm"/>
      <inkml:brushProperty name="height" value="0.035" units="cm"/>
    </inkml:brush>
  </inkml:definitions>
  <inkml:trace contextRef="#ctx0" brushRef="#br0">1 147 24575,'0'13'0,"-1"-5"0,1 1 0,0-1 0,1 0 0,0 1 0,0-1 0,5 16 0,-5-22 0,1 1 0,-1-1 0,1 1 0,0-1 0,-1 0 0,1 0 0,0 0 0,0 0 0,0 0 0,1 0 0,-1-1 0,0 1 0,1-1 0,-1 1 0,1-1 0,-1 0 0,1 0 0,0 0 0,-1 0 0,1-1 0,0 1 0,0-1 0,0 1 0,4-1 0,-1 1 0,-1-1 0,0 1 0,1-1 0,-1 0 0,0 0 0,1 0 0,-1-1 0,0 0 0,0 0 0,1 0 0,-1-1 0,0 0 0,0 0 0,0 0 0,-1 0 0,1-1 0,-1 0 0,1 0 0,-1 0 0,0-1 0,0 1 0,0-1 0,0 0 0,-1 0 0,0 0 0,1 0 0,-2-1 0,1 0 0,0 1 0,-1-1 0,3-7 0,0 0 0,0 0 0,-1 0 0,0 0 0,-1-1 0,0 1 0,-1-1 0,0-14 0,-2 24 0,0 0 0,0 0 0,0 0 0,-1 0 0,1 0 0,-1 0 0,0 0 0,1 0 0,-2 0 0,1 0 0,0 1 0,0-1 0,-1 0 0,0 1 0,1-1 0,-1 1 0,0 0 0,0-1 0,0 1 0,-1 0 0,1 0 0,0 1 0,-1-1 0,1 0 0,-1 1 0,0-1 0,1 1 0,-1 0 0,0 0 0,0 0 0,0 0 0,0 1 0,0-1 0,0 1 0,-5-1 0,-22-1-17,-46 4 0,37-1-1314,18 0-5495</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8.905"/>
    </inkml:context>
    <inkml:brush xml:id="br0">
      <inkml:brushProperty name="width" value="0.035" units="cm"/>
      <inkml:brushProperty name="height" value="0.035" units="cm"/>
    </inkml:brush>
  </inkml:definitions>
  <inkml:trace contextRef="#ctx0" brushRef="#br0">45 41 24575,'-2'29'0,"2"-21"0,-1 1 0,1-1 0,0 0 0,0 0 0,1 0 0,0 1 0,4 11 0,-5-20 0,0 0 0,0 1 0,0-1 0,0 0 0,1 0 0,-1 1 0,0-1 0,0 0 0,0 0 0,0 0 0,1 1 0,-1-1 0,0 0 0,0 0 0,0 0 0,1 0 0,-1 1 0,0-1 0,0 0 0,1 0 0,-1 0 0,0 0 0,0 0 0,1 0 0,-1 0 0,0 0 0,0 0 0,1 0 0,-1 0 0,0 0 0,1 0 0,-1 0 0,0 0 0,0 0 0,1 0 0,-1 0 0,0 0 0,1 0 0,11-10 0,12-21 0,-21 26 0,12-13 0,-11 14 0,0 0 0,0-1 0,-1 1 0,1-1 0,-1 0 0,0 0 0,-1 0 0,1-1 0,-1 1 0,0-1 0,2-8 0,-4 13 0,0 0 0,0 1 0,0-1 0,0 0 0,0 0 0,0 1 0,0-1 0,0 0 0,-1 0 0,1 1 0,0-1 0,-1 0 0,1 0 0,0 1 0,-1-1 0,1 0 0,-1 1 0,1-1 0,-1 1 0,1-1 0,-1 1 0,0-1 0,1 1 0,-1-1 0,0 1 0,1-1 0,-1 1 0,0 0 0,1-1 0,-1 1 0,0 0 0,0 0 0,1 0 0,-1-1 0,0 1 0,0 0 0,0 0 0,1 0 0,-1 0 0,0 0 0,0 1 0,1-1 0,-1 0 0,0 0 0,0 0 0,1 1 0,-1-1 0,-1 1 0,-45 16 0,35-11 0,-31 5-1365,23-7-5461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31.927"/>
    </inkml:context>
    <inkml:brush xml:id="br0">
      <inkml:brushProperty name="width" value="0.035" units="cm"/>
      <inkml:brushProperty name="height" value="0.035" units="cm"/>
    </inkml:brush>
  </inkml:definitions>
  <inkml:trace contextRef="#ctx0" brushRef="#br0">15 79 24575,'-1'27'0,"-8"48"0,5-50 0,4-24 0,0 1 0,0-1 0,-1 1 0,1-1 0,0 1 0,1-1 0,-1 0 0,0 1 0,0-1 0,1 0 0,-1 1 0,0-1 0,1 0 0,0 1 0,-1-1 0,1 0 0,0 0 0,-1 1 0,1-1 0,0 0 0,0 0 0,0 0 0,0 0 0,0 0 0,2 1 0,1 0 0,-1 0 0,1-1 0,-1 1 0,1-1 0,0 0 0,-1 0 0,1 0 0,0-1 0,6 1 0,0-1 0,0 0 0,0 0 0,0-1 0,-1-1 0,1 0 0,0 0 0,11-4 0,-13 1 0,-1 0 0,1 0 0,-1 0 0,0-1 0,0 0 0,0 0 0,-1 0 0,0-1 0,0 0 0,-1 0 0,7-14 0,-8 16 0,-1 0 0,-1-1 0,1 1 0,-1-1 0,0 0 0,0 0 0,0 1 0,-1-1 0,0 0 0,0-1 0,-1 1 0,0 0 0,0 0 0,0 0 0,-1 0 0,1 0 0,-4-12 0,2 16 0,1-1 0,0 1 0,-1 0 0,0 0 0,1 0 0,-1 0 0,0 0 0,0 0 0,0 0 0,0 0 0,0 1 0,-1-1 0,1 1 0,0-1 0,-1 1 0,1 0 0,-1 0 0,1 0 0,-1 1 0,0-1 0,1 0 0,-1 1 0,0 0 0,1 0 0,-1 0 0,0 0 0,0 0 0,1 0 0,-1 1 0,0-1 0,1 1 0,-1 0 0,-2 1 0,-2-1 0,0 2 0,-1-1 0,2 1 0,-1 0 0,0 0 0,1 1 0,-1 0 0,1 0 0,0 0 0,-11 11 0,12-9-91,0 1 0,0-1 0,0 1 0,1 0 0,0 0 0,0 0 0,1 1 0,0-1 0,0 1 0,1 0 0,0 0 0,0 0 0,1 0 0,-1 13 0,1-1-6735</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5.698"/>
    </inkml:context>
    <inkml:brush xml:id="br0">
      <inkml:brushProperty name="width" value="0.035" units="cm"/>
      <inkml:brushProperty name="height" value="0.035" units="cm"/>
    </inkml:brush>
  </inkml:definitions>
  <inkml:trace contextRef="#ctx0" brushRef="#br0">0 1 24575,'2'14'0,"1"1"0,1-1 0,0 0 0,1 0 0,0 0 0,1 0 0,1-1 0,0 0 0,11 14 0,9 22 0,-25-46 0,0 1 0,0-1 0,0 0 0,1 1 0,-1-1 0,1 0 0,0 0 0,0-1 0,0 1 0,0-1 0,0 1 0,1-1 0,-1 0 0,5 2 0,54 12 0,-53-14 0,1-1 0,-1 2 0,1-1 0,-1 1 0,17 9 0,-12-6 0,0 0 0,0-1 0,0-1 0,1 0 0,-1-1 0,1-1 0,0 0 0,0-1 0,-1 0 0,1-1 0,0-1 0,0 0 0,0-1 0,0-1 0,-1 0 0,1-1 0,16-8 0,-23 7 0,0-1 0,-1 0 0,0 0 0,0-1 0,-1 0 0,1 0 0,-2-1 0,1 1 0,-1-1 0,0-1 0,-1 1 0,6-14 0,10-16 0,-6 4-1365,-10 17-5461</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55.845"/>
    </inkml:context>
    <inkml:brush xml:id="br0">
      <inkml:brushProperty name="width" value="0.035" units="cm"/>
      <inkml:brushProperty name="height" value="0.035" units="cm"/>
    </inkml:brush>
  </inkml:definitions>
  <inkml:trace contextRef="#ctx0" brushRef="#br0">61 200 24575,'-4'1'0,"0"-1"0,1 1 0,-1 0 0,0 0 0,1 0 0,-1 0 0,1 0 0,-1 1 0,1 0 0,-6 3 0,8-4 0,0 0 0,0-1 0,0 1 0,0 0 0,0-1 0,0 1 0,1 0 0,-1 0 0,0 0 0,0 0 0,1 0 0,-1 0 0,0 0 0,1 0 0,-1 0 0,1 0 0,-1 0 0,1 0 0,0 0 0,-1 0 0,1 1 0,0-1 0,0 0 0,0 0 0,0 0 0,0 1 0,0-1 0,0 0 0,0 0 0,0 0 0,1 0 0,-1 1 0,0-1 0,1 0 0,0 2 0,0-3 0,-1 1 0,1 0 0,0-1 0,-1 1 0,1-1 0,0 1 0,-1-1 0,1 1 0,0-1 0,-1 1 0,1-1 0,0 0 0,0 1 0,0-1 0,-1 0 0,1 0 0,0 0 0,0 0 0,0 0 0,-1 0 0,1 0 0,0 0 0,0 0 0,0 0 0,0 0 0,-1 0 0,1 0 0,0-1 0,0 1 0,0 0 0,-1-1 0,1 1 0,0 0 0,-1-1 0,1 1 0,0-1 0,-1 1 0,1-1 0,0 0 0,-1 1 0,1-1 0,-1 1 0,1-2 0,28-32 0,-26 29 0,6-8 0,0 0 0,-2 0 0,1-1 0,9-28 0,-14 34 0,0 0 0,-1-1 0,0 1 0,-1 0 0,0-1 0,0 1 0,0-1 0,-1 1 0,-1-1 0,-1-12 0,2 21 0,0-1 0,0 1 0,0-1 0,0 1 0,0-1 0,-1 0 0,1 1 0,0-1 0,0 1 0,0-1 0,-1 1 0,1-1 0,0 1 0,0-1 0,-1 1 0,1 0 0,0-1 0,-1 1 0,1-1 0,-1 1 0,1 0 0,0-1 0,-1 1 0,1 0 0,-1-1 0,1 1 0,-1 0 0,1 0 0,-1 0 0,1-1 0,-1 1 0,1 0 0,-1 0 0,0 0 0,1 0 0,-2 0 0,-18 14 0,-14 35 0,33-47 0,-8 13 30,1 1 0,1-1 0,-9 26 0,14-36-123,1 0 0,-1 0 1,1 1-1,0-1 0,0 0 0,1 1 0,-1-1 0,1 0 1,0 1-1,1-1 0,-1 0 0,1 0 0,0 1 1,1-1-1,2 7 0,6 3-6733</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47.937"/>
    </inkml:context>
    <inkml:brush xml:id="br0">
      <inkml:brushProperty name="width" value="0.035" units="cm"/>
      <inkml:brushProperty name="height" value="0.035" units="cm"/>
    </inkml:brush>
  </inkml:definitions>
  <inkml:trace contextRef="#ctx0" brushRef="#br0">0 576 24575,'95'-5'0,"-1"-4"0,168-39 0,-258 47 0,89-16 0,-36 7 0,97-30 0,-41 2 0,142-56 0,-58 15 0,-77 38 0,-15 7 0,-51 16 0,81-17 0,24-8 0,-109 29 0,63-10 0,-30 7 0,-43 10-1365,-21 6-5461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50.934"/>
    </inkml:context>
    <inkml:brush xml:id="br0">
      <inkml:brushProperty name="width" value="0.035" units="cm"/>
      <inkml:brushProperty name="height" value="0.035" units="cm"/>
    </inkml:brush>
  </inkml:definitions>
  <inkml:trace contextRef="#ctx0" brushRef="#br0">0 1 24575,'5'2'0,"0"0"0,-1 0 0,1 1 0,-1 0 0,1 0 0,-1 0 0,0 0 0,0 1 0,-1 0 0,1 0 0,-1 0 0,4 4 0,7 8 0,53 60 0,-17-17 0,-38-46-273,0-1 0,1 0 0,0-1 0,29 19 0,-29-23-6553</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53.651"/>
    </inkml:context>
    <inkml:brush xml:id="br0">
      <inkml:brushProperty name="width" value="0.035" units="cm"/>
      <inkml:brushProperty name="height" value="0.035" units="cm"/>
    </inkml:brush>
  </inkml:definitions>
  <inkml:trace contextRef="#ctx0" brushRef="#br0">0 1 24575,'25'0'0,"-1"1"0,0 1 0,0 1 0,0 1 0,0 2 0,26 9 0,6 1 0,104 15 0,-19-4 0,62 3 0,-105-18 0,-6 0 0,-50-6 0,75 3 0,-3-1 0,-43 1 0,18 4 0,113 0 0,-144-15 0,-23 1 0,0 1 0,1 1 0,-1 2 0,44 9 0,-40-5-4,0-3 0,1 0 0,0-3 0,54-5 0,1 2-1341,-74 2-5481</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0.931"/>
    </inkml:context>
    <inkml:brush xml:id="br0">
      <inkml:brushProperty name="width" value="0.035" units="cm"/>
      <inkml:brushProperty name="height" value="0.035" units="cm"/>
    </inkml:brush>
  </inkml:definitions>
  <inkml:trace contextRef="#ctx0" brushRef="#br0">0 251 24575,'17'1'0,"0"1"0,1 1 0,-2 1 0,1 0 0,0 1 0,26 13 0,-27-11 0,1-1 0,0 0 0,0-1 0,1-1 0,0 0 0,22 1 0,-24-5 0,-1 0 0,1-2 0,0 1 0,-1-2 0,1 0 0,-1-1 0,0-1 0,0 0 0,-1-1 0,1 0 0,-1-1 0,-1-1 0,1 0 0,-1-1 0,-1 0 0,0-1 0,0-1 0,19-21 0,-9 6-273,-1-1 0,-1-1 0,-1-1 0,21-43 0,-33 59-6553</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3.627"/>
    </inkml:context>
    <inkml:brush xml:id="br0">
      <inkml:brushProperty name="width" value="0.035" units="cm"/>
      <inkml:brushProperty name="height" value="0.035" units="cm"/>
    </inkml:brush>
  </inkml:definitions>
  <inkml:trace contextRef="#ctx0" brushRef="#br0">363 1 24575,'-28'2'0,"1"0"0,-1 3 0,1 0 0,0 2 0,0 0 0,1 2 0,-45 22 0,64-28 0,1 1 0,-1 0 0,1 0 0,0 0 0,0 1 0,0 0 0,1 0 0,-1 0 0,1 1 0,0 0 0,1 0 0,0 0 0,0 1 0,0-1 0,0 1 0,1 0 0,0 0 0,1 0 0,0 0 0,0 1 0,0-1 0,1 1 0,0-1 0,1 1 0,0 14 0,1 50-1365,0-51-5461</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5.761"/>
    </inkml:context>
    <inkml:brush xml:id="br0">
      <inkml:brushProperty name="width" value="0.035" units="cm"/>
      <inkml:brushProperty name="height" value="0.035" units="cm"/>
    </inkml:brush>
  </inkml:definitions>
  <inkml:trace contextRef="#ctx0" brushRef="#br0">0 124 24575,'15'-14'0,"0"2"0,1 0 0,1 1 0,0 0 0,0 1 0,1 1 0,0 1 0,1 1 0,0 0 0,0 1 0,0 2 0,1-1 0,-1 2 0,1 1 0,0 0 0,0 2 0,33 2 0,-47-1 4,0 1-1,0-1 0,0 1 0,-1-1 1,1 2-1,-1-1 0,1 1 0,-1-1 1,0 2-1,0-1 0,0 0 0,-1 1 1,1 0-1,-1 0 0,0 0 0,0 1 1,0-1-1,-1 1 0,5 7 0,4 10-111,-1 0 0,-1 0-1,10 34 1,-4-12-889,-9-28-5829</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35.550"/>
    </inkml:context>
    <inkml:brush xml:id="br0">
      <inkml:brushProperty name="width" value="0.035" units="cm"/>
      <inkml:brushProperty name="height" value="0.035" units="cm"/>
    </inkml:brush>
  </inkml:definitions>
  <inkml:trace contextRef="#ctx0" brushRef="#br0">152 247 24575,'-1'10'0,"1"1"0,1-1 0,-1 0 0,2 0 0,-1 0 0,2 0 0,2 10 0,-4-18 0,1 0 0,-1 0 0,0 1 0,1-1 0,-1 0 0,1-1 0,0 1 0,0 0 0,0 0 0,0-1 0,0 1 0,0-1 0,0 1 0,0-1 0,1 0 0,-1 0 0,0 0 0,1 0 0,-1-1 0,1 1 0,-1 0 0,1-1 0,-1 0 0,1 0 0,-1 0 0,1 0 0,-1 0 0,1 0 0,-1-1 0,1 1 0,-1-1 0,1 1 0,3-3 0,-1 2 0,0-1 0,1 1 0,-1-2 0,0 1 0,0 0 0,-1-1 0,1 0 0,0 0 0,-1 0 0,0-1 0,0 0 0,0 1 0,0-1 0,-1-1 0,1 1 0,-1 0 0,0-1 0,0 0 0,-1 0 0,1 0 0,-1 0 0,0 0 0,-1 0 0,3-11 0,0-9 0,-1 0 0,0 0 0,-2 0 0,-3-30 0,1 24 0,2 28 0,-1 1 0,0-1 0,0 0 0,0 0 0,0 0 0,0 0 0,-1 1 0,1-1 0,-1 0 0,0 0 0,0 1 0,0-1 0,0 0 0,0 1 0,0-1 0,-1 1 0,1 0 0,-1-1 0,0 1 0,0 0 0,0 0 0,0 0 0,0 0 0,0 0 0,0 1 0,-1-1 0,1 1 0,-1-1 0,1 1 0,-1 0 0,1 0 0,-1 0 0,0 0 0,0 1 0,1-1 0,-1 1 0,0-1 0,0 1 0,0 0 0,0 0 0,-3 1 0,-13-2 0,-17-1 0,-43 4 0,71-2 0,-1 1 0,1 0 0,0 1 0,0 0 0,0 0 0,0 1 0,0 0 0,0 0 0,1 1 0,0 0 0,-8 5 0,12-6 0,-1 0 0,2 0 0,-1 1 0,0-1 0,1 1 0,0 0 0,-1-1 0,1 1 0,1 0 0,-1 0 0,1 0 0,-1 1 0,1-1 0,1 0 0,-1 0 0,0 1 0,1-1 0,0 0 0,0 1 0,0-1 0,1 1 0,-1-1 0,1 0 0,0 0 0,0 1 0,1-1 0,-1 0 0,3 4 0,2 5 0,0 0 0,1 0 0,0 0 0,1-1 0,0 0 0,1-1 0,12 13 0,-8-13-227,0-1-1,0 0 1,1-1-1,1 0 1,19 8-1,-19-11-6598</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38.428"/>
    </inkml:context>
    <inkml:brush xml:id="br0">
      <inkml:brushProperty name="width" value="0.035" units="cm"/>
      <inkml:brushProperty name="height" value="0.035" units="cm"/>
    </inkml:brush>
  </inkml:definitions>
  <inkml:trace contextRef="#ctx0" brushRef="#br0">1 26 24575,'18'-1'0,"0"-1"0,31-7 0,34-3 0,-49 11 0,173 3 0,-202-1 0,0 1 0,0-1 0,0 1 0,0 0 0,0 1 0,0-1 0,-1 1 0,1 0 0,-1 0 0,0 1 0,0-1 0,0 1 0,0 0 0,-1 0 0,1 0 0,-1 0 0,4 8 0,4 6 0,-1 1 0,0-1 0,7 24 0,-5 16-1365,-10-39-5461</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0.263"/>
    </inkml:context>
    <inkml:brush xml:id="br0">
      <inkml:brushProperty name="width" value="0.035" units="cm"/>
      <inkml:brushProperty name="height" value="0.035" units="cm"/>
    </inkml:brush>
  </inkml:definitions>
  <inkml:trace contextRef="#ctx0" brushRef="#br0">0 173 24575,'9'-18'0,"0"0"0,1 0 0,14-17 0,-19 29 0,0 0 0,1 0 0,0 1 0,0 0 0,1 0 0,0 0 0,-1 1 0,1 0 0,1 1 0,11-5 0,-4 2 0,0 1 0,1 0 0,0 2 0,21-3 0,-33 5 0,1 1 0,-1-1 0,0 1 0,1 0 0,-1 1 0,0-1 0,1 1 0,-1 0 0,0 0 0,1 0 0,-1 0 0,0 1 0,0 0 0,0 0 0,0 0 0,-1 0 0,1 0 0,0 1 0,-1 0 0,6 5 0,17 25-273,-2 1 0,-1 1 0,-1 1 0,26 62 0,-41-78-6553</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2.684"/>
    </inkml:context>
    <inkml:brush xml:id="br0">
      <inkml:brushProperty name="width" value="0.035" units="cm"/>
      <inkml:brushProperty name="height" value="0.035" units="cm"/>
    </inkml:brush>
  </inkml:definitions>
  <inkml:trace contextRef="#ctx0" brushRef="#br0">79 0 24575,'-1'14'0,"-1"0"0,0 0 0,-1 0 0,0 0 0,-1-1 0,0 1 0,-2-1 0,1 0 0,-2-1 0,-9 16 0,12-19 0,0-1 0,0 1 0,1-1 0,1 1 0,-1 0 0,1 0 0,1 1 0,0-1 0,0 0 0,1 0 0,0 1 0,0-1 0,1 0 0,0 1 0,5 16 0,-2-11 0,1 0 0,1-1 0,0 1 0,1-1 0,1 0 0,0-1 0,0 0 0,17 19 0,-10-14-1365,-2-1-5461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9.300"/>
    </inkml:context>
    <inkml:brush xml:id="br0">
      <inkml:brushProperty name="width" value="0.035" units="cm"/>
      <inkml:brushProperty name="height" value="0.035" units="cm"/>
    </inkml:brush>
  </inkml:definitions>
  <inkml:trace contextRef="#ctx0" brushRef="#br0">337 71 24575,'1'10'0,"-1"0"0,-1 0 0,1 1 0,-2-1 0,1 0 0,-6 16 0,5-23 0,0 1 0,0-1 0,0 0 0,0 0 0,0 0 0,-1 0 0,0 0 0,1 0 0,-1-1 0,0 1 0,0-1 0,-1 0 0,1 0 0,0 0 0,-1 0 0,1 0 0,-1-1 0,0 0 0,1 0 0,-8 2 0,3-2 7,0 0-1,-1-1 0,1 1 0,-1-2 1,1 1-1,0-1 0,0 0 1,-1-1-1,1 0 0,0 0 1,0-1-1,0 0 0,1 0 0,-1-1 1,1 0-1,0 0 0,0-1 1,-12-10-1,11 9-112,-1-2 0,1 1 0,1-1 0,-1-1 0,1 1 0,1-1-1,-1 0 1,2-1 0,-1 1 0,1-1 0,1 0 0,0-1 0,-5-20 0,6 14-6720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51.979"/>
    </inkml:context>
    <inkml:brush xml:id="br0">
      <inkml:brushProperty name="width" value="0.035" units="cm"/>
      <inkml:brushProperty name="height" value="0.035" units="cm"/>
    </inkml:brush>
  </inkml:definitions>
  <inkml:trace contextRef="#ctx0" brushRef="#br0">40 13 24575,'0'7'0,"-1"0"0,-1 1 0,1-1 0,-1 0 0,0 0 0,-1 0 0,1 0 0,-6 8 0,6-10 0,-1-1 0,1 0 0,0 1 0,0-1 0,0 1 0,1-1 0,0 1 0,0 0 0,0 0 0,0-1 0,1 1 0,0 0 0,0 0 0,0 0 0,0 0 0,1 0 0,0-1 0,0 1 0,0 0 0,3 6 0,-1-5 0,0 1 0,1-1 0,0 0 0,0 0 0,0 0 0,0-1 0,1 1 0,0-1 0,0 0 0,8 5 0,-11-8 0,0-1 0,0 0 0,1 0 0,-1 0 0,0 0 0,0-1 0,0 1 0,1-1 0,-1 1 0,0-1 0,1 0 0,-1 0 0,0 0 0,1 0 0,-1 0 0,0 0 0,0-1 0,1 1 0,-1-1 0,0 1 0,0-1 0,0 0 0,1 0 0,-1 0 0,0 0 0,0 0 0,0-1 0,-1 1 0,1-1 0,0 1 0,0-1 0,-1 0 0,1 1 0,-1-1 0,2-3 0,2-2-54,1 0-1,-2-1 0,1 0 1,-1 0-1,0 0 1,-1-1-1,0 1 0,0-1 1,-1 0-1,0 0 1,-1 0-1,0 0 0,0 0 1,-1 0-1,0 0 0,0 0 1,-1 0-1,-1 0 1,1 0-1,-1 0 0,-1 0 1,0 1-1,0-1 1,-7-12-1,3 7-6771</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59.268"/>
    </inkml:context>
    <inkml:brush xml:id="br0">
      <inkml:brushProperty name="width" value="0.035" units="cm"/>
      <inkml:brushProperty name="height" value="0.035" units="cm"/>
    </inkml:brush>
  </inkml:definitions>
  <inkml:trace contextRef="#ctx0" brushRef="#br0">49 212 24575,'0'8'0,"0"0"0,0 0 0,1 0 0,0 0 0,3 9 0,-4-17 0,0 1 0,1 0 0,-1-1 0,0 1 0,1-1 0,-1 1 0,0 0 0,1-1 0,-1 1 0,0-1 0,1 1 0,-1-1 0,1 1 0,-1-1 0,1 1 0,-1-1 0,1 1 0,0-1 0,-1 0 0,1 1 0,0-1 0,-1 0 0,1 1 0,-1-1 0,3 0 0,-2 0 0,1-1 0,-1 1 0,1-1 0,0 1 0,-1-1 0,1 0 0,-1 0 0,0 1 0,1-1 0,-1 0 0,0 0 0,1-1 0,-1 1 0,0 0 0,0 0 0,2-3 0,11-12 0,-1 0 0,0-2 0,-1 1 0,17-34 0,-25 42 0,0 0 0,-1-1 0,0 1 0,-1-1 0,0 1 0,0-1 0,-1 0 0,0 0 0,0 1 0,-1-1 0,-1 0 0,-2-15 0,3 25 0,0 0 0,0-1 0,0 1 0,0 0 0,0 0 0,0-1 0,0 1 0,0 0 0,0 0 0,0 0 0,0-1 0,0 1 0,-1 0 0,1 0 0,0 0 0,0-1 0,0 1 0,0 0 0,0 0 0,0 0 0,-1 0 0,1-1 0,0 1 0,0 0 0,0 0 0,-1 0 0,1 0 0,0 0 0,0 0 0,0 0 0,-1-1 0,1 1 0,0 0 0,0 0 0,0 0 0,-1 0 0,1 0 0,0 0 0,0 0 0,-1 0 0,1 0 0,0 0 0,0 0 0,-1 0 0,-11 10 0,-15 27 0,19-25 0,-113 138 0,118-145-76,1 1 1,-1 0-1,1 0 0,0 1 0,0-1 0,0 0 0,1 1 0,0-1 1,1 0-1,-1 1 0,1-1 0,0 1 0,1-1 0,-1 1 1,2-1-1,-1 1 0,3 8 0,2 6-6750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9:23.493"/>
    </inkml:context>
    <inkml:brush xml:id="br0">
      <inkml:brushProperty name="width" value="0.035" units="cm"/>
      <inkml:brushProperty name="height" value="0.035" units="cm"/>
    </inkml:brush>
  </inkml:definitions>
  <inkml:trace contextRef="#ctx0" brushRef="#br0">31 183 24575,'71'-22'0,"-62"23"0,1 1 0,0 0 0,-1 1 0,1-1 0,-1 2 0,0-1 0,0 1 0,0 1 0,-1 0 0,1 0 0,-1 0 0,10 10 0,-5-5 0,1-1 0,0-1 0,16 8 0,-29-15 0,0-1 0,0 0 0,0 1 0,1-1 0,-1 1 0,0-1 0,0 0 0,0 0 0,0 0 0,1 0 0,-1 0 0,0 0 0,0 0 0,0 0 0,0 0 0,1 0 0,-1-1 0,0 1 0,0 0 0,0-1 0,0 1 0,0-1 0,0 1 0,2-2 0,-2 0 0,1 0 0,-1 1 0,1-1 0,-1 0 0,0 0 0,0 0 0,0 0 0,0 0 0,-1 0 0,1 0 0,0 0 0,0-4 0,0-9 0,1 1 0,-2-1 0,-1-20 0,0 22 0,1-19 0,1 22 0,-1 1 0,0 0 0,0-1 0,-1 1 0,0-1 0,-1 1 0,-3-11 0,4 18 0,1 1 0,-1 0 0,0 0 0,0-1 0,0 1 0,0 0 0,0 0 0,-1 0 0,1 0 0,0 1 0,0-1 0,-1 0 0,1 0 0,0 1 0,-1-1 0,1 1 0,-1-1 0,1 1 0,-1-1 0,1 1 0,-1 0 0,1 0 0,-1 0 0,1 0 0,-1 0 0,1 0 0,-1 0 0,1 1 0,-2-1 0,-51 16 0,36-10 0,0-2 0,0 1 0,1 1 0,-1 0 0,1 1 0,1 1 0,-1 0 0,2 2 0,-1-1 0,1 2 0,0 0 0,-13 14 0,27-24 0,0 0 0,-1 0 0,1 0 0,0 0 0,0 0 0,0 0 0,0 1 0,1-1 0,-1 0 0,0 0 0,1 1 0,-1-1 0,0 0 0,1 1 0,-1-1 0,1 1 0,-1 1 0,3-1 0,-1 0 0,0-1 0,0 1 0,1-1 0,-1 1 0,0-1 0,1 1 0,0-1 0,-1 0 0,1 0 0,0 0 0,2 1 0,-1 0 0,65 31 0,-16-10 0,-23-3 0,-24-16 0,-1 0 0,1-1 0,0 1 0,1-1 0,-1 0 0,0-1 0,10 4 0,-13-6 0,-1 0 0,1 0 0,0 0 0,-1 0 0,1 0 0,-1-1 0,1 1 0,-1-1 0,1 1 0,-1-1 0,1 1 0,-1-1 0,0 0 0,1 0 0,-1 0 0,0 1 0,1-1 0,-1-1 0,0 1 0,0 0 0,0 0 0,0 0 0,0 0 0,0-1 0,-1 1 0,1-1 0,0 1 0,0 0 0,-1-1 0,1 1 0,-1-1 0,0 1 0,1-1 0,-1-3 0,13-60 0,-12 50 0,2 1 0,0 0 0,5-16 0,-4 18 0,-2 9 0,0-1 0,0 0 0,-1 1 0,1-1 0,-1 0 0,0 0 0,0 0 0,0 0 0,-1 0 0,0 0 0,1 0 0,-1-1 0,-1 1 0,1 0 0,-1-4 0,-1 7 0,1 0 0,-1 0 0,1 0 0,-1 1 0,0-1 0,1 0 0,-1 1 0,0-1 0,1 1 0,-1 0 0,0 0 0,0 0 0,1 0 0,-1 0 0,0 0 0,0 0 0,1 0 0,-1 1 0,0-1 0,-2 1 0,-34 11 0,31-9 0,1 0 0,0 1 0,1 0 0,-1 0 0,0 0 0,1 1 0,0 0 0,0 0 0,1 0 0,-6 8 0,10-13 0,0 1 0,1 0 0,-1-1 0,0 1 0,0 0 0,0-1 0,1 1 0,-1 0 0,0-1 0,1 1 0,-1-1 0,0 1 0,1 0 0,-1-1 0,1 1 0,-1-1 0,1 1 0,-1-1 0,1 0 0,-1 1 0,1-1 0,0 1 0,-1-1 0,1 0 0,0 0 0,-1 1 0,1-1 0,0 0 0,-1 0 0,1 0 0,0 1 0,-1-1 0,1 0 0,1 0 0,28 3 0,-27-3 0,-1 0-49,1 0-8,0-1 0,0 1-1,1 0 1,-1 0 0,0 1 0,0-1 0,0 1-1,0-1 1,0 1 0,0 0 0,0 0-1,0 0 1,0 1 0,0-1 0,-1 1 0,1-1-1,-1 1 1,1 0 0,-1 0 0,1 0-1,-1 1 1,4 3 0,1 12-6769</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9:41.218"/>
    </inkml:context>
    <inkml:brush xml:id="br0">
      <inkml:brushProperty name="width" value="0.035" units="cm"/>
      <inkml:brushProperty name="height" value="0.035" units="cm"/>
    </inkml:brush>
  </inkml:definitions>
  <inkml:trace contextRef="#ctx0" brushRef="#br0">0 0 24575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3787-A186-4889-8D7B-A432EB0F7B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7FD679-F141-454B-9F61-992EF54CA8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FCDA17-1B2F-42E2-B374-16F07DE0246F}"/>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5" name="Footer Placeholder 4">
            <a:extLst>
              <a:ext uri="{FF2B5EF4-FFF2-40B4-BE49-F238E27FC236}">
                <a16:creationId xmlns:a16="http://schemas.microsoft.com/office/drawing/2014/main" id="{361E199A-A7FC-444E-8BFC-2BDC444F94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9B768-9B9D-4006-BD4A-A95859CC817A}"/>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799009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CC712-18A6-4733-9827-86EC6DAD7D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4959E-CA19-4FE3-89CE-9EC5B0ECCE1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2C1083-2CAA-4A64-89DC-0626306F8F1D}"/>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5" name="Footer Placeholder 4">
            <a:extLst>
              <a:ext uri="{FF2B5EF4-FFF2-40B4-BE49-F238E27FC236}">
                <a16:creationId xmlns:a16="http://schemas.microsoft.com/office/drawing/2014/main" id="{C096B54E-4B9A-4582-97FD-5686918732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5DB1BC-7437-4A68-BA03-6D6BC6E8AE69}"/>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45139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2D54B-0010-43B3-BE2A-95B849BC6B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DE75E8-3556-4904-9E1C-B0560429D7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C93B1-F9B2-4851-A814-6551CA54B0A8}"/>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5" name="Footer Placeholder 4">
            <a:extLst>
              <a:ext uri="{FF2B5EF4-FFF2-40B4-BE49-F238E27FC236}">
                <a16:creationId xmlns:a16="http://schemas.microsoft.com/office/drawing/2014/main" id="{B764825B-257B-438B-B54A-B9A76A039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8CF8D-D8C2-41AF-A2CD-C63B0EA08D1E}"/>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2084932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879C-081F-4B2C-8F68-C3183793F1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7A93C9-FA0A-4CEB-86A0-3F284E9BC17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469CEC-031A-4F58-9580-E42CD77215C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E58489-D029-4F5D-A9D5-BFC906652683}"/>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6" name="Footer Placeholder 5">
            <a:extLst>
              <a:ext uri="{FF2B5EF4-FFF2-40B4-BE49-F238E27FC236}">
                <a16:creationId xmlns:a16="http://schemas.microsoft.com/office/drawing/2014/main" id="{F014C9C0-591D-43DB-B837-266910EB5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0E522B-B769-4796-9D6B-C1544F98605A}"/>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170174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21865-9334-4DBD-9533-8CBEF5C903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2F6BDA-F179-48EA-A589-5A10019AD8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A902443-7796-4B28-A7F7-2E6E697925C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72CD1C-7CCE-459C-88D2-968F347906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7EBE7E-C0C9-490E-9B52-612A7D14A7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FE24A5-60F3-4008-AC60-DA55FF53FC54}"/>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8" name="Footer Placeholder 7">
            <a:extLst>
              <a:ext uri="{FF2B5EF4-FFF2-40B4-BE49-F238E27FC236}">
                <a16:creationId xmlns:a16="http://schemas.microsoft.com/office/drawing/2014/main" id="{170DB990-C68A-40AF-B20D-EF35E02491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C93C3D-562E-4C65-ACD5-2063964A8E03}"/>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1845749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1A28-D0E3-4ABC-B6B2-DDD189766E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6B971B-E32E-4974-AAB3-A8C76F04AA76}"/>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4" name="Footer Placeholder 3">
            <a:extLst>
              <a:ext uri="{FF2B5EF4-FFF2-40B4-BE49-F238E27FC236}">
                <a16:creationId xmlns:a16="http://schemas.microsoft.com/office/drawing/2014/main" id="{0AB0C95C-0342-4A12-8BAF-4127648235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B7CCFE-CECA-4E83-BB60-87D520FC7C63}"/>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102855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EAB45C-E011-476F-A11F-190663CF7461}"/>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3" name="Footer Placeholder 2">
            <a:extLst>
              <a:ext uri="{FF2B5EF4-FFF2-40B4-BE49-F238E27FC236}">
                <a16:creationId xmlns:a16="http://schemas.microsoft.com/office/drawing/2014/main" id="{7DCA5FB4-405C-4DF2-B085-CBE6F3FAD5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BDE5D2-3924-42B1-AA7A-8B968D1CBDE4}"/>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208418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CD57-790A-4F20-88B1-43DE2BB28A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18017A-BD56-455D-B17F-099DB68DBA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0C3689-6126-4885-8156-3257E8579C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46BE787-FB4A-4B85-A6E6-B07D59E8C8FE}"/>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6" name="Footer Placeholder 5">
            <a:extLst>
              <a:ext uri="{FF2B5EF4-FFF2-40B4-BE49-F238E27FC236}">
                <a16:creationId xmlns:a16="http://schemas.microsoft.com/office/drawing/2014/main" id="{6224F7A6-9AE7-40C1-833A-912569C77C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7EE3A-2EBF-4D2A-8B08-7BD95627D9A1}"/>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584664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8DB1E-9846-40EF-A5AD-3A0948920F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B59BCF-FFA7-4E7A-A91C-A40CF1134D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CC87FE-E05C-45A1-AFB5-7D4FAEBFA8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99D7D26-7401-4CD1-AEDC-143F8061F68A}"/>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6" name="Footer Placeholder 5">
            <a:extLst>
              <a:ext uri="{FF2B5EF4-FFF2-40B4-BE49-F238E27FC236}">
                <a16:creationId xmlns:a16="http://schemas.microsoft.com/office/drawing/2014/main" id="{C869B986-375A-46E7-A15D-321B5F588A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A6018-4DA0-47CB-B6B4-75AFD419B9DC}"/>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923803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86B0C-F4C3-4F84-B10F-941F1EFC12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3EF64C-FD21-424C-B507-48DE36BA1B1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ED1329-90F4-4199-9E61-5533436A4A91}"/>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5" name="Footer Placeholder 4">
            <a:extLst>
              <a:ext uri="{FF2B5EF4-FFF2-40B4-BE49-F238E27FC236}">
                <a16:creationId xmlns:a16="http://schemas.microsoft.com/office/drawing/2014/main" id="{DC3C0194-4180-4622-9D30-91791FD58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AA7DA1-97D5-4CA9-B67D-AA4EB07E8DAD}"/>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971183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40CFFC-874D-4111-9A4C-28535143E1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4F4729-FB82-4D42-B6BD-D8DFAD46A2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512EF1-017A-4A0A-8F4E-89D20E2C5280}"/>
              </a:ext>
            </a:extLst>
          </p:cNvPr>
          <p:cNvSpPr>
            <a:spLocks noGrp="1"/>
          </p:cNvSpPr>
          <p:nvPr>
            <p:ph type="dt" sz="half" idx="10"/>
          </p:nvPr>
        </p:nvSpPr>
        <p:spPr/>
        <p:txBody>
          <a:bodyPr/>
          <a:lstStyle/>
          <a:p>
            <a:fld id="{412B1396-653E-4BDB-98B6-C4E0E023B582}" type="datetimeFigureOut">
              <a:rPr lang="en-GB" smtClean="0"/>
              <a:t>21/07/2026</a:t>
            </a:fld>
            <a:endParaRPr lang="en-GB"/>
          </a:p>
        </p:txBody>
      </p:sp>
      <p:sp>
        <p:nvSpPr>
          <p:cNvPr id="5" name="Footer Placeholder 4">
            <a:extLst>
              <a:ext uri="{FF2B5EF4-FFF2-40B4-BE49-F238E27FC236}">
                <a16:creationId xmlns:a16="http://schemas.microsoft.com/office/drawing/2014/main" id="{4FDDF172-03AA-4401-A93E-14C92A91DA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B1B968-BFD2-4F2D-BF46-88877A50E893}"/>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1332861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DBFC2A-42A8-407F-98F9-F8C18B1AC1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6C975D-B190-4925-8633-419D49F49D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C63E5-DB1A-4E31-AD36-1E488DF699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2B1396-653E-4BDB-98B6-C4E0E023B582}" type="datetimeFigureOut">
              <a:rPr lang="en-GB" smtClean="0"/>
              <a:t>21/07/2026</a:t>
            </a:fld>
            <a:endParaRPr lang="en-GB"/>
          </a:p>
        </p:txBody>
      </p:sp>
      <p:sp>
        <p:nvSpPr>
          <p:cNvPr id="5" name="Footer Placeholder 4">
            <a:extLst>
              <a:ext uri="{FF2B5EF4-FFF2-40B4-BE49-F238E27FC236}">
                <a16:creationId xmlns:a16="http://schemas.microsoft.com/office/drawing/2014/main" id="{A91F4445-2E9F-41BF-BB51-40E08B49B8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5A7488-0FE1-4358-AC8D-7170637C04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595D9F-1CE5-469B-B4C1-5AB317185613}" type="slidenum">
              <a:rPr lang="en-GB" smtClean="0"/>
              <a:t>‹#›</a:t>
            </a:fld>
            <a:endParaRPr lang="en-GB"/>
          </a:p>
        </p:txBody>
      </p:sp>
    </p:spTree>
    <p:extLst>
      <p:ext uri="{BB962C8B-B14F-4D97-AF65-F5344CB8AC3E}">
        <p14:creationId xmlns:p14="http://schemas.microsoft.com/office/powerpoint/2010/main" val="602522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6" Type="http://schemas.openxmlformats.org/officeDocument/2006/relationships/image" Target="../media/image17.png" /><Relationship Id="rId117" Type="http://schemas.openxmlformats.org/officeDocument/2006/relationships/customXml" Target="../ink/ink58.xml" /><Relationship Id="rId21" Type="http://schemas.openxmlformats.org/officeDocument/2006/relationships/customXml" Target="../ink/ink10.xml" /><Relationship Id="rId42" Type="http://schemas.openxmlformats.org/officeDocument/2006/relationships/image" Target="../media/image25.png" /><Relationship Id="rId47" Type="http://schemas.openxmlformats.org/officeDocument/2006/relationships/customXml" Target="../ink/ink23.xml" /><Relationship Id="rId63" Type="http://schemas.openxmlformats.org/officeDocument/2006/relationships/customXml" Target="../ink/ink31.xml" /><Relationship Id="rId68" Type="http://schemas.openxmlformats.org/officeDocument/2006/relationships/image" Target="../media/image38.png" /><Relationship Id="rId84" Type="http://schemas.openxmlformats.org/officeDocument/2006/relationships/image" Target="../media/image46.png" /><Relationship Id="rId89" Type="http://schemas.openxmlformats.org/officeDocument/2006/relationships/customXml" Target="../ink/ink44.xml" /><Relationship Id="rId112" Type="http://schemas.openxmlformats.org/officeDocument/2006/relationships/image" Target="../media/image60.png" /><Relationship Id="rId133" Type="http://schemas.openxmlformats.org/officeDocument/2006/relationships/customXml" Target="../ink/ink66.xml" /><Relationship Id="rId138" Type="http://schemas.openxmlformats.org/officeDocument/2006/relationships/image" Target="../media/image73.png" /><Relationship Id="rId154" Type="http://schemas.openxmlformats.org/officeDocument/2006/relationships/image" Target="../media/image81.png" /><Relationship Id="rId159" Type="http://schemas.openxmlformats.org/officeDocument/2006/relationships/customXml" Target="../ink/ink79.xml" /><Relationship Id="rId16" Type="http://schemas.openxmlformats.org/officeDocument/2006/relationships/image" Target="../media/image12.png" /><Relationship Id="rId107" Type="http://schemas.openxmlformats.org/officeDocument/2006/relationships/customXml" Target="../ink/ink53.xml" /><Relationship Id="rId11" Type="http://schemas.openxmlformats.org/officeDocument/2006/relationships/customXml" Target="../ink/ink5.xml" /><Relationship Id="rId32" Type="http://schemas.openxmlformats.org/officeDocument/2006/relationships/image" Target="../media/image20.png" /><Relationship Id="rId37" Type="http://schemas.openxmlformats.org/officeDocument/2006/relationships/customXml" Target="../ink/ink18.xml" /><Relationship Id="rId53" Type="http://schemas.openxmlformats.org/officeDocument/2006/relationships/customXml" Target="../ink/ink26.xml" /><Relationship Id="rId58" Type="http://schemas.openxmlformats.org/officeDocument/2006/relationships/image" Target="../media/image33.png" /><Relationship Id="rId74" Type="http://schemas.openxmlformats.org/officeDocument/2006/relationships/image" Target="../media/image41.png" /><Relationship Id="rId79" Type="http://schemas.openxmlformats.org/officeDocument/2006/relationships/customXml" Target="../ink/ink39.xml" /><Relationship Id="rId102" Type="http://schemas.openxmlformats.org/officeDocument/2006/relationships/image" Target="../media/image55.png" /><Relationship Id="rId123" Type="http://schemas.openxmlformats.org/officeDocument/2006/relationships/customXml" Target="../ink/ink61.xml" /><Relationship Id="rId128" Type="http://schemas.openxmlformats.org/officeDocument/2006/relationships/image" Target="../media/image68.png" /><Relationship Id="rId144" Type="http://schemas.openxmlformats.org/officeDocument/2006/relationships/image" Target="../media/image76.png" /><Relationship Id="rId149" Type="http://schemas.openxmlformats.org/officeDocument/2006/relationships/customXml" Target="../ink/ink74.xml" /><Relationship Id="rId5" Type="http://schemas.openxmlformats.org/officeDocument/2006/relationships/customXml" Target="../ink/ink2.xml" /><Relationship Id="rId90" Type="http://schemas.openxmlformats.org/officeDocument/2006/relationships/image" Target="../media/image49.png" /><Relationship Id="rId95" Type="http://schemas.openxmlformats.org/officeDocument/2006/relationships/customXml" Target="../ink/ink47.xml" /><Relationship Id="rId160" Type="http://schemas.openxmlformats.org/officeDocument/2006/relationships/image" Target="../media/image84.png" /><Relationship Id="rId22" Type="http://schemas.openxmlformats.org/officeDocument/2006/relationships/image" Target="../media/image15.png" /><Relationship Id="rId27" Type="http://schemas.openxmlformats.org/officeDocument/2006/relationships/customXml" Target="../ink/ink13.xml" /><Relationship Id="rId43" Type="http://schemas.openxmlformats.org/officeDocument/2006/relationships/customXml" Target="../ink/ink21.xml" /><Relationship Id="rId48" Type="http://schemas.openxmlformats.org/officeDocument/2006/relationships/image" Target="../media/image28.png" /><Relationship Id="rId64" Type="http://schemas.openxmlformats.org/officeDocument/2006/relationships/image" Target="../media/image36.png" /><Relationship Id="rId69" Type="http://schemas.openxmlformats.org/officeDocument/2006/relationships/customXml" Target="../ink/ink34.xml" /><Relationship Id="rId113" Type="http://schemas.openxmlformats.org/officeDocument/2006/relationships/customXml" Target="../ink/ink56.xml" /><Relationship Id="rId118" Type="http://schemas.openxmlformats.org/officeDocument/2006/relationships/image" Target="../media/image63.png" /><Relationship Id="rId134" Type="http://schemas.openxmlformats.org/officeDocument/2006/relationships/image" Target="../media/image71.png" /><Relationship Id="rId139" Type="http://schemas.openxmlformats.org/officeDocument/2006/relationships/customXml" Target="../ink/ink69.xml" /><Relationship Id="rId80" Type="http://schemas.openxmlformats.org/officeDocument/2006/relationships/image" Target="../media/image44.png" /><Relationship Id="rId85" Type="http://schemas.openxmlformats.org/officeDocument/2006/relationships/customXml" Target="../ink/ink42.xml" /><Relationship Id="rId150" Type="http://schemas.openxmlformats.org/officeDocument/2006/relationships/image" Target="../media/image79.png" /><Relationship Id="rId155" Type="http://schemas.openxmlformats.org/officeDocument/2006/relationships/customXml" Target="../ink/ink77.xml" /><Relationship Id="rId12" Type="http://schemas.openxmlformats.org/officeDocument/2006/relationships/image" Target="../media/image10.png" /><Relationship Id="rId17" Type="http://schemas.openxmlformats.org/officeDocument/2006/relationships/customXml" Target="../ink/ink8.xml" /><Relationship Id="rId33" Type="http://schemas.openxmlformats.org/officeDocument/2006/relationships/customXml" Target="../ink/ink16.xml" /><Relationship Id="rId38" Type="http://schemas.openxmlformats.org/officeDocument/2006/relationships/image" Target="../media/image23.png" /><Relationship Id="rId59" Type="http://schemas.openxmlformats.org/officeDocument/2006/relationships/customXml" Target="../ink/ink29.xml" /><Relationship Id="rId103" Type="http://schemas.openxmlformats.org/officeDocument/2006/relationships/customXml" Target="../ink/ink51.xml" /><Relationship Id="rId108" Type="http://schemas.openxmlformats.org/officeDocument/2006/relationships/image" Target="../media/image58.png" /><Relationship Id="rId124" Type="http://schemas.openxmlformats.org/officeDocument/2006/relationships/image" Target="../media/image66.png" /><Relationship Id="rId129" Type="http://schemas.openxmlformats.org/officeDocument/2006/relationships/customXml" Target="../ink/ink64.xml" /><Relationship Id="rId20" Type="http://schemas.openxmlformats.org/officeDocument/2006/relationships/image" Target="../media/image14.png" /><Relationship Id="rId41" Type="http://schemas.openxmlformats.org/officeDocument/2006/relationships/customXml" Target="../ink/ink20.xml" /><Relationship Id="rId54" Type="http://schemas.openxmlformats.org/officeDocument/2006/relationships/image" Target="../media/image31.png" /><Relationship Id="rId62" Type="http://schemas.openxmlformats.org/officeDocument/2006/relationships/image" Target="../media/image35.png" /><Relationship Id="rId70" Type="http://schemas.openxmlformats.org/officeDocument/2006/relationships/image" Target="../media/image39.png" /><Relationship Id="rId75" Type="http://schemas.openxmlformats.org/officeDocument/2006/relationships/customXml" Target="../ink/ink37.xml" /><Relationship Id="rId83" Type="http://schemas.openxmlformats.org/officeDocument/2006/relationships/customXml" Target="../ink/ink41.xml" /><Relationship Id="rId88" Type="http://schemas.openxmlformats.org/officeDocument/2006/relationships/image" Target="../media/image48.png" /><Relationship Id="rId91" Type="http://schemas.openxmlformats.org/officeDocument/2006/relationships/customXml" Target="../ink/ink45.xml" /><Relationship Id="rId96" Type="http://schemas.openxmlformats.org/officeDocument/2006/relationships/image" Target="../media/image52.png" /><Relationship Id="rId111" Type="http://schemas.openxmlformats.org/officeDocument/2006/relationships/customXml" Target="../ink/ink55.xml" /><Relationship Id="rId132" Type="http://schemas.openxmlformats.org/officeDocument/2006/relationships/image" Target="../media/image70.png" /><Relationship Id="rId140" Type="http://schemas.openxmlformats.org/officeDocument/2006/relationships/image" Target="../media/image74.png" /><Relationship Id="rId145" Type="http://schemas.openxmlformats.org/officeDocument/2006/relationships/customXml" Target="../ink/ink72.xml" /><Relationship Id="rId153" Type="http://schemas.openxmlformats.org/officeDocument/2006/relationships/customXml" Target="../ink/ink76.xml" /><Relationship Id="rId1" Type="http://schemas.openxmlformats.org/officeDocument/2006/relationships/slideLayout" Target="../slideLayouts/slideLayout2.xml" /><Relationship Id="rId6" Type="http://schemas.openxmlformats.org/officeDocument/2006/relationships/image" Target="../media/image7.png" /><Relationship Id="rId15" Type="http://schemas.openxmlformats.org/officeDocument/2006/relationships/customXml" Target="../ink/ink7.xml" /><Relationship Id="rId23" Type="http://schemas.openxmlformats.org/officeDocument/2006/relationships/customXml" Target="../ink/ink11.xml" /><Relationship Id="rId28" Type="http://schemas.openxmlformats.org/officeDocument/2006/relationships/image" Target="../media/image18.png" /><Relationship Id="rId36" Type="http://schemas.openxmlformats.org/officeDocument/2006/relationships/image" Target="../media/image22.png" /><Relationship Id="rId49" Type="http://schemas.openxmlformats.org/officeDocument/2006/relationships/customXml" Target="../ink/ink24.xml" /><Relationship Id="rId57" Type="http://schemas.openxmlformats.org/officeDocument/2006/relationships/customXml" Target="../ink/ink28.xml" /><Relationship Id="rId106" Type="http://schemas.openxmlformats.org/officeDocument/2006/relationships/image" Target="../media/image57.png" /><Relationship Id="rId114" Type="http://schemas.openxmlformats.org/officeDocument/2006/relationships/image" Target="../media/image61.png" /><Relationship Id="rId119" Type="http://schemas.openxmlformats.org/officeDocument/2006/relationships/customXml" Target="../ink/ink59.xml" /><Relationship Id="rId127" Type="http://schemas.openxmlformats.org/officeDocument/2006/relationships/customXml" Target="../ink/ink63.xml" /><Relationship Id="rId10" Type="http://schemas.openxmlformats.org/officeDocument/2006/relationships/image" Target="../media/image9.png" /><Relationship Id="rId31" Type="http://schemas.openxmlformats.org/officeDocument/2006/relationships/customXml" Target="../ink/ink15.xml" /><Relationship Id="rId44" Type="http://schemas.openxmlformats.org/officeDocument/2006/relationships/image" Target="../media/image26.png" /><Relationship Id="rId52" Type="http://schemas.openxmlformats.org/officeDocument/2006/relationships/image" Target="../media/image30.png" /><Relationship Id="rId60" Type="http://schemas.openxmlformats.org/officeDocument/2006/relationships/image" Target="../media/image34.png" /><Relationship Id="rId65" Type="http://schemas.openxmlformats.org/officeDocument/2006/relationships/customXml" Target="../ink/ink32.xml" /><Relationship Id="rId73" Type="http://schemas.openxmlformats.org/officeDocument/2006/relationships/customXml" Target="../ink/ink36.xml" /><Relationship Id="rId78" Type="http://schemas.openxmlformats.org/officeDocument/2006/relationships/image" Target="../media/image43.png" /><Relationship Id="rId81" Type="http://schemas.openxmlformats.org/officeDocument/2006/relationships/customXml" Target="../ink/ink40.xml" /><Relationship Id="rId86" Type="http://schemas.openxmlformats.org/officeDocument/2006/relationships/image" Target="../media/image47.png" /><Relationship Id="rId94" Type="http://schemas.openxmlformats.org/officeDocument/2006/relationships/image" Target="../media/image51.png" /><Relationship Id="rId99" Type="http://schemas.openxmlformats.org/officeDocument/2006/relationships/customXml" Target="../ink/ink49.xml" /><Relationship Id="rId101" Type="http://schemas.openxmlformats.org/officeDocument/2006/relationships/customXml" Target="../ink/ink50.xml" /><Relationship Id="rId122" Type="http://schemas.openxmlformats.org/officeDocument/2006/relationships/image" Target="../media/image65.png" /><Relationship Id="rId130" Type="http://schemas.openxmlformats.org/officeDocument/2006/relationships/image" Target="../media/image69.png" /><Relationship Id="rId135" Type="http://schemas.openxmlformats.org/officeDocument/2006/relationships/customXml" Target="../ink/ink67.xml" /><Relationship Id="rId143" Type="http://schemas.openxmlformats.org/officeDocument/2006/relationships/customXml" Target="../ink/ink71.xml" /><Relationship Id="rId148" Type="http://schemas.openxmlformats.org/officeDocument/2006/relationships/image" Target="../media/image78.png" /><Relationship Id="rId151" Type="http://schemas.openxmlformats.org/officeDocument/2006/relationships/customXml" Target="../ink/ink75.xml" /><Relationship Id="rId156" Type="http://schemas.openxmlformats.org/officeDocument/2006/relationships/image" Target="../media/image82.png" /><Relationship Id="rId4" Type="http://schemas.openxmlformats.org/officeDocument/2006/relationships/image" Target="../media/image6.png" /><Relationship Id="rId9" Type="http://schemas.openxmlformats.org/officeDocument/2006/relationships/customXml" Target="../ink/ink4.xml" /><Relationship Id="rId13" Type="http://schemas.openxmlformats.org/officeDocument/2006/relationships/customXml" Target="../ink/ink6.xml" /><Relationship Id="rId18" Type="http://schemas.openxmlformats.org/officeDocument/2006/relationships/image" Target="../media/image13.png" /><Relationship Id="rId39" Type="http://schemas.openxmlformats.org/officeDocument/2006/relationships/customXml" Target="../ink/ink19.xml" /><Relationship Id="rId109" Type="http://schemas.openxmlformats.org/officeDocument/2006/relationships/customXml" Target="../ink/ink54.xml" /><Relationship Id="rId34" Type="http://schemas.openxmlformats.org/officeDocument/2006/relationships/image" Target="../media/image21.png" /><Relationship Id="rId50" Type="http://schemas.openxmlformats.org/officeDocument/2006/relationships/image" Target="../media/image29.png" /><Relationship Id="rId55" Type="http://schemas.openxmlformats.org/officeDocument/2006/relationships/customXml" Target="../ink/ink27.xml" /><Relationship Id="rId76" Type="http://schemas.openxmlformats.org/officeDocument/2006/relationships/image" Target="../media/image42.png" /><Relationship Id="rId97" Type="http://schemas.openxmlformats.org/officeDocument/2006/relationships/customXml" Target="../ink/ink48.xml" /><Relationship Id="rId104" Type="http://schemas.openxmlformats.org/officeDocument/2006/relationships/image" Target="../media/image56.png" /><Relationship Id="rId120" Type="http://schemas.openxmlformats.org/officeDocument/2006/relationships/image" Target="../media/image64.png" /><Relationship Id="rId125" Type="http://schemas.openxmlformats.org/officeDocument/2006/relationships/customXml" Target="../ink/ink62.xml" /><Relationship Id="rId141" Type="http://schemas.openxmlformats.org/officeDocument/2006/relationships/customXml" Target="../ink/ink70.xml" /><Relationship Id="rId146" Type="http://schemas.openxmlformats.org/officeDocument/2006/relationships/image" Target="../media/image77.png" /><Relationship Id="rId7" Type="http://schemas.openxmlformats.org/officeDocument/2006/relationships/customXml" Target="../ink/ink3.xml" /><Relationship Id="rId71" Type="http://schemas.openxmlformats.org/officeDocument/2006/relationships/customXml" Target="../ink/ink35.xml" /><Relationship Id="rId92" Type="http://schemas.openxmlformats.org/officeDocument/2006/relationships/image" Target="../media/image50.png" /><Relationship Id="rId2" Type="http://schemas.openxmlformats.org/officeDocument/2006/relationships/image" Target="../media/image5.png" /><Relationship Id="rId29" Type="http://schemas.openxmlformats.org/officeDocument/2006/relationships/customXml" Target="../ink/ink14.xml" /><Relationship Id="rId24" Type="http://schemas.openxmlformats.org/officeDocument/2006/relationships/image" Target="../media/image16.png" /><Relationship Id="rId40" Type="http://schemas.openxmlformats.org/officeDocument/2006/relationships/image" Target="../media/image24.png" /><Relationship Id="rId45" Type="http://schemas.openxmlformats.org/officeDocument/2006/relationships/customXml" Target="../ink/ink22.xml" /><Relationship Id="rId66" Type="http://schemas.openxmlformats.org/officeDocument/2006/relationships/image" Target="../media/image37.png" /><Relationship Id="rId87" Type="http://schemas.openxmlformats.org/officeDocument/2006/relationships/customXml" Target="../ink/ink43.xml" /><Relationship Id="rId110" Type="http://schemas.openxmlformats.org/officeDocument/2006/relationships/image" Target="../media/image59.png" /><Relationship Id="rId115" Type="http://schemas.openxmlformats.org/officeDocument/2006/relationships/customXml" Target="../ink/ink57.xml" /><Relationship Id="rId131" Type="http://schemas.openxmlformats.org/officeDocument/2006/relationships/customXml" Target="../ink/ink65.xml" /><Relationship Id="rId136" Type="http://schemas.openxmlformats.org/officeDocument/2006/relationships/image" Target="../media/image72.png" /><Relationship Id="rId157" Type="http://schemas.openxmlformats.org/officeDocument/2006/relationships/customXml" Target="../ink/ink78.xml" /><Relationship Id="rId61" Type="http://schemas.openxmlformats.org/officeDocument/2006/relationships/customXml" Target="../ink/ink30.xml" /><Relationship Id="rId82" Type="http://schemas.openxmlformats.org/officeDocument/2006/relationships/image" Target="../media/image45.png" /><Relationship Id="rId152" Type="http://schemas.openxmlformats.org/officeDocument/2006/relationships/image" Target="../media/image80.png" /><Relationship Id="rId19" Type="http://schemas.openxmlformats.org/officeDocument/2006/relationships/customXml" Target="../ink/ink9.xml" /><Relationship Id="rId14" Type="http://schemas.openxmlformats.org/officeDocument/2006/relationships/image" Target="../media/image11.png" /><Relationship Id="rId30" Type="http://schemas.openxmlformats.org/officeDocument/2006/relationships/image" Target="../media/image19.png" /><Relationship Id="rId35" Type="http://schemas.openxmlformats.org/officeDocument/2006/relationships/customXml" Target="../ink/ink17.xml" /><Relationship Id="rId56" Type="http://schemas.openxmlformats.org/officeDocument/2006/relationships/image" Target="../media/image32.png" /><Relationship Id="rId77" Type="http://schemas.openxmlformats.org/officeDocument/2006/relationships/customXml" Target="../ink/ink38.xml" /><Relationship Id="rId100" Type="http://schemas.openxmlformats.org/officeDocument/2006/relationships/image" Target="../media/image54.png" /><Relationship Id="rId105" Type="http://schemas.openxmlformats.org/officeDocument/2006/relationships/customXml" Target="../ink/ink52.xml" /><Relationship Id="rId126" Type="http://schemas.openxmlformats.org/officeDocument/2006/relationships/image" Target="../media/image67.png" /><Relationship Id="rId147" Type="http://schemas.openxmlformats.org/officeDocument/2006/relationships/customXml" Target="../ink/ink73.xml" /><Relationship Id="rId8" Type="http://schemas.openxmlformats.org/officeDocument/2006/relationships/image" Target="../media/image8.png" /><Relationship Id="rId51" Type="http://schemas.openxmlformats.org/officeDocument/2006/relationships/customXml" Target="../ink/ink25.xml" /><Relationship Id="rId72" Type="http://schemas.openxmlformats.org/officeDocument/2006/relationships/image" Target="../media/image40.png" /><Relationship Id="rId93" Type="http://schemas.openxmlformats.org/officeDocument/2006/relationships/customXml" Target="../ink/ink46.xml" /><Relationship Id="rId98" Type="http://schemas.openxmlformats.org/officeDocument/2006/relationships/image" Target="../media/image53.png" /><Relationship Id="rId121" Type="http://schemas.openxmlformats.org/officeDocument/2006/relationships/customXml" Target="../ink/ink60.xml" /><Relationship Id="rId142" Type="http://schemas.openxmlformats.org/officeDocument/2006/relationships/image" Target="../media/image75.png" /><Relationship Id="rId3" Type="http://schemas.openxmlformats.org/officeDocument/2006/relationships/customXml" Target="../ink/ink1.xml" /><Relationship Id="rId25" Type="http://schemas.openxmlformats.org/officeDocument/2006/relationships/customXml" Target="../ink/ink12.xml" /><Relationship Id="rId46" Type="http://schemas.openxmlformats.org/officeDocument/2006/relationships/image" Target="../media/image27.png" /><Relationship Id="rId67" Type="http://schemas.openxmlformats.org/officeDocument/2006/relationships/customXml" Target="../ink/ink33.xml" /><Relationship Id="rId116" Type="http://schemas.openxmlformats.org/officeDocument/2006/relationships/image" Target="../media/image62.png" /><Relationship Id="rId137" Type="http://schemas.openxmlformats.org/officeDocument/2006/relationships/customXml" Target="../ink/ink68.xml" /><Relationship Id="rId158" Type="http://schemas.openxmlformats.org/officeDocument/2006/relationships/image" Target="../media/image83.png"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12.xml.rels><?xml version="1.0" encoding="UTF-8" standalone="yes"?>
<Relationships xmlns="http://schemas.openxmlformats.org/package/2006/relationships"><Relationship Id="rId2" Type="http://schemas.openxmlformats.org/officeDocument/2006/relationships/image" Target="../media/image85.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86.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thirlwall.public-inquiry.uk/" TargetMode="External" /><Relationship Id="rId2" Type="http://schemas.openxmlformats.org/officeDocument/2006/relationships/hyperlink" Target="https://timms.le.ac.uk/mbrrace-uk-perinatal-mortality/surveillance/2021-births.html"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niversity of Wales Trinity Saint David - University Transcription Services">
            <a:extLst>
              <a:ext uri="{FF2B5EF4-FFF2-40B4-BE49-F238E27FC236}">
                <a16:creationId xmlns:a16="http://schemas.microsoft.com/office/drawing/2014/main" id="{311CA830-123A-0B4A-3A47-FB525E10DC36}"/>
              </a:ext>
            </a:extLst>
          </p:cNvPr>
          <p:cNvPicPr>
            <a:picLocks noChangeAspect="1"/>
          </p:cNvPicPr>
          <p:nvPr/>
        </p:nvPicPr>
        <p:blipFill>
          <a:blip r:embed="rId2"/>
          <a:srcRect b="8424"/>
          <a:stretch>
            <a:fillRect/>
          </a:stretch>
        </p:blipFill>
        <p:spPr>
          <a:xfrm>
            <a:off x="887105" y="192047"/>
            <a:ext cx="3589362" cy="2960586"/>
          </a:xfrm>
          <a:prstGeom prst="rect">
            <a:avLst/>
          </a:prstGeom>
        </p:spPr>
      </p:pic>
      <p:sp>
        <p:nvSpPr>
          <p:cNvPr id="24" name="Rectangle: Rounded Corners 23">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93DCAF5-541B-4644-9192-210C19ED3EA6}"/>
              </a:ext>
            </a:extLst>
          </p:cNvPr>
          <p:cNvSpPr>
            <a:spLocks noGrp="1"/>
          </p:cNvSpPr>
          <p:nvPr>
            <p:ph type="ctrTitle"/>
          </p:nvPr>
        </p:nvSpPr>
        <p:spPr>
          <a:xfrm>
            <a:off x="1023582" y="4119553"/>
            <a:ext cx="8106769" cy="685800"/>
          </a:xfrm>
        </p:spPr>
        <p:txBody>
          <a:bodyPr vert="horz" lIns="91440" tIns="45720" rIns="91440" bIns="45720" rtlCol="0" anchor="ctr">
            <a:noAutofit/>
          </a:bodyPr>
          <a:lstStyle/>
          <a:p>
            <a:pPr algn="l"/>
            <a:r>
              <a:rPr lang="en-US" sz="2800" dirty="0">
                <a:solidFill>
                  <a:schemeClr val="bg1"/>
                </a:solidFill>
                <a:latin typeface="Arial" panose="020B0604020202020204" pitchFamily="34" charset="0"/>
                <a:cs typeface="Arial" panose="020B0604020202020204" pitchFamily="34" charset="0"/>
              </a:rPr>
              <a:t>Quality Assurance and Service </a:t>
            </a:r>
            <a:r>
              <a:rPr lang="en-US" sz="2800" dirty="0" err="1">
                <a:solidFill>
                  <a:schemeClr val="bg1"/>
                </a:solidFill>
                <a:latin typeface="Arial" panose="020B0604020202020204" pitchFamily="34" charset="0"/>
                <a:cs typeface="Arial" panose="020B0604020202020204" pitchFamily="34" charset="0"/>
              </a:rPr>
              <a:t>Inprovements</a:t>
            </a:r>
            <a:br>
              <a:rPr lang="en-US" sz="2400" dirty="0">
                <a:solidFill>
                  <a:schemeClr val="bg1"/>
                </a:solidFill>
                <a:latin typeface="Arial" panose="020B0604020202020204" pitchFamily="34" charset="0"/>
                <a:cs typeface="Arial" panose="020B0604020202020204" pitchFamily="34" charset="0"/>
              </a:rPr>
            </a:br>
            <a:endParaRPr lang="en-US" sz="24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5EE1FEA-9F72-4AD3-A857-9E5BD08DC635}"/>
              </a:ext>
            </a:extLst>
          </p:cNvPr>
          <p:cNvSpPr>
            <a:spLocks noGrp="1"/>
          </p:cNvSpPr>
          <p:nvPr>
            <p:ph type="subTitle" idx="1"/>
          </p:nvPr>
        </p:nvSpPr>
        <p:spPr>
          <a:xfrm>
            <a:off x="566928" y="4956314"/>
            <a:ext cx="11058144" cy="1901686"/>
          </a:xfrm>
        </p:spPr>
        <p:txBody>
          <a:bodyPr vert="horz" lIns="91440" tIns="45720" rIns="91440" bIns="45720" rtlCol="0">
            <a:normAutofit fontScale="62500" lnSpcReduction="20000"/>
          </a:bodyPr>
          <a:lstStyle/>
          <a:p>
            <a:pPr algn="l"/>
            <a:r>
              <a:rPr lang="en-US" sz="1100" dirty="0">
                <a:latin typeface="Arial" panose="020B0604020202020204" pitchFamily="34" charset="0"/>
                <a:cs typeface="Arial" panose="020B0604020202020204" pitchFamily="34" charset="0"/>
              </a:rPr>
              <a:t>The Lucy Letby Case: Countess of Chester Hospital NHS Foundation Trust</a:t>
            </a:r>
          </a:p>
          <a:p>
            <a:pPr algn="l"/>
            <a:r>
              <a:rPr lang="en-US" sz="1100" dirty="0">
                <a:latin typeface="Arial" panose="020B0604020202020204" pitchFamily="34" charset="0"/>
                <a:cs typeface="Arial" panose="020B0604020202020204" pitchFamily="34" charset="0"/>
              </a:rPr>
              <a:t>Student Name: Josephine Osei Amoah</a:t>
            </a:r>
          </a:p>
          <a:p>
            <a:pPr algn="l"/>
            <a:r>
              <a:rPr lang="en-US" sz="1100" dirty="0">
                <a:latin typeface="Arial" panose="020B0604020202020204" pitchFamily="34" charset="0"/>
                <a:cs typeface="Arial" panose="020B0604020202020204" pitchFamily="34" charset="0"/>
              </a:rPr>
              <a:t>Student Number: 2233505</a:t>
            </a:r>
          </a:p>
          <a:p>
            <a:pPr algn="l"/>
            <a:r>
              <a:rPr lang="en-US" sz="1100" dirty="0">
                <a:latin typeface="Arial" panose="020B0604020202020204" pitchFamily="34" charset="0"/>
                <a:cs typeface="Arial" panose="020B0604020202020204" pitchFamily="34" charset="0"/>
              </a:rPr>
              <a:t>Module number: LCHS7006</a:t>
            </a:r>
          </a:p>
          <a:p>
            <a:pPr algn="l"/>
            <a:r>
              <a:rPr lang="en-US" sz="1100" dirty="0">
                <a:latin typeface="Arial" panose="020B0604020202020204" pitchFamily="34" charset="0"/>
                <a:cs typeface="Arial" panose="020B0604020202020204" pitchFamily="34" charset="0"/>
              </a:rPr>
              <a:t>Lecturer Name: Christopher </a:t>
            </a:r>
            <a:r>
              <a:rPr lang="en-US" sz="1100" dirty="0" err="1">
                <a:latin typeface="Arial" panose="020B0604020202020204" pitchFamily="34" charset="0"/>
                <a:cs typeface="Arial" panose="020B0604020202020204" pitchFamily="34" charset="0"/>
              </a:rPr>
              <a:t>Mafuva</a:t>
            </a:r>
            <a:endParaRPr lang="en-US" sz="1100" dirty="0">
              <a:latin typeface="Arial" panose="020B0604020202020204" pitchFamily="34" charset="0"/>
              <a:cs typeface="Arial" panose="020B0604020202020204" pitchFamily="34" charset="0"/>
            </a:endParaRPr>
          </a:p>
          <a:p>
            <a:pPr algn="l"/>
            <a:endParaRPr lang="en-US" sz="11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confirm</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that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have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not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used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tools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research</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creation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of</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assignment.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confirm</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that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have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not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presented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AI-generated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materials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own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work.</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confirm</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have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copies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of</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drafts,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notes,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other</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resources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used,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which</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may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asked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to</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provide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evidence.</a:t>
            </a:r>
            <a:r>
              <a:rPr lang="en-GB" sz="1800" cap="small"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a:t>
            </a:r>
          </a:p>
          <a:p>
            <a:pPr algn="l"/>
            <a:endParaRPr lang="en-US" sz="1100" dirty="0">
              <a:latin typeface="Arial" panose="020B0604020202020204" pitchFamily="34" charset="0"/>
              <a:cs typeface="Arial" panose="020B0604020202020204" pitchFamily="34" charset="0"/>
            </a:endParaRPr>
          </a:p>
          <a:p>
            <a:pPr algn="l"/>
            <a:endParaRPr lang="en-US" sz="1400" dirty="0"/>
          </a:p>
          <a:p>
            <a:pPr algn="l"/>
            <a:endParaRPr lang="en-US" sz="1400" dirty="0"/>
          </a:p>
          <a:p>
            <a:pPr indent="-228600" algn="l">
              <a:buFont typeface="Arial" panose="020B0604020202020204" pitchFamily="34" charset="0"/>
              <a:buChar char="•"/>
            </a:pPr>
            <a:endParaRPr lang="en-US" sz="1400" dirty="0"/>
          </a:p>
        </p:txBody>
      </p:sp>
    </p:spTree>
    <p:extLst>
      <p:ext uri="{BB962C8B-B14F-4D97-AF65-F5344CB8AC3E}">
        <p14:creationId xmlns:p14="http://schemas.microsoft.com/office/powerpoint/2010/main" val="245538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8BF0A-AB6C-4893-8BB0-E29BA3DF1647}"/>
              </a:ext>
            </a:extLst>
          </p:cNvPr>
          <p:cNvSpPr>
            <a:spLocks noGrp="1"/>
          </p:cNvSpPr>
          <p:nvPr>
            <p:ph type="title"/>
          </p:nvPr>
        </p:nvSpPr>
        <p:spPr>
          <a:xfrm>
            <a:off x="651883" y="1374742"/>
            <a:ext cx="9888496" cy="900131"/>
          </a:xfrm>
        </p:spPr>
        <p:txBody>
          <a:bodyPr anchor="t">
            <a:normAutofit/>
          </a:bodyPr>
          <a:lstStyle/>
          <a:p>
            <a:r>
              <a:rPr lang="en-GB" sz="4000" b="1" dirty="0">
                <a:solidFill>
                  <a:schemeClr val="bg1"/>
                </a:solidFill>
                <a:latin typeface="Arial" panose="020B0604020202020204" pitchFamily="34" charset="0"/>
                <a:cs typeface="Arial" panose="020B0604020202020204" pitchFamily="34" charset="0"/>
              </a:rPr>
              <a:t>Content </a:t>
            </a:r>
            <a:r>
              <a:rPr lang="en-GB" sz="4000" b="1" dirty="0" err="1">
                <a:solidFill>
                  <a:schemeClr val="bg1"/>
                </a:solidFill>
                <a:latin typeface="Arial" panose="020B0604020202020204" pitchFamily="34" charset="0"/>
                <a:cs typeface="Arial" panose="020B0604020202020204" pitchFamily="34" charset="0"/>
              </a:rPr>
              <a:t>pagContetc</a:t>
            </a:r>
            <a:endParaRPr lang="en-GB" sz="40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FB7784-F008-4BEC-8D4C-41F53BE283EA}"/>
              </a:ext>
            </a:extLst>
          </p:cNvPr>
          <p:cNvSpPr>
            <a:spLocks noGrp="1"/>
          </p:cNvSpPr>
          <p:nvPr>
            <p:ph idx="1"/>
          </p:nvPr>
        </p:nvSpPr>
        <p:spPr>
          <a:xfrm>
            <a:off x="1155548" y="1537893"/>
            <a:ext cx="9880893" cy="4639069"/>
          </a:xfrm>
        </p:spPr>
        <p:txBody>
          <a:bodyPr>
            <a:normAutofit/>
          </a:bodyPr>
          <a:lstStyle/>
          <a:p>
            <a:pPr marL="0" lvl="0" indent="0">
              <a:buNone/>
            </a:pPr>
            <a:endParaRPr lang="en-GB" sz="1300" dirty="0">
              <a:latin typeface="Arial" panose="020B0604020202020204" pitchFamily="34" charset="0"/>
              <a:cs typeface="Arial" panose="020B0604020202020204" pitchFamily="34" charset="0"/>
            </a:endParaRPr>
          </a:p>
          <a:p>
            <a:pPr marL="0" lvl="0" indent="0">
              <a:buNone/>
            </a:pPr>
            <a:r>
              <a:rPr lang="en-GB" sz="2400" dirty="0">
                <a:latin typeface="Arial" panose="020B0604020202020204" pitchFamily="34" charset="0"/>
                <a:cs typeface="Arial" panose="020B0604020202020204" pitchFamily="34" charset="0"/>
              </a:rPr>
              <a:t>Content Page</a:t>
            </a:r>
          </a:p>
          <a:p>
            <a:pPr marL="0" lvl="0" indent="0">
              <a:buNone/>
            </a:pPr>
            <a:endParaRPr lang="en-GB" sz="1300" dirty="0">
              <a:latin typeface="Arial" panose="020B0604020202020204" pitchFamily="34" charset="0"/>
              <a:cs typeface="Arial" panose="020B0604020202020204" pitchFamily="34" charset="0"/>
            </a:endParaRPr>
          </a:p>
          <a:p>
            <a:pPr marL="0" lvl="0" indent="0" algn="just">
              <a:buNone/>
            </a:pPr>
            <a:r>
              <a:rPr lang="en-GB" sz="1100" dirty="0">
                <a:latin typeface="Arial" panose="020B0604020202020204" pitchFamily="34" charset="0"/>
                <a:cs typeface="Arial" panose="020B0604020202020204" pitchFamily="34" charset="0"/>
              </a:rPr>
              <a:t>Introduction………………………………………………………………………………………………………………..3</a:t>
            </a:r>
          </a:p>
          <a:p>
            <a:pPr marL="0" lvl="0" indent="0" algn="just">
              <a:buNone/>
            </a:pPr>
            <a:r>
              <a:rPr lang="en-GB" sz="1100" dirty="0">
                <a:latin typeface="Arial" panose="020B0604020202020204" pitchFamily="34" charset="0"/>
                <a:cs typeface="Arial" panose="020B0604020202020204" pitchFamily="34" charset="0"/>
              </a:rPr>
              <a:t>The quality concerns in the Lucy Letby case………………………………………………………………………….4</a:t>
            </a:r>
          </a:p>
          <a:p>
            <a:pPr marL="0" lvl="0" indent="0" algn="just">
              <a:buNone/>
            </a:pPr>
            <a:r>
              <a:rPr lang="en-GB" sz="1100" dirty="0">
                <a:latin typeface="Arial" panose="020B0604020202020204" pitchFamily="34" charset="0"/>
                <a:cs typeface="Arial" panose="020B0604020202020204" pitchFamily="34" charset="0"/>
              </a:rPr>
              <a:t>Root causes using Swiss Cheese Model………………………………………………………………………………5</a:t>
            </a:r>
          </a:p>
          <a:p>
            <a:pPr marL="0" lvl="0" indent="0" algn="just">
              <a:buNone/>
            </a:pPr>
            <a:r>
              <a:rPr lang="en-GB" sz="1100" dirty="0">
                <a:latin typeface="Arial" panose="020B0604020202020204" pitchFamily="34" charset="0"/>
                <a:cs typeface="Arial" panose="020B0604020202020204" pitchFamily="34" charset="0"/>
              </a:rPr>
              <a:t>Root Cause Analysis and Fishbone Diagram………………………………………………………………………….6</a:t>
            </a:r>
          </a:p>
          <a:p>
            <a:pPr marL="0" lvl="0" indent="0" algn="just">
              <a:buNone/>
            </a:pPr>
            <a:r>
              <a:rPr lang="en-GB" sz="1100" dirty="0">
                <a:latin typeface="Arial" panose="020B0604020202020204" pitchFamily="34" charset="0"/>
                <a:cs typeface="Arial" panose="020B0604020202020204" pitchFamily="34" charset="0"/>
              </a:rPr>
              <a:t>Policy issues influencing service quality………………………………………………………………………………..7</a:t>
            </a:r>
          </a:p>
          <a:p>
            <a:pPr marL="0" lvl="0" indent="0" algn="just">
              <a:buNone/>
            </a:pPr>
            <a:r>
              <a:rPr lang="en-GB" sz="1100" dirty="0">
                <a:latin typeface="Arial" panose="020B0604020202020204" pitchFamily="34" charset="0"/>
                <a:cs typeface="Arial" panose="020B0604020202020204" pitchFamily="34" charset="0"/>
              </a:rPr>
              <a:t>Impact on quality, efficiency and equity………………………………………………………………………………….8</a:t>
            </a:r>
          </a:p>
          <a:p>
            <a:pPr marL="0" lvl="0" indent="0" algn="just">
              <a:buNone/>
            </a:pPr>
            <a:r>
              <a:rPr lang="en-GB" sz="1100" dirty="0">
                <a:latin typeface="Arial" panose="020B0604020202020204" pitchFamily="34" charset="0"/>
                <a:cs typeface="Arial" panose="020B0604020202020204" pitchFamily="34" charset="0"/>
              </a:rPr>
              <a:t>Application of PDSA Cycle for quality improvement……………………………………………………………………9</a:t>
            </a:r>
          </a:p>
          <a:p>
            <a:pPr marL="0" lvl="0" indent="0" algn="just">
              <a:buNone/>
            </a:pPr>
            <a:r>
              <a:rPr lang="en-GB" sz="1100" dirty="0">
                <a:latin typeface="Arial" panose="020B0604020202020204" pitchFamily="34" charset="0"/>
                <a:cs typeface="Arial" panose="020B0604020202020204" pitchFamily="34" charset="0"/>
              </a:rPr>
              <a:t>Structure of the accompanying report……………………………………………………………………………………10</a:t>
            </a:r>
          </a:p>
          <a:p>
            <a:pPr marL="0" lvl="0" indent="0" algn="just">
              <a:buNone/>
            </a:pPr>
            <a:r>
              <a:rPr lang="en-GB" sz="1100" dirty="0">
                <a:latin typeface="Arial" panose="020B0604020202020204" pitchFamily="34" charset="0"/>
                <a:cs typeface="Arial" panose="020B0604020202020204" pitchFamily="34" charset="0"/>
              </a:rPr>
              <a:t>Conclusion……………………………………………………………………………………………………………………11</a:t>
            </a:r>
          </a:p>
          <a:p>
            <a:pPr marL="0" lvl="0" indent="0" algn="just">
              <a:buNone/>
            </a:pPr>
            <a:r>
              <a:rPr lang="en-GB" sz="1100" dirty="0">
                <a:latin typeface="Arial" panose="020B0604020202020204" pitchFamily="34" charset="0"/>
                <a:cs typeface="Arial" panose="020B0604020202020204" pitchFamily="34" charset="0"/>
              </a:rPr>
              <a:t>References……………………………………………………………………………………………………………………12</a:t>
            </a:r>
          </a:p>
          <a:p>
            <a:pPr marL="0" indent="0">
              <a:buNone/>
            </a:pPr>
            <a:endParaRPr lang="en-GB" sz="1300" dirty="0"/>
          </a:p>
        </p:txBody>
      </p:sp>
    </p:spTree>
    <p:extLst>
      <p:ext uri="{BB962C8B-B14F-4D97-AF65-F5344CB8AC3E}">
        <p14:creationId xmlns:p14="http://schemas.microsoft.com/office/powerpoint/2010/main" val="681604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5BBC5E0-2E81-E87F-5236-C8A8F7919730}"/>
              </a:ext>
            </a:extLst>
          </p:cNvPr>
          <p:cNvPicPr>
            <a:picLocks noChangeAspect="1"/>
          </p:cNvPicPr>
          <p:nvPr/>
        </p:nvPicPr>
        <p:blipFill>
          <a:blip r:embed="rId2">
            <a:alphaModFix amt="35000"/>
          </a:blip>
          <a:srcRect t="1454" b="113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E6D6162-0108-4882-BBA9-0D02F3201AEA}"/>
              </a:ext>
            </a:extLst>
          </p:cNvPr>
          <p:cNvSpPr>
            <a:spLocks noGrp="1"/>
          </p:cNvSpPr>
          <p:nvPr>
            <p:ph type="title"/>
          </p:nvPr>
        </p:nvSpPr>
        <p:spPr>
          <a:xfrm>
            <a:off x="838200" y="365125"/>
            <a:ext cx="10515600" cy="1325563"/>
          </a:xfrm>
        </p:spPr>
        <p:txBody>
          <a:bodyPr>
            <a:normAutofit/>
          </a:bodyPr>
          <a:lstStyle/>
          <a:p>
            <a:pPr algn="ctr"/>
            <a:r>
              <a:rPr lang="en-GB" sz="2400" b="1" dirty="0">
                <a:solidFill>
                  <a:srgbClr val="FFFFFF"/>
                </a:solidFill>
                <a:latin typeface="Arial" panose="020B0604020202020204" pitchFamily="34" charset="0"/>
                <a:cs typeface="Arial" panose="020B0604020202020204" pitchFamily="34" charset="0"/>
              </a:rPr>
              <a:t>Introduction</a:t>
            </a:r>
          </a:p>
        </p:txBody>
      </p:sp>
      <p:graphicFrame>
        <p:nvGraphicFramePr>
          <p:cNvPr id="5" name="Content Placeholder 2">
            <a:extLst>
              <a:ext uri="{FF2B5EF4-FFF2-40B4-BE49-F238E27FC236}">
                <a16:creationId xmlns:a16="http://schemas.microsoft.com/office/drawing/2014/main" id="{883F2104-F15A-7610-C711-2CFF04A270F4}"/>
              </a:ext>
            </a:extLst>
          </p:cNvPr>
          <p:cNvGraphicFramePr>
            <a:graphicFrameLocks noGrp="1"/>
          </p:cNvGraphicFramePr>
          <p:nvPr>
            <p:ph idx="1"/>
            <p:extLst>
              <p:ext uri="{D42A27DB-BD31-4B8C-83A1-F6EECF244321}">
                <p14:modId xmlns:p14="http://schemas.microsoft.com/office/powerpoint/2010/main" val="25270576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58939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9130-2F65-4D5F-8348-7AFD74C0F95F}"/>
              </a:ext>
            </a:extLst>
          </p:cNvPr>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Case study Overview</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57A334-8C66-4C03-8D61-B3C4648E4643}"/>
              </a:ext>
            </a:extLst>
          </p:cNvPr>
          <p:cNvSpPr>
            <a:spLocks noGrp="1"/>
          </p:cNvSpPr>
          <p:nvPr>
            <p:ph idx="1"/>
          </p:nvPr>
        </p:nvSpPr>
        <p:spPr>
          <a:xfrm>
            <a:off x="838200" y="1346200"/>
            <a:ext cx="10515600" cy="5283200"/>
          </a:xfrm>
        </p:spPr>
        <p:txBody>
          <a:bodyPr/>
          <a:lstStyle/>
          <a:p>
            <a:pPr marL="0" indent="0">
              <a:buNone/>
            </a:pPr>
            <a:r>
              <a:rPr lang="en-GB" sz="2400" dirty="0">
                <a:latin typeface="Arial" panose="020B0604020202020204" pitchFamily="34" charset="0"/>
                <a:cs typeface="Arial" panose="020B0604020202020204" pitchFamily="34" charset="0"/>
              </a:rPr>
              <a:t>Lucy </a:t>
            </a:r>
            <a:r>
              <a:rPr lang="en-GB" sz="2400" dirty="0" err="1">
                <a:latin typeface="Arial" panose="020B0604020202020204" pitchFamily="34" charset="0"/>
                <a:cs typeface="Arial" panose="020B0604020202020204" pitchFamily="34" charset="0"/>
              </a:rPr>
              <a:t>Letby</a:t>
            </a:r>
            <a:r>
              <a:rPr lang="en-GB" sz="2400" dirty="0">
                <a:latin typeface="Arial" panose="020B0604020202020204" pitchFamily="34" charset="0"/>
                <a:cs typeface="Arial" panose="020B0604020202020204" pitchFamily="34" charset="0"/>
              </a:rPr>
              <a:t> Case</a:t>
            </a:r>
          </a:p>
          <a:p>
            <a:pPr marL="0" indent="0">
              <a:buNone/>
            </a:pPr>
            <a:endParaRPr lang="en-GB" dirty="0"/>
          </a:p>
        </p:txBody>
      </p:sp>
      <p:graphicFrame>
        <p:nvGraphicFramePr>
          <p:cNvPr id="5" name="Table 4">
            <a:extLst>
              <a:ext uri="{FF2B5EF4-FFF2-40B4-BE49-F238E27FC236}">
                <a16:creationId xmlns:a16="http://schemas.microsoft.com/office/drawing/2014/main" id="{C3C6A5B6-84B4-4292-808B-5228A92071FE}"/>
              </a:ext>
            </a:extLst>
          </p:cNvPr>
          <p:cNvGraphicFramePr>
            <a:graphicFrameLocks noGrp="1"/>
          </p:cNvGraphicFramePr>
          <p:nvPr>
            <p:extLst>
              <p:ext uri="{D42A27DB-BD31-4B8C-83A1-F6EECF244321}">
                <p14:modId xmlns:p14="http://schemas.microsoft.com/office/powerpoint/2010/main" val="750504144"/>
              </p:ext>
            </p:extLst>
          </p:nvPr>
        </p:nvGraphicFramePr>
        <p:xfrm>
          <a:off x="998561" y="1751846"/>
          <a:ext cx="10194878" cy="2285271"/>
        </p:xfrm>
        <a:graphic>
          <a:graphicData uri="http://schemas.openxmlformats.org/drawingml/2006/table">
            <a:tbl>
              <a:tblPr firstRow="1" bandRow="1">
                <a:tableStyleId>{5C22544A-7EE6-4342-B048-85BDC9FD1C3A}</a:tableStyleId>
              </a:tblPr>
              <a:tblGrid>
                <a:gridCol w="5012482">
                  <a:extLst>
                    <a:ext uri="{9D8B030D-6E8A-4147-A177-3AD203B41FA5}">
                      <a16:colId xmlns:a16="http://schemas.microsoft.com/office/drawing/2014/main" val="2285819783"/>
                    </a:ext>
                  </a:extLst>
                </a:gridCol>
                <a:gridCol w="5182396">
                  <a:extLst>
                    <a:ext uri="{9D8B030D-6E8A-4147-A177-3AD203B41FA5}">
                      <a16:colId xmlns:a16="http://schemas.microsoft.com/office/drawing/2014/main" val="1195182585"/>
                    </a:ext>
                  </a:extLst>
                </a:gridCol>
              </a:tblGrid>
              <a:tr h="377060">
                <a:tc>
                  <a:txBody>
                    <a:bodyPr/>
                    <a:lstStyle/>
                    <a:p>
                      <a:r>
                        <a:rPr lang="en-GB" sz="1100" dirty="0">
                          <a:latin typeface="Arial" panose="020B0604020202020204" pitchFamily="34" charset="0"/>
                          <a:cs typeface="Arial" panose="020B0604020202020204" pitchFamily="34" charset="0"/>
                        </a:rPr>
                        <a:t>Timeline</a:t>
                      </a:r>
                    </a:p>
                  </a:txBody>
                  <a:tcPr/>
                </a:tc>
                <a:tc>
                  <a:txBody>
                    <a:bodyPr/>
                    <a:lstStyle/>
                    <a:p>
                      <a:r>
                        <a:rPr lang="en-GB" sz="1100" dirty="0">
                          <a:latin typeface="Arial" panose="020B0604020202020204" pitchFamily="34" charset="0"/>
                          <a:cs typeface="Arial" panose="020B0604020202020204" pitchFamily="34" charset="0"/>
                        </a:rPr>
                        <a:t>Events</a:t>
                      </a:r>
                    </a:p>
                  </a:txBody>
                  <a:tcPr/>
                </a:tc>
                <a:extLst>
                  <a:ext uri="{0D108BD9-81ED-4DB2-BD59-A6C34878D82A}">
                    <a16:rowId xmlns:a16="http://schemas.microsoft.com/office/drawing/2014/main" val="2337491989"/>
                  </a:ext>
                </a:extLst>
              </a:tr>
              <a:tr h="377060">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June 2015</a:t>
                      </a:r>
                      <a:endParaRPr lang="en-GB" sz="1100" dirty="0">
                        <a:latin typeface="Arial" panose="020B0604020202020204" pitchFamily="34" charset="0"/>
                        <a:cs typeface="Arial" panose="020B0604020202020204" pitchFamily="34" charset="0"/>
                      </a:endParaRP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Increase in unexpected infant deaths</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9456411"/>
                  </a:ext>
                </a:extLst>
              </a:tr>
              <a:tr h="399971">
                <a:tc>
                  <a:txBody>
                    <a:bodyPr/>
                    <a:lstStyle/>
                    <a:p>
                      <a:r>
                        <a:rPr lang="en-GB" sz="1100" dirty="0">
                          <a:latin typeface="Arial" panose="020B0604020202020204" pitchFamily="34" charset="0"/>
                          <a:cs typeface="Arial" panose="020B0604020202020204" pitchFamily="34" charset="0"/>
                        </a:rPr>
                        <a:t>2015-2016</a:t>
                      </a:r>
                    </a:p>
                  </a:txBody>
                  <a:tcPr/>
                </a:tc>
                <a:tc>
                  <a:txBody>
                    <a:bodyPr/>
                    <a:lstStyle/>
                    <a:p>
                      <a:pPr>
                        <a:lnSpc>
                          <a:spcPct val="150000"/>
                        </a:lnSpc>
                        <a:spcAft>
                          <a:spcPts val="0"/>
                        </a:spcAft>
                      </a:pPr>
                      <a:r>
                        <a:rPr lang="en-GB" sz="1100" kern="1200" dirty="0">
                          <a:solidFill>
                            <a:schemeClr val="dk1"/>
                          </a:solidFill>
                          <a:effectLst/>
                          <a:latin typeface="Arial" panose="020B0604020202020204" pitchFamily="34" charset="0"/>
                          <a:ea typeface="+mn-ea"/>
                          <a:cs typeface="Arial" panose="020B0604020202020204" pitchFamily="34" charset="0"/>
                        </a:rPr>
                        <a:t>Consultants repeatedly raise concerns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66642781"/>
                  </a:ext>
                </a:extLst>
              </a:tr>
              <a:tr h="377060">
                <a:tc>
                  <a:txBody>
                    <a:bodyPr/>
                    <a:lstStyle/>
                    <a:p>
                      <a:r>
                        <a:rPr lang="en-GB" sz="1100" dirty="0">
                          <a:latin typeface="Arial" panose="020B0604020202020204" pitchFamily="34" charset="0"/>
                          <a:cs typeface="Arial" panose="020B0604020202020204" pitchFamily="34" charset="0"/>
                        </a:rPr>
                        <a:t>2016</a:t>
                      </a: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Management fails to escalate</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55705735"/>
                  </a:ext>
                </a:extLst>
              </a:tr>
              <a:tr h="377060">
                <a:tc>
                  <a:txBody>
                    <a:bodyPr/>
                    <a:lstStyle/>
                    <a:p>
                      <a:r>
                        <a:rPr lang="en-GB" sz="1100" dirty="0">
                          <a:latin typeface="Arial" panose="020B0604020202020204" pitchFamily="34" charset="0"/>
                          <a:cs typeface="Arial" panose="020B0604020202020204" pitchFamily="34" charset="0"/>
                        </a:rPr>
                        <a:t>2017</a:t>
                      </a: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Police investigation begins</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58001391"/>
                  </a:ext>
                </a:extLst>
              </a:tr>
              <a:tr h="377060">
                <a:tc>
                  <a:txBody>
                    <a:bodyPr/>
                    <a:lstStyle/>
                    <a:p>
                      <a:r>
                        <a:rPr lang="en-GB" sz="1100" dirty="0">
                          <a:latin typeface="Arial" panose="020B0604020202020204" pitchFamily="34" charset="0"/>
                          <a:cs typeface="Arial" panose="020B0604020202020204" pitchFamily="34" charset="0"/>
                        </a:rPr>
                        <a:t>2023</a:t>
                      </a: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Lucy </a:t>
                      </a:r>
                      <a:r>
                        <a:rPr lang="en-GB" sz="1100" kern="1200" dirty="0" err="1">
                          <a:solidFill>
                            <a:schemeClr val="dk1"/>
                          </a:solidFill>
                          <a:effectLst/>
                          <a:latin typeface="Arial" panose="020B0604020202020204" pitchFamily="34" charset="0"/>
                          <a:ea typeface="+mn-ea"/>
                          <a:cs typeface="Arial" panose="020B0604020202020204" pitchFamily="34" charset="0"/>
                        </a:rPr>
                        <a:t>Letby</a:t>
                      </a:r>
                      <a:r>
                        <a:rPr lang="en-GB" sz="1100" kern="1200" dirty="0">
                          <a:solidFill>
                            <a:schemeClr val="dk1"/>
                          </a:solidFill>
                          <a:effectLst/>
                          <a:latin typeface="Arial" panose="020B0604020202020204" pitchFamily="34" charset="0"/>
                          <a:ea typeface="+mn-ea"/>
                          <a:cs typeface="Arial" panose="020B0604020202020204" pitchFamily="34" charset="0"/>
                        </a:rPr>
                        <a:t> convicted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5853732"/>
                  </a:ext>
                </a:extLst>
              </a:tr>
            </a:tbl>
          </a:graphicData>
        </a:graphic>
      </p:graphicFrame>
      <p:pic>
        <p:nvPicPr>
          <p:cNvPr id="3074" name="Picture 2" descr="Lucy Letby trial: Jury sent out to consider verdicts in case of nurse  accused of murdering babies | UK News | Sky News">
            <a:extLst>
              <a:ext uri="{FF2B5EF4-FFF2-40B4-BE49-F238E27FC236}">
                <a16:creationId xmlns:a16="http://schemas.microsoft.com/office/drawing/2014/main" id="{B6255327-53E5-4E4A-8D40-6D0867BE62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3889" y="4132521"/>
            <a:ext cx="5520265" cy="19123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7B439C1-BAF0-451A-BF06-F21291DE5A66}"/>
              </a:ext>
            </a:extLst>
          </p:cNvPr>
          <p:cNvSpPr/>
          <p:nvPr/>
        </p:nvSpPr>
        <p:spPr>
          <a:xfrm>
            <a:off x="6096000" y="6140225"/>
            <a:ext cx="1752403" cy="261610"/>
          </a:xfrm>
          <a:prstGeom prst="rect">
            <a:avLst/>
          </a:prstGeom>
        </p:spPr>
        <p:txBody>
          <a:bodyPr wrap="none">
            <a:spAutoFit/>
          </a:bodyPr>
          <a:lstStyle/>
          <a:p>
            <a:r>
              <a:rPr lang="en-GB" sz="1100" dirty="0">
                <a:latin typeface="Arial" panose="020B0604020202020204" pitchFamily="34" charset="0"/>
                <a:cs typeface="Arial" panose="020B0604020202020204" pitchFamily="34" charset="0"/>
              </a:rPr>
              <a:t>(Harwood-</a:t>
            </a:r>
            <a:r>
              <a:rPr lang="en-GB" sz="1100" dirty="0" err="1">
                <a:latin typeface="Arial" panose="020B0604020202020204" pitchFamily="34" charset="0"/>
                <a:cs typeface="Arial" panose="020B0604020202020204" pitchFamily="34" charset="0"/>
              </a:rPr>
              <a:t>Baynes</a:t>
            </a:r>
            <a:r>
              <a:rPr lang="en-GB" sz="11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3006232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29D2F-47C2-4340-A75A-17CB16C58130}"/>
              </a:ext>
            </a:extLst>
          </p:cNvPr>
          <p:cNvSpPr>
            <a:spLocks noGrp="1"/>
          </p:cNvSpPr>
          <p:nvPr>
            <p:ph type="title"/>
          </p:nvPr>
        </p:nvSpPr>
        <p:spPr>
          <a:xfrm>
            <a:off x="466722" y="586855"/>
            <a:ext cx="3201366" cy="3387497"/>
          </a:xfrm>
        </p:spPr>
        <p:txBody>
          <a:bodyPr anchor="b">
            <a:normAutofit/>
          </a:bodyPr>
          <a:lstStyle/>
          <a:p>
            <a:pPr algn="r"/>
            <a:r>
              <a:rPr lang="en-GB" sz="2400" b="1" dirty="0">
                <a:solidFill>
                  <a:srgbClr val="FFFFFF"/>
                </a:solidFill>
                <a:latin typeface="Arial" panose="020B0604020202020204" pitchFamily="34" charset="0"/>
                <a:cs typeface="Arial" panose="020B0604020202020204" pitchFamily="34" charset="0"/>
              </a:rPr>
              <a:t>Quality Concerns</a:t>
            </a:r>
            <a:endParaRPr lang="en-GB" sz="24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F7258B-9198-46DB-999B-0499B2003513}"/>
              </a:ext>
            </a:extLst>
          </p:cNvPr>
          <p:cNvSpPr>
            <a:spLocks noGrp="1"/>
          </p:cNvSpPr>
          <p:nvPr>
            <p:ph idx="1"/>
          </p:nvPr>
        </p:nvSpPr>
        <p:spPr>
          <a:xfrm>
            <a:off x="4810259" y="649480"/>
            <a:ext cx="6555347" cy="5546047"/>
          </a:xfrm>
        </p:spPr>
        <p:txBody>
          <a:bodyPr anchor="ctr">
            <a:normAutofit lnSpcReduction="10000"/>
          </a:bodyPr>
          <a:lstStyle/>
          <a:p>
            <a:pPr marL="0" lvl="0" indent="0" algn="just">
              <a:lnSpc>
                <a:spcPct val="150000"/>
              </a:lnSpc>
              <a:buNone/>
            </a:pPr>
            <a:r>
              <a:rPr lang="en-GB" sz="1100" b="0" i="0" dirty="0">
                <a:solidFill>
                  <a:srgbClr val="000000"/>
                </a:solidFill>
                <a:effectLst/>
                <a:latin typeface="Arial" panose="020B0604020202020204" pitchFamily="34" charset="0"/>
                <a:cs typeface="Arial" panose="020B0604020202020204" pitchFamily="34" charset="0"/>
              </a:rPr>
              <a:t>Significant Quality Deficiencies: Inadequate Investigation of Unanticipated Fatalities; Inattention to the Concerns of Frontline Healthcare Providers.</a:t>
            </a:r>
          </a:p>
          <a:p>
            <a:pPr marL="0" lvl="0" indent="0" algn="just">
              <a:lnSpc>
                <a:spcPct val="150000"/>
              </a:lnSpc>
              <a:buNone/>
            </a:pPr>
            <a:r>
              <a:rPr lang="en-GB" sz="1100" b="0" i="0" dirty="0">
                <a:solidFill>
                  <a:srgbClr val="000000"/>
                </a:solidFill>
                <a:effectLst/>
                <a:latin typeface="Arial" panose="020B0604020202020204" pitchFamily="34" charset="0"/>
                <a:cs typeface="Arial" panose="020B0604020202020204" pitchFamily="34" charset="0"/>
              </a:rPr>
              <a:t>Breakdown in Clinical Governance: Inability to Recognize Harm Patterns: </a:t>
            </a:r>
            <a:r>
              <a:rPr lang="en-GB" sz="1100" dirty="0">
                <a:solidFill>
                  <a:srgbClr val="000000"/>
                </a:solidFill>
                <a:latin typeface="Arial" panose="020B0604020202020204" pitchFamily="34" charset="0"/>
                <a:cs typeface="Arial" panose="020B0604020202020204" pitchFamily="34" charset="0"/>
              </a:rPr>
              <a:t>Regardless </a:t>
            </a:r>
            <a:r>
              <a:rPr lang="en-GB" sz="1100" b="0" i="0" dirty="0">
                <a:solidFill>
                  <a:srgbClr val="000000"/>
                </a:solidFill>
                <a:effectLst/>
                <a:latin typeface="Arial" panose="020B0604020202020204" pitchFamily="34" charset="0"/>
                <a:cs typeface="Arial" panose="020B0604020202020204" pitchFamily="34" charset="0"/>
              </a:rPr>
              <a:t>of a notable rise in infant fatalities and incidents of collapse within the neonatal unit, there were no effective mechanisms </a:t>
            </a:r>
            <a:r>
              <a:rPr lang="en-GB" sz="1100" dirty="0">
                <a:solidFill>
                  <a:srgbClr val="000000"/>
                </a:solidFill>
                <a:latin typeface="Arial" panose="020B0604020202020204" pitchFamily="34" charset="0"/>
                <a:cs typeface="Arial" panose="020B0604020202020204" pitchFamily="34" charset="0"/>
              </a:rPr>
              <a:t>established to detect and examine these trends swiftly.</a:t>
            </a:r>
            <a:endParaRPr lang="en-GB" sz="1100" b="0" i="0" dirty="0">
              <a:solidFill>
                <a:srgbClr val="000000"/>
              </a:solidFill>
              <a:effectLst/>
              <a:latin typeface="Arial" panose="020B0604020202020204" pitchFamily="34" charset="0"/>
              <a:cs typeface="Arial" panose="020B0604020202020204" pitchFamily="34" charset="0"/>
            </a:endParaRPr>
          </a:p>
          <a:p>
            <a:pPr marL="0" lvl="0" indent="0" algn="just">
              <a:lnSpc>
                <a:spcPct val="150000"/>
              </a:lnSpc>
              <a:buNone/>
            </a:pPr>
            <a:endParaRPr lang="en-GB" sz="1100" dirty="0">
              <a:solidFill>
                <a:srgbClr val="000000"/>
              </a:solidFill>
              <a:latin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Inadequate Incident Reporting – The recognition and reporting of atypical neonatal fatalities and collapses were significantly delayed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Insufficient Leadership – Management did not respond swiftly to ongoing safety issues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Neglecting Clinician Input – The alerts from consultants were not addressed in a timely fashion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Deficient Risk Management – Emerging risks were not properly evaluated or mitigated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Failure to Escalate Externally – Concerns were not quickly escalated to outside authorities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Weak Safety Culture – Staff faced obstacles in raising and escalating concerns regarding patient safety (Thirlwall Inquiry, 2024).</a:t>
            </a:r>
          </a:p>
        </p:txBody>
      </p:sp>
    </p:spTree>
    <p:extLst>
      <p:ext uri="{BB962C8B-B14F-4D97-AF65-F5344CB8AC3E}">
        <p14:creationId xmlns:p14="http://schemas.microsoft.com/office/powerpoint/2010/main" val="3596017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90DBB-82B9-4C5C-AB9C-1C8580B131A3}"/>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A governance pyramid</a:t>
            </a:r>
            <a:endParaRPr lang="en-GB" sz="2400" dirty="0">
              <a:latin typeface="Arial" panose="020B0604020202020204" pitchFamily="34" charset="0"/>
              <a:cs typeface="Arial" panose="020B0604020202020204" pitchFamily="34" charset="0"/>
            </a:endParaRPr>
          </a:p>
        </p:txBody>
      </p:sp>
      <p:pic>
        <p:nvPicPr>
          <p:cNvPr id="4" name="Content Placeholder 3" descr="https://www.healthgovernanceunit.com/tinymce/1773152511_mceu_83166846411773152509572.png">
            <a:extLst>
              <a:ext uri="{FF2B5EF4-FFF2-40B4-BE49-F238E27FC236}">
                <a16:creationId xmlns:a16="http://schemas.microsoft.com/office/drawing/2014/main" id="{BB293C12-78C2-4ABE-9295-F737241B137D}"/>
              </a:ext>
            </a:extLst>
          </p:cNvPr>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243248" y="1325266"/>
            <a:ext cx="3580262" cy="2854051"/>
          </a:xfrm>
          <a:prstGeom prst="rect">
            <a:avLst/>
          </a:prstGeom>
          <a:noFill/>
          <a:ln>
            <a:noFill/>
          </a:ln>
        </p:spPr>
      </p:pic>
      <p:sp>
        <p:nvSpPr>
          <p:cNvPr id="5" name="Rectangle 4">
            <a:extLst>
              <a:ext uri="{FF2B5EF4-FFF2-40B4-BE49-F238E27FC236}">
                <a16:creationId xmlns:a16="http://schemas.microsoft.com/office/drawing/2014/main" id="{CACF7A95-1AA6-419B-B3DC-B68FD9E9538F}"/>
              </a:ext>
            </a:extLst>
          </p:cNvPr>
          <p:cNvSpPr/>
          <p:nvPr/>
        </p:nvSpPr>
        <p:spPr>
          <a:xfrm>
            <a:off x="368490" y="1564683"/>
            <a:ext cx="7670041" cy="4123629"/>
          </a:xfrm>
          <a:prstGeom prst="rect">
            <a:avLst/>
          </a:prstGeom>
        </p:spPr>
        <p:txBody>
          <a:bodyPr wrap="square">
            <a:spAutoFit/>
          </a:bodyPr>
          <a:lstStyle/>
          <a:p>
            <a:pPr algn="just">
              <a:lnSpc>
                <a:spcPct val="150000"/>
              </a:lnSpc>
              <a:spcAft>
                <a:spcPts val="0"/>
              </a:spcAft>
            </a:pPr>
            <a:r>
              <a:rPr lang="en-GB" sz="1100" dirty="0">
                <a:latin typeface="Arial" panose="020B0604020202020204" pitchFamily="34" charset="0"/>
                <a:cs typeface="Arial" panose="020B0604020202020204" pitchFamily="34" charset="0"/>
              </a:rPr>
              <a:t>The governance pyramid serves as a conceptual framework illustrating the interplay between a strong organizational culture, effective leadership, and solid clinical governance in the pursuit of patient safety. Each tier reinforces the subsequent one, highlighting that the provision of safe, high-quality care relies on efficient governance systems (NHS England, 2019; NHS England, 2022).</a:t>
            </a:r>
          </a:p>
          <a:p>
            <a:pPr algn="just">
              <a:lnSpc>
                <a:spcPct val="150000"/>
              </a:lnSpc>
              <a:spcAft>
                <a:spcPts val="0"/>
              </a:spcAft>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Patient Safety – The foremost objective of healthcare governance is to safeguard patients by providing safe, effective, and high-quality care (NHS England, 2022).</a:t>
            </a:r>
          </a:p>
          <a:p>
            <a:pPr marL="171450" indent="-171450" algn="just">
              <a:lnSpc>
                <a:spcPct val="150000"/>
              </a:lnSpc>
              <a:spcAft>
                <a:spcPts val="0"/>
              </a:spcAft>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Clinical Governance – This framework guarantees that organizations consistently enhance the quality of care through accountability, risk management, and learning from incidents (Scally &amp; Donaldson, 1998).</a:t>
            </a:r>
          </a:p>
          <a:p>
            <a:pPr marL="171450" indent="-171450" algn="just">
              <a:lnSpc>
                <a:spcPct val="150000"/>
              </a:lnSpc>
              <a:spcAft>
                <a:spcPts val="0"/>
              </a:spcAft>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Leadership – Strong leadership fosters accountability, supports staff, and ensures that patient safety is maintained as a strategic priority (West et al., 2015).</a:t>
            </a:r>
          </a:p>
          <a:p>
            <a:pPr marL="171450" indent="-171450" algn="just">
              <a:lnSpc>
                <a:spcPct val="150000"/>
              </a:lnSpc>
              <a:spcAft>
                <a:spcPts val="0"/>
              </a:spcAft>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Organisational Culture – A constructive culture promotes transparency, collaboration, and encourages individuals to voice concerns, thereby improving patient outcomes (Francis, 2013).</a:t>
            </a:r>
          </a:p>
        </p:txBody>
      </p:sp>
      <p:sp>
        <p:nvSpPr>
          <p:cNvPr id="6" name="Rectangle 5">
            <a:extLst>
              <a:ext uri="{FF2B5EF4-FFF2-40B4-BE49-F238E27FC236}">
                <a16:creationId xmlns:a16="http://schemas.microsoft.com/office/drawing/2014/main" id="{58AFE940-87AC-4166-B9E5-DC4488D6F2D4}"/>
              </a:ext>
            </a:extLst>
          </p:cNvPr>
          <p:cNvSpPr/>
          <p:nvPr/>
        </p:nvSpPr>
        <p:spPr>
          <a:xfrm>
            <a:off x="8866749" y="4339554"/>
            <a:ext cx="2624666" cy="261610"/>
          </a:xfrm>
          <a:prstGeom prst="rect">
            <a:avLst/>
          </a:prstGeom>
        </p:spPr>
        <p:txBody>
          <a:bodyPr wrap="square">
            <a:spAutoFit/>
          </a:bodyPr>
          <a:lstStyle/>
          <a:p>
            <a:r>
              <a:rPr lang="en-GB" sz="1100" dirty="0">
                <a:latin typeface="Arial" panose="020B0604020202020204" pitchFamily="34" charset="0"/>
                <a:ea typeface="Calibri" panose="020F0502020204030204" pitchFamily="34" charset="0"/>
                <a:cs typeface="Arial" panose="020B0604020202020204" pitchFamily="34" charset="0"/>
              </a:rPr>
              <a:t>(Health Governance Unit, n.d.)</a:t>
            </a:r>
            <a:r>
              <a:rPr lang="en-GB" sz="1100" dirty="0">
                <a:solidFill>
                  <a:srgbClr val="777777"/>
                </a:solidFill>
                <a:effectLst/>
                <a:latin typeface="Arial" panose="020B0604020202020204" pitchFamily="34" charset="0"/>
                <a:ea typeface="Calibri" panose="020F050202020403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519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2464-5D63-4ABB-9E07-52D66E6DB42F}"/>
              </a:ext>
            </a:extLst>
          </p:cNvPr>
          <p:cNvSpPr>
            <a:spLocks noGrp="1"/>
          </p:cNvSpPr>
          <p:nvPr>
            <p:ph type="title"/>
          </p:nvPr>
        </p:nvSpPr>
        <p:spPr>
          <a:xfrm>
            <a:off x="838200" y="242749"/>
            <a:ext cx="10515600" cy="460589"/>
          </a:xfrm>
        </p:spPr>
        <p:txBody>
          <a:bodyPr>
            <a:normAutofit/>
          </a:bodyPr>
          <a:lstStyle/>
          <a:p>
            <a:pPr algn="ctr"/>
            <a:r>
              <a:rPr lang="en-GB" sz="2400" b="1" dirty="0">
                <a:latin typeface="Arial" panose="020B0604020202020204" pitchFamily="34" charset="0"/>
                <a:cs typeface="Arial" panose="020B0604020202020204" pitchFamily="34" charset="0"/>
              </a:rPr>
              <a:t>Swiss Cheese Model</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073D86-EEB7-403E-B00F-00B9F0B7713A}"/>
              </a:ext>
            </a:extLst>
          </p:cNvPr>
          <p:cNvSpPr>
            <a:spLocks noGrp="1"/>
          </p:cNvSpPr>
          <p:nvPr>
            <p:ph idx="1"/>
          </p:nvPr>
        </p:nvSpPr>
        <p:spPr>
          <a:xfrm>
            <a:off x="311541" y="1223603"/>
            <a:ext cx="11739432" cy="5448387"/>
          </a:xfrm>
        </p:spPr>
        <p:txBody>
          <a:bodyPr>
            <a:normAutofit/>
          </a:bodyPr>
          <a:lstStyle/>
          <a:p>
            <a:pPr marL="0" indent="0">
              <a:buNone/>
            </a:pPr>
            <a:r>
              <a:rPr lang="en-GB"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Writer own drawing</a:t>
            </a:r>
          </a:p>
          <a:p>
            <a:pPr marL="0" indent="0">
              <a:buNone/>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Incident reporting                                   </a:t>
            </a:r>
            <a:r>
              <a:rPr lang="en-GB" sz="1100" dirty="0"/>
              <a:t>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r>
              <a:rPr lang="en-GB" sz="1100" dirty="0"/>
              <a:t>○     ○</a:t>
            </a:r>
            <a:r>
              <a:rPr lang="en-GB" sz="1100" dirty="0">
                <a:latin typeface="Arial" panose="020B0604020202020204" pitchFamily="34" charset="0"/>
                <a:cs typeface="Arial" panose="020B0604020202020204" pitchFamily="34" charset="0"/>
              </a:rPr>
              <a:t>  </a:t>
            </a:r>
          </a:p>
          <a:p>
            <a:pPr marL="0" indent="0">
              <a:buNone/>
            </a:pPr>
            <a:r>
              <a:rPr lang="en-GB" sz="1100" dirty="0"/>
              <a:t>                                                                                                              </a:t>
            </a:r>
            <a:r>
              <a:rPr lang="en-GB" sz="1100" dirty="0">
                <a:latin typeface="Arial" panose="020B0604020202020204" pitchFamily="34" charset="0"/>
                <a:cs typeface="Arial" panose="020B0604020202020204" pitchFamily="34" charset="0"/>
              </a:rPr>
              <a:t>Leadership</a:t>
            </a:r>
          </a:p>
          <a:p>
            <a:pPr marL="0" indent="0">
              <a:buNone/>
            </a:pPr>
            <a:r>
              <a:rPr lang="en-GB" sz="1100" dirty="0"/>
              <a:t>                                                                                                                ○</a:t>
            </a:r>
            <a:endParaRPr lang="en-GB" sz="11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Governance</a:t>
            </a:r>
          </a:p>
          <a:p>
            <a:pPr marL="0" indent="0">
              <a:buNone/>
            </a:pPr>
            <a:r>
              <a:rPr lang="en-GB" sz="1100" dirty="0">
                <a:latin typeface="Arial" panose="020B0604020202020204" pitchFamily="34" charset="0"/>
                <a:cs typeface="Arial" panose="020B0604020202020204" pitchFamily="34" charset="0"/>
              </a:rPr>
              <a:t>                                                  </a:t>
            </a:r>
            <a:r>
              <a:rPr lang="en-GB" sz="1100" dirty="0"/>
              <a:t>○     ○</a:t>
            </a:r>
            <a:endParaRPr lang="en-GB" sz="11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External Regulation                          Patient Harm</a:t>
            </a:r>
          </a:p>
          <a:p>
            <a:pPr marL="0" indent="0">
              <a:buNone/>
            </a:pPr>
            <a:r>
              <a:rPr lang="en-GB" sz="1100" dirty="0"/>
              <a:t>                                                                             ○                                                         </a:t>
            </a:r>
            <a:r>
              <a:rPr lang="en-GB" sz="1100" dirty="0">
                <a:latin typeface="Arial" panose="020B0604020202020204" pitchFamily="34" charset="0"/>
                <a:cs typeface="Arial" panose="020B0604020202020204" pitchFamily="34" charset="0"/>
              </a:rPr>
              <a:t> </a:t>
            </a:r>
            <a:r>
              <a:rPr lang="en-GB" sz="1100" dirty="0"/>
              <a:t>○ </a:t>
            </a:r>
            <a:endParaRPr lang="en-GB" sz="11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p:txBody>
      </p:sp>
      <p:pic>
        <p:nvPicPr>
          <p:cNvPr id="7" name="Picture 6" descr="Swiss Cheese Model">
            <a:extLst>
              <a:ext uri="{FF2B5EF4-FFF2-40B4-BE49-F238E27FC236}">
                <a16:creationId xmlns:a16="http://schemas.microsoft.com/office/drawing/2014/main" id="{14364293-33F3-4026-B84B-B8F13230DA85}"/>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322575" y="1940617"/>
            <a:ext cx="4181475" cy="1505520"/>
          </a:xfrm>
          <a:prstGeom prst="rect">
            <a:avLst/>
          </a:prstGeom>
          <a:noFill/>
          <a:ln>
            <a:noFill/>
          </a:ln>
        </p:spPr>
      </p:pic>
      <p:sp>
        <p:nvSpPr>
          <p:cNvPr id="6" name="Rectangle 5">
            <a:extLst>
              <a:ext uri="{FF2B5EF4-FFF2-40B4-BE49-F238E27FC236}">
                <a16:creationId xmlns:a16="http://schemas.microsoft.com/office/drawing/2014/main" id="{37EF649C-48B3-4088-9C41-46986A467D21}"/>
              </a:ext>
            </a:extLst>
          </p:cNvPr>
          <p:cNvSpPr/>
          <p:nvPr/>
        </p:nvSpPr>
        <p:spPr>
          <a:xfrm>
            <a:off x="10472580" y="3170159"/>
            <a:ext cx="1071000" cy="261610"/>
          </a:xfrm>
          <a:prstGeom prst="rect">
            <a:avLst/>
          </a:prstGeom>
        </p:spPr>
        <p:txBody>
          <a:bodyPr wrap="square">
            <a:spAutoFit/>
          </a:bodyPr>
          <a:lstStyle/>
          <a:p>
            <a:r>
              <a:rPr lang="en-GB" sz="1100" dirty="0">
                <a:latin typeface="Calibri" panose="020F0502020204030204" pitchFamily="34" charset="0"/>
                <a:ea typeface="Calibri" panose="020F0502020204030204" pitchFamily="34" charset="0"/>
                <a:cs typeface="Times New Roman" panose="02020603050405020304" pitchFamily="18" charset="0"/>
              </a:rPr>
              <a:t>(</a:t>
            </a:r>
            <a:r>
              <a:rPr lang="en-GB" sz="1100" dirty="0" err="1">
                <a:latin typeface="Calibri" panose="020F0502020204030204" pitchFamily="34" charset="0"/>
                <a:ea typeface="Calibri" panose="020F0502020204030204" pitchFamily="34" charset="0"/>
                <a:cs typeface="Times New Roman" panose="02020603050405020304" pitchFamily="18" charset="0"/>
              </a:rPr>
              <a:t>Collidu</a:t>
            </a:r>
            <a:r>
              <a:rPr lang="en-GB" sz="1100" dirty="0">
                <a:latin typeface="Calibri" panose="020F0502020204030204" pitchFamily="34" charset="0"/>
                <a:ea typeface="Calibri" panose="020F0502020204030204" pitchFamily="34" charset="0"/>
                <a:cs typeface="Times New Roman" panose="02020603050405020304" pitchFamily="18" charset="0"/>
              </a:rPr>
              <a:t>, n.d.)</a:t>
            </a:r>
            <a:endParaRPr lang="en-GB" sz="1100" dirty="0"/>
          </a:p>
        </p:txBody>
      </p:sp>
      <p:graphicFrame>
        <p:nvGraphicFramePr>
          <p:cNvPr id="4" name="Table 3">
            <a:extLst>
              <a:ext uri="{FF2B5EF4-FFF2-40B4-BE49-F238E27FC236}">
                <a16:creationId xmlns:a16="http://schemas.microsoft.com/office/drawing/2014/main" id="{1716EC7C-2341-E7BD-02AF-F498C9E7E6B8}"/>
              </a:ext>
            </a:extLst>
          </p:cNvPr>
          <p:cNvGraphicFramePr>
            <a:graphicFrameLocks noGrp="1"/>
          </p:cNvGraphicFramePr>
          <p:nvPr>
            <p:extLst>
              <p:ext uri="{D42A27DB-BD31-4B8C-83A1-F6EECF244321}">
                <p14:modId xmlns:p14="http://schemas.microsoft.com/office/powerpoint/2010/main" val="3564872032"/>
              </p:ext>
            </p:extLst>
          </p:nvPr>
        </p:nvGraphicFramePr>
        <p:xfrm>
          <a:off x="328164" y="4350097"/>
          <a:ext cx="11429639" cy="2340494"/>
        </p:xfrm>
        <a:graphic>
          <a:graphicData uri="http://schemas.openxmlformats.org/drawingml/2006/table">
            <a:tbl>
              <a:tblPr/>
              <a:tblGrid>
                <a:gridCol w="11429639">
                  <a:extLst>
                    <a:ext uri="{9D8B030D-6E8A-4147-A177-3AD203B41FA5}">
                      <a16:colId xmlns:a16="http://schemas.microsoft.com/office/drawing/2014/main" val="2364256698"/>
                    </a:ext>
                  </a:extLst>
                </a:gridCol>
              </a:tblGrid>
              <a:tr h="2340494">
                <a:tc>
                  <a:txBody>
                    <a:bodyPr/>
                    <a:lstStyle/>
                    <a:p>
                      <a:pPr fontAlgn="t">
                        <a:lnSpc>
                          <a:spcPts val="1500"/>
                        </a:lnSpc>
                        <a:buNone/>
                      </a:pPr>
                      <a:endParaRPr lang="en-GB" sz="1100" b="0" i="0" dirty="0">
                        <a:effectLst/>
                        <a:latin typeface="Arial" panose="020B0604020202020204" pitchFamily="34" charset="0"/>
                        <a:cs typeface="Arial" panose="020B0604020202020204" pitchFamily="34" charset="0"/>
                      </a:endParaRP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45059501"/>
                  </a:ext>
                </a:extLst>
              </a:tr>
            </a:tbl>
          </a:graphicData>
        </a:graphic>
      </p:graphicFrame>
      <mc:AlternateContent xmlns:mc="http://schemas.openxmlformats.org/markup-compatibility/2006" xmlns:p14="http://schemas.microsoft.com/office/powerpoint/2010/main">
        <mc:Choice Requires="p14">
          <p:contentPart p14:bwMode="auto" r:id="rId3">
            <p14:nvContentPartPr>
              <p14:cNvPr id="41" name="Ink 40">
                <a:extLst>
                  <a:ext uri="{FF2B5EF4-FFF2-40B4-BE49-F238E27FC236}">
                    <a16:creationId xmlns:a16="http://schemas.microsoft.com/office/drawing/2014/main" id="{6B2C5C8F-8540-4EFA-B87B-6CE55CADDB56}"/>
                  </a:ext>
                </a:extLst>
              </p14:cNvPr>
              <p14:cNvContentPartPr/>
              <p14:nvPr/>
            </p14:nvContentPartPr>
            <p14:xfrm>
              <a:off x="2906769" y="2107657"/>
              <a:ext cx="795960" cy="230400"/>
            </p14:xfrm>
          </p:contentPart>
        </mc:Choice>
        <mc:Fallback xmlns="">
          <p:pic>
            <p:nvPicPr>
              <p:cNvPr id="41" name="Ink 40">
                <a:extLst>
                  <a:ext uri="{FF2B5EF4-FFF2-40B4-BE49-F238E27FC236}">
                    <a16:creationId xmlns:a16="http://schemas.microsoft.com/office/drawing/2014/main" id="{6B2C5C8F-8540-4EFA-B87B-6CE55CADDB56}"/>
                  </a:ext>
                </a:extLst>
              </p:cNvPr>
              <p:cNvPicPr/>
              <p:nvPr/>
            </p:nvPicPr>
            <p:blipFill>
              <a:blip r:embed="rId4"/>
              <a:stretch>
                <a:fillRect/>
              </a:stretch>
            </p:blipFill>
            <p:spPr>
              <a:xfrm>
                <a:off x="2900649" y="2101537"/>
                <a:ext cx="80820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2" name="Ink 41">
                <a:extLst>
                  <a:ext uri="{FF2B5EF4-FFF2-40B4-BE49-F238E27FC236}">
                    <a16:creationId xmlns:a16="http://schemas.microsoft.com/office/drawing/2014/main" id="{2C5B5A16-FE26-B9D3-A2D8-2437B9F54113}"/>
                  </a:ext>
                </a:extLst>
              </p14:cNvPr>
              <p14:cNvContentPartPr/>
              <p14:nvPr/>
            </p14:nvContentPartPr>
            <p14:xfrm>
              <a:off x="2915769" y="2345977"/>
              <a:ext cx="870480" cy="27000"/>
            </p14:xfrm>
          </p:contentPart>
        </mc:Choice>
        <mc:Fallback xmlns="">
          <p:pic>
            <p:nvPicPr>
              <p:cNvPr id="42" name="Ink 41">
                <a:extLst>
                  <a:ext uri="{FF2B5EF4-FFF2-40B4-BE49-F238E27FC236}">
                    <a16:creationId xmlns:a16="http://schemas.microsoft.com/office/drawing/2014/main" id="{2C5B5A16-FE26-B9D3-A2D8-2437B9F54113}"/>
                  </a:ext>
                </a:extLst>
              </p:cNvPr>
              <p:cNvPicPr/>
              <p:nvPr/>
            </p:nvPicPr>
            <p:blipFill>
              <a:blip r:embed="rId6"/>
              <a:stretch>
                <a:fillRect/>
              </a:stretch>
            </p:blipFill>
            <p:spPr>
              <a:xfrm>
                <a:off x="2909649" y="2339857"/>
                <a:ext cx="882720" cy="392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3" name="Ink 42">
                <a:extLst>
                  <a:ext uri="{FF2B5EF4-FFF2-40B4-BE49-F238E27FC236}">
                    <a16:creationId xmlns:a16="http://schemas.microsoft.com/office/drawing/2014/main" id="{B4BACE74-1A92-0238-3927-FB445F628E57}"/>
                  </a:ext>
                </a:extLst>
              </p14:cNvPr>
              <p14:cNvContentPartPr/>
              <p14:nvPr/>
            </p14:nvContentPartPr>
            <p14:xfrm>
              <a:off x="3699849" y="2113057"/>
              <a:ext cx="69120" cy="268200"/>
            </p14:xfrm>
          </p:contentPart>
        </mc:Choice>
        <mc:Fallback xmlns="">
          <p:pic>
            <p:nvPicPr>
              <p:cNvPr id="43" name="Ink 42">
                <a:extLst>
                  <a:ext uri="{FF2B5EF4-FFF2-40B4-BE49-F238E27FC236}">
                    <a16:creationId xmlns:a16="http://schemas.microsoft.com/office/drawing/2014/main" id="{B4BACE74-1A92-0238-3927-FB445F628E57}"/>
                  </a:ext>
                </a:extLst>
              </p:cNvPr>
              <p:cNvPicPr/>
              <p:nvPr/>
            </p:nvPicPr>
            <p:blipFill>
              <a:blip r:embed="rId8"/>
              <a:stretch>
                <a:fillRect/>
              </a:stretch>
            </p:blipFill>
            <p:spPr>
              <a:xfrm>
                <a:off x="3693729" y="2106937"/>
                <a:ext cx="81360" cy="2804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45" name="Ink 44">
                <a:extLst>
                  <a:ext uri="{FF2B5EF4-FFF2-40B4-BE49-F238E27FC236}">
                    <a16:creationId xmlns:a16="http://schemas.microsoft.com/office/drawing/2014/main" id="{45330E1B-AC27-1C12-89A0-0E7095E6F6B7}"/>
                  </a:ext>
                </a:extLst>
              </p14:cNvPr>
              <p14:cNvContentPartPr/>
              <p14:nvPr/>
            </p14:nvContentPartPr>
            <p14:xfrm>
              <a:off x="2924049" y="2363617"/>
              <a:ext cx="720" cy="388440"/>
            </p14:xfrm>
          </p:contentPart>
        </mc:Choice>
        <mc:Fallback xmlns="">
          <p:pic>
            <p:nvPicPr>
              <p:cNvPr id="45" name="Ink 44">
                <a:extLst>
                  <a:ext uri="{FF2B5EF4-FFF2-40B4-BE49-F238E27FC236}">
                    <a16:creationId xmlns:a16="http://schemas.microsoft.com/office/drawing/2014/main" id="{45330E1B-AC27-1C12-89A0-0E7095E6F6B7}"/>
                  </a:ext>
                </a:extLst>
              </p:cNvPr>
              <p:cNvPicPr/>
              <p:nvPr/>
            </p:nvPicPr>
            <p:blipFill>
              <a:blip r:embed="rId10"/>
              <a:stretch>
                <a:fillRect/>
              </a:stretch>
            </p:blipFill>
            <p:spPr>
              <a:xfrm>
                <a:off x="2911809" y="2357497"/>
                <a:ext cx="25200" cy="400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6" name="Ink 45">
                <a:extLst>
                  <a:ext uri="{FF2B5EF4-FFF2-40B4-BE49-F238E27FC236}">
                    <a16:creationId xmlns:a16="http://schemas.microsoft.com/office/drawing/2014/main" id="{E0DDA144-BA7C-A884-D5A1-3973E04C9162}"/>
                  </a:ext>
                </a:extLst>
              </p14:cNvPr>
              <p14:cNvContentPartPr/>
              <p14:nvPr/>
            </p14:nvContentPartPr>
            <p14:xfrm>
              <a:off x="3778329" y="2389537"/>
              <a:ext cx="360" cy="344520"/>
            </p14:xfrm>
          </p:contentPart>
        </mc:Choice>
        <mc:Fallback xmlns="">
          <p:pic>
            <p:nvPicPr>
              <p:cNvPr id="46" name="Ink 45">
                <a:extLst>
                  <a:ext uri="{FF2B5EF4-FFF2-40B4-BE49-F238E27FC236}">
                    <a16:creationId xmlns:a16="http://schemas.microsoft.com/office/drawing/2014/main" id="{E0DDA144-BA7C-A884-D5A1-3973E04C9162}"/>
                  </a:ext>
                </a:extLst>
              </p:cNvPr>
              <p:cNvPicPr/>
              <p:nvPr/>
            </p:nvPicPr>
            <p:blipFill>
              <a:blip r:embed="rId12"/>
              <a:stretch>
                <a:fillRect/>
              </a:stretch>
            </p:blipFill>
            <p:spPr>
              <a:xfrm>
                <a:off x="3772209" y="2383417"/>
                <a:ext cx="12600" cy="3567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48" name="Ink 47">
                <a:extLst>
                  <a:ext uri="{FF2B5EF4-FFF2-40B4-BE49-F238E27FC236}">
                    <a16:creationId xmlns:a16="http://schemas.microsoft.com/office/drawing/2014/main" id="{80F887EF-6E63-AF52-FBF5-57268A2C4D8C}"/>
                  </a:ext>
                </a:extLst>
              </p14:cNvPr>
              <p14:cNvContentPartPr/>
              <p14:nvPr/>
            </p14:nvContentPartPr>
            <p14:xfrm>
              <a:off x="2933049" y="2768977"/>
              <a:ext cx="879840" cy="9000"/>
            </p14:xfrm>
          </p:contentPart>
        </mc:Choice>
        <mc:Fallback xmlns="">
          <p:pic>
            <p:nvPicPr>
              <p:cNvPr id="48" name="Ink 47">
                <a:extLst>
                  <a:ext uri="{FF2B5EF4-FFF2-40B4-BE49-F238E27FC236}">
                    <a16:creationId xmlns:a16="http://schemas.microsoft.com/office/drawing/2014/main" id="{80F887EF-6E63-AF52-FBF5-57268A2C4D8C}"/>
                  </a:ext>
                </a:extLst>
              </p:cNvPr>
              <p:cNvPicPr/>
              <p:nvPr/>
            </p:nvPicPr>
            <p:blipFill>
              <a:blip r:embed="rId14"/>
              <a:stretch>
                <a:fillRect/>
              </a:stretch>
            </p:blipFill>
            <p:spPr>
              <a:xfrm>
                <a:off x="2926929" y="2762857"/>
                <a:ext cx="892080" cy="21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49" name="Ink 48">
                <a:extLst>
                  <a:ext uri="{FF2B5EF4-FFF2-40B4-BE49-F238E27FC236}">
                    <a16:creationId xmlns:a16="http://schemas.microsoft.com/office/drawing/2014/main" id="{9A162D41-20FA-0E81-8A7E-FC0180BE1FE3}"/>
                  </a:ext>
                </a:extLst>
              </p14:cNvPr>
              <p14:cNvContentPartPr/>
              <p14:nvPr/>
            </p14:nvContentPartPr>
            <p14:xfrm>
              <a:off x="3788769" y="2717137"/>
              <a:ext cx="7200" cy="43200"/>
            </p14:xfrm>
          </p:contentPart>
        </mc:Choice>
        <mc:Fallback xmlns="">
          <p:pic>
            <p:nvPicPr>
              <p:cNvPr id="49" name="Ink 48">
                <a:extLst>
                  <a:ext uri="{FF2B5EF4-FFF2-40B4-BE49-F238E27FC236}">
                    <a16:creationId xmlns:a16="http://schemas.microsoft.com/office/drawing/2014/main" id="{9A162D41-20FA-0E81-8A7E-FC0180BE1FE3}"/>
                  </a:ext>
                </a:extLst>
              </p:cNvPr>
              <p:cNvPicPr/>
              <p:nvPr/>
            </p:nvPicPr>
            <p:blipFill>
              <a:blip r:embed="rId16"/>
              <a:stretch>
                <a:fillRect/>
              </a:stretch>
            </p:blipFill>
            <p:spPr>
              <a:xfrm>
                <a:off x="3782649" y="2711017"/>
                <a:ext cx="19440" cy="554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50" name="Ink 49">
                <a:extLst>
                  <a:ext uri="{FF2B5EF4-FFF2-40B4-BE49-F238E27FC236}">
                    <a16:creationId xmlns:a16="http://schemas.microsoft.com/office/drawing/2014/main" id="{62EFAD2A-B816-2BA7-4CDE-7E4CCB03AECD}"/>
                  </a:ext>
                </a:extLst>
              </p14:cNvPr>
              <p14:cNvContentPartPr/>
              <p14:nvPr/>
            </p14:nvContentPartPr>
            <p14:xfrm>
              <a:off x="3433089" y="2155537"/>
              <a:ext cx="171000" cy="113040"/>
            </p14:xfrm>
          </p:contentPart>
        </mc:Choice>
        <mc:Fallback xmlns="">
          <p:pic>
            <p:nvPicPr>
              <p:cNvPr id="50" name="Ink 49">
                <a:extLst>
                  <a:ext uri="{FF2B5EF4-FFF2-40B4-BE49-F238E27FC236}">
                    <a16:creationId xmlns:a16="http://schemas.microsoft.com/office/drawing/2014/main" id="{62EFAD2A-B816-2BA7-4CDE-7E4CCB03AECD}"/>
                  </a:ext>
                </a:extLst>
              </p:cNvPr>
              <p:cNvPicPr/>
              <p:nvPr/>
            </p:nvPicPr>
            <p:blipFill>
              <a:blip r:embed="rId18"/>
              <a:stretch>
                <a:fillRect/>
              </a:stretch>
            </p:blipFill>
            <p:spPr>
              <a:xfrm>
                <a:off x="3426969" y="2149417"/>
                <a:ext cx="183240" cy="1252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53" name="Ink 52">
                <a:extLst>
                  <a:ext uri="{FF2B5EF4-FFF2-40B4-BE49-F238E27FC236}">
                    <a16:creationId xmlns:a16="http://schemas.microsoft.com/office/drawing/2014/main" id="{1B285C27-F99F-44BA-B09E-1C61D3675A14}"/>
                  </a:ext>
                </a:extLst>
              </p14:cNvPr>
              <p14:cNvContentPartPr/>
              <p14:nvPr/>
            </p14:nvContentPartPr>
            <p14:xfrm>
              <a:off x="2915769" y="2561977"/>
              <a:ext cx="147600" cy="223560"/>
            </p14:xfrm>
          </p:contentPart>
        </mc:Choice>
        <mc:Fallback xmlns="">
          <p:pic>
            <p:nvPicPr>
              <p:cNvPr id="53" name="Ink 52">
                <a:extLst>
                  <a:ext uri="{FF2B5EF4-FFF2-40B4-BE49-F238E27FC236}">
                    <a16:creationId xmlns:a16="http://schemas.microsoft.com/office/drawing/2014/main" id="{1B285C27-F99F-44BA-B09E-1C61D3675A14}"/>
                  </a:ext>
                </a:extLst>
              </p:cNvPr>
              <p:cNvPicPr/>
              <p:nvPr/>
            </p:nvPicPr>
            <p:blipFill>
              <a:blip r:embed="rId20"/>
              <a:stretch>
                <a:fillRect/>
              </a:stretch>
            </p:blipFill>
            <p:spPr>
              <a:xfrm>
                <a:off x="2909649" y="2555857"/>
                <a:ext cx="159840" cy="2358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54" name="Ink 53">
                <a:extLst>
                  <a:ext uri="{FF2B5EF4-FFF2-40B4-BE49-F238E27FC236}">
                    <a16:creationId xmlns:a16="http://schemas.microsoft.com/office/drawing/2014/main" id="{29D0ECCD-00B4-A9B0-3779-6CF5243A6BFA}"/>
                  </a:ext>
                </a:extLst>
              </p14:cNvPr>
              <p14:cNvContentPartPr/>
              <p14:nvPr/>
            </p14:nvContentPartPr>
            <p14:xfrm>
              <a:off x="3105489" y="2369377"/>
              <a:ext cx="358920" cy="175680"/>
            </p14:xfrm>
          </p:contentPart>
        </mc:Choice>
        <mc:Fallback xmlns="">
          <p:pic>
            <p:nvPicPr>
              <p:cNvPr id="54" name="Ink 53">
                <a:extLst>
                  <a:ext uri="{FF2B5EF4-FFF2-40B4-BE49-F238E27FC236}">
                    <a16:creationId xmlns:a16="http://schemas.microsoft.com/office/drawing/2014/main" id="{29D0ECCD-00B4-A9B0-3779-6CF5243A6BFA}"/>
                  </a:ext>
                </a:extLst>
              </p:cNvPr>
              <p:cNvPicPr/>
              <p:nvPr/>
            </p:nvPicPr>
            <p:blipFill>
              <a:blip r:embed="rId22"/>
              <a:stretch>
                <a:fillRect/>
              </a:stretch>
            </p:blipFill>
            <p:spPr>
              <a:xfrm>
                <a:off x="3099369" y="2363257"/>
                <a:ext cx="37116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56" name="Ink 55">
                <a:extLst>
                  <a:ext uri="{FF2B5EF4-FFF2-40B4-BE49-F238E27FC236}">
                    <a16:creationId xmlns:a16="http://schemas.microsoft.com/office/drawing/2014/main" id="{E029C9EB-0F89-B426-4D96-351039AE1022}"/>
                  </a:ext>
                </a:extLst>
              </p14:cNvPr>
              <p14:cNvContentPartPr/>
              <p14:nvPr/>
            </p14:nvContentPartPr>
            <p14:xfrm>
              <a:off x="3355329" y="2672857"/>
              <a:ext cx="293040" cy="97200"/>
            </p14:xfrm>
          </p:contentPart>
        </mc:Choice>
        <mc:Fallback xmlns="">
          <p:pic>
            <p:nvPicPr>
              <p:cNvPr id="56" name="Ink 55">
                <a:extLst>
                  <a:ext uri="{FF2B5EF4-FFF2-40B4-BE49-F238E27FC236}">
                    <a16:creationId xmlns:a16="http://schemas.microsoft.com/office/drawing/2014/main" id="{E029C9EB-0F89-B426-4D96-351039AE1022}"/>
                  </a:ext>
                </a:extLst>
              </p:cNvPr>
              <p:cNvPicPr/>
              <p:nvPr/>
            </p:nvPicPr>
            <p:blipFill>
              <a:blip r:embed="rId24"/>
              <a:stretch>
                <a:fillRect/>
              </a:stretch>
            </p:blipFill>
            <p:spPr>
              <a:xfrm>
                <a:off x="3349209" y="2666737"/>
                <a:ext cx="30528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57" name="Ink 56">
                <a:extLst>
                  <a:ext uri="{FF2B5EF4-FFF2-40B4-BE49-F238E27FC236}">
                    <a16:creationId xmlns:a16="http://schemas.microsoft.com/office/drawing/2014/main" id="{2027DB82-B654-E9DB-36EC-5C94B4B58705}"/>
                  </a:ext>
                </a:extLst>
              </p14:cNvPr>
              <p14:cNvContentPartPr/>
              <p14:nvPr/>
            </p14:nvContentPartPr>
            <p14:xfrm>
              <a:off x="3569889" y="2464417"/>
              <a:ext cx="124560" cy="120960"/>
            </p14:xfrm>
          </p:contentPart>
        </mc:Choice>
        <mc:Fallback xmlns="">
          <p:pic>
            <p:nvPicPr>
              <p:cNvPr id="57" name="Ink 56">
                <a:extLst>
                  <a:ext uri="{FF2B5EF4-FFF2-40B4-BE49-F238E27FC236}">
                    <a16:creationId xmlns:a16="http://schemas.microsoft.com/office/drawing/2014/main" id="{2027DB82-B654-E9DB-36EC-5C94B4B58705}"/>
                  </a:ext>
                </a:extLst>
              </p:cNvPr>
              <p:cNvPicPr/>
              <p:nvPr/>
            </p:nvPicPr>
            <p:blipFill>
              <a:blip r:embed="rId26"/>
              <a:stretch>
                <a:fillRect/>
              </a:stretch>
            </p:blipFill>
            <p:spPr>
              <a:xfrm>
                <a:off x="3563769" y="2458297"/>
                <a:ext cx="136800" cy="1332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58" name="Ink 57">
                <a:extLst>
                  <a:ext uri="{FF2B5EF4-FFF2-40B4-BE49-F238E27FC236}">
                    <a16:creationId xmlns:a16="http://schemas.microsoft.com/office/drawing/2014/main" id="{3B1AF4D7-19C6-2D8F-172C-0EDEC89A47DF}"/>
                  </a:ext>
                </a:extLst>
              </p14:cNvPr>
              <p14:cNvContentPartPr/>
              <p14:nvPr/>
            </p14:nvContentPartPr>
            <p14:xfrm>
              <a:off x="3216009" y="2666377"/>
              <a:ext cx="63360" cy="87480"/>
            </p14:xfrm>
          </p:contentPart>
        </mc:Choice>
        <mc:Fallback xmlns="">
          <p:pic>
            <p:nvPicPr>
              <p:cNvPr id="58" name="Ink 57">
                <a:extLst>
                  <a:ext uri="{FF2B5EF4-FFF2-40B4-BE49-F238E27FC236}">
                    <a16:creationId xmlns:a16="http://schemas.microsoft.com/office/drawing/2014/main" id="{3B1AF4D7-19C6-2D8F-172C-0EDEC89A47DF}"/>
                  </a:ext>
                </a:extLst>
              </p:cNvPr>
              <p:cNvPicPr/>
              <p:nvPr/>
            </p:nvPicPr>
            <p:blipFill>
              <a:blip r:embed="rId28"/>
              <a:stretch>
                <a:fillRect/>
              </a:stretch>
            </p:blipFill>
            <p:spPr>
              <a:xfrm>
                <a:off x="3209889" y="2660257"/>
                <a:ext cx="7560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59" name="Ink 58">
                <a:extLst>
                  <a:ext uri="{FF2B5EF4-FFF2-40B4-BE49-F238E27FC236}">
                    <a16:creationId xmlns:a16="http://schemas.microsoft.com/office/drawing/2014/main" id="{03D68349-FBD4-8DBC-EC27-2DAB869BF426}"/>
                  </a:ext>
                </a:extLst>
              </p14:cNvPr>
              <p14:cNvContentPartPr/>
              <p14:nvPr/>
            </p14:nvContentPartPr>
            <p14:xfrm>
              <a:off x="2992809" y="2405017"/>
              <a:ext cx="166680" cy="227160"/>
            </p14:xfrm>
          </p:contentPart>
        </mc:Choice>
        <mc:Fallback xmlns="">
          <p:pic>
            <p:nvPicPr>
              <p:cNvPr id="59" name="Ink 58">
                <a:extLst>
                  <a:ext uri="{FF2B5EF4-FFF2-40B4-BE49-F238E27FC236}">
                    <a16:creationId xmlns:a16="http://schemas.microsoft.com/office/drawing/2014/main" id="{03D68349-FBD4-8DBC-EC27-2DAB869BF426}"/>
                  </a:ext>
                </a:extLst>
              </p:cNvPr>
              <p:cNvPicPr/>
              <p:nvPr/>
            </p:nvPicPr>
            <p:blipFill>
              <a:blip r:embed="rId30"/>
              <a:stretch>
                <a:fillRect/>
              </a:stretch>
            </p:blipFill>
            <p:spPr>
              <a:xfrm>
                <a:off x="2986689" y="2398897"/>
                <a:ext cx="178920" cy="2394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60" name="Ink 59">
                <a:extLst>
                  <a:ext uri="{FF2B5EF4-FFF2-40B4-BE49-F238E27FC236}">
                    <a16:creationId xmlns:a16="http://schemas.microsoft.com/office/drawing/2014/main" id="{B277FB85-A26B-2706-4CD6-834D5D7E53AE}"/>
                  </a:ext>
                </a:extLst>
              </p14:cNvPr>
              <p14:cNvContentPartPr/>
              <p14:nvPr/>
            </p14:nvContentPartPr>
            <p14:xfrm>
              <a:off x="3373329" y="2528497"/>
              <a:ext cx="150120" cy="113400"/>
            </p14:xfrm>
          </p:contentPart>
        </mc:Choice>
        <mc:Fallback xmlns="">
          <p:pic>
            <p:nvPicPr>
              <p:cNvPr id="60" name="Ink 59">
                <a:extLst>
                  <a:ext uri="{FF2B5EF4-FFF2-40B4-BE49-F238E27FC236}">
                    <a16:creationId xmlns:a16="http://schemas.microsoft.com/office/drawing/2014/main" id="{B277FB85-A26B-2706-4CD6-834D5D7E53AE}"/>
                  </a:ext>
                </a:extLst>
              </p:cNvPr>
              <p:cNvPicPr/>
              <p:nvPr/>
            </p:nvPicPr>
            <p:blipFill>
              <a:blip r:embed="rId32"/>
              <a:stretch>
                <a:fillRect/>
              </a:stretch>
            </p:blipFill>
            <p:spPr>
              <a:xfrm>
                <a:off x="3367209" y="2522377"/>
                <a:ext cx="162360" cy="125640"/>
              </a:xfrm>
              <a:prstGeom prst="rect">
                <a:avLst/>
              </a:prstGeom>
            </p:spPr>
          </p:pic>
        </mc:Fallback>
      </mc:AlternateContent>
      <p:grpSp>
        <p:nvGrpSpPr>
          <p:cNvPr id="63" name="Group 62">
            <a:extLst>
              <a:ext uri="{FF2B5EF4-FFF2-40B4-BE49-F238E27FC236}">
                <a16:creationId xmlns:a16="http://schemas.microsoft.com/office/drawing/2014/main" id="{2E43FD3E-1855-3398-567D-5D35B5FE9972}"/>
              </a:ext>
            </a:extLst>
          </p:cNvPr>
          <p:cNvGrpSpPr/>
          <p:nvPr/>
        </p:nvGrpSpPr>
        <p:grpSpPr>
          <a:xfrm>
            <a:off x="3200169" y="2251297"/>
            <a:ext cx="526680" cy="108000"/>
            <a:chOff x="3200169" y="2251297"/>
            <a:chExt cx="526680" cy="108000"/>
          </a:xfrm>
        </p:grpSpPr>
        <mc:AlternateContent xmlns:mc="http://schemas.openxmlformats.org/markup-compatibility/2006" xmlns:p14="http://schemas.microsoft.com/office/powerpoint/2010/main">
          <mc:Choice Requires="p14">
            <p:contentPart p14:bwMode="auto" r:id="rId33">
              <p14:nvContentPartPr>
                <p14:cNvPr id="51" name="Ink 50">
                  <a:extLst>
                    <a:ext uri="{FF2B5EF4-FFF2-40B4-BE49-F238E27FC236}">
                      <a16:creationId xmlns:a16="http://schemas.microsoft.com/office/drawing/2014/main" id="{3F9E2F4C-FB56-DC12-FDC5-8DB1434E1C0E}"/>
                    </a:ext>
                  </a:extLst>
                </p14:cNvPr>
                <p14:cNvContentPartPr/>
                <p14:nvPr/>
              </p14:nvContentPartPr>
              <p14:xfrm>
                <a:off x="3645129" y="2277217"/>
                <a:ext cx="81720" cy="82080"/>
              </p14:xfrm>
            </p:contentPart>
          </mc:Choice>
          <mc:Fallback xmlns="">
            <p:pic>
              <p:nvPicPr>
                <p:cNvPr id="51" name="Ink 50">
                  <a:extLst>
                    <a:ext uri="{FF2B5EF4-FFF2-40B4-BE49-F238E27FC236}">
                      <a16:creationId xmlns:a16="http://schemas.microsoft.com/office/drawing/2014/main" id="{3F9E2F4C-FB56-DC12-FDC5-8DB1434E1C0E}"/>
                    </a:ext>
                  </a:extLst>
                </p:cNvPr>
                <p:cNvPicPr/>
                <p:nvPr/>
              </p:nvPicPr>
              <p:blipFill>
                <a:blip r:embed="rId34"/>
                <a:stretch>
                  <a:fillRect/>
                </a:stretch>
              </p:blipFill>
              <p:spPr>
                <a:xfrm>
                  <a:off x="3639009" y="2271097"/>
                  <a:ext cx="93960" cy="943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52" name="Ink 51">
                  <a:extLst>
                    <a:ext uri="{FF2B5EF4-FFF2-40B4-BE49-F238E27FC236}">
                      <a16:creationId xmlns:a16="http://schemas.microsoft.com/office/drawing/2014/main" id="{D01996C8-856E-075C-1D47-73966EEF37C4}"/>
                    </a:ext>
                  </a:extLst>
                </p14:cNvPr>
                <p14:cNvContentPartPr/>
                <p14:nvPr/>
              </p14:nvContentPartPr>
              <p14:xfrm>
                <a:off x="3200169" y="2251297"/>
                <a:ext cx="78120" cy="85680"/>
              </p14:xfrm>
            </p:contentPart>
          </mc:Choice>
          <mc:Fallback xmlns="">
            <p:pic>
              <p:nvPicPr>
                <p:cNvPr id="52" name="Ink 51">
                  <a:extLst>
                    <a:ext uri="{FF2B5EF4-FFF2-40B4-BE49-F238E27FC236}">
                      <a16:creationId xmlns:a16="http://schemas.microsoft.com/office/drawing/2014/main" id="{D01996C8-856E-075C-1D47-73966EEF37C4}"/>
                    </a:ext>
                  </a:extLst>
                </p:cNvPr>
                <p:cNvPicPr/>
                <p:nvPr/>
              </p:nvPicPr>
              <p:blipFill>
                <a:blip r:embed="rId36"/>
                <a:stretch>
                  <a:fillRect/>
                </a:stretch>
              </p:blipFill>
              <p:spPr>
                <a:xfrm>
                  <a:off x="3194049" y="2245177"/>
                  <a:ext cx="9036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61" name="Ink 60">
                  <a:extLst>
                    <a:ext uri="{FF2B5EF4-FFF2-40B4-BE49-F238E27FC236}">
                      <a16:creationId xmlns:a16="http://schemas.microsoft.com/office/drawing/2014/main" id="{9A2CB247-183C-C230-C8E9-7D743EA404F3}"/>
                    </a:ext>
                  </a:extLst>
                </p14:cNvPr>
                <p14:cNvContentPartPr/>
                <p14:nvPr/>
              </p14:nvContentPartPr>
              <p14:xfrm>
                <a:off x="3361089" y="2276137"/>
                <a:ext cx="82080" cy="81720"/>
              </p14:xfrm>
            </p:contentPart>
          </mc:Choice>
          <mc:Fallback xmlns="">
            <p:pic>
              <p:nvPicPr>
                <p:cNvPr id="61" name="Ink 60">
                  <a:extLst>
                    <a:ext uri="{FF2B5EF4-FFF2-40B4-BE49-F238E27FC236}">
                      <a16:creationId xmlns:a16="http://schemas.microsoft.com/office/drawing/2014/main" id="{9A2CB247-183C-C230-C8E9-7D743EA404F3}"/>
                    </a:ext>
                  </a:extLst>
                </p:cNvPr>
                <p:cNvPicPr/>
                <p:nvPr/>
              </p:nvPicPr>
              <p:blipFill>
                <a:blip r:embed="rId38"/>
                <a:stretch>
                  <a:fillRect/>
                </a:stretch>
              </p:blipFill>
              <p:spPr>
                <a:xfrm>
                  <a:off x="3354969" y="2270017"/>
                  <a:ext cx="94320" cy="93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9">
            <p14:nvContentPartPr>
              <p14:cNvPr id="62" name="Ink 61">
                <a:extLst>
                  <a:ext uri="{FF2B5EF4-FFF2-40B4-BE49-F238E27FC236}">
                    <a16:creationId xmlns:a16="http://schemas.microsoft.com/office/drawing/2014/main" id="{927012DF-4FC6-3895-0DAE-DEEE14FE9BF0}"/>
                  </a:ext>
                </a:extLst>
              </p14:cNvPr>
              <p14:cNvContentPartPr/>
              <p14:nvPr/>
            </p14:nvContentPartPr>
            <p14:xfrm>
              <a:off x="3542889" y="2241937"/>
              <a:ext cx="90360" cy="121320"/>
            </p14:xfrm>
          </p:contentPart>
        </mc:Choice>
        <mc:Fallback xmlns="">
          <p:pic>
            <p:nvPicPr>
              <p:cNvPr id="62" name="Ink 61">
                <a:extLst>
                  <a:ext uri="{FF2B5EF4-FFF2-40B4-BE49-F238E27FC236}">
                    <a16:creationId xmlns:a16="http://schemas.microsoft.com/office/drawing/2014/main" id="{927012DF-4FC6-3895-0DAE-DEEE14FE9BF0}"/>
                  </a:ext>
                </a:extLst>
              </p:cNvPr>
              <p:cNvPicPr/>
              <p:nvPr/>
            </p:nvPicPr>
            <p:blipFill>
              <a:blip r:embed="rId40"/>
              <a:stretch>
                <a:fillRect/>
              </a:stretch>
            </p:blipFill>
            <p:spPr>
              <a:xfrm>
                <a:off x="3536769" y="2235817"/>
                <a:ext cx="10260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65" name="Ink 64">
                <a:extLst>
                  <a:ext uri="{FF2B5EF4-FFF2-40B4-BE49-F238E27FC236}">
                    <a16:creationId xmlns:a16="http://schemas.microsoft.com/office/drawing/2014/main" id="{ED092E1A-D771-6B6C-B767-0105536C6343}"/>
                  </a:ext>
                </a:extLst>
              </p14:cNvPr>
              <p14:cNvContentPartPr/>
              <p14:nvPr/>
            </p14:nvContentPartPr>
            <p14:xfrm>
              <a:off x="3467649" y="2794537"/>
              <a:ext cx="173160" cy="216360"/>
            </p14:xfrm>
          </p:contentPart>
        </mc:Choice>
        <mc:Fallback xmlns="">
          <p:pic>
            <p:nvPicPr>
              <p:cNvPr id="65" name="Ink 64">
                <a:extLst>
                  <a:ext uri="{FF2B5EF4-FFF2-40B4-BE49-F238E27FC236}">
                    <a16:creationId xmlns:a16="http://schemas.microsoft.com/office/drawing/2014/main" id="{ED092E1A-D771-6B6C-B767-0105536C6343}"/>
                  </a:ext>
                </a:extLst>
              </p:cNvPr>
              <p:cNvPicPr/>
              <p:nvPr/>
            </p:nvPicPr>
            <p:blipFill>
              <a:blip r:embed="rId42"/>
              <a:stretch>
                <a:fillRect/>
              </a:stretch>
            </p:blipFill>
            <p:spPr>
              <a:xfrm>
                <a:off x="3461529" y="2788417"/>
                <a:ext cx="18540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66" name="Ink 65">
                <a:extLst>
                  <a:ext uri="{FF2B5EF4-FFF2-40B4-BE49-F238E27FC236}">
                    <a16:creationId xmlns:a16="http://schemas.microsoft.com/office/drawing/2014/main" id="{D3C909E7-A1FA-7410-D722-A53953D09336}"/>
                  </a:ext>
                </a:extLst>
              </p14:cNvPr>
              <p14:cNvContentPartPr/>
              <p14:nvPr/>
            </p14:nvContentPartPr>
            <p14:xfrm>
              <a:off x="3208809" y="2937457"/>
              <a:ext cx="709560" cy="219960"/>
            </p14:xfrm>
          </p:contentPart>
        </mc:Choice>
        <mc:Fallback xmlns="">
          <p:pic>
            <p:nvPicPr>
              <p:cNvPr id="66" name="Ink 65">
                <a:extLst>
                  <a:ext uri="{FF2B5EF4-FFF2-40B4-BE49-F238E27FC236}">
                    <a16:creationId xmlns:a16="http://schemas.microsoft.com/office/drawing/2014/main" id="{D3C909E7-A1FA-7410-D722-A53953D09336}"/>
                  </a:ext>
                </a:extLst>
              </p:cNvPr>
              <p:cNvPicPr/>
              <p:nvPr/>
            </p:nvPicPr>
            <p:blipFill>
              <a:blip r:embed="rId44"/>
              <a:stretch>
                <a:fillRect/>
              </a:stretch>
            </p:blipFill>
            <p:spPr>
              <a:xfrm>
                <a:off x="3202689" y="2931337"/>
                <a:ext cx="721800" cy="2322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67" name="Ink 66">
                <a:extLst>
                  <a:ext uri="{FF2B5EF4-FFF2-40B4-BE49-F238E27FC236}">
                    <a16:creationId xmlns:a16="http://schemas.microsoft.com/office/drawing/2014/main" id="{02A4167B-988C-4968-FC31-1B638EB93B94}"/>
                  </a:ext>
                </a:extLst>
              </p14:cNvPr>
              <p14:cNvContentPartPr/>
              <p14:nvPr/>
            </p14:nvContentPartPr>
            <p14:xfrm>
              <a:off x="3234729" y="3155617"/>
              <a:ext cx="818280" cy="53640"/>
            </p14:xfrm>
          </p:contentPart>
        </mc:Choice>
        <mc:Fallback xmlns="">
          <p:pic>
            <p:nvPicPr>
              <p:cNvPr id="67" name="Ink 66">
                <a:extLst>
                  <a:ext uri="{FF2B5EF4-FFF2-40B4-BE49-F238E27FC236}">
                    <a16:creationId xmlns:a16="http://schemas.microsoft.com/office/drawing/2014/main" id="{02A4167B-988C-4968-FC31-1B638EB93B94}"/>
                  </a:ext>
                </a:extLst>
              </p:cNvPr>
              <p:cNvPicPr/>
              <p:nvPr/>
            </p:nvPicPr>
            <p:blipFill>
              <a:blip r:embed="rId46"/>
              <a:stretch>
                <a:fillRect/>
              </a:stretch>
            </p:blipFill>
            <p:spPr>
              <a:xfrm>
                <a:off x="3228609" y="3149497"/>
                <a:ext cx="830520" cy="6588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69" name="Ink 68">
                <a:extLst>
                  <a:ext uri="{FF2B5EF4-FFF2-40B4-BE49-F238E27FC236}">
                    <a16:creationId xmlns:a16="http://schemas.microsoft.com/office/drawing/2014/main" id="{905FF8DF-CF45-D1D6-B7B5-34FC47089BBB}"/>
                  </a:ext>
                </a:extLst>
              </p14:cNvPr>
              <p14:cNvContentPartPr/>
              <p14:nvPr/>
            </p14:nvContentPartPr>
            <p14:xfrm>
              <a:off x="3933489" y="2941417"/>
              <a:ext cx="164520" cy="276480"/>
            </p14:xfrm>
          </p:contentPart>
        </mc:Choice>
        <mc:Fallback xmlns="">
          <p:pic>
            <p:nvPicPr>
              <p:cNvPr id="69" name="Ink 68">
                <a:extLst>
                  <a:ext uri="{FF2B5EF4-FFF2-40B4-BE49-F238E27FC236}">
                    <a16:creationId xmlns:a16="http://schemas.microsoft.com/office/drawing/2014/main" id="{905FF8DF-CF45-D1D6-B7B5-34FC47089BBB}"/>
                  </a:ext>
                </a:extLst>
              </p:cNvPr>
              <p:cNvPicPr/>
              <p:nvPr/>
            </p:nvPicPr>
            <p:blipFill>
              <a:blip r:embed="rId48"/>
              <a:stretch>
                <a:fillRect/>
              </a:stretch>
            </p:blipFill>
            <p:spPr>
              <a:xfrm>
                <a:off x="3927369" y="2935297"/>
                <a:ext cx="176760" cy="28872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70" name="Ink 69">
                <a:extLst>
                  <a:ext uri="{FF2B5EF4-FFF2-40B4-BE49-F238E27FC236}">
                    <a16:creationId xmlns:a16="http://schemas.microsoft.com/office/drawing/2014/main" id="{05EF8DAF-593F-3EA9-8CE3-229D1D8C0255}"/>
                  </a:ext>
                </a:extLst>
              </p14:cNvPr>
              <p14:cNvContentPartPr/>
              <p14:nvPr/>
            </p14:nvContentPartPr>
            <p14:xfrm>
              <a:off x="3286209" y="3157057"/>
              <a:ext cx="87480" cy="387000"/>
            </p14:xfrm>
          </p:contentPart>
        </mc:Choice>
        <mc:Fallback xmlns="">
          <p:pic>
            <p:nvPicPr>
              <p:cNvPr id="70" name="Ink 69">
                <a:extLst>
                  <a:ext uri="{FF2B5EF4-FFF2-40B4-BE49-F238E27FC236}">
                    <a16:creationId xmlns:a16="http://schemas.microsoft.com/office/drawing/2014/main" id="{05EF8DAF-593F-3EA9-8CE3-229D1D8C0255}"/>
                  </a:ext>
                </a:extLst>
              </p:cNvPr>
              <p:cNvPicPr/>
              <p:nvPr/>
            </p:nvPicPr>
            <p:blipFill>
              <a:blip r:embed="rId50"/>
              <a:stretch>
                <a:fillRect/>
              </a:stretch>
            </p:blipFill>
            <p:spPr>
              <a:xfrm>
                <a:off x="3280089" y="3150937"/>
                <a:ext cx="99720" cy="39924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71" name="Ink 70">
                <a:extLst>
                  <a:ext uri="{FF2B5EF4-FFF2-40B4-BE49-F238E27FC236}">
                    <a16:creationId xmlns:a16="http://schemas.microsoft.com/office/drawing/2014/main" id="{67D1D20E-8496-230B-1575-0B48FF6CD20A}"/>
                  </a:ext>
                </a:extLst>
              </p14:cNvPr>
              <p14:cNvContentPartPr/>
              <p14:nvPr/>
            </p14:nvContentPartPr>
            <p14:xfrm>
              <a:off x="4088289" y="3225817"/>
              <a:ext cx="10080" cy="215280"/>
            </p14:xfrm>
          </p:contentPart>
        </mc:Choice>
        <mc:Fallback xmlns="">
          <p:pic>
            <p:nvPicPr>
              <p:cNvPr id="71" name="Ink 70">
                <a:extLst>
                  <a:ext uri="{FF2B5EF4-FFF2-40B4-BE49-F238E27FC236}">
                    <a16:creationId xmlns:a16="http://schemas.microsoft.com/office/drawing/2014/main" id="{67D1D20E-8496-230B-1575-0B48FF6CD20A}"/>
                  </a:ext>
                </a:extLst>
              </p:cNvPr>
              <p:cNvPicPr/>
              <p:nvPr/>
            </p:nvPicPr>
            <p:blipFill>
              <a:blip r:embed="rId52"/>
              <a:stretch>
                <a:fillRect/>
              </a:stretch>
            </p:blipFill>
            <p:spPr>
              <a:xfrm>
                <a:off x="4082169" y="3219697"/>
                <a:ext cx="22320" cy="2275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73" name="Ink 72">
                <a:extLst>
                  <a:ext uri="{FF2B5EF4-FFF2-40B4-BE49-F238E27FC236}">
                    <a16:creationId xmlns:a16="http://schemas.microsoft.com/office/drawing/2014/main" id="{5EFFA893-3485-6434-DEEE-9BD14C76CF8A}"/>
                  </a:ext>
                </a:extLst>
              </p14:cNvPr>
              <p14:cNvContentPartPr/>
              <p14:nvPr/>
            </p14:nvContentPartPr>
            <p14:xfrm>
              <a:off x="3381249" y="3433177"/>
              <a:ext cx="759600" cy="95040"/>
            </p14:xfrm>
          </p:contentPart>
        </mc:Choice>
        <mc:Fallback xmlns="">
          <p:pic>
            <p:nvPicPr>
              <p:cNvPr id="73" name="Ink 72">
                <a:extLst>
                  <a:ext uri="{FF2B5EF4-FFF2-40B4-BE49-F238E27FC236}">
                    <a16:creationId xmlns:a16="http://schemas.microsoft.com/office/drawing/2014/main" id="{5EFFA893-3485-6434-DEEE-9BD14C76CF8A}"/>
                  </a:ext>
                </a:extLst>
              </p:cNvPr>
              <p:cNvPicPr/>
              <p:nvPr/>
            </p:nvPicPr>
            <p:blipFill>
              <a:blip r:embed="rId54"/>
              <a:stretch>
                <a:fillRect/>
              </a:stretch>
            </p:blipFill>
            <p:spPr>
              <a:xfrm>
                <a:off x="3375129" y="3427057"/>
                <a:ext cx="77184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74" name="Ink 73">
                <a:extLst>
                  <a:ext uri="{FF2B5EF4-FFF2-40B4-BE49-F238E27FC236}">
                    <a16:creationId xmlns:a16="http://schemas.microsoft.com/office/drawing/2014/main" id="{FEEC5C17-D1B2-9CF0-97B5-E087CAEC622B}"/>
                  </a:ext>
                </a:extLst>
              </p14:cNvPr>
              <p14:cNvContentPartPr/>
              <p14:nvPr/>
            </p14:nvContentPartPr>
            <p14:xfrm>
              <a:off x="3372609" y="3166417"/>
              <a:ext cx="123120" cy="112680"/>
            </p14:xfrm>
          </p:contentPart>
        </mc:Choice>
        <mc:Fallback xmlns="">
          <p:pic>
            <p:nvPicPr>
              <p:cNvPr id="74" name="Ink 73">
                <a:extLst>
                  <a:ext uri="{FF2B5EF4-FFF2-40B4-BE49-F238E27FC236}">
                    <a16:creationId xmlns:a16="http://schemas.microsoft.com/office/drawing/2014/main" id="{FEEC5C17-D1B2-9CF0-97B5-E087CAEC622B}"/>
                  </a:ext>
                </a:extLst>
              </p:cNvPr>
              <p:cNvPicPr/>
              <p:nvPr/>
            </p:nvPicPr>
            <p:blipFill>
              <a:blip r:embed="rId56"/>
              <a:stretch>
                <a:fillRect/>
              </a:stretch>
            </p:blipFill>
            <p:spPr>
              <a:xfrm>
                <a:off x="3366489" y="3160297"/>
                <a:ext cx="13536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76" name="Ink 75">
                <a:extLst>
                  <a:ext uri="{FF2B5EF4-FFF2-40B4-BE49-F238E27FC236}">
                    <a16:creationId xmlns:a16="http://schemas.microsoft.com/office/drawing/2014/main" id="{0850386D-9623-EB97-4767-5B841817503B}"/>
                  </a:ext>
                </a:extLst>
              </p14:cNvPr>
              <p14:cNvContentPartPr/>
              <p14:nvPr/>
            </p14:nvContentPartPr>
            <p14:xfrm>
              <a:off x="3545769" y="3232657"/>
              <a:ext cx="169560" cy="169560"/>
            </p14:xfrm>
          </p:contentPart>
        </mc:Choice>
        <mc:Fallback xmlns="">
          <p:pic>
            <p:nvPicPr>
              <p:cNvPr id="76" name="Ink 75">
                <a:extLst>
                  <a:ext uri="{FF2B5EF4-FFF2-40B4-BE49-F238E27FC236}">
                    <a16:creationId xmlns:a16="http://schemas.microsoft.com/office/drawing/2014/main" id="{0850386D-9623-EB97-4767-5B841817503B}"/>
                  </a:ext>
                </a:extLst>
              </p:cNvPr>
              <p:cNvPicPr/>
              <p:nvPr/>
            </p:nvPicPr>
            <p:blipFill>
              <a:blip r:embed="rId58"/>
              <a:stretch>
                <a:fillRect/>
              </a:stretch>
            </p:blipFill>
            <p:spPr>
              <a:xfrm>
                <a:off x="3539649" y="3226537"/>
                <a:ext cx="181800" cy="1818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77" name="Ink 76">
                <a:extLst>
                  <a:ext uri="{FF2B5EF4-FFF2-40B4-BE49-F238E27FC236}">
                    <a16:creationId xmlns:a16="http://schemas.microsoft.com/office/drawing/2014/main" id="{C6F5C92F-D4BA-6614-8326-D417588F0DB5}"/>
                  </a:ext>
                </a:extLst>
              </p14:cNvPr>
              <p14:cNvContentPartPr/>
              <p14:nvPr/>
            </p14:nvContentPartPr>
            <p14:xfrm>
              <a:off x="3424449" y="3414097"/>
              <a:ext cx="218160" cy="105840"/>
            </p14:xfrm>
          </p:contentPart>
        </mc:Choice>
        <mc:Fallback xmlns="">
          <p:pic>
            <p:nvPicPr>
              <p:cNvPr id="77" name="Ink 76">
                <a:extLst>
                  <a:ext uri="{FF2B5EF4-FFF2-40B4-BE49-F238E27FC236}">
                    <a16:creationId xmlns:a16="http://schemas.microsoft.com/office/drawing/2014/main" id="{C6F5C92F-D4BA-6614-8326-D417588F0DB5}"/>
                  </a:ext>
                </a:extLst>
              </p:cNvPr>
              <p:cNvPicPr/>
              <p:nvPr/>
            </p:nvPicPr>
            <p:blipFill>
              <a:blip r:embed="rId60"/>
              <a:stretch>
                <a:fillRect/>
              </a:stretch>
            </p:blipFill>
            <p:spPr>
              <a:xfrm>
                <a:off x="3418329" y="3407977"/>
                <a:ext cx="230400" cy="118080"/>
              </a:xfrm>
              <a:prstGeom prst="rect">
                <a:avLst/>
              </a:prstGeom>
            </p:spPr>
          </p:pic>
        </mc:Fallback>
      </mc:AlternateContent>
      <p:grpSp>
        <p:nvGrpSpPr>
          <p:cNvPr id="82" name="Group 81">
            <a:extLst>
              <a:ext uri="{FF2B5EF4-FFF2-40B4-BE49-F238E27FC236}">
                <a16:creationId xmlns:a16="http://schemas.microsoft.com/office/drawing/2014/main" id="{84B4D6CB-9103-B35D-24A5-8A4C9E1D1B94}"/>
              </a:ext>
            </a:extLst>
          </p:cNvPr>
          <p:cNvGrpSpPr/>
          <p:nvPr/>
        </p:nvGrpSpPr>
        <p:grpSpPr>
          <a:xfrm>
            <a:off x="3683289" y="3182977"/>
            <a:ext cx="388440" cy="266760"/>
            <a:chOff x="3683289" y="3182977"/>
            <a:chExt cx="388440" cy="266760"/>
          </a:xfrm>
        </p:grpSpPr>
        <mc:AlternateContent xmlns:mc="http://schemas.openxmlformats.org/markup-compatibility/2006" xmlns:p14="http://schemas.microsoft.com/office/powerpoint/2010/main">
          <mc:Choice Requires="p14">
            <p:contentPart p14:bwMode="auto" r:id="rId61">
              <p14:nvContentPartPr>
                <p14:cNvPr id="78" name="Ink 77">
                  <a:extLst>
                    <a:ext uri="{FF2B5EF4-FFF2-40B4-BE49-F238E27FC236}">
                      <a16:creationId xmlns:a16="http://schemas.microsoft.com/office/drawing/2014/main" id="{F30F262C-9372-7425-3F41-F9EFBE26A5F5}"/>
                    </a:ext>
                  </a:extLst>
                </p14:cNvPr>
                <p14:cNvContentPartPr/>
                <p14:nvPr/>
              </p14:nvContentPartPr>
              <p14:xfrm>
                <a:off x="3907209" y="3294577"/>
                <a:ext cx="164520" cy="155160"/>
              </p14:xfrm>
            </p:contentPart>
          </mc:Choice>
          <mc:Fallback xmlns="">
            <p:pic>
              <p:nvPicPr>
                <p:cNvPr id="78" name="Ink 77">
                  <a:extLst>
                    <a:ext uri="{FF2B5EF4-FFF2-40B4-BE49-F238E27FC236}">
                      <a16:creationId xmlns:a16="http://schemas.microsoft.com/office/drawing/2014/main" id="{F30F262C-9372-7425-3F41-F9EFBE26A5F5}"/>
                    </a:ext>
                  </a:extLst>
                </p:cNvPr>
                <p:cNvPicPr/>
                <p:nvPr/>
              </p:nvPicPr>
              <p:blipFill>
                <a:blip r:embed="rId62"/>
                <a:stretch>
                  <a:fillRect/>
                </a:stretch>
              </p:blipFill>
              <p:spPr>
                <a:xfrm>
                  <a:off x="3901089" y="3288457"/>
                  <a:ext cx="17676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79" name="Ink 78">
                  <a:extLst>
                    <a:ext uri="{FF2B5EF4-FFF2-40B4-BE49-F238E27FC236}">
                      <a16:creationId xmlns:a16="http://schemas.microsoft.com/office/drawing/2014/main" id="{04DF98DF-4E74-C167-7459-1BAB9CC8CF48}"/>
                    </a:ext>
                  </a:extLst>
                </p14:cNvPr>
                <p14:cNvContentPartPr/>
                <p14:nvPr/>
              </p14:nvContentPartPr>
              <p14:xfrm>
                <a:off x="3683289" y="3182977"/>
                <a:ext cx="229680" cy="79200"/>
              </p14:xfrm>
            </p:contentPart>
          </mc:Choice>
          <mc:Fallback xmlns="">
            <p:pic>
              <p:nvPicPr>
                <p:cNvPr id="79" name="Ink 78">
                  <a:extLst>
                    <a:ext uri="{FF2B5EF4-FFF2-40B4-BE49-F238E27FC236}">
                      <a16:creationId xmlns:a16="http://schemas.microsoft.com/office/drawing/2014/main" id="{04DF98DF-4E74-C167-7459-1BAB9CC8CF48}"/>
                    </a:ext>
                  </a:extLst>
                </p:cNvPr>
                <p:cNvPicPr/>
                <p:nvPr/>
              </p:nvPicPr>
              <p:blipFill>
                <a:blip r:embed="rId64"/>
                <a:stretch>
                  <a:fillRect/>
                </a:stretch>
              </p:blipFill>
              <p:spPr>
                <a:xfrm>
                  <a:off x="3677169" y="3176857"/>
                  <a:ext cx="241920" cy="914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81" name="Ink 80">
                  <a:extLst>
                    <a:ext uri="{FF2B5EF4-FFF2-40B4-BE49-F238E27FC236}">
                      <a16:creationId xmlns:a16="http://schemas.microsoft.com/office/drawing/2014/main" id="{75C49DBB-65B7-1F8E-DC89-F964A34DFF89}"/>
                    </a:ext>
                  </a:extLst>
                </p14:cNvPr>
                <p14:cNvContentPartPr/>
                <p14:nvPr/>
              </p14:nvContentPartPr>
              <p14:xfrm>
                <a:off x="3802089" y="3324097"/>
                <a:ext cx="71280" cy="108720"/>
              </p14:xfrm>
            </p:contentPart>
          </mc:Choice>
          <mc:Fallback xmlns="">
            <p:pic>
              <p:nvPicPr>
                <p:cNvPr id="81" name="Ink 80">
                  <a:extLst>
                    <a:ext uri="{FF2B5EF4-FFF2-40B4-BE49-F238E27FC236}">
                      <a16:creationId xmlns:a16="http://schemas.microsoft.com/office/drawing/2014/main" id="{75C49DBB-65B7-1F8E-DC89-F964A34DFF89}"/>
                    </a:ext>
                  </a:extLst>
                </p:cNvPr>
                <p:cNvPicPr/>
                <p:nvPr/>
              </p:nvPicPr>
              <p:blipFill>
                <a:blip r:embed="rId66"/>
                <a:stretch>
                  <a:fillRect/>
                </a:stretch>
              </p:blipFill>
              <p:spPr>
                <a:xfrm>
                  <a:off x="3795969" y="3317977"/>
                  <a:ext cx="83520" cy="120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7">
            <p14:nvContentPartPr>
              <p14:cNvPr id="83" name="Ink 82">
                <a:extLst>
                  <a:ext uri="{FF2B5EF4-FFF2-40B4-BE49-F238E27FC236}">
                    <a16:creationId xmlns:a16="http://schemas.microsoft.com/office/drawing/2014/main" id="{1504EB40-CF6B-5270-7EFB-4B24BD272C40}"/>
                  </a:ext>
                </a:extLst>
              </p14:cNvPr>
              <p14:cNvContentPartPr/>
              <p14:nvPr/>
            </p14:nvContentPartPr>
            <p14:xfrm>
              <a:off x="3520569" y="3027817"/>
              <a:ext cx="102600" cy="104400"/>
            </p14:xfrm>
          </p:contentPart>
        </mc:Choice>
        <mc:Fallback xmlns="">
          <p:pic>
            <p:nvPicPr>
              <p:cNvPr id="83" name="Ink 82">
                <a:extLst>
                  <a:ext uri="{FF2B5EF4-FFF2-40B4-BE49-F238E27FC236}">
                    <a16:creationId xmlns:a16="http://schemas.microsoft.com/office/drawing/2014/main" id="{1504EB40-CF6B-5270-7EFB-4B24BD272C40}"/>
                  </a:ext>
                </a:extLst>
              </p:cNvPr>
              <p:cNvPicPr/>
              <p:nvPr/>
            </p:nvPicPr>
            <p:blipFill>
              <a:blip r:embed="rId68"/>
              <a:stretch>
                <a:fillRect/>
              </a:stretch>
            </p:blipFill>
            <p:spPr>
              <a:xfrm>
                <a:off x="3514449" y="3021697"/>
                <a:ext cx="114840" cy="116640"/>
              </a:xfrm>
              <a:prstGeom prst="rect">
                <a:avLst/>
              </a:prstGeom>
            </p:spPr>
          </p:pic>
        </mc:Fallback>
      </mc:AlternateContent>
      <p:grpSp>
        <p:nvGrpSpPr>
          <p:cNvPr id="89" name="Group 88">
            <a:extLst>
              <a:ext uri="{FF2B5EF4-FFF2-40B4-BE49-F238E27FC236}">
                <a16:creationId xmlns:a16="http://schemas.microsoft.com/office/drawing/2014/main" id="{CC72D0B1-968B-EBA3-FC78-B5EEA378E266}"/>
              </a:ext>
            </a:extLst>
          </p:cNvPr>
          <p:cNvGrpSpPr/>
          <p:nvPr/>
        </p:nvGrpSpPr>
        <p:grpSpPr>
          <a:xfrm>
            <a:off x="3674289" y="2993257"/>
            <a:ext cx="354240" cy="181440"/>
            <a:chOff x="3674289" y="2993257"/>
            <a:chExt cx="354240" cy="181440"/>
          </a:xfrm>
        </p:grpSpPr>
        <mc:AlternateContent xmlns:mc="http://schemas.openxmlformats.org/markup-compatibility/2006" xmlns:p14="http://schemas.microsoft.com/office/powerpoint/2010/main">
          <mc:Choice Requires="p14">
            <p:contentPart p14:bwMode="auto" r:id="rId69">
              <p14:nvContentPartPr>
                <p14:cNvPr id="84" name="Ink 83">
                  <a:extLst>
                    <a:ext uri="{FF2B5EF4-FFF2-40B4-BE49-F238E27FC236}">
                      <a16:creationId xmlns:a16="http://schemas.microsoft.com/office/drawing/2014/main" id="{DB775941-4C7B-C9D2-3881-7F87CFB1A4E4}"/>
                    </a:ext>
                  </a:extLst>
                </p14:cNvPr>
                <p14:cNvContentPartPr/>
                <p14:nvPr/>
              </p14:nvContentPartPr>
              <p14:xfrm>
                <a:off x="3674289" y="3045817"/>
                <a:ext cx="86760" cy="100800"/>
              </p14:xfrm>
            </p:contentPart>
          </mc:Choice>
          <mc:Fallback xmlns="">
            <p:pic>
              <p:nvPicPr>
                <p:cNvPr id="84" name="Ink 83">
                  <a:extLst>
                    <a:ext uri="{FF2B5EF4-FFF2-40B4-BE49-F238E27FC236}">
                      <a16:creationId xmlns:a16="http://schemas.microsoft.com/office/drawing/2014/main" id="{DB775941-4C7B-C9D2-3881-7F87CFB1A4E4}"/>
                    </a:ext>
                  </a:extLst>
                </p:cNvPr>
                <p:cNvPicPr/>
                <p:nvPr/>
              </p:nvPicPr>
              <p:blipFill>
                <a:blip r:embed="rId70"/>
                <a:stretch>
                  <a:fillRect/>
                </a:stretch>
              </p:blipFill>
              <p:spPr>
                <a:xfrm>
                  <a:off x="3668169" y="3039697"/>
                  <a:ext cx="99000" cy="11304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85" name="Ink 84">
                  <a:extLst>
                    <a:ext uri="{FF2B5EF4-FFF2-40B4-BE49-F238E27FC236}">
                      <a16:creationId xmlns:a16="http://schemas.microsoft.com/office/drawing/2014/main" id="{4DB9A3E7-8C4B-DF6F-9FAA-93786D22F34D}"/>
                    </a:ext>
                  </a:extLst>
                </p14:cNvPr>
                <p14:cNvContentPartPr/>
                <p14:nvPr/>
              </p14:nvContentPartPr>
              <p14:xfrm>
                <a:off x="3829809" y="2993257"/>
                <a:ext cx="162000" cy="87840"/>
              </p14:xfrm>
            </p:contentPart>
          </mc:Choice>
          <mc:Fallback xmlns="">
            <p:pic>
              <p:nvPicPr>
                <p:cNvPr id="85" name="Ink 84">
                  <a:extLst>
                    <a:ext uri="{FF2B5EF4-FFF2-40B4-BE49-F238E27FC236}">
                      <a16:creationId xmlns:a16="http://schemas.microsoft.com/office/drawing/2014/main" id="{4DB9A3E7-8C4B-DF6F-9FAA-93786D22F34D}"/>
                    </a:ext>
                  </a:extLst>
                </p:cNvPr>
                <p:cNvPicPr/>
                <p:nvPr/>
              </p:nvPicPr>
              <p:blipFill>
                <a:blip r:embed="rId72"/>
                <a:stretch>
                  <a:fillRect/>
                </a:stretch>
              </p:blipFill>
              <p:spPr>
                <a:xfrm>
                  <a:off x="3823689" y="2987137"/>
                  <a:ext cx="17424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87" name="Ink 86">
                  <a:extLst>
                    <a:ext uri="{FF2B5EF4-FFF2-40B4-BE49-F238E27FC236}">
                      <a16:creationId xmlns:a16="http://schemas.microsoft.com/office/drawing/2014/main" id="{44BBD7C2-B40D-6881-072F-2CD18EF6BE2A}"/>
                    </a:ext>
                  </a:extLst>
                </p14:cNvPr>
                <p14:cNvContentPartPr/>
                <p14:nvPr/>
              </p14:nvContentPartPr>
              <p14:xfrm>
                <a:off x="3982809" y="3131137"/>
                <a:ext cx="45720" cy="43560"/>
              </p14:xfrm>
            </p:contentPart>
          </mc:Choice>
          <mc:Fallback xmlns="">
            <p:pic>
              <p:nvPicPr>
                <p:cNvPr id="87" name="Ink 86">
                  <a:extLst>
                    <a:ext uri="{FF2B5EF4-FFF2-40B4-BE49-F238E27FC236}">
                      <a16:creationId xmlns:a16="http://schemas.microsoft.com/office/drawing/2014/main" id="{44BBD7C2-B40D-6881-072F-2CD18EF6BE2A}"/>
                    </a:ext>
                  </a:extLst>
                </p:cNvPr>
                <p:cNvPicPr/>
                <p:nvPr/>
              </p:nvPicPr>
              <p:blipFill>
                <a:blip r:embed="rId74"/>
                <a:stretch>
                  <a:fillRect/>
                </a:stretch>
              </p:blipFill>
              <p:spPr>
                <a:xfrm>
                  <a:off x="3976689" y="3125017"/>
                  <a:ext cx="57960" cy="5580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88" name="Ink 87">
                  <a:extLst>
                    <a:ext uri="{FF2B5EF4-FFF2-40B4-BE49-F238E27FC236}">
                      <a16:creationId xmlns:a16="http://schemas.microsoft.com/office/drawing/2014/main" id="{D11D7492-0132-279F-2F08-7126686D736B}"/>
                    </a:ext>
                  </a:extLst>
                </p14:cNvPr>
                <p14:cNvContentPartPr/>
                <p14:nvPr/>
              </p14:nvContentPartPr>
              <p14:xfrm>
                <a:off x="3874809" y="3103417"/>
                <a:ext cx="62280" cy="64080"/>
              </p14:xfrm>
            </p:contentPart>
          </mc:Choice>
          <mc:Fallback xmlns="">
            <p:pic>
              <p:nvPicPr>
                <p:cNvPr id="88" name="Ink 87">
                  <a:extLst>
                    <a:ext uri="{FF2B5EF4-FFF2-40B4-BE49-F238E27FC236}">
                      <a16:creationId xmlns:a16="http://schemas.microsoft.com/office/drawing/2014/main" id="{D11D7492-0132-279F-2F08-7126686D736B}"/>
                    </a:ext>
                  </a:extLst>
                </p:cNvPr>
                <p:cNvPicPr/>
                <p:nvPr/>
              </p:nvPicPr>
              <p:blipFill>
                <a:blip r:embed="rId76"/>
                <a:stretch>
                  <a:fillRect/>
                </a:stretch>
              </p:blipFill>
              <p:spPr>
                <a:xfrm>
                  <a:off x="3868689" y="3097297"/>
                  <a:ext cx="74520" cy="76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7">
            <p14:nvContentPartPr>
              <p14:cNvPr id="90" name="Ink 89">
                <a:extLst>
                  <a:ext uri="{FF2B5EF4-FFF2-40B4-BE49-F238E27FC236}">
                    <a16:creationId xmlns:a16="http://schemas.microsoft.com/office/drawing/2014/main" id="{7C8950A8-A043-86A2-6F37-C9BE382449DD}"/>
                  </a:ext>
                </a:extLst>
              </p14:cNvPr>
              <p14:cNvContentPartPr/>
              <p14:nvPr/>
            </p14:nvContentPartPr>
            <p14:xfrm>
              <a:off x="3786969" y="3493657"/>
              <a:ext cx="125280" cy="141840"/>
            </p14:xfrm>
          </p:contentPart>
        </mc:Choice>
        <mc:Fallback xmlns="">
          <p:pic>
            <p:nvPicPr>
              <p:cNvPr id="90" name="Ink 89">
                <a:extLst>
                  <a:ext uri="{FF2B5EF4-FFF2-40B4-BE49-F238E27FC236}">
                    <a16:creationId xmlns:a16="http://schemas.microsoft.com/office/drawing/2014/main" id="{7C8950A8-A043-86A2-6F37-C9BE382449DD}"/>
                  </a:ext>
                </a:extLst>
              </p:cNvPr>
              <p:cNvPicPr/>
              <p:nvPr/>
            </p:nvPicPr>
            <p:blipFill>
              <a:blip r:embed="rId78"/>
              <a:stretch>
                <a:fillRect/>
              </a:stretch>
            </p:blipFill>
            <p:spPr>
              <a:xfrm>
                <a:off x="3780849" y="3487537"/>
                <a:ext cx="13752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95" name="Ink 94">
                <a:extLst>
                  <a:ext uri="{FF2B5EF4-FFF2-40B4-BE49-F238E27FC236}">
                    <a16:creationId xmlns:a16="http://schemas.microsoft.com/office/drawing/2014/main" id="{92F0D363-7EE0-6CDA-E16C-C594E78E27B7}"/>
                  </a:ext>
                </a:extLst>
              </p14:cNvPr>
              <p14:cNvContentPartPr/>
              <p14:nvPr/>
            </p14:nvContentPartPr>
            <p14:xfrm>
              <a:off x="4330209" y="3614257"/>
              <a:ext cx="360" cy="301320"/>
            </p14:xfrm>
          </p:contentPart>
        </mc:Choice>
        <mc:Fallback xmlns="">
          <p:pic>
            <p:nvPicPr>
              <p:cNvPr id="95" name="Ink 94">
                <a:extLst>
                  <a:ext uri="{FF2B5EF4-FFF2-40B4-BE49-F238E27FC236}">
                    <a16:creationId xmlns:a16="http://schemas.microsoft.com/office/drawing/2014/main" id="{92F0D363-7EE0-6CDA-E16C-C594E78E27B7}"/>
                  </a:ext>
                </a:extLst>
              </p:cNvPr>
              <p:cNvPicPr/>
              <p:nvPr/>
            </p:nvPicPr>
            <p:blipFill>
              <a:blip r:embed="rId80"/>
              <a:stretch>
                <a:fillRect/>
              </a:stretch>
            </p:blipFill>
            <p:spPr>
              <a:xfrm>
                <a:off x="4324089" y="3608137"/>
                <a:ext cx="12600" cy="3135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97" name="Ink 96">
                <a:extLst>
                  <a:ext uri="{FF2B5EF4-FFF2-40B4-BE49-F238E27FC236}">
                    <a16:creationId xmlns:a16="http://schemas.microsoft.com/office/drawing/2014/main" id="{684F04F1-CAF9-00DE-BF23-F771AAC69684}"/>
                  </a:ext>
                </a:extLst>
              </p14:cNvPr>
              <p14:cNvContentPartPr/>
              <p14:nvPr/>
            </p14:nvContentPartPr>
            <p14:xfrm>
              <a:off x="3579609" y="3821257"/>
              <a:ext cx="9000" cy="224640"/>
            </p14:xfrm>
          </p:contentPart>
        </mc:Choice>
        <mc:Fallback xmlns="">
          <p:pic>
            <p:nvPicPr>
              <p:cNvPr id="97" name="Ink 96">
                <a:extLst>
                  <a:ext uri="{FF2B5EF4-FFF2-40B4-BE49-F238E27FC236}">
                    <a16:creationId xmlns:a16="http://schemas.microsoft.com/office/drawing/2014/main" id="{684F04F1-CAF9-00DE-BF23-F771AAC69684}"/>
                  </a:ext>
                </a:extLst>
              </p:cNvPr>
              <p:cNvPicPr/>
              <p:nvPr/>
            </p:nvPicPr>
            <p:blipFill>
              <a:blip r:embed="rId82"/>
              <a:stretch>
                <a:fillRect/>
              </a:stretch>
            </p:blipFill>
            <p:spPr>
              <a:xfrm>
                <a:off x="3573489" y="3815137"/>
                <a:ext cx="2124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99" name="Ink 98">
                <a:extLst>
                  <a:ext uri="{FF2B5EF4-FFF2-40B4-BE49-F238E27FC236}">
                    <a16:creationId xmlns:a16="http://schemas.microsoft.com/office/drawing/2014/main" id="{149B486F-3DFB-BCF5-A5FF-F395414D0BF6}"/>
                  </a:ext>
                </a:extLst>
              </p14:cNvPr>
              <p14:cNvContentPartPr/>
              <p14:nvPr/>
            </p14:nvContentPartPr>
            <p14:xfrm>
              <a:off x="4321569" y="3933577"/>
              <a:ext cx="360" cy="198360"/>
            </p14:xfrm>
          </p:contentPart>
        </mc:Choice>
        <mc:Fallback xmlns="">
          <p:pic>
            <p:nvPicPr>
              <p:cNvPr id="99" name="Ink 98">
                <a:extLst>
                  <a:ext uri="{FF2B5EF4-FFF2-40B4-BE49-F238E27FC236}">
                    <a16:creationId xmlns:a16="http://schemas.microsoft.com/office/drawing/2014/main" id="{149B486F-3DFB-BCF5-A5FF-F395414D0BF6}"/>
                  </a:ext>
                </a:extLst>
              </p:cNvPr>
              <p:cNvPicPr/>
              <p:nvPr/>
            </p:nvPicPr>
            <p:blipFill>
              <a:blip r:embed="rId84"/>
              <a:stretch>
                <a:fillRect/>
              </a:stretch>
            </p:blipFill>
            <p:spPr>
              <a:xfrm>
                <a:off x="4315449" y="3927457"/>
                <a:ext cx="12600" cy="2106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101" name="Ink 100">
                <a:extLst>
                  <a:ext uri="{FF2B5EF4-FFF2-40B4-BE49-F238E27FC236}">
                    <a16:creationId xmlns:a16="http://schemas.microsoft.com/office/drawing/2014/main" id="{C3F00455-C15A-168F-616B-E82C124A4BFD}"/>
                  </a:ext>
                </a:extLst>
              </p14:cNvPr>
              <p14:cNvContentPartPr/>
              <p14:nvPr/>
            </p14:nvContentPartPr>
            <p14:xfrm>
              <a:off x="3588249" y="4054177"/>
              <a:ext cx="742320" cy="95040"/>
            </p14:xfrm>
          </p:contentPart>
        </mc:Choice>
        <mc:Fallback xmlns="">
          <p:pic>
            <p:nvPicPr>
              <p:cNvPr id="101" name="Ink 100">
                <a:extLst>
                  <a:ext uri="{FF2B5EF4-FFF2-40B4-BE49-F238E27FC236}">
                    <a16:creationId xmlns:a16="http://schemas.microsoft.com/office/drawing/2014/main" id="{C3F00455-C15A-168F-616B-E82C124A4BFD}"/>
                  </a:ext>
                </a:extLst>
              </p:cNvPr>
              <p:cNvPicPr/>
              <p:nvPr/>
            </p:nvPicPr>
            <p:blipFill>
              <a:blip r:embed="rId86"/>
              <a:stretch>
                <a:fillRect/>
              </a:stretch>
            </p:blipFill>
            <p:spPr>
              <a:xfrm>
                <a:off x="3582129" y="4048057"/>
                <a:ext cx="75456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102" name="Ink 101">
                <a:extLst>
                  <a:ext uri="{FF2B5EF4-FFF2-40B4-BE49-F238E27FC236}">
                    <a16:creationId xmlns:a16="http://schemas.microsoft.com/office/drawing/2014/main" id="{EB01ABB2-719C-843F-E3D9-B30C9D829F57}"/>
                  </a:ext>
                </a:extLst>
              </p14:cNvPr>
              <p14:cNvContentPartPr/>
              <p14:nvPr/>
            </p14:nvContentPartPr>
            <p14:xfrm>
              <a:off x="3269649" y="1950337"/>
              <a:ext cx="34560" cy="275400"/>
            </p14:xfrm>
          </p:contentPart>
        </mc:Choice>
        <mc:Fallback xmlns="">
          <p:pic>
            <p:nvPicPr>
              <p:cNvPr id="102" name="Ink 101">
                <a:extLst>
                  <a:ext uri="{FF2B5EF4-FFF2-40B4-BE49-F238E27FC236}">
                    <a16:creationId xmlns:a16="http://schemas.microsoft.com/office/drawing/2014/main" id="{EB01ABB2-719C-843F-E3D9-B30C9D829F57}"/>
                  </a:ext>
                </a:extLst>
              </p:cNvPr>
              <p:cNvPicPr/>
              <p:nvPr/>
            </p:nvPicPr>
            <p:blipFill>
              <a:blip r:embed="rId88"/>
              <a:stretch>
                <a:fillRect/>
              </a:stretch>
            </p:blipFill>
            <p:spPr>
              <a:xfrm>
                <a:off x="3263529" y="1944217"/>
                <a:ext cx="46800" cy="28764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104" name="Ink 103">
                <a:extLst>
                  <a:ext uri="{FF2B5EF4-FFF2-40B4-BE49-F238E27FC236}">
                    <a16:creationId xmlns:a16="http://schemas.microsoft.com/office/drawing/2014/main" id="{F6D47733-3D2E-EE8A-2DDF-E10B76E2A5E2}"/>
                  </a:ext>
                </a:extLst>
              </p14:cNvPr>
              <p14:cNvContentPartPr/>
              <p14:nvPr/>
            </p14:nvContentPartPr>
            <p14:xfrm>
              <a:off x="2484129" y="1466497"/>
              <a:ext cx="846000" cy="215640"/>
            </p14:xfrm>
          </p:contentPart>
        </mc:Choice>
        <mc:Fallback xmlns="">
          <p:pic>
            <p:nvPicPr>
              <p:cNvPr id="104" name="Ink 103">
                <a:extLst>
                  <a:ext uri="{FF2B5EF4-FFF2-40B4-BE49-F238E27FC236}">
                    <a16:creationId xmlns:a16="http://schemas.microsoft.com/office/drawing/2014/main" id="{F6D47733-3D2E-EE8A-2DDF-E10B76E2A5E2}"/>
                  </a:ext>
                </a:extLst>
              </p:cNvPr>
              <p:cNvPicPr/>
              <p:nvPr/>
            </p:nvPicPr>
            <p:blipFill>
              <a:blip r:embed="rId90"/>
              <a:stretch>
                <a:fillRect/>
              </a:stretch>
            </p:blipFill>
            <p:spPr>
              <a:xfrm>
                <a:off x="2478009" y="1460377"/>
                <a:ext cx="858240" cy="2278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105" name="Ink 104">
                <a:extLst>
                  <a:ext uri="{FF2B5EF4-FFF2-40B4-BE49-F238E27FC236}">
                    <a16:creationId xmlns:a16="http://schemas.microsoft.com/office/drawing/2014/main" id="{1FD9CF2D-27B6-843F-8F0D-D7201C9CA7D8}"/>
                  </a:ext>
                </a:extLst>
              </p14:cNvPr>
              <p14:cNvContentPartPr/>
              <p14:nvPr/>
            </p14:nvContentPartPr>
            <p14:xfrm>
              <a:off x="2492769" y="1708057"/>
              <a:ext cx="1069200" cy="223920"/>
            </p14:xfrm>
          </p:contentPart>
        </mc:Choice>
        <mc:Fallback xmlns="">
          <p:pic>
            <p:nvPicPr>
              <p:cNvPr id="105" name="Ink 104">
                <a:extLst>
                  <a:ext uri="{FF2B5EF4-FFF2-40B4-BE49-F238E27FC236}">
                    <a16:creationId xmlns:a16="http://schemas.microsoft.com/office/drawing/2014/main" id="{1FD9CF2D-27B6-843F-8F0D-D7201C9CA7D8}"/>
                  </a:ext>
                </a:extLst>
              </p:cNvPr>
              <p:cNvPicPr/>
              <p:nvPr/>
            </p:nvPicPr>
            <p:blipFill>
              <a:blip r:embed="rId92"/>
              <a:stretch>
                <a:fillRect/>
              </a:stretch>
            </p:blipFill>
            <p:spPr>
              <a:xfrm>
                <a:off x="2486649" y="1701937"/>
                <a:ext cx="108144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106" name="Ink 105">
                <a:extLst>
                  <a:ext uri="{FF2B5EF4-FFF2-40B4-BE49-F238E27FC236}">
                    <a16:creationId xmlns:a16="http://schemas.microsoft.com/office/drawing/2014/main" id="{27ED43DF-16FB-305E-CF59-0377E7ADB695}"/>
                  </a:ext>
                </a:extLst>
              </p14:cNvPr>
              <p14:cNvContentPartPr/>
              <p14:nvPr/>
            </p14:nvContentPartPr>
            <p14:xfrm>
              <a:off x="3355329" y="1466497"/>
              <a:ext cx="210600" cy="461880"/>
            </p14:xfrm>
          </p:contentPart>
        </mc:Choice>
        <mc:Fallback xmlns="">
          <p:pic>
            <p:nvPicPr>
              <p:cNvPr id="106" name="Ink 105">
                <a:extLst>
                  <a:ext uri="{FF2B5EF4-FFF2-40B4-BE49-F238E27FC236}">
                    <a16:creationId xmlns:a16="http://schemas.microsoft.com/office/drawing/2014/main" id="{27ED43DF-16FB-305E-CF59-0377E7ADB695}"/>
                  </a:ext>
                </a:extLst>
              </p:cNvPr>
              <p:cNvPicPr/>
              <p:nvPr/>
            </p:nvPicPr>
            <p:blipFill>
              <a:blip r:embed="rId94"/>
              <a:stretch>
                <a:fillRect/>
              </a:stretch>
            </p:blipFill>
            <p:spPr>
              <a:xfrm>
                <a:off x="3349209" y="1460377"/>
                <a:ext cx="222840" cy="47412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108" name="Ink 107">
                <a:extLst>
                  <a:ext uri="{FF2B5EF4-FFF2-40B4-BE49-F238E27FC236}">
                    <a16:creationId xmlns:a16="http://schemas.microsoft.com/office/drawing/2014/main" id="{BAA420F7-D0F1-8D07-82BA-0B057D6DA198}"/>
                  </a:ext>
                </a:extLst>
              </p14:cNvPr>
              <p14:cNvContentPartPr/>
              <p14:nvPr/>
            </p14:nvContentPartPr>
            <p14:xfrm>
              <a:off x="2441289" y="1690777"/>
              <a:ext cx="51840" cy="388440"/>
            </p14:xfrm>
          </p:contentPart>
        </mc:Choice>
        <mc:Fallback xmlns="">
          <p:pic>
            <p:nvPicPr>
              <p:cNvPr id="108" name="Ink 107">
                <a:extLst>
                  <a:ext uri="{FF2B5EF4-FFF2-40B4-BE49-F238E27FC236}">
                    <a16:creationId xmlns:a16="http://schemas.microsoft.com/office/drawing/2014/main" id="{BAA420F7-D0F1-8D07-82BA-0B057D6DA198}"/>
                  </a:ext>
                </a:extLst>
              </p:cNvPr>
              <p:cNvPicPr/>
              <p:nvPr/>
            </p:nvPicPr>
            <p:blipFill>
              <a:blip r:embed="rId96"/>
              <a:stretch>
                <a:fillRect/>
              </a:stretch>
            </p:blipFill>
            <p:spPr>
              <a:xfrm>
                <a:off x="2435169" y="1684657"/>
                <a:ext cx="64080" cy="40068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110" name="Ink 109">
                <a:extLst>
                  <a:ext uri="{FF2B5EF4-FFF2-40B4-BE49-F238E27FC236}">
                    <a16:creationId xmlns:a16="http://schemas.microsoft.com/office/drawing/2014/main" id="{175711C9-86C5-ED56-EC7D-D008459A498B}"/>
                  </a:ext>
                </a:extLst>
              </p14:cNvPr>
              <p14:cNvContentPartPr/>
              <p14:nvPr/>
            </p14:nvContentPartPr>
            <p14:xfrm>
              <a:off x="2441289" y="1975177"/>
              <a:ext cx="1156320" cy="103320"/>
            </p14:xfrm>
          </p:contentPart>
        </mc:Choice>
        <mc:Fallback xmlns="">
          <p:pic>
            <p:nvPicPr>
              <p:cNvPr id="110" name="Ink 109">
                <a:extLst>
                  <a:ext uri="{FF2B5EF4-FFF2-40B4-BE49-F238E27FC236}">
                    <a16:creationId xmlns:a16="http://schemas.microsoft.com/office/drawing/2014/main" id="{175711C9-86C5-ED56-EC7D-D008459A498B}"/>
                  </a:ext>
                </a:extLst>
              </p:cNvPr>
              <p:cNvPicPr/>
              <p:nvPr/>
            </p:nvPicPr>
            <p:blipFill>
              <a:blip r:embed="rId98"/>
              <a:stretch>
                <a:fillRect/>
              </a:stretch>
            </p:blipFill>
            <p:spPr>
              <a:xfrm>
                <a:off x="2435169" y="1969057"/>
                <a:ext cx="11685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111" name="Ink 110">
                <a:extLst>
                  <a:ext uri="{FF2B5EF4-FFF2-40B4-BE49-F238E27FC236}">
                    <a16:creationId xmlns:a16="http://schemas.microsoft.com/office/drawing/2014/main" id="{F0B4263D-1553-D439-8CA0-B8340A6971A2}"/>
                  </a:ext>
                </a:extLst>
              </p14:cNvPr>
              <p14:cNvContentPartPr/>
              <p14:nvPr/>
            </p14:nvContentPartPr>
            <p14:xfrm>
              <a:off x="3554049" y="1897777"/>
              <a:ext cx="57240" cy="88920"/>
            </p14:xfrm>
          </p:contentPart>
        </mc:Choice>
        <mc:Fallback xmlns="">
          <p:pic>
            <p:nvPicPr>
              <p:cNvPr id="111" name="Ink 110">
                <a:extLst>
                  <a:ext uri="{FF2B5EF4-FFF2-40B4-BE49-F238E27FC236}">
                    <a16:creationId xmlns:a16="http://schemas.microsoft.com/office/drawing/2014/main" id="{F0B4263D-1553-D439-8CA0-B8340A6971A2}"/>
                  </a:ext>
                </a:extLst>
              </p:cNvPr>
              <p:cNvPicPr/>
              <p:nvPr/>
            </p:nvPicPr>
            <p:blipFill>
              <a:blip r:embed="rId100"/>
              <a:stretch>
                <a:fillRect/>
              </a:stretch>
            </p:blipFill>
            <p:spPr>
              <a:xfrm>
                <a:off x="3547929" y="1891657"/>
                <a:ext cx="6948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115" name="Ink 114">
                <a:extLst>
                  <a:ext uri="{FF2B5EF4-FFF2-40B4-BE49-F238E27FC236}">
                    <a16:creationId xmlns:a16="http://schemas.microsoft.com/office/drawing/2014/main" id="{02C3FAA5-2C1A-A44D-74E2-392F935B7347}"/>
                  </a:ext>
                </a:extLst>
              </p14:cNvPr>
              <p14:cNvContentPartPr/>
              <p14:nvPr/>
            </p14:nvContentPartPr>
            <p14:xfrm>
              <a:off x="2727489" y="1896564"/>
              <a:ext cx="236880" cy="88920"/>
            </p14:xfrm>
          </p:contentPart>
        </mc:Choice>
        <mc:Fallback xmlns="">
          <p:pic>
            <p:nvPicPr>
              <p:cNvPr id="115" name="Ink 114">
                <a:extLst>
                  <a:ext uri="{FF2B5EF4-FFF2-40B4-BE49-F238E27FC236}">
                    <a16:creationId xmlns:a16="http://schemas.microsoft.com/office/drawing/2014/main" id="{02C3FAA5-2C1A-A44D-74E2-392F935B7347}"/>
                  </a:ext>
                </a:extLst>
              </p:cNvPr>
              <p:cNvPicPr/>
              <p:nvPr/>
            </p:nvPicPr>
            <p:blipFill>
              <a:blip r:embed="rId102"/>
              <a:stretch>
                <a:fillRect/>
              </a:stretch>
            </p:blipFill>
            <p:spPr>
              <a:xfrm>
                <a:off x="2721369" y="1890444"/>
                <a:ext cx="24912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118" name="Ink 117">
                <a:extLst>
                  <a:ext uri="{FF2B5EF4-FFF2-40B4-BE49-F238E27FC236}">
                    <a16:creationId xmlns:a16="http://schemas.microsoft.com/office/drawing/2014/main" id="{E57584A7-6651-710B-F698-DCD6BB1C1B6B}"/>
                  </a:ext>
                </a:extLst>
              </p14:cNvPr>
              <p14:cNvContentPartPr/>
              <p14:nvPr/>
            </p14:nvContentPartPr>
            <p14:xfrm>
              <a:off x="2898489" y="1714537"/>
              <a:ext cx="325440" cy="108000"/>
            </p14:xfrm>
          </p:contentPart>
        </mc:Choice>
        <mc:Fallback xmlns="">
          <p:pic>
            <p:nvPicPr>
              <p:cNvPr id="118" name="Ink 117">
                <a:extLst>
                  <a:ext uri="{FF2B5EF4-FFF2-40B4-BE49-F238E27FC236}">
                    <a16:creationId xmlns:a16="http://schemas.microsoft.com/office/drawing/2014/main" id="{E57584A7-6651-710B-F698-DCD6BB1C1B6B}"/>
                  </a:ext>
                </a:extLst>
              </p:cNvPr>
              <p:cNvPicPr/>
              <p:nvPr/>
            </p:nvPicPr>
            <p:blipFill>
              <a:blip r:embed="rId104"/>
              <a:stretch>
                <a:fillRect/>
              </a:stretch>
            </p:blipFill>
            <p:spPr>
              <a:xfrm>
                <a:off x="2892369" y="1708417"/>
                <a:ext cx="337680" cy="12024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119" name="Ink 118">
                <a:extLst>
                  <a:ext uri="{FF2B5EF4-FFF2-40B4-BE49-F238E27FC236}">
                    <a16:creationId xmlns:a16="http://schemas.microsoft.com/office/drawing/2014/main" id="{BCF8B2B1-0222-7D34-E29E-EE1513882346}"/>
                  </a:ext>
                </a:extLst>
              </p14:cNvPr>
              <p14:cNvContentPartPr/>
              <p14:nvPr/>
            </p14:nvContentPartPr>
            <p14:xfrm>
              <a:off x="2510049" y="1915417"/>
              <a:ext cx="149040" cy="121680"/>
            </p14:xfrm>
          </p:contentPart>
        </mc:Choice>
        <mc:Fallback xmlns="">
          <p:pic>
            <p:nvPicPr>
              <p:cNvPr id="119" name="Ink 118">
                <a:extLst>
                  <a:ext uri="{FF2B5EF4-FFF2-40B4-BE49-F238E27FC236}">
                    <a16:creationId xmlns:a16="http://schemas.microsoft.com/office/drawing/2014/main" id="{BCF8B2B1-0222-7D34-E29E-EE1513882346}"/>
                  </a:ext>
                </a:extLst>
              </p:cNvPr>
              <p:cNvPicPr/>
              <p:nvPr/>
            </p:nvPicPr>
            <p:blipFill>
              <a:blip r:embed="rId106"/>
              <a:stretch>
                <a:fillRect/>
              </a:stretch>
            </p:blipFill>
            <p:spPr>
              <a:xfrm>
                <a:off x="2503929" y="1909297"/>
                <a:ext cx="161280" cy="1339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121" name="Ink 120">
                <a:extLst>
                  <a:ext uri="{FF2B5EF4-FFF2-40B4-BE49-F238E27FC236}">
                    <a16:creationId xmlns:a16="http://schemas.microsoft.com/office/drawing/2014/main" id="{F1F4C9E4-DE40-7197-20BF-3625C99679D4}"/>
                  </a:ext>
                </a:extLst>
              </p14:cNvPr>
              <p14:cNvContentPartPr/>
              <p14:nvPr/>
            </p14:nvContentPartPr>
            <p14:xfrm>
              <a:off x="2802009" y="1844497"/>
              <a:ext cx="96480" cy="96120"/>
            </p14:xfrm>
          </p:contentPart>
        </mc:Choice>
        <mc:Fallback xmlns="">
          <p:pic>
            <p:nvPicPr>
              <p:cNvPr id="121" name="Ink 120">
                <a:extLst>
                  <a:ext uri="{FF2B5EF4-FFF2-40B4-BE49-F238E27FC236}">
                    <a16:creationId xmlns:a16="http://schemas.microsoft.com/office/drawing/2014/main" id="{F1F4C9E4-DE40-7197-20BF-3625C99679D4}"/>
                  </a:ext>
                </a:extLst>
              </p:cNvPr>
              <p:cNvPicPr/>
              <p:nvPr/>
            </p:nvPicPr>
            <p:blipFill>
              <a:blip r:embed="rId108"/>
              <a:stretch>
                <a:fillRect/>
              </a:stretch>
            </p:blipFill>
            <p:spPr>
              <a:xfrm>
                <a:off x="2795889" y="1838377"/>
                <a:ext cx="108720" cy="10836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122" name="Ink 121">
                <a:extLst>
                  <a:ext uri="{FF2B5EF4-FFF2-40B4-BE49-F238E27FC236}">
                    <a16:creationId xmlns:a16="http://schemas.microsoft.com/office/drawing/2014/main" id="{7213DF6E-4624-8227-4864-D4D59088887A}"/>
                  </a:ext>
                </a:extLst>
              </p14:cNvPr>
              <p14:cNvContentPartPr/>
              <p14:nvPr/>
            </p14:nvContentPartPr>
            <p14:xfrm>
              <a:off x="2699409" y="1690417"/>
              <a:ext cx="120960" cy="79560"/>
            </p14:xfrm>
          </p:contentPart>
        </mc:Choice>
        <mc:Fallback xmlns="">
          <p:pic>
            <p:nvPicPr>
              <p:cNvPr id="122" name="Ink 121">
                <a:extLst>
                  <a:ext uri="{FF2B5EF4-FFF2-40B4-BE49-F238E27FC236}">
                    <a16:creationId xmlns:a16="http://schemas.microsoft.com/office/drawing/2014/main" id="{7213DF6E-4624-8227-4864-D4D59088887A}"/>
                  </a:ext>
                </a:extLst>
              </p:cNvPr>
              <p:cNvPicPr/>
              <p:nvPr/>
            </p:nvPicPr>
            <p:blipFill>
              <a:blip r:embed="rId110"/>
              <a:stretch>
                <a:fillRect/>
              </a:stretch>
            </p:blipFill>
            <p:spPr>
              <a:xfrm>
                <a:off x="2693289" y="1684297"/>
                <a:ext cx="133200" cy="918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125" name="Ink 124">
                <a:extLst>
                  <a:ext uri="{FF2B5EF4-FFF2-40B4-BE49-F238E27FC236}">
                    <a16:creationId xmlns:a16="http://schemas.microsoft.com/office/drawing/2014/main" id="{2C58CDDF-E36B-59C6-0FCA-1968828C9B19}"/>
                  </a:ext>
                </a:extLst>
              </p14:cNvPr>
              <p14:cNvContentPartPr/>
              <p14:nvPr/>
            </p14:nvContentPartPr>
            <p14:xfrm>
              <a:off x="3105489" y="1552177"/>
              <a:ext cx="192240" cy="157680"/>
            </p14:xfrm>
          </p:contentPart>
        </mc:Choice>
        <mc:Fallback xmlns="">
          <p:pic>
            <p:nvPicPr>
              <p:cNvPr id="125" name="Ink 124">
                <a:extLst>
                  <a:ext uri="{FF2B5EF4-FFF2-40B4-BE49-F238E27FC236}">
                    <a16:creationId xmlns:a16="http://schemas.microsoft.com/office/drawing/2014/main" id="{2C58CDDF-E36B-59C6-0FCA-1968828C9B19}"/>
                  </a:ext>
                </a:extLst>
              </p:cNvPr>
              <p:cNvPicPr/>
              <p:nvPr/>
            </p:nvPicPr>
            <p:blipFill>
              <a:blip r:embed="rId112"/>
              <a:stretch>
                <a:fillRect/>
              </a:stretch>
            </p:blipFill>
            <p:spPr>
              <a:xfrm>
                <a:off x="3099369" y="1546057"/>
                <a:ext cx="204480" cy="169920"/>
              </a:xfrm>
              <a:prstGeom prst="rect">
                <a:avLst/>
              </a:prstGeom>
            </p:spPr>
          </p:pic>
        </mc:Fallback>
      </mc:AlternateContent>
      <p:grpSp>
        <p:nvGrpSpPr>
          <p:cNvPr id="128" name="Group 127">
            <a:extLst>
              <a:ext uri="{FF2B5EF4-FFF2-40B4-BE49-F238E27FC236}">
                <a16:creationId xmlns:a16="http://schemas.microsoft.com/office/drawing/2014/main" id="{6B8A60F9-A7B0-EC60-1F3E-802F69B86585}"/>
              </a:ext>
            </a:extLst>
          </p:cNvPr>
          <p:cNvGrpSpPr/>
          <p:nvPr/>
        </p:nvGrpSpPr>
        <p:grpSpPr>
          <a:xfrm>
            <a:off x="2484129" y="1528417"/>
            <a:ext cx="949320" cy="498960"/>
            <a:chOff x="2484129" y="1528417"/>
            <a:chExt cx="949320" cy="498960"/>
          </a:xfrm>
        </p:grpSpPr>
        <mc:AlternateContent xmlns:mc="http://schemas.openxmlformats.org/markup-compatibility/2006" xmlns:p14="http://schemas.microsoft.com/office/powerpoint/2010/main">
          <mc:Choice Requires="p14">
            <p:contentPart p14:bwMode="auto" r:id="rId113">
              <p14:nvContentPartPr>
                <p14:cNvPr id="116" name="Ink 115">
                  <a:extLst>
                    <a:ext uri="{FF2B5EF4-FFF2-40B4-BE49-F238E27FC236}">
                      <a16:creationId xmlns:a16="http://schemas.microsoft.com/office/drawing/2014/main" id="{FF163DEE-BC88-7B45-9335-6AAA53C13161}"/>
                    </a:ext>
                  </a:extLst>
                </p14:cNvPr>
                <p14:cNvContentPartPr/>
                <p14:nvPr/>
              </p14:nvContentPartPr>
              <p14:xfrm>
                <a:off x="2786169" y="1528417"/>
                <a:ext cx="307440" cy="154800"/>
              </p14:xfrm>
            </p:contentPart>
          </mc:Choice>
          <mc:Fallback xmlns="">
            <p:pic>
              <p:nvPicPr>
                <p:cNvPr id="116" name="Ink 115">
                  <a:extLst>
                    <a:ext uri="{FF2B5EF4-FFF2-40B4-BE49-F238E27FC236}">
                      <a16:creationId xmlns:a16="http://schemas.microsoft.com/office/drawing/2014/main" id="{FF163DEE-BC88-7B45-9335-6AAA53C13161}"/>
                    </a:ext>
                  </a:extLst>
                </p:cNvPr>
                <p:cNvPicPr/>
                <p:nvPr/>
              </p:nvPicPr>
              <p:blipFill>
                <a:blip r:embed="rId114"/>
                <a:stretch>
                  <a:fillRect/>
                </a:stretch>
              </p:blipFill>
              <p:spPr>
                <a:xfrm>
                  <a:off x="2780049" y="1522297"/>
                  <a:ext cx="319680" cy="16704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117" name="Ink 116">
                  <a:extLst>
                    <a:ext uri="{FF2B5EF4-FFF2-40B4-BE49-F238E27FC236}">
                      <a16:creationId xmlns:a16="http://schemas.microsoft.com/office/drawing/2014/main" id="{1BBA1C03-7E23-76DF-D82B-A143DAFB13DD}"/>
                    </a:ext>
                  </a:extLst>
                </p14:cNvPr>
                <p14:cNvContentPartPr/>
                <p14:nvPr/>
              </p14:nvContentPartPr>
              <p14:xfrm>
                <a:off x="3405009" y="1647217"/>
                <a:ext cx="28440" cy="244440"/>
              </p14:xfrm>
            </p:contentPart>
          </mc:Choice>
          <mc:Fallback xmlns="">
            <p:pic>
              <p:nvPicPr>
                <p:cNvPr id="117" name="Ink 116">
                  <a:extLst>
                    <a:ext uri="{FF2B5EF4-FFF2-40B4-BE49-F238E27FC236}">
                      <a16:creationId xmlns:a16="http://schemas.microsoft.com/office/drawing/2014/main" id="{1BBA1C03-7E23-76DF-D82B-A143DAFB13DD}"/>
                    </a:ext>
                  </a:extLst>
                </p:cNvPr>
                <p:cNvPicPr/>
                <p:nvPr/>
              </p:nvPicPr>
              <p:blipFill>
                <a:blip r:embed="rId116"/>
                <a:stretch>
                  <a:fillRect/>
                </a:stretch>
              </p:blipFill>
              <p:spPr>
                <a:xfrm>
                  <a:off x="3398889" y="1641097"/>
                  <a:ext cx="40680" cy="25668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112" name="Ink 111">
                  <a:extLst>
                    <a:ext uri="{FF2B5EF4-FFF2-40B4-BE49-F238E27FC236}">
                      <a16:creationId xmlns:a16="http://schemas.microsoft.com/office/drawing/2014/main" id="{5B6C2C7B-5273-5181-BDF5-065A58B1E85D}"/>
                    </a:ext>
                  </a:extLst>
                </p14:cNvPr>
                <p14:cNvContentPartPr/>
                <p14:nvPr/>
              </p14:nvContentPartPr>
              <p14:xfrm>
                <a:off x="2484129" y="1779697"/>
                <a:ext cx="279000" cy="102960"/>
              </p14:xfrm>
            </p:contentPart>
          </mc:Choice>
          <mc:Fallback xmlns="">
            <p:pic>
              <p:nvPicPr>
                <p:cNvPr id="112" name="Ink 111">
                  <a:extLst>
                    <a:ext uri="{FF2B5EF4-FFF2-40B4-BE49-F238E27FC236}">
                      <a16:creationId xmlns:a16="http://schemas.microsoft.com/office/drawing/2014/main" id="{5B6C2C7B-5273-5181-BDF5-065A58B1E85D}"/>
                    </a:ext>
                  </a:extLst>
                </p:cNvPr>
                <p:cNvPicPr/>
                <p:nvPr/>
              </p:nvPicPr>
              <p:blipFill>
                <a:blip r:embed="rId118"/>
                <a:stretch>
                  <a:fillRect/>
                </a:stretch>
              </p:blipFill>
              <p:spPr>
                <a:xfrm>
                  <a:off x="2478009" y="1773577"/>
                  <a:ext cx="291240" cy="1152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113" name="Ink 112">
                  <a:extLst>
                    <a:ext uri="{FF2B5EF4-FFF2-40B4-BE49-F238E27FC236}">
                      <a16:creationId xmlns:a16="http://schemas.microsoft.com/office/drawing/2014/main" id="{0982E60E-45A0-D608-225C-6841155088B3}"/>
                    </a:ext>
                  </a:extLst>
                </p14:cNvPr>
                <p14:cNvContentPartPr/>
                <p14:nvPr/>
              </p14:nvContentPartPr>
              <p14:xfrm>
                <a:off x="2846649" y="1955737"/>
                <a:ext cx="232920" cy="71640"/>
              </p14:xfrm>
            </p:contentPart>
          </mc:Choice>
          <mc:Fallback xmlns="">
            <p:pic>
              <p:nvPicPr>
                <p:cNvPr id="113" name="Ink 112">
                  <a:extLst>
                    <a:ext uri="{FF2B5EF4-FFF2-40B4-BE49-F238E27FC236}">
                      <a16:creationId xmlns:a16="http://schemas.microsoft.com/office/drawing/2014/main" id="{0982E60E-45A0-D608-225C-6841155088B3}"/>
                    </a:ext>
                  </a:extLst>
                </p:cNvPr>
                <p:cNvPicPr/>
                <p:nvPr/>
              </p:nvPicPr>
              <p:blipFill>
                <a:blip r:embed="rId120"/>
                <a:stretch>
                  <a:fillRect/>
                </a:stretch>
              </p:blipFill>
              <p:spPr>
                <a:xfrm>
                  <a:off x="2840529" y="1949617"/>
                  <a:ext cx="245160" cy="8388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127" name="Ink 126">
                  <a:extLst>
                    <a:ext uri="{FF2B5EF4-FFF2-40B4-BE49-F238E27FC236}">
                      <a16:creationId xmlns:a16="http://schemas.microsoft.com/office/drawing/2014/main" id="{FDC686D2-DEC7-B591-66CF-61F94B48C0E5}"/>
                    </a:ext>
                  </a:extLst>
                </p14:cNvPr>
                <p14:cNvContentPartPr/>
                <p14:nvPr/>
              </p14:nvContentPartPr>
              <p14:xfrm>
                <a:off x="3303489" y="1723897"/>
                <a:ext cx="86760" cy="98640"/>
              </p14:xfrm>
            </p:contentPart>
          </mc:Choice>
          <mc:Fallback xmlns="">
            <p:pic>
              <p:nvPicPr>
                <p:cNvPr id="127" name="Ink 126">
                  <a:extLst>
                    <a:ext uri="{FF2B5EF4-FFF2-40B4-BE49-F238E27FC236}">
                      <a16:creationId xmlns:a16="http://schemas.microsoft.com/office/drawing/2014/main" id="{FDC686D2-DEC7-B591-66CF-61F94B48C0E5}"/>
                    </a:ext>
                  </a:extLst>
                </p:cNvPr>
                <p:cNvPicPr/>
                <p:nvPr/>
              </p:nvPicPr>
              <p:blipFill>
                <a:blip r:embed="rId122"/>
                <a:stretch>
                  <a:fillRect/>
                </a:stretch>
              </p:blipFill>
              <p:spPr>
                <a:xfrm>
                  <a:off x="3297369" y="1717777"/>
                  <a:ext cx="99000" cy="1108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23">
            <p14:nvContentPartPr>
              <p14:cNvPr id="135" name="Ink 134">
                <a:extLst>
                  <a:ext uri="{FF2B5EF4-FFF2-40B4-BE49-F238E27FC236}">
                    <a16:creationId xmlns:a16="http://schemas.microsoft.com/office/drawing/2014/main" id="{E24E3355-5864-69C2-CD11-2BC1277311A8}"/>
                  </a:ext>
                </a:extLst>
              </p14:cNvPr>
              <p14:cNvContentPartPr/>
              <p14:nvPr/>
            </p14:nvContentPartPr>
            <p14:xfrm>
              <a:off x="3813969" y="3798217"/>
              <a:ext cx="54000" cy="55080"/>
            </p14:xfrm>
          </p:contentPart>
        </mc:Choice>
        <mc:Fallback xmlns="">
          <p:pic>
            <p:nvPicPr>
              <p:cNvPr id="135" name="Ink 134">
                <a:extLst>
                  <a:ext uri="{FF2B5EF4-FFF2-40B4-BE49-F238E27FC236}">
                    <a16:creationId xmlns:a16="http://schemas.microsoft.com/office/drawing/2014/main" id="{E24E3355-5864-69C2-CD11-2BC1277311A8}"/>
                  </a:ext>
                </a:extLst>
              </p:cNvPr>
              <p:cNvPicPr/>
              <p:nvPr/>
            </p:nvPicPr>
            <p:blipFill>
              <a:blip r:embed="rId124"/>
              <a:stretch>
                <a:fillRect/>
              </a:stretch>
            </p:blipFill>
            <p:spPr>
              <a:xfrm>
                <a:off x="3807849" y="3792097"/>
                <a:ext cx="66240" cy="6732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37" name="Ink 136">
                <a:extLst>
                  <a:ext uri="{FF2B5EF4-FFF2-40B4-BE49-F238E27FC236}">
                    <a16:creationId xmlns:a16="http://schemas.microsoft.com/office/drawing/2014/main" id="{CCD65F54-CA0C-9892-3C0E-90D963C2AE2B}"/>
                  </a:ext>
                </a:extLst>
              </p14:cNvPr>
              <p14:cNvContentPartPr/>
              <p14:nvPr/>
            </p14:nvContentPartPr>
            <p14:xfrm>
              <a:off x="4230129" y="3646297"/>
              <a:ext cx="92880" cy="91080"/>
            </p14:xfrm>
          </p:contentPart>
        </mc:Choice>
        <mc:Fallback xmlns="">
          <p:pic>
            <p:nvPicPr>
              <p:cNvPr id="137" name="Ink 136">
                <a:extLst>
                  <a:ext uri="{FF2B5EF4-FFF2-40B4-BE49-F238E27FC236}">
                    <a16:creationId xmlns:a16="http://schemas.microsoft.com/office/drawing/2014/main" id="{CCD65F54-CA0C-9892-3C0E-90D963C2AE2B}"/>
                  </a:ext>
                </a:extLst>
              </p:cNvPr>
              <p:cNvPicPr/>
              <p:nvPr/>
            </p:nvPicPr>
            <p:blipFill>
              <a:blip r:embed="rId126"/>
              <a:stretch>
                <a:fillRect/>
              </a:stretch>
            </p:blipFill>
            <p:spPr>
              <a:xfrm>
                <a:off x="4224009" y="3640177"/>
                <a:ext cx="10512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146" name="Ink 145">
                <a:extLst>
                  <a:ext uri="{FF2B5EF4-FFF2-40B4-BE49-F238E27FC236}">
                    <a16:creationId xmlns:a16="http://schemas.microsoft.com/office/drawing/2014/main" id="{A8BD32F9-F839-8F53-3DE6-602B9A017233}"/>
                  </a:ext>
                </a:extLst>
              </p14:cNvPr>
              <p14:cNvContentPartPr/>
              <p14:nvPr/>
            </p14:nvContentPartPr>
            <p14:xfrm>
              <a:off x="3993969" y="3890377"/>
              <a:ext cx="241560" cy="114840"/>
            </p14:xfrm>
          </p:contentPart>
        </mc:Choice>
        <mc:Fallback xmlns="">
          <p:pic>
            <p:nvPicPr>
              <p:cNvPr id="146" name="Ink 145">
                <a:extLst>
                  <a:ext uri="{FF2B5EF4-FFF2-40B4-BE49-F238E27FC236}">
                    <a16:creationId xmlns:a16="http://schemas.microsoft.com/office/drawing/2014/main" id="{A8BD32F9-F839-8F53-3DE6-602B9A017233}"/>
                  </a:ext>
                </a:extLst>
              </p:cNvPr>
              <p:cNvPicPr/>
              <p:nvPr/>
            </p:nvPicPr>
            <p:blipFill>
              <a:blip r:embed="rId128"/>
              <a:stretch>
                <a:fillRect/>
              </a:stretch>
            </p:blipFill>
            <p:spPr>
              <a:xfrm>
                <a:off x="3987849" y="3884257"/>
                <a:ext cx="253800" cy="12708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151" name="Ink 150">
                <a:extLst>
                  <a:ext uri="{FF2B5EF4-FFF2-40B4-BE49-F238E27FC236}">
                    <a16:creationId xmlns:a16="http://schemas.microsoft.com/office/drawing/2014/main" id="{DF1FC711-83FB-4020-FE6B-BEFFF702603A}"/>
                  </a:ext>
                </a:extLst>
              </p14:cNvPr>
              <p14:cNvContentPartPr/>
              <p14:nvPr/>
            </p14:nvContentPartPr>
            <p14:xfrm>
              <a:off x="3946449" y="3982177"/>
              <a:ext cx="47520" cy="94680"/>
            </p14:xfrm>
          </p:contentPart>
        </mc:Choice>
        <mc:Fallback xmlns="">
          <p:pic>
            <p:nvPicPr>
              <p:cNvPr id="151" name="Ink 150">
                <a:extLst>
                  <a:ext uri="{FF2B5EF4-FFF2-40B4-BE49-F238E27FC236}">
                    <a16:creationId xmlns:a16="http://schemas.microsoft.com/office/drawing/2014/main" id="{DF1FC711-83FB-4020-FE6B-BEFFF702603A}"/>
                  </a:ext>
                </a:extLst>
              </p:cNvPr>
              <p:cNvPicPr/>
              <p:nvPr/>
            </p:nvPicPr>
            <p:blipFill>
              <a:blip r:embed="rId130"/>
              <a:stretch>
                <a:fillRect/>
              </a:stretch>
            </p:blipFill>
            <p:spPr>
              <a:xfrm>
                <a:off x="3940329" y="3976057"/>
                <a:ext cx="59760" cy="106920"/>
              </a:xfrm>
              <a:prstGeom prst="rect">
                <a:avLst/>
              </a:prstGeom>
            </p:spPr>
          </p:pic>
        </mc:Fallback>
      </mc:AlternateContent>
      <p:grpSp>
        <p:nvGrpSpPr>
          <p:cNvPr id="154" name="Group 153">
            <a:extLst>
              <a:ext uri="{FF2B5EF4-FFF2-40B4-BE49-F238E27FC236}">
                <a16:creationId xmlns:a16="http://schemas.microsoft.com/office/drawing/2014/main" id="{462410EC-7202-7E12-FEF2-874AF2B0C3B6}"/>
              </a:ext>
            </a:extLst>
          </p:cNvPr>
          <p:cNvGrpSpPr/>
          <p:nvPr/>
        </p:nvGrpSpPr>
        <p:grpSpPr>
          <a:xfrm>
            <a:off x="3554049" y="3596977"/>
            <a:ext cx="801720" cy="570600"/>
            <a:chOff x="3554049" y="3596977"/>
            <a:chExt cx="801720" cy="570600"/>
          </a:xfrm>
        </p:grpSpPr>
        <mc:AlternateContent xmlns:mc="http://schemas.openxmlformats.org/markup-compatibility/2006" xmlns:p14="http://schemas.microsoft.com/office/powerpoint/2010/main">
          <mc:Choice Requires="p14">
            <p:contentPart p14:bwMode="auto" r:id="rId131">
              <p14:nvContentPartPr>
                <p14:cNvPr id="91" name="Ink 90">
                  <a:extLst>
                    <a:ext uri="{FF2B5EF4-FFF2-40B4-BE49-F238E27FC236}">
                      <a16:creationId xmlns:a16="http://schemas.microsoft.com/office/drawing/2014/main" id="{B8D7C5D3-BFCE-B5D8-78A9-A6810A8521CC}"/>
                    </a:ext>
                  </a:extLst>
                </p14:cNvPr>
                <p14:cNvContentPartPr/>
                <p14:nvPr/>
              </p14:nvContentPartPr>
              <p14:xfrm>
                <a:off x="3554049" y="3614257"/>
                <a:ext cx="792720" cy="207360"/>
              </p14:xfrm>
            </p:contentPart>
          </mc:Choice>
          <mc:Fallback xmlns="">
            <p:pic>
              <p:nvPicPr>
                <p:cNvPr id="91" name="Ink 90">
                  <a:extLst>
                    <a:ext uri="{FF2B5EF4-FFF2-40B4-BE49-F238E27FC236}">
                      <a16:creationId xmlns:a16="http://schemas.microsoft.com/office/drawing/2014/main" id="{B8D7C5D3-BFCE-B5D8-78A9-A6810A8521CC}"/>
                    </a:ext>
                  </a:extLst>
                </p:cNvPr>
                <p:cNvPicPr/>
                <p:nvPr/>
              </p:nvPicPr>
              <p:blipFill>
                <a:blip r:embed="rId132"/>
                <a:stretch>
                  <a:fillRect/>
                </a:stretch>
              </p:blipFill>
              <p:spPr>
                <a:xfrm>
                  <a:off x="3547929" y="3608137"/>
                  <a:ext cx="804960" cy="21960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92" name="Ink 91">
                  <a:extLst>
                    <a:ext uri="{FF2B5EF4-FFF2-40B4-BE49-F238E27FC236}">
                      <a16:creationId xmlns:a16="http://schemas.microsoft.com/office/drawing/2014/main" id="{05A6F1F8-EA99-57A8-C080-D657C16FAD22}"/>
                    </a:ext>
                  </a:extLst>
                </p14:cNvPr>
                <p14:cNvContentPartPr/>
                <p14:nvPr/>
              </p14:nvContentPartPr>
              <p14:xfrm>
                <a:off x="3856089" y="3596977"/>
                <a:ext cx="105840" cy="101880"/>
              </p14:xfrm>
            </p:contentPart>
          </mc:Choice>
          <mc:Fallback xmlns="">
            <p:pic>
              <p:nvPicPr>
                <p:cNvPr id="92" name="Ink 91">
                  <a:extLst>
                    <a:ext uri="{FF2B5EF4-FFF2-40B4-BE49-F238E27FC236}">
                      <a16:creationId xmlns:a16="http://schemas.microsoft.com/office/drawing/2014/main" id="{05A6F1F8-EA99-57A8-C080-D657C16FAD22}"/>
                    </a:ext>
                  </a:extLst>
                </p:cNvPr>
                <p:cNvPicPr/>
                <p:nvPr/>
              </p:nvPicPr>
              <p:blipFill>
                <a:blip r:embed="rId134"/>
                <a:stretch>
                  <a:fillRect/>
                </a:stretch>
              </p:blipFill>
              <p:spPr>
                <a:xfrm>
                  <a:off x="3849969" y="3590857"/>
                  <a:ext cx="118080" cy="11412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94" name="Ink 93">
                  <a:extLst>
                    <a:ext uri="{FF2B5EF4-FFF2-40B4-BE49-F238E27FC236}">
                      <a16:creationId xmlns:a16="http://schemas.microsoft.com/office/drawing/2014/main" id="{43FC0122-B339-841D-E72D-2729791970E4}"/>
                    </a:ext>
                  </a:extLst>
                </p14:cNvPr>
                <p14:cNvContentPartPr/>
                <p14:nvPr/>
              </p14:nvContentPartPr>
              <p14:xfrm>
                <a:off x="3554049" y="3821257"/>
                <a:ext cx="801720" cy="88920"/>
              </p14:xfrm>
            </p:contentPart>
          </mc:Choice>
          <mc:Fallback xmlns="">
            <p:pic>
              <p:nvPicPr>
                <p:cNvPr id="94" name="Ink 93">
                  <a:extLst>
                    <a:ext uri="{FF2B5EF4-FFF2-40B4-BE49-F238E27FC236}">
                      <a16:creationId xmlns:a16="http://schemas.microsoft.com/office/drawing/2014/main" id="{43FC0122-B339-841D-E72D-2729791970E4}"/>
                    </a:ext>
                  </a:extLst>
                </p:cNvPr>
                <p:cNvPicPr/>
                <p:nvPr/>
              </p:nvPicPr>
              <p:blipFill>
                <a:blip r:embed="rId136"/>
                <a:stretch>
                  <a:fillRect/>
                </a:stretch>
              </p:blipFill>
              <p:spPr>
                <a:xfrm>
                  <a:off x="3547929" y="3815137"/>
                  <a:ext cx="81396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129" name="Ink 128">
                  <a:extLst>
                    <a:ext uri="{FF2B5EF4-FFF2-40B4-BE49-F238E27FC236}">
                      <a16:creationId xmlns:a16="http://schemas.microsoft.com/office/drawing/2014/main" id="{13B4A325-24F2-B5BF-D7D8-9193E3243B90}"/>
                    </a:ext>
                  </a:extLst>
                </p14:cNvPr>
                <p14:cNvContentPartPr/>
                <p14:nvPr/>
              </p14:nvContentPartPr>
              <p14:xfrm>
                <a:off x="3873369" y="3679417"/>
                <a:ext cx="254520" cy="117360"/>
              </p14:xfrm>
            </p:contentPart>
          </mc:Choice>
          <mc:Fallback xmlns="">
            <p:pic>
              <p:nvPicPr>
                <p:cNvPr id="129" name="Ink 128">
                  <a:extLst>
                    <a:ext uri="{FF2B5EF4-FFF2-40B4-BE49-F238E27FC236}">
                      <a16:creationId xmlns:a16="http://schemas.microsoft.com/office/drawing/2014/main" id="{13B4A325-24F2-B5BF-D7D8-9193E3243B90}"/>
                    </a:ext>
                  </a:extLst>
                </p:cNvPr>
                <p:cNvPicPr/>
                <p:nvPr/>
              </p:nvPicPr>
              <p:blipFill>
                <a:blip r:embed="rId138"/>
                <a:stretch>
                  <a:fillRect/>
                </a:stretch>
              </p:blipFill>
              <p:spPr>
                <a:xfrm>
                  <a:off x="3867249" y="3673297"/>
                  <a:ext cx="266760" cy="12960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131" name="Ink 130">
                  <a:extLst>
                    <a:ext uri="{FF2B5EF4-FFF2-40B4-BE49-F238E27FC236}">
                      <a16:creationId xmlns:a16="http://schemas.microsoft.com/office/drawing/2014/main" id="{A7C9FEEF-C5C8-B22C-6919-A3FEFA043685}"/>
                    </a:ext>
                  </a:extLst>
                </p14:cNvPr>
                <p14:cNvContentPartPr/>
                <p14:nvPr/>
              </p14:nvContentPartPr>
              <p14:xfrm>
                <a:off x="4217169" y="3752137"/>
                <a:ext cx="130680" cy="119880"/>
              </p14:xfrm>
            </p:contentPart>
          </mc:Choice>
          <mc:Fallback xmlns="">
            <p:pic>
              <p:nvPicPr>
                <p:cNvPr id="131" name="Ink 130">
                  <a:extLst>
                    <a:ext uri="{FF2B5EF4-FFF2-40B4-BE49-F238E27FC236}">
                      <a16:creationId xmlns:a16="http://schemas.microsoft.com/office/drawing/2014/main" id="{A7C9FEEF-C5C8-B22C-6919-A3FEFA043685}"/>
                    </a:ext>
                  </a:extLst>
                </p:cNvPr>
                <p:cNvPicPr/>
                <p:nvPr/>
              </p:nvPicPr>
              <p:blipFill>
                <a:blip r:embed="rId140"/>
                <a:stretch>
                  <a:fillRect/>
                </a:stretch>
              </p:blipFill>
              <p:spPr>
                <a:xfrm>
                  <a:off x="4211049" y="3746017"/>
                  <a:ext cx="142920" cy="13212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133" name="Ink 132">
                  <a:extLst>
                    <a:ext uri="{FF2B5EF4-FFF2-40B4-BE49-F238E27FC236}">
                      <a16:creationId xmlns:a16="http://schemas.microsoft.com/office/drawing/2014/main" id="{BF4B465B-6469-31F0-8E46-BC69C6E5B875}"/>
                    </a:ext>
                  </a:extLst>
                </p14:cNvPr>
                <p14:cNvContentPartPr/>
                <p14:nvPr/>
              </p14:nvContentPartPr>
              <p14:xfrm>
                <a:off x="3907569" y="3811537"/>
                <a:ext cx="194400" cy="91440"/>
              </p14:xfrm>
            </p:contentPart>
          </mc:Choice>
          <mc:Fallback xmlns="">
            <p:pic>
              <p:nvPicPr>
                <p:cNvPr id="133" name="Ink 132">
                  <a:extLst>
                    <a:ext uri="{FF2B5EF4-FFF2-40B4-BE49-F238E27FC236}">
                      <a16:creationId xmlns:a16="http://schemas.microsoft.com/office/drawing/2014/main" id="{BF4B465B-6469-31F0-8E46-BC69C6E5B875}"/>
                    </a:ext>
                  </a:extLst>
                </p:cNvPr>
                <p:cNvPicPr/>
                <p:nvPr/>
              </p:nvPicPr>
              <p:blipFill>
                <a:blip r:embed="rId142"/>
                <a:stretch>
                  <a:fillRect/>
                </a:stretch>
              </p:blipFill>
              <p:spPr>
                <a:xfrm>
                  <a:off x="3901449" y="3805417"/>
                  <a:ext cx="206640" cy="10368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138" name="Ink 137">
                  <a:extLst>
                    <a:ext uri="{FF2B5EF4-FFF2-40B4-BE49-F238E27FC236}">
                      <a16:creationId xmlns:a16="http://schemas.microsoft.com/office/drawing/2014/main" id="{1365BB7D-1982-AD41-5728-B90271BB9FE5}"/>
                    </a:ext>
                  </a:extLst>
                </p14:cNvPr>
                <p14:cNvContentPartPr/>
                <p14:nvPr/>
              </p14:nvContentPartPr>
              <p14:xfrm>
                <a:off x="4086129" y="3724057"/>
                <a:ext cx="124560" cy="133920"/>
              </p14:xfrm>
            </p:contentPart>
          </mc:Choice>
          <mc:Fallback xmlns="">
            <p:pic>
              <p:nvPicPr>
                <p:cNvPr id="138" name="Ink 137">
                  <a:extLst>
                    <a:ext uri="{FF2B5EF4-FFF2-40B4-BE49-F238E27FC236}">
                      <a16:creationId xmlns:a16="http://schemas.microsoft.com/office/drawing/2014/main" id="{1365BB7D-1982-AD41-5728-B90271BB9FE5}"/>
                    </a:ext>
                  </a:extLst>
                </p:cNvPr>
                <p:cNvPicPr/>
                <p:nvPr/>
              </p:nvPicPr>
              <p:blipFill>
                <a:blip r:embed="rId144"/>
                <a:stretch>
                  <a:fillRect/>
                </a:stretch>
              </p:blipFill>
              <p:spPr>
                <a:xfrm>
                  <a:off x="4080009" y="3717937"/>
                  <a:ext cx="136800" cy="14616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141" name="Ink 140">
                  <a:extLst>
                    <a:ext uri="{FF2B5EF4-FFF2-40B4-BE49-F238E27FC236}">
                      <a16:creationId xmlns:a16="http://schemas.microsoft.com/office/drawing/2014/main" id="{823ED5F5-F555-A186-5015-A5BF3530797C}"/>
                    </a:ext>
                  </a:extLst>
                </p14:cNvPr>
                <p14:cNvContentPartPr/>
                <p14:nvPr/>
              </p14:nvContentPartPr>
              <p14:xfrm>
                <a:off x="3631449" y="3984697"/>
                <a:ext cx="199080" cy="86040"/>
              </p14:xfrm>
            </p:contentPart>
          </mc:Choice>
          <mc:Fallback xmlns="">
            <p:pic>
              <p:nvPicPr>
                <p:cNvPr id="141" name="Ink 140">
                  <a:extLst>
                    <a:ext uri="{FF2B5EF4-FFF2-40B4-BE49-F238E27FC236}">
                      <a16:creationId xmlns:a16="http://schemas.microsoft.com/office/drawing/2014/main" id="{823ED5F5-F555-A186-5015-A5BF3530797C}"/>
                    </a:ext>
                  </a:extLst>
                </p:cNvPr>
                <p:cNvPicPr/>
                <p:nvPr/>
              </p:nvPicPr>
              <p:blipFill>
                <a:blip r:embed="rId146"/>
                <a:stretch>
                  <a:fillRect/>
                </a:stretch>
              </p:blipFill>
              <p:spPr>
                <a:xfrm>
                  <a:off x="3625329" y="3978577"/>
                  <a:ext cx="21132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42" name="Ink 141">
                  <a:extLst>
                    <a:ext uri="{FF2B5EF4-FFF2-40B4-BE49-F238E27FC236}">
                      <a16:creationId xmlns:a16="http://schemas.microsoft.com/office/drawing/2014/main" id="{FF00148E-1FA9-7C77-4DB1-1A9C0579E38D}"/>
                    </a:ext>
                  </a:extLst>
                </p14:cNvPr>
                <p14:cNvContentPartPr/>
                <p14:nvPr/>
              </p14:nvContentPartPr>
              <p14:xfrm>
                <a:off x="4011249" y="4035457"/>
                <a:ext cx="171000" cy="104040"/>
              </p14:xfrm>
            </p:contentPart>
          </mc:Choice>
          <mc:Fallback xmlns="">
            <p:pic>
              <p:nvPicPr>
                <p:cNvPr id="142" name="Ink 141">
                  <a:extLst>
                    <a:ext uri="{FF2B5EF4-FFF2-40B4-BE49-F238E27FC236}">
                      <a16:creationId xmlns:a16="http://schemas.microsoft.com/office/drawing/2014/main" id="{FF00148E-1FA9-7C77-4DB1-1A9C0579E38D}"/>
                    </a:ext>
                  </a:extLst>
                </p:cNvPr>
                <p:cNvPicPr/>
                <p:nvPr/>
              </p:nvPicPr>
              <p:blipFill>
                <a:blip r:embed="rId148"/>
                <a:stretch>
                  <a:fillRect/>
                </a:stretch>
              </p:blipFill>
              <p:spPr>
                <a:xfrm>
                  <a:off x="4005129" y="4029337"/>
                  <a:ext cx="183240" cy="11628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144" name="Ink 143">
                  <a:extLst>
                    <a:ext uri="{FF2B5EF4-FFF2-40B4-BE49-F238E27FC236}">
                      <a16:creationId xmlns:a16="http://schemas.microsoft.com/office/drawing/2014/main" id="{8CD357FE-3180-74E5-8E07-CFDD09D90C9A}"/>
                    </a:ext>
                  </a:extLst>
                </p14:cNvPr>
                <p14:cNvContentPartPr/>
                <p14:nvPr/>
              </p14:nvContentPartPr>
              <p14:xfrm>
                <a:off x="4284849" y="3985417"/>
                <a:ext cx="41040" cy="182160"/>
              </p14:xfrm>
            </p:contentPart>
          </mc:Choice>
          <mc:Fallback xmlns="">
            <p:pic>
              <p:nvPicPr>
                <p:cNvPr id="144" name="Ink 143">
                  <a:extLst>
                    <a:ext uri="{FF2B5EF4-FFF2-40B4-BE49-F238E27FC236}">
                      <a16:creationId xmlns:a16="http://schemas.microsoft.com/office/drawing/2014/main" id="{8CD357FE-3180-74E5-8E07-CFDD09D90C9A}"/>
                    </a:ext>
                  </a:extLst>
                </p:cNvPr>
                <p:cNvPicPr/>
                <p:nvPr/>
              </p:nvPicPr>
              <p:blipFill>
                <a:blip r:embed="rId150"/>
                <a:stretch>
                  <a:fillRect/>
                </a:stretch>
              </p:blipFill>
              <p:spPr>
                <a:xfrm>
                  <a:off x="4278729" y="3979297"/>
                  <a:ext cx="53280" cy="19440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148" name="Ink 147">
                  <a:extLst>
                    <a:ext uri="{FF2B5EF4-FFF2-40B4-BE49-F238E27FC236}">
                      <a16:creationId xmlns:a16="http://schemas.microsoft.com/office/drawing/2014/main" id="{5500EDD1-1C7B-B6B2-6B7C-4DE2968D2A8E}"/>
                    </a:ext>
                  </a:extLst>
                </p14:cNvPr>
                <p14:cNvContentPartPr/>
                <p14:nvPr/>
              </p14:nvContentPartPr>
              <p14:xfrm>
                <a:off x="3631089" y="3847897"/>
                <a:ext cx="121680" cy="76320"/>
              </p14:xfrm>
            </p:contentPart>
          </mc:Choice>
          <mc:Fallback xmlns="">
            <p:pic>
              <p:nvPicPr>
                <p:cNvPr id="148" name="Ink 147">
                  <a:extLst>
                    <a:ext uri="{FF2B5EF4-FFF2-40B4-BE49-F238E27FC236}">
                      <a16:creationId xmlns:a16="http://schemas.microsoft.com/office/drawing/2014/main" id="{5500EDD1-1C7B-B6B2-6B7C-4DE2968D2A8E}"/>
                    </a:ext>
                  </a:extLst>
                </p:cNvPr>
                <p:cNvPicPr/>
                <p:nvPr/>
              </p:nvPicPr>
              <p:blipFill>
                <a:blip r:embed="rId152"/>
                <a:stretch>
                  <a:fillRect/>
                </a:stretch>
              </p:blipFill>
              <p:spPr>
                <a:xfrm>
                  <a:off x="3624969" y="3841777"/>
                  <a:ext cx="133920" cy="8856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149" name="Ink 148">
                  <a:extLst>
                    <a:ext uri="{FF2B5EF4-FFF2-40B4-BE49-F238E27FC236}">
                      <a16:creationId xmlns:a16="http://schemas.microsoft.com/office/drawing/2014/main" id="{16207ABD-F3A6-2989-1D08-A500CFE7E310}"/>
                    </a:ext>
                  </a:extLst>
                </p14:cNvPr>
                <p14:cNvContentPartPr/>
                <p14:nvPr/>
              </p14:nvContentPartPr>
              <p14:xfrm>
                <a:off x="3876249" y="3903337"/>
                <a:ext cx="66240" cy="96480"/>
              </p14:xfrm>
            </p:contentPart>
          </mc:Choice>
          <mc:Fallback xmlns="">
            <p:pic>
              <p:nvPicPr>
                <p:cNvPr id="149" name="Ink 148">
                  <a:extLst>
                    <a:ext uri="{FF2B5EF4-FFF2-40B4-BE49-F238E27FC236}">
                      <a16:creationId xmlns:a16="http://schemas.microsoft.com/office/drawing/2014/main" id="{16207ABD-F3A6-2989-1D08-A500CFE7E310}"/>
                    </a:ext>
                  </a:extLst>
                </p:cNvPr>
                <p:cNvPicPr/>
                <p:nvPr/>
              </p:nvPicPr>
              <p:blipFill>
                <a:blip r:embed="rId154"/>
                <a:stretch>
                  <a:fillRect/>
                </a:stretch>
              </p:blipFill>
              <p:spPr>
                <a:xfrm>
                  <a:off x="3870129" y="3897217"/>
                  <a:ext cx="78480" cy="10872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153" name="Ink 152">
                  <a:extLst>
                    <a:ext uri="{FF2B5EF4-FFF2-40B4-BE49-F238E27FC236}">
                      <a16:creationId xmlns:a16="http://schemas.microsoft.com/office/drawing/2014/main" id="{E28636AA-BAD2-F28C-7D3B-65A2FDC26935}"/>
                    </a:ext>
                  </a:extLst>
                </p14:cNvPr>
                <p14:cNvContentPartPr/>
                <p14:nvPr/>
              </p14:nvContentPartPr>
              <p14:xfrm>
                <a:off x="4209249" y="3960577"/>
                <a:ext cx="71640" cy="127080"/>
              </p14:xfrm>
            </p:contentPart>
          </mc:Choice>
          <mc:Fallback xmlns="">
            <p:pic>
              <p:nvPicPr>
                <p:cNvPr id="153" name="Ink 152">
                  <a:extLst>
                    <a:ext uri="{FF2B5EF4-FFF2-40B4-BE49-F238E27FC236}">
                      <a16:creationId xmlns:a16="http://schemas.microsoft.com/office/drawing/2014/main" id="{E28636AA-BAD2-F28C-7D3B-65A2FDC26935}"/>
                    </a:ext>
                  </a:extLst>
                </p:cNvPr>
                <p:cNvPicPr/>
                <p:nvPr/>
              </p:nvPicPr>
              <p:blipFill>
                <a:blip r:embed="rId156"/>
                <a:stretch>
                  <a:fillRect/>
                </a:stretch>
              </p:blipFill>
              <p:spPr>
                <a:xfrm>
                  <a:off x="4203129" y="3954457"/>
                  <a:ext cx="83880" cy="139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7">
            <p14:nvContentPartPr>
              <p14:cNvPr id="155" name="Ink 154">
                <a:extLst>
                  <a:ext uri="{FF2B5EF4-FFF2-40B4-BE49-F238E27FC236}">
                    <a16:creationId xmlns:a16="http://schemas.microsoft.com/office/drawing/2014/main" id="{35F72C6B-408B-6FCC-5C00-ADF7D830CC2D}"/>
                  </a:ext>
                </a:extLst>
              </p14:cNvPr>
              <p14:cNvContentPartPr/>
              <p14:nvPr/>
            </p14:nvContentPartPr>
            <p14:xfrm>
              <a:off x="3870849" y="3617857"/>
              <a:ext cx="125280" cy="102240"/>
            </p14:xfrm>
          </p:contentPart>
        </mc:Choice>
        <mc:Fallback xmlns="">
          <p:pic>
            <p:nvPicPr>
              <p:cNvPr id="155" name="Ink 154">
                <a:extLst>
                  <a:ext uri="{FF2B5EF4-FFF2-40B4-BE49-F238E27FC236}">
                    <a16:creationId xmlns:a16="http://schemas.microsoft.com/office/drawing/2014/main" id="{35F72C6B-408B-6FCC-5C00-ADF7D830CC2D}"/>
                  </a:ext>
                </a:extLst>
              </p:cNvPr>
              <p:cNvPicPr/>
              <p:nvPr/>
            </p:nvPicPr>
            <p:blipFill>
              <a:blip r:embed="rId158"/>
              <a:stretch>
                <a:fillRect/>
              </a:stretch>
            </p:blipFill>
            <p:spPr>
              <a:xfrm>
                <a:off x="3864729" y="3611737"/>
                <a:ext cx="137520" cy="11448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159" name="Ink 158">
                <a:extLst>
                  <a:ext uri="{FF2B5EF4-FFF2-40B4-BE49-F238E27FC236}">
                    <a16:creationId xmlns:a16="http://schemas.microsoft.com/office/drawing/2014/main" id="{512A4DBE-B323-EF8C-233B-FEDE7EA4A155}"/>
                  </a:ext>
                </a:extLst>
              </p14:cNvPr>
              <p14:cNvContentPartPr/>
              <p14:nvPr/>
            </p14:nvContentPartPr>
            <p14:xfrm>
              <a:off x="2078769" y="2354977"/>
              <a:ext cx="360" cy="360"/>
            </p14:xfrm>
          </p:contentPart>
        </mc:Choice>
        <mc:Fallback xmlns="">
          <p:pic>
            <p:nvPicPr>
              <p:cNvPr id="159" name="Ink 158">
                <a:extLst>
                  <a:ext uri="{FF2B5EF4-FFF2-40B4-BE49-F238E27FC236}">
                    <a16:creationId xmlns:a16="http://schemas.microsoft.com/office/drawing/2014/main" id="{512A4DBE-B323-EF8C-233B-FEDE7EA4A155}"/>
                  </a:ext>
                </a:extLst>
              </p:cNvPr>
              <p:cNvPicPr/>
              <p:nvPr/>
            </p:nvPicPr>
            <p:blipFill>
              <a:blip r:embed="rId160"/>
              <a:stretch>
                <a:fillRect/>
              </a:stretch>
            </p:blipFill>
            <p:spPr>
              <a:xfrm>
                <a:off x="2072649" y="2348857"/>
                <a:ext cx="12600" cy="12600"/>
              </a:xfrm>
              <a:prstGeom prst="rect">
                <a:avLst/>
              </a:prstGeom>
            </p:spPr>
          </p:pic>
        </mc:Fallback>
      </mc:AlternateContent>
      <p:sp>
        <p:nvSpPr>
          <p:cNvPr id="161" name="TextBox 160">
            <a:extLst>
              <a:ext uri="{FF2B5EF4-FFF2-40B4-BE49-F238E27FC236}">
                <a16:creationId xmlns:a16="http://schemas.microsoft.com/office/drawing/2014/main" id="{BCC681D4-3F3A-55D6-CAEA-62257E6B3F9B}"/>
              </a:ext>
            </a:extLst>
          </p:cNvPr>
          <p:cNvSpPr txBox="1"/>
          <p:nvPr/>
        </p:nvSpPr>
        <p:spPr>
          <a:xfrm>
            <a:off x="3370808" y="1545502"/>
            <a:ext cx="1430641"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  Clinical Monitoring       </a:t>
            </a:r>
          </a:p>
        </p:txBody>
      </p:sp>
      <p:graphicFrame>
        <p:nvGraphicFramePr>
          <p:cNvPr id="5" name="Table 4">
            <a:extLst>
              <a:ext uri="{FF2B5EF4-FFF2-40B4-BE49-F238E27FC236}">
                <a16:creationId xmlns:a16="http://schemas.microsoft.com/office/drawing/2014/main" id="{4AA775DB-C3AB-AE5F-BFE1-BD0BDBD2A9F1}"/>
              </a:ext>
            </a:extLst>
          </p:cNvPr>
          <p:cNvGraphicFramePr>
            <a:graphicFrameLocks noGrp="1"/>
          </p:cNvGraphicFramePr>
          <p:nvPr>
            <p:extLst>
              <p:ext uri="{D42A27DB-BD31-4B8C-83A1-F6EECF244321}">
                <p14:modId xmlns:p14="http://schemas.microsoft.com/office/powerpoint/2010/main" val="2961882915"/>
              </p:ext>
            </p:extLst>
          </p:nvPr>
        </p:nvGraphicFramePr>
        <p:xfrm>
          <a:off x="141027" y="4258242"/>
          <a:ext cx="11909946" cy="2651760"/>
        </p:xfrm>
        <a:graphic>
          <a:graphicData uri="http://schemas.openxmlformats.org/drawingml/2006/table">
            <a:tbl>
              <a:tblPr firstRow="1" bandRow="1">
                <a:tableStyleId>{5C22544A-7EE6-4342-B048-85BDC9FD1C3A}</a:tableStyleId>
              </a:tblPr>
              <a:tblGrid>
                <a:gridCol w="8334233">
                  <a:extLst>
                    <a:ext uri="{9D8B030D-6E8A-4147-A177-3AD203B41FA5}">
                      <a16:colId xmlns:a16="http://schemas.microsoft.com/office/drawing/2014/main" val="3340954818"/>
                    </a:ext>
                  </a:extLst>
                </a:gridCol>
                <a:gridCol w="3575713">
                  <a:extLst>
                    <a:ext uri="{9D8B030D-6E8A-4147-A177-3AD203B41FA5}">
                      <a16:colId xmlns:a16="http://schemas.microsoft.com/office/drawing/2014/main" val="1296993032"/>
                    </a:ext>
                  </a:extLst>
                </a:gridCol>
              </a:tblGrid>
              <a:tr h="1104134">
                <a:tc>
                  <a:txBody>
                    <a:bodyPr/>
                    <a:lstStyle/>
                    <a:p>
                      <a:r>
                        <a:rPr lang="en-GB" b="0" i="0" dirty="0">
                          <a:solidFill>
                            <a:srgbClr val="000000"/>
                          </a:solidFill>
                          <a:effectLst/>
                          <a:latin typeface="Inter"/>
                        </a:rPr>
                        <a:t>The Swiss Cheese Model, created by James Reason, illustrates that incidents affecting patient safety arise when several system failures coincide, permitting errors to penetrate all protective layers</a:t>
                      </a:r>
                      <a:r>
                        <a:rPr lang="en-GB" b="0" i="0" dirty="0">
                          <a:solidFill>
                            <a:schemeClr val="tx1"/>
                          </a:solidFill>
                          <a:effectLst/>
                          <a:latin typeface="Inter"/>
                        </a:rPr>
                        <a:t>. </a:t>
                      </a:r>
                      <a:r>
                        <a:rPr lang="en-GB" b="0" dirty="0">
                          <a:solidFill>
                            <a:schemeClr val="tx1"/>
                          </a:solidFill>
                        </a:rPr>
                        <a:t>(NHS England, 2019; World Health Organization, 2021).</a:t>
                      </a:r>
                      <a:br>
                        <a:rPr lang="en-GB" b="0" dirty="0">
                          <a:solidFill>
                            <a:schemeClr val="tx1"/>
                          </a:solidFill>
                        </a:rPr>
                      </a:br>
                      <a:endParaRPr lang="en-GB" b="0" dirty="0">
                        <a:solidFill>
                          <a:schemeClr val="tx1"/>
                        </a:solidFill>
                      </a:endParaRPr>
                    </a:p>
                  </a:txBody>
                  <a:tcPr/>
                </a:tc>
                <a:tc>
                  <a:txBody>
                    <a:bodyPr/>
                    <a:lstStyle/>
                    <a:p>
                      <a:r>
                        <a:rPr lang="en-GB" sz="1800" b="0" i="0" kern="1200" dirty="0">
                          <a:solidFill>
                            <a:schemeClr val="dk1"/>
                          </a:solidFill>
                          <a:effectLst/>
                          <a:latin typeface="+mn-lt"/>
                          <a:ea typeface="+mn-ea"/>
                          <a:cs typeface="+mn-cs"/>
                        </a:rPr>
                        <a:t>Relevance to the Lucy Letby case</a:t>
                      </a:r>
                      <a:endParaRPr lang="en-GB" dirty="0"/>
                    </a:p>
                  </a:txBody>
                  <a:tcPr/>
                </a:tc>
                <a:extLst>
                  <a:ext uri="{0D108BD9-81ED-4DB2-BD59-A6C34878D82A}">
                    <a16:rowId xmlns:a16="http://schemas.microsoft.com/office/drawing/2014/main" val="179860610"/>
                  </a:ext>
                </a:extLst>
              </a:tr>
              <a:tr h="1358934">
                <a:tc>
                  <a:txBody>
                    <a:bodyPr/>
                    <a:lstStyle/>
                    <a:p>
                      <a:r>
                        <a:rPr lang="en-GB" sz="1800" b="0" i="0" kern="1200" dirty="0">
                          <a:solidFill>
                            <a:schemeClr val="dk1"/>
                          </a:solidFill>
                          <a:effectLst/>
                          <a:latin typeface="+mn-lt"/>
                          <a:ea typeface="+mn-ea"/>
                          <a:cs typeface="+mn-cs"/>
                        </a:rPr>
                        <a:t>The protective layers consist of: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Policies and procedures</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Staff training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Clinical governance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Leadership - Technology</a:t>
                      </a:r>
                      <a:endParaRPr lang="en-GB" dirty="0"/>
                    </a:p>
                  </a:txBody>
                  <a:tcPr/>
                </a:tc>
                <a:tc>
                  <a:txBody>
                    <a:bodyPr/>
                    <a:lstStyle/>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Inadequate incident reporting</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Disregard for clinician input</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Insufficient leadership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Deficient risk management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Prolonged external escalation</a:t>
                      </a:r>
                      <a:endParaRPr lang="en-GB" dirty="0"/>
                    </a:p>
                  </a:txBody>
                  <a:tcPr/>
                </a:tc>
                <a:extLst>
                  <a:ext uri="{0D108BD9-81ED-4DB2-BD59-A6C34878D82A}">
                    <a16:rowId xmlns:a16="http://schemas.microsoft.com/office/drawing/2014/main" val="3834034430"/>
                  </a:ext>
                </a:extLst>
              </a:tr>
            </a:tbl>
          </a:graphicData>
        </a:graphic>
      </p:graphicFrame>
    </p:spTree>
    <p:extLst>
      <p:ext uri="{BB962C8B-B14F-4D97-AF65-F5344CB8AC3E}">
        <p14:creationId xmlns:p14="http://schemas.microsoft.com/office/powerpoint/2010/main" val="3934687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44E10-A687-4150-AF5F-0999574B1977}"/>
              </a:ext>
            </a:extLst>
          </p:cNvPr>
          <p:cNvSpPr>
            <a:spLocks noGrp="1"/>
          </p:cNvSpPr>
          <p:nvPr>
            <p:ph type="title"/>
          </p:nvPr>
        </p:nvSpPr>
        <p:spPr>
          <a:xfrm>
            <a:off x="0" y="1250995"/>
            <a:ext cx="3725839" cy="3935154"/>
          </a:xfrm>
        </p:spPr>
        <p:txBody>
          <a:bodyPr anchor="b">
            <a:normAutofit fontScale="90000"/>
          </a:bodyPr>
          <a:lstStyle/>
          <a:p>
            <a:pPr>
              <a:lnSpc>
                <a:spcPct val="150000"/>
              </a:lnSpc>
            </a:pPr>
            <a:r>
              <a:rPr lang="en-GB" sz="2700" b="1" dirty="0">
                <a:solidFill>
                  <a:srgbClr val="FFFFFF"/>
                </a:solidFill>
                <a:latin typeface="Arial" panose="020B0604020202020204" pitchFamily="34" charset="0"/>
                <a:cs typeface="Arial" panose="020B0604020202020204" pitchFamily="34" charset="0"/>
              </a:rPr>
              <a:t>Fishbone Diagram (Root Cause Analysis)</a:t>
            </a:r>
            <a:br>
              <a:rPr lang="en-GB" sz="2700" b="1" dirty="0">
                <a:solidFill>
                  <a:srgbClr val="FFFFFF"/>
                </a:solidFill>
                <a:latin typeface="Arial" panose="020B0604020202020204" pitchFamily="34" charset="0"/>
                <a:cs typeface="Arial" panose="020B0604020202020204" pitchFamily="34" charset="0"/>
              </a:rPr>
            </a:br>
            <a:br>
              <a:rPr lang="en-GB" sz="4000" b="1" dirty="0">
                <a:solidFill>
                  <a:srgbClr val="FFFFFF"/>
                </a:solidFill>
              </a:rPr>
            </a:br>
            <a:br>
              <a:rPr lang="en-GB" sz="4000" b="1" dirty="0">
                <a:solidFill>
                  <a:srgbClr val="FFFFFF"/>
                </a:solidFill>
              </a:rPr>
            </a:br>
            <a:r>
              <a:rPr lang="en-GB" sz="1200" b="1" dirty="0">
                <a:solidFill>
                  <a:srgbClr val="FFFFFF"/>
                </a:solidFill>
                <a:latin typeface="Arial" panose="020B0604020202020204" pitchFamily="34" charset="0"/>
                <a:cs typeface="Arial" panose="020B0604020202020204" pitchFamily="34" charset="0"/>
              </a:rPr>
              <a:t>This diagram visually illustrates the causes and effects, resembling a fishbone structure that begins at the head, extends through the main bones, and branches into sub-bones to address the problem.</a:t>
            </a:r>
            <a:endParaRPr lang="en-GB" sz="12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B6C5711-F3A2-5B09-A5A0-91807122BACC}"/>
              </a:ext>
            </a:extLst>
          </p:cNvPr>
          <p:cNvGraphicFramePr>
            <a:graphicFrameLocks noGrp="1"/>
          </p:cNvGraphicFramePr>
          <p:nvPr>
            <p:ph idx="1"/>
            <p:extLst>
              <p:ext uri="{D42A27DB-BD31-4B8C-83A1-F6EECF244321}">
                <p14:modId xmlns:p14="http://schemas.microsoft.com/office/powerpoint/2010/main" val="38086983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0799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D723-F499-12F8-64B6-E514797338EE}"/>
              </a:ext>
            </a:extLst>
          </p:cNvPr>
          <p:cNvSpPr>
            <a:spLocks noGrp="1"/>
          </p:cNvSpPr>
          <p:nvPr>
            <p:ph type="title"/>
          </p:nvPr>
        </p:nvSpPr>
        <p:spPr/>
        <p:txBody>
          <a:bodyPr/>
          <a:lstStyle/>
          <a:p>
            <a:r>
              <a:rPr lang="en-GB" dirty="0"/>
              <a:t>Root cause of analysis</a:t>
            </a:r>
          </a:p>
        </p:txBody>
      </p:sp>
      <p:graphicFrame>
        <p:nvGraphicFramePr>
          <p:cNvPr id="4" name="Content Placeholder 3">
            <a:extLst>
              <a:ext uri="{FF2B5EF4-FFF2-40B4-BE49-F238E27FC236}">
                <a16:creationId xmlns:a16="http://schemas.microsoft.com/office/drawing/2014/main" id="{57B251A6-AE19-C494-029A-00017472E957}"/>
              </a:ext>
            </a:extLst>
          </p:cNvPr>
          <p:cNvGraphicFramePr>
            <a:graphicFrameLocks noGrp="1"/>
          </p:cNvGraphicFramePr>
          <p:nvPr>
            <p:ph idx="1"/>
            <p:extLst>
              <p:ext uri="{D42A27DB-BD31-4B8C-83A1-F6EECF244321}">
                <p14:modId xmlns:p14="http://schemas.microsoft.com/office/powerpoint/2010/main" val="829571898"/>
              </p:ext>
            </p:extLst>
          </p:nvPr>
        </p:nvGraphicFramePr>
        <p:xfrm>
          <a:off x="691551" y="2307907"/>
          <a:ext cx="10515600" cy="2242185"/>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138271973"/>
                    </a:ext>
                  </a:extLst>
                </a:gridCol>
                <a:gridCol w="5257800">
                  <a:extLst>
                    <a:ext uri="{9D8B030D-6E8A-4147-A177-3AD203B41FA5}">
                      <a16:colId xmlns:a16="http://schemas.microsoft.com/office/drawing/2014/main" val="2438144881"/>
                    </a:ext>
                  </a:extLst>
                </a:gridCol>
              </a:tblGrid>
              <a:tr h="370840">
                <a:tc>
                  <a:txBody>
                    <a:bodyPr/>
                    <a:lstStyle/>
                    <a:p>
                      <a:r>
                        <a:rPr lang="en-GB" sz="1800" b="1" kern="1200" dirty="0">
                          <a:solidFill>
                            <a:schemeClr val="lt1"/>
                          </a:solidFill>
                          <a:effectLst/>
                          <a:latin typeface="+mn-lt"/>
                          <a:ea typeface="+mn-ea"/>
                          <a:cs typeface="+mn-cs"/>
                        </a:rPr>
                        <a:t>Problem</a:t>
                      </a:r>
                      <a:endParaRPr lang="en-GB" dirty="0"/>
                    </a:p>
                  </a:txBody>
                  <a:tcPr/>
                </a:tc>
                <a:tc>
                  <a:txBody>
                    <a:bodyPr/>
                    <a:lstStyle/>
                    <a:p>
                      <a:r>
                        <a:rPr lang="en-GB" sz="1800" b="1" kern="1200" dirty="0">
                          <a:solidFill>
                            <a:schemeClr val="lt1"/>
                          </a:solidFill>
                          <a:effectLst/>
                          <a:latin typeface="+mn-lt"/>
                          <a:ea typeface="+mn-ea"/>
                          <a:cs typeface="+mn-cs"/>
                        </a:rPr>
                        <a:t>Underlying Cause</a:t>
                      </a:r>
                      <a:endParaRPr lang="en-GB" dirty="0"/>
                    </a:p>
                  </a:txBody>
                  <a:tcPr/>
                </a:tc>
                <a:extLst>
                  <a:ext uri="{0D108BD9-81ED-4DB2-BD59-A6C34878D82A}">
                    <a16:rowId xmlns:a16="http://schemas.microsoft.com/office/drawing/2014/main" val="3673543655"/>
                  </a:ext>
                </a:extLst>
              </a:tr>
              <a:tr h="370840">
                <a:tc>
                  <a:txBody>
                    <a:bodyPr/>
                    <a:lstStyle/>
                    <a:p>
                      <a:r>
                        <a:rPr lang="en-GB" sz="1800" kern="1200" dirty="0">
                          <a:solidFill>
                            <a:schemeClr val="dk1"/>
                          </a:solidFill>
                          <a:effectLst/>
                          <a:latin typeface="+mn-lt"/>
                          <a:ea typeface="+mn-ea"/>
                          <a:cs typeface="+mn-cs"/>
                        </a:rPr>
                        <a:t>Delayed response</a:t>
                      </a:r>
                      <a:endParaRPr lang="en-GB" dirty="0"/>
                    </a:p>
                  </a:txBody>
                  <a:tcPr/>
                </a:tc>
                <a:tc>
                  <a:txBody>
                    <a:bodyPr/>
                    <a:lstStyle/>
                    <a:p>
                      <a:r>
                        <a:rPr lang="en-GB" sz="1800" kern="1200" dirty="0">
                          <a:solidFill>
                            <a:schemeClr val="dk1"/>
                          </a:solidFill>
                          <a:effectLst/>
                          <a:latin typeface="+mn-lt"/>
                          <a:ea typeface="+mn-ea"/>
                          <a:cs typeface="+mn-cs"/>
                        </a:rPr>
                        <a:t>Poor leadership</a:t>
                      </a:r>
                      <a:endParaRPr lang="en-GB" dirty="0"/>
                    </a:p>
                  </a:txBody>
                  <a:tcPr/>
                </a:tc>
                <a:extLst>
                  <a:ext uri="{0D108BD9-81ED-4DB2-BD59-A6C34878D82A}">
                    <a16:rowId xmlns:a16="http://schemas.microsoft.com/office/drawing/2014/main" val="1397596355"/>
                  </a:ext>
                </a:extLst>
              </a:tr>
              <a:tr h="370840">
                <a:tc>
                  <a:txBody>
                    <a:bodyPr/>
                    <a:lstStyle/>
                    <a:p>
                      <a:r>
                        <a:rPr lang="en-GB" sz="1800" kern="1200" dirty="0">
                          <a:solidFill>
                            <a:schemeClr val="dk1"/>
                          </a:solidFill>
                          <a:effectLst/>
                          <a:latin typeface="+mn-lt"/>
                          <a:ea typeface="+mn-ea"/>
                          <a:cs typeface="+mn-cs"/>
                        </a:rPr>
                        <a:t>Ignored consultants</a:t>
                      </a:r>
                      <a:endParaRPr lang="en-GB" dirty="0"/>
                    </a:p>
                  </a:txBody>
                  <a:tcPr/>
                </a:tc>
                <a:tc>
                  <a:txBody>
                    <a:bodyPr/>
                    <a:lstStyle/>
                    <a:p>
                      <a:r>
                        <a:rPr lang="en-GB" sz="1800" kern="1200" dirty="0">
                          <a:solidFill>
                            <a:schemeClr val="dk1"/>
                          </a:solidFill>
                          <a:effectLst/>
                          <a:latin typeface="+mn-lt"/>
                          <a:ea typeface="+mn-ea"/>
                          <a:cs typeface="+mn-cs"/>
                        </a:rPr>
                        <a:t>Poor communication</a:t>
                      </a:r>
                      <a:endParaRPr lang="en-GB" dirty="0"/>
                    </a:p>
                  </a:txBody>
                  <a:tcPr/>
                </a:tc>
                <a:extLst>
                  <a:ext uri="{0D108BD9-81ED-4DB2-BD59-A6C34878D82A}">
                    <a16:rowId xmlns:a16="http://schemas.microsoft.com/office/drawing/2014/main" val="1785876577"/>
                  </a:ext>
                </a:extLst>
              </a:tr>
              <a:tr h="370840">
                <a:tc>
                  <a:txBody>
                    <a:bodyPr/>
                    <a:lstStyle/>
                    <a:p>
                      <a:r>
                        <a:rPr lang="en-GB" sz="1800" kern="1200" dirty="0">
                          <a:solidFill>
                            <a:schemeClr val="dk1"/>
                          </a:solidFill>
                          <a:effectLst/>
                          <a:latin typeface="+mn-lt"/>
                          <a:ea typeface="+mn-ea"/>
                          <a:cs typeface="+mn-cs"/>
                        </a:rPr>
                        <a:t>Repeated deaths</a:t>
                      </a:r>
                      <a:endParaRPr lang="en-GB" dirty="0"/>
                    </a:p>
                  </a:txBody>
                  <a:tcPr/>
                </a:tc>
                <a:tc>
                  <a:txBody>
                    <a:bodyPr/>
                    <a:lstStyle/>
                    <a:p>
                      <a:r>
                        <a:rPr lang="en-GB" sz="1800" kern="1200" dirty="0">
                          <a:solidFill>
                            <a:schemeClr val="dk1"/>
                          </a:solidFill>
                          <a:effectLst/>
                          <a:latin typeface="+mn-lt"/>
                          <a:ea typeface="+mn-ea"/>
                          <a:cs typeface="+mn-cs"/>
                        </a:rPr>
                        <a:t>No mortality review</a:t>
                      </a:r>
                      <a:endParaRPr lang="en-GB" dirty="0"/>
                    </a:p>
                  </a:txBody>
                  <a:tcPr/>
                </a:tc>
                <a:extLst>
                  <a:ext uri="{0D108BD9-81ED-4DB2-BD59-A6C34878D82A}">
                    <a16:rowId xmlns:a16="http://schemas.microsoft.com/office/drawing/2014/main" val="1236398269"/>
                  </a:ext>
                </a:extLst>
              </a:tr>
              <a:tr h="370840">
                <a:tc>
                  <a:txBody>
                    <a:bodyPr/>
                    <a:lstStyle/>
                    <a:p>
                      <a:r>
                        <a:rPr lang="en-GB" sz="1800" kern="1200" dirty="0">
                          <a:solidFill>
                            <a:schemeClr val="dk1"/>
                          </a:solidFill>
                          <a:effectLst/>
                          <a:latin typeface="+mn-lt"/>
                          <a:ea typeface="+mn-ea"/>
                          <a:cs typeface="+mn-cs"/>
                        </a:rPr>
                        <a:t>Poor reporting</a:t>
                      </a:r>
                      <a:endParaRPr lang="en-GB" dirty="0"/>
                    </a:p>
                  </a:txBody>
                  <a:tcPr/>
                </a:tc>
                <a:tc>
                  <a:txBody>
                    <a:bodyPr/>
                    <a:lstStyle/>
                    <a:p>
                      <a:r>
                        <a:rPr lang="en-GB" sz="1800" kern="1200" dirty="0">
                          <a:solidFill>
                            <a:schemeClr val="dk1"/>
                          </a:solidFill>
                          <a:effectLst/>
                          <a:latin typeface="+mn-lt"/>
                          <a:ea typeface="+mn-ea"/>
                          <a:cs typeface="+mn-cs"/>
                        </a:rPr>
                        <a:t>Weak governance</a:t>
                      </a:r>
                      <a:endParaRPr lang="en-GB" dirty="0"/>
                    </a:p>
                  </a:txBody>
                  <a:tcPr/>
                </a:tc>
                <a:extLst>
                  <a:ext uri="{0D108BD9-81ED-4DB2-BD59-A6C34878D82A}">
                    <a16:rowId xmlns:a16="http://schemas.microsoft.com/office/drawing/2014/main" val="2622688191"/>
                  </a:ext>
                </a:extLst>
              </a:tr>
              <a:tr h="370840">
                <a:tc>
                  <a:txBody>
                    <a:bodyPr/>
                    <a:lstStyle/>
                    <a:p>
                      <a:r>
                        <a:rPr lang="en-GB" sz="1800" kern="1200" dirty="0">
                          <a:solidFill>
                            <a:schemeClr val="dk1"/>
                          </a:solidFill>
                          <a:effectLst/>
                          <a:latin typeface="+mn-lt"/>
                          <a:ea typeface="+mn-ea"/>
                          <a:cs typeface="+mn-cs"/>
                        </a:rPr>
                        <a:t>Late police referral</a:t>
                      </a:r>
                      <a:endParaRPr lang="en-GB" dirty="0"/>
                    </a:p>
                  </a:txBody>
                  <a:tcPr/>
                </a:tc>
                <a:tc>
                  <a:txBody>
                    <a:bodyPr/>
                    <a:lstStyle/>
                    <a:p>
                      <a:pPr>
                        <a:lnSpc>
                          <a:spcPct val="150000"/>
                        </a:lnSpc>
                        <a:buNone/>
                      </a:pPr>
                      <a:r>
                        <a:rPr lang="en-GB" sz="1800" kern="1200" dirty="0">
                          <a:solidFill>
                            <a:schemeClr val="dk1"/>
                          </a:solidFill>
                          <a:effectLst/>
                          <a:latin typeface="+mn-lt"/>
                          <a:ea typeface="+mn-ea"/>
                          <a:cs typeface="+mn-cs"/>
                        </a:rPr>
                        <a:t>Defensive organisational culture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82588032"/>
                  </a:ext>
                </a:extLst>
              </a:tr>
            </a:tbl>
          </a:graphicData>
        </a:graphic>
      </p:graphicFrame>
      <p:sp>
        <p:nvSpPr>
          <p:cNvPr id="6" name="TextBox 5">
            <a:extLst>
              <a:ext uri="{FF2B5EF4-FFF2-40B4-BE49-F238E27FC236}">
                <a16:creationId xmlns:a16="http://schemas.microsoft.com/office/drawing/2014/main" id="{93771238-18DA-2668-6F7B-3BABA93252F0}"/>
              </a:ext>
            </a:extLst>
          </p:cNvPr>
          <p:cNvSpPr txBox="1"/>
          <p:nvPr/>
        </p:nvSpPr>
        <p:spPr>
          <a:xfrm>
            <a:off x="691551" y="1868492"/>
            <a:ext cx="2500223" cy="400110"/>
          </a:xfrm>
          <a:prstGeom prst="rect">
            <a:avLst/>
          </a:prstGeom>
          <a:noFill/>
        </p:spPr>
        <p:txBody>
          <a:bodyPr wrap="square">
            <a:spAutoFit/>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RCA framework</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1276785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F9363-81FF-5A5E-FC56-7521C976900F}"/>
              </a:ext>
            </a:extLst>
          </p:cNvPr>
          <p:cNvSpPr>
            <a:spLocks noGrp="1"/>
          </p:cNvSpPr>
          <p:nvPr>
            <p:ph type="title"/>
          </p:nvPr>
        </p:nvSpPr>
        <p:spPr>
          <a:xfrm>
            <a:off x="586478" y="1683756"/>
            <a:ext cx="3115265" cy="2396359"/>
          </a:xfrm>
        </p:spPr>
        <p:txBody>
          <a:bodyPr anchor="b">
            <a:normAutofit/>
          </a:bodyPr>
          <a:lstStyle/>
          <a:p>
            <a:pPr algn="r"/>
            <a:r>
              <a:rPr lang="en-GB" sz="2400" b="1" dirty="0">
                <a:solidFill>
                  <a:srgbClr val="FFFFFF"/>
                </a:solidFill>
                <a:latin typeface="Arial" panose="020B0604020202020204" pitchFamily="34" charset="0"/>
                <a:cs typeface="Arial" panose="020B0604020202020204" pitchFamily="34" charset="0"/>
              </a:rPr>
              <a:t>Donabedian Model</a:t>
            </a:r>
            <a:endParaRPr lang="en-GB" sz="2400" dirty="0">
              <a:solidFill>
                <a:srgbClr val="FFFFFF"/>
              </a:solidFill>
              <a:latin typeface="Arial" panose="020B0604020202020204" pitchFamily="34" charset="0"/>
              <a:cs typeface="Arial" panose="020B0604020202020204" pitchFamily="34" charset="0"/>
            </a:endParaRPr>
          </a:p>
        </p:txBody>
      </p:sp>
      <p:graphicFrame>
        <p:nvGraphicFramePr>
          <p:cNvPr id="9" name="Content Placeholder 5">
            <a:extLst>
              <a:ext uri="{FF2B5EF4-FFF2-40B4-BE49-F238E27FC236}">
                <a16:creationId xmlns:a16="http://schemas.microsoft.com/office/drawing/2014/main" id="{2946E9B1-39CF-92F1-2314-501563D02DFE}"/>
              </a:ext>
            </a:extLst>
          </p:cNvPr>
          <p:cNvGraphicFramePr>
            <a:graphicFrameLocks noGrp="1"/>
          </p:cNvGraphicFramePr>
          <p:nvPr>
            <p:ph idx="1"/>
            <p:extLst>
              <p:ext uri="{D42A27DB-BD31-4B8C-83A1-F6EECF244321}">
                <p14:modId xmlns:p14="http://schemas.microsoft.com/office/powerpoint/2010/main" val="1870953744"/>
              </p:ext>
            </p:extLst>
          </p:nvPr>
        </p:nvGraphicFramePr>
        <p:xfrm>
          <a:off x="4288221" y="286603"/>
          <a:ext cx="7517091" cy="3142397"/>
        </p:xfrm>
        <a:graphic>
          <a:graphicData uri="http://schemas.openxmlformats.org/drawingml/2006/table">
            <a:tbl>
              <a:tblPr firstRow="1" bandRow="1">
                <a:solidFill>
                  <a:srgbClr val="F2F2F2">
                    <a:alpha val="45098"/>
                  </a:srgbClr>
                </a:solidFill>
                <a:tableStyleId>{5C22544A-7EE6-4342-B048-85BDC9FD1C3A}</a:tableStyleId>
              </a:tblPr>
              <a:tblGrid>
                <a:gridCol w="2369299">
                  <a:extLst>
                    <a:ext uri="{9D8B030D-6E8A-4147-A177-3AD203B41FA5}">
                      <a16:colId xmlns:a16="http://schemas.microsoft.com/office/drawing/2014/main" val="3539254714"/>
                    </a:ext>
                  </a:extLst>
                </a:gridCol>
                <a:gridCol w="2667809">
                  <a:extLst>
                    <a:ext uri="{9D8B030D-6E8A-4147-A177-3AD203B41FA5}">
                      <a16:colId xmlns:a16="http://schemas.microsoft.com/office/drawing/2014/main" val="372853568"/>
                    </a:ext>
                  </a:extLst>
                </a:gridCol>
                <a:gridCol w="2479983">
                  <a:extLst>
                    <a:ext uri="{9D8B030D-6E8A-4147-A177-3AD203B41FA5}">
                      <a16:colId xmlns:a16="http://schemas.microsoft.com/office/drawing/2014/main" val="837328734"/>
                    </a:ext>
                  </a:extLst>
                </a:gridCol>
              </a:tblGrid>
              <a:tr h="741793">
                <a:tc>
                  <a:txBody>
                    <a:bodyPr/>
                    <a:lstStyle/>
                    <a:p>
                      <a:r>
                        <a:rPr lang="en-GB" sz="1100" b="1" cap="none" spc="0" dirty="0">
                          <a:solidFill>
                            <a:schemeClr val="bg1"/>
                          </a:solidFill>
                          <a:latin typeface="Arial" panose="020B0604020202020204" pitchFamily="34" charset="0"/>
                          <a:cs typeface="Arial" panose="020B0604020202020204" pitchFamily="34" charset="0"/>
                        </a:rPr>
                        <a:t>Structure</a:t>
                      </a:r>
                    </a:p>
                  </a:txBody>
                  <a:tcPr marL="171341" marR="171341" marT="171341" marB="85671"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100" b="1" cap="none" spc="0" dirty="0">
                          <a:solidFill>
                            <a:schemeClr val="bg1"/>
                          </a:solidFill>
                          <a:latin typeface="Arial" panose="020B0604020202020204" pitchFamily="34" charset="0"/>
                          <a:cs typeface="Arial" panose="020B0604020202020204" pitchFamily="34" charset="0"/>
                        </a:rPr>
                        <a:t>Process</a:t>
                      </a:r>
                    </a:p>
                  </a:txBody>
                  <a:tcPr marL="171341" marR="171341" marT="171341" marB="85671"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100" b="1" cap="none" spc="0" dirty="0">
                          <a:solidFill>
                            <a:schemeClr val="bg1"/>
                          </a:solidFill>
                          <a:latin typeface="Arial" panose="020B0604020202020204" pitchFamily="34" charset="0"/>
                          <a:cs typeface="Arial" panose="020B0604020202020204" pitchFamily="34" charset="0"/>
                        </a:rPr>
                        <a:t>Outcome</a:t>
                      </a:r>
                    </a:p>
                  </a:txBody>
                  <a:tcPr marL="171341" marR="171341" marT="171341" marB="85671"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1935068609"/>
                  </a:ext>
                </a:extLst>
              </a:tr>
              <a:tr h="1033838">
                <a:tc>
                  <a:txBody>
                    <a:bodyPr/>
                    <a:lstStyle/>
                    <a:p>
                      <a:r>
                        <a:rPr lang="en-GB" sz="1100" cap="none" spc="0" dirty="0">
                          <a:solidFill>
                            <a:schemeClr val="tx1"/>
                          </a:solidFill>
                          <a:latin typeface="Arial" panose="020B0604020202020204" pitchFamily="34" charset="0"/>
                          <a:cs typeface="Arial" panose="020B0604020202020204" pitchFamily="34" charset="0"/>
                        </a:rPr>
                        <a:t>Leadership</a:t>
                      </a:r>
                    </a:p>
                  </a:txBody>
                  <a:tcPr marL="171341" marR="171341" marT="171341" marB="85671">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Incident reporting </a:t>
                      </a:r>
                    </a:p>
                  </a:txBody>
                  <a:tcPr marL="171341" marR="171341" marT="171341" marB="85671">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Infant deaths</a:t>
                      </a:r>
                    </a:p>
                  </a:txBody>
                  <a:tcPr marL="171341" marR="171341" marT="171341" marB="85671">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768826885"/>
                  </a:ext>
                </a:extLst>
              </a:tr>
              <a:tr h="683383">
                <a:tc>
                  <a:txBody>
                    <a:bodyPr/>
                    <a:lstStyle/>
                    <a:p>
                      <a:r>
                        <a:rPr lang="en-GB" sz="1100" cap="none" spc="0">
                          <a:solidFill>
                            <a:schemeClr val="tx1"/>
                          </a:solidFill>
                          <a:latin typeface="Arial" panose="020B0604020202020204" pitchFamily="34" charset="0"/>
                          <a:cs typeface="Arial" panose="020B0604020202020204" pitchFamily="34" charset="0"/>
                        </a:rPr>
                        <a:t>Staffing</a:t>
                      </a:r>
                    </a:p>
                  </a:txBody>
                  <a:tcPr marL="171341" marR="171341" marT="171341" marB="85671">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escalation</a:t>
                      </a:r>
                    </a:p>
                  </a:txBody>
                  <a:tcPr marL="171341" marR="171341" marT="171341" marB="85671">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Loss of trust</a:t>
                      </a:r>
                    </a:p>
                  </a:txBody>
                  <a:tcPr marL="171341" marR="171341" marT="171341" marB="85671">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017451286"/>
                  </a:ext>
                </a:extLst>
              </a:tr>
              <a:tr h="683383">
                <a:tc>
                  <a:txBody>
                    <a:bodyPr/>
                    <a:lstStyle/>
                    <a:p>
                      <a:r>
                        <a:rPr lang="en-GB" sz="1100" cap="none" spc="0" dirty="0">
                          <a:solidFill>
                            <a:schemeClr val="tx1"/>
                          </a:solidFill>
                          <a:latin typeface="Arial" panose="020B0604020202020204" pitchFamily="34" charset="0"/>
                          <a:cs typeface="Arial" panose="020B0604020202020204" pitchFamily="34" charset="0"/>
                        </a:rPr>
                        <a:t>Governance</a:t>
                      </a:r>
                    </a:p>
                  </a:txBody>
                  <a:tcPr marL="171341" marR="171341" marT="171341" marB="85671">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Clinical review</a:t>
                      </a:r>
                    </a:p>
                  </a:txBody>
                  <a:tcPr marL="171341" marR="171341" marT="171341" marB="85671">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Public enquiry</a:t>
                      </a:r>
                    </a:p>
                  </a:txBody>
                  <a:tcPr marL="171341" marR="171341" marT="171341" marB="85671">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447076338"/>
                  </a:ext>
                </a:extLst>
              </a:tr>
            </a:tbl>
          </a:graphicData>
        </a:graphic>
      </p:graphicFrame>
      <p:sp>
        <p:nvSpPr>
          <p:cNvPr id="4" name="TextBox 3">
            <a:extLst>
              <a:ext uri="{FF2B5EF4-FFF2-40B4-BE49-F238E27FC236}">
                <a16:creationId xmlns:a16="http://schemas.microsoft.com/office/drawing/2014/main" id="{B4132DB4-D06B-4CEB-A65A-D2D688A0473B}"/>
              </a:ext>
            </a:extLst>
          </p:cNvPr>
          <p:cNvSpPr txBox="1"/>
          <p:nvPr/>
        </p:nvSpPr>
        <p:spPr>
          <a:xfrm>
            <a:off x="4742863" y="4785073"/>
            <a:ext cx="6607805" cy="1080680"/>
          </a:xfrm>
          <a:prstGeom prst="rect">
            <a:avLst/>
          </a:prstGeom>
          <a:noFill/>
        </p:spPr>
        <p:txBody>
          <a:bodyPr wrap="square">
            <a:spAutoFit/>
          </a:bodyPr>
          <a:lstStyle/>
          <a:p>
            <a:pPr>
              <a:lnSpc>
                <a:spcPct val="150000"/>
              </a:lnSpc>
            </a:pPr>
            <a:r>
              <a:rPr lang="en-GB" sz="1100" dirty="0">
                <a:latin typeface="Arial" panose="020B0604020202020204" pitchFamily="34" charset="0"/>
                <a:cs typeface="Arial" panose="020B0604020202020204" pitchFamily="34" charset="0"/>
              </a:rPr>
              <a:t>In the Lucy Letby case, there were weaknesses in governance, leadership, and mechanisms for addressing patient safety issues. There were delays in raising concerns, poor communication between clinical personnel and management, and inadequate procedures for investigating atypical trends in neonatal fatalities and collapses</a:t>
            </a:r>
            <a:r>
              <a:rPr lang="en-GB" sz="1100" dirty="0"/>
              <a:t> (Thirlwall Inquiry, 2024).</a:t>
            </a:r>
            <a:endParaRPr lang="en-GB"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1C2C300-2BA4-F9A7-5326-A6FEEF01FD89}"/>
              </a:ext>
            </a:extLst>
          </p:cNvPr>
          <p:cNvSpPr txBox="1"/>
          <p:nvPr/>
        </p:nvSpPr>
        <p:spPr>
          <a:xfrm>
            <a:off x="9157646" y="3439138"/>
            <a:ext cx="2884604" cy="261610"/>
          </a:xfrm>
          <a:prstGeom prst="rect">
            <a:avLst/>
          </a:prstGeom>
          <a:noFill/>
        </p:spPr>
        <p:txBody>
          <a:bodyPr wrap="square">
            <a:spAutoFit/>
          </a:bodyPr>
          <a:lstStyle/>
          <a:p>
            <a:r>
              <a:rPr lang="en-GB" sz="1100" dirty="0"/>
              <a:t>(</a:t>
            </a:r>
            <a:r>
              <a:rPr lang="en-GB" sz="1100" dirty="0">
                <a:latin typeface="Arial" panose="020B0604020202020204" pitchFamily="34" charset="0"/>
                <a:cs typeface="Arial" panose="020B0604020202020204" pitchFamily="34" charset="0"/>
              </a:rPr>
              <a:t>NHS England, 2019).</a:t>
            </a:r>
          </a:p>
        </p:txBody>
      </p:sp>
    </p:spTree>
    <p:extLst>
      <p:ext uri="{BB962C8B-B14F-4D97-AF65-F5344CB8AC3E}">
        <p14:creationId xmlns:p14="http://schemas.microsoft.com/office/powerpoint/2010/main" val="3325717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E6488-9551-F718-0EF1-6DA7CF353DB0}"/>
              </a:ext>
            </a:extLst>
          </p:cNvPr>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Policy Issues</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2D3855E-5F03-DC35-642F-AD7C7B824FE3}"/>
              </a:ext>
            </a:extLst>
          </p:cNvPr>
          <p:cNvGraphicFramePr>
            <a:graphicFrameLocks noGrp="1"/>
          </p:cNvGraphicFramePr>
          <p:nvPr>
            <p:ph idx="1"/>
            <p:extLst>
              <p:ext uri="{D42A27DB-BD31-4B8C-83A1-F6EECF244321}">
                <p14:modId xmlns:p14="http://schemas.microsoft.com/office/powerpoint/2010/main" val="38962520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6183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EE5AF-2F81-F75C-DD3F-F97475620FFD}"/>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2800" b="1" dirty="0">
                <a:solidFill>
                  <a:srgbClr val="FFFFFF"/>
                </a:solidFill>
                <a:latin typeface="Arial" panose="020B0604020202020204" pitchFamily="34" charset="0"/>
                <a:cs typeface="Arial" panose="020B0604020202020204" pitchFamily="34" charset="0"/>
              </a:rPr>
              <a:t>Statistics</a:t>
            </a:r>
            <a:br>
              <a:rPr lang="en-US" sz="2800" dirty="0">
                <a:solidFill>
                  <a:srgbClr val="FFFFFF"/>
                </a:solidFill>
                <a:latin typeface="Arial" panose="020B0604020202020204" pitchFamily="34" charset="0"/>
                <a:cs typeface="Arial" panose="020B0604020202020204" pitchFamily="34" charset="0"/>
              </a:rPr>
            </a:br>
            <a:endParaRPr lang="en-US" sz="28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E6F2E5-C867-B8F8-2DF1-8D9A169F9312}"/>
              </a:ext>
            </a:extLst>
          </p:cNvPr>
          <p:cNvSpPr txBox="1"/>
          <p:nvPr/>
        </p:nvSpPr>
        <p:spPr>
          <a:xfrm>
            <a:off x="8571507" y="387224"/>
            <a:ext cx="3291839" cy="830453"/>
          </a:xfrm>
          <a:prstGeom prst="rect">
            <a:avLst/>
          </a:prstGeom>
        </p:spPr>
        <p:txBody>
          <a:bodyPr vert="horz" lIns="91440" tIns="45720" rIns="91440" bIns="45720" rtlCol="0" anchor="ctr">
            <a:normAutofit/>
          </a:bodyPr>
          <a:lstStyle/>
          <a:p>
            <a:pPr>
              <a:lnSpc>
                <a:spcPct val="90000"/>
              </a:lnSpc>
              <a:spcBef>
                <a:spcPts val="1000"/>
              </a:spcBef>
            </a:pPr>
            <a:r>
              <a:rPr lang="en-US" sz="2000" b="1" dirty="0">
                <a:solidFill>
                  <a:srgbClr val="FFFFFF"/>
                </a:solidFill>
                <a:effectLst/>
                <a:latin typeface="Arial" panose="020B0604020202020204" pitchFamily="34" charset="0"/>
                <a:cs typeface="Arial" panose="020B0604020202020204" pitchFamily="34" charset="0"/>
              </a:rPr>
              <a:t>Impact on Healthcare</a:t>
            </a:r>
            <a:endParaRPr lang="en-US" sz="2000" dirty="0">
              <a:solidFill>
                <a:srgbClr val="FFFFFF"/>
              </a:solidFill>
              <a:latin typeface="Arial" panose="020B0604020202020204" pitchFamily="34" charset="0"/>
              <a:cs typeface="Arial" panose="020B0604020202020204" pitchFamily="34" charset="0"/>
            </a:endParaRPr>
          </a:p>
        </p:txBody>
      </p:sp>
      <p:pic>
        <p:nvPicPr>
          <p:cNvPr id="4" name="Content Placeholder 3" descr="Stillbirths and neonatal deaths risen for first time in seven years - Group  B Strep Support">
            <a:extLst>
              <a:ext uri="{FF2B5EF4-FFF2-40B4-BE49-F238E27FC236}">
                <a16:creationId xmlns:a16="http://schemas.microsoft.com/office/drawing/2014/main" id="{3B62D9E7-35B5-D2B4-ABB5-F14D07A17F71}"/>
              </a:ext>
            </a:extLst>
          </p:cNvPr>
          <p:cNvPicPr>
            <a:picLocks noGrp="1" noChangeAspect="1"/>
          </p:cNvPicPr>
          <p:nvPr>
            <p:ph idx="1"/>
          </p:nvPr>
        </p:nvPicPr>
        <p:blipFill>
          <a:blip r:embed="rId2"/>
          <a:stretch>
            <a:fillRect/>
          </a:stretch>
        </p:blipFill>
        <p:spPr>
          <a:xfrm>
            <a:off x="607039" y="2907852"/>
            <a:ext cx="5131088" cy="2617760"/>
          </a:xfrm>
          <a:prstGeom prst="rect">
            <a:avLst/>
          </a:prstGeom>
        </p:spPr>
      </p:pic>
      <p:graphicFrame>
        <p:nvGraphicFramePr>
          <p:cNvPr id="7" name="Table 6">
            <a:extLst>
              <a:ext uri="{FF2B5EF4-FFF2-40B4-BE49-F238E27FC236}">
                <a16:creationId xmlns:a16="http://schemas.microsoft.com/office/drawing/2014/main" id="{4DF57EE3-09E7-B4C5-630E-48D01E01AD45}"/>
              </a:ext>
            </a:extLst>
          </p:cNvPr>
          <p:cNvGraphicFramePr>
            <a:graphicFrameLocks noGrp="1"/>
          </p:cNvGraphicFramePr>
          <p:nvPr>
            <p:extLst>
              <p:ext uri="{D42A27DB-BD31-4B8C-83A1-F6EECF244321}">
                <p14:modId xmlns:p14="http://schemas.microsoft.com/office/powerpoint/2010/main" val="1956507470"/>
              </p:ext>
            </p:extLst>
          </p:nvPr>
        </p:nvGraphicFramePr>
        <p:xfrm>
          <a:off x="6345165" y="2907852"/>
          <a:ext cx="5131088" cy="2617760"/>
        </p:xfrm>
        <a:graphic>
          <a:graphicData uri="http://schemas.openxmlformats.org/drawingml/2006/table">
            <a:tbl>
              <a:tblPr firstRow="1" bandRow="1">
                <a:tableStyleId>{5C22544A-7EE6-4342-B048-85BDC9FD1C3A}</a:tableStyleId>
              </a:tblPr>
              <a:tblGrid>
                <a:gridCol w="1733143">
                  <a:extLst>
                    <a:ext uri="{9D8B030D-6E8A-4147-A177-3AD203B41FA5}">
                      <a16:colId xmlns:a16="http://schemas.microsoft.com/office/drawing/2014/main" val="941151352"/>
                    </a:ext>
                  </a:extLst>
                </a:gridCol>
                <a:gridCol w="1719475">
                  <a:extLst>
                    <a:ext uri="{9D8B030D-6E8A-4147-A177-3AD203B41FA5}">
                      <a16:colId xmlns:a16="http://schemas.microsoft.com/office/drawing/2014/main" val="2092657017"/>
                    </a:ext>
                  </a:extLst>
                </a:gridCol>
                <a:gridCol w="1678470">
                  <a:extLst>
                    <a:ext uri="{9D8B030D-6E8A-4147-A177-3AD203B41FA5}">
                      <a16:colId xmlns:a16="http://schemas.microsoft.com/office/drawing/2014/main" val="1149081763"/>
                    </a:ext>
                  </a:extLst>
                </a:gridCol>
              </a:tblGrid>
              <a:tr h="433013">
                <a:tc>
                  <a:txBody>
                    <a:bodyPr/>
                    <a:lstStyle/>
                    <a:p>
                      <a:r>
                        <a:rPr lang="en-GB" sz="1100" b="1" kern="1200" dirty="0">
                          <a:solidFill>
                            <a:schemeClr val="lt1"/>
                          </a:solidFill>
                          <a:effectLst/>
                          <a:latin typeface="Arial" panose="020B0604020202020204" pitchFamily="34" charset="0"/>
                          <a:ea typeface="+mn-ea"/>
                          <a:cs typeface="Arial" panose="020B0604020202020204" pitchFamily="34" charset="0"/>
                        </a:rPr>
                        <a:t>Quality</a:t>
                      </a:r>
                      <a:endParaRPr lang="en-GB" sz="1100" dirty="0">
                        <a:latin typeface="Arial" panose="020B0604020202020204" pitchFamily="34" charset="0"/>
                        <a:cs typeface="Arial" panose="020B0604020202020204" pitchFamily="34" charset="0"/>
                      </a:endParaRPr>
                    </a:p>
                  </a:txBody>
                  <a:tcPr marL="98412" marR="98412" marT="49206" marB="49206"/>
                </a:tc>
                <a:tc>
                  <a:txBody>
                    <a:bodyPr/>
                    <a:lstStyle/>
                    <a:p>
                      <a:r>
                        <a:rPr lang="en-GB" sz="1100" b="1" kern="1200" dirty="0">
                          <a:solidFill>
                            <a:schemeClr val="lt1"/>
                          </a:solidFill>
                          <a:effectLst/>
                          <a:latin typeface="Arial" panose="020B0604020202020204" pitchFamily="34" charset="0"/>
                          <a:ea typeface="+mn-ea"/>
                          <a:cs typeface="Arial" panose="020B0604020202020204" pitchFamily="34" charset="0"/>
                        </a:rPr>
                        <a:t>Efficiency</a:t>
                      </a:r>
                      <a:endParaRPr lang="en-GB" sz="1100" dirty="0">
                        <a:latin typeface="Arial" panose="020B0604020202020204" pitchFamily="34" charset="0"/>
                        <a:cs typeface="Arial" panose="020B0604020202020204" pitchFamily="34" charset="0"/>
                      </a:endParaRPr>
                    </a:p>
                  </a:txBody>
                  <a:tcPr marL="98412" marR="98412" marT="49206" marB="49206"/>
                </a:tc>
                <a:tc>
                  <a:txBody>
                    <a:bodyPr/>
                    <a:lstStyle/>
                    <a:p>
                      <a:r>
                        <a:rPr lang="en-GB" sz="1100">
                          <a:latin typeface="Arial" panose="020B0604020202020204" pitchFamily="34" charset="0"/>
                          <a:cs typeface="Arial" panose="020B0604020202020204" pitchFamily="34" charset="0"/>
                        </a:rPr>
                        <a:t>Equity</a:t>
                      </a:r>
                    </a:p>
                  </a:txBody>
                  <a:tcPr marL="98412" marR="98412" marT="49206" marB="49206"/>
                </a:tc>
                <a:extLst>
                  <a:ext uri="{0D108BD9-81ED-4DB2-BD59-A6C34878D82A}">
                    <a16:rowId xmlns:a16="http://schemas.microsoft.com/office/drawing/2014/main" val="2030294974"/>
                  </a:ext>
                </a:extLst>
              </a:tr>
              <a:tr h="728249">
                <a:tc>
                  <a:txBody>
                    <a:bodyPr/>
                    <a:lstStyle/>
                    <a:p>
                      <a:r>
                        <a:rPr lang="en-GB" sz="1100">
                          <a:latin typeface="Arial" panose="020B0604020202020204" pitchFamily="34" charset="0"/>
                          <a:cs typeface="Arial" panose="020B0604020202020204" pitchFamily="34" charset="0"/>
                        </a:rPr>
                        <a:t>Patient harm</a:t>
                      </a:r>
                    </a:p>
                  </a:txBody>
                  <a:tcPr marL="98412" marR="98412" marT="49206" marB="49206"/>
                </a:tc>
                <a:tc>
                  <a:txBody>
                    <a:bodyPr/>
                    <a:lstStyle/>
                    <a:p>
                      <a:r>
                        <a:rPr lang="en-GB" sz="1100" dirty="0">
                          <a:latin typeface="Arial" panose="020B0604020202020204" pitchFamily="34" charset="0"/>
                          <a:cs typeface="Arial" panose="020B0604020202020204" pitchFamily="34" charset="0"/>
                        </a:rPr>
                        <a:t>Investigation costs</a:t>
                      </a:r>
                    </a:p>
                  </a:txBody>
                  <a:tcPr marL="98412" marR="98412" marT="49206" marB="49206"/>
                </a:tc>
                <a:tc>
                  <a:txBody>
                    <a:bodyPr/>
                    <a:lstStyle/>
                    <a:p>
                      <a:r>
                        <a:rPr lang="en-GB" sz="1100" dirty="0">
                          <a:latin typeface="Arial" panose="020B0604020202020204" pitchFamily="34" charset="0"/>
                          <a:cs typeface="Arial" panose="020B0604020202020204" pitchFamily="34" charset="0"/>
                        </a:rPr>
                        <a:t>Loss of trust</a:t>
                      </a:r>
                    </a:p>
                  </a:txBody>
                  <a:tcPr marL="98412" marR="98412" marT="49206" marB="49206"/>
                </a:tc>
                <a:extLst>
                  <a:ext uri="{0D108BD9-81ED-4DB2-BD59-A6C34878D82A}">
                    <a16:rowId xmlns:a16="http://schemas.microsoft.com/office/drawing/2014/main" val="3900889787"/>
                  </a:ext>
                </a:extLst>
              </a:tr>
              <a:tr h="728249">
                <a:tc>
                  <a:txBody>
                    <a:bodyPr/>
                    <a:lstStyle/>
                    <a:p>
                      <a:r>
                        <a:rPr lang="en-GB" sz="1100">
                          <a:latin typeface="Arial" panose="020B0604020202020204" pitchFamily="34" charset="0"/>
                          <a:cs typeface="Arial" panose="020B0604020202020204" pitchFamily="34" charset="0"/>
                        </a:rPr>
                        <a:t>Unsafe c</a:t>
                      </a:r>
                    </a:p>
                    <a:p>
                      <a:r>
                        <a:rPr lang="en-GB" sz="1100">
                          <a:latin typeface="Arial" panose="020B0604020202020204" pitchFamily="34" charset="0"/>
                          <a:cs typeface="Arial" panose="020B0604020202020204" pitchFamily="34" charset="0"/>
                        </a:rPr>
                        <a:t>are</a:t>
                      </a:r>
                    </a:p>
                  </a:txBody>
                  <a:tcPr marL="98412" marR="98412" marT="49206" marB="49206"/>
                </a:tc>
                <a:tc>
                  <a:txBody>
                    <a:bodyPr/>
                    <a:lstStyle/>
                    <a:p>
                      <a:r>
                        <a:rPr lang="en-GB" sz="1100">
                          <a:latin typeface="Arial" panose="020B0604020202020204" pitchFamily="34" charset="0"/>
                          <a:cs typeface="Arial" panose="020B0604020202020204" pitchFamily="34" charset="0"/>
                        </a:rPr>
                        <a:t>Staff shortage</a:t>
                      </a:r>
                    </a:p>
                  </a:txBody>
                  <a:tcPr marL="98412" marR="98412" marT="49206" marB="49206"/>
                </a:tc>
                <a:tc>
                  <a:txBody>
                    <a:bodyPr/>
                    <a:lstStyle/>
                    <a:p>
                      <a:r>
                        <a:rPr lang="en-GB" sz="1100" dirty="0">
                          <a:latin typeface="Arial" panose="020B0604020202020204" pitchFamily="34" charset="0"/>
                          <a:cs typeface="Arial" panose="020B0604020202020204" pitchFamily="34" charset="0"/>
                        </a:rPr>
                        <a:t>Reduced access</a:t>
                      </a:r>
                    </a:p>
                  </a:txBody>
                  <a:tcPr marL="98412" marR="98412" marT="49206" marB="49206"/>
                </a:tc>
                <a:extLst>
                  <a:ext uri="{0D108BD9-81ED-4DB2-BD59-A6C34878D82A}">
                    <a16:rowId xmlns:a16="http://schemas.microsoft.com/office/drawing/2014/main" val="2922700695"/>
                  </a:ext>
                </a:extLst>
              </a:tr>
              <a:tr h="728249">
                <a:tc>
                  <a:txBody>
                    <a:bodyPr/>
                    <a:lstStyle/>
                    <a:p>
                      <a:r>
                        <a:rPr lang="en-GB" sz="1100">
                          <a:latin typeface="Arial" panose="020B0604020202020204" pitchFamily="34" charset="0"/>
                          <a:cs typeface="Arial" panose="020B0604020202020204" pitchFamily="34" charset="0"/>
                        </a:rPr>
                        <a:t>Poor governance</a:t>
                      </a:r>
                    </a:p>
                  </a:txBody>
                  <a:tcPr marL="98412" marR="98412" marT="49206" marB="49206"/>
                </a:tc>
                <a:tc>
                  <a:txBody>
                    <a:bodyPr/>
                    <a:lstStyle/>
                    <a:p>
                      <a:r>
                        <a:rPr lang="en-GB" sz="1100">
                          <a:latin typeface="Arial" panose="020B0604020202020204" pitchFamily="34" charset="0"/>
                          <a:cs typeface="Arial" panose="020B0604020202020204" pitchFamily="34" charset="0"/>
                        </a:rPr>
                        <a:t>Litigation</a:t>
                      </a:r>
                    </a:p>
                  </a:txBody>
                  <a:tcPr marL="98412" marR="98412" marT="49206" marB="49206"/>
                </a:tc>
                <a:tc>
                  <a:txBody>
                    <a:bodyPr/>
                    <a:lstStyle/>
                    <a:p>
                      <a:r>
                        <a:rPr lang="en-GB" sz="1100" dirty="0">
                          <a:latin typeface="Arial" panose="020B0604020202020204" pitchFamily="34" charset="0"/>
                          <a:cs typeface="Arial" panose="020B0604020202020204" pitchFamily="34" charset="0"/>
                        </a:rPr>
                        <a:t>Health inequalities</a:t>
                      </a:r>
                    </a:p>
                  </a:txBody>
                  <a:tcPr marL="98412" marR="98412" marT="49206" marB="49206"/>
                </a:tc>
                <a:extLst>
                  <a:ext uri="{0D108BD9-81ED-4DB2-BD59-A6C34878D82A}">
                    <a16:rowId xmlns:a16="http://schemas.microsoft.com/office/drawing/2014/main" val="3829786337"/>
                  </a:ext>
                </a:extLst>
              </a:tr>
            </a:tbl>
          </a:graphicData>
        </a:graphic>
      </p:graphicFrame>
      <p:sp>
        <p:nvSpPr>
          <p:cNvPr id="5" name="TextBox 4">
            <a:extLst>
              <a:ext uri="{FF2B5EF4-FFF2-40B4-BE49-F238E27FC236}">
                <a16:creationId xmlns:a16="http://schemas.microsoft.com/office/drawing/2014/main" id="{512852A1-9F51-30EF-C7C0-B2AFB6BB3660}"/>
              </a:ext>
            </a:extLst>
          </p:cNvPr>
          <p:cNvSpPr txBox="1"/>
          <p:nvPr/>
        </p:nvSpPr>
        <p:spPr>
          <a:xfrm>
            <a:off x="2196662" y="5637808"/>
            <a:ext cx="2406869"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(MBRRACE-UK, 2023)</a:t>
            </a:r>
          </a:p>
        </p:txBody>
      </p:sp>
    </p:spTree>
    <p:extLst>
      <p:ext uri="{BB962C8B-B14F-4D97-AF65-F5344CB8AC3E}">
        <p14:creationId xmlns:p14="http://schemas.microsoft.com/office/powerpoint/2010/main" val="487034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5743A-ED87-DE8A-6744-3C6D98888646}"/>
              </a:ext>
            </a:extLst>
          </p:cNvPr>
          <p:cNvSpPr>
            <a:spLocks noGrp="1"/>
          </p:cNvSpPr>
          <p:nvPr>
            <p:ph type="title"/>
          </p:nvPr>
        </p:nvSpPr>
        <p:spPr>
          <a:xfrm>
            <a:off x="466722" y="586855"/>
            <a:ext cx="3201366" cy="3387497"/>
          </a:xfrm>
        </p:spPr>
        <p:txBody>
          <a:bodyPr anchor="b">
            <a:normAutofit/>
          </a:bodyPr>
          <a:lstStyle/>
          <a:p>
            <a:pPr algn="ctr"/>
            <a:r>
              <a:rPr lang="en-GB" sz="2400" b="1" dirty="0">
                <a:solidFill>
                  <a:srgbClr val="FFFFFF"/>
                </a:solidFill>
                <a:latin typeface="Arial" panose="020B0604020202020204" pitchFamily="34" charset="0"/>
                <a:cs typeface="Arial" panose="020B0604020202020204" pitchFamily="34" charset="0"/>
              </a:rPr>
              <a:t>PDSA Cycle</a:t>
            </a:r>
            <a:endParaRPr lang="en-GB" sz="24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246D953-9FA3-FA76-BE34-DF646F635AB0}"/>
              </a:ext>
            </a:extLst>
          </p:cNvPr>
          <p:cNvSpPr>
            <a:spLocks noGrp="1"/>
          </p:cNvSpPr>
          <p:nvPr>
            <p:ph idx="1"/>
          </p:nvPr>
        </p:nvSpPr>
        <p:spPr>
          <a:xfrm>
            <a:off x="4581727" y="649480"/>
            <a:ext cx="3757055" cy="5819559"/>
          </a:xfrm>
        </p:spPr>
        <p:txBody>
          <a:bodyPr anchor="ctr">
            <a:normAutofit/>
          </a:bodyPr>
          <a:lstStyle/>
          <a:p>
            <a:pPr marL="0" indent="0">
              <a:buNone/>
            </a:pPr>
            <a:r>
              <a:rPr lang="en-GB" sz="1100" b="1" dirty="0">
                <a:latin typeface="Arial" panose="020B0604020202020204" pitchFamily="34" charset="0"/>
                <a:cs typeface="Arial" panose="020B0604020202020204" pitchFamily="34" charset="0"/>
              </a:rPr>
              <a:t>PLAN</a:t>
            </a:r>
          </a:p>
          <a:p>
            <a:r>
              <a:rPr lang="en-GB" sz="1100" dirty="0">
                <a:latin typeface="Arial" panose="020B0604020202020204" pitchFamily="34" charset="0"/>
                <a:cs typeface="Arial" panose="020B0604020202020204" pitchFamily="34" charset="0"/>
              </a:rPr>
              <a:t>• Improve governance</a:t>
            </a:r>
          </a:p>
          <a:p>
            <a:r>
              <a:rPr lang="en-GB" sz="1100" dirty="0">
                <a:latin typeface="Arial" panose="020B0604020202020204" pitchFamily="34" charset="0"/>
                <a:cs typeface="Arial" panose="020B0604020202020204" pitchFamily="34" charset="0"/>
              </a:rPr>
              <a:t>• Introduce mandatory mortality reviews</a:t>
            </a:r>
          </a:p>
          <a:p>
            <a:r>
              <a:rPr lang="en-GB" sz="1100" dirty="0">
                <a:latin typeface="Arial" panose="020B0604020202020204" pitchFamily="34" charset="0"/>
                <a:cs typeface="Arial" panose="020B0604020202020204" pitchFamily="34" charset="0"/>
              </a:rPr>
              <a:t>• Strengthen whistleblowing</a:t>
            </a:r>
          </a:p>
          <a:p>
            <a:r>
              <a:rPr lang="en-GB" sz="1100" dirty="0">
                <a:latin typeface="Arial" panose="020B0604020202020204" pitchFamily="34" charset="0"/>
                <a:cs typeface="Arial" panose="020B0604020202020204" pitchFamily="34" charset="0"/>
              </a:rPr>
              <a:t>• Leadership training</a:t>
            </a:r>
          </a:p>
          <a:p>
            <a:pPr marL="0" indent="0">
              <a:buNone/>
            </a:pPr>
            <a:r>
              <a:rPr lang="en-GB" sz="1100" b="1" dirty="0">
                <a:latin typeface="Arial" panose="020B0604020202020204" pitchFamily="34" charset="0"/>
                <a:cs typeface="Arial" panose="020B0604020202020204" pitchFamily="34" charset="0"/>
              </a:rPr>
              <a:t>DO</a:t>
            </a:r>
          </a:p>
          <a:p>
            <a:r>
              <a:rPr lang="en-GB" sz="1100" dirty="0">
                <a:latin typeface="Arial" panose="020B0604020202020204" pitchFamily="34" charset="0"/>
                <a:cs typeface="Arial" panose="020B0604020202020204" pitchFamily="34" charset="0"/>
              </a:rPr>
              <a:t>• Staff education</a:t>
            </a:r>
          </a:p>
          <a:p>
            <a:r>
              <a:rPr lang="en-GB" sz="1100" dirty="0">
                <a:latin typeface="Arial" panose="020B0604020202020204" pitchFamily="34" charset="0"/>
                <a:cs typeface="Arial" panose="020B0604020202020204" pitchFamily="34" charset="0"/>
              </a:rPr>
              <a:t>• Independent investigations</a:t>
            </a:r>
          </a:p>
          <a:p>
            <a:r>
              <a:rPr lang="en-GB" sz="1100" dirty="0">
                <a:latin typeface="Arial" panose="020B0604020202020204" pitchFamily="34" charset="0"/>
                <a:cs typeface="Arial" panose="020B0604020202020204" pitchFamily="34" charset="0"/>
              </a:rPr>
              <a:t>• Digital incident reporting</a:t>
            </a:r>
          </a:p>
          <a:p>
            <a:r>
              <a:rPr lang="en-GB" sz="1100" dirty="0">
                <a:latin typeface="Arial" panose="020B0604020202020204" pitchFamily="34" charset="0"/>
                <a:cs typeface="Arial" panose="020B0604020202020204" pitchFamily="34" charset="0"/>
              </a:rPr>
              <a:t>• Monthly governance meetings</a:t>
            </a:r>
          </a:p>
          <a:p>
            <a:pPr marL="0" indent="0">
              <a:buNone/>
            </a:pPr>
            <a:r>
              <a:rPr lang="en-GB" sz="1100" b="1" dirty="0">
                <a:latin typeface="Arial" panose="020B0604020202020204" pitchFamily="34" charset="0"/>
                <a:cs typeface="Arial" panose="020B0604020202020204" pitchFamily="34" charset="0"/>
              </a:rPr>
              <a:t>STUDY</a:t>
            </a:r>
          </a:p>
          <a:p>
            <a:r>
              <a:rPr lang="en-GB" sz="1100" dirty="0">
                <a:latin typeface="Arial" panose="020B0604020202020204" pitchFamily="34" charset="0"/>
                <a:cs typeface="Arial" panose="020B0604020202020204" pitchFamily="34" charset="0"/>
              </a:rPr>
              <a:t>• Monitor incident reports</a:t>
            </a:r>
          </a:p>
          <a:p>
            <a:r>
              <a:rPr lang="en-GB" sz="1100" dirty="0">
                <a:latin typeface="Arial" panose="020B0604020202020204" pitchFamily="34" charset="0"/>
                <a:cs typeface="Arial" panose="020B0604020202020204" pitchFamily="34" charset="0"/>
              </a:rPr>
              <a:t>• Review mortality trends</a:t>
            </a:r>
          </a:p>
          <a:p>
            <a:r>
              <a:rPr lang="en-GB" sz="1100" dirty="0">
                <a:latin typeface="Arial" panose="020B0604020202020204" pitchFamily="34" charset="0"/>
                <a:cs typeface="Arial" panose="020B0604020202020204" pitchFamily="34" charset="0"/>
              </a:rPr>
              <a:t>• Audit patient safety indicators</a:t>
            </a:r>
          </a:p>
          <a:p>
            <a:r>
              <a:rPr lang="en-GB" sz="1100" dirty="0">
                <a:latin typeface="Arial" panose="020B0604020202020204" pitchFamily="34" charset="0"/>
                <a:cs typeface="Arial" panose="020B0604020202020204" pitchFamily="34" charset="0"/>
              </a:rPr>
              <a:t>• Staff feedback</a:t>
            </a:r>
          </a:p>
          <a:p>
            <a:pPr marL="0" indent="0">
              <a:buNone/>
            </a:pPr>
            <a:r>
              <a:rPr lang="en-GB" sz="1100" b="1" dirty="0">
                <a:latin typeface="Arial" panose="020B0604020202020204" pitchFamily="34" charset="0"/>
                <a:cs typeface="Arial" panose="020B0604020202020204" pitchFamily="34" charset="0"/>
              </a:rPr>
              <a:t>ACT</a:t>
            </a:r>
          </a:p>
          <a:p>
            <a:r>
              <a:rPr lang="en-GB" sz="1100" dirty="0">
                <a:latin typeface="Arial" panose="020B0604020202020204" pitchFamily="34" charset="0"/>
                <a:cs typeface="Arial" panose="020B0604020202020204" pitchFamily="34" charset="0"/>
              </a:rPr>
              <a:t>• Standardise successful changes</a:t>
            </a:r>
          </a:p>
          <a:p>
            <a:r>
              <a:rPr lang="en-GB" sz="1100" dirty="0">
                <a:latin typeface="Arial" panose="020B0604020202020204" pitchFamily="34" charset="0"/>
                <a:cs typeface="Arial" panose="020B0604020202020204" pitchFamily="34" charset="0"/>
              </a:rPr>
              <a:t>• Update organisational policies</a:t>
            </a:r>
          </a:p>
          <a:p>
            <a:r>
              <a:rPr lang="en-GB" sz="1100" dirty="0">
                <a:latin typeface="Arial" panose="020B0604020202020204" pitchFamily="34" charset="0"/>
                <a:cs typeface="Arial" panose="020B0604020202020204" pitchFamily="34" charset="0"/>
              </a:rPr>
              <a:t>• Continuous quality improvement</a:t>
            </a:r>
          </a:p>
          <a:p>
            <a:pPr marL="0" indent="0">
              <a:buNone/>
            </a:pPr>
            <a:r>
              <a:rPr lang="en-GB" sz="1100" dirty="0">
                <a:latin typeface="Arial" panose="020B0604020202020204" pitchFamily="34" charset="0"/>
                <a:cs typeface="Arial" panose="020B0604020202020204" pitchFamily="34" charset="0"/>
              </a:rPr>
              <a:t>                      (Institute for Healthcare Improvement, 2022)</a:t>
            </a:r>
          </a:p>
        </p:txBody>
      </p:sp>
      <p:pic>
        <p:nvPicPr>
          <p:cNvPr id="4" name="Picture 3" descr="Framework • EIIC">
            <a:extLst>
              <a:ext uri="{FF2B5EF4-FFF2-40B4-BE49-F238E27FC236}">
                <a16:creationId xmlns:a16="http://schemas.microsoft.com/office/drawing/2014/main" id="{46C0C044-93BC-0F74-119F-5C69BAFF7178}"/>
              </a:ext>
            </a:extLst>
          </p:cNvPr>
          <p:cNvPicPr>
            <a:picLocks noChangeAspect="1"/>
          </p:cNvPicPr>
          <p:nvPr/>
        </p:nvPicPr>
        <p:blipFill>
          <a:blip r:embed="rId2"/>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1503401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E91A12-727C-283E-43C0-B6F8A1652FFE}"/>
              </a:ext>
            </a:extLst>
          </p:cNvPr>
          <p:cNvSpPr>
            <a:spLocks noGrp="1"/>
          </p:cNvSpPr>
          <p:nvPr>
            <p:ph type="title"/>
          </p:nvPr>
        </p:nvSpPr>
        <p:spPr>
          <a:xfrm>
            <a:off x="826396" y="586855"/>
            <a:ext cx="4230100" cy="3387497"/>
          </a:xfrm>
        </p:spPr>
        <p:txBody>
          <a:bodyPr anchor="b">
            <a:normAutofit/>
          </a:bodyPr>
          <a:lstStyle/>
          <a:p>
            <a:pPr algn="ctr"/>
            <a:r>
              <a:rPr lang="en-GB" sz="2400" b="1" dirty="0">
                <a:solidFill>
                  <a:srgbClr val="FFFFFF"/>
                </a:solidFill>
                <a:latin typeface="Arial" panose="020B0604020202020204" pitchFamily="34" charset="0"/>
                <a:cs typeface="Arial" panose="020B0604020202020204" pitchFamily="34" charset="0"/>
              </a:rPr>
              <a:t>Recommendations</a:t>
            </a:r>
            <a:br>
              <a:rPr lang="en-GB" sz="2400" b="1" dirty="0">
                <a:solidFill>
                  <a:srgbClr val="FFFFFF"/>
                </a:solidFill>
                <a:latin typeface="Arial" panose="020B0604020202020204" pitchFamily="34" charset="0"/>
                <a:cs typeface="Arial" panose="020B0604020202020204" pitchFamily="34" charset="0"/>
              </a:rPr>
            </a:br>
            <a:br>
              <a:rPr lang="en-GB" sz="3400" dirty="0">
                <a:solidFill>
                  <a:srgbClr val="FFFFFF"/>
                </a:solidFill>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E922B1A7-FB3D-91C2-D397-1A24577DE1DE}"/>
              </a:ext>
            </a:extLst>
          </p:cNvPr>
          <p:cNvSpPr>
            <a:spLocks noGrp="1"/>
          </p:cNvSpPr>
          <p:nvPr>
            <p:ph idx="1"/>
          </p:nvPr>
        </p:nvSpPr>
        <p:spPr>
          <a:xfrm>
            <a:off x="5588348" y="10141"/>
            <a:ext cx="6450388" cy="6847859"/>
          </a:xfrm>
        </p:spPr>
        <p:txBody>
          <a:bodyPr anchor="ctr">
            <a:noAutofit/>
          </a:bodyPr>
          <a:lstStyle/>
          <a:p>
            <a:pPr marL="0" indent="0">
              <a:buNone/>
            </a:pPr>
            <a:r>
              <a:rPr lang="en-GB" sz="1200" b="1" dirty="0">
                <a:latin typeface="Arial" panose="020B0604020202020204" pitchFamily="34" charset="0"/>
                <a:cs typeface="Arial" panose="020B0604020202020204" pitchFamily="34" charset="0"/>
              </a:rPr>
              <a:t>Leadership</a:t>
            </a:r>
          </a:p>
          <a:p>
            <a:pPr marL="0" indent="0">
              <a:buNone/>
            </a:pPr>
            <a:r>
              <a:rPr lang="en-GB" sz="1100" dirty="0">
                <a:latin typeface="Arial" panose="020B0604020202020204" pitchFamily="34" charset="0"/>
                <a:cs typeface="Arial" panose="020B0604020202020204" pitchFamily="34" charset="0"/>
              </a:rPr>
              <a:t>Just Culture: Foster an environment where healthcare professionals feel secure in reporting their concerns and mistakes candidly.</a:t>
            </a:r>
          </a:p>
          <a:p>
            <a:pPr marL="0" indent="0">
              <a:buNone/>
            </a:pPr>
            <a:r>
              <a:rPr lang="en-GB" sz="1100" b="1" dirty="0">
                <a:latin typeface="Arial" panose="020B0604020202020204" pitchFamily="34" charset="0"/>
                <a:cs typeface="Arial" panose="020B0604020202020204" pitchFamily="34" charset="0"/>
              </a:rPr>
              <a:t>Visible Leadership</a:t>
            </a:r>
            <a:r>
              <a:rPr lang="en-GB" sz="1100" dirty="0">
                <a:latin typeface="Arial" panose="020B0604020202020204" pitchFamily="34" charset="0"/>
                <a:cs typeface="Arial" panose="020B0604020202020204" pitchFamily="34" charset="0"/>
              </a:rPr>
              <a:t>: Leaders must be approachable and actively interact with frontline personnel.</a:t>
            </a:r>
          </a:p>
          <a:p>
            <a:pPr marL="0" indent="0">
              <a:buNone/>
            </a:pPr>
            <a:r>
              <a:rPr lang="en-GB" sz="1100" dirty="0">
                <a:latin typeface="Arial" panose="020B0604020202020204" pitchFamily="34" charset="0"/>
                <a:cs typeface="Arial" panose="020B0604020202020204" pitchFamily="34" charset="0"/>
              </a:rPr>
              <a:t>Accountability: Motivate staff to accept responsibility and learn from their mistakes.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Governance</a:t>
            </a:r>
          </a:p>
          <a:p>
            <a:pPr marL="0" indent="0">
              <a:buNone/>
            </a:pPr>
            <a:r>
              <a:rPr lang="en-GB" sz="1100" b="1" dirty="0">
                <a:latin typeface="Arial" panose="020B0604020202020204" pitchFamily="34" charset="0"/>
                <a:cs typeface="Arial" panose="020B0604020202020204" pitchFamily="34" charset="0"/>
              </a:rPr>
              <a:t>Independent Mortality Reviews: </a:t>
            </a:r>
            <a:r>
              <a:rPr lang="en-GB" sz="1100" dirty="0">
                <a:latin typeface="Arial" panose="020B0604020202020204" pitchFamily="34" charset="0"/>
                <a:cs typeface="Arial" panose="020B0604020202020204" pitchFamily="34" charset="0"/>
              </a:rPr>
              <a:t>Guarantee that deaths and significant incidents are assessed impartially.</a:t>
            </a:r>
          </a:p>
          <a:p>
            <a:pPr marL="0" indent="0">
              <a:buNone/>
            </a:pPr>
            <a:r>
              <a:rPr lang="en-GB" sz="1100" dirty="0">
                <a:latin typeface="Arial" panose="020B0604020202020204" pitchFamily="34" charset="0"/>
                <a:cs typeface="Arial" panose="020B0604020202020204" pitchFamily="34" charset="0"/>
              </a:rPr>
              <a:t>External Audits: Implement independent evaluations to pinpoint risks and enhance standards.</a:t>
            </a:r>
          </a:p>
          <a:p>
            <a:pPr marL="0" indent="0">
              <a:buNone/>
            </a:pPr>
            <a:r>
              <a:rPr lang="en-GB" sz="1100" dirty="0">
                <a:latin typeface="Arial" panose="020B0604020202020204" pitchFamily="34" charset="0"/>
                <a:cs typeface="Arial" panose="020B0604020202020204" pitchFamily="34" charset="0"/>
              </a:rPr>
              <a:t>Stronger Clinical Governance: Enhance monitoring, reporting, and quality improvement initiatives.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Patient Safety</a:t>
            </a:r>
          </a:p>
          <a:p>
            <a:pPr marL="0" indent="0">
              <a:buNone/>
            </a:pPr>
            <a:r>
              <a:rPr lang="en-GB" sz="1100" b="1" dirty="0">
                <a:latin typeface="Arial" panose="020B0604020202020204" pitchFamily="34" charset="0"/>
                <a:cs typeface="Arial" panose="020B0604020202020204" pitchFamily="34" charset="0"/>
              </a:rPr>
              <a:t>Real-time Dashboards: </a:t>
            </a:r>
            <a:r>
              <a:rPr lang="en-GB" sz="1100" dirty="0">
                <a:latin typeface="Arial" panose="020B0604020202020204" pitchFamily="34" charset="0"/>
                <a:cs typeface="Arial" panose="020B0604020202020204" pitchFamily="34" charset="0"/>
              </a:rPr>
              <a:t>Employ data monitoring to detect risks promptly.</a:t>
            </a:r>
          </a:p>
          <a:p>
            <a:pPr marL="0" indent="0">
              <a:buNone/>
            </a:pPr>
            <a:r>
              <a:rPr lang="en-GB" sz="1100" dirty="0">
                <a:latin typeface="Arial" panose="020B0604020202020204" pitchFamily="34" charset="0"/>
                <a:cs typeface="Arial" panose="020B0604020202020204" pitchFamily="34" charset="0"/>
              </a:rPr>
              <a:t>Early Warning Systems: Identify changes in patient outcomes and initiate timely interventions.</a:t>
            </a:r>
          </a:p>
          <a:p>
            <a:pPr marL="0" indent="0">
              <a:buNone/>
            </a:pPr>
            <a:r>
              <a:rPr lang="en-GB" sz="1100" dirty="0">
                <a:latin typeface="Arial" panose="020B0604020202020204" pitchFamily="34" charset="0"/>
                <a:cs typeface="Arial" panose="020B0604020202020204" pitchFamily="34" charset="0"/>
              </a:rPr>
              <a:t>Root Cause Analysis: Examine serious incidents to comprehend their causes and avert future occurrences.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Workforce</a:t>
            </a:r>
          </a:p>
          <a:p>
            <a:pPr marL="0" indent="0">
              <a:buNone/>
            </a:pPr>
            <a:r>
              <a:rPr lang="en-GB" sz="1100" b="1" dirty="0">
                <a:latin typeface="Arial" panose="020B0604020202020204" pitchFamily="34" charset="0"/>
                <a:cs typeface="Arial" panose="020B0604020202020204" pitchFamily="34" charset="0"/>
              </a:rPr>
              <a:t>Psychological Safety: </a:t>
            </a:r>
            <a:r>
              <a:rPr lang="en-GB" sz="1100" dirty="0">
                <a:latin typeface="Arial" panose="020B0604020202020204" pitchFamily="34" charset="0"/>
                <a:cs typeface="Arial" panose="020B0604020202020204" pitchFamily="34" charset="0"/>
              </a:rPr>
              <a:t>Encourage staff to voice concerns without the fear of repercussions.</a:t>
            </a:r>
          </a:p>
          <a:p>
            <a:pPr marL="0" indent="0">
              <a:buNone/>
            </a:pPr>
            <a:r>
              <a:rPr lang="en-GB" sz="1100" dirty="0">
                <a:latin typeface="Arial" panose="020B0604020202020204" pitchFamily="34" charset="0"/>
                <a:cs typeface="Arial" panose="020B0604020202020204" pitchFamily="34" charset="0"/>
              </a:rPr>
              <a:t>Safe Staffing: Maintain adequate staffing levels to ensure safe patient care.</a:t>
            </a:r>
          </a:p>
          <a:p>
            <a:pPr marL="0" indent="0">
              <a:buNone/>
            </a:pPr>
            <a:r>
              <a:rPr lang="en-GB" sz="1100" dirty="0">
                <a:latin typeface="Arial" panose="020B0604020202020204" pitchFamily="34" charset="0"/>
                <a:cs typeface="Arial" panose="020B0604020202020204" pitchFamily="34" charset="0"/>
              </a:rPr>
              <a:t>Continuous Education: Offer ongoing training to enhance knowledge and practice.</a:t>
            </a:r>
          </a:p>
        </p:txBody>
      </p:sp>
    </p:spTree>
    <p:extLst>
      <p:ext uri="{BB962C8B-B14F-4D97-AF65-F5344CB8AC3E}">
        <p14:creationId xmlns:p14="http://schemas.microsoft.com/office/powerpoint/2010/main" val="3127681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00BD7-ED55-0FA5-2247-23B98713B335}"/>
              </a:ext>
            </a:extLst>
          </p:cNvPr>
          <p:cNvSpPr>
            <a:spLocks noGrp="1"/>
          </p:cNvSpPr>
          <p:nvPr>
            <p:ph type="title"/>
          </p:nvPr>
        </p:nvSpPr>
        <p:spPr>
          <a:xfrm>
            <a:off x="841248" y="256032"/>
            <a:ext cx="10506456" cy="1014984"/>
          </a:xfrm>
        </p:spPr>
        <p:txBody>
          <a:bodyPr anchor="b">
            <a:normAutofit/>
          </a:bodyPr>
          <a:lstStyle/>
          <a:p>
            <a:pPr algn="ctr"/>
            <a:r>
              <a:rPr lang="en-GB" sz="2400" b="1" dirty="0">
                <a:latin typeface="Arial" panose="020B0604020202020204" pitchFamily="34" charset="0"/>
                <a:cs typeface="Arial" panose="020B0604020202020204" pitchFamily="34" charset="0"/>
              </a:rPr>
              <a:t>conclusion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CD071D32-2CF7-EFCF-4624-122161A76BB5}"/>
              </a:ext>
            </a:extLst>
          </p:cNvPr>
          <p:cNvSpPr>
            <a:spLocks noGrp="1"/>
          </p:cNvSpPr>
          <p:nvPr>
            <p:ph idx="1"/>
          </p:nvPr>
        </p:nvSpPr>
        <p:spPr/>
        <p:txBody>
          <a:bodyPr>
            <a:normAutofit/>
          </a:bodyPr>
          <a:lstStyle/>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The Lucy Letby case underscored critical deficiencies in patient safety, leadership, governance, and organizational culture.</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Concerns expressed by clinicians were not addressed promptly, revealing flaws in communication, escalation, and accountability.</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This case emphasizes the necessity of a strong safety culture, wherein staff feel empowered to voice their concerns and those concerns are investigated without delay.</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To avert future harm, effective clinical governance, visible leadership, and strong risk management systems are vital.</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Insights gained from this case can assist healthcare organizations in fortifying their systems and enhancing patient safety.</a:t>
            </a:r>
          </a:p>
        </p:txBody>
      </p:sp>
    </p:spTree>
    <p:extLst>
      <p:ext uri="{BB962C8B-B14F-4D97-AF65-F5344CB8AC3E}">
        <p14:creationId xmlns:p14="http://schemas.microsoft.com/office/powerpoint/2010/main" val="1787137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596C1-ECFA-FB32-59AD-652F964053EE}"/>
              </a:ext>
            </a:extLst>
          </p:cNvPr>
          <p:cNvSpPr>
            <a:spLocks noGrp="1"/>
          </p:cNvSpPr>
          <p:nvPr>
            <p:ph type="title"/>
          </p:nvPr>
        </p:nvSpPr>
        <p:spPr>
          <a:xfrm>
            <a:off x="466722" y="586855"/>
            <a:ext cx="3201366" cy="3387497"/>
          </a:xfrm>
        </p:spPr>
        <p:txBody>
          <a:bodyPr anchor="b">
            <a:normAutofit/>
          </a:bodyPr>
          <a:lstStyle/>
          <a:p>
            <a:pPr algn="ctr"/>
            <a:r>
              <a:rPr lang="en-GB" sz="2400" b="1"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BC7C299-7BA4-F9E0-3B0E-B4C604DB1A68}"/>
              </a:ext>
            </a:extLst>
          </p:cNvPr>
          <p:cNvSpPr>
            <a:spLocks noGrp="1"/>
          </p:cNvSpPr>
          <p:nvPr>
            <p:ph idx="1"/>
          </p:nvPr>
        </p:nvSpPr>
        <p:spPr>
          <a:xfrm>
            <a:off x="3182112" y="39946"/>
            <a:ext cx="8851392" cy="7366694"/>
          </a:xfrm>
        </p:spPr>
        <p:txBody>
          <a:bodyPr anchor="ctr">
            <a:normAutofit fontScale="25000" lnSpcReduction="20000"/>
          </a:bodyPr>
          <a:lstStyle/>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Care Quality Commission (2016) </a:t>
            </a:r>
            <a:r>
              <a:rPr lang="en-GB" sz="3600" i="1" dirty="0">
                <a:effectLst/>
                <a:latin typeface="Arial" panose="020B0604020202020204" pitchFamily="34" charset="0"/>
                <a:ea typeface="Times New Roman" panose="02020603050405020304" pitchFamily="18" charset="0"/>
                <a:cs typeface="Arial" panose="020B0604020202020204" pitchFamily="34" charset="0"/>
              </a:rPr>
              <a:t>Inspection report: Countess of Chester Hospital NHS Foundation Trust</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Care Quality Commission.</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Care Quality Commission (2023)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state of health care and adult social care in England 2022/23</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Care Quality Commission.</a:t>
            </a:r>
          </a:p>
          <a:p>
            <a:pPr marL="228600" algn="just">
              <a:lnSpc>
                <a:spcPct val="170000"/>
              </a:lnSpc>
              <a:buNone/>
            </a:pPr>
            <a:r>
              <a:rPr lang="en-GB" sz="3600" dirty="0" err="1">
                <a:effectLst/>
                <a:latin typeface="Arial" panose="020B0604020202020204" pitchFamily="34" charset="0"/>
                <a:ea typeface="Times New Roman" panose="02020603050405020304" pitchFamily="18" charset="0"/>
                <a:cs typeface="Arial" panose="020B0604020202020204" pitchFamily="34" charset="0"/>
              </a:rPr>
              <a:t>Collidu</a:t>
            </a:r>
            <a:r>
              <a:rPr lang="en-GB" sz="3600" dirty="0">
                <a:effectLst/>
                <a:latin typeface="Arial" panose="020B0604020202020204" pitchFamily="34" charset="0"/>
                <a:ea typeface="Times New Roman" panose="02020603050405020304" pitchFamily="18" charset="0"/>
                <a:cs typeface="Arial" panose="020B0604020202020204" pitchFamily="34" charset="0"/>
              </a:rPr>
              <a:t> (n.d.) </a:t>
            </a:r>
            <a:r>
              <a:rPr lang="en-GB" sz="3600" i="1" dirty="0">
                <a:effectLst/>
                <a:latin typeface="Arial" panose="020B0604020202020204" pitchFamily="34" charset="0"/>
                <a:ea typeface="Times New Roman" panose="02020603050405020304" pitchFamily="18" charset="0"/>
                <a:cs typeface="Arial" panose="020B0604020202020204" pitchFamily="34" charset="0"/>
              </a:rPr>
              <a:t>Swiss Cheese Model</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3600" dirty="0" err="1">
                <a:effectLst/>
                <a:latin typeface="Arial" panose="020B0604020202020204" pitchFamily="34" charset="0"/>
                <a:ea typeface="Times New Roman" panose="02020603050405020304" pitchFamily="18" charset="0"/>
                <a:cs typeface="Arial" panose="020B0604020202020204" pitchFamily="34" charset="0"/>
              </a:rPr>
              <a:t>Collidu</a:t>
            </a:r>
            <a:r>
              <a:rPr lang="en-GB" sz="3600" dirty="0">
                <a:effectLst/>
                <a:latin typeface="Arial" panose="020B0604020202020204" pitchFamily="34" charset="0"/>
                <a:ea typeface="Times New Roman" panose="02020603050405020304" pitchFamily="18" charset="0"/>
                <a:cs typeface="Arial" panose="020B0604020202020204" pitchFamily="34" charset="0"/>
              </a:rPr>
              <a:t> website (Accessed: 8 July 2026).</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(2014) </a:t>
            </a:r>
            <a:r>
              <a:rPr lang="en-GB" sz="3600" i="1" dirty="0">
                <a:effectLst/>
                <a:latin typeface="Arial" panose="020B0604020202020204" pitchFamily="34" charset="0"/>
                <a:ea typeface="Times New Roman" panose="02020603050405020304" pitchFamily="18" charset="0"/>
                <a:cs typeface="Arial" panose="020B0604020202020204" pitchFamily="34" charset="0"/>
              </a:rPr>
              <a:t>Health and Social Care Act 2008 (Regulated Activities) Regulations 2014</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Department of Health and Social Care.</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Francis, R. (2013) </a:t>
            </a:r>
            <a:r>
              <a:rPr lang="en-GB" sz="3600" i="1" dirty="0">
                <a:effectLst/>
                <a:latin typeface="Arial" panose="020B0604020202020204" pitchFamily="34" charset="0"/>
                <a:ea typeface="Times New Roman" panose="02020603050405020304" pitchFamily="18" charset="0"/>
                <a:cs typeface="Arial" panose="020B0604020202020204" pitchFamily="34" charset="0"/>
              </a:rPr>
              <a:t>Report of the Mid Staffordshire NHS Foundation Trust Public Inquiry</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The Stationery Office.</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Health Governance Unit (n.d.)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Governance Pyramid in Healthcare</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Health Governance Unit website (Accessed: 1 July 2026).</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Institute for Healthcare Improvement (2022) </a:t>
            </a:r>
            <a:r>
              <a:rPr lang="en-GB" sz="3600" i="1" dirty="0">
                <a:effectLst/>
                <a:latin typeface="Arial" panose="020B0604020202020204" pitchFamily="34" charset="0"/>
                <a:ea typeface="Times New Roman" panose="02020603050405020304" pitchFamily="18" charset="0"/>
                <a:cs typeface="Arial" panose="020B0604020202020204" pitchFamily="34" charset="0"/>
              </a:rPr>
              <a:t>Science of Improvement: Testing Changes</a:t>
            </a:r>
            <a:r>
              <a:rPr lang="en-GB" sz="3600" dirty="0">
                <a:effectLst/>
                <a:latin typeface="Arial" panose="020B0604020202020204" pitchFamily="34" charset="0"/>
                <a:ea typeface="Times New Roman" panose="02020603050405020304" pitchFamily="18" charset="0"/>
                <a:cs typeface="Arial" panose="020B0604020202020204" pitchFamily="34" charset="0"/>
              </a:rPr>
              <a:t>. Cambridge, MA: Institute for Healthcare Improvement.</a:t>
            </a:r>
          </a:p>
          <a:p>
            <a:pPr algn="just">
              <a:lnSpc>
                <a:spcPct val="170000"/>
              </a:lnSpc>
              <a:buNone/>
            </a:pPr>
            <a:r>
              <a:rPr lang="en-GB" sz="3600" dirty="0">
                <a:latin typeface="Arial" panose="020B0604020202020204" pitchFamily="34" charset="0"/>
                <a:cs typeface="Arial" panose="020B0604020202020204" pitchFamily="34" charset="0"/>
              </a:rPr>
              <a:t>MBRRACE-UK (2023) </a:t>
            </a:r>
            <a:r>
              <a:rPr lang="en-GB" sz="3600" i="1" dirty="0">
                <a:latin typeface="Arial" panose="020B0604020202020204" pitchFamily="34" charset="0"/>
                <a:cs typeface="Arial" panose="020B0604020202020204" pitchFamily="34" charset="0"/>
              </a:rPr>
              <a:t>Perinatal Mortality Surveillance Report: UK Perinatal Deaths for Births from January to December 2021</a:t>
            </a:r>
            <a:r>
              <a:rPr lang="en-GB" sz="3600" dirty="0">
                <a:latin typeface="Arial" panose="020B0604020202020204" pitchFamily="34" charset="0"/>
                <a:cs typeface="Arial" panose="020B0604020202020204" pitchFamily="34" charset="0"/>
              </a:rPr>
              <a:t>. Oxford: National Perinatal Epidemiology Unit, University of Oxford. Available at: </a:t>
            </a:r>
            <a:r>
              <a:rPr lang="en-GB" sz="3600" dirty="0">
                <a:latin typeface="Arial" panose="020B0604020202020204" pitchFamily="34" charset="0"/>
                <a:cs typeface="Arial" panose="020B0604020202020204" pitchFamily="34" charset="0"/>
                <a:hlinkClick r:id="rId2"/>
              </a:rPr>
              <a:t>https://timms.le.ac.uk/mbrrace-uk-perinatal-mortality/surveillance/2021-births.html</a:t>
            </a:r>
            <a:r>
              <a:rPr lang="en-GB" sz="3600" dirty="0">
                <a:latin typeface="Arial" panose="020B0604020202020204" pitchFamily="34" charset="0"/>
                <a:cs typeface="Arial" panose="020B0604020202020204" pitchFamily="34" charset="0"/>
              </a:rPr>
              <a:t> (Accessed: 20 July 2026). </a:t>
            </a:r>
            <a:endParaRPr lang="en-GB" sz="36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NHS England (2019)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NHS Patient Safety Strategy: Safer culture, safer systems, safer patients</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NHS England.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NHS England (2022) </a:t>
            </a:r>
            <a:r>
              <a:rPr lang="en-GB" sz="3600" i="1" dirty="0">
                <a:effectLst/>
                <a:latin typeface="Arial" panose="020B0604020202020204" pitchFamily="34" charset="0"/>
                <a:ea typeface="Times New Roman" panose="02020603050405020304" pitchFamily="18" charset="0"/>
                <a:cs typeface="Arial" panose="020B0604020202020204" pitchFamily="34" charset="0"/>
              </a:rPr>
              <a:t>Freedom to Speak Up policy</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NHS England.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NHS England (2022) </a:t>
            </a:r>
            <a:r>
              <a:rPr lang="en-GB" sz="3600" i="1" dirty="0">
                <a:effectLst/>
                <a:latin typeface="Arial" panose="020B0604020202020204" pitchFamily="34" charset="0"/>
                <a:ea typeface="Times New Roman" panose="02020603050405020304" pitchFamily="18" charset="0"/>
                <a:cs typeface="Arial" panose="020B0604020202020204" pitchFamily="34" charset="0"/>
              </a:rPr>
              <a:t>Safety culture: Learning from best practice</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NHS England.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Reason, J. (2000) ‘Human error: models and management’, </a:t>
            </a:r>
            <a:r>
              <a:rPr lang="en-GB" sz="3600" i="1" dirty="0">
                <a:effectLst/>
                <a:latin typeface="Arial" panose="020B0604020202020204" pitchFamily="34" charset="0"/>
                <a:ea typeface="Times New Roman" panose="02020603050405020304" pitchFamily="18" charset="0"/>
                <a:cs typeface="Arial" panose="020B0604020202020204" pitchFamily="34" charset="0"/>
              </a:rPr>
              <a:t>BMJ</a:t>
            </a:r>
            <a:r>
              <a:rPr lang="en-GB" sz="3600" dirty="0">
                <a:effectLst/>
                <a:latin typeface="Arial" panose="020B0604020202020204" pitchFamily="34" charset="0"/>
                <a:ea typeface="Times New Roman" panose="02020603050405020304" pitchFamily="18" charset="0"/>
                <a:cs typeface="Arial" panose="020B0604020202020204" pitchFamily="34" charset="0"/>
              </a:rPr>
              <a:t>, 320(7237), pp. 768–770.</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Scally, G. and Donaldson, L.J. (1998) ‘Clinical governance and the drive for quality improvement in the new NHS in England’, </a:t>
            </a:r>
            <a:r>
              <a:rPr lang="en-GB" sz="3600" i="1" dirty="0">
                <a:effectLst/>
                <a:latin typeface="Arial" panose="020B0604020202020204" pitchFamily="34" charset="0"/>
                <a:ea typeface="Times New Roman" panose="02020603050405020304" pitchFamily="18" charset="0"/>
                <a:cs typeface="Arial" panose="020B0604020202020204" pitchFamily="34" charset="0"/>
              </a:rPr>
              <a:t>BMJ</a:t>
            </a:r>
            <a:r>
              <a:rPr lang="en-GB" sz="3600" dirty="0">
                <a:effectLst/>
                <a:latin typeface="Arial" panose="020B0604020202020204" pitchFamily="34" charset="0"/>
                <a:ea typeface="Times New Roman" panose="02020603050405020304" pitchFamily="18" charset="0"/>
                <a:cs typeface="Arial" panose="020B0604020202020204" pitchFamily="34" charset="0"/>
              </a:rPr>
              <a:t>, 317(7150), pp. 61–65.</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The Guardian (2024) </a:t>
            </a:r>
            <a:r>
              <a:rPr lang="en-GB" sz="3600" i="1" dirty="0">
                <a:effectLst/>
                <a:latin typeface="Arial" panose="020B0604020202020204" pitchFamily="34" charset="0"/>
                <a:ea typeface="Times New Roman" panose="02020603050405020304" pitchFamily="18" charset="0"/>
                <a:cs typeface="Arial" panose="020B0604020202020204" pitchFamily="34" charset="0"/>
              </a:rPr>
              <a:t>Failures at Lucy Letby’s hospital revealed</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The Guardian website (Accessed: date accessed).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The Thirlwall Inquiry (2024)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Thirlwall Inquiry</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36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https://thirlwall.public-inquiry.uk/</a:t>
            </a:r>
            <a:r>
              <a:rPr lang="en-GB" sz="3600" dirty="0">
                <a:effectLst/>
                <a:latin typeface="Arial" panose="020B0604020202020204" pitchFamily="34" charset="0"/>
                <a:ea typeface="Times New Roman" panose="02020603050405020304" pitchFamily="18" charset="0"/>
                <a:cs typeface="Arial" panose="020B0604020202020204" pitchFamily="34" charset="0"/>
              </a:rPr>
              <a:t> (Accessed: 20 July 2026).</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The Thirlwall Inquiry (2024) </a:t>
            </a:r>
            <a:r>
              <a:rPr lang="en-GB" sz="3600" i="1" dirty="0">
                <a:effectLst/>
                <a:latin typeface="Arial" panose="020B0604020202020204" pitchFamily="34" charset="0"/>
                <a:ea typeface="Times New Roman" panose="02020603050405020304" pitchFamily="18" charset="0"/>
                <a:cs typeface="Arial" panose="020B0604020202020204" pitchFamily="34" charset="0"/>
              </a:rPr>
              <a:t>Evidence relating to the Countess of Chester Hospital</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The Thirlwall Inquiry.</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West, M., Eckert, R., Steward, K. and Pasmore, B. (2015) </a:t>
            </a:r>
            <a:r>
              <a:rPr lang="en-GB" sz="3600" i="1" dirty="0">
                <a:effectLst/>
                <a:latin typeface="Arial" panose="020B0604020202020204" pitchFamily="34" charset="0"/>
                <a:ea typeface="Times New Roman" panose="02020603050405020304" pitchFamily="18" charset="0"/>
                <a:cs typeface="Arial" panose="020B0604020202020204" pitchFamily="34" charset="0"/>
              </a:rPr>
              <a:t>Developing collective leadership for healthcare</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The King’s Fund.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World Health Organization (2021) </a:t>
            </a:r>
            <a:r>
              <a:rPr lang="en-GB" sz="3600" i="1" dirty="0">
                <a:effectLst/>
                <a:latin typeface="Arial" panose="020B0604020202020204" pitchFamily="34" charset="0"/>
                <a:ea typeface="Times New Roman" panose="02020603050405020304" pitchFamily="18" charset="0"/>
                <a:cs typeface="Arial" panose="020B0604020202020204" pitchFamily="34" charset="0"/>
              </a:rPr>
              <a:t>Global Patient Safety Action Plan 2021–2030: Towards eliminating avoidable harm in health care</a:t>
            </a:r>
            <a:r>
              <a:rPr lang="en-GB" sz="3600" dirty="0">
                <a:effectLst/>
                <a:latin typeface="Arial" panose="020B0604020202020204" pitchFamily="34" charset="0"/>
                <a:ea typeface="Times New Roman" panose="02020603050405020304" pitchFamily="18" charset="0"/>
                <a:cs typeface="Arial" panose="020B0604020202020204" pitchFamily="34" charset="0"/>
              </a:rPr>
              <a:t>. Geneva: World Health Organization.</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Donabedian, A. (1988) ‘The quality of care: How can it be assessed?’, </a:t>
            </a:r>
            <a:r>
              <a:rPr lang="en-GB" sz="3600" i="1" dirty="0">
                <a:effectLst/>
                <a:latin typeface="Arial" panose="020B0604020202020204" pitchFamily="34" charset="0"/>
                <a:ea typeface="Times New Roman" panose="02020603050405020304" pitchFamily="18" charset="0"/>
                <a:cs typeface="Arial" panose="020B0604020202020204" pitchFamily="34" charset="0"/>
              </a:rPr>
              <a:t>JAMA</a:t>
            </a:r>
            <a:r>
              <a:rPr lang="en-GB" sz="3600" dirty="0">
                <a:effectLst/>
                <a:latin typeface="Arial" panose="020B0604020202020204" pitchFamily="34" charset="0"/>
                <a:ea typeface="Times New Roman" panose="02020603050405020304" pitchFamily="18" charset="0"/>
                <a:cs typeface="Arial" panose="020B0604020202020204" pitchFamily="34" charset="0"/>
              </a:rPr>
              <a:t>, 260(12), pp. 1743–1748.</a:t>
            </a:r>
          </a:p>
          <a:p>
            <a:pPr marL="457200" algn="just">
              <a:lnSpc>
                <a:spcPct val="170000"/>
              </a:lnSpc>
              <a:spcAft>
                <a:spcPts val="800"/>
              </a:spcAft>
              <a:buNone/>
            </a:pPr>
            <a:r>
              <a:rPr lang="en-GB" sz="3600" kern="100" dirty="0">
                <a:effectLst/>
                <a:latin typeface="Arial" panose="020B0604020202020204" pitchFamily="34" charset="0"/>
                <a:ea typeface="Aptos" panose="020B0004020202020204" pitchFamily="34" charset="0"/>
                <a:cs typeface="Arial" panose="020B0604020202020204" pitchFamily="34" charset="0"/>
              </a:rPr>
              <a:t> </a:t>
            </a:r>
          </a:p>
          <a:p>
            <a:pPr marL="0" indent="0">
              <a:buNone/>
            </a:pPr>
            <a:endParaRPr lang="en-GB" sz="1100" dirty="0"/>
          </a:p>
        </p:txBody>
      </p:sp>
    </p:spTree>
    <p:extLst>
      <p:ext uri="{BB962C8B-B14F-4D97-AF65-F5344CB8AC3E}">
        <p14:creationId xmlns:p14="http://schemas.microsoft.com/office/powerpoint/2010/main" val="1959065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556</TotalTime>
  <Words>2006</Words>
  <Application>Microsoft Office PowerPoint</Application>
  <PresentationFormat>Widescreen</PresentationFormat>
  <Paragraphs>237</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Quality Assurance and Service Inprovements </vt:lpstr>
      <vt:lpstr>Content pagContetc</vt:lpstr>
      <vt:lpstr>Introduction</vt:lpstr>
      <vt:lpstr>Case study Overview</vt:lpstr>
      <vt:lpstr>Quality Concerns</vt:lpstr>
      <vt:lpstr>A governance pyramid</vt:lpstr>
      <vt:lpstr>Swiss Cheese Model</vt:lpstr>
      <vt:lpstr>Fishbone Diagram (Root Cause Analysis)   This diagram visually illustrates the causes and effects, resembling a fishbone structure that begins at the head, extends through the main bones, and branches into sub-bones to address the problem.</vt:lpstr>
      <vt:lpstr>Root cause of analysis</vt:lpstr>
      <vt:lpstr>Donabedian Model</vt:lpstr>
      <vt:lpstr>Policy Issues </vt:lpstr>
      <vt:lpstr>Statistics </vt:lpstr>
      <vt:lpstr>PDSA Cycle</vt:lpstr>
      <vt:lpstr>Recommendations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Management in Health and Social Care</dc:title>
  <dc:creator>Kingswood A01</dc:creator>
  <cp:lastModifiedBy>josephine Amoah</cp:lastModifiedBy>
  <cp:revision>33</cp:revision>
  <dcterms:created xsi:type="dcterms:W3CDTF">2026-07-18T12:43:04Z</dcterms:created>
  <dcterms:modified xsi:type="dcterms:W3CDTF">2026-07-21T12:27:17Z</dcterms:modified>
</cp:coreProperties>
</file>