
<file path=[Content_Types].xml><?xml version="1.0" encoding="utf-8"?>
<Types xmlns="http://schemas.openxmlformats.org/package/2006/content-types">
  <Default Extension="xml" ContentType="application/xml"/>
  <Default Extension="jpeg" ContentType="image/jpeg"/>
  <Default Extension="bin" ContentType="application/vnd.openxmlformats-officedocument.presentationml.printerSettings"/>
  <Default Extension="png" ContentType="image/png"/>
  <Default Extension="jpg" ContentType="image/jpeg"/>
  <Default Extension="rels" ContentType="application/vnd.openxmlformats-package.relationships+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4" Type="http://schemas.openxmlformats.org/officeDocument/2006/relationships/extended-properties" Target="docProps/app.xml"/><Relationship Id="rId1" Type="http://schemas.openxmlformats.org/officeDocument/2006/relationships/officeDocument" Target="ppt/presentation.xml"/><Relationship Id="rId2" Type="http://schemas.openxmlformats.org/package/2006/relationships/metadata/thumbnail" Target="docProps/thumbnail.jpeg"/></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713" r:id="rId1"/>
  </p:sldMasterIdLst>
  <p:sldIdLst>
    <p:sldId id="256" r:id="rId2"/>
    <p:sldId id="272" r:id="rId3"/>
    <p:sldId id="270" r:id="rId4"/>
    <p:sldId id="271" r:id="rId5"/>
    <p:sldId id="269" r:id="rId6"/>
    <p:sldId id="293" r:id="rId7"/>
    <p:sldId id="273" r:id="rId8"/>
    <p:sldId id="274" r:id="rId9"/>
    <p:sldId id="275" r:id="rId10"/>
    <p:sldId id="276" r:id="rId11"/>
    <p:sldId id="277" r:id="rId12"/>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snapToObjects="1">
      <p:cViewPr varScale="1">
        <p:scale>
          <a:sx n="111" d="100"/>
          <a:sy n="111" d="100"/>
        </p:scale>
        <p:origin x="-400" y="-112"/>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11" Type="http://schemas.openxmlformats.org/officeDocument/2006/relationships/slide" Target="slides/slide10.xml"/><Relationship Id="rId12" Type="http://schemas.openxmlformats.org/officeDocument/2006/relationships/slide" Target="slides/slide11.xml"/><Relationship Id="rId13" Type="http://schemas.openxmlformats.org/officeDocument/2006/relationships/printerSettings" Target="printerSettings/printerSettings1.bin"/><Relationship Id="rId14" Type="http://schemas.openxmlformats.org/officeDocument/2006/relationships/presProps" Target="presProps.xml"/><Relationship Id="rId15" Type="http://schemas.openxmlformats.org/officeDocument/2006/relationships/viewProps" Target="viewProps.xml"/><Relationship Id="rId16" Type="http://schemas.openxmlformats.org/officeDocument/2006/relationships/theme" Target="theme/theme1.xml"/><Relationship Id="rId17" Type="http://schemas.openxmlformats.org/officeDocument/2006/relationships/tableStyles" Target="tableStyles.xml"/><Relationship Id="rId1" Type="http://schemas.openxmlformats.org/officeDocument/2006/relationships/slideMaster" Target="slideMasters/slideMaster1.xml"/><Relationship Id="rId2" Type="http://schemas.openxmlformats.org/officeDocument/2006/relationships/slide" Target="slides/slide1.xml"/><Relationship Id="rId3" Type="http://schemas.openxmlformats.org/officeDocument/2006/relationships/slide" Target="slides/slide2.xml"/><Relationship Id="rId4" Type="http://schemas.openxmlformats.org/officeDocument/2006/relationships/slide" Target="slides/slide3.xml"/><Relationship Id="rId5" Type="http://schemas.openxmlformats.org/officeDocument/2006/relationships/slide" Target="slides/slide4.xml"/><Relationship Id="rId6" Type="http://schemas.openxmlformats.org/officeDocument/2006/relationships/slide" Target="slides/slide5.xml"/><Relationship Id="rId7" Type="http://schemas.openxmlformats.org/officeDocument/2006/relationships/slide" Target="slides/slide6.xml"/><Relationship Id="rId8" Type="http://schemas.openxmlformats.org/officeDocument/2006/relationships/slide" Target="slides/slide7.xml"/><Relationship Id="rId9" Type="http://schemas.openxmlformats.org/officeDocument/2006/relationships/slide" Target="slides/slide8.xml"/><Relationship Id="rId10" Type="http://schemas.openxmlformats.org/officeDocument/2006/relationships/slide" Target="slides/slide9.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1.png"/></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2.png"/></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3.png"/></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2.png"/></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2.png"/></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2.png"/></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2.png"/></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2.png"/></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2.png"/></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2.png"/></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4.png"/></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5.png"/><Relationship Id="rId3" Type="http://schemas.openxmlformats.org/officeDocument/2006/relationships/image" Target="../media/image6.png"/></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7.png"/><Relationship Id="rId3" Type="http://schemas.openxmlformats.org/officeDocument/2006/relationships/image" Target="../media/image8.png"/></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7.png"/><Relationship Id="rId3" Type="http://schemas.openxmlformats.org/officeDocument/2006/relationships/image" Target="../media/image6.png"/></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2.png"/></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2.png"/></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8" name="Picture 7" descr="Overlay-TitleSlide.png"/>
          <p:cNvPicPr>
            <a:picLocks noChangeAspect="1"/>
          </p:cNvPicPr>
          <p:nvPr/>
        </p:nvPicPr>
        <p:blipFill>
          <a:blip r:embed="rId2"/>
          <a:stretch>
            <a:fillRect/>
          </a:stretch>
        </p:blipFill>
        <p:spPr>
          <a:xfrm>
            <a:off x="158367" y="187452"/>
            <a:ext cx="8827266" cy="6483096"/>
          </a:xfrm>
          <a:prstGeom prst="rect">
            <a:avLst/>
          </a:prstGeom>
        </p:spPr>
      </p:pic>
      <p:sp>
        <p:nvSpPr>
          <p:cNvPr id="6" name="Slide Number Placeholder 5"/>
          <p:cNvSpPr>
            <a:spLocks noGrp="1"/>
          </p:cNvSpPr>
          <p:nvPr>
            <p:ph type="sldNum" sz="quarter" idx="12"/>
          </p:nvPr>
        </p:nvSpPr>
        <p:spPr/>
        <p:txBody>
          <a:bodyPr/>
          <a:lstStyle/>
          <a:p>
            <a:fld id="{93E4AAA4-6363-4581-962D-1ACCC2D600C5}" type="slidenum">
              <a:rPr lang="en-US" smtClean="0"/>
              <a:t>‹#›</a:t>
            </a:fld>
            <a:endParaRPr lang="en-US"/>
          </a:p>
        </p:txBody>
      </p:sp>
      <p:sp>
        <p:nvSpPr>
          <p:cNvPr id="2" name="Title 1"/>
          <p:cNvSpPr>
            <a:spLocks noGrp="1"/>
          </p:cNvSpPr>
          <p:nvPr>
            <p:ph type="ctrTitle"/>
          </p:nvPr>
        </p:nvSpPr>
        <p:spPr>
          <a:xfrm>
            <a:off x="1600200" y="2492375"/>
            <a:ext cx="6762749" cy="1470025"/>
          </a:xfrm>
        </p:spPr>
        <p:txBody>
          <a:bodyPr/>
          <a:lstStyle>
            <a:lvl1pPr algn="r">
              <a:defRPr sz="4400"/>
            </a:lvl1pPr>
          </a:lstStyle>
          <a:p>
            <a:r>
              <a:rPr lang="en-GB" smtClean="0"/>
              <a:t>Click to edit Master title style</a:t>
            </a:r>
            <a:endParaRPr/>
          </a:p>
        </p:txBody>
      </p:sp>
      <p:sp>
        <p:nvSpPr>
          <p:cNvPr id="3" name="Subtitle 2"/>
          <p:cNvSpPr>
            <a:spLocks noGrp="1"/>
          </p:cNvSpPr>
          <p:nvPr>
            <p:ph type="subTitle" idx="1"/>
          </p:nvPr>
        </p:nvSpPr>
        <p:spPr>
          <a:xfrm>
            <a:off x="1600201" y="3966882"/>
            <a:ext cx="6762749" cy="1752600"/>
          </a:xfrm>
        </p:spPr>
        <p:txBody>
          <a:bodyPr>
            <a:normAutofit/>
          </a:bodyPr>
          <a:lstStyle>
            <a:lvl1pPr marL="0" indent="0" algn="r">
              <a:spcBef>
                <a:spcPts val="600"/>
              </a:spcBef>
              <a:buNone/>
              <a:defRPr sz="1800">
                <a:solidFill>
                  <a:schemeClr val="bg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smtClean="0"/>
              <a:t>Click to edit Master subtitle style</a:t>
            </a:r>
            <a:endParaRPr dirty="0"/>
          </a:p>
        </p:txBody>
      </p:sp>
      <p:sp>
        <p:nvSpPr>
          <p:cNvPr id="4" name="Date Placeholder 3"/>
          <p:cNvSpPr>
            <a:spLocks noGrp="1"/>
          </p:cNvSpPr>
          <p:nvPr>
            <p:ph type="dt" sz="half" idx="10"/>
          </p:nvPr>
        </p:nvSpPr>
        <p:spPr/>
        <p:txBody>
          <a:bodyPr/>
          <a:lstStyle/>
          <a:p>
            <a:fld id="{940ED906-B8B4-3142-A5CB-C583EC1E0C73}" type="datetimeFigureOut">
              <a:rPr lang="en-US" smtClean="0"/>
              <a:t>29/01/17</a:t>
            </a:fld>
            <a:endParaRPr lang="en-US"/>
          </a:p>
        </p:txBody>
      </p:sp>
      <p:sp>
        <p:nvSpPr>
          <p:cNvPr id="5" name="Footer Placeholder 4"/>
          <p:cNvSpPr>
            <a:spLocks noGrp="1"/>
          </p:cNvSpPr>
          <p:nvPr>
            <p:ph type="ftr" sz="quarter" idx="11"/>
          </p:nvPr>
        </p:nvSpPr>
        <p:spPr/>
        <p:txBody>
          <a:bodyPr/>
          <a:lstStyle/>
          <a:p>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8" name="Picture 7" descr="Overlay-ContentSlides.png"/>
          <p:cNvPicPr>
            <a:picLocks noChangeAspect="1"/>
          </p:cNvPicPr>
          <p:nvPr/>
        </p:nvPicPr>
        <p:blipFill>
          <a:blip r:embed="rId2"/>
          <a:stretch>
            <a:fillRect/>
          </a:stretch>
        </p:blipFill>
        <p:spPr>
          <a:xfrm>
            <a:off x="150887" y="186645"/>
            <a:ext cx="8827266" cy="6483096"/>
          </a:xfrm>
          <a:prstGeom prst="rect">
            <a:avLst/>
          </a:prstGeom>
        </p:spPr>
      </p:pic>
      <p:sp>
        <p:nvSpPr>
          <p:cNvPr id="2" name="Title 1"/>
          <p:cNvSpPr>
            <a:spLocks noGrp="1"/>
          </p:cNvSpPr>
          <p:nvPr>
            <p:ph type="title"/>
          </p:nvPr>
        </p:nvSpPr>
        <p:spPr/>
        <p:txBody>
          <a:bodyPr/>
          <a:lstStyle/>
          <a:p>
            <a:r>
              <a:rPr lang="en-GB" smtClean="0"/>
              <a:t>Click to edit Master title style</a:t>
            </a:r>
            <a:endParaRPr/>
          </a:p>
        </p:txBody>
      </p:sp>
      <p:sp>
        <p:nvSpPr>
          <p:cNvPr id="3" name="Content Placeholder 2"/>
          <p:cNvSpPr>
            <a:spLocks noGrp="1"/>
          </p:cNvSpPr>
          <p:nvPr>
            <p:ph idx="1"/>
          </p:nvPr>
        </p:nvSpPr>
        <p:spPr/>
        <p:txBody>
          <a:bodyPr/>
          <a:lstStyle>
            <a:lvl5pPr>
              <a:defRPr/>
            </a:lvl5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4" name="Date Placeholder 3"/>
          <p:cNvSpPr>
            <a:spLocks noGrp="1"/>
          </p:cNvSpPr>
          <p:nvPr>
            <p:ph type="dt" sz="half" idx="10"/>
          </p:nvPr>
        </p:nvSpPr>
        <p:spPr/>
        <p:txBody>
          <a:bodyPr/>
          <a:lstStyle/>
          <a:p>
            <a:fld id="{940ED906-B8B4-3142-A5CB-C583EC1E0C73}" type="datetimeFigureOut">
              <a:rPr lang="en-US" smtClean="0"/>
              <a:t>29/01/17</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3DE8BAF-0F78-CF4F-8EAB-05F760F296E4}" type="slidenum">
              <a:rPr lang="en-US" smtClean="0"/>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pic>
        <p:nvPicPr>
          <p:cNvPr id="8" name="Picture 7" descr="Overlay-SectionHeader.png"/>
          <p:cNvPicPr>
            <a:picLocks noChangeAspect="1"/>
          </p:cNvPicPr>
          <p:nvPr/>
        </p:nvPicPr>
        <p:blipFill>
          <a:blip r:embed="rId2"/>
          <a:stretch>
            <a:fillRect/>
          </a:stretch>
        </p:blipFill>
        <p:spPr>
          <a:xfrm>
            <a:off x="158367" y="187452"/>
            <a:ext cx="8827266" cy="6483096"/>
          </a:xfrm>
          <a:prstGeom prst="rect">
            <a:avLst/>
          </a:prstGeom>
        </p:spPr>
      </p:pic>
      <p:sp>
        <p:nvSpPr>
          <p:cNvPr id="2" name="Title 1"/>
          <p:cNvSpPr>
            <a:spLocks noGrp="1"/>
          </p:cNvSpPr>
          <p:nvPr>
            <p:ph type="title"/>
          </p:nvPr>
        </p:nvSpPr>
        <p:spPr>
          <a:xfrm>
            <a:off x="779463" y="2591360"/>
            <a:ext cx="7583487" cy="1362075"/>
          </a:xfrm>
        </p:spPr>
        <p:txBody>
          <a:bodyPr anchor="b" anchorCtr="0">
            <a:noAutofit/>
          </a:bodyPr>
          <a:lstStyle>
            <a:lvl1pPr algn="l">
              <a:defRPr sz="4400" b="1" cap="none" baseline="0">
                <a:solidFill>
                  <a:schemeClr val="bg1"/>
                </a:solidFill>
              </a:defRPr>
            </a:lvl1pPr>
          </a:lstStyle>
          <a:p>
            <a:r>
              <a:rPr lang="en-GB" smtClean="0"/>
              <a:t>Click to edit Master title style</a:t>
            </a:r>
            <a:endParaRPr/>
          </a:p>
        </p:txBody>
      </p:sp>
      <p:sp>
        <p:nvSpPr>
          <p:cNvPr id="3" name="Text Placeholder 2"/>
          <p:cNvSpPr>
            <a:spLocks noGrp="1"/>
          </p:cNvSpPr>
          <p:nvPr>
            <p:ph type="body" idx="1"/>
          </p:nvPr>
        </p:nvSpPr>
        <p:spPr>
          <a:xfrm>
            <a:off x="779463" y="3950354"/>
            <a:ext cx="7583487" cy="1500187"/>
          </a:xfrm>
        </p:spPr>
        <p:txBody>
          <a:bodyPr anchor="t" anchorCtr="0"/>
          <a:lstStyle>
            <a:lvl1pPr marL="0" indent="0" algn="l">
              <a:spcBef>
                <a:spcPts val="600"/>
              </a:spcBef>
              <a:buNone/>
              <a:defRPr sz="2000" cap="none" baseline="0">
                <a:solidFill>
                  <a:schemeClr val="bg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smtClean="0"/>
              <a:t>Click to edit Master text styles</a:t>
            </a:r>
          </a:p>
        </p:txBody>
      </p:sp>
      <p:sp>
        <p:nvSpPr>
          <p:cNvPr id="4" name="Date Placeholder 3"/>
          <p:cNvSpPr>
            <a:spLocks noGrp="1"/>
          </p:cNvSpPr>
          <p:nvPr>
            <p:ph type="dt" sz="half" idx="10"/>
          </p:nvPr>
        </p:nvSpPr>
        <p:spPr/>
        <p:txBody>
          <a:bodyPr/>
          <a:lstStyle/>
          <a:p>
            <a:fld id="{940ED906-B8B4-3142-A5CB-C583EC1E0C73}" type="datetimeFigureOut">
              <a:rPr lang="en-US" smtClean="0"/>
              <a:t>29/01/17</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3DE8BAF-0F78-CF4F-8EAB-05F760F296E4}" type="slidenum">
              <a:rPr lang="en-US" smtClean="0"/>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pic>
        <p:nvPicPr>
          <p:cNvPr id="9" name="Picture 8" descr="Overlay-ContentSlides.png"/>
          <p:cNvPicPr>
            <a:picLocks noChangeAspect="1"/>
          </p:cNvPicPr>
          <p:nvPr/>
        </p:nvPicPr>
        <p:blipFill>
          <a:blip r:embed="rId2"/>
          <a:stretch>
            <a:fillRect/>
          </a:stretch>
        </p:blipFill>
        <p:spPr>
          <a:xfrm>
            <a:off x="150887" y="186645"/>
            <a:ext cx="8827266" cy="6483096"/>
          </a:xfrm>
          <a:prstGeom prst="rect">
            <a:avLst/>
          </a:prstGeom>
        </p:spPr>
      </p:pic>
      <p:sp>
        <p:nvSpPr>
          <p:cNvPr id="2" name="Title 1"/>
          <p:cNvSpPr>
            <a:spLocks noGrp="1"/>
          </p:cNvSpPr>
          <p:nvPr>
            <p:ph type="title"/>
          </p:nvPr>
        </p:nvSpPr>
        <p:spPr/>
        <p:txBody>
          <a:bodyPr/>
          <a:lstStyle/>
          <a:p>
            <a:r>
              <a:rPr lang="en-GB" smtClean="0"/>
              <a:t>Click to edit Master title style</a:t>
            </a:r>
            <a:endParaRPr/>
          </a:p>
        </p:txBody>
      </p:sp>
      <p:sp>
        <p:nvSpPr>
          <p:cNvPr id="3" name="Content Placeholder 2"/>
          <p:cNvSpPr>
            <a:spLocks noGrp="1"/>
          </p:cNvSpPr>
          <p:nvPr>
            <p:ph sz="half" idx="1"/>
          </p:nvPr>
        </p:nvSpPr>
        <p:spPr>
          <a:xfrm>
            <a:off x="779462" y="1828800"/>
            <a:ext cx="3657600" cy="4219575"/>
          </a:xfrm>
        </p:spPr>
        <p:txBody>
          <a:bodyPr>
            <a:normAutofit/>
          </a:bodyPr>
          <a:lstStyle>
            <a:lvl1pPr>
              <a:defRPr sz="2000"/>
            </a:lvl1pPr>
            <a:lvl2pPr>
              <a:defRPr sz="1800"/>
            </a:lvl2pPr>
            <a:lvl3pPr>
              <a:defRPr sz="1800"/>
            </a:lvl3pPr>
            <a:lvl4pPr>
              <a:defRPr sz="1800"/>
            </a:lvl4pPr>
            <a:lvl5pPr>
              <a:defRPr sz="1800"/>
            </a:lvl5pPr>
            <a:lvl6pPr>
              <a:defRPr sz="1800"/>
            </a:lvl6pPr>
            <a:lvl7pPr>
              <a:defRPr sz="1800"/>
            </a:lvl7pPr>
            <a:lvl8pPr>
              <a:defRPr sz="1800"/>
            </a:lvl8pPr>
            <a:lvl9pPr>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4" name="Content Placeholder 3"/>
          <p:cNvSpPr>
            <a:spLocks noGrp="1"/>
          </p:cNvSpPr>
          <p:nvPr>
            <p:ph sz="half" idx="2"/>
          </p:nvPr>
        </p:nvSpPr>
        <p:spPr>
          <a:xfrm>
            <a:off x="4688541" y="1828800"/>
            <a:ext cx="3657600" cy="4219575"/>
          </a:xfrm>
        </p:spPr>
        <p:txBody>
          <a:bodyPr>
            <a:normAutofit/>
          </a:bodyPr>
          <a:lstStyle>
            <a:lvl1pPr>
              <a:defRPr sz="2000"/>
            </a:lvl1pPr>
            <a:lvl2pPr>
              <a:defRPr sz="1800"/>
            </a:lvl2pPr>
            <a:lvl3pPr>
              <a:defRPr sz="1800"/>
            </a:lvl3pPr>
            <a:lvl4pPr>
              <a:defRPr sz="1800"/>
            </a:lvl4pPr>
            <a:lvl5pPr>
              <a:defRPr sz="1800"/>
            </a:lvl5pPr>
            <a:lvl6pPr>
              <a:defRPr sz="1800"/>
            </a:lvl6pPr>
            <a:lvl7pPr>
              <a:defRPr sz="1800"/>
            </a:lvl7pPr>
            <a:lvl8pPr>
              <a:defRPr sz="1800"/>
            </a:lvl8pPr>
            <a:lvl9pPr>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5" name="Date Placeholder 4"/>
          <p:cNvSpPr>
            <a:spLocks noGrp="1"/>
          </p:cNvSpPr>
          <p:nvPr>
            <p:ph type="dt" sz="half" idx="10"/>
          </p:nvPr>
        </p:nvSpPr>
        <p:spPr/>
        <p:txBody>
          <a:bodyPr/>
          <a:lstStyle/>
          <a:p>
            <a:fld id="{940ED906-B8B4-3142-A5CB-C583EC1E0C73}" type="datetimeFigureOut">
              <a:rPr lang="en-US" smtClean="0"/>
              <a:t>29/01/17</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3DE8BAF-0F78-CF4F-8EAB-05F760F296E4}" type="slidenum">
              <a:rPr lang="en-US" smtClean="0"/>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pic>
        <p:nvPicPr>
          <p:cNvPr id="14" name="Picture 13" descr="Overlay-ContentSlides.png"/>
          <p:cNvPicPr>
            <a:picLocks noChangeAspect="1"/>
          </p:cNvPicPr>
          <p:nvPr/>
        </p:nvPicPr>
        <p:blipFill>
          <a:blip r:embed="rId2"/>
          <a:stretch>
            <a:fillRect/>
          </a:stretch>
        </p:blipFill>
        <p:spPr>
          <a:xfrm>
            <a:off x="150887" y="186645"/>
            <a:ext cx="8827266" cy="6483096"/>
          </a:xfrm>
          <a:prstGeom prst="rect">
            <a:avLst/>
          </a:prstGeom>
        </p:spPr>
      </p:pic>
      <p:sp>
        <p:nvSpPr>
          <p:cNvPr id="2" name="Title 1"/>
          <p:cNvSpPr>
            <a:spLocks noGrp="1"/>
          </p:cNvSpPr>
          <p:nvPr>
            <p:ph type="title"/>
          </p:nvPr>
        </p:nvSpPr>
        <p:spPr>
          <a:xfrm>
            <a:off x="779463" y="381000"/>
            <a:ext cx="7583487" cy="1044388"/>
          </a:xfrm>
        </p:spPr>
        <p:txBody>
          <a:bodyPr/>
          <a:lstStyle>
            <a:lvl1pPr>
              <a:defRPr/>
            </a:lvl1pPr>
          </a:lstStyle>
          <a:p>
            <a:r>
              <a:rPr lang="en-GB" smtClean="0"/>
              <a:t>Click to edit Master title style</a:t>
            </a:r>
            <a:endParaRPr/>
          </a:p>
        </p:txBody>
      </p:sp>
      <p:sp>
        <p:nvSpPr>
          <p:cNvPr id="3" name="Text Placeholder 2"/>
          <p:cNvSpPr>
            <a:spLocks noGrp="1"/>
          </p:cNvSpPr>
          <p:nvPr>
            <p:ph type="body" idx="1"/>
          </p:nvPr>
        </p:nvSpPr>
        <p:spPr>
          <a:xfrm>
            <a:off x="779463" y="1438835"/>
            <a:ext cx="3657600" cy="789828"/>
          </a:xfrm>
        </p:spPr>
        <p:txBody>
          <a:bodyPr anchor="b">
            <a:noAutofit/>
          </a:bodyPr>
          <a:lstStyle>
            <a:lvl1pPr marL="0" indent="0" algn="ctr">
              <a:lnSpc>
                <a:spcPts val="3000"/>
              </a:lnSpc>
              <a:spcBef>
                <a:spcPts val="0"/>
              </a:spcBef>
              <a:buNone/>
              <a:defRPr sz="28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4" name="Content Placeholder 3"/>
          <p:cNvSpPr>
            <a:spLocks noGrp="1"/>
          </p:cNvSpPr>
          <p:nvPr>
            <p:ph sz="half" idx="2"/>
          </p:nvPr>
        </p:nvSpPr>
        <p:spPr>
          <a:xfrm>
            <a:off x="779463" y="2362199"/>
            <a:ext cx="3657600" cy="3686175"/>
          </a:xfrm>
        </p:spPr>
        <p:txBody>
          <a:bodyPr>
            <a:normAutofit/>
          </a:bodyPr>
          <a:lstStyle>
            <a:lvl1pPr>
              <a:defRPr sz="2000"/>
            </a:lvl1pPr>
            <a:lvl2pPr>
              <a:defRPr sz="1800"/>
            </a:lvl2pPr>
            <a:lvl3pPr>
              <a:defRPr sz="1800"/>
            </a:lvl3pPr>
            <a:lvl4pPr>
              <a:defRPr sz="1800"/>
            </a:lvl4pPr>
            <a:lvl5pPr>
              <a:defRPr sz="1800"/>
            </a:lvl5pPr>
            <a:lvl6pPr>
              <a:defRPr sz="1600"/>
            </a:lvl6pPr>
            <a:lvl7pPr>
              <a:defRPr sz="1600"/>
            </a:lvl7pPr>
            <a:lvl8pPr>
              <a:defRPr sz="1600"/>
            </a:lvl8pPr>
            <a:lvl9pPr>
              <a:defRPr sz="16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5" name="Text Placeholder 4"/>
          <p:cNvSpPr>
            <a:spLocks noGrp="1"/>
          </p:cNvSpPr>
          <p:nvPr>
            <p:ph type="body" sz="quarter" idx="3"/>
          </p:nvPr>
        </p:nvSpPr>
        <p:spPr>
          <a:xfrm>
            <a:off x="4705350" y="1438835"/>
            <a:ext cx="3657600" cy="789828"/>
          </a:xfrm>
        </p:spPr>
        <p:txBody>
          <a:bodyPr anchor="b">
            <a:noAutofit/>
          </a:bodyPr>
          <a:lstStyle>
            <a:lvl1pPr marL="0" indent="0" algn="ctr">
              <a:lnSpc>
                <a:spcPts val="3000"/>
              </a:lnSpc>
              <a:spcBef>
                <a:spcPts val="0"/>
              </a:spcBef>
              <a:buNone/>
              <a:defRPr sz="28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6" name="Content Placeholder 5"/>
          <p:cNvSpPr>
            <a:spLocks noGrp="1"/>
          </p:cNvSpPr>
          <p:nvPr>
            <p:ph sz="quarter" idx="4"/>
          </p:nvPr>
        </p:nvSpPr>
        <p:spPr>
          <a:xfrm>
            <a:off x="4705350" y="2362199"/>
            <a:ext cx="3657600" cy="3686175"/>
          </a:xfrm>
        </p:spPr>
        <p:txBody>
          <a:bodyPr>
            <a:normAutofit/>
          </a:bodyPr>
          <a:lstStyle>
            <a:lvl1pPr>
              <a:defRPr sz="2000"/>
            </a:lvl1pPr>
            <a:lvl2pPr>
              <a:defRPr sz="1800"/>
            </a:lvl2pPr>
            <a:lvl3pPr>
              <a:defRPr sz="1800"/>
            </a:lvl3pPr>
            <a:lvl4pPr>
              <a:defRPr sz="1800"/>
            </a:lvl4pPr>
            <a:lvl5pPr>
              <a:defRPr sz="1800"/>
            </a:lvl5pPr>
            <a:lvl6pPr>
              <a:defRPr sz="1600"/>
            </a:lvl6pPr>
            <a:lvl7pPr>
              <a:defRPr sz="1600"/>
            </a:lvl7pPr>
            <a:lvl8pPr>
              <a:defRPr sz="1600"/>
            </a:lvl8pPr>
            <a:lvl9pPr>
              <a:defRPr sz="16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7" name="Date Placeholder 6"/>
          <p:cNvSpPr>
            <a:spLocks noGrp="1"/>
          </p:cNvSpPr>
          <p:nvPr>
            <p:ph type="dt" sz="half" idx="10"/>
          </p:nvPr>
        </p:nvSpPr>
        <p:spPr/>
        <p:txBody>
          <a:bodyPr/>
          <a:lstStyle/>
          <a:p>
            <a:fld id="{940ED906-B8B4-3142-A5CB-C583EC1E0C73}" type="datetimeFigureOut">
              <a:rPr lang="en-US" smtClean="0"/>
              <a:t>29/01/17</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63DE8BAF-0F78-CF4F-8EAB-05F760F296E4}" type="slidenum">
              <a:rPr lang="en-US" smtClean="0"/>
              <a:t>‹#›</a:t>
            </a:fld>
            <a:endParaRPr lang="en-US"/>
          </a:p>
        </p:txBody>
      </p:sp>
      <p:cxnSp>
        <p:nvCxnSpPr>
          <p:cNvPr id="12" name="Straight Connector 11"/>
          <p:cNvCxnSpPr/>
          <p:nvPr/>
        </p:nvCxnSpPr>
        <p:spPr>
          <a:xfrm>
            <a:off x="874059" y="2286000"/>
            <a:ext cx="3563003" cy="1588"/>
          </a:xfrm>
          <a:prstGeom prst="line">
            <a:avLst/>
          </a:prstGeom>
          <a:ln w="1905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13" name="Straight Connector 12"/>
          <p:cNvCxnSpPr/>
          <p:nvPr/>
        </p:nvCxnSpPr>
        <p:spPr>
          <a:xfrm>
            <a:off x="4815840" y="2286000"/>
            <a:ext cx="3566160" cy="1588"/>
          </a:xfrm>
          <a:prstGeom prst="line">
            <a:avLst/>
          </a:prstGeom>
          <a:ln w="1905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15" name="Straight Connector 14"/>
          <p:cNvCxnSpPr/>
          <p:nvPr/>
        </p:nvCxnSpPr>
        <p:spPr>
          <a:xfrm>
            <a:off x="874059" y="2286000"/>
            <a:ext cx="3563003" cy="1588"/>
          </a:xfrm>
          <a:prstGeom prst="line">
            <a:avLst/>
          </a:prstGeom>
          <a:ln w="1905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16" name="Straight Connector 15"/>
          <p:cNvCxnSpPr/>
          <p:nvPr/>
        </p:nvCxnSpPr>
        <p:spPr>
          <a:xfrm>
            <a:off x="4815840" y="2286000"/>
            <a:ext cx="3566160" cy="1588"/>
          </a:xfrm>
          <a:prstGeom prst="line">
            <a:avLst/>
          </a:prstGeom>
          <a:ln w="19050">
            <a:solidFill>
              <a:schemeClr val="bg1"/>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p:cSld name="2 Content, Top and Bottom">
    <p:spTree>
      <p:nvGrpSpPr>
        <p:cNvPr id="1" name=""/>
        <p:cNvGrpSpPr/>
        <p:nvPr/>
      </p:nvGrpSpPr>
      <p:grpSpPr>
        <a:xfrm>
          <a:off x="0" y="0"/>
          <a:ext cx="0" cy="0"/>
          <a:chOff x="0" y="0"/>
          <a:chExt cx="0" cy="0"/>
        </a:xfrm>
      </p:grpSpPr>
      <p:pic>
        <p:nvPicPr>
          <p:cNvPr id="9" name="Picture 8" descr="Overlay-ContentSlides.png"/>
          <p:cNvPicPr>
            <a:picLocks noChangeAspect="1"/>
          </p:cNvPicPr>
          <p:nvPr/>
        </p:nvPicPr>
        <p:blipFill>
          <a:blip r:embed="rId2"/>
          <a:stretch>
            <a:fillRect/>
          </a:stretch>
        </p:blipFill>
        <p:spPr>
          <a:xfrm>
            <a:off x="150887" y="186645"/>
            <a:ext cx="8827266" cy="6483096"/>
          </a:xfrm>
          <a:prstGeom prst="rect">
            <a:avLst/>
          </a:prstGeom>
        </p:spPr>
      </p:pic>
      <p:sp>
        <p:nvSpPr>
          <p:cNvPr id="2" name="Title 1"/>
          <p:cNvSpPr>
            <a:spLocks noGrp="1"/>
          </p:cNvSpPr>
          <p:nvPr>
            <p:ph type="title"/>
          </p:nvPr>
        </p:nvSpPr>
        <p:spPr/>
        <p:txBody>
          <a:bodyPr/>
          <a:lstStyle/>
          <a:p>
            <a:r>
              <a:rPr lang="en-GB" smtClean="0"/>
              <a:t>Click to edit Master title style</a:t>
            </a:r>
            <a:endParaRPr/>
          </a:p>
        </p:txBody>
      </p:sp>
      <p:sp>
        <p:nvSpPr>
          <p:cNvPr id="3" name="Content Placeholder 2"/>
          <p:cNvSpPr>
            <a:spLocks noGrp="1"/>
          </p:cNvSpPr>
          <p:nvPr>
            <p:ph sz="half" idx="1"/>
          </p:nvPr>
        </p:nvSpPr>
        <p:spPr>
          <a:xfrm>
            <a:off x="779462" y="1828801"/>
            <a:ext cx="7585076" cy="2057400"/>
          </a:xfrm>
        </p:spPr>
        <p:txBody>
          <a:bodyPr>
            <a:normAutofit/>
          </a:bodyPr>
          <a:lstStyle>
            <a:lvl1pPr>
              <a:defRPr sz="2000"/>
            </a:lvl1pPr>
            <a:lvl2pPr>
              <a:defRPr sz="1800"/>
            </a:lvl2pPr>
            <a:lvl3pPr>
              <a:defRPr sz="1800"/>
            </a:lvl3pPr>
            <a:lvl4pPr>
              <a:defRPr sz="1800"/>
            </a:lvl4pPr>
            <a:lvl5pPr>
              <a:defRPr sz="1800"/>
            </a:lvl5pPr>
            <a:lvl6pPr>
              <a:defRPr sz="1800"/>
            </a:lvl6pPr>
            <a:lvl7pPr>
              <a:defRPr sz="1800"/>
            </a:lvl7pPr>
            <a:lvl8pPr>
              <a:defRPr sz="1800"/>
            </a:lvl8pPr>
            <a:lvl9pPr>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5" name="Date Placeholder 4"/>
          <p:cNvSpPr>
            <a:spLocks noGrp="1"/>
          </p:cNvSpPr>
          <p:nvPr>
            <p:ph type="dt" sz="half" idx="10"/>
          </p:nvPr>
        </p:nvSpPr>
        <p:spPr/>
        <p:txBody>
          <a:bodyPr/>
          <a:lstStyle/>
          <a:p>
            <a:fld id="{940ED906-B8B4-3142-A5CB-C583EC1E0C73}" type="datetimeFigureOut">
              <a:rPr lang="en-US" smtClean="0"/>
              <a:t>29/01/17</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3DE8BAF-0F78-CF4F-8EAB-05F760F296E4}" type="slidenum">
              <a:rPr lang="en-US" smtClean="0"/>
              <a:t>‹#›</a:t>
            </a:fld>
            <a:endParaRPr lang="en-US"/>
          </a:p>
        </p:txBody>
      </p:sp>
      <p:sp>
        <p:nvSpPr>
          <p:cNvPr id="10" name="Content Placeholder 2"/>
          <p:cNvSpPr>
            <a:spLocks noGrp="1"/>
          </p:cNvSpPr>
          <p:nvPr>
            <p:ph sz="half" idx="13"/>
          </p:nvPr>
        </p:nvSpPr>
        <p:spPr>
          <a:xfrm>
            <a:off x="779462" y="3991816"/>
            <a:ext cx="7585076" cy="2057400"/>
          </a:xfrm>
        </p:spPr>
        <p:txBody>
          <a:bodyPr>
            <a:normAutofit/>
          </a:bodyPr>
          <a:lstStyle>
            <a:lvl1pPr>
              <a:defRPr sz="2000"/>
            </a:lvl1pPr>
            <a:lvl2pPr>
              <a:defRPr sz="1800"/>
            </a:lvl2pPr>
            <a:lvl3pPr>
              <a:defRPr sz="1800"/>
            </a:lvl3pPr>
            <a:lvl4pPr>
              <a:defRPr sz="1800"/>
            </a:lvl4pPr>
            <a:lvl5pPr>
              <a:defRPr sz="1800"/>
            </a:lvl5pPr>
            <a:lvl6pPr>
              <a:defRPr sz="1800"/>
            </a:lvl6pPr>
            <a:lvl7pPr>
              <a:defRPr sz="1800"/>
            </a:lvl7pPr>
            <a:lvl8pPr>
              <a:defRPr sz="1800"/>
            </a:lvl8pPr>
            <a:lvl9pPr>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p:cSld name="3 Content">
    <p:spTree>
      <p:nvGrpSpPr>
        <p:cNvPr id="1" name=""/>
        <p:cNvGrpSpPr/>
        <p:nvPr/>
      </p:nvGrpSpPr>
      <p:grpSpPr>
        <a:xfrm>
          <a:off x="0" y="0"/>
          <a:ext cx="0" cy="0"/>
          <a:chOff x="0" y="0"/>
          <a:chExt cx="0" cy="0"/>
        </a:xfrm>
      </p:grpSpPr>
      <p:pic>
        <p:nvPicPr>
          <p:cNvPr id="9" name="Picture 8" descr="Overlay-ContentSlides.png"/>
          <p:cNvPicPr>
            <a:picLocks noChangeAspect="1"/>
          </p:cNvPicPr>
          <p:nvPr/>
        </p:nvPicPr>
        <p:blipFill>
          <a:blip r:embed="rId2"/>
          <a:stretch>
            <a:fillRect/>
          </a:stretch>
        </p:blipFill>
        <p:spPr>
          <a:xfrm>
            <a:off x="150887" y="186645"/>
            <a:ext cx="8827266" cy="6483096"/>
          </a:xfrm>
          <a:prstGeom prst="rect">
            <a:avLst/>
          </a:prstGeom>
        </p:spPr>
      </p:pic>
      <p:sp>
        <p:nvSpPr>
          <p:cNvPr id="2" name="Title 1"/>
          <p:cNvSpPr>
            <a:spLocks noGrp="1"/>
          </p:cNvSpPr>
          <p:nvPr>
            <p:ph type="title"/>
          </p:nvPr>
        </p:nvSpPr>
        <p:spPr/>
        <p:txBody>
          <a:bodyPr/>
          <a:lstStyle/>
          <a:p>
            <a:r>
              <a:rPr lang="en-GB" smtClean="0"/>
              <a:t>Click to edit Master title style</a:t>
            </a:r>
            <a:endParaRPr/>
          </a:p>
        </p:txBody>
      </p:sp>
      <p:sp>
        <p:nvSpPr>
          <p:cNvPr id="3" name="Content Placeholder 2"/>
          <p:cNvSpPr>
            <a:spLocks noGrp="1"/>
          </p:cNvSpPr>
          <p:nvPr>
            <p:ph sz="half" idx="1"/>
          </p:nvPr>
        </p:nvSpPr>
        <p:spPr>
          <a:xfrm>
            <a:off x="4710953" y="1828801"/>
            <a:ext cx="3657600" cy="2057400"/>
          </a:xfrm>
        </p:spPr>
        <p:txBody>
          <a:bodyPr>
            <a:normAutofit/>
          </a:bodyPr>
          <a:lstStyle>
            <a:lvl1pPr>
              <a:defRPr sz="2000"/>
            </a:lvl1pPr>
            <a:lvl2pPr>
              <a:defRPr sz="1800"/>
            </a:lvl2pPr>
            <a:lvl3pPr>
              <a:defRPr sz="1800"/>
            </a:lvl3pPr>
            <a:lvl4pPr>
              <a:defRPr sz="1800"/>
            </a:lvl4pPr>
            <a:lvl5pPr>
              <a:defRPr sz="1800"/>
            </a:lvl5pPr>
            <a:lvl6pPr>
              <a:defRPr sz="1800"/>
            </a:lvl6pPr>
            <a:lvl7pPr>
              <a:defRPr sz="1800"/>
            </a:lvl7pPr>
            <a:lvl8pPr>
              <a:defRPr sz="1800"/>
            </a:lvl8pPr>
            <a:lvl9pPr>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5" name="Date Placeholder 4"/>
          <p:cNvSpPr>
            <a:spLocks noGrp="1"/>
          </p:cNvSpPr>
          <p:nvPr>
            <p:ph type="dt" sz="half" idx="10"/>
          </p:nvPr>
        </p:nvSpPr>
        <p:spPr/>
        <p:txBody>
          <a:bodyPr/>
          <a:lstStyle/>
          <a:p>
            <a:fld id="{940ED906-B8B4-3142-A5CB-C583EC1E0C73}" type="datetimeFigureOut">
              <a:rPr lang="en-US" smtClean="0"/>
              <a:t>29/01/17</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3DE8BAF-0F78-CF4F-8EAB-05F760F296E4}" type="slidenum">
              <a:rPr lang="en-US" smtClean="0"/>
              <a:t>‹#›</a:t>
            </a:fld>
            <a:endParaRPr lang="en-US"/>
          </a:p>
        </p:txBody>
      </p:sp>
      <p:sp>
        <p:nvSpPr>
          <p:cNvPr id="10" name="Content Placeholder 2"/>
          <p:cNvSpPr>
            <a:spLocks noGrp="1"/>
          </p:cNvSpPr>
          <p:nvPr>
            <p:ph sz="half" idx="13"/>
          </p:nvPr>
        </p:nvSpPr>
        <p:spPr>
          <a:xfrm>
            <a:off x="4710953" y="3991816"/>
            <a:ext cx="3657600" cy="2057400"/>
          </a:xfrm>
        </p:spPr>
        <p:txBody>
          <a:bodyPr>
            <a:normAutofit/>
          </a:bodyPr>
          <a:lstStyle>
            <a:lvl1pPr>
              <a:defRPr sz="2000"/>
            </a:lvl1pPr>
            <a:lvl2pPr>
              <a:defRPr sz="1800"/>
            </a:lvl2pPr>
            <a:lvl3pPr>
              <a:defRPr sz="1800"/>
            </a:lvl3pPr>
            <a:lvl4pPr>
              <a:defRPr sz="1800"/>
            </a:lvl4pPr>
            <a:lvl5pPr>
              <a:defRPr sz="1800"/>
            </a:lvl5pPr>
            <a:lvl6pPr>
              <a:defRPr sz="1800"/>
            </a:lvl6pPr>
            <a:lvl7pPr>
              <a:defRPr sz="1800"/>
            </a:lvl7pPr>
            <a:lvl8pPr>
              <a:defRPr sz="1800"/>
            </a:lvl8pPr>
            <a:lvl9pPr>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11" name="Content Placeholder 2"/>
          <p:cNvSpPr>
            <a:spLocks noGrp="1"/>
          </p:cNvSpPr>
          <p:nvPr>
            <p:ph sz="half" idx="14"/>
          </p:nvPr>
        </p:nvSpPr>
        <p:spPr>
          <a:xfrm>
            <a:off x="779462" y="1828800"/>
            <a:ext cx="3657600" cy="4219575"/>
          </a:xfrm>
        </p:spPr>
        <p:txBody>
          <a:bodyPr>
            <a:normAutofit/>
          </a:bodyPr>
          <a:lstStyle>
            <a:lvl1pPr>
              <a:defRPr sz="2000"/>
            </a:lvl1pPr>
            <a:lvl2pPr>
              <a:defRPr sz="1800"/>
            </a:lvl2pPr>
            <a:lvl3pPr>
              <a:defRPr sz="1800"/>
            </a:lvl3pPr>
            <a:lvl4pPr>
              <a:defRPr sz="1800"/>
            </a:lvl4pPr>
            <a:lvl5pPr>
              <a:defRPr sz="1800"/>
            </a:lvl5pPr>
            <a:lvl6pPr>
              <a:defRPr sz="1800"/>
            </a:lvl6pPr>
            <a:lvl7pPr>
              <a:defRPr sz="1800"/>
            </a:lvl7pPr>
            <a:lvl8pPr>
              <a:defRPr sz="1800"/>
            </a:lvl8pPr>
            <a:lvl9pPr>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p:cSld name="4 Content">
    <p:spTree>
      <p:nvGrpSpPr>
        <p:cNvPr id="1" name=""/>
        <p:cNvGrpSpPr/>
        <p:nvPr/>
      </p:nvGrpSpPr>
      <p:grpSpPr>
        <a:xfrm>
          <a:off x="0" y="0"/>
          <a:ext cx="0" cy="0"/>
          <a:chOff x="0" y="0"/>
          <a:chExt cx="0" cy="0"/>
        </a:xfrm>
      </p:grpSpPr>
      <p:pic>
        <p:nvPicPr>
          <p:cNvPr id="9" name="Picture 8" descr="Overlay-ContentSlides.png"/>
          <p:cNvPicPr>
            <a:picLocks noChangeAspect="1"/>
          </p:cNvPicPr>
          <p:nvPr/>
        </p:nvPicPr>
        <p:blipFill>
          <a:blip r:embed="rId2"/>
          <a:stretch>
            <a:fillRect/>
          </a:stretch>
        </p:blipFill>
        <p:spPr>
          <a:xfrm>
            <a:off x="150887" y="186645"/>
            <a:ext cx="8827266" cy="6483096"/>
          </a:xfrm>
          <a:prstGeom prst="rect">
            <a:avLst/>
          </a:prstGeom>
        </p:spPr>
      </p:pic>
      <p:sp>
        <p:nvSpPr>
          <p:cNvPr id="2" name="Title 1"/>
          <p:cNvSpPr>
            <a:spLocks noGrp="1"/>
          </p:cNvSpPr>
          <p:nvPr>
            <p:ph type="title"/>
          </p:nvPr>
        </p:nvSpPr>
        <p:spPr/>
        <p:txBody>
          <a:bodyPr/>
          <a:lstStyle/>
          <a:p>
            <a:r>
              <a:rPr lang="en-GB" smtClean="0"/>
              <a:t>Click to edit Master title style</a:t>
            </a:r>
            <a:endParaRPr/>
          </a:p>
        </p:txBody>
      </p:sp>
      <p:sp>
        <p:nvSpPr>
          <p:cNvPr id="5" name="Date Placeholder 4"/>
          <p:cNvSpPr>
            <a:spLocks noGrp="1"/>
          </p:cNvSpPr>
          <p:nvPr>
            <p:ph type="dt" sz="half" idx="10"/>
          </p:nvPr>
        </p:nvSpPr>
        <p:spPr/>
        <p:txBody>
          <a:bodyPr/>
          <a:lstStyle/>
          <a:p>
            <a:fld id="{940ED906-B8B4-3142-A5CB-C583EC1E0C73}" type="datetimeFigureOut">
              <a:rPr lang="en-US" smtClean="0"/>
              <a:t>29/01/17</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3DE8BAF-0F78-CF4F-8EAB-05F760F296E4}" type="slidenum">
              <a:rPr lang="en-US" smtClean="0"/>
              <a:t>‹#›</a:t>
            </a:fld>
            <a:endParaRPr lang="en-US"/>
          </a:p>
        </p:txBody>
      </p:sp>
      <p:sp>
        <p:nvSpPr>
          <p:cNvPr id="12" name="Content Placeholder 2"/>
          <p:cNvSpPr>
            <a:spLocks noGrp="1"/>
          </p:cNvSpPr>
          <p:nvPr>
            <p:ph sz="half" idx="14"/>
          </p:nvPr>
        </p:nvSpPr>
        <p:spPr>
          <a:xfrm>
            <a:off x="779463" y="1828801"/>
            <a:ext cx="3657600" cy="2057400"/>
          </a:xfrm>
        </p:spPr>
        <p:txBody>
          <a:bodyPr>
            <a:normAutofit/>
          </a:bodyPr>
          <a:lstStyle>
            <a:lvl1pPr>
              <a:defRPr sz="2000"/>
            </a:lvl1pPr>
            <a:lvl2pPr>
              <a:defRPr sz="1800"/>
            </a:lvl2pPr>
            <a:lvl3pPr>
              <a:defRPr sz="1800"/>
            </a:lvl3pPr>
            <a:lvl4pPr>
              <a:defRPr sz="1800"/>
            </a:lvl4pPr>
            <a:lvl5pPr>
              <a:defRPr sz="1800"/>
            </a:lvl5pPr>
            <a:lvl6pPr>
              <a:defRPr sz="1800"/>
            </a:lvl6pPr>
            <a:lvl7pPr>
              <a:defRPr sz="1800"/>
            </a:lvl7pPr>
            <a:lvl8pPr>
              <a:defRPr sz="1800"/>
            </a:lvl8pPr>
            <a:lvl9pPr>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13" name="Content Placeholder 2"/>
          <p:cNvSpPr>
            <a:spLocks noGrp="1"/>
          </p:cNvSpPr>
          <p:nvPr>
            <p:ph sz="half" idx="15"/>
          </p:nvPr>
        </p:nvSpPr>
        <p:spPr>
          <a:xfrm>
            <a:off x="779463" y="3991816"/>
            <a:ext cx="3657600" cy="2057400"/>
          </a:xfrm>
        </p:spPr>
        <p:txBody>
          <a:bodyPr>
            <a:normAutofit/>
          </a:bodyPr>
          <a:lstStyle>
            <a:lvl1pPr>
              <a:defRPr sz="2000"/>
            </a:lvl1pPr>
            <a:lvl2pPr>
              <a:defRPr sz="1800"/>
            </a:lvl2pPr>
            <a:lvl3pPr>
              <a:defRPr sz="1800"/>
            </a:lvl3pPr>
            <a:lvl4pPr>
              <a:defRPr sz="1800"/>
            </a:lvl4pPr>
            <a:lvl5pPr>
              <a:defRPr sz="1800"/>
            </a:lvl5pPr>
            <a:lvl6pPr>
              <a:defRPr sz="1800"/>
            </a:lvl6pPr>
            <a:lvl7pPr>
              <a:defRPr sz="1800"/>
            </a:lvl7pPr>
            <a:lvl8pPr>
              <a:defRPr sz="1800"/>
            </a:lvl8pPr>
            <a:lvl9pPr>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14" name="Content Placeholder 2"/>
          <p:cNvSpPr>
            <a:spLocks noGrp="1"/>
          </p:cNvSpPr>
          <p:nvPr>
            <p:ph sz="half" idx="1"/>
          </p:nvPr>
        </p:nvSpPr>
        <p:spPr>
          <a:xfrm>
            <a:off x="4710953" y="1828801"/>
            <a:ext cx="3657600" cy="2057400"/>
          </a:xfrm>
        </p:spPr>
        <p:txBody>
          <a:bodyPr>
            <a:normAutofit/>
          </a:bodyPr>
          <a:lstStyle>
            <a:lvl1pPr>
              <a:defRPr sz="2000"/>
            </a:lvl1pPr>
            <a:lvl2pPr>
              <a:defRPr sz="1800"/>
            </a:lvl2pPr>
            <a:lvl3pPr>
              <a:defRPr sz="1800"/>
            </a:lvl3pPr>
            <a:lvl4pPr>
              <a:defRPr sz="1800"/>
            </a:lvl4pPr>
            <a:lvl5pPr>
              <a:defRPr sz="1800"/>
            </a:lvl5pPr>
            <a:lvl6pPr>
              <a:defRPr sz="1800"/>
            </a:lvl6pPr>
            <a:lvl7pPr>
              <a:defRPr sz="1800"/>
            </a:lvl7pPr>
            <a:lvl8pPr>
              <a:defRPr sz="1800"/>
            </a:lvl8pPr>
            <a:lvl9pPr>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15" name="Content Placeholder 2"/>
          <p:cNvSpPr>
            <a:spLocks noGrp="1"/>
          </p:cNvSpPr>
          <p:nvPr>
            <p:ph sz="half" idx="13"/>
          </p:nvPr>
        </p:nvSpPr>
        <p:spPr>
          <a:xfrm>
            <a:off x="4710953" y="3991816"/>
            <a:ext cx="3657600" cy="2057400"/>
          </a:xfrm>
        </p:spPr>
        <p:txBody>
          <a:bodyPr>
            <a:normAutofit/>
          </a:bodyPr>
          <a:lstStyle>
            <a:lvl1pPr>
              <a:defRPr sz="2000"/>
            </a:lvl1pPr>
            <a:lvl2pPr>
              <a:defRPr sz="1800"/>
            </a:lvl2pPr>
            <a:lvl3pPr>
              <a:defRPr sz="1800"/>
            </a:lvl3pPr>
            <a:lvl4pPr>
              <a:defRPr sz="1800"/>
            </a:lvl4pPr>
            <a:lvl5pPr>
              <a:defRPr sz="1800"/>
            </a:lvl5pPr>
            <a:lvl6pPr>
              <a:defRPr sz="1800"/>
            </a:lvl6pPr>
            <a:lvl7pPr>
              <a:defRPr sz="1800"/>
            </a:lvl7pPr>
            <a:lvl8pPr>
              <a:defRPr sz="1800"/>
            </a:lvl8pPr>
            <a:lvl9pPr>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pic>
        <p:nvPicPr>
          <p:cNvPr id="6" name="Picture 5" descr="Overlay-ContentSlides.png"/>
          <p:cNvPicPr>
            <a:picLocks noChangeAspect="1"/>
          </p:cNvPicPr>
          <p:nvPr/>
        </p:nvPicPr>
        <p:blipFill>
          <a:blip r:embed="rId2"/>
          <a:stretch>
            <a:fillRect/>
          </a:stretch>
        </p:blipFill>
        <p:spPr>
          <a:xfrm>
            <a:off x="150887" y="186645"/>
            <a:ext cx="8827266" cy="6483096"/>
          </a:xfrm>
          <a:prstGeom prst="rect">
            <a:avLst/>
          </a:prstGeom>
        </p:spPr>
      </p:pic>
      <p:sp>
        <p:nvSpPr>
          <p:cNvPr id="2" name="Title 1"/>
          <p:cNvSpPr>
            <a:spLocks noGrp="1"/>
          </p:cNvSpPr>
          <p:nvPr>
            <p:ph type="title"/>
          </p:nvPr>
        </p:nvSpPr>
        <p:spPr/>
        <p:txBody>
          <a:bodyPr/>
          <a:lstStyle/>
          <a:p>
            <a:r>
              <a:rPr lang="en-GB" smtClean="0"/>
              <a:t>Click to edit Master title style</a:t>
            </a:r>
            <a:endParaRPr/>
          </a:p>
        </p:txBody>
      </p:sp>
      <p:sp>
        <p:nvSpPr>
          <p:cNvPr id="3" name="Date Placeholder 2"/>
          <p:cNvSpPr>
            <a:spLocks noGrp="1"/>
          </p:cNvSpPr>
          <p:nvPr>
            <p:ph type="dt" sz="half" idx="10"/>
          </p:nvPr>
        </p:nvSpPr>
        <p:spPr/>
        <p:txBody>
          <a:bodyPr/>
          <a:lstStyle/>
          <a:p>
            <a:fld id="{940ED906-B8B4-3142-A5CB-C583EC1E0C73}" type="datetimeFigureOut">
              <a:rPr lang="en-US" smtClean="0"/>
              <a:t>29/01/17</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63DE8BAF-0F78-CF4F-8EAB-05F760F296E4}" type="slidenum">
              <a:rPr lang="en-US" smtClean="0"/>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pic>
        <p:nvPicPr>
          <p:cNvPr id="5" name="Picture 4" descr="Overlay-ContentSlides.png"/>
          <p:cNvPicPr>
            <a:picLocks noChangeAspect="1"/>
          </p:cNvPicPr>
          <p:nvPr/>
        </p:nvPicPr>
        <p:blipFill>
          <a:blip r:embed="rId2"/>
          <a:stretch>
            <a:fillRect/>
          </a:stretch>
        </p:blipFill>
        <p:spPr>
          <a:xfrm>
            <a:off x="150887" y="186645"/>
            <a:ext cx="8827266" cy="6483096"/>
          </a:xfrm>
          <a:prstGeom prst="rect">
            <a:avLst/>
          </a:prstGeom>
        </p:spPr>
      </p:pic>
      <p:sp>
        <p:nvSpPr>
          <p:cNvPr id="2" name="Date Placeholder 1"/>
          <p:cNvSpPr>
            <a:spLocks noGrp="1"/>
          </p:cNvSpPr>
          <p:nvPr>
            <p:ph type="dt" sz="half" idx="10"/>
          </p:nvPr>
        </p:nvSpPr>
        <p:spPr/>
        <p:txBody>
          <a:bodyPr/>
          <a:lstStyle/>
          <a:p>
            <a:fld id="{940ED906-B8B4-3142-A5CB-C583EC1E0C73}" type="datetimeFigureOut">
              <a:rPr lang="en-US" smtClean="0"/>
              <a:t>29/01/17</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63DE8BAF-0F78-CF4F-8EAB-05F760F296E4}" type="slidenum">
              <a:rPr lang="en-US" smtClean="0"/>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pic>
        <p:nvPicPr>
          <p:cNvPr id="9" name="Picture 8" descr="Overlay-ContentCaption.png"/>
          <p:cNvPicPr>
            <a:picLocks noChangeAspect="1"/>
          </p:cNvPicPr>
          <p:nvPr/>
        </p:nvPicPr>
        <p:blipFill>
          <a:blip r:embed="rId2"/>
          <a:stretch>
            <a:fillRect/>
          </a:stretch>
        </p:blipFill>
        <p:spPr>
          <a:xfrm>
            <a:off x="158367" y="187452"/>
            <a:ext cx="8827266" cy="6483096"/>
          </a:xfrm>
          <a:prstGeom prst="rect">
            <a:avLst/>
          </a:prstGeom>
        </p:spPr>
      </p:pic>
      <p:sp>
        <p:nvSpPr>
          <p:cNvPr id="2" name="Title 1"/>
          <p:cNvSpPr>
            <a:spLocks noGrp="1"/>
          </p:cNvSpPr>
          <p:nvPr>
            <p:ph type="title"/>
          </p:nvPr>
        </p:nvSpPr>
        <p:spPr>
          <a:xfrm>
            <a:off x="779464" y="590550"/>
            <a:ext cx="3657600" cy="1162050"/>
          </a:xfrm>
        </p:spPr>
        <p:txBody>
          <a:bodyPr anchor="b"/>
          <a:lstStyle>
            <a:lvl1pPr algn="ctr">
              <a:defRPr sz="3600" b="0"/>
            </a:lvl1pPr>
          </a:lstStyle>
          <a:p>
            <a:r>
              <a:rPr lang="en-GB" smtClean="0"/>
              <a:t>Click to edit Master title style</a:t>
            </a:r>
            <a:endParaRPr/>
          </a:p>
        </p:txBody>
      </p:sp>
      <p:sp>
        <p:nvSpPr>
          <p:cNvPr id="3" name="Content Placeholder 2"/>
          <p:cNvSpPr>
            <a:spLocks noGrp="1"/>
          </p:cNvSpPr>
          <p:nvPr>
            <p:ph idx="1"/>
          </p:nvPr>
        </p:nvSpPr>
        <p:spPr>
          <a:xfrm>
            <a:off x="4693023" y="739588"/>
            <a:ext cx="3657600" cy="5308787"/>
          </a:xfrm>
        </p:spPr>
        <p:txBody>
          <a:bodyPr>
            <a:normAutofit/>
          </a:bodyPr>
          <a:lstStyle>
            <a:lvl1pPr>
              <a:defRPr sz="2000"/>
            </a:lvl1pPr>
            <a:lvl2pPr>
              <a:defRPr sz="1800"/>
            </a:lvl2pPr>
            <a:lvl3pPr>
              <a:defRPr sz="1800"/>
            </a:lvl3pPr>
            <a:lvl4pPr>
              <a:defRPr sz="1800"/>
            </a:lvl4pPr>
            <a:lvl5pPr>
              <a:defRPr sz="1800"/>
            </a:lvl5pPr>
            <a:lvl6pPr>
              <a:defRPr sz="1800"/>
            </a:lvl6pPr>
            <a:lvl7pPr>
              <a:defRPr sz="1800"/>
            </a:lvl7pPr>
            <a:lvl8pPr>
              <a:defRPr sz="1800"/>
            </a:lvl8pPr>
            <a:lvl9pPr>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4" name="Text Placeholder 3"/>
          <p:cNvSpPr>
            <a:spLocks noGrp="1"/>
          </p:cNvSpPr>
          <p:nvPr>
            <p:ph type="body" sz="half" idx="2"/>
          </p:nvPr>
        </p:nvSpPr>
        <p:spPr>
          <a:xfrm>
            <a:off x="779464" y="1816100"/>
            <a:ext cx="3657600" cy="3822700"/>
          </a:xfrm>
        </p:spPr>
        <p:txBody>
          <a:bodyPr>
            <a:normAutofit/>
          </a:bodyPr>
          <a:lstStyle>
            <a:lvl1pPr marL="0" indent="0" algn="ctr">
              <a:spcBef>
                <a:spcPts val="600"/>
              </a:spcBef>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
        <p:nvSpPr>
          <p:cNvPr id="5" name="Date Placeholder 4"/>
          <p:cNvSpPr>
            <a:spLocks noGrp="1"/>
          </p:cNvSpPr>
          <p:nvPr>
            <p:ph type="dt" sz="half" idx="10"/>
          </p:nvPr>
        </p:nvSpPr>
        <p:spPr/>
        <p:txBody>
          <a:bodyPr/>
          <a:lstStyle/>
          <a:p>
            <a:fld id="{940ED906-B8B4-3142-A5CB-C583EC1E0C73}" type="datetimeFigureOut">
              <a:rPr lang="en-US" smtClean="0"/>
              <a:t>29/01/17</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93E4AAA4-6363-4581-962D-1ACCC2D600C5}" type="slidenum">
              <a:rPr lang="en-US" smtClean="0"/>
              <a:t>‹#›</a:t>
            </a:fld>
            <a:endParaRPr lang="en-US"/>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9" name="Picture 8" descr="Overlay-PictureCaption.png"/>
          <p:cNvPicPr>
            <a:picLocks noChangeAspect="1"/>
          </p:cNvPicPr>
          <p:nvPr/>
        </p:nvPicPr>
        <p:blipFill>
          <a:blip r:embed="rId2"/>
          <a:stretch>
            <a:fillRect/>
          </a:stretch>
        </p:blipFill>
        <p:spPr>
          <a:xfrm>
            <a:off x="448977" y="187452"/>
            <a:ext cx="8536656" cy="6483096"/>
          </a:xfrm>
          <a:prstGeom prst="rect">
            <a:avLst/>
          </a:prstGeom>
        </p:spPr>
      </p:pic>
      <p:sp>
        <p:nvSpPr>
          <p:cNvPr id="2" name="Title 1"/>
          <p:cNvSpPr>
            <a:spLocks noGrp="1"/>
          </p:cNvSpPr>
          <p:nvPr>
            <p:ph type="title"/>
          </p:nvPr>
        </p:nvSpPr>
        <p:spPr>
          <a:xfrm>
            <a:off x="3886200" y="533400"/>
            <a:ext cx="4476750" cy="1252538"/>
          </a:xfrm>
        </p:spPr>
        <p:txBody>
          <a:bodyPr anchor="b"/>
          <a:lstStyle>
            <a:lvl1pPr algn="l">
              <a:defRPr sz="3600" b="0"/>
            </a:lvl1pPr>
          </a:lstStyle>
          <a:p>
            <a:r>
              <a:rPr lang="en-GB" smtClean="0"/>
              <a:t>Click to edit Master title style</a:t>
            </a:r>
            <a:endParaRPr/>
          </a:p>
        </p:txBody>
      </p:sp>
      <p:sp>
        <p:nvSpPr>
          <p:cNvPr id="4" name="Text Placeholder 3"/>
          <p:cNvSpPr>
            <a:spLocks noGrp="1"/>
          </p:cNvSpPr>
          <p:nvPr>
            <p:ph type="body" sz="half" idx="2"/>
          </p:nvPr>
        </p:nvSpPr>
        <p:spPr>
          <a:xfrm>
            <a:off x="3886124" y="1828800"/>
            <a:ext cx="4474539" cy="3810000"/>
          </a:xfrm>
        </p:spPr>
        <p:txBody>
          <a:bodyPr>
            <a:normAutofit/>
          </a:bodyPr>
          <a:lstStyle>
            <a:lvl1pPr marL="0" indent="0">
              <a:spcBef>
                <a:spcPts val="600"/>
              </a:spcBef>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
        <p:nvSpPr>
          <p:cNvPr id="5" name="Date Placeholder 4"/>
          <p:cNvSpPr>
            <a:spLocks noGrp="1"/>
          </p:cNvSpPr>
          <p:nvPr>
            <p:ph type="dt" sz="half" idx="10"/>
          </p:nvPr>
        </p:nvSpPr>
        <p:spPr>
          <a:xfrm>
            <a:off x="3886124" y="6288741"/>
            <a:ext cx="1887537" cy="365125"/>
          </a:xfrm>
        </p:spPr>
        <p:txBody>
          <a:bodyPr/>
          <a:lstStyle/>
          <a:p>
            <a:fld id="{940ED906-B8B4-3142-A5CB-C583EC1E0C73}" type="datetimeFigureOut">
              <a:rPr lang="en-US" smtClean="0"/>
              <a:t>29/01/17</a:t>
            </a:fld>
            <a:endParaRPr lang="en-US"/>
          </a:p>
        </p:txBody>
      </p:sp>
      <p:sp>
        <p:nvSpPr>
          <p:cNvPr id="6" name="Footer Placeholder 5"/>
          <p:cNvSpPr>
            <a:spLocks noGrp="1"/>
          </p:cNvSpPr>
          <p:nvPr>
            <p:ph type="ftr" sz="quarter" idx="11"/>
          </p:nvPr>
        </p:nvSpPr>
        <p:spPr>
          <a:xfrm>
            <a:off x="5867399" y="6288741"/>
            <a:ext cx="2675965" cy="365125"/>
          </a:xfrm>
        </p:spPr>
        <p:txBody>
          <a:bodyPr/>
          <a:lstStyle/>
          <a:p>
            <a:endParaRPr lang="en-US"/>
          </a:p>
        </p:txBody>
      </p:sp>
      <p:sp>
        <p:nvSpPr>
          <p:cNvPr id="7" name="Slide Number Placeholder 6"/>
          <p:cNvSpPr>
            <a:spLocks noGrp="1"/>
          </p:cNvSpPr>
          <p:nvPr>
            <p:ph type="sldNum" sz="quarter" idx="12"/>
          </p:nvPr>
        </p:nvSpPr>
        <p:spPr/>
        <p:txBody>
          <a:bodyPr/>
          <a:lstStyle/>
          <a:p>
            <a:fld id="{63DE8BAF-0F78-CF4F-8EAB-05F760F296E4}" type="slidenum">
              <a:rPr lang="en-US" smtClean="0"/>
              <a:t>‹#›</a:t>
            </a:fld>
            <a:endParaRPr lang="en-US"/>
          </a:p>
        </p:txBody>
      </p:sp>
      <p:sp>
        <p:nvSpPr>
          <p:cNvPr id="3" name="Picture Placeholder 2"/>
          <p:cNvSpPr>
            <a:spLocks noGrp="1"/>
          </p:cNvSpPr>
          <p:nvPr>
            <p:ph type="pic" idx="1"/>
          </p:nvPr>
        </p:nvSpPr>
        <p:spPr>
          <a:xfrm flipH="1">
            <a:off x="188253" y="179292"/>
            <a:ext cx="3281087" cy="6483096"/>
          </a:xfrm>
          <a:prstGeom prst="round1Rect">
            <a:avLst>
              <a:gd name="adj" fmla="val 17325"/>
            </a:avLst>
          </a:prstGeom>
          <a:blipFill dpi="0" rotWithShape="0">
            <a:blip r:embed="rId3"/>
            <a:srcRect/>
            <a:stretch>
              <a:fillRect/>
            </a:stretch>
          </a:blipFill>
          <a:ln w="28575">
            <a:solidFill>
              <a:schemeClr val="bg1"/>
            </a:solidFill>
          </a:ln>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smtClean="0"/>
              <a:t>Drag picture to placeholder or click icon to add</a:t>
            </a:r>
            <a:endParaRP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picTx" preserve="1">
  <p:cSld name="Picture with Caption, Alt.">
    <p:spTree>
      <p:nvGrpSpPr>
        <p:cNvPr id="1" name=""/>
        <p:cNvGrpSpPr/>
        <p:nvPr/>
      </p:nvGrpSpPr>
      <p:grpSpPr>
        <a:xfrm>
          <a:off x="0" y="0"/>
          <a:ext cx="0" cy="0"/>
          <a:chOff x="0" y="0"/>
          <a:chExt cx="0" cy="0"/>
        </a:xfrm>
      </p:grpSpPr>
      <p:pic>
        <p:nvPicPr>
          <p:cNvPr id="10" name="Picture 9" descr="Overlay-PictureCaption-Extras.png"/>
          <p:cNvPicPr>
            <a:picLocks noChangeAspect="1"/>
          </p:cNvPicPr>
          <p:nvPr/>
        </p:nvPicPr>
        <p:blipFill>
          <a:blip r:embed="rId2"/>
          <a:stretch>
            <a:fillRect/>
          </a:stretch>
        </p:blipFill>
        <p:spPr>
          <a:xfrm>
            <a:off x="158367" y="187452"/>
            <a:ext cx="8827266" cy="6483096"/>
          </a:xfrm>
          <a:prstGeom prst="rect">
            <a:avLst/>
          </a:prstGeom>
        </p:spPr>
      </p:pic>
      <p:sp>
        <p:nvSpPr>
          <p:cNvPr id="2" name="Title 1"/>
          <p:cNvSpPr>
            <a:spLocks noGrp="1"/>
          </p:cNvSpPr>
          <p:nvPr>
            <p:ph type="title"/>
          </p:nvPr>
        </p:nvSpPr>
        <p:spPr>
          <a:xfrm>
            <a:off x="4710953" y="533400"/>
            <a:ext cx="3657600" cy="1252538"/>
          </a:xfrm>
        </p:spPr>
        <p:txBody>
          <a:bodyPr anchor="b"/>
          <a:lstStyle>
            <a:lvl1pPr algn="l">
              <a:defRPr sz="3600" b="0"/>
            </a:lvl1pPr>
          </a:lstStyle>
          <a:p>
            <a:r>
              <a:rPr lang="en-GB" smtClean="0"/>
              <a:t>Click to edit Master title style</a:t>
            </a:r>
            <a:endParaRPr/>
          </a:p>
        </p:txBody>
      </p:sp>
      <p:sp>
        <p:nvSpPr>
          <p:cNvPr id="3" name="Picture Placeholder 2"/>
          <p:cNvSpPr>
            <a:spLocks noGrp="1"/>
          </p:cNvSpPr>
          <p:nvPr>
            <p:ph type="pic" idx="1"/>
          </p:nvPr>
        </p:nvSpPr>
        <p:spPr>
          <a:xfrm flipH="1">
            <a:off x="596153" y="1600199"/>
            <a:ext cx="3657600" cy="3657601"/>
          </a:xfrm>
          <a:prstGeom prst="ellipse">
            <a:avLst/>
          </a:prstGeom>
          <a:blipFill dpi="0" rotWithShape="0">
            <a:blip r:embed="rId3" cstate="print"/>
            <a:srcRect/>
            <a:stretch>
              <a:fillRect/>
            </a:stretch>
          </a:blipFill>
          <a:ln w="28575">
            <a:solidFill>
              <a:schemeClr val="bg1"/>
            </a:solidFill>
          </a:ln>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smtClean="0"/>
              <a:t>Drag picture to placeholder or click icon to add</a:t>
            </a:r>
            <a:endParaRPr/>
          </a:p>
        </p:txBody>
      </p:sp>
      <p:sp>
        <p:nvSpPr>
          <p:cNvPr id="4" name="Text Placeholder 3"/>
          <p:cNvSpPr>
            <a:spLocks noGrp="1"/>
          </p:cNvSpPr>
          <p:nvPr>
            <p:ph type="body" sz="half" idx="2"/>
          </p:nvPr>
        </p:nvSpPr>
        <p:spPr>
          <a:xfrm>
            <a:off x="4710412" y="1828800"/>
            <a:ext cx="3657600" cy="3810000"/>
          </a:xfrm>
        </p:spPr>
        <p:txBody>
          <a:bodyPr>
            <a:normAutofit/>
          </a:bodyPr>
          <a:lstStyle>
            <a:lvl1pPr marL="0" indent="0">
              <a:spcBef>
                <a:spcPts val="600"/>
              </a:spcBef>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
        <p:nvSpPr>
          <p:cNvPr id="5" name="Date Placeholder 4"/>
          <p:cNvSpPr>
            <a:spLocks noGrp="1"/>
          </p:cNvSpPr>
          <p:nvPr>
            <p:ph type="dt" sz="half" idx="10"/>
          </p:nvPr>
        </p:nvSpPr>
        <p:spPr>
          <a:xfrm>
            <a:off x="381000" y="6288741"/>
            <a:ext cx="1865125" cy="365125"/>
          </a:xfrm>
        </p:spPr>
        <p:txBody>
          <a:bodyPr/>
          <a:lstStyle/>
          <a:p>
            <a:fld id="{940ED906-B8B4-3142-A5CB-C583EC1E0C73}" type="datetimeFigureOut">
              <a:rPr lang="en-US" smtClean="0"/>
              <a:t>29/01/17</a:t>
            </a:fld>
            <a:endParaRPr lang="en-US"/>
          </a:p>
        </p:txBody>
      </p:sp>
      <p:sp>
        <p:nvSpPr>
          <p:cNvPr id="6" name="Footer Placeholder 5"/>
          <p:cNvSpPr>
            <a:spLocks noGrp="1"/>
          </p:cNvSpPr>
          <p:nvPr>
            <p:ph type="ftr" sz="quarter" idx="11"/>
          </p:nvPr>
        </p:nvSpPr>
        <p:spPr>
          <a:xfrm>
            <a:off x="3325813" y="6288741"/>
            <a:ext cx="5217551" cy="365125"/>
          </a:xfrm>
        </p:spPr>
        <p:txBody>
          <a:bodyPr/>
          <a:lstStyle/>
          <a:p>
            <a:endParaRPr lang="en-US"/>
          </a:p>
        </p:txBody>
      </p:sp>
      <p:sp>
        <p:nvSpPr>
          <p:cNvPr id="7" name="Slide Number Placeholder 6"/>
          <p:cNvSpPr>
            <a:spLocks noGrp="1"/>
          </p:cNvSpPr>
          <p:nvPr>
            <p:ph type="sldNum" sz="quarter" idx="12"/>
          </p:nvPr>
        </p:nvSpPr>
        <p:spPr/>
        <p:txBody>
          <a:bodyPr/>
          <a:lstStyle/>
          <a:p>
            <a:fld id="{63DE8BAF-0F78-CF4F-8EAB-05F760F296E4}" type="slidenum">
              <a:rPr lang="en-US" smtClean="0"/>
              <a:t>‹#›</a:t>
            </a:fld>
            <a:endParaRPr lang="en-US"/>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picTx" preserve="1">
  <p:cSld name="Picture above Caption">
    <p:spTree>
      <p:nvGrpSpPr>
        <p:cNvPr id="1" name=""/>
        <p:cNvGrpSpPr/>
        <p:nvPr/>
      </p:nvGrpSpPr>
      <p:grpSpPr>
        <a:xfrm>
          <a:off x="0" y="0"/>
          <a:ext cx="0" cy="0"/>
          <a:chOff x="0" y="0"/>
          <a:chExt cx="0" cy="0"/>
        </a:xfrm>
      </p:grpSpPr>
      <p:pic>
        <p:nvPicPr>
          <p:cNvPr id="10" name="Picture 9" descr="Overlay-PictureCaption-Extras.png"/>
          <p:cNvPicPr>
            <a:picLocks noChangeAspect="1"/>
          </p:cNvPicPr>
          <p:nvPr/>
        </p:nvPicPr>
        <p:blipFill>
          <a:blip r:embed="rId2"/>
          <a:stretch>
            <a:fillRect/>
          </a:stretch>
        </p:blipFill>
        <p:spPr>
          <a:xfrm>
            <a:off x="158367" y="187452"/>
            <a:ext cx="8827266" cy="6483096"/>
          </a:xfrm>
          <a:prstGeom prst="rect">
            <a:avLst/>
          </a:prstGeom>
        </p:spPr>
      </p:pic>
      <p:sp>
        <p:nvSpPr>
          <p:cNvPr id="2" name="Title 1"/>
          <p:cNvSpPr>
            <a:spLocks noGrp="1"/>
          </p:cNvSpPr>
          <p:nvPr>
            <p:ph type="title"/>
          </p:nvPr>
        </p:nvSpPr>
        <p:spPr>
          <a:xfrm>
            <a:off x="808038" y="3778624"/>
            <a:ext cx="7560515" cy="1102658"/>
          </a:xfrm>
        </p:spPr>
        <p:txBody>
          <a:bodyPr anchor="b"/>
          <a:lstStyle>
            <a:lvl1pPr algn="l">
              <a:defRPr sz="3600" b="0"/>
            </a:lvl1pPr>
          </a:lstStyle>
          <a:p>
            <a:r>
              <a:rPr lang="en-GB" smtClean="0"/>
              <a:t>Click to edit Master title style</a:t>
            </a:r>
            <a:endParaRPr/>
          </a:p>
        </p:txBody>
      </p:sp>
      <p:sp>
        <p:nvSpPr>
          <p:cNvPr id="3" name="Picture Placeholder 2"/>
          <p:cNvSpPr>
            <a:spLocks noGrp="1"/>
          </p:cNvSpPr>
          <p:nvPr>
            <p:ph type="pic" idx="1"/>
          </p:nvPr>
        </p:nvSpPr>
        <p:spPr>
          <a:xfrm flipH="1">
            <a:off x="871584" y="762000"/>
            <a:ext cx="7427726" cy="2989730"/>
          </a:xfrm>
          <a:prstGeom prst="roundRect">
            <a:avLst>
              <a:gd name="adj" fmla="val 7476"/>
            </a:avLst>
          </a:prstGeom>
          <a:blipFill dpi="0" rotWithShape="0">
            <a:blip r:embed="rId3"/>
            <a:srcRect/>
            <a:stretch>
              <a:fillRect/>
            </a:stretch>
          </a:blipFill>
          <a:ln w="28575">
            <a:solidFill>
              <a:schemeClr val="bg1"/>
            </a:solidFill>
          </a:ln>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smtClean="0"/>
              <a:t>Drag picture to placeholder or click icon to add</a:t>
            </a:r>
            <a:endParaRPr/>
          </a:p>
        </p:txBody>
      </p:sp>
      <p:sp>
        <p:nvSpPr>
          <p:cNvPr id="4" name="Text Placeholder 3"/>
          <p:cNvSpPr>
            <a:spLocks noGrp="1"/>
          </p:cNvSpPr>
          <p:nvPr>
            <p:ph type="body" sz="half" idx="2"/>
          </p:nvPr>
        </p:nvSpPr>
        <p:spPr>
          <a:xfrm>
            <a:off x="808034" y="4827493"/>
            <a:ext cx="7559977" cy="1220881"/>
          </a:xfrm>
        </p:spPr>
        <p:txBody>
          <a:bodyPr>
            <a:normAutofit/>
          </a:bodyPr>
          <a:lstStyle>
            <a:lvl1pPr marL="0" indent="0">
              <a:spcBef>
                <a:spcPts val="300"/>
              </a:spcBef>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
        <p:nvSpPr>
          <p:cNvPr id="5" name="Date Placeholder 4"/>
          <p:cNvSpPr>
            <a:spLocks noGrp="1"/>
          </p:cNvSpPr>
          <p:nvPr>
            <p:ph type="dt" sz="half" idx="10"/>
          </p:nvPr>
        </p:nvSpPr>
        <p:spPr>
          <a:xfrm>
            <a:off x="381000" y="6288741"/>
            <a:ext cx="1865125" cy="365125"/>
          </a:xfrm>
        </p:spPr>
        <p:txBody>
          <a:bodyPr/>
          <a:lstStyle/>
          <a:p>
            <a:fld id="{940ED906-B8B4-3142-A5CB-C583EC1E0C73}" type="datetimeFigureOut">
              <a:rPr lang="en-US" smtClean="0"/>
              <a:t>29/01/17</a:t>
            </a:fld>
            <a:endParaRPr lang="en-US"/>
          </a:p>
        </p:txBody>
      </p:sp>
      <p:sp>
        <p:nvSpPr>
          <p:cNvPr id="6" name="Footer Placeholder 5"/>
          <p:cNvSpPr>
            <a:spLocks noGrp="1"/>
          </p:cNvSpPr>
          <p:nvPr>
            <p:ph type="ftr" sz="quarter" idx="11"/>
          </p:nvPr>
        </p:nvSpPr>
        <p:spPr>
          <a:xfrm>
            <a:off x="3325813" y="6288741"/>
            <a:ext cx="5217551" cy="365125"/>
          </a:xfrm>
        </p:spPr>
        <p:txBody>
          <a:bodyPr/>
          <a:lstStyle/>
          <a:p>
            <a:endParaRPr lang="en-US"/>
          </a:p>
        </p:txBody>
      </p:sp>
      <p:sp>
        <p:nvSpPr>
          <p:cNvPr id="7" name="Slide Number Placeholder 6"/>
          <p:cNvSpPr>
            <a:spLocks noGrp="1"/>
          </p:cNvSpPr>
          <p:nvPr>
            <p:ph type="sldNum" sz="quarter" idx="12"/>
          </p:nvPr>
        </p:nvSpPr>
        <p:spPr/>
        <p:txBody>
          <a:bodyPr/>
          <a:lstStyle/>
          <a:p>
            <a:fld id="{63DE8BAF-0F78-CF4F-8EAB-05F760F296E4}" type="slidenum">
              <a:rPr lang="en-US" smtClean="0"/>
              <a:t>‹#›</a:t>
            </a:fld>
            <a:endParaRPr lang="en-US"/>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pic>
        <p:nvPicPr>
          <p:cNvPr id="8" name="Picture 7" descr="Overlay-ContentSlides.png"/>
          <p:cNvPicPr>
            <a:picLocks noChangeAspect="1"/>
          </p:cNvPicPr>
          <p:nvPr/>
        </p:nvPicPr>
        <p:blipFill>
          <a:blip r:embed="rId2"/>
          <a:stretch>
            <a:fillRect/>
          </a:stretch>
        </p:blipFill>
        <p:spPr>
          <a:xfrm>
            <a:off x="150887" y="186645"/>
            <a:ext cx="8827266" cy="6483096"/>
          </a:xfrm>
          <a:prstGeom prst="rect">
            <a:avLst/>
          </a:prstGeom>
        </p:spPr>
      </p:pic>
      <p:sp>
        <p:nvSpPr>
          <p:cNvPr id="2" name="Title 1"/>
          <p:cNvSpPr>
            <a:spLocks noGrp="1"/>
          </p:cNvSpPr>
          <p:nvPr>
            <p:ph type="title"/>
          </p:nvPr>
        </p:nvSpPr>
        <p:spPr/>
        <p:txBody>
          <a:bodyPr/>
          <a:lstStyle/>
          <a:p>
            <a:r>
              <a:rPr lang="en-GB" smtClean="0"/>
              <a:t>Click to edit Master title style</a:t>
            </a:r>
            <a:endParaRPr/>
          </a:p>
        </p:txBody>
      </p:sp>
      <p:sp>
        <p:nvSpPr>
          <p:cNvPr id="3" name="Vertical Text Placeholder 2"/>
          <p:cNvSpPr>
            <a:spLocks noGrp="1"/>
          </p:cNvSpPr>
          <p:nvPr>
            <p:ph type="body" orient="vert" idx="1"/>
          </p:nvPr>
        </p:nvSpPr>
        <p:spPr/>
        <p:txBody>
          <a:bodyPr vert="eaVert"/>
          <a:lstStyle>
            <a:lvl5pPr>
              <a:defRPr/>
            </a:lvl5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4" name="Date Placeholder 3"/>
          <p:cNvSpPr>
            <a:spLocks noGrp="1"/>
          </p:cNvSpPr>
          <p:nvPr>
            <p:ph type="dt" sz="half" idx="10"/>
          </p:nvPr>
        </p:nvSpPr>
        <p:spPr/>
        <p:txBody>
          <a:bodyPr/>
          <a:lstStyle/>
          <a:p>
            <a:fld id="{940ED906-B8B4-3142-A5CB-C583EC1E0C73}" type="datetimeFigureOut">
              <a:rPr lang="en-US" smtClean="0"/>
              <a:t>29/01/17</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3DE8BAF-0F78-CF4F-8EAB-05F760F296E4}" type="slidenum">
              <a:rPr lang="en-US" smtClean="0"/>
              <a:t>‹#›</a:t>
            </a:fld>
            <a:endParaRPr lang="en-US"/>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pic>
        <p:nvPicPr>
          <p:cNvPr id="8" name="Picture 7" descr="Overlay-ContentSlides.png"/>
          <p:cNvPicPr>
            <a:picLocks noChangeAspect="1"/>
          </p:cNvPicPr>
          <p:nvPr/>
        </p:nvPicPr>
        <p:blipFill>
          <a:blip r:embed="rId2"/>
          <a:stretch>
            <a:fillRect/>
          </a:stretch>
        </p:blipFill>
        <p:spPr>
          <a:xfrm>
            <a:off x="150887" y="186645"/>
            <a:ext cx="8827266" cy="6483096"/>
          </a:xfrm>
          <a:prstGeom prst="rect">
            <a:avLst/>
          </a:prstGeom>
        </p:spPr>
      </p:pic>
      <p:sp>
        <p:nvSpPr>
          <p:cNvPr id="2" name="Vertical Title 1"/>
          <p:cNvSpPr>
            <a:spLocks noGrp="1"/>
          </p:cNvSpPr>
          <p:nvPr>
            <p:ph type="title" orient="vert"/>
          </p:nvPr>
        </p:nvSpPr>
        <p:spPr>
          <a:xfrm>
            <a:off x="7328646" y="779463"/>
            <a:ext cx="1358153" cy="5268912"/>
          </a:xfrm>
        </p:spPr>
        <p:txBody>
          <a:bodyPr vert="eaVert"/>
          <a:lstStyle/>
          <a:p>
            <a:r>
              <a:rPr lang="en-GB" smtClean="0"/>
              <a:t>Click to edit Master title style</a:t>
            </a:r>
            <a:endParaRPr/>
          </a:p>
        </p:txBody>
      </p:sp>
      <p:sp>
        <p:nvSpPr>
          <p:cNvPr id="3" name="Vertical Text Placeholder 2"/>
          <p:cNvSpPr>
            <a:spLocks noGrp="1"/>
          </p:cNvSpPr>
          <p:nvPr>
            <p:ph type="body" orient="vert" idx="1"/>
          </p:nvPr>
        </p:nvSpPr>
        <p:spPr>
          <a:xfrm>
            <a:off x="779462" y="779464"/>
            <a:ext cx="6170613" cy="5268911"/>
          </a:xfrm>
        </p:spPr>
        <p:txBody>
          <a:bodyPr vert="eaVert"/>
          <a:lstStyle>
            <a:lvl5pPr>
              <a:defRPr/>
            </a:lvl5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4" name="Date Placeholder 3"/>
          <p:cNvSpPr>
            <a:spLocks noGrp="1"/>
          </p:cNvSpPr>
          <p:nvPr>
            <p:ph type="dt" sz="half" idx="10"/>
          </p:nvPr>
        </p:nvSpPr>
        <p:spPr/>
        <p:txBody>
          <a:bodyPr/>
          <a:lstStyle/>
          <a:p>
            <a:fld id="{940ED906-B8B4-3142-A5CB-C583EC1E0C73}" type="datetimeFigureOut">
              <a:rPr lang="en-US" smtClean="0"/>
              <a:t>29/01/17</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3DE8BAF-0F78-CF4F-8EAB-05F760F296E4}" type="slidenum">
              <a:rPr lang="en-US" smtClean="0"/>
              <a:t>‹#›</a:t>
            </a:fld>
            <a:endParaRPr lang="en-US"/>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xAndObj">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277813"/>
            <a:ext cx="8229600" cy="1139825"/>
          </a:xfrm>
        </p:spPr>
        <p:txBody>
          <a:bodyPr/>
          <a:lstStyle/>
          <a:p>
            <a:r>
              <a:rPr lang="en-GB" smtClean="0"/>
              <a:t>Click to edit Master title style</a:t>
            </a:r>
            <a:endParaRPr lang="en-US"/>
          </a:p>
        </p:txBody>
      </p:sp>
      <p:sp>
        <p:nvSpPr>
          <p:cNvPr id="3" name="Text Placeholder 2"/>
          <p:cNvSpPr>
            <a:spLocks noGrp="1"/>
          </p:cNvSpPr>
          <p:nvPr>
            <p:ph type="body" sz="half" idx="1"/>
          </p:nvPr>
        </p:nvSpPr>
        <p:spPr>
          <a:xfrm>
            <a:off x="457200" y="1600200"/>
            <a:ext cx="4038600" cy="4530725"/>
          </a:xfrm>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Content Placeholder 3"/>
          <p:cNvSpPr>
            <a:spLocks noGrp="1"/>
          </p:cNvSpPr>
          <p:nvPr>
            <p:ph sz="half" idx="2"/>
          </p:nvPr>
        </p:nvSpPr>
        <p:spPr>
          <a:xfrm>
            <a:off x="4648200" y="1600200"/>
            <a:ext cx="4038600" cy="4530725"/>
          </a:xfrm>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5" name="Rectangle 4"/>
          <p:cNvSpPr>
            <a:spLocks noGrp="1" noChangeArrowheads="1"/>
          </p:cNvSpPr>
          <p:nvPr>
            <p:ph type="dt" sz="half" idx="10"/>
          </p:nvPr>
        </p:nvSpPr>
        <p:spPr/>
        <p:txBody>
          <a:bodyPr/>
          <a:lstStyle>
            <a:lvl1pPr>
              <a:defRPr/>
            </a:lvl1pPr>
          </a:lstStyle>
          <a:p>
            <a:pPr>
              <a:defRPr/>
            </a:pPr>
            <a:endParaRPr lang="en-GB"/>
          </a:p>
        </p:txBody>
      </p:sp>
      <p:sp>
        <p:nvSpPr>
          <p:cNvPr id="6" name="Rectangle 5"/>
          <p:cNvSpPr>
            <a:spLocks noGrp="1" noChangeArrowheads="1"/>
          </p:cNvSpPr>
          <p:nvPr>
            <p:ph type="ftr" sz="quarter" idx="11"/>
          </p:nvPr>
        </p:nvSpPr>
        <p:spPr/>
        <p:txBody>
          <a:bodyPr/>
          <a:lstStyle>
            <a:lvl1pPr>
              <a:defRPr/>
            </a:lvl1pPr>
          </a:lstStyle>
          <a:p>
            <a:pPr>
              <a:defRPr/>
            </a:pPr>
            <a:endParaRPr lang="en-GB"/>
          </a:p>
        </p:txBody>
      </p:sp>
      <p:sp>
        <p:nvSpPr>
          <p:cNvPr id="7" name="Rectangle 6"/>
          <p:cNvSpPr>
            <a:spLocks noGrp="1" noChangeArrowheads="1"/>
          </p:cNvSpPr>
          <p:nvPr>
            <p:ph type="sldNum" sz="quarter" idx="12"/>
          </p:nvPr>
        </p:nvSpPr>
        <p:spPr/>
        <p:txBody>
          <a:bodyPr/>
          <a:lstStyle>
            <a:lvl1pPr>
              <a:defRPr smtClean="0"/>
            </a:lvl1pPr>
          </a:lstStyle>
          <a:p>
            <a:pPr>
              <a:defRPr/>
            </a:pPr>
            <a:fld id="{41E1F5E1-2645-E44C-9CB2-54B286452943}" type="slidenum">
              <a:rPr lang="en-GB"/>
              <a:pPr>
                <a:defRPr/>
              </a:pPr>
              <a:t>‹#›</a:t>
            </a:fld>
            <a:endParaRPr lang="en-GB"/>
          </a:p>
        </p:txBody>
      </p:sp>
    </p:spTree>
    <p:extLst>
      <p:ext uri="{BB962C8B-B14F-4D97-AF65-F5344CB8AC3E}">
        <p14:creationId xmlns:p14="http://schemas.microsoft.com/office/powerpoint/2010/main" val="1545803549"/>
      </p:ext>
    </p:extLst>
  </p:cSld>
  <p:clrMapOvr>
    <a:masterClrMapping/>
  </p:clrMapOvr>
</p:sldLayout>
</file>

<file path=ppt/slideMasters/_rels/slideMaster1.xml.rels><?xml version="1.0" encoding="UTF-8" standalone="yes"?>
<Relationships xmlns="http://schemas.openxmlformats.org/package/2006/relationships"><Relationship Id="rId11" Type="http://schemas.openxmlformats.org/officeDocument/2006/relationships/slideLayout" Target="../slideLayouts/slideLayout11.xml"/><Relationship Id="rId12" Type="http://schemas.openxmlformats.org/officeDocument/2006/relationships/slideLayout" Target="../slideLayouts/slideLayout12.xml"/><Relationship Id="rId13" Type="http://schemas.openxmlformats.org/officeDocument/2006/relationships/slideLayout" Target="../slideLayouts/slideLayout13.xml"/><Relationship Id="rId14" Type="http://schemas.openxmlformats.org/officeDocument/2006/relationships/slideLayout" Target="../slideLayouts/slideLayout14.xml"/><Relationship Id="rId15" Type="http://schemas.openxmlformats.org/officeDocument/2006/relationships/slideLayout" Target="../slideLayouts/slideLayout15.xml"/><Relationship Id="rId16" Type="http://schemas.openxmlformats.org/officeDocument/2006/relationships/slideLayout" Target="../slideLayouts/slideLayout16.xml"/><Relationship Id="rId17" Type="http://schemas.openxmlformats.org/officeDocument/2006/relationships/slideLayout" Target="../slideLayouts/slideLayout17.xml"/><Relationship Id="rId18" Type="http://schemas.openxmlformats.org/officeDocument/2006/relationships/theme" Target="../theme/theme1.xml"/><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 Id="rId9" Type="http://schemas.openxmlformats.org/officeDocument/2006/relationships/slideLayout" Target="../slideLayouts/slideLayout9.xml"/><Relationship Id="rId10" Type="http://schemas.openxmlformats.org/officeDocument/2006/relationships/slideLayout" Target="../slideLayouts/slideLayout1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8" name="Round Diagonal Corner Rectangle 7"/>
          <p:cNvSpPr/>
          <p:nvPr/>
        </p:nvSpPr>
        <p:spPr>
          <a:xfrm>
            <a:off x="189707" y="189707"/>
            <a:ext cx="8764587" cy="6478587"/>
          </a:xfrm>
          <a:prstGeom prst="round2DiagRect">
            <a:avLst>
              <a:gd name="adj1" fmla="val 9416"/>
              <a:gd name="adj2" fmla="val 0"/>
            </a:avLst>
          </a:prstGeom>
          <a:gradFill>
            <a:gsLst>
              <a:gs pos="17000">
                <a:schemeClr val="bg2"/>
              </a:gs>
              <a:gs pos="100000">
                <a:schemeClr val="tx2"/>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sp>
        <p:nvSpPr>
          <p:cNvPr id="2" name="Title Placeholder 1"/>
          <p:cNvSpPr>
            <a:spLocks noGrp="1"/>
          </p:cNvSpPr>
          <p:nvPr>
            <p:ph type="title"/>
          </p:nvPr>
        </p:nvSpPr>
        <p:spPr>
          <a:xfrm>
            <a:off x="779463" y="381000"/>
            <a:ext cx="7583487" cy="1044388"/>
          </a:xfrm>
          <a:prstGeom prst="rect">
            <a:avLst/>
          </a:prstGeom>
        </p:spPr>
        <p:txBody>
          <a:bodyPr vert="horz" lIns="91440" tIns="45720" rIns="91440" bIns="45720" rtlCol="0" anchor="b" anchorCtr="0">
            <a:noAutofit/>
          </a:bodyPr>
          <a:lstStyle/>
          <a:p>
            <a:r>
              <a:rPr lang="en-GB" smtClean="0"/>
              <a:t>Click to edit Master title style</a:t>
            </a:r>
            <a:endParaRPr/>
          </a:p>
        </p:txBody>
      </p:sp>
      <p:sp>
        <p:nvSpPr>
          <p:cNvPr id="3" name="Text Placeholder 2"/>
          <p:cNvSpPr>
            <a:spLocks noGrp="1"/>
          </p:cNvSpPr>
          <p:nvPr>
            <p:ph type="body" idx="1"/>
          </p:nvPr>
        </p:nvSpPr>
        <p:spPr>
          <a:xfrm>
            <a:off x="779463" y="1828800"/>
            <a:ext cx="7583487" cy="4208930"/>
          </a:xfrm>
          <a:prstGeom prst="rect">
            <a:avLst/>
          </a:prstGeom>
        </p:spPr>
        <p:txBody>
          <a:bodyPr vert="horz" lIns="91440" tIns="45720" rIns="91440" bIns="45720" rtlCol="0">
            <a:normAutofit/>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4" name="Date Placeholder 3"/>
          <p:cNvSpPr>
            <a:spLocks noGrp="1"/>
          </p:cNvSpPr>
          <p:nvPr>
            <p:ph type="dt" sz="half" idx="2"/>
          </p:nvPr>
        </p:nvSpPr>
        <p:spPr>
          <a:xfrm>
            <a:off x="381000" y="6288741"/>
            <a:ext cx="1887537" cy="365125"/>
          </a:xfrm>
          <a:prstGeom prst="rect">
            <a:avLst/>
          </a:prstGeom>
        </p:spPr>
        <p:txBody>
          <a:bodyPr vert="horz" lIns="91440" tIns="45720" rIns="91440" bIns="45720" rtlCol="0" anchor="ctr"/>
          <a:lstStyle>
            <a:lvl1pPr algn="l">
              <a:defRPr sz="1200">
                <a:solidFill>
                  <a:schemeClr val="bg2"/>
                </a:solidFill>
              </a:defRPr>
            </a:lvl1pPr>
          </a:lstStyle>
          <a:p>
            <a:fld id="{940ED906-B8B4-3142-A5CB-C583EC1E0C73}" type="datetimeFigureOut">
              <a:rPr lang="en-US" smtClean="0"/>
              <a:t>29/01/17</a:t>
            </a:fld>
            <a:endParaRPr lang="en-US"/>
          </a:p>
        </p:txBody>
      </p:sp>
      <p:sp>
        <p:nvSpPr>
          <p:cNvPr id="5" name="Footer Placeholder 4"/>
          <p:cNvSpPr>
            <a:spLocks noGrp="1"/>
          </p:cNvSpPr>
          <p:nvPr>
            <p:ph type="ftr" sz="quarter" idx="3"/>
          </p:nvPr>
        </p:nvSpPr>
        <p:spPr>
          <a:xfrm>
            <a:off x="3304615" y="6288741"/>
            <a:ext cx="5238750" cy="365125"/>
          </a:xfrm>
          <a:prstGeom prst="rect">
            <a:avLst/>
          </a:prstGeom>
        </p:spPr>
        <p:txBody>
          <a:bodyPr vert="horz" lIns="91440" tIns="45720" rIns="91440" bIns="45720" rtlCol="0" anchor="ctr"/>
          <a:lstStyle>
            <a:lvl1pPr algn="r">
              <a:defRPr sz="1200">
                <a:solidFill>
                  <a:schemeClr val="bg2"/>
                </a:solidFill>
              </a:defRPr>
            </a:lvl1pPr>
          </a:lstStyle>
          <a:p>
            <a:endParaRPr lang="en-US"/>
          </a:p>
        </p:txBody>
      </p:sp>
      <p:sp>
        <p:nvSpPr>
          <p:cNvPr id="6" name="Slide Number Placeholder 5"/>
          <p:cNvSpPr>
            <a:spLocks noGrp="1"/>
          </p:cNvSpPr>
          <p:nvPr>
            <p:ph type="sldNum" sz="quarter" idx="4"/>
          </p:nvPr>
        </p:nvSpPr>
        <p:spPr>
          <a:xfrm>
            <a:off x="8404411" y="219635"/>
            <a:ext cx="493059" cy="365125"/>
          </a:xfrm>
          <a:prstGeom prst="rect">
            <a:avLst/>
          </a:prstGeom>
        </p:spPr>
        <p:txBody>
          <a:bodyPr vert="horz" lIns="91440" tIns="45720" rIns="91440" bIns="45720" rtlCol="0" anchor="ctr"/>
          <a:lstStyle>
            <a:lvl1pPr algn="r">
              <a:defRPr sz="1200">
                <a:solidFill>
                  <a:schemeClr val="tx2"/>
                </a:solidFill>
              </a:defRPr>
            </a:lvl1pPr>
          </a:lstStyle>
          <a:p>
            <a:fld id="{63DE8BAF-0F78-CF4F-8EAB-05F760F296E4}"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714" r:id="rId1"/>
    <p:sldLayoutId id="2147483715" r:id="rId2"/>
    <p:sldLayoutId id="2147483716" r:id="rId3"/>
    <p:sldLayoutId id="2147483717" r:id="rId4"/>
    <p:sldLayoutId id="2147483718" r:id="rId5"/>
    <p:sldLayoutId id="2147483719" r:id="rId6"/>
    <p:sldLayoutId id="2147483720" r:id="rId7"/>
    <p:sldLayoutId id="2147483721" r:id="rId8"/>
    <p:sldLayoutId id="2147483722" r:id="rId9"/>
    <p:sldLayoutId id="2147483723" r:id="rId10"/>
    <p:sldLayoutId id="2147483724" r:id="rId11"/>
    <p:sldLayoutId id="2147483725" r:id="rId12"/>
    <p:sldLayoutId id="2147483726" r:id="rId13"/>
    <p:sldLayoutId id="2147483727" r:id="rId14"/>
    <p:sldLayoutId id="2147483728" r:id="rId15"/>
    <p:sldLayoutId id="2147483729" r:id="rId16"/>
    <p:sldLayoutId id="2147483730" r:id="rId17"/>
  </p:sldLayoutIdLst>
  <p:txStyles>
    <p:titleStyle>
      <a:lvl1pPr algn="l" defTabSz="914400" rtl="0" eaLnBrk="1" latinLnBrk="0" hangingPunct="1">
        <a:spcBef>
          <a:spcPct val="0"/>
        </a:spcBef>
        <a:buNone/>
        <a:defRPr sz="3800" kern="1200">
          <a:solidFill>
            <a:schemeClr val="bg1"/>
          </a:solidFill>
          <a:latin typeface="+mj-lt"/>
          <a:ea typeface="+mj-ea"/>
          <a:cs typeface="+mj-cs"/>
        </a:defRPr>
      </a:lvl1pPr>
    </p:titleStyle>
    <p:bodyStyle>
      <a:lvl1pPr marL="282575" indent="-282575" algn="l" defTabSz="914400" rtl="0" eaLnBrk="1" latinLnBrk="0" hangingPunct="1">
        <a:spcBef>
          <a:spcPts val="2000"/>
        </a:spcBef>
        <a:buFont typeface="Wingdings 2" pitchFamily="18" charset="2"/>
        <a:buChar char=""/>
        <a:defRPr sz="2200" kern="1200">
          <a:solidFill>
            <a:schemeClr val="bg1"/>
          </a:solidFill>
          <a:latin typeface="+mn-lt"/>
          <a:ea typeface="+mn-ea"/>
          <a:cs typeface="+mn-cs"/>
        </a:defRPr>
      </a:lvl1pPr>
      <a:lvl2pPr marL="577850" indent="-295275" algn="l" defTabSz="914400" rtl="0" eaLnBrk="1" latinLnBrk="0" hangingPunct="1">
        <a:spcBef>
          <a:spcPts val="600"/>
        </a:spcBef>
        <a:buFont typeface="Wingdings 2" pitchFamily="18" charset="2"/>
        <a:buChar char=""/>
        <a:defRPr sz="2000" kern="1200">
          <a:solidFill>
            <a:schemeClr val="bg1"/>
          </a:solidFill>
          <a:latin typeface="+mn-lt"/>
          <a:ea typeface="+mn-ea"/>
          <a:cs typeface="+mn-cs"/>
        </a:defRPr>
      </a:lvl2pPr>
      <a:lvl3pPr marL="860425" indent="-282575" algn="l" defTabSz="914400" rtl="0" eaLnBrk="1" latinLnBrk="0" hangingPunct="1">
        <a:spcBef>
          <a:spcPts val="600"/>
        </a:spcBef>
        <a:buFont typeface="Wingdings 2" pitchFamily="18" charset="2"/>
        <a:buChar char=""/>
        <a:defRPr sz="1800" kern="1200">
          <a:solidFill>
            <a:schemeClr val="bg1"/>
          </a:solidFill>
          <a:latin typeface="+mn-lt"/>
          <a:ea typeface="+mn-ea"/>
          <a:cs typeface="+mn-cs"/>
        </a:defRPr>
      </a:lvl3pPr>
      <a:lvl4pPr marL="1143000" indent="-282575" algn="l" defTabSz="914400" rtl="0" eaLnBrk="1" latinLnBrk="0" hangingPunct="1">
        <a:spcBef>
          <a:spcPts val="600"/>
        </a:spcBef>
        <a:buFont typeface="Wingdings 2" pitchFamily="18" charset="2"/>
        <a:buChar char=""/>
        <a:defRPr sz="1800" kern="1200">
          <a:solidFill>
            <a:schemeClr val="bg1"/>
          </a:solidFill>
          <a:latin typeface="+mn-lt"/>
          <a:ea typeface="+mn-ea"/>
          <a:cs typeface="+mn-cs"/>
        </a:defRPr>
      </a:lvl4pPr>
      <a:lvl5pPr marL="1425575" indent="-282575" algn="l" defTabSz="914400" rtl="0" eaLnBrk="1" latinLnBrk="0" hangingPunct="1">
        <a:spcBef>
          <a:spcPts val="600"/>
        </a:spcBef>
        <a:buFont typeface="Wingdings 2" pitchFamily="18" charset="2"/>
        <a:buChar char=""/>
        <a:defRPr sz="1800" kern="1200">
          <a:solidFill>
            <a:schemeClr val="bg1"/>
          </a:solidFill>
          <a:latin typeface="+mn-lt"/>
          <a:ea typeface="+mn-ea"/>
          <a:cs typeface="+mn-cs"/>
        </a:defRPr>
      </a:lvl5pPr>
      <a:lvl6pPr marL="1711325" indent="-288925" algn="l" defTabSz="914400" rtl="0" eaLnBrk="1" latinLnBrk="0" hangingPunct="1">
        <a:spcBef>
          <a:spcPct val="20000"/>
        </a:spcBef>
        <a:buFont typeface="Wingdings 2" pitchFamily="18" charset="2"/>
        <a:buChar char=""/>
        <a:defRPr lang="en-US" sz="1800" kern="1200" dirty="0" smtClean="0">
          <a:solidFill>
            <a:schemeClr val="bg1"/>
          </a:solidFill>
          <a:latin typeface="+mn-lt"/>
          <a:ea typeface="+mn-ea"/>
          <a:cs typeface="+mn-cs"/>
        </a:defRPr>
      </a:lvl6pPr>
      <a:lvl7pPr marL="2000250" indent="-288925" algn="l" defTabSz="914400" rtl="0" eaLnBrk="1" latinLnBrk="0" hangingPunct="1">
        <a:spcBef>
          <a:spcPct val="20000"/>
        </a:spcBef>
        <a:buFont typeface="Wingdings 2" pitchFamily="18" charset="2"/>
        <a:buChar char=""/>
        <a:defRPr lang="en-US" sz="1800" kern="1200" dirty="0" smtClean="0">
          <a:solidFill>
            <a:schemeClr val="bg1"/>
          </a:solidFill>
          <a:latin typeface="+mn-lt"/>
          <a:ea typeface="+mn-ea"/>
          <a:cs typeface="+mn-cs"/>
        </a:defRPr>
      </a:lvl7pPr>
      <a:lvl8pPr marL="2290763" indent="-288925" algn="l" defTabSz="914400" rtl="0" eaLnBrk="1" latinLnBrk="0" hangingPunct="1">
        <a:spcBef>
          <a:spcPct val="20000"/>
        </a:spcBef>
        <a:buFont typeface="Wingdings 2" pitchFamily="18" charset="2"/>
        <a:buChar char=""/>
        <a:defRPr lang="en-US" sz="1800" kern="1200" dirty="0" smtClean="0">
          <a:solidFill>
            <a:schemeClr val="bg1"/>
          </a:solidFill>
          <a:latin typeface="+mn-lt"/>
          <a:ea typeface="+mn-ea"/>
          <a:cs typeface="+mn-cs"/>
        </a:defRPr>
      </a:lvl8pPr>
      <a:lvl9pPr marL="2571750" indent="-288925" algn="l" defTabSz="914400" rtl="0" eaLnBrk="1" latinLnBrk="0" hangingPunct="1">
        <a:spcBef>
          <a:spcPct val="20000"/>
        </a:spcBef>
        <a:buFont typeface="Wingdings 2" pitchFamily="18" charset="2"/>
        <a:buChar char=""/>
        <a:defRPr lang="en-US" sz="1800" kern="1200" dirty="0">
          <a:solidFill>
            <a:schemeClr val="bg1"/>
          </a:solidFill>
          <a:latin typeface="+mn-lt"/>
          <a:ea typeface="+mn-ea"/>
          <a:cs typeface="+mn-cs"/>
        </a:defRPr>
      </a:lvl9pPr>
    </p:bodyStyle>
    <p:otherStyle>
      <a:defPPr>
        <a:defRPr/>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image" Target="../media/image9.jp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10.jpg"/></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11.jpg"/></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7.xml"/><Relationship Id="rId2" Type="http://schemas.openxmlformats.org/officeDocument/2006/relationships/image" Target="../media/image12.jpeg"/><Relationship Id="rId3" Type="http://schemas.openxmlformats.org/officeDocument/2006/relationships/image" Target="../media/image13.jpeg"/></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image" Target="../media/image14.jpg"/><Relationship Id="rId3" Type="http://schemas.openxmlformats.org/officeDocument/2006/relationships/image" Target="../media/image15.jpg"/></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16.jpg"/></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US" dirty="0" smtClean="0"/>
              <a:t>Pre-induction week</a:t>
            </a:r>
            <a:endParaRPr lang="en-US" dirty="0"/>
          </a:p>
        </p:txBody>
      </p:sp>
      <p:sp>
        <p:nvSpPr>
          <p:cNvPr id="3" name="Subtitle 2"/>
          <p:cNvSpPr>
            <a:spLocks noGrp="1"/>
          </p:cNvSpPr>
          <p:nvPr>
            <p:ph type="subTitle" idx="1"/>
          </p:nvPr>
        </p:nvSpPr>
        <p:spPr/>
        <p:txBody>
          <a:bodyPr/>
          <a:lstStyle/>
          <a:p>
            <a:r>
              <a:rPr lang="en-US" dirty="0" smtClean="0"/>
              <a:t>Preparing for SBUS6108 - Dissertation</a:t>
            </a:r>
            <a:endParaRPr lang="en-US" dirty="0"/>
          </a:p>
        </p:txBody>
      </p:sp>
      <p:pic>
        <p:nvPicPr>
          <p:cNvPr id="4" name="Picture 3" descr="imgres.jp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383178" y="957503"/>
            <a:ext cx="3886200" cy="2082800"/>
          </a:xfrm>
          <a:prstGeom prst="rect">
            <a:avLst/>
          </a:prstGeom>
        </p:spPr>
      </p:pic>
    </p:spTree>
    <p:extLst>
      <p:ext uri="{BB962C8B-B14F-4D97-AF65-F5344CB8AC3E}">
        <p14:creationId xmlns:p14="http://schemas.microsoft.com/office/powerpoint/2010/main" val="117714825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Title 1"/>
          <p:cNvSpPr>
            <a:spLocks noGrp="1"/>
          </p:cNvSpPr>
          <p:nvPr>
            <p:ph type="title"/>
          </p:nvPr>
        </p:nvSpPr>
        <p:spPr/>
        <p:txBody>
          <a:bodyPr/>
          <a:lstStyle/>
          <a:p>
            <a:r>
              <a:rPr lang="en-GB" dirty="0" smtClean="0">
                <a:latin typeface="Arial" charset="0"/>
                <a:ea typeface="ＭＳ Ｐゴシック" charset="0"/>
              </a:rPr>
              <a:t>Typical steps </a:t>
            </a:r>
            <a:r>
              <a:rPr lang="en-GB" dirty="0">
                <a:latin typeface="Arial" charset="0"/>
                <a:ea typeface="ＭＳ Ｐゴシック" charset="0"/>
              </a:rPr>
              <a:t>in research</a:t>
            </a:r>
            <a:endParaRPr lang="en-US" dirty="0">
              <a:latin typeface="Arial" charset="0"/>
              <a:ea typeface="ＭＳ Ｐゴシック" charset="0"/>
            </a:endParaRPr>
          </a:p>
        </p:txBody>
      </p:sp>
      <p:sp>
        <p:nvSpPr>
          <p:cNvPr id="5123" name="Content Placeholder 2"/>
          <p:cNvSpPr>
            <a:spLocks noGrp="1"/>
          </p:cNvSpPr>
          <p:nvPr>
            <p:ph idx="1"/>
          </p:nvPr>
        </p:nvSpPr>
        <p:spPr>
          <a:xfrm>
            <a:off x="779464" y="1828800"/>
            <a:ext cx="6538156" cy="4037390"/>
          </a:xfrm>
        </p:spPr>
        <p:txBody>
          <a:bodyPr>
            <a:normAutofit lnSpcReduction="10000"/>
          </a:bodyPr>
          <a:lstStyle/>
          <a:p>
            <a:pPr eaLnBrk="1" hangingPunct="1">
              <a:lnSpc>
                <a:spcPct val="90000"/>
              </a:lnSpc>
            </a:pPr>
            <a:r>
              <a:rPr lang="en-GB" sz="2400" dirty="0">
                <a:latin typeface="Arial" charset="0"/>
                <a:ea typeface="ＭＳ Ｐゴシック" charset="0"/>
              </a:rPr>
              <a:t>Identify topic and question </a:t>
            </a:r>
          </a:p>
          <a:p>
            <a:pPr eaLnBrk="1" hangingPunct="1">
              <a:lnSpc>
                <a:spcPct val="90000"/>
              </a:lnSpc>
            </a:pPr>
            <a:r>
              <a:rPr lang="en-GB" sz="2400" dirty="0">
                <a:latin typeface="Arial" charset="0"/>
                <a:ea typeface="ＭＳ Ｐゴシック" charset="0"/>
              </a:rPr>
              <a:t>What kind of information is needed?</a:t>
            </a:r>
          </a:p>
          <a:p>
            <a:pPr eaLnBrk="1" hangingPunct="1">
              <a:lnSpc>
                <a:spcPct val="90000"/>
              </a:lnSpc>
            </a:pPr>
            <a:r>
              <a:rPr lang="en-GB" sz="2400" dirty="0">
                <a:latin typeface="Arial" charset="0"/>
                <a:ea typeface="ＭＳ Ｐゴシック" charset="0"/>
              </a:rPr>
              <a:t>What methods are best for generating that information?</a:t>
            </a:r>
          </a:p>
          <a:p>
            <a:pPr eaLnBrk="1" hangingPunct="1">
              <a:lnSpc>
                <a:spcPct val="90000"/>
              </a:lnSpc>
            </a:pPr>
            <a:r>
              <a:rPr lang="en-GB" sz="2400" dirty="0">
                <a:latin typeface="Arial" charset="0"/>
                <a:ea typeface="ＭＳ Ｐゴシック" charset="0"/>
              </a:rPr>
              <a:t>Gather </a:t>
            </a:r>
            <a:r>
              <a:rPr lang="en-GB" sz="2400" dirty="0" smtClean="0">
                <a:latin typeface="Arial" charset="0"/>
                <a:ea typeface="ＭＳ Ｐゴシック" charset="0"/>
              </a:rPr>
              <a:t>data</a:t>
            </a:r>
            <a:endParaRPr lang="en-GB" sz="2400" dirty="0">
              <a:latin typeface="Arial" charset="0"/>
              <a:ea typeface="ＭＳ Ｐゴシック" charset="0"/>
            </a:endParaRPr>
          </a:p>
          <a:p>
            <a:pPr eaLnBrk="1" hangingPunct="1">
              <a:lnSpc>
                <a:spcPct val="90000"/>
              </a:lnSpc>
            </a:pPr>
            <a:r>
              <a:rPr lang="en-GB" sz="2400" dirty="0">
                <a:latin typeface="Arial" charset="0"/>
                <a:ea typeface="ＭＳ Ｐゴシック" charset="0"/>
              </a:rPr>
              <a:t>Analyse data and draw conclusions</a:t>
            </a:r>
          </a:p>
          <a:p>
            <a:pPr eaLnBrk="1" hangingPunct="1">
              <a:lnSpc>
                <a:spcPct val="90000"/>
              </a:lnSpc>
            </a:pPr>
            <a:r>
              <a:rPr lang="en-GB" sz="2400" dirty="0">
                <a:latin typeface="Arial" charset="0"/>
                <a:ea typeface="ＭＳ Ｐゴシック" charset="0"/>
              </a:rPr>
              <a:t>Present conclusions</a:t>
            </a:r>
          </a:p>
          <a:p>
            <a:pPr eaLnBrk="1" hangingPunct="1">
              <a:lnSpc>
                <a:spcPct val="90000"/>
              </a:lnSpc>
            </a:pPr>
            <a:r>
              <a:rPr lang="en-GB" sz="2400" dirty="0">
                <a:latin typeface="Arial" charset="0"/>
                <a:ea typeface="ＭＳ Ｐゴシック" charset="0"/>
              </a:rPr>
              <a:t>Identify follow-up topics</a:t>
            </a:r>
          </a:p>
          <a:p>
            <a:endParaRPr lang="en-US" sz="2400" dirty="0">
              <a:latin typeface="Arial" charset="0"/>
              <a:ea typeface="ＭＳ Ｐゴシック" charset="0"/>
            </a:endParaRPr>
          </a:p>
        </p:txBody>
      </p:sp>
      <p:pic>
        <p:nvPicPr>
          <p:cNvPr id="3" name="Picture 2" descr="images.jp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734024" y="4460724"/>
            <a:ext cx="2225740" cy="2215848"/>
          </a:xfrm>
          <a:prstGeom prst="rect">
            <a:avLst/>
          </a:prstGeom>
        </p:spPr>
      </p:pic>
    </p:spTree>
    <p:extLst>
      <p:ext uri="{BB962C8B-B14F-4D97-AF65-F5344CB8AC3E}">
        <p14:creationId xmlns:p14="http://schemas.microsoft.com/office/powerpoint/2010/main" val="149912393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Introduction to research paradigms</a:t>
            </a:r>
          </a:p>
        </p:txBody>
      </p:sp>
      <p:sp>
        <p:nvSpPr>
          <p:cNvPr id="3" name="Content Placeholder 2"/>
          <p:cNvSpPr>
            <a:spLocks noGrp="1"/>
          </p:cNvSpPr>
          <p:nvPr>
            <p:ph idx="1"/>
          </p:nvPr>
        </p:nvSpPr>
        <p:spPr>
          <a:xfrm>
            <a:off x="779464" y="1958141"/>
            <a:ext cx="5243966" cy="3061383"/>
          </a:xfrm>
        </p:spPr>
        <p:txBody>
          <a:bodyPr>
            <a:normAutofit fontScale="70000" lnSpcReduction="20000"/>
          </a:bodyPr>
          <a:lstStyle/>
          <a:p>
            <a:r>
              <a:rPr lang="en-GB" sz="2800" dirty="0">
                <a:latin typeface="Arial" charset="0"/>
                <a:ea typeface="MS PGothic" charset="0"/>
              </a:rPr>
              <a:t>A paradigm refers to the ‘way things are done’ in relation to a subjects development. </a:t>
            </a:r>
          </a:p>
          <a:p>
            <a:r>
              <a:rPr lang="en-GB" sz="2800" dirty="0">
                <a:latin typeface="Arial" charset="0"/>
                <a:ea typeface="MS PGothic" charset="0"/>
              </a:rPr>
              <a:t>Implies an acceptance by the discipline of some </a:t>
            </a:r>
          </a:p>
          <a:p>
            <a:pPr lvl="1"/>
            <a:r>
              <a:rPr lang="en-GB" sz="2400" dirty="0">
                <a:latin typeface="Arial" charset="0"/>
                <a:ea typeface="MS PGothic" charset="0"/>
              </a:rPr>
              <a:t>basic beliefs (e.g. the world is round)</a:t>
            </a:r>
          </a:p>
          <a:p>
            <a:pPr lvl="1"/>
            <a:r>
              <a:rPr lang="en-GB" sz="2400" dirty="0">
                <a:latin typeface="Arial" charset="0"/>
                <a:ea typeface="MS PGothic" charset="0"/>
              </a:rPr>
              <a:t>guidelines on how to approach problems (e.g. </a:t>
            </a:r>
            <a:r>
              <a:rPr lang="en-GB" sz="2400" dirty="0" smtClean="0">
                <a:latin typeface="Arial" charset="0"/>
                <a:ea typeface="MS PGothic" charset="0"/>
              </a:rPr>
              <a:t>action research cycles or test </a:t>
            </a:r>
            <a:r>
              <a:rPr lang="en-GB" sz="2400" dirty="0">
                <a:latin typeface="Arial" charset="0"/>
                <a:ea typeface="MS PGothic" charset="0"/>
              </a:rPr>
              <a:t>hypothesis)</a:t>
            </a:r>
          </a:p>
          <a:p>
            <a:pPr lvl="1"/>
            <a:r>
              <a:rPr lang="en-GB" sz="2400" dirty="0">
                <a:latin typeface="Arial" charset="0"/>
                <a:ea typeface="MS PGothic" charset="0"/>
              </a:rPr>
              <a:t>methods used (e.g. </a:t>
            </a:r>
            <a:r>
              <a:rPr lang="en-GB" sz="2400" dirty="0" smtClean="0">
                <a:latin typeface="Arial" charset="0"/>
                <a:ea typeface="MS PGothic" charset="0"/>
              </a:rPr>
              <a:t>interviews or experiments</a:t>
            </a:r>
            <a:r>
              <a:rPr lang="en-GB" sz="2400" dirty="0">
                <a:latin typeface="Arial" charset="0"/>
                <a:ea typeface="MS PGothic" charset="0"/>
              </a:rPr>
              <a:t>)</a:t>
            </a:r>
            <a:endParaRPr lang="en-US" sz="2400" dirty="0">
              <a:latin typeface="Arial" charset="0"/>
              <a:ea typeface="MS PGothic" charset="0"/>
            </a:endParaRPr>
          </a:p>
          <a:p>
            <a:pPr marL="0" indent="0">
              <a:buNone/>
            </a:pPr>
            <a:endParaRPr lang="en-US" dirty="0"/>
          </a:p>
        </p:txBody>
      </p:sp>
      <p:pic>
        <p:nvPicPr>
          <p:cNvPr id="4" name="Picture 3" descr="imgres.jp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386286" y="2079474"/>
            <a:ext cx="2552095" cy="2324100"/>
          </a:xfrm>
          <a:prstGeom prst="rect">
            <a:avLst/>
          </a:prstGeom>
        </p:spPr>
      </p:pic>
    </p:spTree>
    <p:extLst>
      <p:ext uri="{BB962C8B-B14F-4D97-AF65-F5344CB8AC3E}">
        <p14:creationId xmlns:p14="http://schemas.microsoft.com/office/powerpoint/2010/main" val="40426306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2"/>
          <p:cNvSpPr>
            <a:spLocks noGrp="1" noChangeArrowheads="1"/>
          </p:cNvSpPr>
          <p:nvPr>
            <p:ph type="title"/>
          </p:nvPr>
        </p:nvSpPr>
        <p:spPr/>
        <p:txBody>
          <a:bodyPr/>
          <a:lstStyle/>
          <a:p>
            <a:pPr eaLnBrk="1" hangingPunct="1">
              <a:defRPr/>
            </a:pPr>
            <a:r>
              <a:rPr lang="en-GB" dirty="0" smtClean="0">
                <a:ea typeface="+mj-ea"/>
                <a:cs typeface="+mj-cs"/>
              </a:rPr>
              <a:t>Two overarching paradigms</a:t>
            </a:r>
          </a:p>
        </p:txBody>
      </p:sp>
      <p:sp>
        <p:nvSpPr>
          <p:cNvPr id="19459" name="Rectangle 3"/>
          <p:cNvSpPr>
            <a:spLocks noGrp="1" noChangeArrowheads="1"/>
          </p:cNvSpPr>
          <p:nvPr>
            <p:ph type="body" sz="half" idx="1"/>
          </p:nvPr>
        </p:nvSpPr>
        <p:spPr/>
        <p:txBody>
          <a:bodyPr>
            <a:normAutofit fontScale="92500"/>
          </a:bodyPr>
          <a:lstStyle/>
          <a:p>
            <a:pPr eaLnBrk="1" hangingPunct="1">
              <a:buFont typeface="Wingdings" charset="0"/>
              <a:buChar char="n"/>
              <a:defRPr/>
            </a:pPr>
            <a:endParaRPr lang="en-GB" sz="1600" dirty="0" smtClean="0">
              <a:ea typeface="+mn-ea"/>
              <a:cs typeface="+mn-cs"/>
            </a:endParaRPr>
          </a:p>
          <a:p>
            <a:pPr eaLnBrk="1" hangingPunct="1">
              <a:buFont typeface="Wingdings" charset="0"/>
              <a:buChar char="n"/>
              <a:defRPr/>
            </a:pPr>
            <a:r>
              <a:rPr lang="en-GB" sz="1600" dirty="0" smtClean="0">
                <a:ea typeface="+mn-ea"/>
                <a:cs typeface="+mn-cs"/>
              </a:rPr>
              <a:t>Positivistic or Phenomenological</a:t>
            </a:r>
            <a:br>
              <a:rPr lang="en-GB" sz="1600" dirty="0" smtClean="0">
                <a:ea typeface="+mn-ea"/>
                <a:cs typeface="+mn-cs"/>
              </a:rPr>
            </a:br>
            <a:endParaRPr lang="en-GB" sz="1600" dirty="0" smtClean="0">
              <a:ea typeface="+mn-ea"/>
              <a:cs typeface="+mn-cs"/>
            </a:endParaRPr>
          </a:p>
          <a:p>
            <a:pPr eaLnBrk="1" hangingPunct="1">
              <a:buFont typeface="Wingdings" charset="0"/>
              <a:buChar char="n"/>
              <a:defRPr/>
            </a:pPr>
            <a:r>
              <a:rPr lang="en-GB" sz="2400" b="1" dirty="0" smtClean="0">
                <a:solidFill>
                  <a:schemeClr val="accent2">
                    <a:lumMod val="60000"/>
                    <a:lumOff val="40000"/>
                  </a:schemeClr>
                </a:solidFill>
                <a:ea typeface="+mn-ea"/>
                <a:cs typeface="+mn-cs"/>
              </a:rPr>
              <a:t>Quantitative or Qualitative</a:t>
            </a:r>
          </a:p>
          <a:p>
            <a:pPr eaLnBrk="1" hangingPunct="1">
              <a:buFont typeface="Wingdings" charset="0"/>
              <a:buChar char="n"/>
              <a:defRPr/>
            </a:pPr>
            <a:endParaRPr lang="en-GB" sz="1600" dirty="0" smtClean="0">
              <a:ea typeface="+mn-ea"/>
              <a:cs typeface="+mn-cs"/>
            </a:endParaRPr>
          </a:p>
          <a:p>
            <a:pPr eaLnBrk="1" hangingPunct="1">
              <a:buFont typeface="Wingdings" charset="0"/>
              <a:buChar char="n"/>
              <a:defRPr/>
            </a:pPr>
            <a:r>
              <a:rPr lang="en-GB" sz="1600" b="1" dirty="0" smtClean="0">
                <a:ea typeface="+mn-ea"/>
                <a:cs typeface="+mn-cs"/>
              </a:rPr>
              <a:t>Quantitative</a:t>
            </a:r>
          </a:p>
          <a:p>
            <a:pPr lvl="1" eaLnBrk="1" hangingPunct="1">
              <a:buFont typeface="Wingdings" charset="0"/>
              <a:buChar char="q"/>
              <a:defRPr/>
            </a:pPr>
            <a:r>
              <a:rPr lang="en-GB" sz="1600" dirty="0" smtClean="0">
                <a:ea typeface="+mn-ea"/>
              </a:rPr>
              <a:t>objectivist, rational scientific, experimentalist, traditionalist</a:t>
            </a:r>
          </a:p>
          <a:p>
            <a:pPr lvl="1" eaLnBrk="1" hangingPunct="1">
              <a:buFont typeface="Wingdings" charset="0"/>
              <a:buChar char="q"/>
              <a:defRPr/>
            </a:pPr>
            <a:endParaRPr lang="en-GB" sz="1600" dirty="0" smtClean="0">
              <a:ea typeface="+mn-ea"/>
            </a:endParaRPr>
          </a:p>
          <a:p>
            <a:pPr eaLnBrk="1" hangingPunct="1">
              <a:buFont typeface="Wingdings" charset="0"/>
              <a:buChar char="n"/>
              <a:defRPr/>
            </a:pPr>
            <a:r>
              <a:rPr lang="en-GB" sz="1600" b="1" dirty="0" smtClean="0">
                <a:ea typeface="+mn-ea"/>
                <a:cs typeface="+mn-cs"/>
              </a:rPr>
              <a:t>Qualitative</a:t>
            </a:r>
          </a:p>
          <a:p>
            <a:pPr lvl="1" eaLnBrk="1" hangingPunct="1">
              <a:buFont typeface="Wingdings" charset="0"/>
              <a:buChar char="q"/>
              <a:defRPr/>
            </a:pPr>
            <a:r>
              <a:rPr lang="en-GB" sz="1600" dirty="0" smtClean="0">
                <a:ea typeface="+mn-ea"/>
              </a:rPr>
              <a:t>subjectivist, humanistic, interpretivist, through induction</a:t>
            </a:r>
          </a:p>
        </p:txBody>
      </p:sp>
      <p:pic>
        <p:nvPicPr>
          <p:cNvPr id="20483" name="Picture 4" descr="MPj04117660000[1]"/>
          <p:cNvPicPr>
            <a:picLocks noGrp="1" noChangeAspect="1" noChangeArrowheads="1"/>
          </p:cNvPicPr>
          <p:nvPr>
            <p:ph sz="half" idx="2"/>
          </p:nvPr>
        </p:nvPicPr>
        <p:blipFill>
          <a:blip r:embed="rId2">
            <a:extLst>
              <a:ext uri="{28A0092B-C50C-407E-A947-70E740481C1C}">
                <a14:useLocalDpi xmlns:a14="http://schemas.microsoft.com/office/drawing/2010/main" val="0"/>
              </a:ext>
            </a:extLst>
          </a:blip>
          <a:srcRect/>
          <a:stretch>
            <a:fillRect/>
          </a:stretch>
        </p:blipFill>
        <p:spPr>
          <a:xfrm>
            <a:off x="6733949" y="1125538"/>
            <a:ext cx="1503362" cy="2260600"/>
          </a:xfrm>
          <a:noFill/>
        </p:spPr>
      </p:pic>
      <p:pic>
        <p:nvPicPr>
          <p:cNvPr id="20484" name="Picture 6" descr="MPj04221710000[1]"/>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733949" y="3789363"/>
            <a:ext cx="1471613" cy="19827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03567068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Basic differences in approach</a:t>
            </a:r>
            <a:endParaRPr lang="en-US" dirty="0"/>
          </a:p>
        </p:txBody>
      </p:sp>
      <p:sp>
        <p:nvSpPr>
          <p:cNvPr id="21507" name="Rectangle 3"/>
          <p:cNvSpPr>
            <a:spLocks noGrp="1" noChangeArrowheads="1"/>
          </p:cNvSpPr>
          <p:nvPr>
            <p:ph sz="half" idx="1"/>
          </p:nvPr>
        </p:nvSpPr>
        <p:spPr>
          <a:xfrm>
            <a:off x="468313" y="1503578"/>
            <a:ext cx="4033837" cy="4530725"/>
          </a:xfrm>
        </p:spPr>
        <p:txBody>
          <a:bodyPr>
            <a:normAutofit fontScale="77500" lnSpcReduction="20000"/>
          </a:bodyPr>
          <a:lstStyle/>
          <a:p>
            <a:pPr eaLnBrk="1" hangingPunct="1">
              <a:buFont typeface="Wingdings" charset="0"/>
              <a:buChar char="n"/>
              <a:defRPr/>
            </a:pPr>
            <a:endParaRPr lang="en-GB" sz="2000" b="1" dirty="0" smtClean="0">
              <a:ea typeface="+mn-ea"/>
              <a:cs typeface="+mn-cs"/>
            </a:endParaRPr>
          </a:p>
          <a:p>
            <a:pPr eaLnBrk="1" hangingPunct="1">
              <a:buFont typeface="Wingdings" charset="0"/>
              <a:buChar char="n"/>
              <a:defRPr/>
            </a:pPr>
            <a:r>
              <a:rPr lang="en-GB" sz="4200" b="1" dirty="0" smtClean="0">
                <a:ea typeface="+mn-ea"/>
                <a:cs typeface="+mn-cs"/>
              </a:rPr>
              <a:t>Quantitative</a:t>
            </a:r>
            <a:endParaRPr lang="en-GB" sz="3800" b="1" dirty="0" smtClean="0">
              <a:ea typeface="+mn-ea"/>
              <a:cs typeface="+mn-cs"/>
            </a:endParaRPr>
          </a:p>
          <a:p>
            <a:pPr eaLnBrk="1" hangingPunct="1">
              <a:buFont typeface="Wingdings" charset="0"/>
              <a:buChar char="q"/>
              <a:defRPr/>
            </a:pPr>
            <a:r>
              <a:rPr lang="en-GB" sz="2000" dirty="0" smtClean="0">
                <a:ea typeface="+mn-ea"/>
                <a:cs typeface="+mn-cs"/>
              </a:rPr>
              <a:t>the world is objective to the researcher.</a:t>
            </a:r>
          </a:p>
          <a:p>
            <a:pPr eaLnBrk="1" hangingPunct="1">
              <a:buFont typeface="Wingdings" charset="0"/>
              <a:buChar char="q"/>
              <a:defRPr/>
            </a:pPr>
            <a:r>
              <a:rPr lang="en-GB" sz="2000" dirty="0" smtClean="0">
                <a:ea typeface="+mn-ea"/>
                <a:cs typeface="+mn-cs"/>
              </a:rPr>
              <a:t>only knowledge that is observable and measurable can be regarded as knowledge.</a:t>
            </a:r>
          </a:p>
          <a:p>
            <a:pPr eaLnBrk="1" hangingPunct="1">
              <a:buFont typeface="Wingdings" charset="0"/>
              <a:buChar char="q"/>
              <a:defRPr/>
            </a:pPr>
            <a:r>
              <a:rPr lang="en-GB" sz="2000" dirty="0" smtClean="0">
                <a:ea typeface="+mn-ea"/>
                <a:cs typeface="+mn-cs"/>
              </a:rPr>
              <a:t>research is unattached from the researchers and phenomenon existed prior to and following their involvement.</a:t>
            </a:r>
          </a:p>
          <a:p>
            <a:pPr eaLnBrk="1" hangingPunct="1">
              <a:buFont typeface="Wingdings" charset="0"/>
              <a:buChar char="q"/>
              <a:defRPr/>
            </a:pPr>
            <a:r>
              <a:rPr lang="en-GB" sz="2000" dirty="0" smtClean="0">
                <a:ea typeface="+mn-ea"/>
                <a:cs typeface="+mn-cs"/>
              </a:rPr>
              <a:t>Seeks to prove something.</a:t>
            </a:r>
          </a:p>
          <a:p>
            <a:pPr eaLnBrk="1" hangingPunct="1">
              <a:buFont typeface="Wingdings" charset="0"/>
              <a:buChar char="q"/>
              <a:defRPr/>
            </a:pPr>
            <a:r>
              <a:rPr lang="en-GB" sz="2000" dirty="0" smtClean="0">
                <a:ea typeface="+mn-ea"/>
                <a:cs typeface="+mn-cs"/>
              </a:rPr>
              <a:t>Numbers.</a:t>
            </a:r>
          </a:p>
        </p:txBody>
      </p:sp>
      <p:sp>
        <p:nvSpPr>
          <p:cNvPr id="21508" name="Rectangle 4"/>
          <p:cNvSpPr>
            <a:spLocks noGrp="1" noChangeArrowheads="1"/>
          </p:cNvSpPr>
          <p:nvPr>
            <p:ph sz="half" idx="2"/>
          </p:nvPr>
        </p:nvSpPr>
        <p:spPr>
          <a:xfrm>
            <a:off x="4643438" y="1503578"/>
            <a:ext cx="4033837" cy="4530725"/>
          </a:xfrm>
        </p:spPr>
        <p:txBody>
          <a:bodyPr>
            <a:normAutofit fontScale="77500" lnSpcReduction="20000"/>
          </a:bodyPr>
          <a:lstStyle/>
          <a:p>
            <a:pPr eaLnBrk="1" hangingPunct="1">
              <a:lnSpc>
                <a:spcPct val="90000"/>
              </a:lnSpc>
              <a:buFont typeface="Wingdings" charset="0"/>
              <a:buChar char="n"/>
              <a:defRPr/>
            </a:pPr>
            <a:endParaRPr lang="en-GB" sz="2000" b="1" dirty="0" smtClean="0">
              <a:ea typeface="+mn-ea"/>
              <a:cs typeface="+mn-cs"/>
            </a:endParaRPr>
          </a:p>
          <a:p>
            <a:pPr eaLnBrk="1" hangingPunct="1">
              <a:lnSpc>
                <a:spcPct val="90000"/>
              </a:lnSpc>
              <a:buFont typeface="Wingdings" charset="0"/>
              <a:buChar char="n"/>
              <a:defRPr/>
            </a:pPr>
            <a:r>
              <a:rPr lang="en-GB" sz="5200" b="1" dirty="0" smtClean="0">
                <a:ea typeface="+mn-ea"/>
                <a:cs typeface="+mn-cs"/>
              </a:rPr>
              <a:t>Qualitative</a:t>
            </a:r>
          </a:p>
          <a:p>
            <a:pPr eaLnBrk="1" hangingPunct="1">
              <a:lnSpc>
                <a:spcPct val="90000"/>
              </a:lnSpc>
              <a:buFont typeface="Wingdings" charset="0"/>
              <a:buChar char="q"/>
              <a:defRPr/>
            </a:pPr>
            <a:r>
              <a:rPr lang="en-GB" sz="2000" dirty="0" smtClean="0">
                <a:ea typeface="+mn-ea"/>
                <a:cs typeface="+mn-cs"/>
              </a:rPr>
              <a:t>the world is socially constructed and understood by examining human experience or perception of it.</a:t>
            </a:r>
          </a:p>
          <a:p>
            <a:pPr eaLnBrk="1" hangingPunct="1">
              <a:lnSpc>
                <a:spcPct val="90000"/>
              </a:lnSpc>
              <a:buFont typeface="Wingdings" charset="0"/>
              <a:buChar char="q"/>
              <a:defRPr/>
            </a:pPr>
            <a:r>
              <a:rPr lang="en-GB" sz="2000" dirty="0" smtClean="0">
                <a:ea typeface="+mn-ea"/>
                <a:cs typeface="+mn-cs"/>
              </a:rPr>
              <a:t>broader more complex approach to understanding a phenomenon.</a:t>
            </a:r>
          </a:p>
          <a:p>
            <a:pPr eaLnBrk="1" hangingPunct="1">
              <a:lnSpc>
                <a:spcPct val="90000"/>
              </a:lnSpc>
              <a:buFont typeface="Wingdings" charset="0"/>
              <a:buChar char="q"/>
              <a:defRPr/>
            </a:pPr>
            <a:r>
              <a:rPr lang="en-GB" dirty="0" smtClean="0"/>
              <a:t>r</a:t>
            </a:r>
            <a:r>
              <a:rPr lang="en-GB" sz="2000" dirty="0" smtClean="0">
                <a:ea typeface="+mn-ea"/>
                <a:cs typeface="+mn-cs"/>
              </a:rPr>
              <a:t>esearcher involved in and influences understanding through interpretation.</a:t>
            </a:r>
          </a:p>
          <a:p>
            <a:pPr eaLnBrk="1" hangingPunct="1">
              <a:lnSpc>
                <a:spcPct val="90000"/>
              </a:lnSpc>
              <a:buFont typeface="Wingdings" charset="0"/>
              <a:buChar char="q"/>
              <a:defRPr/>
            </a:pPr>
            <a:r>
              <a:rPr lang="en-GB" sz="2000" dirty="0" smtClean="0">
                <a:ea typeface="+mn-ea"/>
                <a:cs typeface="+mn-cs"/>
              </a:rPr>
              <a:t>Seeks to provide rich insight.</a:t>
            </a:r>
          </a:p>
          <a:p>
            <a:pPr eaLnBrk="1" hangingPunct="1">
              <a:lnSpc>
                <a:spcPct val="90000"/>
              </a:lnSpc>
              <a:buFont typeface="Wingdings" charset="0"/>
              <a:buChar char="q"/>
              <a:defRPr/>
            </a:pPr>
            <a:r>
              <a:rPr lang="en-GB" sz="2000" dirty="0" smtClean="0">
                <a:ea typeface="+mn-ea"/>
                <a:cs typeface="+mn-cs"/>
              </a:rPr>
              <a:t>Words.</a:t>
            </a:r>
          </a:p>
          <a:p>
            <a:pPr marL="0" indent="0" eaLnBrk="1" hangingPunct="1">
              <a:lnSpc>
                <a:spcPct val="90000"/>
              </a:lnSpc>
              <a:buFontTx/>
              <a:buNone/>
              <a:defRPr/>
            </a:pPr>
            <a:endParaRPr lang="en-GB" sz="2000" dirty="0" smtClean="0">
              <a:ea typeface="+mn-ea"/>
              <a:cs typeface="+mn-cs"/>
            </a:endParaRPr>
          </a:p>
        </p:txBody>
      </p:sp>
    </p:spTree>
    <p:extLst>
      <p:ext uri="{BB962C8B-B14F-4D97-AF65-F5344CB8AC3E}">
        <p14:creationId xmlns:p14="http://schemas.microsoft.com/office/powerpoint/2010/main" val="340333820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Data collection methods (typical)</a:t>
            </a:r>
            <a:endParaRPr lang="en-US" dirty="0"/>
          </a:p>
        </p:txBody>
      </p:sp>
      <p:sp>
        <p:nvSpPr>
          <p:cNvPr id="3" name="Content Placeholder 2"/>
          <p:cNvSpPr>
            <a:spLocks noGrp="1"/>
          </p:cNvSpPr>
          <p:nvPr>
            <p:ph sz="half" idx="1"/>
          </p:nvPr>
        </p:nvSpPr>
        <p:spPr/>
        <p:txBody>
          <a:bodyPr>
            <a:normAutofit lnSpcReduction="10000"/>
          </a:bodyPr>
          <a:lstStyle/>
          <a:p>
            <a:pPr marL="0" indent="0">
              <a:buNone/>
            </a:pPr>
            <a:r>
              <a:rPr lang="en-US" sz="2400" b="1" dirty="0" smtClean="0"/>
              <a:t>Qualitative</a:t>
            </a:r>
          </a:p>
          <a:p>
            <a:r>
              <a:rPr lang="en-US" dirty="0" smtClean="0">
                <a:solidFill>
                  <a:srgbClr val="EBF98B"/>
                </a:solidFill>
              </a:rPr>
              <a:t>Interviews</a:t>
            </a:r>
          </a:p>
          <a:p>
            <a:pPr lvl="1"/>
            <a:r>
              <a:rPr lang="en-US" dirty="0" smtClean="0"/>
              <a:t>Perspectives</a:t>
            </a:r>
          </a:p>
          <a:p>
            <a:pPr lvl="1"/>
            <a:r>
              <a:rPr lang="en-US" dirty="0" smtClean="0"/>
              <a:t>Experiences</a:t>
            </a:r>
          </a:p>
          <a:p>
            <a:r>
              <a:rPr lang="en-US" dirty="0" smtClean="0"/>
              <a:t>Joining in with a stakeholder group (shadowing a bank manager)</a:t>
            </a:r>
          </a:p>
          <a:p>
            <a:r>
              <a:rPr lang="en-US" dirty="0" smtClean="0"/>
              <a:t>Historical accounts (</a:t>
            </a:r>
          </a:p>
          <a:p>
            <a:r>
              <a:rPr lang="en-US" dirty="0" smtClean="0"/>
              <a:t>Immersion in a culture</a:t>
            </a:r>
          </a:p>
          <a:p>
            <a:endParaRPr lang="en-US" dirty="0" smtClean="0"/>
          </a:p>
        </p:txBody>
      </p:sp>
      <p:sp>
        <p:nvSpPr>
          <p:cNvPr id="4" name="Content Placeholder 3"/>
          <p:cNvSpPr>
            <a:spLocks noGrp="1"/>
          </p:cNvSpPr>
          <p:nvPr>
            <p:ph sz="half" idx="2"/>
          </p:nvPr>
        </p:nvSpPr>
        <p:spPr/>
        <p:txBody>
          <a:bodyPr>
            <a:normAutofit lnSpcReduction="10000"/>
          </a:bodyPr>
          <a:lstStyle/>
          <a:p>
            <a:pPr marL="0" indent="0">
              <a:buNone/>
            </a:pPr>
            <a:r>
              <a:rPr lang="en-US" sz="2400" b="1" dirty="0" smtClean="0"/>
              <a:t>Quantitative</a:t>
            </a:r>
          </a:p>
          <a:p>
            <a:r>
              <a:rPr lang="en-US" dirty="0" smtClean="0">
                <a:solidFill>
                  <a:srgbClr val="EBF98B"/>
                </a:solidFill>
              </a:rPr>
              <a:t>Surveys or questionnaires</a:t>
            </a:r>
          </a:p>
          <a:p>
            <a:r>
              <a:rPr lang="en-US" dirty="0" smtClean="0"/>
              <a:t>Experiments</a:t>
            </a:r>
          </a:p>
          <a:p>
            <a:r>
              <a:rPr lang="en-US" dirty="0" smtClean="0"/>
              <a:t>Simulations</a:t>
            </a:r>
          </a:p>
          <a:p>
            <a:endParaRPr lang="en-US" dirty="0"/>
          </a:p>
        </p:txBody>
      </p:sp>
      <p:pic>
        <p:nvPicPr>
          <p:cNvPr id="5" name="Picture 4" descr="imgres.jp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478681" y="4051450"/>
            <a:ext cx="2000712" cy="1331383"/>
          </a:xfrm>
          <a:prstGeom prst="rect">
            <a:avLst/>
          </a:prstGeom>
        </p:spPr>
      </p:pic>
      <p:pic>
        <p:nvPicPr>
          <p:cNvPr id="6" name="Picture 5" descr="images.jp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062693" y="4953151"/>
            <a:ext cx="1979854" cy="1300843"/>
          </a:xfrm>
          <a:prstGeom prst="rect">
            <a:avLst/>
          </a:prstGeom>
        </p:spPr>
      </p:pic>
    </p:spTree>
    <p:extLst>
      <p:ext uri="{BB962C8B-B14F-4D97-AF65-F5344CB8AC3E}">
        <p14:creationId xmlns:p14="http://schemas.microsoft.com/office/powerpoint/2010/main" val="72199218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Title 1"/>
          <p:cNvSpPr>
            <a:spLocks noGrp="1"/>
          </p:cNvSpPr>
          <p:nvPr>
            <p:ph type="title"/>
          </p:nvPr>
        </p:nvSpPr>
        <p:spPr/>
        <p:txBody>
          <a:bodyPr/>
          <a:lstStyle/>
          <a:p>
            <a:r>
              <a:rPr lang="en-GB" b="1">
                <a:latin typeface="Arial" charset="0"/>
                <a:ea typeface="ＭＳ Ｐゴシック" charset="0"/>
              </a:rPr>
              <a:t>What do we mean by ethics?</a:t>
            </a:r>
          </a:p>
        </p:txBody>
      </p:sp>
      <p:sp>
        <p:nvSpPr>
          <p:cNvPr id="3075" name="Content Placeholder 2"/>
          <p:cNvSpPr>
            <a:spLocks noGrp="1"/>
          </p:cNvSpPr>
          <p:nvPr>
            <p:ph idx="1"/>
          </p:nvPr>
        </p:nvSpPr>
        <p:spPr/>
        <p:txBody>
          <a:bodyPr/>
          <a:lstStyle/>
          <a:p>
            <a:r>
              <a:rPr lang="en-GB">
                <a:latin typeface="Arial" charset="0"/>
                <a:ea typeface="ＭＳ Ｐゴシック" charset="0"/>
              </a:rPr>
              <a:t>The </a:t>
            </a:r>
            <a:r>
              <a:rPr lang="en-GB" u="sng">
                <a:latin typeface="Arial" charset="0"/>
                <a:ea typeface="ＭＳ Ｐゴシック" charset="0"/>
              </a:rPr>
              <a:t>rules</a:t>
            </a:r>
            <a:r>
              <a:rPr lang="en-GB">
                <a:latin typeface="Arial" charset="0"/>
                <a:ea typeface="ＭＳ Ｐゴシック" charset="0"/>
              </a:rPr>
              <a:t> or </a:t>
            </a:r>
            <a:r>
              <a:rPr lang="en-GB" u="sng">
                <a:latin typeface="Arial" charset="0"/>
                <a:ea typeface="ＭＳ Ｐゴシック" charset="0"/>
              </a:rPr>
              <a:t>standards </a:t>
            </a:r>
            <a:r>
              <a:rPr lang="en-GB">
                <a:latin typeface="Arial" charset="0"/>
                <a:ea typeface="ＭＳ Ｐゴシック" charset="0"/>
              </a:rPr>
              <a:t>governing the conduct of a person or the members of a profession (right)</a:t>
            </a:r>
          </a:p>
          <a:p>
            <a:r>
              <a:rPr lang="en-GB">
                <a:latin typeface="Arial" charset="0"/>
                <a:ea typeface="ＭＳ Ｐゴシック" charset="0"/>
              </a:rPr>
              <a:t>The actions which produce positive </a:t>
            </a:r>
            <a:r>
              <a:rPr lang="en-GB" u="sng">
                <a:latin typeface="Arial" charset="0"/>
                <a:ea typeface="ＭＳ Ｐゴシック" charset="0"/>
              </a:rPr>
              <a:t>consequences</a:t>
            </a:r>
            <a:r>
              <a:rPr lang="en-GB">
                <a:latin typeface="Arial" charset="0"/>
                <a:ea typeface="ＭＳ Ｐゴシック" charset="0"/>
              </a:rPr>
              <a:t> or </a:t>
            </a:r>
            <a:r>
              <a:rPr lang="en-GB" u="sng">
                <a:latin typeface="Arial" charset="0"/>
                <a:ea typeface="ＭＳ Ｐゴシック" charset="0"/>
              </a:rPr>
              <a:t>outcomes</a:t>
            </a:r>
            <a:r>
              <a:rPr lang="en-GB">
                <a:latin typeface="Arial" charset="0"/>
                <a:ea typeface="ＭＳ Ｐゴシック" charset="0"/>
              </a:rPr>
              <a:t> for those involved (good)</a:t>
            </a:r>
          </a:p>
          <a:p>
            <a:endParaRPr lang="en-GB">
              <a:latin typeface="Arial" charset="0"/>
              <a:ea typeface="ＭＳ Ｐゴシック" charset="0"/>
            </a:endParaRPr>
          </a:p>
        </p:txBody>
      </p:sp>
      <p:pic>
        <p:nvPicPr>
          <p:cNvPr id="2" name="Picture 1" descr="imgres.jp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245507" y="3916830"/>
            <a:ext cx="3822700" cy="2120900"/>
          </a:xfrm>
          <a:prstGeom prst="rect">
            <a:avLst/>
          </a:prstGeom>
        </p:spPr>
      </p:pic>
    </p:spTree>
    <p:extLst>
      <p:ext uri="{BB962C8B-B14F-4D97-AF65-F5344CB8AC3E}">
        <p14:creationId xmlns:p14="http://schemas.microsoft.com/office/powerpoint/2010/main" val="2277547721"/>
      </p:ext>
    </p:extLst>
  </p:cSld>
  <p:clrMapOvr>
    <a:masterClrMapping/>
  </p:clrMapOvr>
  <p:timing>
    <p:tnLst>
      <p:par>
        <p:cTn xmlns:p14="http://schemas.microsoft.com/office/powerpoint/2010/mai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Title 1"/>
          <p:cNvSpPr>
            <a:spLocks noGrp="1"/>
          </p:cNvSpPr>
          <p:nvPr>
            <p:ph type="title"/>
          </p:nvPr>
        </p:nvSpPr>
        <p:spPr>
          <a:xfrm>
            <a:off x="685800" y="404813"/>
            <a:ext cx="7772400" cy="1152525"/>
          </a:xfrm>
        </p:spPr>
        <p:txBody>
          <a:bodyPr/>
          <a:lstStyle/>
          <a:p>
            <a:r>
              <a:rPr lang="en-GB" b="1">
                <a:latin typeface="Arial" charset="0"/>
                <a:ea typeface="ＭＳ Ｐゴシック" charset="0"/>
              </a:rPr>
              <a:t>Why Research Ethics?</a:t>
            </a:r>
          </a:p>
        </p:txBody>
      </p:sp>
      <p:sp>
        <p:nvSpPr>
          <p:cNvPr id="4099" name="Content Placeholder 2"/>
          <p:cNvSpPr>
            <a:spLocks noGrp="1"/>
          </p:cNvSpPr>
          <p:nvPr>
            <p:ph idx="1"/>
          </p:nvPr>
        </p:nvSpPr>
        <p:spPr>
          <a:xfrm>
            <a:off x="685800" y="1628775"/>
            <a:ext cx="7772400" cy="4467225"/>
          </a:xfrm>
        </p:spPr>
        <p:txBody>
          <a:bodyPr/>
          <a:lstStyle/>
          <a:p>
            <a:r>
              <a:rPr lang="en-GB" b="1">
                <a:latin typeface="Arial" charset="0"/>
                <a:ea typeface="ＭＳ Ｐゴシック" charset="0"/>
              </a:rPr>
              <a:t>System of research governance</a:t>
            </a:r>
            <a:r>
              <a:rPr lang="en-GB">
                <a:latin typeface="Arial" charset="0"/>
                <a:ea typeface="ＭＳ Ｐゴシック" charset="0"/>
              </a:rPr>
              <a:t>:</a:t>
            </a:r>
          </a:p>
          <a:p>
            <a:endParaRPr lang="en-GB">
              <a:latin typeface="Arial" charset="0"/>
              <a:ea typeface="ＭＳ Ｐゴシック" charset="0"/>
            </a:endParaRPr>
          </a:p>
          <a:p>
            <a:r>
              <a:rPr lang="en-GB" sz="2400">
                <a:latin typeface="Arial" charset="0"/>
                <a:ea typeface="ＭＳ Ｐゴシック" charset="0"/>
              </a:rPr>
              <a:t>To enhance the quality and integrity of research;</a:t>
            </a:r>
          </a:p>
          <a:p>
            <a:r>
              <a:rPr lang="en-GB" sz="2400">
                <a:latin typeface="Arial" charset="0"/>
                <a:ea typeface="ＭＳ Ｐゴシック" charset="0"/>
              </a:rPr>
              <a:t>To protect the rights and welfare of participants and minimise the risk of physical and mental discomfort, harm and danger from research procedures</a:t>
            </a:r>
            <a:r>
              <a:rPr lang="en-GB">
                <a:latin typeface="Arial" charset="0"/>
                <a:ea typeface="ＭＳ Ｐゴシック" charset="0"/>
              </a:rPr>
              <a:t>;</a:t>
            </a:r>
          </a:p>
          <a:p>
            <a:r>
              <a:rPr lang="en-GB" sz="2400">
                <a:latin typeface="Arial" charset="0"/>
                <a:ea typeface="ＭＳ Ｐゴシック" charset="0"/>
              </a:rPr>
              <a:t>To protect the welfare of researchers and their right to carry out legitimate investigations;</a:t>
            </a:r>
          </a:p>
        </p:txBody>
      </p:sp>
    </p:spTree>
    <p:extLst>
      <p:ext uri="{BB962C8B-B14F-4D97-AF65-F5344CB8AC3E}">
        <p14:creationId xmlns:p14="http://schemas.microsoft.com/office/powerpoint/2010/main" val="1323470349"/>
      </p:ext>
    </p:extLst>
  </p:cSld>
  <p:clrMapOvr>
    <a:masterClrMapping/>
  </p:clrMapOvr>
  <p:timing>
    <p:tnLst>
      <p:par>
        <p:cTn xmlns:p14="http://schemas.microsoft.com/office/powerpoint/2010/mai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p:cNvSpPr>
            <a:spLocks noGrp="1"/>
          </p:cNvSpPr>
          <p:nvPr>
            <p:ph type="title"/>
          </p:nvPr>
        </p:nvSpPr>
        <p:spPr/>
        <p:txBody>
          <a:bodyPr>
            <a:normAutofit fontScale="90000"/>
          </a:bodyPr>
          <a:lstStyle/>
          <a:p>
            <a:pPr eaLnBrk="1" hangingPunct="1"/>
            <a:r>
              <a:rPr lang="en-GB" dirty="0" smtClean="0">
                <a:latin typeface="Arial" charset="0"/>
                <a:ea typeface="ＭＳ Ｐゴシック" charset="0"/>
              </a:rPr>
              <a:t>Some principles </a:t>
            </a:r>
            <a:r>
              <a:rPr lang="en-GB" dirty="0">
                <a:latin typeface="Arial" charset="0"/>
                <a:ea typeface="ＭＳ Ｐゴシック" charset="0"/>
              </a:rPr>
              <a:t>of ethical research</a:t>
            </a:r>
          </a:p>
        </p:txBody>
      </p:sp>
      <p:sp>
        <p:nvSpPr>
          <p:cNvPr id="6147" name="Content Placeholder 2"/>
          <p:cNvSpPr>
            <a:spLocks noGrp="1"/>
          </p:cNvSpPr>
          <p:nvPr>
            <p:ph idx="1"/>
          </p:nvPr>
        </p:nvSpPr>
        <p:spPr>
          <a:xfrm>
            <a:off x="684213" y="1844675"/>
            <a:ext cx="7772400" cy="4114800"/>
          </a:xfrm>
        </p:spPr>
        <p:txBody>
          <a:bodyPr>
            <a:normAutofit lnSpcReduction="10000"/>
          </a:bodyPr>
          <a:lstStyle/>
          <a:p>
            <a:pPr eaLnBrk="1" hangingPunct="1"/>
            <a:r>
              <a:rPr lang="en-GB" sz="2000" i="1" dirty="0">
                <a:latin typeface="Arial" charset="0"/>
                <a:ea typeface="ＭＳ Ｐゴシック" charset="0"/>
              </a:rPr>
              <a:t>Beneficence</a:t>
            </a:r>
            <a:r>
              <a:rPr lang="en-GB" sz="2000" dirty="0">
                <a:latin typeface="Arial" charset="0"/>
                <a:ea typeface="ＭＳ Ｐゴシック" charset="0"/>
              </a:rPr>
              <a:t> </a:t>
            </a:r>
          </a:p>
          <a:p>
            <a:pPr lvl="1" eaLnBrk="1" hangingPunct="1"/>
            <a:r>
              <a:rPr lang="en-GB" sz="1800" dirty="0">
                <a:latin typeface="Arial" charset="0"/>
                <a:ea typeface="ＭＳ Ｐゴシック" charset="0"/>
              </a:rPr>
              <a:t>maximizing good outcomes for science, humanity, and the individual research participants while avoiding or minimizing unnecessary risk, harm, or wrong.</a:t>
            </a:r>
          </a:p>
          <a:p>
            <a:pPr eaLnBrk="1" hangingPunct="1"/>
            <a:r>
              <a:rPr lang="en-GB" sz="2000" i="1" dirty="0">
                <a:latin typeface="Arial" charset="0"/>
                <a:ea typeface="ＭＳ Ｐゴシック" charset="0"/>
              </a:rPr>
              <a:t>Respect</a:t>
            </a:r>
            <a:r>
              <a:rPr lang="en-GB" sz="2000" dirty="0">
                <a:latin typeface="Arial" charset="0"/>
                <a:ea typeface="ＭＳ Ｐゴシック" charset="0"/>
              </a:rPr>
              <a:t> </a:t>
            </a:r>
          </a:p>
          <a:p>
            <a:pPr lvl="1" eaLnBrk="1" hangingPunct="1"/>
            <a:r>
              <a:rPr lang="en-GB" sz="1800" dirty="0">
                <a:latin typeface="Arial" charset="0"/>
                <a:ea typeface="ＭＳ Ｐゴシック" charset="0"/>
              </a:rPr>
              <a:t>protecting the autonomy of persons, with courtesy and respect for individuals as persons, including those who are not autonomous</a:t>
            </a:r>
          </a:p>
          <a:p>
            <a:pPr eaLnBrk="1" hangingPunct="1"/>
            <a:r>
              <a:rPr lang="en-GB" sz="2000" i="1" dirty="0">
                <a:latin typeface="Arial" charset="0"/>
                <a:ea typeface="ＭＳ Ｐゴシック" charset="0"/>
              </a:rPr>
              <a:t>Justice</a:t>
            </a:r>
            <a:r>
              <a:rPr lang="en-GB" sz="2000" dirty="0">
                <a:latin typeface="Arial" charset="0"/>
                <a:ea typeface="ＭＳ Ｐゴシック" charset="0"/>
              </a:rPr>
              <a:t> </a:t>
            </a:r>
          </a:p>
          <a:p>
            <a:pPr lvl="1" eaLnBrk="1" hangingPunct="1"/>
            <a:r>
              <a:rPr lang="en-GB" sz="1800" dirty="0">
                <a:latin typeface="Arial" charset="0"/>
                <a:ea typeface="ＭＳ Ｐゴシック" charset="0"/>
              </a:rPr>
              <a:t>ensuring reasonable, </a:t>
            </a:r>
            <a:r>
              <a:rPr lang="en-GB" sz="1800" dirty="0" err="1">
                <a:latin typeface="Arial" charset="0"/>
                <a:ea typeface="ＭＳ Ｐゴシック" charset="0"/>
              </a:rPr>
              <a:t>nonexploitative</a:t>
            </a:r>
            <a:r>
              <a:rPr lang="en-GB" sz="1800" dirty="0">
                <a:latin typeface="Arial" charset="0"/>
                <a:ea typeface="ＭＳ Ｐゴシック" charset="0"/>
              </a:rPr>
              <a:t>, and carefully considered procedures and their fair administration; fair distribution of costs and benefits among persons and groups </a:t>
            </a:r>
          </a:p>
          <a:p>
            <a:pPr algn="r" eaLnBrk="1" hangingPunct="1"/>
            <a:r>
              <a:rPr lang="en-GB" sz="1200" dirty="0">
                <a:latin typeface="Arial" charset="0"/>
                <a:ea typeface="ＭＳ Ｐゴシック" charset="0"/>
              </a:rPr>
              <a:t>(Siebert, 1992, p. 18)</a:t>
            </a:r>
          </a:p>
          <a:p>
            <a:pPr eaLnBrk="1" hangingPunct="1"/>
            <a:endParaRPr lang="en-GB" sz="2000" dirty="0">
              <a:latin typeface="Arial" charset="0"/>
              <a:ea typeface="ＭＳ Ｐゴシック" charset="0"/>
            </a:endParaRPr>
          </a:p>
        </p:txBody>
      </p:sp>
    </p:spTree>
    <p:extLst>
      <p:ext uri="{BB962C8B-B14F-4D97-AF65-F5344CB8AC3E}">
        <p14:creationId xmlns:p14="http://schemas.microsoft.com/office/powerpoint/2010/main" val="112985862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Title 1"/>
          <p:cNvSpPr>
            <a:spLocks noGrp="1"/>
          </p:cNvSpPr>
          <p:nvPr>
            <p:ph type="title"/>
          </p:nvPr>
        </p:nvSpPr>
        <p:spPr/>
        <p:txBody>
          <a:bodyPr/>
          <a:lstStyle/>
          <a:p>
            <a:pPr eaLnBrk="1" hangingPunct="1"/>
            <a:r>
              <a:rPr lang="en-GB">
                <a:latin typeface="Arial" charset="0"/>
                <a:ea typeface="ＭＳ Ｐゴシック" charset="0"/>
              </a:rPr>
              <a:t>Checklist for ethical research</a:t>
            </a:r>
          </a:p>
        </p:txBody>
      </p:sp>
      <p:sp>
        <p:nvSpPr>
          <p:cNvPr id="7171" name="Content Placeholder 2"/>
          <p:cNvSpPr>
            <a:spLocks noGrp="1"/>
          </p:cNvSpPr>
          <p:nvPr>
            <p:ph sz="half" idx="1"/>
          </p:nvPr>
        </p:nvSpPr>
        <p:spPr/>
        <p:txBody>
          <a:bodyPr/>
          <a:lstStyle/>
          <a:p>
            <a:pPr eaLnBrk="1" hangingPunct="1"/>
            <a:r>
              <a:rPr lang="en-GB">
                <a:latin typeface="Arial" charset="0"/>
                <a:ea typeface="ＭＳ Ｐゴシック" charset="0"/>
              </a:rPr>
              <a:t>Explaining purpose. </a:t>
            </a:r>
          </a:p>
          <a:p>
            <a:pPr eaLnBrk="1" hangingPunct="1"/>
            <a:r>
              <a:rPr lang="en-GB">
                <a:latin typeface="Arial" charset="0"/>
                <a:ea typeface="ＭＳ Ｐゴシック" charset="0"/>
              </a:rPr>
              <a:t>Informed consent.</a:t>
            </a:r>
          </a:p>
          <a:p>
            <a:pPr eaLnBrk="1" hangingPunct="1"/>
            <a:r>
              <a:rPr lang="en-GB">
                <a:latin typeface="Arial" charset="0"/>
                <a:ea typeface="ＭＳ Ｐゴシック" charset="0"/>
              </a:rPr>
              <a:t>Allow withdrawal.</a:t>
            </a:r>
          </a:p>
          <a:p>
            <a:pPr eaLnBrk="1" hangingPunct="1"/>
            <a:r>
              <a:rPr lang="en-GB">
                <a:latin typeface="Arial" charset="0"/>
                <a:ea typeface="ＭＳ Ｐゴシック" charset="0"/>
              </a:rPr>
              <a:t>Promises and reciprocity.  </a:t>
            </a:r>
          </a:p>
          <a:p>
            <a:pPr eaLnBrk="1" hangingPunct="1"/>
            <a:r>
              <a:rPr lang="en-GB">
                <a:latin typeface="Arial" charset="0"/>
                <a:ea typeface="ＭＳ Ｐゴシック" charset="0"/>
              </a:rPr>
              <a:t>Risk assessment. </a:t>
            </a:r>
          </a:p>
          <a:p>
            <a:pPr eaLnBrk="1" hangingPunct="1"/>
            <a:r>
              <a:rPr lang="en-GB">
                <a:latin typeface="Arial" charset="0"/>
                <a:ea typeface="ＭＳ Ｐゴシック" charset="0"/>
              </a:rPr>
              <a:t>Confidentiality.</a:t>
            </a:r>
          </a:p>
          <a:p>
            <a:pPr eaLnBrk="1" hangingPunct="1"/>
            <a:endParaRPr lang="en-GB" sz="3000">
              <a:latin typeface="Arial" charset="0"/>
              <a:ea typeface="ＭＳ Ｐゴシック" charset="0"/>
            </a:endParaRPr>
          </a:p>
        </p:txBody>
      </p:sp>
      <p:sp>
        <p:nvSpPr>
          <p:cNvPr id="7172" name="Content Placeholder 3"/>
          <p:cNvSpPr>
            <a:spLocks noGrp="1"/>
          </p:cNvSpPr>
          <p:nvPr>
            <p:ph sz="half" idx="2"/>
          </p:nvPr>
        </p:nvSpPr>
        <p:spPr/>
        <p:txBody>
          <a:bodyPr/>
          <a:lstStyle/>
          <a:p>
            <a:pPr eaLnBrk="1" hangingPunct="1"/>
            <a:r>
              <a:rPr lang="en-GB">
                <a:latin typeface="Arial" charset="0"/>
                <a:ea typeface="ＭＳ Ｐゴシック" charset="0"/>
              </a:rPr>
              <a:t>Ethical sampling.  </a:t>
            </a:r>
          </a:p>
          <a:p>
            <a:pPr eaLnBrk="1" hangingPunct="1"/>
            <a:r>
              <a:rPr lang="en-GB">
                <a:latin typeface="Arial" charset="0"/>
                <a:ea typeface="ＭＳ Ｐゴシック" charset="0"/>
              </a:rPr>
              <a:t>Data access and ownership.  </a:t>
            </a:r>
          </a:p>
          <a:p>
            <a:pPr eaLnBrk="1" hangingPunct="1"/>
            <a:r>
              <a:rPr lang="en-GB">
                <a:latin typeface="Arial" charset="0"/>
                <a:ea typeface="ＭＳ Ｐゴシック" charset="0"/>
              </a:rPr>
              <a:t>Interviewer mental health. </a:t>
            </a:r>
          </a:p>
          <a:p>
            <a:pPr eaLnBrk="1" hangingPunct="1"/>
            <a:r>
              <a:rPr lang="en-GB">
                <a:latin typeface="Arial" charset="0"/>
                <a:ea typeface="ＭＳ Ｐゴシック" charset="0"/>
              </a:rPr>
              <a:t>Data collection boundaries.  </a:t>
            </a:r>
          </a:p>
          <a:p>
            <a:pPr eaLnBrk="1" hangingPunct="1"/>
            <a:r>
              <a:rPr lang="en-GB">
                <a:latin typeface="Arial" charset="0"/>
                <a:ea typeface="ＭＳ Ｐゴシック" charset="0"/>
              </a:rPr>
              <a:t>Not covert.</a:t>
            </a:r>
          </a:p>
          <a:p>
            <a:endParaRPr lang="en-US">
              <a:latin typeface="Arial" charset="0"/>
              <a:ea typeface="ＭＳ Ｐゴシック" charset="0"/>
            </a:endParaRPr>
          </a:p>
        </p:txBody>
      </p:sp>
    </p:spTree>
    <p:extLst>
      <p:ext uri="{BB962C8B-B14F-4D97-AF65-F5344CB8AC3E}">
        <p14:creationId xmlns:p14="http://schemas.microsoft.com/office/powerpoint/2010/main" val="109647102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Title 1"/>
          <p:cNvSpPr>
            <a:spLocks noGrp="1"/>
          </p:cNvSpPr>
          <p:nvPr>
            <p:ph type="title"/>
          </p:nvPr>
        </p:nvSpPr>
        <p:spPr/>
        <p:txBody>
          <a:bodyPr>
            <a:normAutofit fontScale="90000"/>
          </a:bodyPr>
          <a:lstStyle/>
          <a:p>
            <a:r>
              <a:rPr lang="en-GB">
                <a:latin typeface="Arial" charset="0"/>
                <a:ea typeface="ＭＳ Ｐゴシック" charset="0"/>
              </a:rPr>
              <a:t>Safeguarding children and vulnerable adults</a:t>
            </a:r>
            <a:endParaRPr lang="en-GB" b="1">
              <a:latin typeface="Arial" charset="0"/>
              <a:ea typeface="ＭＳ Ｐゴシック" charset="0"/>
            </a:endParaRPr>
          </a:p>
        </p:txBody>
      </p:sp>
      <p:sp>
        <p:nvSpPr>
          <p:cNvPr id="9219" name="Content Placeholder 2"/>
          <p:cNvSpPr>
            <a:spLocks noGrp="1"/>
          </p:cNvSpPr>
          <p:nvPr>
            <p:ph idx="1"/>
          </p:nvPr>
        </p:nvSpPr>
        <p:spPr>
          <a:xfrm>
            <a:off x="685800" y="2133600"/>
            <a:ext cx="7772400" cy="3962400"/>
          </a:xfrm>
        </p:spPr>
        <p:txBody>
          <a:bodyPr/>
          <a:lstStyle/>
          <a:p>
            <a:r>
              <a:rPr lang="en-GB" sz="2400">
                <a:latin typeface="Arial" charset="0"/>
                <a:ea typeface="ＭＳ Ｐゴシック" charset="0"/>
              </a:rPr>
              <a:t>Staff undertaking research work which involves one-to-one or other unsupervised contact with children or vulnerable adults will be required to obtain a Criminal Records Bureau (CRB) check. </a:t>
            </a:r>
          </a:p>
          <a:p>
            <a:r>
              <a:rPr lang="en-GB" sz="2400">
                <a:latin typeface="Arial" charset="0"/>
                <a:ea typeface="ＭＳ Ｐゴシック" charset="0"/>
              </a:rPr>
              <a:t>Applications should be submitted for approval as early as possible. All projects must be signed off from an ethics perspective before that part of the work for which approval is being sought begins. </a:t>
            </a:r>
          </a:p>
          <a:p>
            <a:pPr>
              <a:buFontTx/>
              <a:buNone/>
            </a:pPr>
            <a:endParaRPr lang="en-GB" sz="2400">
              <a:latin typeface="Arial" charset="0"/>
              <a:ea typeface="ＭＳ Ｐゴシック" charset="0"/>
            </a:endParaRPr>
          </a:p>
        </p:txBody>
      </p:sp>
    </p:spTree>
    <p:extLst>
      <p:ext uri="{BB962C8B-B14F-4D97-AF65-F5344CB8AC3E}">
        <p14:creationId xmlns:p14="http://schemas.microsoft.com/office/powerpoint/2010/main" val="1191109019"/>
      </p:ext>
    </p:extLst>
  </p:cSld>
  <p:clrMapOvr>
    <a:masterClrMapping/>
  </p:clrMapOvr>
  <p:timing>
    <p:tnLst>
      <p:par>
        <p:cTn xmlns:p14="http://schemas.microsoft.com/office/powerpoint/2010/main" id="1" dur="indefinite" restart="never" nodeType="tmRoot"/>
      </p:par>
    </p:tnLst>
  </p:timing>
</p:sld>
</file>

<file path=ppt/theme/theme1.xml><?xml version="1.0" encoding="utf-8"?>
<a:theme xmlns:a="http://schemas.openxmlformats.org/drawingml/2006/main" name="Revolution">
  <a:themeElements>
    <a:clrScheme name="Revolution">
      <a:dk1>
        <a:sysClr val="windowText" lastClr="000000"/>
      </a:dk1>
      <a:lt1>
        <a:sysClr val="window" lastClr="FFFFFF"/>
      </a:lt1>
      <a:dk2>
        <a:srgbClr val="1B3861"/>
      </a:dk2>
      <a:lt2>
        <a:srgbClr val="38ABED"/>
      </a:lt2>
      <a:accent1>
        <a:srgbClr val="0C5986"/>
      </a:accent1>
      <a:accent2>
        <a:srgbClr val="DDF53D"/>
      </a:accent2>
      <a:accent3>
        <a:srgbClr val="508709"/>
      </a:accent3>
      <a:accent4>
        <a:srgbClr val="BF5E00"/>
      </a:accent4>
      <a:accent5>
        <a:srgbClr val="9C0001"/>
      </a:accent5>
      <a:accent6>
        <a:srgbClr val="660075"/>
      </a:accent6>
      <a:hlink>
        <a:srgbClr val="ABF24D"/>
      </a:hlink>
      <a:folHlink>
        <a:srgbClr val="A0E7FB"/>
      </a:folHlink>
    </a:clrScheme>
    <a:fontScheme name="Revolution">
      <a:majorFont>
        <a:latin typeface="Trebuchet MS"/>
        <a:ea typeface=""/>
        <a:cs typeface=""/>
        <a:font script="Jpan" typeface="ＭＳ ゴシック"/>
        <a:font script="Hans" typeface="宋体"/>
        <a:font script="Hant" typeface="新細明體"/>
      </a:majorFont>
      <a:minorFont>
        <a:latin typeface="Trebuchet MS"/>
        <a:ea typeface=""/>
        <a:cs typeface=""/>
        <a:font script="Jpan" typeface="ＭＳ ゴシック"/>
        <a:font script="Hans" typeface="宋体"/>
        <a:font script="Hant" typeface="新細明體"/>
      </a:minorFont>
    </a:fontScheme>
    <a:fmtScheme name="Revolution">
      <a:fillStyleLst>
        <a:solidFill>
          <a:schemeClr val="phClr"/>
        </a:solidFill>
        <a:solidFill>
          <a:schemeClr val="phClr"/>
        </a:soli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31750" cap="flat" cmpd="sng" algn="ctr">
          <a:solidFill>
            <a:schemeClr val="phClr"/>
          </a:solidFill>
          <a:prstDash val="solid"/>
        </a:ln>
        <a:ln w="38100" cap="flat" cmpd="sng" algn="ctr">
          <a:solidFill>
            <a:schemeClr val="phClr"/>
          </a:solidFill>
          <a:prstDash val="solid"/>
        </a:ln>
      </a:lnStyleLst>
      <a:effectStyleLst>
        <a:effectStyle>
          <a:effectLst/>
        </a:effectStyle>
        <a:effectStyle>
          <a:effectLst>
            <a:innerShdw blurRad="50800" dist="25400" dir="10800000">
              <a:srgbClr val="808080">
                <a:alpha val="75000"/>
              </a:srgbClr>
            </a:innerShdw>
          </a:effectLst>
        </a:effectStyle>
        <a:effectStyle>
          <a:effectLst>
            <a:innerShdw blurRad="50800" dist="25400" dir="13500000">
              <a:srgbClr val="808080">
                <a:alpha val="75000"/>
              </a:srgbClr>
            </a:innerShdw>
            <a:outerShdw blurRad="63500" dist="50800" dir="5400000" algn="br" rotWithShape="0">
              <a:srgbClr val="000000">
                <a:alpha val="35000"/>
              </a:srgbClr>
            </a:outerShdw>
          </a:effectLst>
          <a:scene3d>
            <a:camera prst="orthographicFront">
              <a:rot lat="0" lon="0" rev="0"/>
            </a:camera>
            <a:lightRig rig="threePt" dir="tl">
              <a:rot lat="0" lon="0" rev="11400000"/>
            </a:lightRig>
          </a:scene3d>
          <a:sp3d contourW="12700" prstMaterial="softmetal">
            <a:bevelT w="63500" h="25400" prst="angle"/>
            <a:contourClr>
              <a:schemeClr val="phClr"/>
            </a:contourClr>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rtlCol="0" anchor="ctr"/>
      <a:lstStyle>
        <a:defPPr algn="ctr">
          <a:defRPr/>
        </a:defP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docProps/app.xml><?xml version="1.0" encoding="utf-8"?>
<Properties xmlns="http://schemas.openxmlformats.org/officeDocument/2006/extended-properties" xmlns:vt="http://schemas.openxmlformats.org/officeDocument/2006/docPropsVTypes">
  <Template>Revolution.thmx</Template>
  <TotalTime>235</TotalTime>
  <Words>545</Words>
  <Application>Microsoft Macintosh PowerPoint</Application>
  <PresentationFormat>On-screen Show (4:3)</PresentationFormat>
  <Paragraphs>85</Paragraphs>
  <Slides>11</Slides>
  <Notes>0</Notes>
  <HiddenSlides>0</HiddenSlides>
  <MMClips>0</MMClips>
  <ScaleCrop>false</ScaleCrop>
  <HeadingPairs>
    <vt:vector size="4" baseType="variant">
      <vt:variant>
        <vt:lpstr>Theme</vt:lpstr>
      </vt:variant>
      <vt:variant>
        <vt:i4>1</vt:i4>
      </vt:variant>
      <vt:variant>
        <vt:lpstr>Slide Titles</vt:lpstr>
      </vt:variant>
      <vt:variant>
        <vt:i4>11</vt:i4>
      </vt:variant>
    </vt:vector>
  </HeadingPairs>
  <TitlesOfParts>
    <vt:vector size="12" baseType="lpstr">
      <vt:lpstr>Revolution</vt:lpstr>
      <vt:lpstr>Pre-induction week</vt:lpstr>
      <vt:lpstr>Typical steps in research</vt:lpstr>
      <vt:lpstr>Introduction to research paradigms</vt:lpstr>
      <vt:lpstr>Two overarching paradigms</vt:lpstr>
      <vt:lpstr>Basic differences in approach</vt:lpstr>
      <vt:lpstr>Data collection methods (typical)</vt:lpstr>
      <vt:lpstr>What do we mean by ethics?</vt:lpstr>
      <vt:lpstr>Why Research Ethics?</vt:lpstr>
      <vt:lpstr>Some principles of ethical research</vt:lpstr>
      <vt:lpstr>Checklist for ethical research</vt:lpstr>
      <vt:lpstr>Safeguarding children and vulnerable adults</vt:lpstr>
    </vt:vector>
  </TitlesOfParts>
  <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Pre-induction week</dc:title>
  <dc:creator>Alex Bell</dc:creator>
  <cp:lastModifiedBy>Alex Bell</cp:lastModifiedBy>
  <cp:revision>11</cp:revision>
  <dcterms:created xsi:type="dcterms:W3CDTF">2016-05-15T21:11:48Z</dcterms:created>
  <dcterms:modified xsi:type="dcterms:W3CDTF">2017-01-29T19:01:25Z</dcterms:modified>
</cp:coreProperties>
</file>