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9" r:id="rId3"/>
    <p:sldId id="260" r:id="rId4"/>
    <p:sldId id="258" r:id="rId5"/>
    <p:sldId id="257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6" y="3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127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925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871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491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545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676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699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83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533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363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552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36D0D-2752-44A2-9BD2-8B5E68A17D01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542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moodle.uwtsd.ac.uk/course/view.php?id=630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A25D70-4A55-4F72-B9C5-A69CDBF4D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957100-6D8B-4161-9F2F-C0A949EC84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BD8B065-EE51-4AE2-A94C-86249998FD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073914" y="1666927"/>
            <a:ext cx="7135649" cy="2387918"/>
          </a:xfrm>
        </p:spPr>
        <p:txBody>
          <a:bodyPr anchor="b">
            <a:normAutofit fontScale="90000"/>
          </a:bodyPr>
          <a:lstStyle/>
          <a:p>
            <a:r>
              <a:rPr lang="en-GB" sz="4400" dirty="0">
                <a:solidFill>
                  <a:schemeClr val="tx2"/>
                </a:solidFill>
              </a:rPr>
              <a:t>ACCB4017 Software Development</a:t>
            </a:r>
            <a:br>
              <a:rPr lang="en-GB" sz="4400" dirty="0">
                <a:solidFill>
                  <a:schemeClr val="tx2"/>
                </a:solidFill>
              </a:rPr>
            </a:br>
            <a:br>
              <a:rPr lang="en-GB" sz="3600" dirty="0">
                <a:solidFill>
                  <a:schemeClr val="tx2"/>
                </a:solidFill>
              </a:rPr>
            </a:br>
            <a:r>
              <a:rPr lang="en-GB" sz="3600" dirty="0">
                <a:solidFill>
                  <a:schemeClr val="tx2"/>
                </a:solidFill>
              </a:rPr>
              <a:t>(Software Engineering,</a:t>
            </a:r>
            <a:br>
              <a:rPr lang="en-GB" sz="3600" dirty="0">
                <a:solidFill>
                  <a:schemeClr val="tx2"/>
                </a:solidFill>
              </a:rPr>
            </a:br>
            <a:r>
              <a:rPr lang="en-GB" sz="3600" dirty="0">
                <a:solidFill>
                  <a:schemeClr val="tx2"/>
                </a:solidFill>
              </a:rPr>
              <a:t>Games Development and [some] Applied Computing students)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32568" y="4551141"/>
            <a:ext cx="5449982" cy="1229198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2"/>
                </a:solidFill>
              </a:rPr>
              <a:t>20 credits</a:t>
            </a:r>
          </a:p>
          <a:p>
            <a:r>
              <a:rPr lang="en-GB" sz="3200" dirty="0">
                <a:solidFill>
                  <a:schemeClr val="tx2"/>
                </a:solidFill>
              </a:rPr>
              <a:t>Semester 1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8999293-B054-4B57-A26F-D04C2BB113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43336"/>
            <a:ext cx="5163047" cy="2657478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5E505D8A-F41A-450D-A648-E77DF6B8D8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2BD6DCE-6A81-4F34-9958-67B578EA16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C462BE8-CD72-48CF-8A7B-C716D2B99E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C2CDB70-40F1-4D00-8F17-A532E732EB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61945C4-D997-42F3-B59A-984CF00667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4651FE4A-9487-43BE-A388-134535743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F44B0EF3-9992-4B95-8A43-6206B3FC3F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41B1C1F-C2FE-4C47-9D74-ADB9B53F4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1048177B-A49E-4E24-9007-07A0EDD6A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32234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8564" y="871579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4000" b="1" dirty="0">
                <a:solidFill>
                  <a:schemeClr val="tx2"/>
                </a:solidFill>
              </a:rPr>
              <a:t>Brief overview of module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8564" y="2884256"/>
            <a:ext cx="9833548" cy="3410408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tx2"/>
                </a:solidFill>
              </a:rPr>
              <a:t>Introduction to programming concepts: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	- Procedural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	- C  (note: not C++ or C#!)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	- Fundamental concepts of programming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	 </a:t>
            </a:r>
            <a:r>
              <a:rPr lang="en-GB" sz="2400" dirty="0" err="1">
                <a:solidFill>
                  <a:schemeClr val="tx2"/>
                </a:solidFill>
              </a:rPr>
              <a:t>eg</a:t>
            </a:r>
            <a:r>
              <a:rPr lang="en-GB" sz="2400" dirty="0">
                <a:solidFill>
                  <a:schemeClr val="tx2"/>
                </a:solidFill>
              </a:rPr>
              <a:t> input and output, decisions, loops, arrays, 		  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 	functions, structures, pointers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7599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9226" y="1594707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dirty="0">
                <a:solidFill>
                  <a:schemeClr val="tx2"/>
                </a:solidFill>
              </a:rPr>
              <a:t>Software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9226" y="3329677"/>
            <a:ext cx="9833548" cy="2457269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>
                <a:solidFill>
                  <a:schemeClr val="tx2"/>
                </a:solidFill>
              </a:rPr>
              <a:t>Code editor – Visual Studio Enterprise Edition 2022</a:t>
            </a:r>
          </a:p>
          <a:p>
            <a:pPr>
              <a:buFontTx/>
              <a:buChar char="-"/>
            </a:pPr>
            <a:endParaRPr lang="en-GB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dirty="0">
                <a:solidFill>
                  <a:schemeClr val="tx2"/>
                </a:solidFill>
              </a:rPr>
              <a:t>Software is freely downloadable from Microsoft Azure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85603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78564" y="164104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dirty="0">
                <a:solidFill>
                  <a:schemeClr val="tx2"/>
                </a:solidFill>
              </a:rPr>
              <a:t>Assessment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6613" y="1525687"/>
            <a:ext cx="9833548" cy="431177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</a:rPr>
              <a:t>Assignment (70%)</a:t>
            </a:r>
          </a:p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</a:rPr>
              <a:t>In-class test (30%)</a:t>
            </a:r>
          </a:p>
          <a:p>
            <a:pPr marL="0" indent="0">
              <a:buNone/>
            </a:pPr>
            <a:endParaRPr lang="en-GB" sz="38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3800" u="sng" dirty="0">
                <a:solidFill>
                  <a:schemeClr val="tx2"/>
                </a:solidFill>
              </a:rPr>
              <a:t>Hand in: </a:t>
            </a:r>
          </a:p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</a:rPr>
              <a:t>Assignment - Programming, in class TBA</a:t>
            </a:r>
            <a:br>
              <a:rPr lang="en-GB" sz="3800" dirty="0">
                <a:solidFill>
                  <a:schemeClr val="tx2"/>
                </a:solidFill>
              </a:rPr>
            </a:br>
            <a:r>
              <a:rPr lang="en-GB" sz="3800" dirty="0">
                <a:solidFill>
                  <a:schemeClr val="tx2"/>
                </a:solidFill>
              </a:rPr>
              <a:t>		  - Test sheets, just after Christmas, </a:t>
            </a:r>
          </a:p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</a:rPr>
              <a:t>		       (around 10</a:t>
            </a:r>
            <a:r>
              <a:rPr lang="en-GB" sz="3800" baseline="30000" dirty="0">
                <a:solidFill>
                  <a:schemeClr val="tx2"/>
                </a:solidFill>
              </a:rPr>
              <a:t>th</a:t>
            </a:r>
            <a:r>
              <a:rPr lang="en-GB" sz="3800" dirty="0">
                <a:solidFill>
                  <a:schemeClr val="tx2"/>
                </a:solidFill>
              </a:rPr>
              <a:t> January)</a:t>
            </a:r>
          </a:p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</a:rPr>
              <a:t>In-class test – after Christmas </a:t>
            </a:r>
          </a:p>
          <a:p>
            <a:pPr marL="0" indent="0">
              <a:buNone/>
            </a:pPr>
            <a:r>
              <a:rPr lang="en-GB" sz="3800" dirty="0">
                <a:solidFill>
                  <a:schemeClr val="tx2"/>
                </a:solidFill>
              </a:rPr>
              <a:t>			(likely Tues 7</a:t>
            </a:r>
            <a:r>
              <a:rPr lang="en-GB" sz="3800" baseline="30000" dirty="0">
                <a:solidFill>
                  <a:schemeClr val="tx2"/>
                </a:solidFill>
              </a:rPr>
              <a:t>th</a:t>
            </a:r>
            <a:r>
              <a:rPr lang="en-GB" sz="3800" dirty="0">
                <a:solidFill>
                  <a:schemeClr val="tx2"/>
                </a:solidFill>
              </a:rPr>
              <a:t> January 2025)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68968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9226" y="3015354"/>
            <a:ext cx="9833548" cy="2771592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2"/>
                </a:solidFill>
              </a:rPr>
              <a:t>Moodle – can we all see the right module tile?</a:t>
            </a:r>
          </a:p>
          <a:p>
            <a:endParaRPr lang="en-GB" sz="3200" dirty="0">
              <a:solidFill>
                <a:schemeClr val="tx2"/>
              </a:solidFill>
            </a:endParaRPr>
          </a:p>
          <a:p>
            <a:pPr fontAlgn="ctr"/>
            <a:r>
              <a:rPr lang="en-GB" sz="3200" u="sng" dirty="0">
                <a:solidFill>
                  <a:schemeClr val="tx2"/>
                </a:solidFill>
                <a:hlinkClick r:id="rId2"/>
              </a:rPr>
              <a:t>L4 - Software Development (SEM 1 - C) (ACCB4017)</a:t>
            </a: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1800" dirty="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CF5A47F0-ACF2-4F10-3657-4AC8AE4D90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8414" y="690586"/>
            <a:ext cx="2400423" cy="1657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727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172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ACCB4017 Software Development  (Software Engineering, Games Development and [some] Applied Computing students)</vt:lpstr>
      <vt:lpstr>Brief overview of module</vt:lpstr>
      <vt:lpstr>Software</vt:lpstr>
      <vt:lpstr>Assessment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 and Mobile Technologies</dc:title>
  <dc:creator>Gaynor Thomas</dc:creator>
  <cp:lastModifiedBy>Gaynor Thomas</cp:lastModifiedBy>
  <cp:revision>24</cp:revision>
  <dcterms:created xsi:type="dcterms:W3CDTF">2020-09-26T08:38:11Z</dcterms:created>
  <dcterms:modified xsi:type="dcterms:W3CDTF">2024-09-26T08:44:43Z</dcterms:modified>
</cp:coreProperties>
</file>