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5" r:id="rId2"/>
    <p:sldMasterId id="2147483670" r:id="rId3"/>
  </p:sldMasterIdLst>
  <p:notesMasterIdLst>
    <p:notesMasterId r:id="rId34"/>
  </p:notesMasterIdLst>
  <p:sldIdLst>
    <p:sldId id="256" r:id="rId4"/>
    <p:sldId id="675" r:id="rId5"/>
    <p:sldId id="677" r:id="rId6"/>
    <p:sldId id="662" r:id="rId7"/>
    <p:sldId id="305" r:id="rId8"/>
    <p:sldId id="308" r:id="rId9"/>
    <p:sldId id="309" r:id="rId10"/>
    <p:sldId id="678" r:id="rId11"/>
    <p:sldId id="307" r:id="rId12"/>
    <p:sldId id="676" r:id="rId13"/>
    <p:sldId id="306" r:id="rId14"/>
    <p:sldId id="348" r:id="rId15"/>
    <p:sldId id="324" r:id="rId16"/>
    <p:sldId id="463" r:id="rId17"/>
    <p:sldId id="660" r:id="rId18"/>
    <p:sldId id="637" r:id="rId19"/>
    <p:sldId id="666" r:id="rId20"/>
    <p:sldId id="671" r:id="rId21"/>
    <p:sldId id="661" r:id="rId22"/>
    <p:sldId id="667" r:id="rId23"/>
    <p:sldId id="663" r:id="rId24"/>
    <p:sldId id="616" r:id="rId25"/>
    <p:sldId id="619" r:id="rId26"/>
    <p:sldId id="668" r:id="rId27"/>
    <p:sldId id="265" r:id="rId28"/>
    <p:sldId id="680" r:id="rId29"/>
    <p:sldId id="682" r:id="rId30"/>
    <p:sldId id="649" r:id="rId31"/>
    <p:sldId id="323" r:id="rId32"/>
    <p:sldId id="422"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7780540-D7EF-4029-8657-6D1467415EF6}" v="29" dt="2026-04-20T20:37:49.8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3004" autoAdjust="0"/>
  </p:normalViewPr>
  <p:slideViewPr>
    <p:cSldViewPr snapToGrid="0">
      <p:cViewPr>
        <p:scale>
          <a:sx n="54" d="100"/>
          <a:sy n="54" d="100"/>
        </p:scale>
        <p:origin x="1347" y="1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microsoft.com/office/2016/11/relationships/changesInfo" Target="changesInfos/changesInfo1.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 Id="rId8" Type="http://schemas.openxmlformats.org/officeDocument/2006/relationships/slide" Target="slides/slide5.xml"/><Relationship Id="rId3"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Akers" userId="fb3c9d12-5c8c-42d7-8dc7-d872d7a3d202" providerId="ADAL" clId="{80AABDCA-A693-4F09-99FD-F26609E442FC}"/>
    <pc:docChg chg="undo custSel addSld delSld modSld sldOrd">
      <pc:chgData name="Rhiannon Akers" userId="fb3c9d12-5c8c-42d7-8dc7-d872d7a3d202" providerId="ADAL" clId="{80AABDCA-A693-4F09-99FD-F26609E442FC}" dt="2026-04-20T20:37:49.820" v="239" actId="1076"/>
      <pc:docMkLst>
        <pc:docMk/>
      </pc:docMkLst>
      <pc:sldChg chg="modSp mod">
        <pc:chgData name="Rhiannon Akers" userId="fb3c9d12-5c8c-42d7-8dc7-d872d7a3d202" providerId="ADAL" clId="{80AABDCA-A693-4F09-99FD-F26609E442FC}" dt="2026-04-20T15:17:08.081" v="70" actId="20577"/>
        <pc:sldMkLst>
          <pc:docMk/>
          <pc:sldMk cId="621330718" sldId="256"/>
        </pc:sldMkLst>
        <pc:spChg chg="mod">
          <ac:chgData name="Rhiannon Akers" userId="fb3c9d12-5c8c-42d7-8dc7-d872d7a3d202" providerId="ADAL" clId="{80AABDCA-A693-4F09-99FD-F26609E442FC}" dt="2026-04-20T15:17:08.081" v="70" actId="20577"/>
          <ac:spMkLst>
            <pc:docMk/>
            <pc:sldMk cId="621330718" sldId="256"/>
            <ac:spMk id="3" creationId="{54411887-1C80-260F-D87D-7AC07129A70B}"/>
          </ac:spMkLst>
        </pc:spChg>
      </pc:sldChg>
      <pc:sldChg chg="addSp modSp add mod modClrScheme chgLayout">
        <pc:chgData name="Rhiannon Akers" userId="fb3c9d12-5c8c-42d7-8dc7-d872d7a3d202" providerId="ADAL" clId="{80AABDCA-A693-4F09-99FD-F26609E442FC}" dt="2026-04-20T15:33:24.590" v="96" actId="700"/>
        <pc:sldMkLst>
          <pc:docMk/>
          <pc:sldMk cId="0" sldId="265"/>
        </pc:sldMkLst>
        <pc:spChg chg="add mod ord">
          <ac:chgData name="Rhiannon Akers" userId="fb3c9d12-5c8c-42d7-8dc7-d872d7a3d202" providerId="ADAL" clId="{80AABDCA-A693-4F09-99FD-F26609E442FC}" dt="2026-04-20T15:33:24.590" v="96" actId="700"/>
          <ac:spMkLst>
            <pc:docMk/>
            <pc:sldMk cId="0" sldId="265"/>
            <ac:spMk id="3" creationId="{2F839803-9603-405D-D891-4D26D2610D9E}"/>
          </ac:spMkLst>
        </pc:spChg>
        <pc:spChg chg="add mod ord">
          <ac:chgData name="Rhiannon Akers" userId="fb3c9d12-5c8c-42d7-8dc7-d872d7a3d202" providerId="ADAL" clId="{80AABDCA-A693-4F09-99FD-F26609E442FC}" dt="2026-04-20T15:33:24.590" v="96" actId="700"/>
          <ac:spMkLst>
            <pc:docMk/>
            <pc:sldMk cId="0" sldId="265"/>
            <ac:spMk id="4" creationId="{BE4FAF9E-266E-2D14-DCBD-28AF5D5BCBD9}"/>
          </ac:spMkLst>
        </pc:spChg>
      </pc:sldChg>
      <pc:sldChg chg="del">
        <pc:chgData name="Rhiannon Akers" userId="fb3c9d12-5c8c-42d7-8dc7-d872d7a3d202" providerId="ADAL" clId="{80AABDCA-A693-4F09-99FD-F26609E442FC}" dt="2026-04-20T15:17:14.546" v="80" actId="47"/>
        <pc:sldMkLst>
          <pc:docMk/>
          <pc:sldMk cId="1255942448" sldId="276"/>
        </pc:sldMkLst>
      </pc:sldChg>
      <pc:sldChg chg="del">
        <pc:chgData name="Rhiannon Akers" userId="fb3c9d12-5c8c-42d7-8dc7-d872d7a3d202" providerId="ADAL" clId="{80AABDCA-A693-4F09-99FD-F26609E442FC}" dt="2026-04-20T15:17:15.904" v="85" actId="47"/>
        <pc:sldMkLst>
          <pc:docMk/>
          <pc:sldMk cId="3799338661" sldId="283"/>
        </pc:sldMkLst>
      </pc:sldChg>
      <pc:sldChg chg="addSp delSp modSp add mod modClrScheme chgLayout">
        <pc:chgData name="Rhiannon Akers" userId="fb3c9d12-5c8c-42d7-8dc7-d872d7a3d202" providerId="ADAL" clId="{80AABDCA-A693-4F09-99FD-F26609E442FC}" dt="2026-04-20T15:36:48.640" v="161" actId="20577"/>
        <pc:sldMkLst>
          <pc:docMk/>
          <pc:sldMk cId="4113894366" sldId="305"/>
        </pc:sldMkLst>
        <pc:spChg chg="mod ord">
          <ac:chgData name="Rhiannon Akers" userId="fb3c9d12-5c8c-42d7-8dc7-d872d7a3d202" providerId="ADAL" clId="{80AABDCA-A693-4F09-99FD-F26609E442FC}" dt="2026-04-20T15:35:01.637" v="101" actId="26606"/>
          <ac:spMkLst>
            <pc:docMk/>
            <pc:sldMk cId="4113894366" sldId="305"/>
            <ac:spMk id="2" creationId="{00000000-0000-0000-0000-000000000000}"/>
          </ac:spMkLst>
        </pc:spChg>
        <pc:spChg chg="add del mod ord">
          <ac:chgData name="Rhiannon Akers" userId="fb3c9d12-5c8c-42d7-8dc7-d872d7a3d202" providerId="ADAL" clId="{80AABDCA-A693-4F09-99FD-F26609E442FC}" dt="2026-04-20T15:35:01.637" v="101" actId="26606"/>
          <ac:spMkLst>
            <pc:docMk/>
            <pc:sldMk cId="4113894366" sldId="305"/>
            <ac:spMk id="3" creationId="{5F56E8CB-9F1A-AAFE-C1EC-A1AB7DCD7363}"/>
          </ac:spMkLst>
        </pc:spChg>
        <pc:spChg chg="mod">
          <ac:chgData name="Rhiannon Akers" userId="fb3c9d12-5c8c-42d7-8dc7-d872d7a3d202" providerId="ADAL" clId="{80AABDCA-A693-4F09-99FD-F26609E442FC}" dt="2026-04-20T15:34:43.871" v="97" actId="21"/>
          <ac:spMkLst>
            <pc:docMk/>
            <pc:sldMk cId="4113894366" sldId="305"/>
            <ac:spMk id="6" creationId="{00000000-0000-0000-0000-000000000000}"/>
          </ac:spMkLst>
        </pc:spChg>
        <pc:graphicFrameChg chg="add mod modGraphic">
          <ac:chgData name="Rhiannon Akers" userId="fb3c9d12-5c8c-42d7-8dc7-d872d7a3d202" providerId="ADAL" clId="{80AABDCA-A693-4F09-99FD-F26609E442FC}" dt="2026-04-20T15:36:48.640" v="161" actId="20577"/>
          <ac:graphicFrameMkLst>
            <pc:docMk/>
            <pc:sldMk cId="4113894366" sldId="305"/>
            <ac:graphicFrameMk id="8" creationId="{CCBC19C8-46E2-BF8B-BA8C-F337DEE9E1A0}"/>
          </ac:graphicFrameMkLst>
        </pc:graphicFrameChg>
      </pc:sldChg>
      <pc:sldChg chg="addSp delSp modSp add mod modClrScheme chgLayout">
        <pc:chgData name="Rhiannon Akers" userId="fb3c9d12-5c8c-42d7-8dc7-d872d7a3d202" providerId="ADAL" clId="{80AABDCA-A693-4F09-99FD-F26609E442FC}" dt="2026-04-20T20:26:06.237" v="170" actId="26606"/>
        <pc:sldMkLst>
          <pc:docMk/>
          <pc:sldMk cId="3391300348" sldId="306"/>
        </pc:sldMkLst>
        <pc:spChg chg="mod ord">
          <ac:chgData name="Rhiannon Akers" userId="fb3c9d12-5c8c-42d7-8dc7-d872d7a3d202" providerId="ADAL" clId="{80AABDCA-A693-4F09-99FD-F26609E442FC}" dt="2026-04-20T20:26:06.237" v="170" actId="26606"/>
          <ac:spMkLst>
            <pc:docMk/>
            <pc:sldMk cId="3391300348" sldId="306"/>
            <ac:spMk id="2" creationId="{00000000-0000-0000-0000-000000000000}"/>
          </ac:spMkLst>
        </pc:spChg>
        <pc:spChg chg="add del mod ord">
          <ac:chgData name="Rhiannon Akers" userId="fb3c9d12-5c8c-42d7-8dc7-d872d7a3d202" providerId="ADAL" clId="{80AABDCA-A693-4F09-99FD-F26609E442FC}" dt="2026-04-20T20:26:06.237" v="170" actId="26606"/>
          <ac:spMkLst>
            <pc:docMk/>
            <pc:sldMk cId="3391300348" sldId="306"/>
            <ac:spMk id="3" creationId="{753D0921-8EC8-3BAD-3E60-C307530F846B}"/>
          </ac:spMkLst>
        </pc:spChg>
        <pc:spChg chg="mod">
          <ac:chgData name="Rhiannon Akers" userId="fb3c9d12-5c8c-42d7-8dc7-d872d7a3d202" providerId="ADAL" clId="{80AABDCA-A693-4F09-99FD-F26609E442FC}" dt="2026-04-20T20:25:39.216" v="167" actId="27636"/>
          <ac:spMkLst>
            <pc:docMk/>
            <pc:sldMk cId="3391300348" sldId="306"/>
            <ac:spMk id="6" creationId="{00000000-0000-0000-0000-000000000000}"/>
          </ac:spMkLst>
        </pc:spChg>
        <pc:graphicFrameChg chg="add mod">
          <ac:chgData name="Rhiannon Akers" userId="fb3c9d12-5c8c-42d7-8dc7-d872d7a3d202" providerId="ADAL" clId="{80AABDCA-A693-4F09-99FD-F26609E442FC}" dt="2026-04-20T20:26:06.237" v="170" actId="26606"/>
          <ac:graphicFrameMkLst>
            <pc:docMk/>
            <pc:sldMk cId="3391300348" sldId="306"/>
            <ac:graphicFrameMk id="8" creationId="{595AA709-D0CD-A30C-83C7-6EDB55E4C340}"/>
          </ac:graphicFrameMkLst>
        </pc:graphicFrameChg>
      </pc:sldChg>
      <pc:sldChg chg="addSp delSp modSp add mod modClrScheme chgLayout">
        <pc:chgData name="Rhiannon Akers" userId="fb3c9d12-5c8c-42d7-8dc7-d872d7a3d202" providerId="ADAL" clId="{80AABDCA-A693-4F09-99FD-F26609E442FC}" dt="2026-04-20T15:37:32.797" v="164" actId="26606"/>
        <pc:sldMkLst>
          <pc:docMk/>
          <pc:sldMk cId="2360188734" sldId="307"/>
        </pc:sldMkLst>
        <pc:spChg chg="mod ord">
          <ac:chgData name="Rhiannon Akers" userId="fb3c9d12-5c8c-42d7-8dc7-d872d7a3d202" providerId="ADAL" clId="{80AABDCA-A693-4F09-99FD-F26609E442FC}" dt="2026-04-20T15:37:32.797" v="164" actId="26606"/>
          <ac:spMkLst>
            <pc:docMk/>
            <pc:sldMk cId="2360188734" sldId="307"/>
            <ac:spMk id="2" creationId="{00000000-0000-0000-0000-000000000000}"/>
          </ac:spMkLst>
        </pc:spChg>
        <pc:spChg chg="add del mod ord">
          <ac:chgData name="Rhiannon Akers" userId="fb3c9d12-5c8c-42d7-8dc7-d872d7a3d202" providerId="ADAL" clId="{80AABDCA-A693-4F09-99FD-F26609E442FC}" dt="2026-04-20T15:37:32.797" v="164" actId="26606"/>
          <ac:spMkLst>
            <pc:docMk/>
            <pc:sldMk cId="2360188734" sldId="307"/>
            <ac:spMk id="3" creationId="{E270D39F-6344-3055-FE24-40A2B76108E2}"/>
          </ac:spMkLst>
        </pc:spChg>
        <pc:spChg chg="mod">
          <ac:chgData name="Rhiannon Akers" userId="fb3c9d12-5c8c-42d7-8dc7-d872d7a3d202" providerId="ADAL" clId="{80AABDCA-A693-4F09-99FD-F26609E442FC}" dt="2026-04-20T15:37:21.167" v="162" actId="21"/>
          <ac:spMkLst>
            <pc:docMk/>
            <pc:sldMk cId="2360188734" sldId="307"/>
            <ac:spMk id="6" creationId="{00000000-0000-0000-0000-000000000000}"/>
          </ac:spMkLst>
        </pc:spChg>
        <pc:graphicFrameChg chg="add mod">
          <ac:chgData name="Rhiannon Akers" userId="fb3c9d12-5c8c-42d7-8dc7-d872d7a3d202" providerId="ADAL" clId="{80AABDCA-A693-4F09-99FD-F26609E442FC}" dt="2026-04-20T15:37:32.797" v="164" actId="26606"/>
          <ac:graphicFrameMkLst>
            <pc:docMk/>
            <pc:sldMk cId="2360188734" sldId="307"/>
            <ac:graphicFrameMk id="8" creationId="{3601B365-FC67-9F71-7F98-9E570A853607}"/>
          </ac:graphicFrameMkLst>
        </pc:graphicFrameChg>
      </pc:sldChg>
      <pc:sldChg chg="modSp add mod modClrScheme chgLayout">
        <pc:chgData name="Rhiannon Akers" userId="fb3c9d12-5c8c-42d7-8dc7-d872d7a3d202" providerId="ADAL" clId="{80AABDCA-A693-4F09-99FD-F26609E442FC}" dt="2026-04-20T15:33:24.590" v="96" actId="700"/>
        <pc:sldMkLst>
          <pc:docMk/>
          <pc:sldMk cId="3506735463" sldId="308"/>
        </pc:sldMkLst>
        <pc:spChg chg="mod ord">
          <ac:chgData name="Rhiannon Akers" userId="fb3c9d12-5c8c-42d7-8dc7-d872d7a3d202" providerId="ADAL" clId="{80AABDCA-A693-4F09-99FD-F26609E442FC}" dt="2026-04-20T15:33:24.590" v="96" actId="700"/>
          <ac:spMkLst>
            <pc:docMk/>
            <pc:sldMk cId="3506735463" sldId="308"/>
            <ac:spMk id="2" creationId="{9DCF4872-7315-4F07-9517-0C924B067712}"/>
          </ac:spMkLst>
        </pc:spChg>
        <pc:spChg chg="mod ord">
          <ac:chgData name="Rhiannon Akers" userId="fb3c9d12-5c8c-42d7-8dc7-d872d7a3d202" providerId="ADAL" clId="{80AABDCA-A693-4F09-99FD-F26609E442FC}" dt="2026-04-20T15:33:24.590" v="96" actId="700"/>
          <ac:spMkLst>
            <pc:docMk/>
            <pc:sldMk cId="3506735463" sldId="308"/>
            <ac:spMk id="3" creationId="{31F759A4-8A7E-4CC2-804A-2374CE7D5DB0}"/>
          </ac:spMkLst>
        </pc:spChg>
      </pc:sldChg>
      <pc:sldChg chg="modSp add mod modClrScheme chgLayout">
        <pc:chgData name="Rhiannon Akers" userId="fb3c9d12-5c8c-42d7-8dc7-d872d7a3d202" providerId="ADAL" clId="{80AABDCA-A693-4F09-99FD-F26609E442FC}" dt="2026-04-20T15:33:24.590" v="96" actId="700"/>
        <pc:sldMkLst>
          <pc:docMk/>
          <pc:sldMk cId="2792676028" sldId="309"/>
        </pc:sldMkLst>
        <pc:spChg chg="mod ord">
          <ac:chgData name="Rhiannon Akers" userId="fb3c9d12-5c8c-42d7-8dc7-d872d7a3d202" providerId="ADAL" clId="{80AABDCA-A693-4F09-99FD-F26609E442FC}" dt="2026-04-20T15:33:24.590" v="96" actId="700"/>
          <ac:spMkLst>
            <pc:docMk/>
            <pc:sldMk cId="2792676028" sldId="309"/>
            <ac:spMk id="2" creationId="{4B663AC9-07A8-4AAA-BB3A-8DF929C7FC08}"/>
          </ac:spMkLst>
        </pc:spChg>
        <pc:spChg chg="mod ord">
          <ac:chgData name="Rhiannon Akers" userId="fb3c9d12-5c8c-42d7-8dc7-d872d7a3d202" providerId="ADAL" clId="{80AABDCA-A693-4F09-99FD-F26609E442FC}" dt="2026-04-20T15:33:24.590" v="96" actId="700"/>
          <ac:spMkLst>
            <pc:docMk/>
            <pc:sldMk cId="2792676028" sldId="309"/>
            <ac:spMk id="3" creationId="{B1BD957C-6666-4E7C-B20F-A32BF54EF328}"/>
          </ac:spMkLst>
        </pc:spChg>
      </pc:sldChg>
      <pc:sldChg chg="addSp delSp modSp add mod modClrScheme chgLayout">
        <pc:chgData name="Rhiannon Akers" userId="fb3c9d12-5c8c-42d7-8dc7-d872d7a3d202" providerId="ADAL" clId="{80AABDCA-A693-4F09-99FD-F26609E442FC}" dt="2026-04-20T20:32:10.679" v="214" actId="26606"/>
        <pc:sldMkLst>
          <pc:docMk/>
          <pc:sldMk cId="2992949580" sldId="323"/>
        </pc:sldMkLst>
        <pc:spChg chg="mod ord">
          <ac:chgData name="Rhiannon Akers" userId="fb3c9d12-5c8c-42d7-8dc7-d872d7a3d202" providerId="ADAL" clId="{80AABDCA-A693-4F09-99FD-F26609E442FC}" dt="2026-04-20T20:32:10.679" v="214" actId="26606"/>
          <ac:spMkLst>
            <pc:docMk/>
            <pc:sldMk cId="2992949580" sldId="323"/>
            <ac:spMk id="2" creationId="{82C6A934-5591-36AB-429C-288A9EF995EA}"/>
          </ac:spMkLst>
        </pc:spChg>
        <pc:spChg chg="add del mod ord">
          <ac:chgData name="Rhiannon Akers" userId="fb3c9d12-5c8c-42d7-8dc7-d872d7a3d202" providerId="ADAL" clId="{80AABDCA-A693-4F09-99FD-F26609E442FC}" dt="2026-04-20T20:32:10.679" v="214" actId="26606"/>
          <ac:spMkLst>
            <pc:docMk/>
            <pc:sldMk cId="2992949580" sldId="323"/>
            <ac:spMk id="3" creationId="{10A66A03-C6D1-5B84-B725-7B0C19E76AC2}"/>
          </ac:spMkLst>
        </pc:spChg>
        <pc:spChg chg="mod">
          <ac:chgData name="Rhiannon Akers" userId="fb3c9d12-5c8c-42d7-8dc7-d872d7a3d202" providerId="ADAL" clId="{80AABDCA-A693-4F09-99FD-F26609E442FC}" dt="2026-04-20T20:31:44.440" v="210" actId="21"/>
          <ac:spMkLst>
            <pc:docMk/>
            <pc:sldMk cId="2992949580" sldId="323"/>
            <ac:spMk id="6" creationId="{DC223F46-A390-654B-467A-ED49212122DC}"/>
          </ac:spMkLst>
        </pc:spChg>
        <pc:graphicFrameChg chg="add mod">
          <ac:chgData name="Rhiannon Akers" userId="fb3c9d12-5c8c-42d7-8dc7-d872d7a3d202" providerId="ADAL" clId="{80AABDCA-A693-4F09-99FD-F26609E442FC}" dt="2026-04-20T20:32:10.679" v="214" actId="26606"/>
          <ac:graphicFrameMkLst>
            <pc:docMk/>
            <pc:sldMk cId="2992949580" sldId="323"/>
            <ac:graphicFrameMk id="8" creationId="{040B1753-3FBB-159A-A381-97891344D944}"/>
          </ac:graphicFrameMkLst>
        </pc:graphicFrameChg>
        <pc:picChg chg="del mod">
          <ac:chgData name="Rhiannon Akers" userId="fb3c9d12-5c8c-42d7-8dc7-d872d7a3d202" providerId="ADAL" clId="{80AABDCA-A693-4F09-99FD-F26609E442FC}" dt="2026-04-20T20:32:00.366" v="213" actId="478"/>
          <ac:picMkLst>
            <pc:docMk/>
            <pc:sldMk cId="2992949580" sldId="323"/>
            <ac:picMk id="1028" creationId="{8A425A98-5027-A328-486D-282233E76B6E}"/>
          </ac:picMkLst>
        </pc:picChg>
      </pc:sldChg>
      <pc:sldChg chg="addSp modSp add mod modClrScheme chgLayout">
        <pc:chgData name="Rhiannon Akers" userId="fb3c9d12-5c8c-42d7-8dc7-d872d7a3d202" providerId="ADAL" clId="{80AABDCA-A693-4F09-99FD-F26609E442FC}" dt="2026-04-20T20:28:29.903" v="176" actId="14100"/>
        <pc:sldMkLst>
          <pc:docMk/>
          <pc:sldMk cId="1156163496" sldId="324"/>
        </pc:sldMkLst>
        <pc:spChg chg="mod ord">
          <ac:chgData name="Rhiannon Akers" userId="fb3c9d12-5c8c-42d7-8dc7-d872d7a3d202" providerId="ADAL" clId="{80AABDCA-A693-4F09-99FD-F26609E442FC}" dt="2026-04-20T20:28:16.397" v="174" actId="6549"/>
          <ac:spMkLst>
            <pc:docMk/>
            <pc:sldMk cId="1156163496" sldId="324"/>
            <ac:spMk id="2" creationId="{0583727B-08D3-A70E-1D67-867DFA8F60EE}"/>
          </ac:spMkLst>
        </pc:spChg>
        <pc:spChg chg="add mod ord">
          <ac:chgData name="Rhiannon Akers" userId="fb3c9d12-5c8c-42d7-8dc7-d872d7a3d202" providerId="ADAL" clId="{80AABDCA-A693-4F09-99FD-F26609E442FC}" dt="2026-04-20T20:28:23.687" v="175" actId="14100"/>
          <ac:spMkLst>
            <pc:docMk/>
            <pc:sldMk cId="1156163496" sldId="324"/>
            <ac:spMk id="3" creationId="{0B0507B4-F0E0-40F1-E27B-E8B5ED58B49A}"/>
          </ac:spMkLst>
        </pc:spChg>
        <pc:spChg chg="mod">
          <ac:chgData name="Rhiannon Akers" userId="fb3c9d12-5c8c-42d7-8dc7-d872d7a3d202" providerId="ADAL" clId="{80AABDCA-A693-4F09-99FD-F26609E442FC}" dt="2026-04-20T20:28:29.903" v="176" actId="14100"/>
          <ac:spMkLst>
            <pc:docMk/>
            <pc:sldMk cId="1156163496" sldId="324"/>
            <ac:spMk id="6" creationId="{E6ED4053-CEA7-009A-8268-A19BCCF67243}"/>
          </ac:spMkLst>
        </pc:spChg>
      </pc:sldChg>
      <pc:sldChg chg="modSp add mod modClrScheme chgLayout">
        <pc:chgData name="Rhiannon Akers" userId="fb3c9d12-5c8c-42d7-8dc7-d872d7a3d202" providerId="ADAL" clId="{80AABDCA-A693-4F09-99FD-F26609E442FC}" dt="2026-04-20T20:33:52.140" v="227" actId="20577"/>
        <pc:sldMkLst>
          <pc:docMk/>
          <pc:sldMk cId="1666141350" sldId="348"/>
        </pc:sldMkLst>
        <pc:spChg chg="mod ord">
          <ac:chgData name="Rhiannon Akers" userId="fb3c9d12-5c8c-42d7-8dc7-d872d7a3d202" providerId="ADAL" clId="{80AABDCA-A693-4F09-99FD-F26609E442FC}" dt="2026-04-20T15:33:24.590" v="96" actId="700"/>
          <ac:spMkLst>
            <pc:docMk/>
            <pc:sldMk cId="1666141350" sldId="348"/>
            <ac:spMk id="2" creationId="{4A55BE8D-171D-44C5-86B0-0E18E84CAB0C}"/>
          </ac:spMkLst>
        </pc:spChg>
        <pc:spChg chg="mod ord">
          <ac:chgData name="Rhiannon Akers" userId="fb3c9d12-5c8c-42d7-8dc7-d872d7a3d202" providerId="ADAL" clId="{80AABDCA-A693-4F09-99FD-F26609E442FC}" dt="2026-04-20T20:33:52.140" v="227" actId="20577"/>
          <ac:spMkLst>
            <pc:docMk/>
            <pc:sldMk cId="1666141350" sldId="348"/>
            <ac:spMk id="3" creationId="{E825B2F9-EFAF-4672-915F-C88A872463E6}"/>
          </ac:spMkLst>
        </pc:spChg>
      </pc:sldChg>
      <pc:sldChg chg="del">
        <pc:chgData name="Rhiannon Akers" userId="fb3c9d12-5c8c-42d7-8dc7-d872d7a3d202" providerId="ADAL" clId="{80AABDCA-A693-4F09-99FD-F26609E442FC}" dt="2026-04-20T15:17:13.026" v="74" actId="47"/>
        <pc:sldMkLst>
          <pc:docMk/>
          <pc:sldMk cId="1913974642" sldId="373"/>
        </pc:sldMkLst>
      </pc:sldChg>
      <pc:sldChg chg="del modNotesTx">
        <pc:chgData name="Rhiannon Akers" userId="fb3c9d12-5c8c-42d7-8dc7-d872d7a3d202" providerId="ADAL" clId="{80AABDCA-A693-4F09-99FD-F26609E442FC}" dt="2026-04-20T15:17:12.163" v="71" actId="47"/>
        <pc:sldMkLst>
          <pc:docMk/>
          <pc:sldMk cId="1934429610" sldId="413"/>
        </pc:sldMkLst>
      </pc:sldChg>
      <pc:sldChg chg="modSp del mod">
        <pc:chgData name="Rhiannon Akers" userId="fb3c9d12-5c8c-42d7-8dc7-d872d7a3d202" providerId="ADAL" clId="{80AABDCA-A693-4F09-99FD-F26609E442FC}" dt="2026-04-20T20:32:17.303" v="215" actId="47"/>
        <pc:sldMkLst>
          <pc:docMk/>
          <pc:sldMk cId="3062687362" sldId="425"/>
        </pc:sldMkLst>
        <pc:spChg chg="mod">
          <ac:chgData name="Rhiannon Akers" userId="fb3c9d12-5c8c-42d7-8dc7-d872d7a3d202" providerId="ADAL" clId="{80AABDCA-A693-4F09-99FD-F26609E442FC}" dt="2026-04-20T15:17:23.908" v="89" actId="27636"/>
          <ac:spMkLst>
            <pc:docMk/>
            <pc:sldMk cId="3062687362" sldId="425"/>
            <ac:spMk id="3" creationId="{27C5858F-D23B-142F-2D73-A2F63D5FA3E0}"/>
          </ac:spMkLst>
        </pc:spChg>
      </pc:sldChg>
      <pc:sldChg chg="addSp modSp add mod modClrScheme chgLayout">
        <pc:chgData name="Rhiannon Akers" userId="fb3c9d12-5c8c-42d7-8dc7-d872d7a3d202" providerId="ADAL" clId="{80AABDCA-A693-4F09-99FD-F26609E442FC}" dt="2026-04-20T15:33:24.590" v="96" actId="700"/>
        <pc:sldMkLst>
          <pc:docMk/>
          <pc:sldMk cId="1733525719" sldId="463"/>
        </pc:sldMkLst>
        <pc:spChg chg="add mod ord">
          <ac:chgData name="Rhiannon Akers" userId="fb3c9d12-5c8c-42d7-8dc7-d872d7a3d202" providerId="ADAL" clId="{80AABDCA-A693-4F09-99FD-F26609E442FC}" dt="2026-04-20T15:33:24.590" v="96" actId="700"/>
          <ac:spMkLst>
            <pc:docMk/>
            <pc:sldMk cId="1733525719" sldId="463"/>
            <ac:spMk id="2" creationId="{DF43D107-6EFA-5F81-F2FC-358F2511E504}"/>
          </ac:spMkLst>
        </pc:spChg>
        <pc:spChg chg="add mod ord">
          <ac:chgData name="Rhiannon Akers" userId="fb3c9d12-5c8c-42d7-8dc7-d872d7a3d202" providerId="ADAL" clId="{80AABDCA-A693-4F09-99FD-F26609E442FC}" dt="2026-04-20T15:33:24.590" v="96" actId="700"/>
          <ac:spMkLst>
            <pc:docMk/>
            <pc:sldMk cId="1733525719" sldId="463"/>
            <ac:spMk id="5" creationId="{633B6F21-C686-4626-8086-A3A2327AD5D9}"/>
          </ac:spMkLst>
        </pc:spChg>
      </pc:sldChg>
      <pc:sldChg chg="del">
        <pc:chgData name="Rhiannon Akers" userId="fb3c9d12-5c8c-42d7-8dc7-d872d7a3d202" providerId="ADAL" clId="{80AABDCA-A693-4F09-99FD-F26609E442FC}" dt="2026-04-20T15:17:12.678" v="72" actId="47"/>
        <pc:sldMkLst>
          <pc:docMk/>
          <pc:sldMk cId="3385711068" sldId="534"/>
        </pc:sldMkLst>
      </pc:sldChg>
      <pc:sldChg chg="del">
        <pc:chgData name="Rhiannon Akers" userId="fb3c9d12-5c8c-42d7-8dc7-d872d7a3d202" providerId="ADAL" clId="{80AABDCA-A693-4F09-99FD-F26609E442FC}" dt="2026-04-20T15:17:12.840" v="73" actId="47"/>
        <pc:sldMkLst>
          <pc:docMk/>
          <pc:sldMk cId="4196560390" sldId="535"/>
        </pc:sldMkLst>
      </pc:sldChg>
      <pc:sldChg chg="del">
        <pc:chgData name="Rhiannon Akers" userId="fb3c9d12-5c8c-42d7-8dc7-d872d7a3d202" providerId="ADAL" clId="{80AABDCA-A693-4F09-99FD-F26609E442FC}" dt="2026-04-20T15:17:13.515" v="77" actId="47"/>
        <pc:sldMkLst>
          <pc:docMk/>
          <pc:sldMk cId="2863276460" sldId="536"/>
        </pc:sldMkLst>
      </pc:sldChg>
      <pc:sldChg chg="del">
        <pc:chgData name="Rhiannon Akers" userId="fb3c9d12-5c8c-42d7-8dc7-d872d7a3d202" providerId="ADAL" clId="{80AABDCA-A693-4F09-99FD-F26609E442FC}" dt="2026-04-20T15:17:14.681" v="81" actId="47"/>
        <pc:sldMkLst>
          <pc:docMk/>
          <pc:sldMk cId="2092384104" sldId="537"/>
        </pc:sldMkLst>
      </pc:sldChg>
      <pc:sldChg chg="del">
        <pc:chgData name="Rhiannon Akers" userId="fb3c9d12-5c8c-42d7-8dc7-d872d7a3d202" providerId="ADAL" clId="{80AABDCA-A693-4F09-99FD-F26609E442FC}" dt="2026-04-20T15:17:13.203" v="75" actId="47"/>
        <pc:sldMkLst>
          <pc:docMk/>
          <pc:sldMk cId="1403847858" sldId="538"/>
        </pc:sldMkLst>
      </pc:sldChg>
      <pc:sldChg chg="del">
        <pc:chgData name="Rhiannon Akers" userId="fb3c9d12-5c8c-42d7-8dc7-d872d7a3d202" providerId="ADAL" clId="{80AABDCA-A693-4F09-99FD-F26609E442FC}" dt="2026-04-20T15:17:13.329" v="76" actId="47"/>
        <pc:sldMkLst>
          <pc:docMk/>
          <pc:sldMk cId="3207678607" sldId="539"/>
        </pc:sldMkLst>
      </pc:sldChg>
      <pc:sldChg chg="del">
        <pc:chgData name="Rhiannon Akers" userId="fb3c9d12-5c8c-42d7-8dc7-d872d7a3d202" providerId="ADAL" clId="{80AABDCA-A693-4F09-99FD-F26609E442FC}" dt="2026-04-20T15:17:14.356" v="79" actId="47"/>
        <pc:sldMkLst>
          <pc:docMk/>
          <pc:sldMk cId="227601607" sldId="540"/>
        </pc:sldMkLst>
      </pc:sldChg>
      <pc:sldChg chg="del">
        <pc:chgData name="Rhiannon Akers" userId="fb3c9d12-5c8c-42d7-8dc7-d872d7a3d202" providerId="ADAL" clId="{80AABDCA-A693-4F09-99FD-F26609E442FC}" dt="2026-04-20T15:17:14.145" v="78" actId="47"/>
        <pc:sldMkLst>
          <pc:docMk/>
          <pc:sldMk cId="1082622122" sldId="541"/>
        </pc:sldMkLst>
      </pc:sldChg>
      <pc:sldChg chg="del">
        <pc:chgData name="Rhiannon Akers" userId="fb3c9d12-5c8c-42d7-8dc7-d872d7a3d202" providerId="ADAL" clId="{80AABDCA-A693-4F09-99FD-F26609E442FC}" dt="2026-04-20T15:17:14.965" v="82" actId="47"/>
        <pc:sldMkLst>
          <pc:docMk/>
          <pc:sldMk cId="2294169849" sldId="542"/>
        </pc:sldMkLst>
      </pc:sldChg>
      <pc:sldChg chg="del">
        <pc:chgData name="Rhiannon Akers" userId="fb3c9d12-5c8c-42d7-8dc7-d872d7a3d202" providerId="ADAL" clId="{80AABDCA-A693-4F09-99FD-F26609E442FC}" dt="2026-04-20T15:17:15.227" v="83" actId="47"/>
        <pc:sldMkLst>
          <pc:docMk/>
          <pc:sldMk cId="1457058246" sldId="543"/>
        </pc:sldMkLst>
      </pc:sldChg>
      <pc:sldChg chg="del">
        <pc:chgData name="Rhiannon Akers" userId="fb3c9d12-5c8c-42d7-8dc7-d872d7a3d202" providerId="ADAL" clId="{80AABDCA-A693-4F09-99FD-F26609E442FC}" dt="2026-04-20T15:17:16.335" v="86" actId="47"/>
        <pc:sldMkLst>
          <pc:docMk/>
          <pc:sldMk cId="2401927245" sldId="544"/>
        </pc:sldMkLst>
      </pc:sldChg>
      <pc:sldChg chg="del">
        <pc:chgData name="Rhiannon Akers" userId="fb3c9d12-5c8c-42d7-8dc7-d872d7a3d202" providerId="ADAL" clId="{80AABDCA-A693-4F09-99FD-F26609E442FC}" dt="2026-04-20T15:17:17.144" v="87" actId="47"/>
        <pc:sldMkLst>
          <pc:docMk/>
          <pc:sldMk cId="1637183622" sldId="545"/>
        </pc:sldMkLst>
      </pc:sldChg>
      <pc:sldChg chg="del">
        <pc:chgData name="Rhiannon Akers" userId="fb3c9d12-5c8c-42d7-8dc7-d872d7a3d202" providerId="ADAL" clId="{80AABDCA-A693-4F09-99FD-F26609E442FC}" dt="2026-04-20T15:17:15.558" v="84" actId="47"/>
        <pc:sldMkLst>
          <pc:docMk/>
          <pc:sldMk cId="1476886560" sldId="546"/>
        </pc:sldMkLst>
      </pc:sldChg>
      <pc:sldChg chg="modSp add mod modClrScheme chgLayout">
        <pc:chgData name="Rhiannon Akers" userId="fb3c9d12-5c8c-42d7-8dc7-d872d7a3d202" providerId="ADAL" clId="{80AABDCA-A693-4F09-99FD-F26609E442FC}" dt="2026-04-20T20:37:49.820" v="239" actId="1076"/>
        <pc:sldMkLst>
          <pc:docMk/>
          <pc:sldMk cId="1484791529" sldId="616"/>
        </pc:sldMkLst>
        <pc:spChg chg="mod ord">
          <ac:chgData name="Rhiannon Akers" userId="fb3c9d12-5c8c-42d7-8dc7-d872d7a3d202" providerId="ADAL" clId="{80AABDCA-A693-4F09-99FD-F26609E442FC}" dt="2026-04-20T15:33:24.590" v="96" actId="700"/>
          <ac:spMkLst>
            <pc:docMk/>
            <pc:sldMk cId="1484791529" sldId="616"/>
            <ac:spMk id="2" creationId="{41518F8C-4192-8CFD-400A-383F153174A7}"/>
          </ac:spMkLst>
        </pc:spChg>
        <pc:picChg chg="mod ord">
          <ac:chgData name="Rhiannon Akers" userId="fb3c9d12-5c8c-42d7-8dc7-d872d7a3d202" providerId="ADAL" clId="{80AABDCA-A693-4F09-99FD-F26609E442FC}" dt="2026-04-20T20:37:49.820" v="239" actId="1076"/>
          <ac:picMkLst>
            <pc:docMk/>
            <pc:sldMk cId="1484791529" sldId="616"/>
            <ac:picMk id="1026" creationId="{5023F99E-A5E2-BDF9-9084-F1FDEC440D4A}"/>
          </ac:picMkLst>
        </pc:picChg>
      </pc:sldChg>
      <pc:sldChg chg="addSp modSp add mod modClrScheme chgLayout">
        <pc:chgData name="Rhiannon Akers" userId="fb3c9d12-5c8c-42d7-8dc7-d872d7a3d202" providerId="ADAL" clId="{80AABDCA-A693-4F09-99FD-F26609E442FC}" dt="2026-04-20T20:30:18.240" v="201" actId="20577"/>
        <pc:sldMkLst>
          <pc:docMk/>
          <pc:sldMk cId="2061443691" sldId="619"/>
        </pc:sldMkLst>
        <pc:spChg chg="add mod ord">
          <ac:chgData name="Rhiannon Akers" userId="fb3c9d12-5c8c-42d7-8dc7-d872d7a3d202" providerId="ADAL" clId="{80AABDCA-A693-4F09-99FD-F26609E442FC}" dt="2026-04-20T20:30:18.240" v="201" actId="20577"/>
          <ac:spMkLst>
            <pc:docMk/>
            <pc:sldMk cId="2061443691" sldId="619"/>
            <ac:spMk id="2" creationId="{9046A80C-2F3E-FC55-1E14-16C2108EABA8}"/>
          </ac:spMkLst>
        </pc:spChg>
        <pc:spChg chg="mod ord">
          <ac:chgData name="Rhiannon Akers" userId="fb3c9d12-5c8c-42d7-8dc7-d872d7a3d202" providerId="ADAL" clId="{80AABDCA-A693-4F09-99FD-F26609E442FC}" dt="2026-04-20T15:33:24.590" v="96" actId="700"/>
          <ac:spMkLst>
            <pc:docMk/>
            <pc:sldMk cId="2061443691" sldId="619"/>
            <ac:spMk id="3" creationId="{A3640EDD-F3DA-58BF-A8BD-3AAC9CB25BCD}"/>
          </ac:spMkLst>
        </pc:spChg>
      </pc:sldChg>
      <pc:sldChg chg="addSp modSp add mod modClrScheme chgLayout">
        <pc:chgData name="Rhiannon Akers" userId="fb3c9d12-5c8c-42d7-8dc7-d872d7a3d202" providerId="ADAL" clId="{80AABDCA-A693-4F09-99FD-F26609E442FC}" dt="2026-04-20T15:33:24.590" v="96" actId="700"/>
        <pc:sldMkLst>
          <pc:docMk/>
          <pc:sldMk cId="1979947973" sldId="637"/>
        </pc:sldMkLst>
        <pc:spChg chg="add mod ord">
          <ac:chgData name="Rhiannon Akers" userId="fb3c9d12-5c8c-42d7-8dc7-d872d7a3d202" providerId="ADAL" clId="{80AABDCA-A693-4F09-99FD-F26609E442FC}" dt="2026-04-20T15:33:24.590" v="96" actId="700"/>
          <ac:spMkLst>
            <pc:docMk/>
            <pc:sldMk cId="1979947973" sldId="637"/>
            <ac:spMk id="2" creationId="{50CFE726-AF89-C845-4A98-68D36A125269}"/>
          </ac:spMkLst>
        </pc:spChg>
        <pc:spChg chg="add mod ord">
          <ac:chgData name="Rhiannon Akers" userId="fb3c9d12-5c8c-42d7-8dc7-d872d7a3d202" providerId="ADAL" clId="{80AABDCA-A693-4F09-99FD-F26609E442FC}" dt="2026-04-20T15:33:24.590" v="96" actId="700"/>
          <ac:spMkLst>
            <pc:docMk/>
            <pc:sldMk cId="1979947973" sldId="637"/>
            <ac:spMk id="4" creationId="{21DBE46D-C442-3876-6AC4-F571F04639D2}"/>
          </ac:spMkLst>
        </pc:spChg>
      </pc:sldChg>
      <pc:sldChg chg="add">
        <pc:chgData name="Rhiannon Akers" userId="fb3c9d12-5c8c-42d7-8dc7-d872d7a3d202" providerId="ADAL" clId="{80AABDCA-A693-4F09-99FD-F26609E442FC}" dt="2026-04-20T20:36:21.238" v="238"/>
        <pc:sldMkLst>
          <pc:docMk/>
          <pc:sldMk cId="1933812897" sldId="649"/>
        </pc:sldMkLst>
      </pc:sldChg>
      <pc:sldChg chg="addSp modSp add mod modClrScheme chgLayout">
        <pc:chgData name="Rhiannon Akers" userId="fb3c9d12-5c8c-42d7-8dc7-d872d7a3d202" providerId="ADAL" clId="{80AABDCA-A693-4F09-99FD-F26609E442FC}" dt="2026-04-20T15:33:24.590" v="96" actId="700"/>
        <pc:sldMkLst>
          <pc:docMk/>
          <pc:sldMk cId="3092812341" sldId="660"/>
        </pc:sldMkLst>
        <pc:spChg chg="mod ord">
          <ac:chgData name="Rhiannon Akers" userId="fb3c9d12-5c8c-42d7-8dc7-d872d7a3d202" providerId="ADAL" clId="{80AABDCA-A693-4F09-99FD-F26609E442FC}" dt="2026-04-20T15:33:24.590" v="96" actId="700"/>
          <ac:spMkLst>
            <pc:docMk/>
            <pc:sldMk cId="3092812341" sldId="660"/>
            <ac:spMk id="2" creationId="{C3C268B0-DCB9-69A8-567A-18D52A7ED6DE}"/>
          </ac:spMkLst>
        </pc:spChg>
        <pc:spChg chg="add mod ord">
          <ac:chgData name="Rhiannon Akers" userId="fb3c9d12-5c8c-42d7-8dc7-d872d7a3d202" providerId="ADAL" clId="{80AABDCA-A693-4F09-99FD-F26609E442FC}" dt="2026-04-20T15:33:24.590" v="96" actId="700"/>
          <ac:spMkLst>
            <pc:docMk/>
            <pc:sldMk cId="3092812341" sldId="660"/>
            <ac:spMk id="3" creationId="{2D88C16C-295D-8725-C1CD-BA677B3928E8}"/>
          </ac:spMkLst>
        </pc:spChg>
      </pc:sldChg>
      <pc:sldChg chg="modSp add mod modClrScheme chgLayout">
        <pc:chgData name="Rhiannon Akers" userId="fb3c9d12-5c8c-42d7-8dc7-d872d7a3d202" providerId="ADAL" clId="{80AABDCA-A693-4F09-99FD-F26609E442FC}" dt="2026-04-20T20:29:04.362" v="180" actId="20577"/>
        <pc:sldMkLst>
          <pc:docMk/>
          <pc:sldMk cId="991266798" sldId="661"/>
        </pc:sldMkLst>
        <pc:spChg chg="mod ord">
          <ac:chgData name="Rhiannon Akers" userId="fb3c9d12-5c8c-42d7-8dc7-d872d7a3d202" providerId="ADAL" clId="{80AABDCA-A693-4F09-99FD-F26609E442FC}" dt="2026-04-20T15:33:24.590" v="96" actId="700"/>
          <ac:spMkLst>
            <pc:docMk/>
            <pc:sldMk cId="991266798" sldId="661"/>
            <ac:spMk id="2" creationId="{5D514D0D-A02D-79DA-8020-155A586439CE}"/>
          </ac:spMkLst>
        </pc:spChg>
        <pc:spChg chg="mod ord">
          <ac:chgData name="Rhiannon Akers" userId="fb3c9d12-5c8c-42d7-8dc7-d872d7a3d202" providerId="ADAL" clId="{80AABDCA-A693-4F09-99FD-F26609E442FC}" dt="2026-04-20T20:29:04.362" v="180" actId="20577"/>
          <ac:spMkLst>
            <pc:docMk/>
            <pc:sldMk cId="991266798" sldId="661"/>
            <ac:spMk id="3" creationId="{AF413950-19DF-58EA-50E4-F5092DA29F91}"/>
          </ac:spMkLst>
        </pc:spChg>
      </pc:sldChg>
      <pc:sldChg chg="modSp add mod modClrScheme chgLayout">
        <pc:chgData name="Rhiannon Akers" userId="fb3c9d12-5c8c-42d7-8dc7-d872d7a3d202" providerId="ADAL" clId="{80AABDCA-A693-4F09-99FD-F26609E442FC}" dt="2026-04-20T15:33:24.590" v="96" actId="700"/>
        <pc:sldMkLst>
          <pc:docMk/>
          <pc:sldMk cId="2879423239" sldId="662"/>
        </pc:sldMkLst>
        <pc:spChg chg="mod ord">
          <ac:chgData name="Rhiannon Akers" userId="fb3c9d12-5c8c-42d7-8dc7-d872d7a3d202" providerId="ADAL" clId="{80AABDCA-A693-4F09-99FD-F26609E442FC}" dt="2026-04-20T15:33:24.590" v="96" actId="700"/>
          <ac:spMkLst>
            <pc:docMk/>
            <pc:sldMk cId="2879423239" sldId="662"/>
            <ac:spMk id="2" creationId="{5719EFA2-B0E3-8F96-1B0A-F435AB717566}"/>
          </ac:spMkLst>
        </pc:spChg>
        <pc:spChg chg="mod ord">
          <ac:chgData name="Rhiannon Akers" userId="fb3c9d12-5c8c-42d7-8dc7-d872d7a3d202" providerId="ADAL" clId="{80AABDCA-A693-4F09-99FD-F26609E442FC}" dt="2026-04-20T15:33:24.590" v="96" actId="700"/>
          <ac:spMkLst>
            <pc:docMk/>
            <pc:sldMk cId="2879423239" sldId="662"/>
            <ac:spMk id="3" creationId="{6DC670D4-98F6-1817-2E50-3BA6EFAE3CCA}"/>
          </ac:spMkLst>
        </pc:spChg>
      </pc:sldChg>
      <pc:sldChg chg="modSp add mod modClrScheme chgLayout">
        <pc:chgData name="Rhiannon Akers" userId="fb3c9d12-5c8c-42d7-8dc7-d872d7a3d202" providerId="ADAL" clId="{80AABDCA-A693-4F09-99FD-F26609E442FC}" dt="2026-04-20T20:29:52.673" v="182" actId="12"/>
        <pc:sldMkLst>
          <pc:docMk/>
          <pc:sldMk cId="3918691024" sldId="663"/>
        </pc:sldMkLst>
        <pc:spChg chg="mod ord">
          <ac:chgData name="Rhiannon Akers" userId="fb3c9d12-5c8c-42d7-8dc7-d872d7a3d202" providerId="ADAL" clId="{80AABDCA-A693-4F09-99FD-F26609E442FC}" dt="2026-04-20T15:33:24.590" v="96" actId="700"/>
          <ac:spMkLst>
            <pc:docMk/>
            <pc:sldMk cId="3918691024" sldId="663"/>
            <ac:spMk id="2" creationId="{D8338B4B-37CF-8E44-DC5E-48EC84699EBA}"/>
          </ac:spMkLst>
        </pc:spChg>
        <pc:spChg chg="mod ord">
          <ac:chgData name="Rhiannon Akers" userId="fb3c9d12-5c8c-42d7-8dc7-d872d7a3d202" providerId="ADAL" clId="{80AABDCA-A693-4F09-99FD-F26609E442FC}" dt="2026-04-20T20:29:52.673" v="182" actId="12"/>
          <ac:spMkLst>
            <pc:docMk/>
            <pc:sldMk cId="3918691024" sldId="663"/>
            <ac:spMk id="3" creationId="{C8CAAB69-D7E8-32BD-3985-24F049CC155C}"/>
          </ac:spMkLst>
        </pc:spChg>
      </pc:sldChg>
      <pc:sldChg chg="addSp modSp add mod modClrScheme chgLayout">
        <pc:chgData name="Rhiannon Akers" userId="fb3c9d12-5c8c-42d7-8dc7-d872d7a3d202" providerId="ADAL" clId="{80AABDCA-A693-4F09-99FD-F26609E442FC}" dt="2026-04-20T15:33:24.590" v="96" actId="700"/>
        <pc:sldMkLst>
          <pc:docMk/>
          <pc:sldMk cId="2737674834" sldId="666"/>
        </pc:sldMkLst>
        <pc:spChg chg="mod ord">
          <ac:chgData name="Rhiannon Akers" userId="fb3c9d12-5c8c-42d7-8dc7-d872d7a3d202" providerId="ADAL" clId="{80AABDCA-A693-4F09-99FD-F26609E442FC}" dt="2026-04-20T15:33:24.590" v="96" actId="700"/>
          <ac:spMkLst>
            <pc:docMk/>
            <pc:sldMk cId="2737674834" sldId="666"/>
            <ac:spMk id="2" creationId="{D375E2AF-56F1-605B-878D-FDAB73F6DCBC}"/>
          </ac:spMkLst>
        </pc:spChg>
        <pc:spChg chg="add mod ord">
          <ac:chgData name="Rhiannon Akers" userId="fb3c9d12-5c8c-42d7-8dc7-d872d7a3d202" providerId="ADAL" clId="{80AABDCA-A693-4F09-99FD-F26609E442FC}" dt="2026-04-20T15:33:24.590" v="96" actId="700"/>
          <ac:spMkLst>
            <pc:docMk/>
            <pc:sldMk cId="2737674834" sldId="666"/>
            <ac:spMk id="5" creationId="{450E6465-1C58-FE94-84E6-89BFA52B104A}"/>
          </ac:spMkLst>
        </pc:spChg>
      </pc:sldChg>
      <pc:sldChg chg="addSp delSp modSp add mod modClrScheme chgLayout">
        <pc:chgData name="Rhiannon Akers" userId="fb3c9d12-5c8c-42d7-8dc7-d872d7a3d202" providerId="ADAL" clId="{80AABDCA-A693-4F09-99FD-F26609E442FC}" dt="2026-04-20T20:29:25.110" v="181" actId="26606"/>
        <pc:sldMkLst>
          <pc:docMk/>
          <pc:sldMk cId="2517170193" sldId="667"/>
        </pc:sldMkLst>
        <pc:spChg chg="add mod ord">
          <ac:chgData name="Rhiannon Akers" userId="fb3c9d12-5c8c-42d7-8dc7-d872d7a3d202" providerId="ADAL" clId="{80AABDCA-A693-4F09-99FD-F26609E442FC}" dt="2026-04-20T20:29:25.110" v="181" actId="26606"/>
          <ac:spMkLst>
            <pc:docMk/>
            <pc:sldMk cId="2517170193" sldId="667"/>
            <ac:spMk id="2" creationId="{1866B9CC-D5DD-2429-DB19-5F388D16052E}"/>
          </ac:spMkLst>
        </pc:spChg>
        <pc:spChg chg="del">
          <ac:chgData name="Rhiannon Akers" userId="fb3c9d12-5c8c-42d7-8dc7-d872d7a3d202" providerId="ADAL" clId="{80AABDCA-A693-4F09-99FD-F26609E442FC}" dt="2026-04-20T20:29:25.110" v="181" actId="26606"/>
          <ac:spMkLst>
            <pc:docMk/>
            <pc:sldMk cId="2517170193" sldId="667"/>
            <ac:spMk id="4" creationId="{57248EB8-77E3-616A-DABE-129EA3013435}"/>
          </ac:spMkLst>
        </pc:spChg>
        <pc:spChg chg="del mod ord">
          <ac:chgData name="Rhiannon Akers" userId="fb3c9d12-5c8c-42d7-8dc7-d872d7a3d202" providerId="ADAL" clId="{80AABDCA-A693-4F09-99FD-F26609E442FC}" dt="2026-04-20T20:29:25.110" v="181" actId="26606"/>
          <ac:spMkLst>
            <pc:docMk/>
            <pc:sldMk cId="2517170193" sldId="667"/>
            <ac:spMk id="9" creationId="{54D0771D-C7D9-1B82-3BBE-B846E69B9365}"/>
          </ac:spMkLst>
        </pc:spChg>
        <pc:graphicFrameChg chg="add mod">
          <ac:chgData name="Rhiannon Akers" userId="fb3c9d12-5c8c-42d7-8dc7-d872d7a3d202" providerId="ADAL" clId="{80AABDCA-A693-4F09-99FD-F26609E442FC}" dt="2026-04-20T20:29:25.110" v="181" actId="26606"/>
          <ac:graphicFrameMkLst>
            <pc:docMk/>
            <pc:sldMk cId="2517170193" sldId="667"/>
            <ac:graphicFrameMk id="11" creationId="{CFCE5622-5D52-CDAA-30EA-0749FB6A90D3}"/>
          </ac:graphicFrameMkLst>
        </pc:graphicFrameChg>
      </pc:sldChg>
      <pc:sldChg chg="modSp add mod modClrScheme chgLayout">
        <pc:chgData name="Rhiannon Akers" userId="fb3c9d12-5c8c-42d7-8dc7-d872d7a3d202" providerId="ADAL" clId="{80AABDCA-A693-4F09-99FD-F26609E442FC}" dt="2026-04-20T20:30:24.025" v="202" actId="26606"/>
        <pc:sldMkLst>
          <pc:docMk/>
          <pc:sldMk cId="1412344449" sldId="668"/>
        </pc:sldMkLst>
        <pc:spChg chg="mod ord">
          <ac:chgData name="Rhiannon Akers" userId="fb3c9d12-5c8c-42d7-8dc7-d872d7a3d202" providerId="ADAL" clId="{80AABDCA-A693-4F09-99FD-F26609E442FC}" dt="2026-04-20T20:30:24.025" v="202" actId="26606"/>
          <ac:spMkLst>
            <pc:docMk/>
            <pc:sldMk cId="1412344449" sldId="668"/>
            <ac:spMk id="2" creationId="{19D88EAF-5052-2D5A-CCAE-F633F7451B64}"/>
          </ac:spMkLst>
        </pc:spChg>
        <pc:spChg chg="mod ord">
          <ac:chgData name="Rhiannon Akers" userId="fb3c9d12-5c8c-42d7-8dc7-d872d7a3d202" providerId="ADAL" clId="{80AABDCA-A693-4F09-99FD-F26609E442FC}" dt="2026-04-20T20:30:24.025" v="202" actId="26606"/>
          <ac:spMkLst>
            <pc:docMk/>
            <pc:sldMk cId="1412344449" sldId="668"/>
            <ac:spMk id="3" creationId="{120943CD-AF0D-F4FC-AD0F-DEFD52FD5A75}"/>
          </ac:spMkLst>
        </pc:spChg>
      </pc:sldChg>
      <pc:sldChg chg="addSp modSp add mod modClrScheme chgLayout">
        <pc:chgData name="Rhiannon Akers" userId="fb3c9d12-5c8c-42d7-8dc7-d872d7a3d202" providerId="ADAL" clId="{80AABDCA-A693-4F09-99FD-F26609E442FC}" dt="2026-04-20T15:33:24.590" v="96" actId="700"/>
        <pc:sldMkLst>
          <pc:docMk/>
          <pc:sldMk cId="2563782300" sldId="671"/>
        </pc:sldMkLst>
        <pc:spChg chg="mod ord">
          <ac:chgData name="Rhiannon Akers" userId="fb3c9d12-5c8c-42d7-8dc7-d872d7a3d202" providerId="ADAL" clId="{80AABDCA-A693-4F09-99FD-F26609E442FC}" dt="2026-04-20T15:33:24.590" v="96" actId="700"/>
          <ac:spMkLst>
            <pc:docMk/>
            <pc:sldMk cId="2563782300" sldId="671"/>
            <ac:spMk id="2" creationId="{33907F03-EE85-4055-C215-87D8EF3C85C0}"/>
          </ac:spMkLst>
        </pc:spChg>
        <pc:spChg chg="add mod ord">
          <ac:chgData name="Rhiannon Akers" userId="fb3c9d12-5c8c-42d7-8dc7-d872d7a3d202" providerId="ADAL" clId="{80AABDCA-A693-4F09-99FD-F26609E442FC}" dt="2026-04-20T15:33:24.590" v="96" actId="700"/>
          <ac:spMkLst>
            <pc:docMk/>
            <pc:sldMk cId="2563782300" sldId="671"/>
            <ac:spMk id="3" creationId="{EA77984E-9E99-D151-ABE0-0A838AFC085A}"/>
          </ac:spMkLst>
        </pc:spChg>
      </pc:sldChg>
      <pc:sldChg chg="modSp add mod ord modClrScheme chgLayout">
        <pc:chgData name="Rhiannon Akers" userId="fb3c9d12-5c8c-42d7-8dc7-d872d7a3d202" providerId="ADAL" clId="{80AABDCA-A693-4F09-99FD-F26609E442FC}" dt="2026-04-20T15:33:24.590" v="96" actId="700"/>
        <pc:sldMkLst>
          <pc:docMk/>
          <pc:sldMk cId="35030773" sldId="675"/>
        </pc:sldMkLst>
        <pc:spChg chg="mod ord">
          <ac:chgData name="Rhiannon Akers" userId="fb3c9d12-5c8c-42d7-8dc7-d872d7a3d202" providerId="ADAL" clId="{80AABDCA-A693-4F09-99FD-F26609E442FC}" dt="2026-04-20T15:33:24.590" v="96" actId="700"/>
          <ac:spMkLst>
            <pc:docMk/>
            <pc:sldMk cId="35030773" sldId="675"/>
            <ac:spMk id="2" creationId="{E9F45912-B93B-99F5-DC97-B86C3A956B8D}"/>
          </ac:spMkLst>
        </pc:spChg>
        <pc:spChg chg="mod ord">
          <ac:chgData name="Rhiannon Akers" userId="fb3c9d12-5c8c-42d7-8dc7-d872d7a3d202" providerId="ADAL" clId="{80AABDCA-A693-4F09-99FD-F26609E442FC}" dt="2026-04-20T15:33:24.590" v="96" actId="700"/>
          <ac:spMkLst>
            <pc:docMk/>
            <pc:sldMk cId="35030773" sldId="675"/>
            <ac:spMk id="3" creationId="{3B1DA33D-552F-7FCC-2EDA-BA3A65DBC4A4}"/>
          </ac:spMkLst>
        </pc:spChg>
      </pc:sldChg>
      <pc:sldChg chg="addSp delSp modSp add mod modClrScheme chgLayout">
        <pc:chgData name="Rhiannon Akers" userId="fb3c9d12-5c8c-42d7-8dc7-d872d7a3d202" providerId="ADAL" clId="{80AABDCA-A693-4F09-99FD-F26609E442FC}" dt="2026-04-20T20:26:31.100" v="173" actId="22"/>
        <pc:sldMkLst>
          <pc:docMk/>
          <pc:sldMk cId="3090347000" sldId="676"/>
        </pc:sldMkLst>
        <pc:spChg chg="mod ord">
          <ac:chgData name="Rhiannon Akers" userId="fb3c9d12-5c8c-42d7-8dc7-d872d7a3d202" providerId="ADAL" clId="{80AABDCA-A693-4F09-99FD-F26609E442FC}" dt="2026-04-20T20:25:03.428" v="165" actId="26606"/>
          <ac:spMkLst>
            <pc:docMk/>
            <pc:sldMk cId="3090347000" sldId="676"/>
            <ac:spMk id="2" creationId="{C0EE3F46-A17E-6F9B-01C9-D21ACC7173E9}"/>
          </ac:spMkLst>
        </pc:spChg>
        <pc:spChg chg="mod ord">
          <ac:chgData name="Rhiannon Akers" userId="fb3c9d12-5c8c-42d7-8dc7-d872d7a3d202" providerId="ADAL" clId="{80AABDCA-A693-4F09-99FD-F26609E442FC}" dt="2026-04-20T20:26:26.437" v="171" actId="21"/>
          <ac:spMkLst>
            <pc:docMk/>
            <pc:sldMk cId="3090347000" sldId="676"/>
            <ac:spMk id="3" creationId="{31EA8D21-DDF9-4DEC-83D4-A3F3057E1E89}"/>
          </ac:spMkLst>
        </pc:spChg>
        <pc:spChg chg="add del">
          <ac:chgData name="Rhiannon Akers" userId="fb3c9d12-5c8c-42d7-8dc7-d872d7a3d202" providerId="ADAL" clId="{80AABDCA-A693-4F09-99FD-F26609E442FC}" dt="2026-04-20T20:26:31.100" v="173" actId="22"/>
          <ac:spMkLst>
            <pc:docMk/>
            <pc:sldMk cId="3090347000" sldId="676"/>
            <ac:spMk id="5" creationId="{83726714-CCAB-07E6-948F-C217C411FE08}"/>
          </ac:spMkLst>
        </pc:spChg>
      </pc:sldChg>
      <pc:sldChg chg="modSp add mod modClrScheme chgLayout">
        <pc:chgData name="Rhiannon Akers" userId="fb3c9d12-5c8c-42d7-8dc7-d872d7a3d202" providerId="ADAL" clId="{80AABDCA-A693-4F09-99FD-F26609E442FC}" dt="2026-04-20T15:33:24.590" v="96" actId="700"/>
        <pc:sldMkLst>
          <pc:docMk/>
          <pc:sldMk cId="1895450294" sldId="677"/>
        </pc:sldMkLst>
        <pc:spChg chg="mod ord">
          <ac:chgData name="Rhiannon Akers" userId="fb3c9d12-5c8c-42d7-8dc7-d872d7a3d202" providerId="ADAL" clId="{80AABDCA-A693-4F09-99FD-F26609E442FC}" dt="2026-04-20T15:33:24.590" v="96" actId="700"/>
          <ac:spMkLst>
            <pc:docMk/>
            <pc:sldMk cId="1895450294" sldId="677"/>
            <ac:spMk id="2" creationId="{BF035CE6-6EFD-2B3A-E0AB-52AC8DAC7AA7}"/>
          </ac:spMkLst>
        </pc:spChg>
        <pc:spChg chg="mod ord">
          <ac:chgData name="Rhiannon Akers" userId="fb3c9d12-5c8c-42d7-8dc7-d872d7a3d202" providerId="ADAL" clId="{80AABDCA-A693-4F09-99FD-F26609E442FC}" dt="2026-04-20T15:33:24.590" v="96" actId="700"/>
          <ac:spMkLst>
            <pc:docMk/>
            <pc:sldMk cId="1895450294" sldId="677"/>
            <ac:spMk id="3" creationId="{3C6A2559-6BF4-2871-75C2-9B6282BD4214}"/>
          </ac:spMkLst>
        </pc:spChg>
      </pc:sldChg>
      <pc:sldChg chg="addSp delSp modSp add mod modClrScheme chgLayout">
        <pc:chgData name="Rhiannon Akers" userId="fb3c9d12-5c8c-42d7-8dc7-d872d7a3d202" providerId="ADAL" clId="{80AABDCA-A693-4F09-99FD-F26609E442FC}" dt="2026-04-20T15:33:24.590" v="96" actId="700"/>
        <pc:sldMkLst>
          <pc:docMk/>
          <pc:sldMk cId="1758608701" sldId="678"/>
        </pc:sldMkLst>
        <pc:spChg chg="add mod ord">
          <ac:chgData name="Rhiannon Akers" userId="fb3c9d12-5c8c-42d7-8dc7-d872d7a3d202" providerId="ADAL" clId="{80AABDCA-A693-4F09-99FD-F26609E442FC}" dt="2026-04-20T15:33:24.590" v="96" actId="700"/>
          <ac:spMkLst>
            <pc:docMk/>
            <pc:sldMk cId="1758608701" sldId="678"/>
            <ac:spMk id="2" creationId="{ABAD7C6C-2DEC-6328-F0B2-24162B6B2DB6}"/>
          </ac:spMkLst>
        </pc:spChg>
        <pc:spChg chg="add mod ord">
          <ac:chgData name="Rhiannon Akers" userId="fb3c9d12-5c8c-42d7-8dc7-d872d7a3d202" providerId="ADAL" clId="{80AABDCA-A693-4F09-99FD-F26609E442FC}" dt="2026-04-20T15:33:24.590" v="96" actId="700"/>
          <ac:spMkLst>
            <pc:docMk/>
            <pc:sldMk cId="1758608701" sldId="678"/>
            <ac:spMk id="3" creationId="{D6ECA934-8A02-8F99-42B0-FB5674240566}"/>
          </ac:spMkLst>
        </pc:spChg>
        <pc:spChg chg="del mod ord">
          <ac:chgData name="Rhiannon Akers" userId="fb3c9d12-5c8c-42d7-8dc7-d872d7a3d202" providerId="ADAL" clId="{80AABDCA-A693-4F09-99FD-F26609E442FC}" dt="2026-04-20T15:33:24.590" v="96" actId="700"/>
          <ac:spMkLst>
            <pc:docMk/>
            <pc:sldMk cId="1758608701" sldId="678"/>
            <ac:spMk id="9" creationId="{43E4F82B-779C-9029-CF3B-AED8A6F8ADF1}"/>
          </ac:spMkLst>
        </pc:spChg>
      </pc:sldChg>
      <pc:sldChg chg="addSp delSp modSp add mod modClrScheme chgLayout">
        <pc:chgData name="Rhiannon Akers" userId="fb3c9d12-5c8c-42d7-8dc7-d872d7a3d202" providerId="ADAL" clId="{80AABDCA-A693-4F09-99FD-F26609E442FC}" dt="2026-04-20T20:34:29.182" v="237" actId="20577"/>
        <pc:sldMkLst>
          <pc:docMk/>
          <pc:sldMk cId="590155831" sldId="680"/>
        </pc:sldMkLst>
        <pc:spChg chg="mod ord">
          <ac:chgData name="Rhiannon Akers" userId="fb3c9d12-5c8c-42d7-8dc7-d872d7a3d202" providerId="ADAL" clId="{80AABDCA-A693-4F09-99FD-F26609E442FC}" dt="2026-04-20T20:31:19.108" v="209" actId="26606"/>
          <ac:spMkLst>
            <pc:docMk/>
            <pc:sldMk cId="590155831" sldId="680"/>
            <ac:spMk id="2" creationId="{B21EBB69-DD6F-6D9B-1B29-A582199DEBA7}"/>
          </ac:spMkLst>
        </pc:spChg>
        <pc:spChg chg="add del mod ord">
          <ac:chgData name="Rhiannon Akers" userId="fb3c9d12-5c8c-42d7-8dc7-d872d7a3d202" providerId="ADAL" clId="{80AABDCA-A693-4F09-99FD-F26609E442FC}" dt="2026-04-20T20:34:29.182" v="237" actId="20577"/>
          <ac:spMkLst>
            <pc:docMk/>
            <pc:sldMk cId="590155831" sldId="680"/>
            <ac:spMk id="3" creationId="{FEDE6497-F490-6AE0-9356-A9E88757F330}"/>
          </ac:spMkLst>
        </pc:spChg>
        <pc:graphicFrameChg chg="add del mod">
          <ac:chgData name="Rhiannon Akers" userId="fb3c9d12-5c8c-42d7-8dc7-d872d7a3d202" providerId="ADAL" clId="{80AABDCA-A693-4F09-99FD-F26609E442FC}" dt="2026-04-20T20:31:19.108" v="209" actId="26606"/>
          <ac:graphicFrameMkLst>
            <pc:docMk/>
            <pc:sldMk cId="590155831" sldId="680"/>
            <ac:graphicFrameMk id="5" creationId="{C7843806-7DDF-69A4-DC60-062B605485C1}"/>
          </ac:graphicFrameMkLst>
        </pc:graphicFrameChg>
      </pc:sldChg>
      <pc:sldChg chg="modSp add mod modClrScheme chgLayout">
        <pc:chgData name="Rhiannon Akers" userId="fb3c9d12-5c8c-42d7-8dc7-d872d7a3d202" providerId="ADAL" clId="{80AABDCA-A693-4F09-99FD-F26609E442FC}" dt="2026-04-20T15:33:24.590" v="96" actId="700"/>
        <pc:sldMkLst>
          <pc:docMk/>
          <pc:sldMk cId="3933949788" sldId="682"/>
        </pc:sldMkLst>
        <pc:spChg chg="mod ord">
          <ac:chgData name="Rhiannon Akers" userId="fb3c9d12-5c8c-42d7-8dc7-d872d7a3d202" providerId="ADAL" clId="{80AABDCA-A693-4F09-99FD-F26609E442FC}" dt="2026-04-20T15:33:24.590" v="96" actId="700"/>
          <ac:spMkLst>
            <pc:docMk/>
            <pc:sldMk cId="3933949788" sldId="682"/>
            <ac:spMk id="2" creationId="{940CF5CE-4CE4-494D-358A-0451E8313C11}"/>
          </ac:spMkLst>
        </pc:spChg>
        <pc:spChg chg="mod ord">
          <ac:chgData name="Rhiannon Akers" userId="fb3c9d12-5c8c-42d7-8dc7-d872d7a3d202" providerId="ADAL" clId="{80AABDCA-A693-4F09-99FD-F26609E442FC}" dt="2026-04-20T15:33:24.590" v="96" actId="700"/>
          <ac:spMkLst>
            <pc:docMk/>
            <pc:sldMk cId="3933949788" sldId="682"/>
            <ac:spMk id="3" creationId="{432E90FB-0F42-C7FB-AA2A-ACA8E5B3F926}"/>
          </ac:spMkLst>
        </pc:spChg>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sv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diagrams/_rels/data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svg"/><Relationship Id="rId7" Type="http://schemas.openxmlformats.org/officeDocument/2006/relationships/image" Target="../media/image29.svg"/><Relationship Id="rId2" Type="http://schemas.openxmlformats.org/officeDocument/2006/relationships/image" Target="../media/image24.png"/><Relationship Id="rId1" Type="http://schemas.openxmlformats.org/officeDocument/2006/relationships/hyperlink" Target="https://www.ted.com/talks/margaret_heffernan_dare_to_disagree" TargetMode="External"/><Relationship Id="rId6" Type="http://schemas.openxmlformats.org/officeDocument/2006/relationships/image" Target="../media/image28.png"/><Relationship Id="rId5" Type="http://schemas.openxmlformats.org/officeDocument/2006/relationships/image" Target="../media/image27.svg"/><Relationship Id="rId4" Type="http://schemas.openxmlformats.org/officeDocument/2006/relationships/image" Target="../media/image26.png"/><Relationship Id="rId9" Type="http://schemas.openxmlformats.org/officeDocument/2006/relationships/image" Target="../media/image31.svg"/></Relationships>
</file>

<file path=ppt/diagrams/_rels/data5.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5.png"/><Relationship Id="rId7" Type="http://schemas.openxmlformats.org/officeDocument/2006/relationships/image" Target="../media/image37.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25.svg"/><Relationship Id="rId5" Type="http://schemas.openxmlformats.org/officeDocument/2006/relationships/image" Target="../media/image24.png"/><Relationship Id="rId10" Type="http://schemas.openxmlformats.org/officeDocument/2006/relationships/image" Target="../media/image40.svg"/><Relationship Id="rId4" Type="http://schemas.openxmlformats.org/officeDocument/2006/relationships/image" Target="../media/image36.svg"/><Relationship Id="rId9" Type="http://schemas.openxmlformats.org/officeDocument/2006/relationships/image" Target="../media/image39.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sv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diagrams/_rels/drawing4.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 Id="rId9" Type="http://schemas.openxmlformats.org/officeDocument/2006/relationships/hyperlink" Target="https://www.ted.com/talks/margaret_heffernan_dare_to_disagree" TargetMode="External"/></Relationships>
</file>

<file path=ppt/diagrams/_rels/drawing5.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5.png"/><Relationship Id="rId7" Type="http://schemas.openxmlformats.org/officeDocument/2006/relationships/image" Target="../media/image37.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25.svg"/><Relationship Id="rId5" Type="http://schemas.openxmlformats.org/officeDocument/2006/relationships/image" Target="../media/image24.png"/><Relationship Id="rId10" Type="http://schemas.openxmlformats.org/officeDocument/2006/relationships/image" Target="../media/image40.svg"/><Relationship Id="rId4" Type="http://schemas.openxmlformats.org/officeDocument/2006/relationships/image" Target="../media/image36.svg"/><Relationship Id="rId9" Type="http://schemas.openxmlformats.org/officeDocument/2006/relationships/image" Target="../media/image3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2EDABB-3238-4DA4-B9E9-981B82D5F67C}"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638EF880-EB7F-49D7-A273-FE371BF8D92C}">
      <dgm:prSet/>
      <dgm:spPr/>
      <dgm:t>
        <a:bodyPr/>
        <a:lstStyle/>
        <a:p>
          <a:r>
            <a:rPr lang="en-GB"/>
            <a:t>Effective Teamworking and Communication.</a:t>
          </a:r>
          <a:endParaRPr lang="en-US"/>
        </a:p>
      </dgm:t>
    </dgm:pt>
    <dgm:pt modelId="{91122E86-293E-438A-9147-FEA0F06FB549}" type="parTrans" cxnId="{F484AFD9-D831-4C6B-B500-C07A72F3EE1E}">
      <dgm:prSet/>
      <dgm:spPr/>
      <dgm:t>
        <a:bodyPr/>
        <a:lstStyle/>
        <a:p>
          <a:endParaRPr lang="en-US"/>
        </a:p>
      </dgm:t>
    </dgm:pt>
    <dgm:pt modelId="{507234EE-F0E4-4D8D-BE47-95C576744B30}" type="sibTrans" cxnId="{F484AFD9-D831-4C6B-B500-C07A72F3EE1E}">
      <dgm:prSet/>
      <dgm:spPr/>
      <dgm:t>
        <a:bodyPr/>
        <a:lstStyle/>
        <a:p>
          <a:endParaRPr lang="en-US"/>
        </a:p>
      </dgm:t>
    </dgm:pt>
    <dgm:pt modelId="{7EC95B91-CC6E-40B1-BC2F-B32139C27F3E}">
      <dgm:prSet/>
      <dgm:spPr/>
      <dgm:t>
        <a:bodyPr/>
        <a:lstStyle/>
        <a:p>
          <a:r>
            <a:rPr lang="en-GB" dirty="0"/>
            <a:t>11-week term, up to and including week commencing 06/07/26.</a:t>
          </a:r>
          <a:endParaRPr lang="en-US" dirty="0"/>
        </a:p>
      </dgm:t>
    </dgm:pt>
    <dgm:pt modelId="{5D0F342A-F77C-44D1-8B6F-534B828586D3}" type="parTrans" cxnId="{8E0976DF-DFDC-4204-96E6-EF56EE36AB40}">
      <dgm:prSet/>
      <dgm:spPr/>
      <dgm:t>
        <a:bodyPr/>
        <a:lstStyle/>
        <a:p>
          <a:endParaRPr lang="en-US"/>
        </a:p>
      </dgm:t>
    </dgm:pt>
    <dgm:pt modelId="{BC681FC3-73FF-4C0E-A2C1-B52D5D12EB3A}" type="sibTrans" cxnId="{8E0976DF-DFDC-4204-96E6-EF56EE36AB40}">
      <dgm:prSet/>
      <dgm:spPr/>
      <dgm:t>
        <a:bodyPr/>
        <a:lstStyle/>
        <a:p>
          <a:endParaRPr lang="en-US"/>
        </a:p>
      </dgm:t>
    </dgm:pt>
    <dgm:pt modelId="{88D43F78-F826-4EAA-94F1-568803BDFC29}">
      <dgm:prSet/>
      <dgm:spPr/>
      <dgm:t>
        <a:bodyPr/>
        <a:lstStyle/>
        <a:p>
          <a:r>
            <a:rPr lang="en-GB" dirty="0"/>
            <a:t>9am-9.30am or 4.30pm-5pm will be reserved for 121 support/questions each week. Please book in advance with your lecturer. </a:t>
          </a:r>
          <a:endParaRPr lang="en-US" dirty="0"/>
        </a:p>
      </dgm:t>
    </dgm:pt>
    <dgm:pt modelId="{57E9BF9D-1729-46C9-827B-9C2DF1B8FC4F}" type="parTrans" cxnId="{5B8F7546-663B-4DA2-B654-F7570AD12ABE}">
      <dgm:prSet/>
      <dgm:spPr/>
      <dgm:t>
        <a:bodyPr/>
        <a:lstStyle/>
        <a:p>
          <a:endParaRPr lang="en-US"/>
        </a:p>
      </dgm:t>
    </dgm:pt>
    <dgm:pt modelId="{4BD55712-1558-4197-BD84-DF093A4D4E69}" type="sibTrans" cxnId="{5B8F7546-663B-4DA2-B654-F7570AD12ABE}">
      <dgm:prSet/>
      <dgm:spPr/>
      <dgm:t>
        <a:bodyPr/>
        <a:lstStyle/>
        <a:p>
          <a:endParaRPr lang="en-US"/>
        </a:p>
      </dgm:t>
    </dgm:pt>
    <dgm:pt modelId="{928F9F2B-D24A-42BA-97B0-EF724116634C}">
      <dgm:prSet/>
      <dgm:spPr/>
      <dgm:t>
        <a:bodyPr/>
        <a:lstStyle/>
        <a:p>
          <a:r>
            <a:rPr lang="en-GB" dirty="0"/>
            <a:t>Reading week is week commencing 25/05/26 – no lectures.</a:t>
          </a:r>
          <a:endParaRPr lang="en-US" dirty="0"/>
        </a:p>
      </dgm:t>
    </dgm:pt>
    <dgm:pt modelId="{3263A136-850C-4E16-B4B0-4C29BC5CA3D5}" type="parTrans" cxnId="{06B00141-97F0-4387-8A5F-64D14EFBBA70}">
      <dgm:prSet/>
      <dgm:spPr/>
      <dgm:t>
        <a:bodyPr/>
        <a:lstStyle/>
        <a:p>
          <a:endParaRPr lang="en-US"/>
        </a:p>
      </dgm:t>
    </dgm:pt>
    <dgm:pt modelId="{FE42240F-ECBC-463E-AEF1-FDFC8EF335D2}" type="sibTrans" cxnId="{06B00141-97F0-4387-8A5F-64D14EFBBA70}">
      <dgm:prSet/>
      <dgm:spPr/>
      <dgm:t>
        <a:bodyPr/>
        <a:lstStyle/>
        <a:p>
          <a:endParaRPr lang="en-US"/>
        </a:p>
      </dgm:t>
    </dgm:pt>
    <dgm:pt modelId="{C1D4A0B4-781F-4519-95AF-F85AFF70ED67}">
      <dgm:prSet/>
      <dgm:spPr/>
      <dgm:t>
        <a:bodyPr/>
        <a:lstStyle/>
        <a:p>
          <a:r>
            <a:rPr lang="en-GB"/>
            <a:t>There will be additional resources added to Moodle/Teams throughout the term for you to view in your own time.</a:t>
          </a:r>
          <a:endParaRPr lang="en-US"/>
        </a:p>
      </dgm:t>
    </dgm:pt>
    <dgm:pt modelId="{6345D49E-8ABB-4BF2-87A0-2473770C96D3}" type="parTrans" cxnId="{471F0B83-D498-4FE9-8A6B-0B989DDD70BD}">
      <dgm:prSet/>
      <dgm:spPr/>
      <dgm:t>
        <a:bodyPr/>
        <a:lstStyle/>
        <a:p>
          <a:endParaRPr lang="en-US"/>
        </a:p>
      </dgm:t>
    </dgm:pt>
    <dgm:pt modelId="{584A784A-2C79-416C-910A-2E81AF476E12}" type="sibTrans" cxnId="{471F0B83-D498-4FE9-8A6B-0B989DDD70BD}">
      <dgm:prSet/>
      <dgm:spPr/>
      <dgm:t>
        <a:bodyPr/>
        <a:lstStyle/>
        <a:p>
          <a:endParaRPr lang="en-US"/>
        </a:p>
      </dgm:t>
    </dgm:pt>
    <dgm:pt modelId="{02A4B649-5360-4CBD-B615-F9A15AC3CCED}">
      <dgm:prSet/>
      <dgm:spPr/>
      <dgm:t>
        <a:bodyPr/>
        <a:lstStyle/>
        <a:p>
          <a:r>
            <a:rPr lang="en-GB" dirty="0"/>
            <a:t>2 assessments – first deadline is a report due on 26/06/26, second deadline is a group presentation week commencing 29/06/26. </a:t>
          </a:r>
          <a:endParaRPr lang="en-US" dirty="0"/>
        </a:p>
      </dgm:t>
    </dgm:pt>
    <dgm:pt modelId="{39894F31-9F31-42DC-9504-7DF0FB360B89}" type="parTrans" cxnId="{B3C3D8CC-AC53-4E54-B571-1DCBD9130DDC}">
      <dgm:prSet/>
      <dgm:spPr/>
      <dgm:t>
        <a:bodyPr/>
        <a:lstStyle/>
        <a:p>
          <a:endParaRPr lang="en-US"/>
        </a:p>
      </dgm:t>
    </dgm:pt>
    <dgm:pt modelId="{49AF29E8-F9F0-44EB-8B49-1A8609F028A8}" type="sibTrans" cxnId="{B3C3D8CC-AC53-4E54-B571-1DCBD9130DDC}">
      <dgm:prSet/>
      <dgm:spPr/>
      <dgm:t>
        <a:bodyPr/>
        <a:lstStyle/>
        <a:p>
          <a:endParaRPr lang="en-US"/>
        </a:p>
      </dgm:t>
    </dgm:pt>
    <dgm:pt modelId="{E7020C26-8582-492C-A281-2F99F86DB869}" type="pres">
      <dgm:prSet presAssocID="{4F2EDABB-3238-4DA4-B9E9-981B82D5F67C}" presName="diagram" presStyleCnt="0">
        <dgm:presLayoutVars>
          <dgm:dir/>
          <dgm:resizeHandles val="exact"/>
        </dgm:presLayoutVars>
      </dgm:prSet>
      <dgm:spPr/>
    </dgm:pt>
    <dgm:pt modelId="{0BB8AFA8-A2C4-416B-9D52-DCF9D0BA877D}" type="pres">
      <dgm:prSet presAssocID="{638EF880-EB7F-49D7-A273-FE371BF8D92C}" presName="node" presStyleLbl="node1" presStyleIdx="0" presStyleCnt="6">
        <dgm:presLayoutVars>
          <dgm:bulletEnabled val="1"/>
        </dgm:presLayoutVars>
      </dgm:prSet>
      <dgm:spPr/>
    </dgm:pt>
    <dgm:pt modelId="{DD1EC935-939B-4E9C-9FEC-BFB468D1B295}" type="pres">
      <dgm:prSet presAssocID="{507234EE-F0E4-4D8D-BE47-95C576744B30}" presName="sibTrans" presStyleCnt="0"/>
      <dgm:spPr/>
    </dgm:pt>
    <dgm:pt modelId="{E6E0BB68-93C8-4A39-A2B8-147C3CA0C0FC}" type="pres">
      <dgm:prSet presAssocID="{7EC95B91-CC6E-40B1-BC2F-B32139C27F3E}" presName="node" presStyleLbl="node1" presStyleIdx="1" presStyleCnt="6">
        <dgm:presLayoutVars>
          <dgm:bulletEnabled val="1"/>
        </dgm:presLayoutVars>
      </dgm:prSet>
      <dgm:spPr/>
    </dgm:pt>
    <dgm:pt modelId="{A5CA23F2-C94F-4DAB-87FA-F6B67DC7A58B}" type="pres">
      <dgm:prSet presAssocID="{BC681FC3-73FF-4C0E-A2C1-B52D5D12EB3A}" presName="sibTrans" presStyleCnt="0"/>
      <dgm:spPr/>
    </dgm:pt>
    <dgm:pt modelId="{B6D2C99B-1D34-481C-B298-82A79863E2BE}" type="pres">
      <dgm:prSet presAssocID="{88D43F78-F826-4EAA-94F1-568803BDFC29}" presName="node" presStyleLbl="node1" presStyleIdx="2" presStyleCnt="6">
        <dgm:presLayoutVars>
          <dgm:bulletEnabled val="1"/>
        </dgm:presLayoutVars>
      </dgm:prSet>
      <dgm:spPr/>
    </dgm:pt>
    <dgm:pt modelId="{0909CB92-A673-4449-953E-9875785B8E44}" type="pres">
      <dgm:prSet presAssocID="{4BD55712-1558-4197-BD84-DF093A4D4E69}" presName="sibTrans" presStyleCnt="0"/>
      <dgm:spPr/>
    </dgm:pt>
    <dgm:pt modelId="{A3BA8C0A-F719-4191-A528-AAAC30A6BAB5}" type="pres">
      <dgm:prSet presAssocID="{928F9F2B-D24A-42BA-97B0-EF724116634C}" presName="node" presStyleLbl="node1" presStyleIdx="3" presStyleCnt="6">
        <dgm:presLayoutVars>
          <dgm:bulletEnabled val="1"/>
        </dgm:presLayoutVars>
      </dgm:prSet>
      <dgm:spPr/>
    </dgm:pt>
    <dgm:pt modelId="{5982F6EC-2F92-47FC-86A6-289919E28149}" type="pres">
      <dgm:prSet presAssocID="{FE42240F-ECBC-463E-AEF1-FDFC8EF335D2}" presName="sibTrans" presStyleCnt="0"/>
      <dgm:spPr/>
    </dgm:pt>
    <dgm:pt modelId="{2F9C99CF-9F44-41C7-B5F3-07243AFAB894}" type="pres">
      <dgm:prSet presAssocID="{C1D4A0B4-781F-4519-95AF-F85AFF70ED67}" presName="node" presStyleLbl="node1" presStyleIdx="4" presStyleCnt="6">
        <dgm:presLayoutVars>
          <dgm:bulletEnabled val="1"/>
        </dgm:presLayoutVars>
      </dgm:prSet>
      <dgm:spPr/>
    </dgm:pt>
    <dgm:pt modelId="{D9591884-9A4D-420D-BDA4-078AC9CD5CC2}" type="pres">
      <dgm:prSet presAssocID="{584A784A-2C79-416C-910A-2E81AF476E12}" presName="sibTrans" presStyleCnt="0"/>
      <dgm:spPr/>
    </dgm:pt>
    <dgm:pt modelId="{BB7D3F20-027C-41B0-BCBB-A986BD2258DD}" type="pres">
      <dgm:prSet presAssocID="{02A4B649-5360-4CBD-B615-F9A15AC3CCED}" presName="node" presStyleLbl="node1" presStyleIdx="5" presStyleCnt="6">
        <dgm:presLayoutVars>
          <dgm:bulletEnabled val="1"/>
        </dgm:presLayoutVars>
      </dgm:prSet>
      <dgm:spPr/>
    </dgm:pt>
  </dgm:ptLst>
  <dgm:cxnLst>
    <dgm:cxn modelId="{AD63C305-8359-4005-820B-6A9113376C7B}" type="presOf" srcId="{638EF880-EB7F-49D7-A273-FE371BF8D92C}" destId="{0BB8AFA8-A2C4-416B-9D52-DCF9D0BA877D}" srcOrd="0" destOrd="0" presId="urn:microsoft.com/office/officeart/2005/8/layout/default"/>
    <dgm:cxn modelId="{48515F14-5A3F-4F53-BC2C-5F69E731E278}" type="presOf" srcId="{88D43F78-F826-4EAA-94F1-568803BDFC29}" destId="{B6D2C99B-1D34-481C-B298-82A79863E2BE}" srcOrd="0" destOrd="0" presId="urn:microsoft.com/office/officeart/2005/8/layout/default"/>
    <dgm:cxn modelId="{06B00141-97F0-4387-8A5F-64D14EFBBA70}" srcId="{4F2EDABB-3238-4DA4-B9E9-981B82D5F67C}" destId="{928F9F2B-D24A-42BA-97B0-EF724116634C}" srcOrd="3" destOrd="0" parTransId="{3263A136-850C-4E16-B4B0-4C29BC5CA3D5}" sibTransId="{FE42240F-ECBC-463E-AEF1-FDFC8EF335D2}"/>
    <dgm:cxn modelId="{5B8F7546-663B-4DA2-B654-F7570AD12ABE}" srcId="{4F2EDABB-3238-4DA4-B9E9-981B82D5F67C}" destId="{88D43F78-F826-4EAA-94F1-568803BDFC29}" srcOrd="2" destOrd="0" parTransId="{57E9BF9D-1729-46C9-827B-9C2DF1B8FC4F}" sibTransId="{4BD55712-1558-4197-BD84-DF093A4D4E69}"/>
    <dgm:cxn modelId="{1F62F34D-9C1D-4930-A495-121E6334B340}" type="presOf" srcId="{C1D4A0B4-781F-4519-95AF-F85AFF70ED67}" destId="{2F9C99CF-9F44-41C7-B5F3-07243AFAB894}" srcOrd="0" destOrd="0" presId="urn:microsoft.com/office/officeart/2005/8/layout/default"/>
    <dgm:cxn modelId="{3ACE4652-7889-42EA-834A-0CCA7AB5387D}" type="presOf" srcId="{928F9F2B-D24A-42BA-97B0-EF724116634C}" destId="{A3BA8C0A-F719-4191-A528-AAAC30A6BAB5}" srcOrd="0" destOrd="0" presId="urn:microsoft.com/office/officeart/2005/8/layout/default"/>
    <dgm:cxn modelId="{00353874-C4F9-4944-9E41-BFFC42E15D63}" type="presOf" srcId="{02A4B649-5360-4CBD-B615-F9A15AC3CCED}" destId="{BB7D3F20-027C-41B0-BCBB-A986BD2258DD}" srcOrd="0" destOrd="0" presId="urn:microsoft.com/office/officeart/2005/8/layout/default"/>
    <dgm:cxn modelId="{212A7776-91CD-434A-A385-74474DC73FBE}" type="presOf" srcId="{4F2EDABB-3238-4DA4-B9E9-981B82D5F67C}" destId="{E7020C26-8582-492C-A281-2F99F86DB869}" srcOrd="0" destOrd="0" presId="urn:microsoft.com/office/officeart/2005/8/layout/default"/>
    <dgm:cxn modelId="{471F0B83-D498-4FE9-8A6B-0B989DDD70BD}" srcId="{4F2EDABB-3238-4DA4-B9E9-981B82D5F67C}" destId="{C1D4A0B4-781F-4519-95AF-F85AFF70ED67}" srcOrd="4" destOrd="0" parTransId="{6345D49E-8ABB-4BF2-87A0-2473770C96D3}" sibTransId="{584A784A-2C79-416C-910A-2E81AF476E12}"/>
    <dgm:cxn modelId="{2F4B65C6-B6E7-423E-B870-E04858A4B6C8}" type="presOf" srcId="{7EC95B91-CC6E-40B1-BC2F-B32139C27F3E}" destId="{E6E0BB68-93C8-4A39-A2B8-147C3CA0C0FC}" srcOrd="0" destOrd="0" presId="urn:microsoft.com/office/officeart/2005/8/layout/default"/>
    <dgm:cxn modelId="{B3C3D8CC-AC53-4E54-B571-1DCBD9130DDC}" srcId="{4F2EDABB-3238-4DA4-B9E9-981B82D5F67C}" destId="{02A4B649-5360-4CBD-B615-F9A15AC3CCED}" srcOrd="5" destOrd="0" parTransId="{39894F31-9F31-42DC-9504-7DF0FB360B89}" sibTransId="{49AF29E8-F9F0-44EB-8B49-1A8609F028A8}"/>
    <dgm:cxn modelId="{F484AFD9-D831-4C6B-B500-C07A72F3EE1E}" srcId="{4F2EDABB-3238-4DA4-B9E9-981B82D5F67C}" destId="{638EF880-EB7F-49D7-A273-FE371BF8D92C}" srcOrd="0" destOrd="0" parTransId="{91122E86-293E-438A-9147-FEA0F06FB549}" sibTransId="{507234EE-F0E4-4D8D-BE47-95C576744B30}"/>
    <dgm:cxn modelId="{8E0976DF-DFDC-4204-96E6-EF56EE36AB40}" srcId="{4F2EDABB-3238-4DA4-B9E9-981B82D5F67C}" destId="{7EC95B91-CC6E-40B1-BC2F-B32139C27F3E}" srcOrd="1" destOrd="0" parTransId="{5D0F342A-F77C-44D1-8B6F-534B828586D3}" sibTransId="{BC681FC3-73FF-4C0E-A2C1-B52D5D12EB3A}"/>
    <dgm:cxn modelId="{12A19251-B670-4C15-932B-47680FF567B4}" type="presParOf" srcId="{E7020C26-8582-492C-A281-2F99F86DB869}" destId="{0BB8AFA8-A2C4-416B-9D52-DCF9D0BA877D}" srcOrd="0" destOrd="0" presId="urn:microsoft.com/office/officeart/2005/8/layout/default"/>
    <dgm:cxn modelId="{24A0688B-4666-43CA-B3D3-2074BD4FCB1F}" type="presParOf" srcId="{E7020C26-8582-492C-A281-2F99F86DB869}" destId="{DD1EC935-939B-4E9C-9FEC-BFB468D1B295}" srcOrd="1" destOrd="0" presId="urn:microsoft.com/office/officeart/2005/8/layout/default"/>
    <dgm:cxn modelId="{06FE5263-C90D-4875-B6AA-790C1A427B1C}" type="presParOf" srcId="{E7020C26-8582-492C-A281-2F99F86DB869}" destId="{E6E0BB68-93C8-4A39-A2B8-147C3CA0C0FC}" srcOrd="2" destOrd="0" presId="urn:microsoft.com/office/officeart/2005/8/layout/default"/>
    <dgm:cxn modelId="{E7FE865C-133A-4836-A568-BA69CBBCFB6B}" type="presParOf" srcId="{E7020C26-8582-492C-A281-2F99F86DB869}" destId="{A5CA23F2-C94F-4DAB-87FA-F6B67DC7A58B}" srcOrd="3" destOrd="0" presId="urn:microsoft.com/office/officeart/2005/8/layout/default"/>
    <dgm:cxn modelId="{EA6D0A57-3F9E-44D5-88E5-5E8056220FA1}" type="presParOf" srcId="{E7020C26-8582-492C-A281-2F99F86DB869}" destId="{B6D2C99B-1D34-481C-B298-82A79863E2BE}" srcOrd="4" destOrd="0" presId="urn:microsoft.com/office/officeart/2005/8/layout/default"/>
    <dgm:cxn modelId="{D5CFBE71-1306-4FD7-8E0D-23DB428338F5}" type="presParOf" srcId="{E7020C26-8582-492C-A281-2F99F86DB869}" destId="{0909CB92-A673-4449-953E-9875785B8E44}" srcOrd="5" destOrd="0" presId="urn:microsoft.com/office/officeart/2005/8/layout/default"/>
    <dgm:cxn modelId="{9CFD007A-E3EB-4CD5-82EC-C7D6A787C290}" type="presParOf" srcId="{E7020C26-8582-492C-A281-2F99F86DB869}" destId="{A3BA8C0A-F719-4191-A528-AAAC30A6BAB5}" srcOrd="6" destOrd="0" presId="urn:microsoft.com/office/officeart/2005/8/layout/default"/>
    <dgm:cxn modelId="{28C107D3-D7F0-472D-8013-29BF85AEB90B}" type="presParOf" srcId="{E7020C26-8582-492C-A281-2F99F86DB869}" destId="{5982F6EC-2F92-47FC-86A6-289919E28149}" srcOrd="7" destOrd="0" presId="urn:microsoft.com/office/officeart/2005/8/layout/default"/>
    <dgm:cxn modelId="{0CFBD22D-AB91-4AE2-B40D-C22563D1392F}" type="presParOf" srcId="{E7020C26-8582-492C-A281-2F99F86DB869}" destId="{2F9C99CF-9F44-41C7-B5F3-07243AFAB894}" srcOrd="8" destOrd="0" presId="urn:microsoft.com/office/officeart/2005/8/layout/default"/>
    <dgm:cxn modelId="{95454D6D-24BF-43F9-A4CB-0A290BC38E83}" type="presParOf" srcId="{E7020C26-8582-492C-A281-2F99F86DB869}" destId="{D9591884-9A4D-420D-BDA4-078AC9CD5CC2}" srcOrd="9" destOrd="0" presId="urn:microsoft.com/office/officeart/2005/8/layout/default"/>
    <dgm:cxn modelId="{8439A4B7-0AC1-49B2-B5DC-738F68D0E6A2}" type="presParOf" srcId="{E7020C26-8582-492C-A281-2F99F86DB869}" destId="{BB7D3F20-027C-41B0-BCBB-A986BD2258DD}"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11FFB68-313F-44BB-8A24-CDA46E3E85B6}"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C0CA8BEA-9375-48EF-AD56-0C8E813BF424}">
      <dgm:prSet/>
      <dgm:spPr/>
      <dgm:t>
        <a:bodyPr/>
        <a:lstStyle/>
        <a:p>
          <a:r>
            <a:rPr lang="en-GB"/>
            <a:t>Attend lectures on time every week. </a:t>
          </a:r>
          <a:endParaRPr lang="en-US"/>
        </a:p>
      </dgm:t>
    </dgm:pt>
    <dgm:pt modelId="{7312EAF0-D9D9-4575-AA35-2BDD2EA0A24C}" type="parTrans" cxnId="{8FA16E45-888D-4CA4-B746-4C8AE0E73186}">
      <dgm:prSet/>
      <dgm:spPr/>
      <dgm:t>
        <a:bodyPr/>
        <a:lstStyle/>
        <a:p>
          <a:endParaRPr lang="en-US"/>
        </a:p>
      </dgm:t>
    </dgm:pt>
    <dgm:pt modelId="{F2FA4245-0D3A-4AAD-B9BD-FD88045451AE}" type="sibTrans" cxnId="{8FA16E45-888D-4CA4-B746-4C8AE0E73186}">
      <dgm:prSet/>
      <dgm:spPr/>
      <dgm:t>
        <a:bodyPr/>
        <a:lstStyle/>
        <a:p>
          <a:endParaRPr lang="en-US"/>
        </a:p>
      </dgm:t>
    </dgm:pt>
    <dgm:pt modelId="{22FFA6F6-52D5-43D8-9A5B-124F62740A5A}">
      <dgm:prSet/>
      <dgm:spPr/>
      <dgm:t>
        <a:bodyPr/>
        <a:lstStyle/>
        <a:p>
          <a:r>
            <a:rPr lang="en-GB"/>
            <a:t>Notify me if you are unable to attend or running late.</a:t>
          </a:r>
          <a:endParaRPr lang="en-US"/>
        </a:p>
      </dgm:t>
    </dgm:pt>
    <dgm:pt modelId="{D400B6ED-CCF4-4D06-BDCB-7B241DB245D6}" type="parTrans" cxnId="{1E747E8C-09A4-487E-901E-64EB011C7D0F}">
      <dgm:prSet/>
      <dgm:spPr/>
      <dgm:t>
        <a:bodyPr/>
        <a:lstStyle/>
        <a:p>
          <a:endParaRPr lang="en-US"/>
        </a:p>
      </dgm:t>
    </dgm:pt>
    <dgm:pt modelId="{DDCD111C-8338-4C1C-B1D1-33287EDA7330}" type="sibTrans" cxnId="{1E747E8C-09A4-487E-901E-64EB011C7D0F}">
      <dgm:prSet/>
      <dgm:spPr/>
      <dgm:t>
        <a:bodyPr/>
        <a:lstStyle/>
        <a:p>
          <a:endParaRPr lang="en-US"/>
        </a:p>
      </dgm:t>
    </dgm:pt>
    <dgm:pt modelId="{FF757B92-4EFC-4C16-82AF-AE741CEE8D30}">
      <dgm:prSet/>
      <dgm:spPr/>
      <dgm:t>
        <a:bodyPr/>
        <a:lstStyle/>
        <a:p>
          <a:r>
            <a:rPr lang="en-GB"/>
            <a:t>Reach out for support if you need it. </a:t>
          </a:r>
          <a:endParaRPr lang="en-US"/>
        </a:p>
      </dgm:t>
    </dgm:pt>
    <dgm:pt modelId="{61E6DF15-7F83-409D-9F4C-234DD71FC794}" type="parTrans" cxnId="{68778F1C-77E1-4CC7-BB5F-9422786F5F15}">
      <dgm:prSet/>
      <dgm:spPr/>
      <dgm:t>
        <a:bodyPr/>
        <a:lstStyle/>
        <a:p>
          <a:endParaRPr lang="en-US"/>
        </a:p>
      </dgm:t>
    </dgm:pt>
    <dgm:pt modelId="{033D1E81-4019-4A16-AFE0-63CA939870D0}" type="sibTrans" cxnId="{68778F1C-77E1-4CC7-BB5F-9422786F5F15}">
      <dgm:prSet/>
      <dgm:spPr/>
      <dgm:t>
        <a:bodyPr/>
        <a:lstStyle/>
        <a:p>
          <a:endParaRPr lang="en-US"/>
        </a:p>
      </dgm:t>
    </dgm:pt>
    <dgm:pt modelId="{9080362D-11D0-49E2-9540-9FCFC985E4AE}">
      <dgm:prSet/>
      <dgm:spPr/>
      <dgm:t>
        <a:bodyPr/>
        <a:lstStyle/>
        <a:p>
          <a:r>
            <a:rPr lang="en-GB"/>
            <a:t>Ask questions if you are unsure (after the lecture if you would prefer).</a:t>
          </a:r>
          <a:endParaRPr lang="en-US"/>
        </a:p>
      </dgm:t>
    </dgm:pt>
    <dgm:pt modelId="{E0A8C9DA-6042-4C63-842E-749709B49E54}" type="parTrans" cxnId="{37A7AA8F-900E-4E1D-A1E9-22C65D2986E8}">
      <dgm:prSet/>
      <dgm:spPr/>
      <dgm:t>
        <a:bodyPr/>
        <a:lstStyle/>
        <a:p>
          <a:endParaRPr lang="en-US"/>
        </a:p>
      </dgm:t>
    </dgm:pt>
    <dgm:pt modelId="{8C303BF2-009B-4929-A3AF-9578A7AFFFA5}" type="sibTrans" cxnId="{37A7AA8F-900E-4E1D-A1E9-22C65D2986E8}">
      <dgm:prSet/>
      <dgm:spPr/>
      <dgm:t>
        <a:bodyPr/>
        <a:lstStyle/>
        <a:p>
          <a:endParaRPr lang="en-US"/>
        </a:p>
      </dgm:t>
    </dgm:pt>
    <dgm:pt modelId="{55F47B0C-C352-4E47-9B6F-B6D2B383B21A}">
      <dgm:prSet/>
      <dgm:spPr/>
      <dgm:t>
        <a:bodyPr/>
        <a:lstStyle/>
        <a:p>
          <a:r>
            <a:rPr lang="en-GB"/>
            <a:t>Act with integrity. What does this mean?</a:t>
          </a:r>
          <a:endParaRPr lang="en-US"/>
        </a:p>
      </dgm:t>
    </dgm:pt>
    <dgm:pt modelId="{CF4D1F4E-7041-4FE7-8504-14CA0D254435}" type="parTrans" cxnId="{DEF789BB-474B-4216-9A83-142FBD8FFD75}">
      <dgm:prSet/>
      <dgm:spPr/>
      <dgm:t>
        <a:bodyPr/>
        <a:lstStyle/>
        <a:p>
          <a:endParaRPr lang="en-US"/>
        </a:p>
      </dgm:t>
    </dgm:pt>
    <dgm:pt modelId="{7153E84C-2EC5-4D30-9FC9-DCB7C842801C}" type="sibTrans" cxnId="{DEF789BB-474B-4216-9A83-142FBD8FFD75}">
      <dgm:prSet/>
      <dgm:spPr/>
      <dgm:t>
        <a:bodyPr/>
        <a:lstStyle/>
        <a:p>
          <a:endParaRPr lang="en-US"/>
        </a:p>
      </dgm:t>
    </dgm:pt>
    <dgm:pt modelId="{A58F54FF-827C-43F8-8C1E-3134586464C2}">
      <dgm:prSet/>
      <dgm:spPr/>
      <dgm:t>
        <a:bodyPr/>
        <a:lstStyle/>
        <a:p>
          <a:r>
            <a:rPr lang="en-GB"/>
            <a:t>Reference your work accordingly.</a:t>
          </a:r>
          <a:endParaRPr lang="en-US"/>
        </a:p>
      </dgm:t>
    </dgm:pt>
    <dgm:pt modelId="{D0E3645D-E17A-4FA8-A8AF-E2576098FD82}" type="parTrans" cxnId="{026825A3-0424-46CA-AF80-4F83FE1F21B0}">
      <dgm:prSet/>
      <dgm:spPr/>
      <dgm:t>
        <a:bodyPr/>
        <a:lstStyle/>
        <a:p>
          <a:endParaRPr lang="en-US"/>
        </a:p>
      </dgm:t>
    </dgm:pt>
    <dgm:pt modelId="{695309E2-0F84-4809-99FB-8E7C812D9420}" type="sibTrans" cxnId="{026825A3-0424-46CA-AF80-4F83FE1F21B0}">
      <dgm:prSet/>
      <dgm:spPr/>
      <dgm:t>
        <a:bodyPr/>
        <a:lstStyle/>
        <a:p>
          <a:endParaRPr lang="en-US"/>
        </a:p>
      </dgm:t>
    </dgm:pt>
    <dgm:pt modelId="{B4818C12-6DDA-4013-833F-9565340C32A5}" type="pres">
      <dgm:prSet presAssocID="{111FFB68-313F-44BB-8A24-CDA46E3E85B6}" presName="root" presStyleCnt="0">
        <dgm:presLayoutVars>
          <dgm:dir/>
          <dgm:resizeHandles val="exact"/>
        </dgm:presLayoutVars>
      </dgm:prSet>
      <dgm:spPr/>
    </dgm:pt>
    <dgm:pt modelId="{78EE1E3D-010B-4BE6-86AE-813A8A3067D0}" type="pres">
      <dgm:prSet presAssocID="{C0CA8BEA-9375-48EF-AD56-0C8E813BF424}" presName="compNode" presStyleCnt="0"/>
      <dgm:spPr/>
    </dgm:pt>
    <dgm:pt modelId="{839BC758-54F5-41A3-B333-B6EE661DA4C0}" type="pres">
      <dgm:prSet presAssocID="{C0CA8BEA-9375-48EF-AD56-0C8E813BF424}" presName="bgRect" presStyleLbl="bgShp" presStyleIdx="0" presStyleCnt="6"/>
      <dgm:spPr/>
    </dgm:pt>
    <dgm:pt modelId="{33ECBEEC-2BF8-4429-9C76-2A1DA27B22D1}" type="pres">
      <dgm:prSet presAssocID="{C0CA8BEA-9375-48EF-AD56-0C8E813BF424}"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ecturer"/>
        </a:ext>
      </dgm:extLst>
    </dgm:pt>
    <dgm:pt modelId="{88250DA4-B5A1-40E1-AF4F-303FDDEBA89E}" type="pres">
      <dgm:prSet presAssocID="{C0CA8BEA-9375-48EF-AD56-0C8E813BF424}" presName="spaceRect" presStyleCnt="0"/>
      <dgm:spPr/>
    </dgm:pt>
    <dgm:pt modelId="{71B66553-F1BF-4513-87DD-1D07F513296A}" type="pres">
      <dgm:prSet presAssocID="{C0CA8BEA-9375-48EF-AD56-0C8E813BF424}" presName="parTx" presStyleLbl="revTx" presStyleIdx="0" presStyleCnt="6">
        <dgm:presLayoutVars>
          <dgm:chMax val="0"/>
          <dgm:chPref val="0"/>
        </dgm:presLayoutVars>
      </dgm:prSet>
      <dgm:spPr/>
    </dgm:pt>
    <dgm:pt modelId="{1452755B-CD9D-45A9-BC83-A5716B08552D}" type="pres">
      <dgm:prSet presAssocID="{F2FA4245-0D3A-4AAD-B9BD-FD88045451AE}" presName="sibTrans" presStyleCnt="0"/>
      <dgm:spPr/>
    </dgm:pt>
    <dgm:pt modelId="{F2E6B34F-C55F-4239-A910-57E2B820F122}" type="pres">
      <dgm:prSet presAssocID="{22FFA6F6-52D5-43D8-9A5B-124F62740A5A}" presName="compNode" presStyleCnt="0"/>
      <dgm:spPr/>
    </dgm:pt>
    <dgm:pt modelId="{CB48B789-FFD1-4C67-8F06-85996F922227}" type="pres">
      <dgm:prSet presAssocID="{22FFA6F6-52D5-43D8-9A5B-124F62740A5A}" presName="bgRect" presStyleLbl="bgShp" presStyleIdx="1" presStyleCnt="6"/>
      <dgm:spPr/>
    </dgm:pt>
    <dgm:pt modelId="{6501CE87-30A6-49E3-BBCE-EA0F5EB85402}" type="pres">
      <dgm:prSet presAssocID="{22FFA6F6-52D5-43D8-9A5B-124F62740A5A}"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orbidden"/>
        </a:ext>
      </dgm:extLst>
    </dgm:pt>
    <dgm:pt modelId="{AB515607-6759-4CDC-B00A-C097BAD1222D}" type="pres">
      <dgm:prSet presAssocID="{22FFA6F6-52D5-43D8-9A5B-124F62740A5A}" presName="spaceRect" presStyleCnt="0"/>
      <dgm:spPr/>
    </dgm:pt>
    <dgm:pt modelId="{BBE3A409-B0E7-4CB6-A92D-1A5055E7070E}" type="pres">
      <dgm:prSet presAssocID="{22FFA6F6-52D5-43D8-9A5B-124F62740A5A}" presName="parTx" presStyleLbl="revTx" presStyleIdx="1" presStyleCnt="6">
        <dgm:presLayoutVars>
          <dgm:chMax val="0"/>
          <dgm:chPref val="0"/>
        </dgm:presLayoutVars>
      </dgm:prSet>
      <dgm:spPr/>
    </dgm:pt>
    <dgm:pt modelId="{602E9B57-580B-4820-9060-488795BC7FE9}" type="pres">
      <dgm:prSet presAssocID="{DDCD111C-8338-4C1C-B1D1-33287EDA7330}" presName="sibTrans" presStyleCnt="0"/>
      <dgm:spPr/>
    </dgm:pt>
    <dgm:pt modelId="{EDEEE206-EAFE-4EEB-9BC3-074FDDB36911}" type="pres">
      <dgm:prSet presAssocID="{FF757B92-4EFC-4C16-82AF-AE741CEE8D30}" presName="compNode" presStyleCnt="0"/>
      <dgm:spPr/>
    </dgm:pt>
    <dgm:pt modelId="{E05D4333-49DB-4D44-9249-A612A3EA9CB9}" type="pres">
      <dgm:prSet presAssocID="{FF757B92-4EFC-4C16-82AF-AE741CEE8D30}" presName="bgRect" presStyleLbl="bgShp" presStyleIdx="2" presStyleCnt="6"/>
      <dgm:spPr/>
    </dgm:pt>
    <dgm:pt modelId="{99639933-0F9C-44D4-B034-4FA2AB97D25B}" type="pres">
      <dgm:prSet presAssocID="{FF757B92-4EFC-4C16-82AF-AE741CEE8D30}"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arketing"/>
        </a:ext>
      </dgm:extLst>
    </dgm:pt>
    <dgm:pt modelId="{EF93B9CB-AAE0-486F-8520-7C859B80F156}" type="pres">
      <dgm:prSet presAssocID="{FF757B92-4EFC-4C16-82AF-AE741CEE8D30}" presName="spaceRect" presStyleCnt="0"/>
      <dgm:spPr/>
    </dgm:pt>
    <dgm:pt modelId="{EFB7F0F8-24EF-4B3D-9FE7-AAFE77A61E15}" type="pres">
      <dgm:prSet presAssocID="{FF757B92-4EFC-4C16-82AF-AE741CEE8D30}" presName="parTx" presStyleLbl="revTx" presStyleIdx="2" presStyleCnt="6">
        <dgm:presLayoutVars>
          <dgm:chMax val="0"/>
          <dgm:chPref val="0"/>
        </dgm:presLayoutVars>
      </dgm:prSet>
      <dgm:spPr/>
    </dgm:pt>
    <dgm:pt modelId="{7AAC977C-F95C-49AC-80A2-2C69106F878F}" type="pres">
      <dgm:prSet presAssocID="{033D1E81-4019-4A16-AFE0-63CA939870D0}" presName="sibTrans" presStyleCnt="0"/>
      <dgm:spPr/>
    </dgm:pt>
    <dgm:pt modelId="{5B440406-D8A5-403C-B94F-350F07E68D2A}" type="pres">
      <dgm:prSet presAssocID="{9080362D-11D0-49E2-9540-9FCFC985E4AE}" presName="compNode" presStyleCnt="0"/>
      <dgm:spPr/>
    </dgm:pt>
    <dgm:pt modelId="{156E0252-76CB-4B5D-81DB-AF0C9329F41A}" type="pres">
      <dgm:prSet presAssocID="{9080362D-11D0-49E2-9540-9FCFC985E4AE}" presName="bgRect" presStyleLbl="bgShp" presStyleIdx="3" presStyleCnt="6"/>
      <dgm:spPr/>
    </dgm:pt>
    <dgm:pt modelId="{FD46A5FD-F682-4882-9FEE-C52612AFD280}" type="pres">
      <dgm:prSet presAssocID="{9080362D-11D0-49E2-9540-9FCFC985E4AE}"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ustomer Review"/>
        </a:ext>
      </dgm:extLst>
    </dgm:pt>
    <dgm:pt modelId="{8E101724-2CEE-411C-A3C6-D7AE54649AC1}" type="pres">
      <dgm:prSet presAssocID="{9080362D-11D0-49E2-9540-9FCFC985E4AE}" presName="spaceRect" presStyleCnt="0"/>
      <dgm:spPr/>
    </dgm:pt>
    <dgm:pt modelId="{BD7A2917-05DD-484D-ABA0-A1AC5FEF56AA}" type="pres">
      <dgm:prSet presAssocID="{9080362D-11D0-49E2-9540-9FCFC985E4AE}" presName="parTx" presStyleLbl="revTx" presStyleIdx="3" presStyleCnt="6">
        <dgm:presLayoutVars>
          <dgm:chMax val="0"/>
          <dgm:chPref val="0"/>
        </dgm:presLayoutVars>
      </dgm:prSet>
      <dgm:spPr/>
    </dgm:pt>
    <dgm:pt modelId="{20762BE4-C21D-4224-B761-4BD2BDEEF041}" type="pres">
      <dgm:prSet presAssocID="{8C303BF2-009B-4929-A3AF-9578A7AFFFA5}" presName="sibTrans" presStyleCnt="0"/>
      <dgm:spPr/>
    </dgm:pt>
    <dgm:pt modelId="{61DA88E6-CAE0-4084-8BED-5BB0D84DA275}" type="pres">
      <dgm:prSet presAssocID="{55F47B0C-C352-4E47-9B6F-B6D2B383B21A}" presName="compNode" presStyleCnt="0"/>
      <dgm:spPr/>
    </dgm:pt>
    <dgm:pt modelId="{88643CCF-7D82-499F-8DD8-695A2379A871}" type="pres">
      <dgm:prSet presAssocID="{55F47B0C-C352-4E47-9B6F-B6D2B383B21A}" presName="bgRect" presStyleLbl="bgShp" presStyleIdx="4" presStyleCnt="6"/>
      <dgm:spPr/>
    </dgm:pt>
    <dgm:pt modelId="{41367098-2EEC-4D7A-B3EB-17C9AF51E36B}" type="pres">
      <dgm:prSet presAssocID="{55F47B0C-C352-4E47-9B6F-B6D2B383B21A}"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Protecting Hand"/>
        </a:ext>
      </dgm:extLst>
    </dgm:pt>
    <dgm:pt modelId="{7781DA0D-352A-4D05-9828-308101CC31C5}" type="pres">
      <dgm:prSet presAssocID="{55F47B0C-C352-4E47-9B6F-B6D2B383B21A}" presName="spaceRect" presStyleCnt="0"/>
      <dgm:spPr/>
    </dgm:pt>
    <dgm:pt modelId="{91A8FCE3-7A87-48A0-90F0-499514AC72EC}" type="pres">
      <dgm:prSet presAssocID="{55F47B0C-C352-4E47-9B6F-B6D2B383B21A}" presName="parTx" presStyleLbl="revTx" presStyleIdx="4" presStyleCnt="6">
        <dgm:presLayoutVars>
          <dgm:chMax val="0"/>
          <dgm:chPref val="0"/>
        </dgm:presLayoutVars>
      </dgm:prSet>
      <dgm:spPr/>
    </dgm:pt>
    <dgm:pt modelId="{81B2ADAD-FF7D-48D0-9783-DC4E8003AFC4}" type="pres">
      <dgm:prSet presAssocID="{7153E84C-2EC5-4D30-9FC9-DCB7C842801C}" presName="sibTrans" presStyleCnt="0"/>
      <dgm:spPr/>
    </dgm:pt>
    <dgm:pt modelId="{B90702E6-0E95-4EBE-9B99-6E74CA4FB8CF}" type="pres">
      <dgm:prSet presAssocID="{A58F54FF-827C-43F8-8C1E-3134586464C2}" presName="compNode" presStyleCnt="0"/>
      <dgm:spPr/>
    </dgm:pt>
    <dgm:pt modelId="{4EAC3479-B058-4B29-BD15-3F3596C89ACC}" type="pres">
      <dgm:prSet presAssocID="{A58F54FF-827C-43F8-8C1E-3134586464C2}" presName="bgRect" presStyleLbl="bgShp" presStyleIdx="5" presStyleCnt="6"/>
      <dgm:spPr/>
    </dgm:pt>
    <dgm:pt modelId="{FE161662-4954-4981-BAB6-0E03AD4CD593}" type="pres">
      <dgm:prSet presAssocID="{A58F54FF-827C-43F8-8C1E-3134586464C2}"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Books"/>
        </a:ext>
      </dgm:extLst>
    </dgm:pt>
    <dgm:pt modelId="{0A24B35E-F522-4CB5-8285-FAFC85FCC191}" type="pres">
      <dgm:prSet presAssocID="{A58F54FF-827C-43F8-8C1E-3134586464C2}" presName="spaceRect" presStyleCnt="0"/>
      <dgm:spPr/>
    </dgm:pt>
    <dgm:pt modelId="{73843EA5-0874-4B6B-9745-26169A00AC28}" type="pres">
      <dgm:prSet presAssocID="{A58F54FF-827C-43F8-8C1E-3134586464C2}" presName="parTx" presStyleLbl="revTx" presStyleIdx="5" presStyleCnt="6">
        <dgm:presLayoutVars>
          <dgm:chMax val="0"/>
          <dgm:chPref val="0"/>
        </dgm:presLayoutVars>
      </dgm:prSet>
      <dgm:spPr/>
    </dgm:pt>
  </dgm:ptLst>
  <dgm:cxnLst>
    <dgm:cxn modelId="{9A3C100B-068E-4667-B966-B5CAC1957EEE}" type="presOf" srcId="{111FFB68-313F-44BB-8A24-CDA46E3E85B6}" destId="{B4818C12-6DDA-4013-833F-9565340C32A5}" srcOrd="0" destOrd="0" presId="urn:microsoft.com/office/officeart/2018/2/layout/IconVerticalSolidList"/>
    <dgm:cxn modelId="{5762CB18-169E-4D39-8392-443CECFB89F2}" type="presOf" srcId="{55F47B0C-C352-4E47-9B6F-B6D2B383B21A}" destId="{91A8FCE3-7A87-48A0-90F0-499514AC72EC}" srcOrd="0" destOrd="0" presId="urn:microsoft.com/office/officeart/2018/2/layout/IconVerticalSolidList"/>
    <dgm:cxn modelId="{68778F1C-77E1-4CC7-BB5F-9422786F5F15}" srcId="{111FFB68-313F-44BB-8A24-CDA46E3E85B6}" destId="{FF757B92-4EFC-4C16-82AF-AE741CEE8D30}" srcOrd="2" destOrd="0" parTransId="{61E6DF15-7F83-409D-9F4C-234DD71FC794}" sibTransId="{033D1E81-4019-4A16-AFE0-63CA939870D0}"/>
    <dgm:cxn modelId="{8FA16E45-888D-4CA4-B746-4C8AE0E73186}" srcId="{111FFB68-313F-44BB-8A24-CDA46E3E85B6}" destId="{C0CA8BEA-9375-48EF-AD56-0C8E813BF424}" srcOrd="0" destOrd="0" parTransId="{7312EAF0-D9D9-4575-AA35-2BDD2EA0A24C}" sibTransId="{F2FA4245-0D3A-4AAD-B9BD-FD88045451AE}"/>
    <dgm:cxn modelId="{8303504A-817F-4DEB-8BB9-B91D110090B8}" type="presOf" srcId="{9080362D-11D0-49E2-9540-9FCFC985E4AE}" destId="{BD7A2917-05DD-484D-ABA0-A1AC5FEF56AA}" srcOrd="0" destOrd="0" presId="urn:microsoft.com/office/officeart/2018/2/layout/IconVerticalSolidList"/>
    <dgm:cxn modelId="{01E16551-9331-4674-8D55-E896859F5C52}" type="presOf" srcId="{22FFA6F6-52D5-43D8-9A5B-124F62740A5A}" destId="{BBE3A409-B0E7-4CB6-A92D-1A5055E7070E}" srcOrd="0" destOrd="0" presId="urn:microsoft.com/office/officeart/2018/2/layout/IconVerticalSolidList"/>
    <dgm:cxn modelId="{D832937A-50FA-4241-86A1-90A625E5696A}" type="presOf" srcId="{FF757B92-4EFC-4C16-82AF-AE741CEE8D30}" destId="{EFB7F0F8-24EF-4B3D-9FE7-AAFE77A61E15}" srcOrd="0" destOrd="0" presId="urn:microsoft.com/office/officeart/2018/2/layout/IconVerticalSolidList"/>
    <dgm:cxn modelId="{1E747E8C-09A4-487E-901E-64EB011C7D0F}" srcId="{111FFB68-313F-44BB-8A24-CDA46E3E85B6}" destId="{22FFA6F6-52D5-43D8-9A5B-124F62740A5A}" srcOrd="1" destOrd="0" parTransId="{D400B6ED-CCF4-4D06-BDCB-7B241DB245D6}" sibTransId="{DDCD111C-8338-4C1C-B1D1-33287EDA7330}"/>
    <dgm:cxn modelId="{37A7AA8F-900E-4E1D-A1E9-22C65D2986E8}" srcId="{111FFB68-313F-44BB-8A24-CDA46E3E85B6}" destId="{9080362D-11D0-49E2-9540-9FCFC985E4AE}" srcOrd="3" destOrd="0" parTransId="{E0A8C9DA-6042-4C63-842E-749709B49E54}" sibTransId="{8C303BF2-009B-4929-A3AF-9578A7AFFFA5}"/>
    <dgm:cxn modelId="{026825A3-0424-46CA-AF80-4F83FE1F21B0}" srcId="{111FFB68-313F-44BB-8A24-CDA46E3E85B6}" destId="{A58F54FF-827C-43F8-8C1E-3134586464C2}" srcOrd="5" destOrd="0" parTransId="{D0E3645D-E17A-4FA8-A8AF-E2576098FD82}" sibTransId="{695309E2-0F84-4809-99FB-8E7C812D9420}"/>
    <dgm:cxn modelId="{DEF789BB-474B-4216-9A83-142FBD8FFD75}" srcId="{111FFB68-313F-44BB-8A24-CDA46E3E85B6}" destId="{55F47B0C-C352-4E47-9B6F-B6D2B383B21A}" srcOrd="4" destOrd="0" parTransId="{CF4D1F4E-7041-4FE7-8504-14CA0D254435}" sibTransId="{7153E84C-2EC5-4D30-9FC9-DCB7C842801C}"/>
    <dgm:cxn modelId="{081B6DBE-1E95-48FA-87FC-D42AB12E6650}" type="presOf" srcId="{C0CA8BEA-9375-48EF-AD56-0C8E813BF424}" destId="{71B66553-F1BF-4513-87DD-1D07F513296A}" srcOrd="0" destOrd="0" presId="urn:microsoft.com/office/officeart/2018/2/layout/IconVerticalSolidList"/>
    <dgm:cxn modelId="{5A532BEC-62E0-4D06-83D1-AE9179769832}" type="presOf" srcId="{A58F54FF-827C-43F8-8C1E-3134586464C2}" destId="{73843EA5-0874-4B6B-9745-26169A00AC28}" srcOrd="0" destOrd="0" presId="urn:microsoft.com/office/officeart/2018/2/layout/IconVerticalSolidList"/>
    <dgm:cxn modelId="{10E4B754-1157-465A-A83F-B8EC591D9621}" type="presParOf" srcId="{B4818C12-6DDA-4013-833F-9565340C32A5}" destId="{78EE1E3D-010B-4BE6-86AE-813A8A3067D0}" srcOrd="0" destOrd="0" presId="urn:microsoft.com/office/officeart/2018/2/layout/IconVerticalSolidList"/>
    <dgm:cxn modelId="{B6B90413-5074-4ABE-AB93-C13EA5777EC7}" type="presParOf" srcId="{78EE1E3D-010B-4BE6-86AE-813A8A3067D0}" destId="{839BC758-54F5-41A3-B333-B6EE661DA4C0}" srcOrd="0" destOrd="0" presId="urn:microsoft.com/office/officeart/2018/2/layout/IconVerticalSolidList"/>
    <dgm:cxn modelId="{E0013417-E610-4ADA-AFB5-B6E402A7F7A3}" type="presParOf" srcId="{78EE1E3D-010B-4BE6-86AE-813A8A3067D0}" destId="{33ECBEEC-2BF8-4429-9C76-2A1DA27B22D1}" srcOrd="1" destOrd="0" presId="urn:microsoft.com/office/officeart/2018/2/layout/IconVerticalSolidList"/>
    <dgm:cxn modelId="{B7C9B7E2-19F9-4303-BDA6-DCA921BCCDB8}" type="presParOf" srcId="{78EE1E3D-010B-4BE6-86AE-813A8A3067D0}" destId="{88250DA4-B5A1-40E1-AF4F-303FDDEBA89E}" srcOrd="2" destOrd="0" presId="urn:microsoft.com/office/officeart/2018/2/layout/IconVerticalSolidList"/>
    <dgm:cxn modelId="{F909B964-7DE8-45C2-A3BF-D34EEAF3DA3E}" type="presParOf" srcId="{78EE1E3D-010B-4BE6-86AE-813A8A3067D0}" destId="{71B66553-F1BF-4513-87DD-1D07F513296A}" srcOrd="3" destOrd="0" presId="urn:microsoft.com/office/officeart/2018/2/layout/IconVerticalSolidList"/>
    <dgm:cxn modelId="{3F500D38-EB7B-4279-9821-E3CE39A6B3E5}" type="presParOf" srcId="{B4818C12-6DDA-4013-833F-9565340C32A5}" destId="{1452755B-CD9D-45A9-BC83-A5716B08552D}" srcOrd="1" destOrd="0" presId="urn:microsoft.com/office/officeart/2018/2/layout/IconVerticalSolidList"/>
    <dgm:cxn modelId="{710AF1EB-1526-45DD-ABAD-161DC1A727BA}" type="presParOf" srcId="{B4818C12-6DDA-4013-833F-9565340C32A5}" destId="{F2E6B34F-C55F-4239-A910-57E2B820F122}" srcOrd="2" destOrd="0" presId="urn:microsoft.com/office/officeart/2018/2/layout/IconVerticalSolidList"/>
    <dgm:cxn modelId="{29019087-11A5-4421-919E-77B7D9537D6C}" type="presParOf" srcId="{F2E6B34F-C55F-4239-A910-57E2B820F122}" destId="{CB48B789-FFD1-4C67-8F06-85996F922227}" srcOrd="0" destOrd="0" presId="urn:microsoft.com/office/officeart/2018/2/layout/IconVerticalSolidList"/>
    <dgm:cxn modelId="{8960CD23-8CF2-47C2-9233-67174DA24047}" type="presParOf" srcId="{F2E6B34F-C55F-4239-A910-57E2B820F122}" destId="{6501CE87-30A6-49E3-BBCE-EA0F5EB85402}" srcOrd="1" destOrd="0" presId="urn:microsoft.com/office/officeart/2018/2/layout/IconVerticalSolidList"/>
    <dgm:cxn modelId="{0DBCB0BC-2EB6-483A-BAE6-7A48A25826CA}" type="presParOf" srcId="{F2E6B34F-C55F-4239-A910-57E2B820F122}" destId="{AB515607-6759-4CDC-B00A-C097BAD1222D}" srcOrd="2" destOrd="0" presId="urn:microsoft.com/office/officeart/2018/2/layout/IconVerticalSolidList"/>
    <dgm:cxn modelId="{5C131191-82CB-46B2-9640-4699FD1B6B9C}" type="presParOf" srcId="{F2E6B34F-C55F-4239-A910-57E2B820F122}" destId="{BBE3A409-B0E7-4CB6-A92D-1A5055E7070E}" srcOrd="3" destOrd="0" presId="urn:microsoft.com/office/officeart/2018/2/layout/IconVerticalSolidList"/>
    <dgm:cxn modelId="{B2ED9CF8-3A83-47D5-A53C-40AD0D505850}" type="presParOf" srcId="{B4818C12-6DDA-4013-833F-9565340C32A5}" destId="{602E9B57-580B-4820-9060-488795BC7FE9}" srcOrd="3" destOrd="0" presId="urn:microsoft.com/office/officeart/2018/2/layout/IconVerticalSolidList"/>
    <dgm:cxn modelId="{BFBE73DD-D911-416A-8535-134B4D7511C4}" type="presParOf" srcId="{B4818C12-6DDA-4013-833F-9565340C32A5}" destId="{EDEEE206-EAFE-4EEB-9BC3-074FDDB36911}" srcOrd="4" destOrd="0" presId="urn:microsoft.com/office/officeart/2018/2/layout/IconVerticalSolidList"/>
    <dgm:cxn modelId="{79BFEBFA-B3AB-402D-B46D-E3E9ECCF3043}" type="presParOf" srcId="{EDEEE206-EAFE-4EEB-9BC3-074FDDB36911}" destId="{E05D4333-49DB-4D44-9249-A612A3EA9CB9}" srcOrd="0" destOrd="0" presId="urn:microsoft.com/office/officeart/2018/2/layout/IconVerticalSolidList"/>
    <dgm:cxn modelId="{F996838D-ACF2-41D9-B96B-6AFCFC8188F8}" type="presParOf" srcId="{EDEEE206-EAFE-4EEB-9BC3-074FDDB36911}" destId="{99639933-0F9C-44D4-B034-4FA2AB97D25B}" srcOrd="1" destOrd="0" presId="urn:microsoft.com/office/officeart/2018/2/layout/IconVerticalSolidList"/>
    <dgm:cxn modelId="{9E2715BE-25BD-4618-B5FC-C71CAA7CE027}" type="presParOf" srcId="{EDEEE206-EAFE-4EEB-9BC3-074FDDB36911}" destId="{EF93B9CB-AAE0-486F-8520-7C859B80F156}" srcOrd="2" destOrd="0" presId="urn:microsoft.com/office/officeart/2018/2/layout/IconVerticalSolidList"/>
    <dgm:cxn modelId="{1A440A95-455E-4AB4-BAAE-E7E67C9C4CDB}" type="presParOf" srcId="{EDEEE206-EAFE-4EEB-9BC3-074FDDB36911}" destId="{EFB7F0F8-24EF-4B3D-9FE7-AAFE77A61E15}" srcOrd="3" destOrd="0" presId="urn:microsoft.com/office/officeart/2018/2/layout/IconVerticalSolidList"/>
    <dgm:cxn modelId="{48C0A21B-BFBC-40A3-98B6-DFD0ECDEE10A}" type="presParOf" srcId="{B4818C12-6DDA-4013-833F-9565340C32A5}" destId="{7AAC977C-F95C-49AC-80A2-2C69106F878F}" srcOrd="5" destOrd="0" presId="urn:microsoft.com/office/officeart/2018/2/layout/IconVerticalSolidList"/>
    <dgm:cxn modelId="{9AF9647D-F01E-457C-9A39-F3CDDE9547A8}" type="presParOf" srcId="{B4818C12-6DDA-4013-833F-9565340C32A5}" destId="{5B440406-D8A5-403C-B94F-350F07E68D2A}" srcOrd="6" destOrd="0" presId="urn:microsoft.com/office/officeart/2018/2/layout/IconVerticalSolidList"/>
    <dgm:cxn modelId="{C0D30336-B098-4ED2-81E6-7CBA1665A3E4}" type="presParOf" srcId="{5B440406-D8A5-403C-B94F-350F07E68D2A}" destId="{156E0252-76CB-4B5D-81DB-AF0C9329F41A}" srcOrd="0" destOrd="0" presId="urn:microsoft.com/office/officeart/2018/2/layout/IconVerticalSolidList"/>
    <dgm:cxn modelId="{C846B5E1-4D09-40D2-B7F5-2E1B311E0FE6}" type="presParOf" srcId="{5B440406-D8A5-403C-B94F-350F07E68D2A}" destId="{FD46A5FD-F682-4882-9FEE-C52612AFD280}" srcOrd="1" destOrd="0" presId="urn:microsoft.com/office/officeart/2018/2/layout/IconVerticalSolidList"/>
    <dgm:cxn modelId="{27A37E7C-653C-4D16-8382-56AF4D93642D}" type="presParOf" srcId="{5B440406-D8A5-403C-B94F-350F07E68D2A}" destId="{8E101724-2CEE-411C-A3C6-D7AE54649AC1}" srcOrd="2" destOrd="0" presId="urn:microsoft.com/office/officeart/2018/2/layout/IconVerticalSolidList"/>
    <dgm:cxn modelId="{045C3AB8-008C-4A87-B4F7-443DB8427828}" type="presParOf" srcId="{5B440406-D8A5-403C-B94F-350F07E68D2A}" destId="{BD7A2917-05DD-484D-ABA0-A1AC5FEF56AA}" srcOrd="3" destOrd="0" presId="urn:microsoft.com/office/officeart/2018/2/layout/IconVerticalSolidList"/>
    <dgm:cxn modelId="{E6C719CC-AD1C-4BC9-AEF2-5D244A2E9399}" type="presParOf" srcId="{B4818C12-6DDA-4013-833F-9565340C32A5}" destId="{20762BE4-C21D-4224-B761-4BD2BDEEF041}" srcOrd="7" destOrd="0" presId="urn:microsoft.com/office/officeart/2018/2/layout/IconVerticalSolidList"/>
    <dgm:cxn modelId="{7B059689-D99F-4AB9-A731-234734D3789F}" type="presParOf" srcId="{B4818C12-6DDA-4013-833F-9565340C32A5}" destId="{61DA88E6-CAE0-4084-8BED-5BB0D84DA275}" srcOrd="8" destOrd="0" presId="urn:microsoft.com/office/officeart/2018/2/layout/IconVerticalSolidList"/>
    <dgm:cxn modelId="{F819D02A-4FCB-478D-BA4E-689BC98C2BEB}" type="presParOf" srcId="{61DA88E6-CAE0-4084-8BED-5BB0D84DA275}" destId="{88643CCF-7D82-499F-8DD8-695A2379A871}" srcOrd="0" destOrd="0" presId="urn:microsoft.com/office/officeart/2018/2/layout/IconVerticalSolidList"/>
    <dgm:cxn modelId="{454E1790-D6B9-4397-B9BD-C3F450349594}" type="presParOf" srcId="{61DA88E6-CAE0-4084-8BED-5BB0D84DA275}" destId="{41367098-2EEC-4D7A-B3EB-17C9AF51E36B}" srcOrd="1" destOrd="0" presId="urn:microsoft.com/office/officeart/2018/2/layout/IconVerticalSolidList"/>
    <dgm:cxn modelId="{11369CC6-0397-4CF4-8342-70E6EB7106AB}" type="presParOf" srcId="{61DA88E6-CAE0-4084-8BED-5BB0D84DA275}" destId="{7781DA0D-352A-4D05-9828-308101CC31C5}" srcOrd="2" destOrd="0" presId="urn:microsoft.com/office/officeart/2018/2/layout/IconVerticalSolidList"/>
    <dgm:cxn modelId="{757D1CA6-8F80-4375-9625-1F456434F7A5}" type="presParOf" srcId="{61DA88E6-CAE0-4084-8BED-5BB0D84DA275}" destId="{91A8FCE3-7A87-48A0-90F0-499514AC72EC}" srcOrd="3" destOrd="0" presId="urn:microsoft.com/office/officeart/2018/2/layout/IconVerticalSolidList"/>
    <dgm:cxn modelId="{2E5D4300-EDD4-4C54-85A9-53D9423796CC}" type="presParOf" srcId="{B4818C12-6DDA-4013-833F-9565340C32A5}" destId="{81B2ADAD-FF7D-48D0-9783-DC4E8003AFC4}" srcOrd="9" destOrd="0" presId="urn:microsoft.com/office/officeart/2018/2/layout/IconVerticalSolidList"/>
    <dgm:cxn modelId="{57E05DE9-EFDE-41F2-9F0F-FBECA8515ECC}" type="presParOf" srcId="{B4818C12-6DDA-4013-833F-9565340C32A5}" destId="{B90702E6-0E95-4EBE-9B99-6E74CA4FB8CF}" srcOrd="10" destOrd="0" presId="urn:microsoft.com/office/officeart/2018/2/layout/IconVerticalSolidList"/>
    <dgm:cxn modelId="{C9F8076F-AB19-4BEA-9494-13A5B81A7281}" type="presParOf" srcId="{B90702E6-0E95-4EBE-9B99-6E74CA4FB8CF}" destId="{4EAC3479-B058-4B29-BD15-3F3596C89ACC}" srcOrd="0" destOrd="0" presId="urn:microsoft.com/office/officeart/2018/2/layout/IconVerticalSolidList"/>
    <dgm:cxn modelId="{EF4E024D-F922-4B6F-9140-FABF890A01A2}" type="presParOf" srcId="{B90702E6-0E95-4EBE-9B99-6E74CA4FB8CF}" destId="{FE161662-4954-4981-BAB6-0E03AD4CD593}" srcOrd="1" destOrd="0" presId="urn:microsoft.com/office/officeart/2018/2/layout/IconVerticalSolidList"/>
    <dgm:cxn modelId="{0768F811-9D6D-48E4-B049-8B9BB3164D75}" type="presParOf" srcId="{B90702E6-0E95-4EBE-9B99-6E74CA4FB8CF}" destId="{0A24B35E-F522-4CB5-8285-FAFC85FCC191}" srcOrd="2" destOrd="0" presId="urn:microsoft.com/office/officeart/2018/2/layout/IconVerticalSolidList"/>
    <dgm:cxn modelId="{1FC2D229-5DA4-428D-BCBE-564C935081DC}" type="presParOf" srcId="{B90702E6-0E95-4EBE-9B99-6E74CA4FB8CF}" destId="{73843EA5-0874-4B6B-9745-26169A00AC28}"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D840F52-FD6D-4E61-99C5-5F9A06E2F4D5}" type="doc">
      <dgm:prSet loTypeId="urn:microsoft.com/office/officeart/2005/8/layout/default" loCatId="list" qsTypeId="urn:microsoft.com/office/officeart/2005/8/quickstyle/simple1" qsCatId="simple" csTypeId="urn:microsoft.com/office/officeart/2005/8/colors/accent2_2" csCatId="accent2"/>
      <dgm:spPr/>
      <dgm:t>
        <a:bodyPr/>
        <a:lstStyle/>
        <a:p>
          <a:endParaRPr lang="en-US"/>
        </a:p>
      </dgm:t>
    </dgm:pt>
    <dgm:pt modelId="{4BAFA8DC-D604-47BE-A244-9078E2457ED4}">
      <dgm:prSet/>
      <dgm:spPr/>
      <dgm:t>
        <a:bodyPr/>
        <a:lstStyle/>
        <a:p>
          <a:r>
            <a:rPr lang="en-GB" b="1"/>
            <a:t>AIMS </a:t>
          </a:r>
          <a:endParaRPr lang="en-US"/>
        </a:p>
      </dgm:t>
    </dgm:pt>
    <dgm:pt modelId="{FA2EE3AC-F97C-4D23-A246-FCDAA8A99D23}" type="parTrans" cxnId="{FC08CF86-2F3E-4809-AB67-6C736BC2AD90}">
      <dgm:prSet/>
      <dgm:spPr/>
      <dgm:t>
        <a:bodyPr/>
        <a:lstStyle/>
        <a:p>
          <a:endParaRPr lang="en-US"/>
        </a:p>
      </dgm:t>
    </dgm:pt>
    <dgm:pt modelId="{34D7474D-419E-4D1A-8E19-A8AC8F2B31BB}" type="sibTrans" cxnId="{FC08CF86-2F3E-4809-AB67-6C736BC2AD90}">
      <dgm:prSet/>
      <dgm:spPr/>
      <dgm:t>
        <a:bodyPr/>
        <a:lstStyle/>
        <a:p>
          <a:endParaRPr lang="en-US"/>
        </a:p>
      </dgm:t>
    </dgm:pt>
    <dgm:pt modelId="{CD4A7907-2430-40C2-AECC-8DD18A5AE636}">
      <dgm:prSet/>
      <dgm:spPr/>
      <dgm:t>
        <a:bodyPr/>
        <a:lstStyle/>
        <a:p>
          <a:r>
            <a:rPr lang="en-GB"/>
            <a:t>To introduce students to strategies for effective team working. </a:t>
          </a:r>
          <a:endParaRPr lang="en-US"/>
        </a:p>
      </dgm:t>
    </dgm:pt>
    <dgm:pt modelId="{D81D0039-CCC3-4145-BB85-E2AAB804CFBB}" type="parTrans" cxnId="{1A827C54-F553-40DC-A69F-89A983051F4A}">
      <dgm:prSet/>
      <dgm:spPr/>
      <dgm:t>
        <a:bodyPr/>
        <a:lstStyle/>
        <a:p>
          <a:endParaRPr lang="en-US"/>
        </a:p>
      </dgm:t>
    </dgm:pt>
    <dgm:pt modelId="{F89525BC-CC0E-4927-B437-605EF449D6D2}" type="sibTrans" cxnId="{1A827C54-F553-40DC-A69F-89A983051F4A}">
      <dgm:prSet/>
      <dgm:spPr/>
      <dgm:t>
        <a:bodyPr/>
        <a:lstStyle/>
        <a:p>
          <a:endParaRPr lang="en-US"/>
        </a:p>
      </dgm:t>
    </dgm:pt>
    <dgm:pt modelId="{F3335C36-28D3-4DEC-BDF8-4D9594985463}">
      <dgm:prSet/>
      <dgm:spPr/>
      <dgm:t>
        <a:bodyPr/>
        <a:lstStyle/>
        <a:p>
          <a:r>
            <a:rPr lang="en-GB"/>
            <a:t>To develop students’ awareness of the range of communication skills integral to success within the workplace. </a:t>
          </a:r>
          <a:endParaRPr lang="en-US"/>
        </a:p>
      </dgm:t>
    </dgm:pt>
    <dgm:pt modelId="{3BA40756-F0CF-4E4F-B740-874A0B4D4749}" type="parTrans" cxnId="{F770BCFE-F26A-470C-B26C-3598C3E725DB}">
      <dgm:prSet/>
      <dgm:spPr/>
      <dgm:t>
        <a:bodyPr/>
        <a:lstStyle/>
        <a:p>
          <a:endParaRPr lang="en-US"/>
        </a:p>
      </dgm:t>
    </dgm:pt>
    <dgm:pt modelId="{7E8AAB99-F8B2-449E-ABAD-BAFC2D976FAC}" type="sibTrans" cxnId="{F770BCFE-F26A-470C-B26C-3598C3E725DB}">
      <dgm:prSet/>
      <dgm:spPr/>
      <dgm:t>
        <a:bodyPr/>
        <a:lstStyle/>
        <a:p>
          <a:endParaRPr lang="en-US"/>
        </a:p>
      </dgm:t>
    </dgm:pt>
    <dgm:pt modelId="{FA6C8E82-F026-4D18-B16F-4C16CB3D64B8}">
      <dgm:prSet/>
      <dgm:spPr/>
      <dgm:t>
        <a:bodyPr/>
        <a:lstStyle/>
        <a:p>
          <a:r>
            <a:rPr lang="en-GB" b="1"/>
            <a:t>LEARNING OUTCOMES </a:t>
          </a:r>
          <a:endParaRPr lang="en-US"/>
        </a:p>
      </dgm:t>
    </dgm:pt>
    <dgm:pt modelId="{6CCDD7CA-14B0-49EC-8416-D4CB6DA90E17}" type="parTrans" cxnId="{99BB05B3-4751-447E-9569-07E54879C28A}">
      <dgm:prSet/>
      <dgm:spPr/>
      <dgm:t>
        <a:bodyPr/>
        <a:lstStyle/>
        <a:p>
          <a:endParaRPr lang="en-US"/>
        </a:p>
      </dgm:t>
    </dgm:pt>
    <dgm:pt modelId="{1CE05263-572F-4E21-AE4C-96D28A704053}" type="sibTrans" cxnId="{99BB05B3-4751-447E-9569-07E54879C28A}">
      <dgm:prSet/>
      <dgm:spPr/>
      <dgm:t>
        <a:bodyPr/>
        <a:lstStyle/>
        <a:p>
          <a:endParaRPr lang="en-US"/>
        </a:p>
      </dgm:t>
    </dgm:pt>
    <dgm:pt modelId="{D26F5749-27A4-4E65-86B5-57A0B5769903}">
      <dgm:prSet/>
      <dgm:spPr/>
      <dgm:t>
        <a:bodyPr/>
        <a:lstStyle/>
        <a:p>
          <a:r>
            <a:rPr lang="en-GB"/>
            <a:t>Apply the main theories relating to relationships, group dynamics, team working and communication to their own workplace examples </a:t>
          </a:r>
          <a:endParaRPr lang="en-US"/>
        </a:p>
      </dgm:t>
    </dgm:pt>
    <dgm:pt modelId="{974BBAF5-E256-4B94-BEA2-B204A9E588BB}" type="parTrans" cxnId="{C405701A-9840-44EA-876B-C44514567C60}">
      <dgm:prSet/>
      <dgm:spPr/>
      <dgm:t>
        <a:bodyPr/>
        <a:lstStyle/>
        <a:p>
          <a:endParaRPr lang="en-US"/>
        </a:p>
      </dgm:t>
    </dgm:pt>
    <dgm:pt modelId="{0F5B3A8A-DA82-4FC9-957A-53DDFCF2D609}" type="sibTrans" cxnId="{C405701A-9840-44EA-876B-C44514567C60}">
      <dgm:prSet/>
      <dgm:spPr/>
      <dgm:t>
        <a:bodyPr/>
        <a:lstStyle/>
        <a:p>
          <a:endParaRPr lang="en-US"/>
        </a:p>
      </dgm:t>
    </dgm:pt>
    <dgm:pt modelId="{45100C59-20B5-4529-82CB-EC201EB8D042}">
      <dgm:prSet/>
      <dgm:spPr/>
      <dgm:t>
        <a:bodyPr/>
        <a:lstStyle/>
        <a:p>
          <a:r>
            <a:rPr lang="en-GB"/>
            <a:t>Analyse and apply team working theories and models </a:t>
          </a:r>
          <a:endParaRPr lang="en-US"/>
        </a:p>
      </dgm:t>
    </dgm:pt>
    <dgm:pt modelId="{0CAE4E59-6752-4719-B3F1-4F7925EA5774}" type="parTrans" cxnId="{EAF934DF-0E90-4690-85C5-B7B9FE5AC8CD}">
      <dgm:prSet/>
      <dgm:spPr/>
      <dgm:t>
        <a:bodyPr/>
        <a:lstStyle/>
        <a:p>
          <a:endParaRPr lang="en-US"/>
        </a:p>
      </dgm:t>
    </dgm:pt>
    <dgm:pt modelId="{8521C621-FF57-448A-9E16-042A15F4C359}" type="sibTrans" cxnId="{EAF934DF-0E90-4690-85C5-B7B9FE5AC8CD}">
      <dgm:prSet/>
      <dgm:spPr/>
      <dgm:t>
        <a:bodyPr/>
        <a:lstStyle/>
        <a:p>
          <a:endParaRPr lang="en-US"/>
        </a:p>
      </dgm:t>
    </dgm:pt>
    <dgm:pt modelId="{81BE2B3A-33ED-4F58-8ADD-FABA2E633A08}" type="pres">
      <dgm:prSet presAssocID="{3D840F52-FD6D-4E61-99C5-5F9A06E2F4D5}" presName="diagram" presStyleCnt="0">
        <dgm:presLayoutVars>
          <dgm:dir/>
          <dgm:resizeHandles val="exact"/>
        </dgm:presLayoutVars>
      </dgm:prSet>
      <dgm:spPr/>
    </dgm:pt>
    <dgm:pt modelId="{BD3DF698-41D3-4D11-9317-BF30A016428B}" type="pres">
      <dgm:prSet presAssocID="{4BAFA8DC-D604-47BE-A244-9078E2457ED4}" presName="node" presStyleLbl="node1" presStyleIdx="0" presStyleCnt="6">
        <dgm:presLayoutVars>
          <dgm:bulletEnabled val="1"/>
        </dgm:presLayoutVars>
      </dgm:prSet>
      <dgm:spPr/>
    </dgm:pt>
    <dgm:pt modelId="{C56A144F-8259-4627-A243-7A6112D670CE}" type="pres">
      <dgm:prSet presAssocID="{34D7474D-419E-4D1A-8E19-A8AC8F2B31BB}" presName="sibTrans" presStyleCnt="0"/>
      <dgm:spPr/>
    </dgm:pt>
    <dgm:pt modelId="{A5FB5C48-62F5-4B81-8DB9-27F1D3165234}" type="pres">
      <dgm:prSet presAssocID="{CD4A7907-2430-40C2-AECC-8DD18A5AE636}" presName="node" presStyleLbl="node1" presStyleIdx="1" presStyleCnt="6">
        <dgm:presLayoutVars>
          <dgm:bulletEnabled val="1"/>
        </dgm:presLayoutVars>
      </dgm:prSet>
      <dgm:spPr/>
    </dgm:pt>
    <dgm:pt modelId="{133C2EC0-C83A-4F59-893C-185E7544CE3F}" type="pres">
      <dgm:prSet presAssocID="{F89525BC-CC0E-4927-B437-605EF449D6D2}" presName="sibTrans" presStyleCnt="0"/>
      <dgm:spPr/>
    </dgm:pt>
    <dgm:pt modelId="{DBA9F3A2-F59A-4476-9B0D-4BE14188CC2F}" type="pres">
      <dgm:prSet presAssocID="{F3335C36-28D3-4DEC-BDF8-4D9594985463}" presName="node" presStyleLbl="node1" presStyleIdx="2" presStyleCnt="6">
        <dgm:presLayoutVars>
          <dgm:bulletEnabled val="1"/>
        </dgm:presLayoutVars>
      </dgm:prSet>
      <dgm:spPr/>
    </dgm:pt>
    <dgm:pt modelId="{FD7C6CD4-01AE-4519-80A0-33DF32AFA170}" type="pres">
      <dgm:prSet presAssocID="{7E8AAB99-F8B2-449E-ABAD-BAFC2D976FAC}" presName="sibTrans" presStyleCnt="0"/>
      <dgm:spPr/>
    </dgm:pt>
    <dgm:pt modelId="{6EEDCBC3-9E93-4A56-A401-92A34B6A4BC5}" type="pres">
      <dgm:prSet presAssocID="{FA6C8E82-F026-4D18-B16F-4C16CB3D64B8}" presName="node" presStyleLbl="node1" presStyleIdx="3" presStyleCnt="6">
        <dgm:presLayoutVars>
          <dgm:bulletEnabled val="1"/>
        </dgm:presLayoutVars>
      </dgm:prSet>
      <dgm:spPr/>
    </dgm:pt>
    <dgm:pt modelId="{3919D68A-241F-4538-9883-16A2442A6176}" type="pres">
      <dgm:prSet presAssocID="{1CE05263-572F-4E21-AE4C-96D28A704053}" presName="sibTrans" presStyleCnt="0"/>
      <dgm:spPr/>
    </dgm:pt>
    <dgm:pt modelId="{0DF7DDC2-BCCF-4DEA-9B01-02208E3E5AF0}" type="pres">
      <dgm:prSet presAssocID="{D26F5749-27A4-4E65-86B5-57A0B5769903}" presName="node" presStyleLbl="node1" presStyleIdx="4" presStyleCnt="6">
        <dgm:presLayoutVars>
          <dgm:bulletEnabled val="1"/>
        </dgm:presLayoutVars>
      </dgm:prSet>
      <dgm:spPr/>
    </dgm:pt>
    <dgm:pt modelId="{A235D3E6-ED21-4D37-9432-499CD878FA6D}" type="pres">
      <dgm:prSet presAssocID="{0F5B3A8A-DA82-4FC9-957A-53DDFCF2D609}" presName="sibTrans" presStyleCnt="0"/>
      <dgm:spPr/>
    </dgm:pt>
    <dgm:pt modelId="{E244F03B-3941-41A7-897E-ACCFC224FE44}" type="pres">
      <dgm:prSet presAssocID="{45100C59-20B5-4529-82CB-EC201EB8D042}" presName="node" presStyleLbl="node1" presStyleIdx="5" presStyleCnt="6">
        <dgm:presLayoutVars>
          <dgm:bulletEnabled val="1"/>
        </dgm:presLayoutVars>
      </dgm:prSet>
      <dgm:spPr/>
    </dgm:pt>
  </dgm:ptLst>
  <dgm:cxnLst>
    <dgm:cxn modelId="{C405701A-9840-44EA-876B-C44514567C60}" srcId="{3D840F52-FD6D-4E61-99C5-5F9A06E2F4D5}" destId="{D26F5749-27A4-4E65-86B5-57A0B5769903}" srcOrd="4" destOrd="0" parTransId="{974BBAF5-E256-4B94-BEA2-B204A9E588BB}" sibTransId="{0F5B3A8A-DA82-4FC9-957A-53DDFCF2D609}"/>
    <dgm:cxn modelId="{CFBF6827-19C7-4E9D-BDEA-765B3F3A2CF3}" type="presOf" srcId="{45100C59-20B5-4529-82CB-EC201EB8D042}" destId="{E244F03B-3941-41A7-897E-ACCFC224FE44}" srcOrd="0" destOrd="0" presId="urn:microsoft.com/office/officeart/2005/8/layout/default"/>
    <dgm:cxn modelId="{69EA9845-47C4-48B0-921A-19B1E869314C}" type="presOf" srcId="{4BAFA8DC-D604-47BE-A244-9078E2457ED4}" destId="{BD3DF698-41D3-4D11-9317-BF30A016428B}" srcOrd="0" destOrd="0" presId="urn:microsoft.com/office/officeart/2005/8/layout/default"/>
    <dgm:cxn modelId="{1A827C54-F553-40DC-A69F-89A983051F4A}" srcId="{3D840F52-FD6D-4E61-99C5-5F9A06E2F4D5}" destId="{CD4A7907-2430-40C2-AECC-8DD18A5AE636}" srcOrd="1" destOrd="0" parTransId="{D81D0039-CCC3-4145-BB85-E2AAB804CFBB}" sibTransId="{F89525BC-CC0E-4927-B437-605EF449D6D2}"/>
    <dgm:cxn modelId="{FC08CF86-2F3E-4809-AB67-6C736BC2AD90}" srcId="{3D840F52-FD6D-4E61-99C5-5F9A06E2F4D5}" destId="{4BAFA8DC-D604-47BE-A244-9078E2457ED4}" srcOrd="0" destOrd="0" parTransId="{FA2EE3AC-F97C-4D23-A246-FCDAA8A99D23}" sibTransId="{34D7474D-419E-4D1A-8E19-A8AC8F2B31BB}"/>
    <dgm:cxn modelId="{4F23048D-5194-43B2-8DEA-3FC98A179350}" type="presOf" srcId="{F3335C36-28D3-4DEC-BDF8-4D9594985463}" destId="{DBA9F3A2-F59A-4476-9B0D-4BE14188CC2F}" srcOrd="0" destOrd="0" presId="urn:microsoft.com/office/officeart/2005/8/layout/default"/>
    <dgm:cxn modelId="{99BB05B3-4751-447E-9569-07E54879C28A}" srcId="{3D840F52-FD6D-4E61-99C5-5F9A06E2F4D5}" destId="{FA6C8E82-F026-4D18-B16F-4C16CB3D64B8}" srcOrd="3" destOrd="0" parTransId="{6CCDD7CA-14B0-49EC-8416-D4CB6DA90E17}" sibTransId="{1CE05263-572F-4E21-AE4C-96D28A704053}"/>
    <dgm:cxn modelId="{CC7D31B9-565A-44AF-93B5-9D34031D4F21}" type="presOf" srcId="{D26F5749-27A4-4E65-86B5-57A0B5769903}" destId="{0DF7DDC2-BCCF-4DEA-9B01-02208E3E5AF0}" srcOrd="0" destOrd="0" presId="urn:microsoft.com/office/officeart/2005/8/layout/default"/>
    <dgm:cxn modelId="{389445BB-F611-4003-987E-DE3ED253A12C}" type="presOf" srcId="{3D840F52-FD6D-4E61-99C5-5F9A06E2F4D5}" destId="{81BE2B3A-33ED-4F58-8ADD-FABA2E633A08}" srcOrd="0" destOrd="0" presId="urn:microsoft.com/office/officeart/2005/8/layout/default"/>
    <dgm:cxn modelId="{65C8E2C9-D4C4-42C6-89DA-C9405FFBD755}" type="presOf" srcId="{FA6C8E82-F026-4D18-B16F-4C16CB3D64B8}" destId="{6EEDCBC3-9E93-4A56-A401-92A34B6A4BC5}" srcOrd="0" destOrd="0" presId="urn:microsoft.com/office/officeart/2005/8/layout/default"/>
    <dgm:cxn modelId="{EAF934DF-0E90-4690-85C5-B7B9FE5AC8CD}" srcId="{3D840F52-FD6D-4E61-99C5-5F9A06E2F4D5}" destId="{45100C59-20B5-4529-82CB-EC201EB8D042}" srcOrd="5" destOrd="0" parTransId="{0CAE4E59-6752-4719-B3F1-4F7925EA5774}" sibTransId="{8521C621-FF57-448A-9E16-042A15F4C359}"/>
    <dgm:cxn modelId="{F544F1E6-E55F-43E6-86B1-86DF9EA44DEB}" type="presOf" srcId="{CD4A7907-2430-40C2-AECC-8DD18A5AE636}" destId="{A5FB5C48-62F5-4B81-8DB9-27F1D3165234}" srcOrd="0" destOrd="0" presId="urn:microsoft.com/office/officeart/2005/8/layout/default"/>
    <dgm:cxn modelId="{F770BCFE-F26A-470C-B26C-3598C3E725DB}" srcId="{3D840F52-FD6D-4E61-99C5-5F9A06E2F4D5}" destId="{F3335C36-28D3-4DEC-BDF8-4D9594985463}" srcOrd="2" destOrd="0" parTransId="{3BA40756-F0CF-4E4F-B740-874A0B4D4749}" sibTransId="{7E8AAB99-F8B2-449E-ABAD-BAFC2D976FAC}"/>
    <dgm:cxn modelId="{F5D16823-6074-4557-992E-892A9F43A466}" type="presParOf" srcId="{81BE2B3A-33ED-4F58-8ADD-FABA2E633A08}" destId="{BD3DF698-41D3-4D11-9317-BF30A016428B}" srcOrd="0" destOrd="0" presId="urn:microsoft.com/office/officeart/2005/8/layout/default"/>
    <dgm:cxn modelId="{0BB43941-37BE-4FB4-8566-8A2BBB500806}" type="presParOf" srcId="{81BE2B3A-33ED-4F58-8ADD-FABA2E633A08}" destId="{C56A144F-8259-4627-A243-7A6112D670CE}" srcOrd="1" destOrd="0" presId="urn:microsoft.com/office/officeart/2005/8/layout/default"/>
    <dgm:cxn modelId="{E4F1AC6B-B3E3-4217-8C71-6B9FE66CC7E5}" type="presParOf" srcId="{81BE2B3A-33ED-4F58-8ADD-FABA2E633A08}" destId="{A5FB5C48-62F5-4B81-8DB9-27F1D3165234}" srcOrd="2" destOrd="0" presId="urn:microsoft.com/office/officeart/2005/8/layout/default"/>
    <dgm:cxn modelId="{284DF062-B7DC-412A-B4FF-002745203EBF}" type="presParOf" srcId="{81BE2B3A-33ED-4F58-8ADD-FABA2E633A08}" destId="{133C2EC0-C83A-4F59-893C-185E7544CE3F}" srcOrd="3" destOrd="0" presId="urn:microsoft.com/office/officeart/2005/8/layout/default"/>
    <dgm:cxn modelId="{C2552FC8-20DF-43FD-97E2-FDE09325B075}" type="presParOf" srcId="{81BE2B3A-33ED-4F58-8ADD-FABA2E633A08}" destId="{DBA9F3A2-F59A-4476-9B0D-4BE14188CC2F}" srcOrd="4" destOrd="0" presId="urn:microsoft.com/office/officeart/2005/8/layout/default"/>
    <dgm:cxn modelId="{55CD004A-E13E-4EDB-887E-8C49496916C2}" type="presParOf" srcId="{81BE2B3A-33ED-4F58-8ADD-FABA2E633A08}" destId="{FD7C6CD4-01AE-4519-80A0-33DF32AFA170}" srcOrd="5" destOrd="0" presId="urn:microsoft.com/office/officeart/2005/8/layout/default"/>
    <dgm:cxn modelId="{42186A26-FDAE-447E-8ACD-9AFFA3E91062}" type="presParOf" srcId="{81BE2B3A-33ED-4F58-8ADD-FABA2E633A08}" destId="{6EEDCBC3-9E93-4A56-A401-92A34B6A4BC5}" srcOrd="6" destOrd="0" presId="urn:microsoft.com/office/officeart/2005/8/layout/default"/>
    <dgm:cxn modelId="{8CAF5CD7-7134-4153-9DCB-2125DE9059EA}" type="presParOf" srcId="{81BE2B3A-33ED-4F58-8ADD-FABA2E633A08}" destId="{3919D68A-241F-4538-9883-16A2442A6176}" srcOrd="7" destOrd="0" presId="urn:microsoft.com/office/officeart/2005/8/layout/default"/>
    <dgm:cxn modelId="{C1C57026-117E-4CB3-A41A-23C262D564C8}" type="presParOf" srcId="{81BE2B3A-33ED-4F58-8ADD-FABA2E633A08}" destId="{0DF7DDC2-BCCF-4DEA-9B01-02208E3E5AF0}" srcOrd="8" destOrd="0" presId="urn:microsoft.com/office/officeart/2005/8/layout/default"/>
    <dgm:cxn modelId="{6F37FCAF-ABF4-4826-A0BE-BDA7FEB27909}" type="presParOf" srcId="{81BE2B3A-33ED-4F58-8ADD-FABA2E633A08}" destId="{A235D3E6-ED21-4D37-9432-499CD878FA6D}" srcOrd="9" destOrd="0" presId="urn:microsoft.com/office/officeart/2005/8/layout/default"/>
    <dgm:cxn modelId="{31486971-9A5F-4699-86EA-05BABDFCF29E}" type="presParOf" srcId="{81BE2B3A-33ED-4F58-8ADD-FABA2E633A08}" destId="{E244F03B-3941-41A7-897E-ACCFC224FE44}"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4A6A7FC-CC73-4FED-8074-76D56166B358}"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85F5FEF0-B587-43FE-808A-87D667340F78}">
      <dgm:prSet/>
      <dgm:spPr/>
      <dgm:t>
        <a:bodyPr/>
        <a:lstStyle/>
        <a:p>
          <a:r>
            <a:rPr lang="en-US"/>
            <a:t>We naturally prefer people with similar values and ways of thinking</a:t>
          </a:r>
        </a:p>
      </dgm:t>
    </dgm:pt>
    <dgm:pt modelId="{F3ED81CD-7682-4870-97DF-0D51C22B7532}" type="parTrans" cxnId="{E1CD6889-EB0B-41B0-916B-F3484274B15B}">
      <dgm:prSet/>
      <dgm:spPr/>
      <dgm:t>
        <a:bodyPr/>
        <a:lstStyle/>
        <a:p>
          <a:endParaRPr lang="en-US"/>
        </a:p>
      </dgm:t>
    </dgm:pt>
    <dgm:pt modelId="{8E51C8AD-6F6C-4330-9775-FF9D64F2C9BA}" type="sibTrans" cxnId="{E1CD6889-EB0B-41B0-916B-F3484274B15B}">
      <dgm:prSet/>
      <dgm:spPr/>
      <dgm:t>
        <a:bodyPr/>
        <a:lstStyle/>
        <a:p>
          <a:endParaRPr lang="en-US"/>
        </a:p>
      </dgm:t>
    </dgm:pt>
    <dgm:pt modelId="{9D8951C7-FC03-4535-9D55-E3496211D481}">
      <dgm:prSet/>
      <dgm:spPr/>
      <dgm:t>
        <a:bodyPr/>
        <a:lstStyle/>
        <a:p>
          <a:r>
            <a:rPr lang="en-US"/>
            <a:t>It is beneficial to seek out those who challenge our way of thinking</a:t>
          </a:r>
        </a:p>
      </dgm:t>
    </dgm:pt>
    <dgm:pt modelId="{8EE938AD-5D1E-4E13-BE3D-2344AA60B067}" type="parTrans" cxnId="{82B41AD4-2C17-479C-AC6F-60A3804EF0B4}">
      <dgm:prSet/>
      <dgm:spPr/>
      <dgm:t>
        <a:bodyPr/>
        <a:lstStyle/>
        <a:p>
          <a:endParaRPr lang="en-US"/>
        </a:p>
      </dgm:t>
    </dgm:pt>
    <dgm:pt modelId="{B773BCF4-F2FE-46C3-A3E6-E11E166DCA47}" type="sibTrans" cxnId="{82B41AD4-2C17-479C-AC6F-60A3804EF0B4}">
      <dgm:prSet/>
      <dgm:spPr/>
      <dgm:t>
        <a:bodyPr/>
        <a:lstStyle/>
        <a:p>
          <a:endParaRPr lang="en-US"/>
        </a:p>
      </dgm:t>
    </dgm:pt>
    <dgm:pt modelId="{170A3D7F-AF07-4D43-859A-142A08EB6FB9}">
      <dgm:prSet/>
      <dgm:spPr/>
      <dgm:t>
        <a:bodyPr/>
        <a:lstStyle/>
        <a:p>
          <a:r>
            <a:rPr lang="en-US"/>
            <a:t>Be prepared to change our minds </a:t>
          </a:r>
        </a:p>
      </dgm:t>
    </dgm:pt>
    <dgm:pt modelId="{1871E109-6834-42A1-87CA-B4E8E39D158C}" type="parTrans" cxnId="{2D88FE86-37B5-4383-9992-C4B6F054F75B}">
      <dgm:prSet/>
      <dgm:spPr/>
      <dgm:t>
        <a:bodyPr/>
        <a:lstStyle/>
        <a:p>
          <a:endParaRPr lang="en-US"/>
        </a:p>
      </dgm:t>
    </dgm:pt>
    <dgm:pt modelId="{223F66BB-E649-4030-9EF0-19456DAD4F93}" type="sibTrans" cxnId="{2D88FE86-37B5-4383-9992-C4B6F054F75B}">
      <dgm:prSet/>
      <dgm:spPr/>
      <dgm:t>
        <a:bodyPr/>
        <a:lstStyle/>
        <a:p>
          <a:endParaRPr lang="en-US"/>
        </a:p>
      </dgm:t>
    </dgm:pt>
    <dgm:pt modelId="{FCFD15BB-B2CD-4F90-B4C7-659534BA6F12}">
      <dgm:prSet/>
      <dgm:spPr/>
      <dgm:t>
        <a:bodyPr/>
        <a:lstStyle/>
        <a:p>
          <a:r>
            <a:rPr lang="en-US"/>
            <a:t>Useful video to watch for further context: </a:t>
          </a:r>
          <a:r>
            <a:rPr lang="en-GB">
              <a:hlinkClick xmlns:r="http://schemas.openxmlformats.org/officeDocument/2006/relationships" r:id="rId1"/>
            </a:rPr>
            <a:t>Margaret Heffernan: Dare to disagree | TED Talk</a:t>
          </a:r>
          <a:endParaRPr lang="en-US"/>
        </a:p>
      </dgm:t>
    </dgm:pt>
    <dgm:pt modelId="{EB65531D-F795-47F0-8569-F9F8FA227388}" type="parTrans" cxnId="{564C4640-80A9-4A3C-ABF8-D15D66BB5BEF}">
      <dgm:prSet/>
      <dgm:spPr/>
      <dgm:t>
        <a:bodyPr/>
        <a:lstStyle/>
        <a:p>
          <a:endParaRPr lang="en-US"/>
        </a:p>
      </dgm:t>
    </dgm:pt>
    <dgm:pt modelId="{2544AA2C-845A-4A4C-84B0-5C030328A847}" type="sibTrans" cxnId="{564C4640-80A9-4A3C-ABF8-D15D66BB5BEF}">
      <dgm:prSet/>
      <dgm:spPr/>
      <dgm:t>
        <a:bodyPr/>
        <a:lstStyle/>
        <a:p>
          <a:endParaRPr lang="en-US"/>
        </a:p>
      </dgm:t>
    </dgm:pt>
    <dgm:pt modelId="{6CD44873-30A5-4C50-B8F8-3221CB8BDADE}" type="pres">
      <dgm:prSet presAssocID="{B4A6A7FC-CC73-4FED-8074-76D56166B358}" presName="root" presStyleCnt="0">
        <dgm:presLayoutVars>
          <dgm:dir/>
          <dgm:resizeHandles val="exact"/>
        </dgm:presLayoutVars>
      </dgm:prSet>
      <dgm:spPr/>
    </dgm:pt>
    <dgm:pt modelId="{F927ABEE-D1A3-4A11-BACE-E76C4EEF8B62}" type="pres">
      <dgm:prSet presAssocID="{85F5FEF0-B587-43FE-808A-87D667340F78}" presName="compNode" presStyleCnt="0"/>
      <dgm:spPr/>
    </dgm:pt>
    <dgm:pt modelId="{D751937A-C308-4422-9728-32477B2FB049}" type="pres">
      <dgm:prSet presAssocID="{85F5FEF0-B587-43FE-808A-87D667340F78}" presName="bgRect" presStyleLbl="bgShp" presStyleIdx="0" presStyleCnt="4"/>
      <dgm:spPr/>
    </dgm:pt>
    <dgm:pt modelId="{01DE2ADE-68D0-42C1-AB45-65F8728157CE}" type="pres">
      <dgm:prSet presAssocID="{85F5FEF0-B587-43FE-808A-87D667340F78}" presName="iconRect" presStyleLbl="node1" presStyleIdx="0" presStyleCnt="4"/>
      <dgm:spPr>
        <a:blipFill>
          <a:blip xmlns:r="http://schemas.openxmlformats.org/officeDocument/2006/relationships"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Group"/>
        </a:ext>
      </dgm:extLst>
    </dgm:pt>
    <dgm:pt modelId="{B9072872-C24F-4E2F-8554-7B5BB112D7B7}" type="pres">
      <dgm:prSet presAssocID="{85F5FEF0-B587-43FE-808A-87D667340F78}" presName="spaceRect" presStyleCnt="0"/>
      <dgm:spPr/>
    </dgm:pt>
    <dgm:pt modelId="{093D6472-13CD-4D22-BB1E-FFD01F8100F7}" type="pres">
      <dgm:prSet presAssocID="{85F5FEF0-B587-43FE-808A-87D667340F78}" presName="parTx" presStyleLbl="revTx" presStyleIdx="0" presStyleCnt="4">
        <dgm:presLayoutVars>
          <dgm:chMax val="0"/>
          <dgm:chPref val="0"/>
        </dgm:presLayoutVars>
      </dgm:prSet>
      <dgm:spPr/>
    </dgm:pt>
    <dgm:pt modelId="{DFFCFC6F-7DC8-49C8-997D-224B8871760A}" type="pres">
      <dgm:prSet presAssocID="{8E51C8AD-6F6C-4330-9775-FF9D64F2C9BA}" presName="sibTrans" presStyleCnt="0"/>
      <dgm:spPr/>
    </dgm:pt>
    <dgm:pt modelId="{0668B58E-7546-49FB-9FA7-FE7D1654A57D}" type="pres">
      <dgm:prSet presAssocID="{9D8951C7-FC03-4535-9D55-E3496211D481}" presName="compNode" presStyleCnt="0"/>
      <dgm:spPr/>
    </dgm:pt>
    <dgm:pt modelId="{F4CE3F02-0258-4A16-A4B5-D0EAF5713494}" type="pres">
      <dgm:prSet presAssocID="{9D8951C7-FC03-4535-9D55-E3496211D481}" presName="bgRect" presStyleLbl="bgShp" presStyleIdx="1" presStyleCnt="4"/>
      <dgm:spPr/>
    </dgm:pt>
    <dgm:pt modelId="{65D49FB8-CF96-4A85-8D4A-F57825DCBA95}" type="pres">
      <dgm:prSet presAssocID="{9D8951C7-FC03-4535-9D55-E3496211D481}" presName="iconRect" presStyleLbl="node1" presStyleIdx="1" presStyleCnt="4"/>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Head with Gears"/>
        </a:ext>
      </dgm:extLst>
    </dgm:pt>
    <dgm:pt modelId="{B537F8C0-8A6A-4FD8-9F1D-18CEEA87A82B}" type="pres">
      <dgm:prSet presAssocID="{9D8951C7-FC03-4535-9D55-E3496211D481}" presName="spaceRect" presStyleCnt="0"/>
      <dgm:spPr/>
    </dgm:pt>
    <dgm:pt modelId="{E4CDF2D4-D7F2-473A-8A5B-21346970F033}" type="pres">
      <dgm:prSet presAssocID="{9D8951C7-FC03-4535-9D55-E3496211D481}" presName="parTx" presStyleLbl="revTx" presStyleIdx="1" presStyleCnt="4">
        <dgm:presLayoutVars>
          <dgm:chMax val="0"/>
          <dgm:chPref val="0"/>
        </dgm:presLayoutVars>
      </dgm:prSet>
      <dgm:spPr/>
    </dgm:pt>
    <dgm:pt modelId="{6E5605DE-5902-4D9D-B256-1F6CDD2DE6F7}" type="pres">
      <dgm:prSet presAssocID="{B773BCF4-F2FE-46C3-A3E6-E11E166DCA47}" presName="sibTrans" presStyleCnt="0"/>
      <dgm:spPr/>
    </dgm:pt>
    <dgm:pt modelId="{3AE28A92-D2C5-4795-8116-7E1BD73BEC70}" type="pres">
      <dgm:prSet presAssocID="{170A3D7F-AF07-4D43-859A-142A08EB6FB9}" presName="compNode" presStyleCnt="0"/>
      <dgm:spPr/>
    </dgm:pt>
    <dgm:pt modelId="{22431683-3A35-4815-A071-FE4829B55827}" type="pres">
      <dgm:prSet presAssocID="{170A3D7F-AF07-4D43-859A-142A08EB6FB9}" presName="bgRect" presStyleLbl="bgShp" presStyleIdx="2" presStyleCnt="4"/>
      <dgm:spPr/>
    </dgm:pt>
    <dgm:pt modelId="{61B9B7B4-FA53-4F0B-A642-BF14447C70F9}" type="pres">
      <dgm:prSet presAssocID="{170A3D7F-AF07-4D43-859A-142A08EB6FB9}" presName="iconRect" presStyleLbl="node1" presStyleIdx="2" presStyleCnt="4"/>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Brain in head"/>
        </a:ext>
      </dgm:extLst>
    </dgm:pt>
    <dgm:pt modelId="{732D5B0B-EC03-4773-BA56-E990880671C9}" type="pres">
      <dgm:prSet presAssocID="{170A3D7F-AF07-4D43-859A-142A08EB6FB9}" presName="spaceRect" presStyleCnt="0"/>
      <dgm:spPr/>
    </dgm:pt>
    <dgm:pt modelId="{628EF174-9088-4375-A80F-3C70D9546D9F}" type="pres">
      <dgm:prSet presAssocID="{170A3D7F-AF07-4D43-859A-142A08EB6FB9}" presName="parTx" presStyleLbl="revTx" presStyleIdx="2" presStyleCnt="4">
        <dgm:presLayoutVars>
          <dgm:chMax val="0"/>
          <dgm:chPref val="0"/>
        </dgm:presLayoutVars>
      </dgm:prSet>
      <dgm:spPr/>
    </dgm:pt>
    <dgm:pt modelId="{22F86BFE-3524-4364-BE7B-9A00B3B1CB18}" type="pres">
      <dgm:prSet presAssocID="{223F66BB-E649-4030-9EF0-19456DAD4F93}" presName="sibTrans" presStyleCnt="0"/>
      <dgm:spPr/>
    </dgm:pt>
    <dgm:pt modelId="{5870DD4B-7CA6-4921-961B-05EA52826E19}" type="pres">
      <dgm:prSet presAssocID="{FCFD15BB-B2CD-4F90-B4C7-659534BA6F12}" presName="compNode" presStyleCnt="0"/>
      <dgm:spPr/>
    </dgm:pt>
    <dgm:pt modelId="{AE1D22BB-01DA-4569-9A97-22A32ADEF5C9}" type="pres">
      <dgm:prSet presAssocID="{FCFD15BB-B2CD-4F90-B4C7-659534BA6F12}" presName="bgRect" presStyleLbl="bgShp" presStyleIdx="3" presStyleCnt="4"/>
      <dgm:spPr/>
    </dgm:pt>
    <dgm:pt modelId="{2FDE1EF0-2E65-4307-81D4-45EFE0A94F5E}" type="pres">
      <dgm:prSet presAssocID="{FCFD15BB-B2CD-4F90-B4C7-659534BA6F12}" presName="iconRect" presStyleLbl="node1" presStyleIdx="3" presStyleCnt="4"/>
      <dgm:spPr>
        <a:blipFill>
          <a:blip xmlns:r="http://schemas.openxmlformats.org/officeDocument/2006/relationships"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a:blipFill>
        <a:ln>
          <a:noFill/>
        </a:ln>
      </dgm:spPr>
      <dgm:extLst>
        <a:ext uri="{E40237B7-FDA0-4F09-8148-C483321AD2D9}">
          <dgm14:cNvPr xmlns:dgm14="http://schemas.microsoft.com/office/drawing/2010/diagram" id="0" name="" descr="Video camera"/>
        </a:ext>
      </dgm:extLst>
    </dgm:pt>
    <dgm:pt modelId="{20434280-309D-4842-A340-08B09641F47E}" type="pres">
      <dgm:prSet presAssocID="{FCFD15BB-B2CD-4F90-B4C7-659534BA6F12}" presName="spaceRect" presStyleCnt="0"/>
      <dgm:spPr/>
    </dgm:pt>
    <dgm:pt modelId="{045239D0-858F-4F3F-9D7D-DB470747637A}" type="pres">
      <dgm:prSet presAssocID="{FCFD15BB-B2CD-4F90-B4C7-659534BA6F12}" presName="parTx" presStyleLbl="revTx" presStyleIdx="3" presStyleCnt="4">
        <dgm:presLayoutVars>
          <dgm:chMax val="0"/>
          <dgm:chPref val="0"/>
        </dgm:presLayoutVars>
      </dgm:prSet>
      <dgm:spPr/>
    </dgm:pt>
  </dgm:ptLst>
  <dgm:cxnLst>
    <dgm:cxn modelId="{DA953718-FEF7-4ED1-8FD6-5356AD8D0AC8}" type="presOf" srcId="{85F5FEF0-B587-43FE-808A-87D667340F78}" destId="{093D6472-13CD-4D22-BB1E-FFD01F8100F7}" srcOrd="0" destOrd="0" presId="urn:microsoft.com/office/officeart/2018/2/layout/IconVerticalSolidList"/>
    <dgm:cxn modelId="{564C4640-80A9-4A3C-ABF8-D15D66BB5BEF}" srcId="{B4A6A7FC-CC73-4FED-8074-76D56166B358}" destId="{FCFD15BB-B2CD-4F90-B4C7-659534BA6F12}" srcOrd="3" destOrd="0" parTransId="{EB65531D-F795-47F0-8569-F9F8FA227388}" sibTransId="{2544AA2C-845A-4A4C-84B0-5C030328A847}"/>
    <dgm:cxn modelId="{A83BCF47-D108-47B0-828D-EDCA1A9FB414}" type="presOf" srcId="{170A3D7F-AF07-4D43-859A-142A08EB6FB9}" destId="{628EF174-9088-4375-A80F-3C70D9546D9F}" srcOrd="0" destOrd="0" presId="urn:microsoft.com/office/officeart/2018/2/layout/IconVerticalSolidList"/>
    <dgm:cxn modelId="{1581B880-320D-43BC-AD66-ADBB27792C80}" type="presOf" srcId="{FCFD15BB-B2CD-4F90-B4C7-659534BA6F12}" destId="{045239D0-858F-4F3F-9D7D-DB470747637A}" srcOrd="0" destOrd="0" presId="urn:microsoft.com/office/officeart/2018/2/layout/IconVerticalSolidList"/>
    <dgm:cxn modelId="{2D88FE86-37B5-4383-9992-C4B6F054F75B}" srcId="{B4A6A7FC-CC73-4FED-8074-76D56166B358}" destId="{170A3D7F-AF07-4D43-859A-142A08EB6FB9}" srcOrd="2" destOrd="0" parTransId="{1871E109-6834-42A1-87CA-B4E8E39D158C}" sibTransId="{223F66BB-E649-4030-9EF0-19456DAD4F93}"/>
    <dgm:cxn modelId="{E1CD6889-EB0B-41B0-916B-F3484274B15B}" srcId="{B4A6A7FC-CC73-4FED-8074-76D56166B358}" destId="{85F5FEF0-B587-43FE-808A-87D667340F78}" srcOrd="0" destOrd="0" parTransId="{F3ED81CD-7682-4870-97DF-0D51C22B7532}" sibTransId="{8E51C8AD-6F6C-4330-9775-FF9D64F2C9BA}"/>
    <dgm:cxn modelId="{FD22DDB1-06B9-4B81-A6DC-85C0F9644D23}" type="presOf" srcId="{B4A6A7FC-CC73-4FED-8074-76D56166B358}" destId="{6CD44873-30A5-4C50-B8F8-3221CB8BDADE}" srcOrd="0" destOrd="0" presId="urn:microsoft.com/office/officeart/2018/2/layout/IconVerticalSolidList"/>
    <dgm:cxn modelId="{DCCA1AC4-E1D1-459D-BAED-E529A8DE77A1}" type="presOf" srcId="{9D8951C7-FC03-4535-9D55-E3496211D481}" destId="{E4CDF2D4-D7F2-473A-8A5B-21346970F033}" srcOrd="0" destOrd="0" presId="urn:microsoft.com/office/officeart/2018/2/layout/IconVerticalSolidList"/>
    <dgm:cxn modelId="{82B41AD4-2C17-479C-AC6F-60A3804EF0B4}" srcId="{B4A6A7FC-CC73-4FED-8074-76D56166B358}" destId="{9D8951C7-FC03-4535-9D55-E3496211D481}" srcOrd="1" destOrd="0" parTransId="{8EE938AD-5D1E-4E13-BE3D-2344AA60B067}" sibTransId="{B773BCF4-F2FE-46C3-A3E6-E11E166DCA47}"/>
    <dgm:cxn modelId="{B8B918D7-0E0E-4356-9030-CF31C074B4A0}" type="presParOf" srcId="{6CD44873-30A5-4C50-B8F8-3221CB8BDADE}" destId="{F927ABEE-D1A3-4A11-BACE-E76C4EEF8B62}" srcOrd="0" destOrd="0" presId="urn:microsoft.com/office/officeart/2018/2/layout/IconVerticalSolidList"/>
    <dgm:cxn modelId="{E5E86323-6B19-4533-B3AC-636978BB8A78}" type="presParOf" srcId="{F927ABEE-D1A3-4A11-BACE-E76C4EEF8B62}" destId="{D751937A-C308-4422-9728-32477B2FB049}" srcOrd="0" destOrd="0" presId="urn:microsoft.com/office/officeart/2018/2/layout/IconVerticalSolidList"/>
    <dgm:cxn modelId="{D0827AE0-4C69-4333-BA5D-7246E1D4C7B7}" type="presParOf" srcId="{F927ABEE-D1A3-4A11-BACE-E76C4EEF8B62}" destId="{01DE2ADE-68D0-42C1-AB45-65F8728157CE}" srcOrd="1" destOrd="0" presId="urn:microsoft.com/office/officeart/2018/2/layout/IconVerticalSolidList"/>
    <dgm:cxn modelId="{AF317766-DB81-45CD-A617-2B5283198FF4}" type="presParOf" srcId="{F927ABEE-D1A3-4A11-BACE-E76C4EEF8B62}" destId="{B9072872-C24F-4E2F-8554-7B5BB112D7B7}" srcOrd="2" destOrd="0" presId="urn:microsoft.com/office/officeart/2018/2/layout/IconVerticalSolidList"/>
    <dgm:cxn modelId="{BB03EE9C-831D-44CE-BA0B-4634C2F62D70}" type="presParOf" srcId="{F927ABEE-D1A3-4A11-BACE-E76C4EEF8B62}" destId="{093D6472-13CD-4D22-BB1E-FFD01F8100F7}" srcOrd="3" destOrd="0" presId="urn:microsoft.com/office/officeart/2018/2/layout/IconVerticalSolidList"/>
    <dgm:cxn modelId="{54FCFBB6-C740-4701-8FD2-C3F591E59F8C}" type="presParOf" srcId="{6CD44873-30A5-4C50-B8F8-3221CB8BDADE}" destId="{DFFCFC6F-7DC8-49C8-997D-224B8871760A}" srcOrd="1" destOrd="0" presId="urn:microsoft.com/office/officeart/2018/2/layout/IconVerticalSolidList"/>
    <dgm:cxn modelId="{8933ACCB-B7B7-4612-A5FB-FC12EB7DAA19}" type="presParOf" srcId="{6CD44873-30A5-4C50-B8F8-3221CB8BDADE}" destId="{0668B58E-7546-49FB-9FA7-FE7D1654A57D}" srcOrd="2" destOrd="0" presId="urn:microsoft.com/office/officeart/2018/2/layout/IconVerticalSolidList"/>
    <dgm:cxn modelId="{F927B230-A818-4689-A76F-F269FBC28ADA}" type="presParOf" srcId="{0668B58E-7546-49FB-9FA7-FE7D1654A57D}" destId="{F4CE3F02-0258-4A16-A4B5-D0EAF5713494}" srcOrd="0" destOrd="0" presId="urn:microsoft.com/office/officeart/2018/2/layout/IconVerticalSolidList"/>
    <dgm:cxn modelId="{8A5244AE-4983-469D-A0D8-3744B1B13518}" type="presParOf" srcId="{0668B58E-7546-49FB-9FA7-FE7D1654A57D}" destId="{65D49FB8-CF96-4A85-8D4A-F57825DCBA95}" srcOrd="1" destOrd="0" presId="urn:microsoft.com/office/officeart/2018/2/layout/IconVerticalSolidList"/>
    <dgm:cxn modelId="{51A62701-2E5A-4660-B41E-87EDB7170330}" type="presParOf" srcId="{0668B58E-7546-49FB-9FA7-FE7D1654A57D}" destId="{B537F8C0-8A6A-4FD8-9F1D-18CEEA87A82B}" srcOrd="2" destOrd="0" presId="urn:microsoft.com/office/officeart/2018/2/layout/IconVerticalSolidList"/>
    <dgm:cxn modelId="{859C86B6-CD02-4C4B-B217-1CA0FEABF1ED}" type="presParOf" srcId="{0668B58E-7546-49FB-9FA7-FE7D1654A57D}" destId="{E4CDF2D4-D7F2-473A-8A5B-21346970F033}" srcOrd="3" destOrd="0" presId="urn:microsoft.com/office/officeart/2018/2/layout/IconVerticalSolidList"/>
    <dgm:cxn modelId="{3D322F71-8B49-4639-AE03-AAE75125DD3D}" type="presParOf" srcId="{6CD44873-30A5-4C50-B8F8-3221CB8BDADE}" destId="{6E5605DE-5902-4D9D-B256-1F6CDD2DE6F7}" srcOrd="3" destOrd="0" presId="urn:microsoft.com/office/officeart/2018/2/layout/IconVerticalSolidList"/>
    <dgm:cxn modelId="{6EED4F2A-AFD7-47BB-A59C-9E2625CAEEB9}" type="presParOf" srcId="{6CD44873-30A5-4C50-B8F8-3221CB8BDADE}" destId="{3AE28A92-D2C5-4795-8116-7E1BD73BEC70}" srcOrd="4" destOrd="0" presId="urn:microsoft.com/office/officeart/2018/2/layout/IconVerticalSolidList"/>
    <dgm:cxn modelId="{82D2D178-BF6C-4841-8600-5FFE242659A8}" type="presParOf" srcId="{3AE28A92-D2C5-4795-8116-7E1BD73BEC70}" destId="{22431683-3A35-4815-A071-FE4829B55827}" srcOrd="0" destOrd="0" presId="urn:microsoft.com/office/officeart/2018/2/layout/IconVerticalSolidList"/>
    <dgm:cxn modelId="{751E1CB9-8BCB-4832-93C6-3EE041B310AF}" type="presParOf" srcId="{3AE28A92-D2C5-4795-8116-7E1BD73BEC70}" destId="{61B9B7B4-FA53-4F0B-A642-BF14447C70F9}" srcOrd="1" destOrd="0" presId="urn:microsoft.com/office/officeart/2018/2/layout/IconVerticalSolidList"/>
    <dgm:cxn modelId="{4A8B3CB2-8FC5-4419-B6D9-AEAD43945931}" type="presParOf" srcId="{3AE28A92-D2C5-4795-8116-7E1BD73BEC70}" destId="{732D5B0B-EC03-4773-BA56-E990880671C9}" srcOrd="2" destOrd="0" presId="urn:microsoft.com/office/officeart/2018/2/layout/IconVerticalSolidList"/>
    <dgm:cxn modelId="{F6B41D45-1264-4C37-96CF-F3B79DB9CDA7}" type="presParOf" srcId="{3AE28A92-D2C5-4795-8116-7E1BD73BEC70}" destId="{628EF174-9088-4375-A80F-3C70D9546D9F}" srcOrd="3" destOrd="0" presId="urn:microsoft.com/office/officeart/2018/2/layout/IconVerticalSolidList"/>
    <dgm:cxn modelId="{551C064E-7ED5-424A-86BD-77C970DFD8DB}" type="presParOf" srcId="{6CD44873-30A5-4C50-B8F8-3221CB8BDADE}" destId="{22F86BFE-3524-4364-BE7B-9A00B3B1CB18}" srcOrd="5" destOrd="0" presId="urn:microsoft.com/office/officeart/2018/2/layout/IconVerticalSolidList"/>
    <dgm:cxn modelId="{964BDBA2-3F5C-44D8-9266-C7914306A38F}" type="presParOf" srcId="{6CD44873-30A5-4C50-B8F8-3221CB8BDADE}" destId="{5870DD4B-7CA6-4921-961B-05EA52826E19}" srcOrd="6" destOrd="0" presId="urn:microsoft.com/office/officeart/2018/2/layout/IconVerticalSolidList"/>
    <dgm:cxn modelId="{498834A5-1E64-4CB9-B190-85D49877C69C}" type="presParOf" srcId="{5870DD4B-7CA6-4921-961B-05EA52826E19}" destId="{AE1D22BB-01DA-4569-9A97-22A32ADEF5C9}" srcOrd="0" destOrd="0" presId="urn:microsoft.com/office/officeart/2018/2/layout/IconVerticalSolidList"/>
    <dgm:cxn modelId="{E94D5E7B-911A-4799-BA53-42243FF936C7}" type="presParOf" srcId="{5870DD4B-7CA6-4921-961B-05EA52826E19}" destId="{2FDE1EF0-2E65-4307-81D4-45EFE0A94F5E}" srcOrd="1" destOrd="0" presId="urn:microsoft.com/office/officeart/2018/2/layout/IconVerticalSolidList"/>
    <dgm:cxn modelId="{8AFD0622-375D-45D8-B2C1-0645D2D2747B}" type="presParOf" srcId="{5870DD4B-7CA6-4921-961B-05EA52826E19}" destId="{20434280-309D-4842-A340-08B09641F47E}" srcOrd="2" destOrd="0" presId="urn:microsoft.com/office/officeart/2018/2/layout/IconVerticalSolidList"/>
    <dgm:cxn modelId="{E4107956-DFB7-4DD7-86CA-CC047AA80D63}" type="presParOf" srcId="{5870DD4B-7CA6-4921-961B-05EA52826E19}" destId="{045239D0-858F-4F3F-9D7D-DB470747637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0716395-FB29-486F-99D9-83D2C09708B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B8FECF06-11AF-4DD3-A590-4EF2BD789FF9}">
      <dgm:prSet/>
      <dgm:spPr/>
      <dgm:t>
        <a:bodyPr/>
        <a:lstStyle/>
        <a:p>
          <a:r>
            <a:rPr lang="en-GB"/>
            <a:t>Each week, review the effects and learn from this experience.</a:t>
          </a:r>
          <a:endParaRPr lang="en-US"/>
        </a:p>
      </dgm:t>
    </dgm:pt>
    <dgm:pt modelId="{777B580F-769E-4242-9BE1-FA5201C34E0A}" type="parTrans" cxnId="{1A8B757F-D8F1-436F-8345-71F4AE75B89F}">
      <dgm:prSet/>
      <dgm:spPr/>
      <dgm:t>
        <a:bodyPr/>
        <a:lstStyle/>
        <a:p>
          <a:endParaRPr lang="en-US"/>
        </a:p>
      </dgm:t>
    </dgm:pt>
    <dgm:pt modelId="{CBEE8B73-A931-4748-8AD9-4C30875B1C91}" type="sibTrans" cxnId="{1A8B757F-D8F1-436F-8345-71F4AE75B89F}">
      <dgm:prSet/>
      <dgm:spPr/>
      <dgm:t>
        <a:bodyPr/>
        <a:lstStyle/>
        <a:p>
          <a:endParaRPr lang="en-US"/>
        </a:p>
      </dgm:t>
    </dgm:pt>
    <dgm:pt modelId="{F3F83961-8B36-4075-AEC7-CFD23C297465}">
      <dgm:prSet/>
      <dgm:spPr/>
      <dgm:t>
        <a:bodyPr/>
        <a:lstStyle/>
        <a:p>
          <a:r>
            <a:rPr lang="en-GB"/>
            <a:t>Emphasis should be on the first step to understanding ourselves and the people around us than immediate solutions to problems and situations</a:t>
          </a:r>
          <a:endParaRPr lang="en-US"/>
        </a:p>
      </dgm:t>
    </dgm:pt>
    <dgm:pt modelId="{20B1812F-8657-4589-A153-F1DE2F9FA641}" type="parTrans" cxnId="{427680DD-5FE3-4659-B656-12FD5DD6D7E2}">
      <dgm:prSet/>
      <dgm:spPr/>
      <dgm:t>
        <a:bodyPr/>
        <a:lstStyle/>
        <a:p>
          <a:endParaRPr lang="en-US"/>
        </a:p>
      </dgm:t>
    </dgm:pt>
    <dgm:pt modelId="{D28E0943-2D8C-4E61-8098-5C606C179431}" type="sibTrans" cxnId="{427680DD-5FE3-4659-B656-12FD5DD6D7E2}">
      <dgm:prSet/>
      <dgm:spPr/>
      <dgm:t>
        <a:bodyPr/>
        <a:lstStyle/>
        <a:p>
          <a:endParaRPr lang="en-US"/>
        </a:p>
      </dgm:t>
    </dgm:pt>
    <dgm:pt modelId="{120C3819-D8AA-4D90-B561-2FCF71BC9175}">
      <dgm:prSet/>
      <dgm:spPr/>
      <dgm:t>
        <a:bodyPr/>
        <a:lstStyle/>
        <a:p>
          <a:r>
            <a:rPr lang="en-GB"/>
            <a:t>Try to look at yourself and how you interact with people this week </a:t>
          </a:r>
          <a:endParaRPr lang="en-US"/>
        </a:p>
      </dgm:t>
    </dgm:pt>
    <dgm:pt modelId="{2F65BCD1-14D6-4E29-98B8-5DA5A43E41F5}" type="parTrans" cxnId="{F1645EC1-9415-4905-9E65-17B4826A3902}">
      <dgm:prSet/>
      <dgm:spPr/>
      <dgm:t>
        <a:bodyPr/>
        <a:lstStyle/>
        <a:p>
          <a:endParaRPr lang="en-US"/>
        </a:p>
      </dgm:t>
    </dgm:pt>
    <dgm:pt modelId="{6562598B-DE78-40DD-A1C8-D7B2969CF3B3}" type="sibTrans" cxnId="{F1645EC1-9415-4905-9E65-17B4826A3902}">
      <dgm:prSet/>
      <dgm:spPr/>
      <dgm:t>
        <a:bodyPr/>
        <a:lstStyle/>
        <a:p>
          <a:endParaRPr lang="en-US"/>
        </a:p>
      </dgm:t>
    </dgm:pt>
    <dgm:pt modelId="{B079C235-F54D-43B3-BDE3-BBAD92A925E3}">
      <dgm:prSet/>
      <dgm:spPr/>
      <dgm:t>
        <a:bodyPr/>
        <a:lstStyle/>
        <a:p>
          <a:r>
            <a:rPr lang="en-GB"/>
            <a:t>See if you notice anything different</a:t>
          </a:r>
          <a:endParaRPr lang="en-US"/>
        </a:p>
      </dgm:t>
    </dgm:pt>
    <dgm:pt modelId="{1093712C-5878-4CB3-AFEB-36E0B797B42D}" type="parTrans" cxnId="{C8156980-2E48-4F44-AD8E-BE37311D1CF2}">
      <dgm:prSet/>
      <dgm:spPr/>
      <dgm:t>
        <a:bodyPr/>
        <a:lstStyle/>
        <a:p>
          <a:endParaRPr lang="en-US"/>
        </a:p>
      </dgm:t>
    </dgm:pt>
    <dgm:pt modelId="{9C3B317C-29E8-4C69-9FDE-FA2E558E4F2F}" type="sibTrans" cxnId="{C8156980-2E48-4F44-AD8E-BE37311D1CF2}">
      <dgm:prSet/>
      <dgm:spPr/>
      <dgm:t>
        <a:bodyPr/>
        <a:lstStyle/>
        <a:p>
          <a:endParaRPr lang="en-US"/>
        </a:p>
      </dgm:t>
    </dgm:pt>
    <dgm:pt modelId="{EBBCE5B9-74CD-49FB-91A3-587DF0F66083}">
      <dgm:prSet/>
      <dgm:spPr/>
      <dgm:t>
        <a:bodyPr/>
        <a:lstStyle/>
        <a:p>
          <a:r>
            <a:rPr lang="en-GB"/>
            <a:t>Take notes each week to help with your reflective report</a:t>
          </a:r>
          <a:endParaRPr lang="en-US"/>
        </a:p>
      </dgm:t>
    </dgm:pt>
    <dgm:pt modelId="{F227BEB9-0A12-44CE-9B97-F3DF94242159}" type="parTrans" cxnId="{86D3C78B-CCDE-419A-AF08-56063D98A6DE}">
      <dgm:prSet/>
      <dgm:spPr/>
      <dgm:t>
        <a:bodyPr/>
        <a:lstStyle/>
        <a:p>
          <a:endParaRPr lang="en-US"/>
        </a:p>
      </dgm:t>
    </dgm:pt>
    <dgm:pt modelId="{86293FC1-7E82-484E-837E-864C32CCC4A4}" type="sibTrans" cxnId="{86D3C78B-CCDE-419A-AF08-56063D98A6DE}">
      <dgm:prSet/>
      <dgm:spPr/>
      <dgm:t>
        <a:bodyPr/>
        <a:lstStyle/>
        <a:p>
          <a:endParaRPr lang="en-US"/>
        </a:p>
      </dgm:t>
    </dgm:pt>
    <dgm:pt modelId="{28D5C21D-79E7-49AD-A048-B9852573B6AD}" type="pres">
      <dgm:prSet presAssocID="{30716395-FB29-486F-99D9-83D2C09708B0}" presName="root" presStyleCnt="0">
        <dgm:presLayoutVars>
          <dgm:dir/>
          <dgm:resizeHandles val="exact"/>
        </dgm:presLayoutVars>
      </dgm:prSet>
      <dgm:spPr/>
    </dgm:pt>
    <dgm:pt modelId="{7F1FAFBA-400B-466A-A4F1-7D0D7B4AB1BB}" type="pres">
      <dgm:prSet presAssocID="{B8FECF06-11AF-4DD3-A590-4EF2BD789FF9}" presName="compNode" presStyleCnt="0"/>
      <dgm:spPr/>
    </dgm:pt>
    <dgm:pt modelId="{16E6A9E4-2F8A-4273-B6C8-7EBE3DB9C20B}" type="pres">
      <dgm:prSet presAssocID="{B8FECF06-11AF-4DD3-A590-4EF2BD789FF9}" presName="bgRect" presStyleLbl="bgShp" presStyleIdx="0" presStyleCnt="5"/>
      <dgm:spPr/>
    </dgm:pt>
    <dgm:pt modelId="{1D70D6CF-F1A1-4B74-A56B-EB64DD5D4E13}" type="pres">
      <dgm:prSet presAssocID="{B8FECF06-11AF-4DD3-A590-4EF2BD789FF9}"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heatre"/>
        </a:ext>
      </dgm:extLst>
    </dgm:pt>
    <dgm:pt modelId="{CA002CA7-3250-45F9-986D-2439C3C8EA04}" type="pres">
      <dgm:prSet presAssocID="{B8FECF06-11AF-4DD3-A590-4EF2BD789FF9}" presName="spaceRect" presStyleCnt="0"/>
      <dgm:spPr/>
    </dgm:pt>
    <dgm:pt modelId="{EE3D0626-E995-4F62-AC67-24EB5CA70F5D}" type="pres">
      <dgm:prSet presAssocID="{B8FECF06-11AF-4DD3-A590-4EF2BD789FF9}" presName="parTx" presStyleLbl="revTx" presStyleIdx="0" presStyleCnt="5">
        <dgm:presLayoutVars>
          <dgm:chMax val="0"/>
          <dgm:chPref val="0"/>
        </dgm:presLayoutVars>
      </dgm:prSet>
      <dgm:spPr/>
    </dgm:pt>
    <dgm:pt modelId="{BBFF68F4-2BAC-42DE-9F30-BD29F1F8892A}" type="pres">
      <dgm:prSet presAssocID="{CBEE8B73-A931-4748-8AD9-4C30875B1C91}" presName="sibTrans" presStyleCnt="0"/>
      <dgm:spPr/>
    </dgm:pt>
    <dgm:pt modelId="{F947E81B-E067-4C24-95D0-952341147C8D}" type="pres">
      <dgm:prSet presAssocID="{F3F83961-8B36-4075-AEC7-CFD23C297465}" presName="compNode" presStyleCnt="0"/>
      <dgm:spPr/>
    </dgm:pt>
    <dgm:pt modelId="{46B58468-5DD1-419D-9C5D-F84D1870FEFE}" type="pres">
      <dgm:prSet presAssocID="{F3F83961-8B36-4075-AEC7-CFD23C297465}" presName="bgRect" presStyleLbl="bgShp" presStyleIdx="1" presStyleCnt="5"/>
      <dgm:spPr/>
    </dgm:pt>
    <dgm:pt modelId="{E32C6DC4-753B-4676-A098-0E97E4B15797}" type="pres">
      <dgm:prSet presAssocID="{F3F83961-8B36-4075-AEC7-CFD23C297465}"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459413C6-A548-4DAA-8E8A-7C6A8BF8F649}" type="pres">
      <dgm:prSet presAssocID="{F3F83961-8B36-4075-AEC7-CFD23C297465}" presName="spaceRect" presStyleCnt="0"/>
      <dgm:spPr/>
    </dgm:pt>
    <dgm:pt modelId="{DA5D2306-5FD9-445A-B12E-BF4E16743DD4}" type="pres">
      <dgm:prSet presAssocID="{F3F83961-8B36-4075-AEC7-CFD23C297465}" presName="parTx" presStyleLbl="revTx" presStyleIdx="1" presStyleCnt="5">
        <dgm:presLayoutVars>
          <dgm:chMax val="0"/>
          <dgm:chPref val="0"/>
        </dgm:presLayoutVars>
      </dgm:prSet>
      <dgm:spPr/>
    </dgm:pt>
    <dgm:pt modelId="{30236629-BB4D-407F-BEA4-52880464F7BB}" type="pres">
      <dgm:prSet presAssocID="{D28E0943-2D8C-4E61-8098-5C606C179431}" presName="sibTrans" presStyleCnt="0"/>
      <dgm:spPr/>
    </dgm:pt>
    <dgm:pt modelId="{C9807E8A-BEFC-47B1-AE42-590A4FDBD88E}" type="pres">
      <dgm:prSet presAssocID="{120C3819-D8AA-4D90-B561-2FCF71BC9175}" presName="compNode" presStyleCnt="0"/>
      <dgm:spPr/>
    </dgm:pt>
    <dgm:pt modelId="{A9C05D1C-AE33-481A-B0B6-3FB435EDB1A2}" type="pres">
      <dgm:prSet presAssocID="{120C3819-D8AA-4D90-B561-2FCF71BC9175}" presName="bgRect" presStyleLbl="bgShp" presStyleIdx="2" presStyleCnt="5"/>
      <dgm:spPr/>
    </dgm:pt>
    <dgm:pt modelId="{334BAEC0-A162-45F4-B1D3-54984D1E3EF4}" type="pres">
      <dgm:prSet presAssocID="{120C3819-D8AA-4D90-B561-2FCF71BC9175}"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a:ext>
      </dgm:extLst>
    </dgm:pt>
    <dgm:pt modelId="{E105E873-8778-4568-99AB-A916F2FBD304}" type="pres">
      <dgm:prSet presAssocID="{120C3819-D8AA-4D90-B561-2FCF71BC9175}" presName="spaceRect" presStyleCnt="0"/>
      <dgm:spPr/>
    </dgm:pt>
    <dgm:pt modelId="{6AAAF291-82D8-431A-8644-2FCB995A1450}" type="pres">
      <dgm:prSet presAssocID="{120C3819-D8AA-4D90-B561-2FCF71BC9175}" presName="parTx" presStyleLbl="revTx" presStyleIdx="2" presStyleCnt="5">
        <dgm:presLayoutVars>
          <dgm:chMax val="0"/>
          <dgm:chPref val="0"/>
        </dgm:presLayoutVars>
      </dgm:prSet>
      <dgm:spPr/>
    </dgm:pt>
    <dgm:pt modelId="{07C8C9C7-FF6D-4F3F-BCF2-3770784A436A}" type="pres">
      <dgm:prSet presAssocID="{6562598B-DE78-40DD-A1C8-D7B2969CF3B3}" presName="sibTrans" presStyleCnt="0"/>
      <dgm:spPr/>
    </dgm:pt>
    <dgm:pt modelId="{4DF2BDE7-B755-4D98-950D-6C2E8962576B}" type="pres">
      <dgm:prSet presAssocID="{B079C235-F54D-43B3-BDE3-BBAD92A925E3}" presName="compNode" presStyleCnt="0"/>
      <dgm:spPr/>
    </dgm:pt>
    <dgm:pt modelId="{1BBCF68D-FF7A-4057-9871-207DE2A3051A}" type="pres">
      <dgm:prSet presAssocID="{B079C235-F54D-43B3-BDE3-BBAD92A925E3}" presName="bgRect" presStyleLbl="bgShp" presStyleIdx="3" presStyleCnt="5"/>
      <dgm:spPr/>
    </dgm:pt>
    <dgm:pt modelId="{14AD33A3-5603-4C15-B5A2-10AF64D128A3}" type="pres">
      <dgm:prSet presAssocID="{B079C235-F54D-43B3-BDE3-BBAD92A925E3}"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Eye"/>
        </a:ext>
      </dgm:extLst>
    </dgm:pt>
    <dgm:pt modelId="{A2A1A4A9-7E5E-467A-BE37-A0FD1EAAACB6}" type="pres">
      <dgm:prSet presAssocID="{B079C235-F54D-43B3-BDE3-BBAD92A925E3}" presName="spaceRect" presStyleCnt="0"/>
      <dgm:spPr/>
    </dgm:pt>
    <dgm:pt modelId="{63167769-CBE9-4BD5-A4C8-6C19273859EA}" type="pres">
      <dgm:prSet presAssocID="{B079C235-F54D-43B3-BDE3-BBAD92A925E3}" presName="parTx" presStyleLbl="revTx" presStyleIdx="3" presStyleCnt="5">
        <dgm:presLayoutVars>
          <dgm:chMax val="0"/>
          <dgm:chPref val="0"/>
        </dgm:presLayoutVars>
      </dgm:prSet>
      <dgm:spPr/>
    </dgm:pt>
    <dgm:pt modelId="{C3EE4AF6-0353-4D19-9A4A-25269999F049}" type="pres">
      <dgm:prSet presAssocID="{9C3B317C-29E8-4C69-9FDE-FA2E558E4F2F}" presName="sibTrans" presStyleCnt="0"/>
      <dgm:spPr/>
    </dgm:pt>
    <dgm:pt modelId="{7069491D-F28C-40F0-94B8-EB0B8A6AB553}" type="pres">
      <dgm:prSet presAssocID="{EBBCE5B9-74CD-49FB-91A3-587DF0F66083}" presName="compNode" presStyleCnt="0"/>
      <dgm:spPr/>
    </dgm:pt>
    <dgm:pt modelId="{F1922AAC-6A60-4C5E-83D8-9D6CFDC1248D}" type="pres">
      <dgm:prSet presAssocID="{EBBCE5B9-74CD-49FB-91A3-587DF0F66083}" presName="bgRect" presStyleLbl="bgShp" presStyleIdx="4" presStyleCnt="5"/>
      <dgm:spPr/>
    </dgm:pt>
    <dgm:pt modelId="{C586FCFC-E050-4C88-B480-01BC71F9B67C}" type="pres">
      <dgm:prSet presAssocID="{EBBCE5B9-74CD-49FB-91A3-587DF0F66083}"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Pencil"/>
        </a:ext>
      </dgm:extLst>
    </dgm:pt>
    <dgm:pt modelId="{4F40088A-519A-4F06-BAB3-4A1278280396}" type="pres">
      <dgm:prSet presAssocID="{EBBCE5B9-74CD-49FB-91A3-587DF0F66083}" presName="spaceRect" presStyleCnt="0"/>
      <dgm:spPr/>
    </dgm:pt>
    <dgm:pt modelId="{7D269B1F-9286-40AA-A025-72A32517A6CC}" type="pres">
      <dgm:prSet presAssocID="{EBBCE5B9-74CD-49FB-91A3-587DF0F66083}" presName="parTx" presStyleLbl="revTx" presStyleIdx="4" presStyleCnt="5">
        <dgm:presLayoutVars>
          <dgm:chMax val="0"/>
          <dgm:chPref val="0"/>
        </dgm:presLayoutVars>
      </dgm:prSet>
      <dgm:spPr/>
    </dgm:pt>
  </dgm:ptLst>
  <dgm:cxnLst>
    <dgm:cxn modelId="{8361B314-6F1F-496D-AF9A-11C626677381}" type="presOf" srcId="{EBBCE5B9-74CD-49FB-91A3-587DF0F66083}" destId="{7D269B1F-9286-40AA-A025-72A32517A6CC}" srcOrd="0" destOrd="0" presId="urn:microsoft.com/office/officeart/2018/2/layout/IconVerticalSolidList"/>
    <dgm:cxn modelId="{6203FD59-5639-4F47-AEAC-6B51805E0070}" type="presOf" srcId="{30716395-FB29-486F-99D9-83D2C09708B0}" destId="{28D5C21D-79E7-49AD-A048-B9852573B6AD}" srcOrd="0" destOrd="0" presId="urn:microsoft.com/office/officeart/2018/2/layout/IconVerticalSolidList"/>
    <dgm:cxn modelId="{1A8B757F-D8F1-436F-8345-71F4AE75B89F}" srcId="{30716395-FB29-486F-99D9-83D2C09708B0}" destId="{B8FECF06-11AF-4DD3-A590-4EF2BD789FF9}" srcOrd="0" destOrd="0" parTransId="{777B580F-769E-4242-9BE1-FA5201C34E0A}" sibTransId="{CBEE8B73-A931-4748-8AD9-4C30875B1C91}"/>
    <dgm:cxn modelId="{C8156980-2E48-4F44-AD8E-BE37311D1CF2}" srcId="{30716395-FB29-486F-99D9-83D2C09708B0}" destId="{B079C235-F54D-43B3-BDE3-BBAD92A925E3}" srcOrd="3" destOrd="0" parTransId="{1093712C-5878-4CB3-AFEB-36E0B797B42D}" sibTransId="{9C3B317C-29E8-4C69-9FDE-FA2E558E4F2F}"/>
    <dgm:cxn modelId="{F6F66F80-A605-4374-A7F7-46C16AC6A5AE}" type="presOf" srcId="{B079C235-F54D-43B3-BDE3-BBAD92A925E3}" destId="{63167769-CBE9-4BD5-A4C8-6C19273859EA}" srcOrd="0" destOrd="0" presId="urn:microsoft.com/office/officeart/2018/2/layout/IconVerticalSolidList"/>
    <dgm:cxn modelId="{86D3C78B-CCDE-419A-AF08-56063D98A6DE}" srcId="{30716395-FB29-486F-99D9-83D2C09708B0}" destId="{EBBCE5B9-74CD-49FB-91A3-587DF0F66083}" srcOrd="4" destOrd="0" parTransId="{F227BEB9-0A12-44CE-9B97-F3DF94242159}" sibTransId="{86293FC1-7E82-484E-837E-864C32CCC4A4}"/>
    <dgm:cxn modelId="{125949AD-FDC6-4204-8B8E-46C140F5A35E}" type="presOf" srcId="{B8FECF06-11AF-4DD3-A590-4EF2BD789FF9}" destId="{EE3D0626-E995-4F62-AC67-24EB5CA70F5D}" srcOrd="0" destOrd="0" presId="urn:microsoft.com/office/officeart/2018/2/layout/IconVerticalSolidList"/>
    <dgm:cxn modelId="{F1645EC1-9415-4905-9E65-17B4826A3902}" srcId="{30716395-FB29-486F-99D9-83D2C09708B0}" destId="{120C3819-D8AA-4D90-B561-2FCF71BC9175}" srcOrd="2" destOrd="0" parTransId="{2F65BCD1-14D6-4E29-98B8-5DA5A43E41F5}" sibTransId="{6562598B-DE78-40DD-A1C8-D7B2969CF3B3}"/>
    <dgm:cxn modelId="{E2EDFEDB-E062-4353-A07C-51E06521033E}" type="presOf" srcId="{120C3819-D8AA-4D90-B561-2FCF71BC9175}" destId="{6AAAF291-82D8-431A-8644-2FCB995A1450}" srcOrd="0" destOrd="0" presId="urn:microsoft.com/office/officeart/2018/2/layout/IconVerticalSolidList"/>
    <dgm:cxn modelId="{427680DD-5FE3-4659-B656-12FD5DD6D7E2}" srcId="{30716395-FB29-486F-99D9-83D2C09708B0}" destId="{F3F83961-8B36-4075-AEC7-CFD23C297465}" srcOrd="1" destOrd="0" parTransId="{20B1812F-8657-4589-A153-F1DE2F9FA641}" sibTransId="{D28E0943-2D8C-4E61-8098-5C606C179431}"/>
    <dgm:cxn modelId="{67AC6DFA-099A-42A1-921A-834F3E39DE9C}" type="presOf" srcId="{F3F83961-8B36-4075-AEC7-CFD23C297465}" destId="{DA5D2306-5FD9-445A-B12E-BF4E16743DD4}" srcOrd="0" destOrd="0" presId="urn:microsoft.com/office/officeart/2018/2/layout/IconVerticalSolidList"/>
    <dgm:cxn modelId="{CCC0E006-6D5C-4819-B160-599878A017FB}" type="presParOf" srcId="{28D5C21D-79E7-49AD-A048-B9852573B6AD}" destId="{7F1FAFBA-400B-466A-A4F1-7D0D7B4AB1BB}" srcOrd="0" destOrd="0" presId="urn:microsoft.com/office/officeart/2018/2/layout/IconVerticalSolidList"/>
    <dgm:cxn modelId="{46D5965F-5BDE-47A4-863D-AF277CA6502B}" type="presParOf" srcId="{7F1FAFBA-400B-466A-A4F1-7D0D7B4AB1BB}" destId="{16E6A9E4-2F8A-4273-B6C8-7EBE3DB9C20B}" srcOrd="0" destOrd="0" presId="urn:microsoft.com/office/officeart/2018/2/layout/IconVerticalSolidList"/>
    <dgm:cxn modelId="{E7C38953-FB07-44BF-9FBD-2CEAFC54A0B3}" type="presParOf" srcId="{7F1FAFBA-400B-466A-A4F1-7D0D7B4AB1BB}" destId="{1D70D6CF-F1A1-4B74-A56B-EB64DD5D4E13}" srcOrd="1" destOrd="0" presId="urn:microsoft.com/office/officeart/2018/2/layout/IconVerticalSolidList"/>
    <dgm:cxn modelId="{4EE22DD1-17E2-47B9-9B11-5D43EFB90F85}" type="presParOf" srcId="{7F1FAFBA-400B-466A-A4F1-7D0D7B4AB1BB}" destId="{CA002CA7-3250-45F9-986D-2439C3C8EA04}" srcOrd="2" destOrd="0" presId="urn:microsoft.com/office/officeart/2018/2/layout/IconVerticalSolidList"/>
    <dgm:cxn modelId="{9877AA5C-B9DA-495A-B29C-0C1C3E177915}" type="presParOf" srcId="{7F1FAFBA-400B-466A-A4F1-7D0D7B4AB1BB}" destId="{EE3D0626-E995-4F62-AC67-24EB5CA70F5D}" srcOrd="3" destOrd="0" presId="urn:microsoft.com/office/officeart/2018/2/layout/IconVerticalSolidList"/>
    <dgm:cxn modelId="{6AE20AF7-3019-451D-B589-E10D02CA3983}" type="presParOf" srcId="{28D5C21D-79E7-49AD-A048-B9852573B6AD}" destId="{BBFF68F4-2BAC-42DE-9F30-BD29F1F8892A}" srcOrd="1" destOrd="0" presId="urn:microsoft.com/office/officeart/2018/2/layout/IconVerticalSolidList"/>
    <dgm:cxn modelId="{10CC8A3B-F58A-40CD-88B9-1BC236B452E8}" type="presParOf" srcId="{28D5C21D-79E7-49AD-A048-B9852573B6AD}" destId="{F947E81B-E067-4C24-95D0-952341147C8D}" srcOrd="2" destOrd="0" presId="urn:microsoft.com/office/officeart/2018/2/layout/IconVerticalSolidList"/>
    <dgm:cxn modelId="{45BBE548-3019-4943-AC59-EBC567093CCA}" type="presParOf" srcId="{F947E81B-E067-4C24-95D0-952341147C8D}" destId="{46B58468-5DD1-419D-9C5D-F84D1870FEFE}" srcOrd="0" destOrd="0" presId="urn:microsoft.com/office/officeart/2018/2/layout/IconVerticalSolidList"/>
    <dgm:cxn modelId="{52B5EF9E-9EA4-41C3-925F-E32600E5108A}" type="presParOf" srcId="{F947E81B-E067-4C24-95D0-952341147C8D}" destId="{E32C6DC4-753B-4676-A098-0E97E4B15797}" srcOrd="1" destOrd="0" presId="urn:microsoft.com/office/officeart/2018/2/layout/IconVerticalSolidList"/>
    <dgm:cxn modelId="{32925A8F-7140-4B20-B62B-9B58774D2A50}" type="presParOf" srcId="{F947E81B-E067-4C24-95D0-952341147C8D}" destId="{459413C6-A548-4DAA-8E8A-7C6A8BF8F649}" srcOrd="2" destOrd="0" presId="urn:microsoft.com/office/officeart/2018/2/layout/IconVerticalSolidList"/>
    <dgm:cxn modelId="{7EA34A05-2229-4630-BFD3-467B1FA1F6E8}" type="presParOf" srcId="{F947E81B-E067-4C24-95D0-952341147C8D}" destId="{DA5D2306-5FD9-445A-B12E-BF4E16743DD4}" srcOrd="3" destOrd="0" presId="urn:microsoft.com/office/officeart/2018/2/layout/IconVerticalSolidList"/>
    <dgm:cxn modelId="{FE5CE86A-80B6-479D-939C-CD2B19ADFA4F}" type="presParOf" srcId="{28D5C21D-79E7-49AD-A048-B9852573B6AD}" destId="{30236629-BB4D-407F-BEA4-52880464F7BB}" srcOrd="3" destOrd="0" presId="urn:microsoft.com/office/officeart/2018/2/layout/IconVerticalSolidList"/>
    <dgm:cxn modelId="{964677D3-C23C-4469-923F-8C74111C0285}" type="presParOf" srcId="{28D5C21D-79E7-49AD-A048-B9852573B6AD}" destId="{C9807E8A-BEFC-47B1-AE42-590A4FDBD88E}" srcOrd="4" destOrd="0" presId="urn:microsoft.com/office/officeart/2018/2/layout/IconVerticalSolidList"/>
    <dgm:cxn modelId="{54087BBF-3185-4BBD-B3E2-F97AEC4F0A74}" type="presParOf" srcId="{C9807E8A-BEFC-47B1-AE42-590A4FDBD88E}" destId="{A9C05D1C-AE33-481A-B0B6-3FB435EDB1A2}" srcOrd="0" destOrd="0" presId="urn:microsoft.com/office/officeart/2018/2/layout/IconVerticalSolidList"/>
    <dgm:cxn modelId="{2166A571-ECD8-46BB-B247-8DF11D01EE47}" type="presParOf" srcId="{C9807E8A-BEFC-47B1-AE42-590A4FDBD88E}" destId="{334BAEC0-A162-45F4-B1D3-54984D1E3EF4}" srcOrd="1" destOrd="0" presId="urn:microsoft.com/office/officeart/2018/2/layout/IconVerticalSolidList"/>
    <dgm:cxn modelId="{927F9BFA-9EA0-4A11-BA44-686967D8C902}" type="presParOf" srcId="{C9807E8A-BEFC-47B1-AE42-590A4FDBD88E}" destId="{E105E873-8778-4568-99AB-A916F2FBD304}" srcOrd="2" destOrd="0" presId="urn:microsoft.com/office/officeart/2018/2/layout/IconVerticalSolidList"/>
    <dgm:cxn modelId="{6116B7CB-35E9-45C1-9A5A-7E64BAFA834A}" type="presParOf" srcId="{C9807E8A-BEFC-47B1-AE42-590A4FDBD88E}" destId="{6AAAF291-82D8-431A-8644-2FCB995A1450}" srcOrd="3" destOrd="0" presId="urn:microsoft.com/office/officeart/2018/2/layout/IconVerticalSolidList"/>
    <dgm:cxn modelId="{80C71514-A767-447F-9C57-5912C3822069}" type="presParOf" srcId="{28D5C21D-79E7-49AD-A048-B9852573B6AD}" destId="{07C8C9C7-FF6D-4F3F-BCF2-3770784A436A}" srcOrd="5" destOrd="0" presId="urn:microsoft.com/office/officeart/2018/2/layout/IconVerticalSolidList"/>
    <dgm:cxn modelId="{6A94787B-ADE3-4DFA-8129-E3A5CEE21DC7}" type="presParOf" srcId="{28D5C21D-79E7-49AD-A048-B9852573B6AD}" destId="{4DF2BDE7-B755-4D98-950D-6C2E8962576B}" srcOrd="6" destOrd="0" presId="urn:microsoft.com/office/officeart/2018/2/layout/IconVerticalSolidList"/>
    <dgm:cxn modelId="{8066D224-E650-4B4A-9F27-17C439565845}" type="presParOf" srcId="{4DF2BDE7-B755-4D98-950D-6C2E8962576B}" destId="{1BBCF68D-FF7A-4057-9871-207DE2A3051A}" srcOrd="0" destOrd="0" presId="urn:microsoft.com/office/officeart/2018/2/layout/IconVerticalSolidList"/>
    <dgm:cxn modelId="{C2332829-B114-4FA9-9284-C460FA6E26D8}" type="presParOf" srcId="{4DF2BDE7-B755-4D98-950D-6C2E8962576B}" destId="{14AD33A3-5603-4C15-B5A2-10AF64D128A3}" srcOrd="1" destOrd="0" presId="urn:microsoft.com/office/officeart/2018/2/layout/IconVerticalSolidList"/>
    <dgm:cxn modelId="{B3919C8B-A250-4D8E-97F4-3414C6FC9CD0}" type="presParOf" srcId="{4DF2BDE7-B755-4D98-950D-6C2E8962576B}" destId="{A2A1A4A9-7E5E-467A-BE37-A0FD1EAAACB6}" srcOrd="2" destOrd="0" presId="urn:microsoft.com/office/officeart/2018/2/layout/IconVerticalSolidList"/>
    <dgm:cxn modelId="{262C1285-A6D4-4E2F-8690-1948D324CFAD}" type="presParOf" srcId="{4DF2BDE7-B755-4D98-950D-6C2E8962576B}" destId="{63167769-CBE9-4BD5-A4C8-6C19273859EA}" srcOrd="3" destOrd="0" presId="urn:microsoft.com/office/officeart/2018/2/layout/IconVerticalSolidList"/>
    <dgm:cxn modelId="{7268940F-A2AE-4A94-8C74-C5FC0083649F}" type="presParOf" srcId="{28D5C21D-79E7-49AD-A048-B9852573B6AD}" destId="{C3EE4AF6-0353-4D19-9A4A-25269999F049}" srcOrd="7" destOrd="0" presId="urn:microsoft.com/office/officeart/2018/2/layout/IconVerticalSolidList"/>
    <dgm:cxn modelId="{BEFC4415-F349-4BA1-8B3A-2A9623EECB98}" type="presParOf" srcId="{28D5C21D-79E7-49AD-A048-B9852573B6AD}" destId="{7069491D-F28C-40F0-94B8-EB0B8A6AB553}" srcOrd="8" destOrd="0" presId="urn:microsoft.com/office/officeart/2018/2/layout/IconVerticalSolidList"/>
    <dgm:cxn modelId="{65D39CEF-FC69-47A2-BB29-112ABDE0B61D}" type="presParOf" srcId="{7069491D-F28C-40F0-94B8-EB0B8A6AB553}" destId="{F1922AAC-6A60-4C5E-83D8-9D6CFDC1248D}" srcOrd="0" destOrd="0" presId="urn:microsoft.com/office/officeart/2018/2/layout/IconVerticalSolidList"/>
    <dgm:cxn modelId="{0F4CF09A-0400-415B-BCA7-47F574B94D85}" type="presParOf" srcId="{7069491D-F28C-40F0-94B8-EB0B8A6AB553}" destId="{C586FCFC-E050-4C88-B480-01BC71F9B67C}" srcOrd="1" destOrd="0" presId="urn:microsoft.com/office/officeart/2018/2/layout/IconVerticalSolidList"/>
    <dgm:cxn modelId="{AFCBEA50-3187-4D7E-B5B9-51B29AF748EE}" type="presParOf" srcId="{7069491D-F28C-40F0-94B8-EB0B8A6AB553}" destId="{4F40088A-519A-4F06-BAB3-4A1278280396}" srcOrd="2" destOrd="0" presId="urn:microsoft.com/office/officeart/2018/2/layout/IconVerticalSolidList"/>
    <dgm:cxn modelId="{C2A0137B-EC22-4527-A6A6-712E1F6085CE}" type="presParOf" srcId="{7069491D-F28C-40F0-94B8-EB0B8A6AB553}" destId="{7D269B1F-9286-40AA-A025-72A32517A6C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8AFA8-A2C4-416B-9D52-DCF9D0BA877D}">
      <dsp:nvSpPr>
        <dsp:cNvPr id="0" name=""/>
        <dsp:cNvSpPr/>
      </dsp:nvSpPr>
      <dsp:spPr>
        <a:xfrm>
          <a:off x="1304434" y="372"/>
          <a:ext cx="2808156" cy="168489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Effective Teamworking and Communication.</a:t>
          </a:r>
          <a:endParaRPr lang="en-US" sz="1800" kern="1200"/>
        </a:p>
      </dsp:txBody>
      <dsp:txXfrm>
        <a:off x="1304434" y="372"/>
        <a:ext cx="2808156" cy="1684893"/>
      </dsp:txXfrm>
    </dsp:sp>
    <dsp:sp modelId="{E6E0BB68-93C8-4A39-A2B8-147C3CA0C0FC}">
      <dsp:nvSpPr>
        <dsp:cNvPr id="0" name=""/>
        <dsp:cNvSpPr/>
      </dsp:nvSpPr>
      <dsp:spPr>
        <a:xfrm>
          <a:off x="4393406" y="372"/>
          <a:ext cx="2808156" cy="168489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11-week term, up to and including week commencing 06/07/26.</a:t>
          </a:r>
          <a:endParaRPr lang="en-US" sz="1800" kern="1200" dirty="0"/>
        </a:p>
      </dsp:txBody>
      <dsp:txXfrm>
        <a:off x="4393406" y="372"/>
        <a:ext cx="2808156" cy="1684893"/>
      </dsp:txXfrm>
    </dsp:sp>
    <dsp:sp modelId="{B6D2C99B-1D34-481C-B298-82A79863E2BE}">
      <dsp:nvSpPr>
        <dsp:cNvPr id="0" name=""/>
        <dsp:cNvSpPr/>
      </dsp:nvSpPr>
      <dsp:spPr>
        <a:xfrm>
          <a:off x="7482378" y="372"/>
          <a:ext cx="2808156" cy="168489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9am-9.30am or 4.30pm-5pm will be reserved for 121 support/questions each week. Please book in advance with your lecturer. </a:t>
          </a:r>
          <a:endParaRPr lang="en-US" sz="1800" kern="1200" dirty="0"/>
        </a:p>
      </dsp:txBody>
      <dsp:txXfrm>
        <a:off x="7482378" y="372"/>
        <a:ext cx="2808156" cy="1684893"/>
      </dsp:txXfrm>
    </dsp:sp>
    <dsp:sp modelId="{A3BA8C0A-F719-4191-A528-AAAC30A6BAB5}">
      <dsp:nvSpPr>
        <dsp:cNvPr id="0" name=""/>
        <dsp:cNvSpPr/>
      </dsp:nvSpPr>
      <dsp:spPr>
        <a:xfrm>
          <a:off x="1304434" y="1966082"/>
          <a:ext cx="2808156" cy="168489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Reading week is week commencing 25/05/26 – no lectures.</a:t>
          </a:r>
          <a:endParaRPr lang="en-US" sz="1800" kern="1200" dirty="0"/>
        </a:p>
      </dsp:txBody>
      <dsp:txXfrm>
        <a:off x="1304434" y="1966082"/>
        <a:ext cx="2808156" cy="1684893"/>
      </dsp:txXfrm>
    </dsp:sp>
    <dsp:sp modelId="{2F9C99CF-9F44-41C7-B5F3-07243AFAB894}">
      <dsp:nvSpPr>
        <dsp:cNvPr id="0" name=""/>
        <dsp:cNvSpPr/>
      </dsp:nvSpPr>
      <dsp:spPr>
        <a:xfrm>
          <a:off x="4393406" y="1966082"/>
          <a:ext cx="2808156" cy="168489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There will be additional resources added to Moodle/Teams throughout the term for you to view in your own time.</a:t>
          </a:r>
          <a:endParaRPr lang="en-US" sz="1800" kern="1200"/>
        </a:p>
      </dsp:txBody>
      <dsp:txXfrm>
        <a:off x="4393406" y="1966082"/>
        <a:ext cx="2808156" cy="1684893"/>
      </dsp:txXfrm>
    </dsp:sp>
    <dsp:sp modelId="{BB7D3F20-027C-41B0-BCBB-A986BD2258DD}">
      <dsp:nvSpPr>
        <dsp:cNvPr id="0" name=""/>
        <dsp:cNvSpPr/>
      </dsp:nvSpPr>
      <dsp:spPr>
        <a:xfrm>
          <a:off x="7482378" y="1966082"/>
          <a:ext cx="2808156" cy="168489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2 assessments – first deadline is a report due on 26/06/26, second deadline is a group presentation week commencing 29/06/26. </a:t>
          </a:r>
          <a:endParaRPr lang="en-US" sz="1800" kern="1200" dirty="0"/>
        </a:p>
      </dsp:txBody>
      <dsp:txXfrm>
        <a:off x="7482378" y="1966082"/>
        <a:ext cx="2808156" cy="16848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9BC758-54F5-41A3-B333-B6EE661DA4C0}">
      <dsp:nvSpPr>
        <dsp:cNvPr id="0" name=""/>
        <dsp:cNvSpPr/>
      </dsp:nvSpPr>
      <dsp:spPr>
        <a:xfrm>
          <a:off x="0" y="1267"/>
          <a:ext cx="10972800" cy="53993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ECBEEC-2BF8-4429-9C76-2A1DA27B22D1}">
      <dsp:nvSpPr>
        <dsp:cNvPr id="0" name=""/>
        <dsp:cNvSpPr/>
      </dsp:nvSpPr>
      <dsp:spPr>
        <a:xfrm>
          <a:off x="163329" y="122751"/>
          <a:ext cx="296961" cy="29696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B66553-F1BF-4513-87DD-1D07F513296A}">
      <dsp:nvSpPr>
        <dsp:cNvPr id="0" name=""/>
        <dsp:cNvSpPr/>
      </dsp:nvSpPr>
      <dsp:spPr>
        <a:xfrm>
          <a:off x="623619" y="1267"/>
          <a:ext cx="10349180" cy="539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43" tIns="57143" rIns="57143" bIns="57143" numCol="1" spcCol="1270" anchor="ctr" anchorCtr="0">
          <a:noAutofit/>
        </a:bodyPr>
        <a:lstStyle/>
        <a:p>
          <a:pPr marL="0" lvl="0" indent="0" algn="l" defTabSz="844550">
            <a:lnSpc>
              <a:spcPct val="90000"/>
            </a:lnSpc>
            <a:spcBef>
              <a:spcPct val="0"/>
            </a:spcBef>
            <a:spcAft>
              <a:spcPct val="35000"/>
            </a:spcAft>
            <a:buNone/>
          </a:pPr>
          <a:r>
            <a:rPr lang="en-GB" sz="1900" kern="1200"/>
            <a:t>Attend lectures on time every week. </a:t>
          </a:r>
          <a:endParaRPr lang="en-US" sz="1900" kern="1200"/>
        </a:p>
      </dsp:txBody>
      <dsp:txXfrm>
        <a:off x="623619" y="1267"/>
        <a:ext cx="10349180" cy="539930"/>
      </dsp:txXfrm>
    </dsp:sp>
    <dsp:sp modelId="{CB48B789-FFD1-4C67-8F06-85996F922227}">
      <dsp:nvSpPr>
        <dsp:cNvPr id="0" name=""/>
        <dsp:cNvSpPr/>
      </dsp:nvSpPr>
      <dsp:spPr>
        <a:xfrm>
          <a:off x="0" y="676180"/>
          <a:ext cx="10972800" cy="53993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01CE87-30A6-49E3-BBCE-EA0F5EB85402}">
      <dsp:nvSpPr>
        <dsp:cNvPr id="0" name=""/>
        <dsp:cNvSpPr/>
      </dsp:nvSpPr>
      <dsp:spPr>
        <a:xfrm>
          <a:off x="163329" y="797664"/>
          <a:ext cx="296961" cy="29696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BE3A409-B0E7-4CB6-A92D-1A5055E7070E}">
      <dsp:nvSpPr>
        <dsp:cNvPr id="0" name=""/>
        <dsp:cNvSpPr/>
      </dsp:nvSpPr>
      <dsp:spPr>
        <a:xfrm>
          <a:off x="623619" y="676180"/>
          <a:ext cx="10349180" cy="539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43" tIns="57143" rIns="57143" bIns="57143" numCol="1" spcCol="1270" anchor="ctr" anchorCtr="0">
          <a:noAutofit/>
        </a:bodyPr>
        <a:lstStyle/>
        <a:p>
          <a:pPr marL="0" lvl="0" indent="0" algn="l" defTabSz="844550">
            <a:lnSpc>
              <a:spcPct val="90000"/>
            </a:lnSpc>
            <a:spcBef>
              <a:spcPct val="0"/>
            </a:spcBef>
            <a:spcAft>
              <a:spcPct val="35000"/>
            </a:spcAft>
            <a:buNone/>
          </a:pPr>
          <a:r>
            <a:rPr lang="en-GB" sz="1900" kern="1200"/>
            <a:t>Notify me if you are unable to attend or running late.</a:t>
          </a:r>
          <a:endParaRPr lang="en-US" sz="1900" kern="1200"/>
        </a:p>
      </dsp:txBody>
      <dsp:txXfrm>
        <a:off x="623619" y="676180"/>
        <a:ext cx="10349180" cy="539930"/>
      </dsp:txXfrm>
    </dsp:sp>
    <dsp:sp modelId="{E05D4333-49DB-4D44-9249-A612A3EA9CB9}">
      <dsp:nvSpPr>
        <dsp:cNvPr id="0" name=""/>
        <dsp:cNvSpPr/>
      </dsp:nvSpPr>
      <dsp:spPr>
        <a:xfrm>
          <a:off x="0" y="1351093"/>
          <a:ext cx="10972800" cy="53993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639933-0F9C-44D4-B034-4FA2AB97D25B}">
      <dsp:nvSpPr>
        <dsp:cNvPr id="0" name=""/>
        <dsp:cNvSpPr/>
      </dsp:nvSpPr>
      <dsp:spPr>
        <a:xfrm>
          <a:off x="163329" y="1472578"/>
          <a:ext cx="296961" cy="29696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FB7F0F8-24EF-4B3D-9FE7-AAFE77A61E15}">
      <dsp:nvSpPr>
        <dsp:cNvPr id="0" name=""/>
        <dsp:cNvSpPr/>
      </dsp:nvSpPr>
      <dsp:spPr>
        <a:xfrm>
          <a:off x="623619" y="1351093"/>
          <a:ext cx="10349180" cy="539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43" tIns="57143" rIns="57143" bIns="57143" numCol="1" spcCol="1270" anchor="ctr" anchorCtr="0">
          <a:noAutofit/>
        </a:bodyPr>
        <a:lstStyle/>
        <a:p>
          <a:pPr marL="0" lvl="0" indent="0" algn="l" defTabSz="844550">
            <a:lnSpc>
              <a:spcPct val="90000"/>
            </a:lnSpc>
            <a:spcBef>
              <a:spcPct val="0"/>
            </a:spcBef>
            <a:spcAft>
              <a:spcPct val="35000"/>
            </a:spcAft>
            <a:buNone/>
          </a:pPr>
          <a:r>
            <a:rPr lang="en-GB" sz="1900" kern="1200"/>
            <a:t>Reach out for support if you need it. </a:t>
          </a:r>
          <a:endParaRPr lang="en-US" sz="1900" kern="1200"/>
        </a:p>
      </dsp:txBody>
      <dsp:txXfrm>
        <a:off x="623619" y="1351093"/>
        <a:ext cx="10349180" cy="539930"/>
      </dsp:txXfrm>
    </dsp:sp>
    <dsp:sp modelId="{156E0252-76CB-4B5D-81DB-AF0C9329F41A}">
      <dsp:nvSpPr>
        <dsp:cNvPr id="0" name=""/>
        <dsp:cNvSpPr/>
      </dsp:nvSpPr>
      <dsp:spPr>
        <a:xfrm>
          <a:off x="0" y="2026007"/>
          <a:ext cx="10972800" cy="53993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46A5FD-F682-4882-9FEE-C52612AFD280}">
      <dsp:nvSpPr>
        <dsp:cNvPr id="0" name=""/>
        <dsp:cNvSpPr/>
      </dsp:nvSpPr>
      <dsp:spPr>
        <a:xfrm>
          <a:off x="163329" y="2147491"/>
          <a:ext cx="296961" cy="29696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D7A2917-05DD-484D-ABA0-A1AC5FEF56AA}">
      <dsp:nvSpPr>
        <dsp:cNvPr id="0" name=""/>
        <dsp:cNvSpPr/>
      </dsp:nvSpPr>
      <dsp:spPr>
        <a:xfrm>
          <a:off x="623619" y="2026007"/>
          <a:ext cx="10349180" cy="539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43" tIns="57143" rIns="57143" bIns="57143" numCol="1" spcCol="1270" anchor="ctr" anchorCtr="0">
          <a:noAutofit/>
        </a:bodyPr>
        <a:lstStyle/>
        <a:p>
          <a:pPr marL="0" lvl="0" indent="0" algn="l" defTabSz="844550">
            <a:lnSpc>
              <a:spcPct val="90000"/>
            </a:lnSpc>
            <a:spcBef>
              <a:spcPct val="0"/>
            </a:spcBef>
            <a:spcAft>
              <a:spcPct val="35000"/>
            </a:spcAft>
            <a:buNone/>
          </a:pPr>
          <a:r>
            <a:rPr lang="en-GB" sz="1900" kern="1200"/>
            <a:t>Ask questions if you are unsure (after the lecture if you would prefer).</a:t>
          </a:r>
          <a:endParaRPr lang="en-US" sz="1900" kern="1200"/>
        </a:p>
      </dsp:txBody>
      <dsp:txXfrm>
        <a:off x="623619" y="2026007"/>
        <a:ext cx="10349180" cy="539930"/>
      </dsp:txXfrm>
    </dsp:sp>
    <dsp:sp modelId="{88643CCF-7D82-499F-8DD8-695A2379A871}">
      <dsp:nvSpPr>
        <dsp:cNvPr id="0" name=""/>
        <dsp:cNvSpPr/>
      </dsp:nvSpPr>
      <dsp:spPr>
        <a:xfrm>
          <a:off x="0" y="2700920"/>
          <a:ext cx="10972800" cy="53993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367098-2EEC-4D7A-B3EB-17C9AF51E36B}">
      <dsp:nvSpPr>
        <dsp:cNvPr id="0" name=""/>
        <dsp:cNvSpPr/>
      </dsp:nvSpPr>
      <dsp:spPr>
        <a:xfrm>
          <a:off x="163329" y="2822405"/>
          <a:ext cx="296961" cy="29696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A8FCE3-7A87-48A0-90F0-499514AC72EC}">
      <dsp:nvSpPr>
        <dsp:cNvPr id="0" name=""/>
        <dsp:cNvSpPr/>
      </dsp:nvSpPr>
      <dsp:spPr>
        <a:xfrm>
          <a:off x="623619" y="2700920"/>
          <a:ext cx="10349180" cy="539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43" tIns="57143" rIns="57143" bIns="57143" numCol="1" spcCol="1270" anchor="ctr" anchorCtr="0">
          <a:noAutofit/>
        </a:bodyPr>
        <a:lstStyle/>
        <a:p>
          <a:pPr marL="0" lvl="0" indent="0" algn="l" defTabSz="844550">
            <a:lnSpc>
              <a:spcPct val="90000"/>
            </a:lnSpc>
            <a:spcBef>
              <a:spcPct val="0"/>
            </a:spcBef>
            <a:spcAft>
              <a:spcPct val="35000"/>
            </a:spcAft>
            <a:buNone/>
          </a:pPr>
          <a:r>
            <a:rPr lang="en-GB" sz="1900" kern="1200"/>
            <a:t>Act with integrity. What does this mean?</a:t>
          </a:r>
          <a:endParaRPr lang="en-US" sz="1900" kern="1200"/>
        </a:p>
      </dsp:txBody>
      <dsp:txXfrm>
        <a:off x="623619" y="2700920"/>
        <a:ext cx="10349180" cy="539930"/>
      </dsp:txXfrm>
    </dsp:sp>
    <dsp:sp modelId="{4EAC3479-B058-4B29-BD15-3F3596C89ACC}">
      <dsp:nvSpPr>
        <dsp:cNvPr id="0" name=""/>
        <dsp:cNvSpPr/>
      </dsp:nvSpPr>
      <dsp:spPr>
        <a:xfrm>
          <a:off x="0" y="3375834"/>
          <a:ext cx="10972800" cy="53993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E161662-4954-4981-BAB6-0E03AD4CD593}">
      <dsp:nvSpPr>
        <dsp:cNvPr id="0" name=""/>
        <dsp:cNvSpPr/>
      </dsp:nvSpPr>
      <dsp:spPr>
        <a:xfrm>
          <a:off x="163329" y="3497318"/>
          <a:ext cx="296961" cy="296961"/>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843EA5-0874-4B6B-9745-26169A00AC28}">
      <dsp:nvSpPr>
        <dsp:cNvPr id="0" name=""/>
        <dsp:cNvSpPr/>
      </dsp:nvSpPr>
      <dsp:spPr>
        <a:xfrm>
          <a:off x="623619" y="3375834"/>
          <a:ext cx="10349180" cy="539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43" tIns="57143" rIns="57143" bIns="57143" numCol="1" spcCol="1270" anchor="ctr" anchorCtr="0">
          <a:noAutofit/>
        </a:bodyPr>
        <a:lstStyle/>
        <a:p>
          <a:pPr marL="0" lvl="0" indent="0" algn="l" defTabSz="844550">
            <a:lnSpc>
              <a:spcPct val="90000"/>
            </a:lnSpc>
            <a:spcBef>
              <a:spcPct val="0"/>
            </a:spcBef>
            <a:spcAft>
              <a:spcPct val="35000"/>
            </a:spcAft>
            <a:buNone/>
          </a:pPr>
          <a:r>
            <a:rPr lang="en-GB" sz="1900" kern="1200"/>
            <a:t>Reference your work accordingly.</a:t>
          </a:r>
          <a:endParaRPr lang="en-US" sz="1900" kern="1200"/>
        </a:p>
      </dsp:txBody>
      <dsp:txXfrm>
        <a:off x="623619" y="3375834"/>
        <a:ext cx="10349180" cy="5399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3DF698-41D3-4D11-9317-BF30A016428B}">
      <dsp:nvSpPr>
        <dsp:cNvPr id="0" name=""/>
        <dsp:cNvSpPr/>
      </dsp:nvSpPr>
      <dsp:spPr>
        <a:xfrm>
          <a:off x="1304434" y="372"/>
          <a:ext cx="2808156" cy="168489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a:t>AIMS </a:t>
          </a:r>
          <a:endParaRPr lang="en-US" sz="1800" kern="1200"/>
        </a:p>
      </dsp:txBody>
      <dsp:txXfrm>
        <a:off x="1304434" y="372"/>
        <a:ext cx="2808156" cy="1684893"/>
      </dsp:txXfrm>
    </dsp:sp>
    <dsp:sp modelId="{A5FB5C48-62F5-4B81-8DB9-27F1D3165234}">
      <dsp:nvSpPr>
        <dsp:cNvPr id="0" name=""/>
        <dsp:cNvSpPr/>
      </dsp:nvSpPr>
      <dsp:spPr>
        <a:xfrm>
          <a:off x="4393406" y="372"/>
          <a:ext cx="2808156" cy="168489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To introduce students to strategies for effective team working. </a:t>
          </a:r>
          <a:endParaRPr lang="en-US" sz="1800" kern="1200"/>
        </a:p>
      </dsp:txBody>
      <dsp:txXfrm>
        <a:off x="4393406" y="372"/>
        <a:ext cx="2808156" cy="1684893"/>
      </dsp:txXfrm>
    </dsp:sp>
    <dsp:sp modelId="{DBA9F3A2-F59A-4476-9B0D-4BE14188CC2F}">
      <dsp:nvSpPr>
        <dsp:cNvPr id="0" name=""/>
        <dsp:cNvSpPr/>
      </dsp:nvSpPr>
      <dsp:spPr>
        <a:xfrm>
          <a:off x="7482378" y="372"/>
          <a:ext cx="2808156" cy="168489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To develop students’ awareness of the range of communication skills integral to success within the workplace. </a:t>
          </a:r>
          <a:endParaRPr lang="en-US" sz="1800" kern="1200"/>
        </a:p>
      </dsp:txBody>
      <dsp:txXfrm>
        <a:off x="7482378" y="372"/>
        <a:ext cx="2808156" cy="1684893"/>
      </dsp:txXfrm>
    </dsp:sp>
    <dsp:sp modelId="{6EEDCBC3-9E93-4A56-A401-92A34B6A4BC5}">
      <dsp:nvSpPr>
        <dsp:cNvPr id="0" name=""/>
        <dsp:cNvSpPr/>
      </dsp:nvSpPr>
      <dsp:spPr>
        <a:xfrm>
          <a:off x="1304434" y="1966082"/>
          <a:ext cx="2808156" cy="168489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a:t>LEARNING OUTCOMES </a:t>
          </a:r>
          <a:endParaRPr lang="en-US" sz="1800" kern="1200"/>
        </a:p>
      </dsp:txBody>
      <dsp:txXfrm>
        <a:off x="1304434" y="1966082"/>
        <a:ext cx="2808156" cy="1684893"/>
      </dsp:txXfrm>
    </dsp:sp>
    <dsp:sp modelId="{0DF7DDC2-BCCF-4DEA-9B01-02208E3E5AF0}">
      <dsp:nvSpPr>
        <dsp:cNvPr id="0" name=""/>
        <dsp:cNvSpPr/>
      </dsp:nvSpPr>
      <dsp:spPr>
        <a:xfrm>
          <a:off x="4393406" y="1966082"/>
          <a:ext cx="2808156" cy="168489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Apply the main theories relating to relationships, group dynamics, team working and communication to their own workplace examples </a:t>
          </a:r>
          <a:endParaRPr lang="en-US" sz="1800" kern="1200"/>
        </a:p>
      </dsp:txBody>
      <dsp:txXfrm>
        <a:off x="4393406" y="1966082"/>
        <a:ext cx="2808156" cy="1684893"/>
      </dsp:txXfrm>
    </dsp:sp>
    <dsp:sp modelId="{E244F03B-3941-41A7-897E-ACCFC224FE44}">
      <dsp:nvSpPr>
        <dsp:cNvPr id="0" name=""/>
        <dsp:cNvSpPr/>
      </dsp:nvSpPr>
      <dsp:spPr>
        <a:xfrm>
          <a:off x="7482378" y="1966082"/>
          <a:ext cx="2808156" cy="168489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Analyse and apply team working theories and models </a:t>
          </a:r>
          <a:endParaRPr lang="en-US" sz="1800" kern="1200"/>
        </a:p>
      </dsp:txBody>
      <dsp:txXfrm>
        <a:off x="7482378" y="1966082"/>
        <a:ext cx="2808156" cy="168489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51937A-C308-4422-9728-32477B2FB049}">
      <dsp:nvSpPr>
        <dsp:cNvPr id="0" name=""/>
        <dsp:cNvSpPr/>
      </dsp:nvSpPr>
      <dsp:spPr>
        <a:xfrm>
          <a:off x="0" y="1625"/>
          <a:ext cx="10972800" cy="82395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DE2ADE-68D0-42C1-AB45-65F8728157CE}">
      <dsp:nvSpPr>
        <dsp:cNvPr id="0" name=""/>
        <dsp:cNvSpPr/>
      </dsp:nvSpPr>
      <dsp:spPr>
        <a:xfrm>
          <a:off x="249246" y="187015"/>
          <a:ext cx="453174" cy="45317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93D6472-13CD-4D22-BB1E-FFD01F8100F7}">
      <dsp:nvSpPr>
        <dsp:cNvPr id="0" name=""/>
        <dsp:cNvSpPr/>
      </dsp:nvSpPr>
      <dsp:spPr>
        <a:xfrm>
          <a:off x="951666" y="1625"/>
          <a:ext cx="10021133" cy="8239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02" tIns="87202" rIns="87202" bIns="87202" numCol="1" spcCol="1270" anchor="ctr" anchorCtr="0">
          <a:noAutofit/>
        </a:bodyPr>
        <a:lstStyle/>
        <a:p>
          <a:pPr marL="0" lvl="0" indent="0" algn="l" defTabSz="977900">
            <a:lnSpc>
              <a:spcPct val="90000"/>
            </a:lnSpc>
            <a:spcBef>
              <a:spcPct val="0"/>
            </a:spcBef>
            <a:spcAft>
              <a:spcPct val="35000"/>
            </a:spcAft>
            <a:buNone/>
          </a:pPr>
          <a:r>
            <a:rPr lang="en-US" sz="2200" kern="1200"/>
            <a:t>We naturally prefer people with similar values and ways of thinking</a:t>
          </a:r>
        </a:p>
      </dsp:txBody>
      <dsp:txXfrm>
        <a:off x="951666" y="1625"/>
        <a:ext cx="10021133" cy="823953"/>
      </dsp:txXfrm>
    </dsp:sp>
    <dsp:sp modelId="{F4CE3F02-0258-4A16-A4B5-D0EAF5713494}">
      <dsp:nvSpPr>
        <dsp:cNvPr id="0" name=""/>
        <dsp:cNvSpPr/>
      </dsp:nvSpPr>
      <dsp:spPr>
        <a:xfrm>
          <a:off x="0" y="1031567"/>
          <a:ext cx="10972800" cy="82395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D49FB8-CF96-4A85-8D4A-F57825DCBA95}">
      <dsp:nvSpPr>
        <dsp:cNvPr id="0" name=""/>
        <dsp:cNvSpPr/>
      </dsp:nvSpPr>
      <dsp:spPr>
        <a:xfrm>
          <a:off x="249246" y="1216957"/>
          <a:ext cx="453174" cy="45317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4CDF2D4-D7F2-473A-8A5B-21346970F033}">
      <dsp:nvSpPr>
        <dsp:cNvPr id="0" name=""/>
        <dsp:cNvSpPr/>
      </dsp:nvSpPr>
      <dsp:spPr>
        <a:xfrm>
          <a:off x="951666" y="1031567"/>
          <a:ext cx="10021133" cy="8239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02" tIns="87202" rIns="87202" bIns="87202" numCol="1" spcCol="1270" anchor="ctr" anchorCtr="0">
          <a:noAutofit/>
        </a:bodyPr>
        <a:lstStyle/>
        <a:p>
          <a:pPr marL="0" lvl="0" indent="0" algn="l" defTabSz="977900">
            <a:lnSpc>
              <a:spcPct val="90000"/>
            </a:lnSpc>
            <a:spcBef>
              <a:spcPct val="0"/>
            </a:spcBef>
            <a:spcAft>
              <a:spcPct val="35000"/>
            </a:spcAft>
            <a:buNone/>
          </a:pPr>
          <a:r>
            <a:rPr lang="en-US" sz="2200" kern="1200"/>
            <a:t>It is beneficial to seek out those who challenge our way of thinking</a:t>
          </a:r>
        </a:p>
      </dsp:txBody>
      <dsp:txXfrm>
        <a:off x="951666" y="1031567"/>
        <a:ext cx="10021133" cy="823953"/>
      </dsp:txXfrm>
    </dsp:sp>
    <dsp:sp modelId="{22431683-3A35-4815-A071-FE4829B55827}">
      <dsp:nvSpPr>
        <dsp:cNvPr id="0" name=""/>
        <dsp:cNvSpPr/>
      </dsp:nvSpPr>
      <dsp:spPr>
        <a:xfrm>
          <a:off x="0" y="2061510"/>
          <a:ext cx="10972800" cy="82395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B9B7B4-FA53-4F0B-A642-BF14447C70F9}">
      <dsp:nvSpPr>
        <dsp:cNvPr id="0" name=""/>
        <dsp:cNvSpPr/>
      </dsp:nvSpPr>
      <dsp:spPr>
        <a:xfrm>
          <a:off x="249246" y="2246899"/>
          <a:ext cx="453174" cy="45317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28EF174-9088-4375-A80F-3C70D9546D9F}">
      <dsp:nvSpPr>
        <dsp:cNvPr id="0" name=""/>
        <dsp:cNvSpPr/>
      </dsp:nvSpPr>
      <dsp:spPr>
        <a:xfrm>
          <a:off x="951666" y="2061510"/>
          <a:ext cx="10021133" cy="8239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02" tIns="87202" rIns="87202" bIns="87202" numCol="1" spcCol="1270" anchor="ctr" anchorCtr="0">
          <a:noAutofit/>
        </a:bodyPr>
        <a:lstStyle/>
        <a:p>
          <a:pPr marL="0" lvl="0" indent="0" algn="l" defTabSz="977900">
            <a:lnSpc>
              <a:spcPct val="90000"/>
            </a:lnSpc>
            <a:spcBef>
              <a:spcPct val="0"/>
            </a:spcBef>
            <a:spcAft>
              <a:spcPct val="35000"/>
            </a:spcAft>
            <a:buNone/>
          </a:pPr>
          <a:r>
            <a:rPr lang="en-US" sz="2200" kern="1200"/>
            <a:t>Be prepared to change our minds </a:t>
          </a:r>
        </a:p>
      </dsp:txBody>
      <dsp:txXfrm>
        <a:off x="951666" y="2061510"/>
        <a:ext cx="10021133" cy="823953"/>
      </dsp:txXfrm>
    </dsp:sp>
    <dsp:sp modelId="{AE1D22BB-01DA-4569-9A97-22A32ADEF5C9}">
      <dsp:nvSpPr>
        <dsp:cNvPr id="0" name=""/>
        <dsp:cNvSpPr/>
      </dsp:nvSpPr>
      <dsp:spPr>
        <a:xfrm>
          <a:off x="0" y="3091452"/>
          <a:ext cx="10972800" cy="82395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DE1EF0-2E65-4307-81D4-45EFE0A94F5E}">
      <dsp:nvSpPr>
        <dsp:cNvPr id="0" name=""/>
        <dsp:cNvSpPr/>
      </dsp:nvSpPr>
      <dsp:spPr>
        <a:xfrm>
          <a:off x="249246" y="3276842"/>
          <a:ext cx="453174" cy="45317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45239D0-858F-4F3F-9D7D-DB470747637A}">
      <dsp:nvSpPr>
        <dsp:cNvPr id="0" name=""/>
        <dsp:cNvSpPr/>
      </dsp:nvSpPr>
      <dsp:spPr>
        <a:xfrm>
          <a:off x="951666" y="3091452"/>
          <a:ext cx="10021133" cy="8239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02" tIns="87202" rIns="87202" bIns="87202" numCol="1" spcCol="1270" anchor="ctr" anchorCtr="0">
          <a:noAutofit/>
        </a:bodyPr>
        <a:lstStyle/>
        <a:p>
          <a:pPr marL="0" lvl="0" indent="0" algn="l" defTabSz="977900">
            <a:lnSpc>
              <a:spcPct val="90000"/>
            </a:lnSpc>
            <a:spcBef>
              <a:spcPct val="0"/>
            </a:spcBef>
            <a:spcAft>
              <a:spcPct val="35000"/>
            </a:spcAft>
            <a:buNone/>
          </a:pPr>
          <a:r>
            <a:rPr lang="en-US" sz="2200" kern="1200"/>
            <a:t>Useful video to watch for further context: </a:t>
          </a:r>
          <a:r>
            <a:rPr lang="en-GB" sz="2200" kern="1200">
              <a:hlinkClick xmlns:r="http://schemas.openxmlformats.org/officeDocument/2006/relationships" r:id="rId9"/>
            </a:rPr>
            <a:t>Margaret Heffernan: Dare to disagree | TED Talk</a:t>
          </a:r>
          <a:endParaRPr lang="en-US" sz="2200" kern="1200"/>
        </a:p>
      </dsp:txBody>
      <dsp:txXfrm>
        <a:off x="951666" y="3091452"/>
        <a:ext cx="10021133" cy="82395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E6A9E4-2F8A-4273-B6C8-7EBE3DB9C20B}">
      <dsp:nvSpPr>
        <dsp:cNvPr id="0" name=""/>
        <dsp:cNvSpPr/>
      </dsp:nvSpPr>
      <dsp:spPr>
        <a:xfrm>
          <a:off x="0" y="3060"/>
          <a:ext cx="10972800" cy="65181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70D6CF-F1A1-4B74-A56B-EB64DD5D4E13}">
      <dsp:nvSpPr>
        <dsp:cNvPr id="0" name=""/>
        <dsp:cNvSpPr/>
      </dsp:nvSpPr>
      <dsp:spPr>
        <a:xfrm>
          <a:off x="197175" y="149719"/>
          <a:ext cx="358500" cy="3585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E3D0626-E995-4F62-AC67-24EB5CA70F5D}">
      <dsp:nvSpPr>
        <dsp:cNvPr id="0" name=""/>
        <dsp:cNvSpPr/>
      </dsp:nvSpPr>
      <dsp:spPr>
        <a:xfrm>
          <a:off x="752850" y="3060"/>
          <a:ext cx="10219949" cy="6518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84" tIns="68984" rIns="68984" bIns="68984" numCol="1" spcCol="1270" anchor="ctr" anchorCtr="0">
          <a:noAutofit/>
        </a:bodyPr>
        <a:lstStyle/>
        <a:p>
          <a:pPr marL="0" lvl="0" indent="0" algn="l" defTabSz="800100">
            <a:lnSpc>
              <a:spcPct val="90000"/>
            </a:lnSpc>
            <a:spcBef>
              <a:spcPct val="0"/>
            </a:spcBef>
            <a:spcAft>
              <a:spcPct val="35000"/>
            </a:spcAft>
            <a:buNone/>
          </a:pPr>
          <a:r>
            <a:rPr lang="en-GB" sz="1800" kern="1200"/>
            <a:t>Each week, review the effects and learn from this experience.</a:t>
          </a:r>
          <a:endParaRPr lang="en-US" sz="1800" kern="1200"/>
        </a:p>
      </dsp:txBody>
      <dsp:txXfrm>
        <a:off x="752850" y="3060"/>
        <a:ext cx="10219949" cy="651818"/>
      </dsp:txXfrm>
    </dsp:sp>
    <dsp:sp modelId="{46B58468-5DD1-419D-9C5D-F84D1870FEFE}">
      <dsp:nvSpPr>
        <dsp:cNvPr id="0" name=""/>
        <dsp:cNvSpPr/>
      </dsp:nvSpPr>
      <dsp:spPr>
        <a:xfrm>
          <a:off x="0" y="817833"/>
          <a:ext cx="10972800" cy="65181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2C6DC4-753B-4676-A098-0E97E4B15797}">
      <dsp:nvSpPr>
        <dsp:cNvPr id="0" name=""/>
        <dsp:cNvSpPr/>
      </dsp:nvSpPr>
      <dsp:spPr>
        <a:xfrm>
          <a:off x="197175" y="964492"/>
          <a:ext cx="358500" cy="3585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A5D2306-5FD9-445A-B12E-BF4E16743DD4}">
      <dsp:nvSpPr>
        <dsp:cNvPr id="0" name=""/>
        <dsp:cNvSpPr/>
      </dsp:nvSpPr>
      <dsp:spPr>
        <a:xfrm>
          <a:off x="752850" y="817833"/>
          <a:ext cx="10219949" cy="6518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84" tIns="68984" rIns="68984" bIns="68984" numCol="1" spcCol="1270" anchor="ctr" anchorCtr="0">
          <a:noAutofit/>
        </a:bodyPr>
        <a:lstStyle/>
        <a:p>
          <a:pPr marL="0" lvl="0" indent="0" algn="l" defTabSz="800100">
            <a:lnSpc>
              <a:spcPct val="90000"/>
            </a:lnSpc>
            <a:spcBef>
              <a:spcPct val="0"/>
            </a:spcBef>
            <a:spcAft>
              <a:spcPct val="35000"/>
            </a:spcAft>
            <a:buNone/>
          </a:pPr>
          <a:r>
            <a:rPr lang="en-GB" sz="1800" kern="1200"/>
            <a:t>Emphasis should be on the first step to understanding ourselves and the people around us than immediate solutions to problems and situations</a:t>
          </a:r>
          <a:endParaRPr lang="en-US" sz="1800" kern="1200"/>
        </a:p>
      </dsp:txBody>
      <dsp:txXfrm>
        <a:off x="752850" y="817833"/>
        <a:ext cx="10219949" cy="651818"/>
      </dsp:txXfrm>
    </dsp:sp>
    <dsp:sp modelId="{A9C05D1C-AE33-481A-B0B6-3FB435EDB1A2}">
      <dsp:nvSpPr>
        <dsp:cNvPr id="0" name=""/>
        <dsp:cNvSpPr/>
      </dsp:nvSpPr>
      <dsp:spPr>
        <a:xfrm>
          <a:off x="0" y="1632606"/>
          <a:ext cx="10972800" cy="65181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4BAEC0-A162-45F4-B1D3-54984D1E3EF4}">
      <dsp:nvSpPr>
        <dsp:cNvPr id="0" name=""/>
        <dsp:cNvSpPr/>
      </dsp:nvSpPr>
      <dsp:spPr>
        <a:xfrm>
          <a:off x="197175" y="1779265"/>
          <a:ext cx="358500" cy="3585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AAAF291-82D8-431A-8644-2FCB995A1450}">
      <dsp:nvSpPr>
        <dsp:cNvPr id="0" name=""/>
        <dsp:cNvSpPr/>
      </dsp:nvSpPr>
      <dsp:spPr>
        <a:xfrm>
          <a:off x="752850" y="1632606"/>
          <a:ext cx="10219949" cy="6518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84" tIns="68984" rIns="68984" bIns="68984" numCol="1" spcCol="1270" anchor="ctr" anchorCtr="0">
          <a:noAutofit/>
        </a:bodyPr>
        <a:lstStyle/>
        <a:p>
          <a:pPr marL="0" lvl="0" indent="0" algn="l" defTabSz="800100">
            <a:lnSpc>
              <a:spcPct val="90000"/>
            </a:lnSpc>
            <a:spcBef>
              <a:spcPct val="0"/>
            </a:spcBef>
            <a:spcAft>
              <a:spcPct val="35000"/>
            </a:spcAft>
            <a:buNone/>
          </a:pPr>
          <a:r>
            <a:rPr lang="en-GB" sz="1800" kern="1200"/>
            <a:t>Try to look at yourself and how you interact with people this week </a:t>
          </a:r>
          <a:endParaRPr lang="en-US" sz="1800" kern="1200"/>
        </a:p>
      </dsp:txBody>
      <dsp:txXfrm>
        <a:off x="752850" y="1632606"/>
        <a:ext cx="10219949" cy="651818"/>
      </dsp:txXfrm>
    </dsp:sp>
    <dsp:sp modelId="{1BBCF68D-FF7A-4057-9871-207DE2A3051A}">
      <dsp:nvSpPr>
        <dsp:cNvPr id="0" name=""/>
        <dsp:cNvSpPr/>
      </dsp:nvSpPr>
      <dsp:spPr>
        <a:xfrm>
          <a:off x="0" y="2447379"/>
          <a:ext cx="10972800" cy="65181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AD33A3-5603-4C15-B5A2-10AF64D128A3}">
      <dsp:nvSpPr>
        <dsp:cNvPr id="0" name=""/>
        <dsp:cNvSpPr/>
      </dsp:nvSpPr>
      <dsp:spPr>
        <a:xfrm>
          <a:off x="197175" y="2594039"/>
          <a:ext cx="358500" cy="3585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3167769-CBE9-4BD5-A4C8-6C19273859EA}">
      <dsp:nvSpPr>
        <dsp:cNvPr id="0" name=""/>
        <dsp:cNvSpPr/>
      </dsp:nvSpPr>
      <dsp:spPr>
        <a:xfrm>
          <a:off x="752850" y="2447379"/>
          <a:ext cx="10219949" cy="6518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84" tIns="68984" rIns="68984" bIns="68984" numCol="1" spcCol="1270" anchor="ctr" anchorCtr="0">
          <a:noAutofit/>
        </a:bodyPr>
        <a:lstStyle/>
        <a:p>
          <a:pPr marL="0" lvl="0" indent="0" algn="l" defTabSz="800100">
            <a:lnSpc>
              <a:spcPct val="90000"/>
            </a:lnSpc>
            <a:spcBef>
              <a:spcPct val="0"/>
            </a:spcBef>
            <a:spcAft>
              <a:spcPct val="35000"/>
            </a:spcAft>
            <a:buNone/>
          </a:pPr>
          <a:r>
            <a:rPr lang="en-GB" sz="1800" kern="1200"/>
            <a:t>See if you notice anything different</a:t>
          </a:r>
          <a:endParaRPr lang="en-US" sz="1800" kern="1200"/>
        </a:p>
      </dsp:txBody>
      <dsp:txXfrm>
        <a:off x="752850" y="2447379"/>
        <a:ext cx="10219949" cy="651818"/>
      </dsp:txXfrm>
    </dsp:sp>
    <dsp:sp modelId="{F1922AAC-6A60-4C5E-83D8-9D6CFDC1248D}">
      <dsp:nvSpPr>
        <dsp:cNvPr id="0" name=""/>
        <dsp:cNvSpPr/>
      </dsp:nvSpPr>
      <dsp:spPr>
        <a:xfrm>
          <a:off x="0" y="3262153"/>
          <a:ext cx="10972800" cy="65181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86FCFC-E050-4C88-B480-01BC71F9B67C}">
      <dsp:nvSpPr>
        <dsp:cNvPr id="0" name=""/>
        <dsp:cNvSpPr/>
      </dsp:nvSpPr>
      <dsp:spPr>
        <a:xfrm>
          <a:off x="197175" y="3408812"/>
          <a:ext cx="358500" cy="3585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D269B1F-9286-40AA-A025-72A32517A6CC}">
      <dsp:nvSpPr>
        <dsp:cNvPr id="0" name=""/>
        <dsp:cNvSpPr/>
      </dsp:nvSpPr>
      <dsp:spPr>
        <a:xfrm>
          <a:off x="752850" y="3262153"/>
          <a:ext cx="10219949" cy="6518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984" tIns="68984" rIns="68984" bIns="68984" numCol="1" spcCol="1270" anchor="ctr" anchorCtr="0">
          <a:noAutofit/>
        </a:bodyPr>
        <a:lstStyle/>
        <a:p>
          <a:pPr marL="0" lvl="0" indent="0" algn="l" defTabSz="800100">
            <a:lnSpc>
              <a:spcPct val="90000"/>
            </a:lnSpc>
            <a:spcBef>
              <a:spcPct val="0"/>
            </a:spcBef>
            <a:spcAft>
              <a:spcPct val="35000"/>
            </a:spcAft>
            <a:buNone/>
          </a:pPr>
          <a:r>
            <a:rPr lang="en-GB" sz="1800" kern="1200"/>
            <a:t>Take notes each week to help with your reflective report</a:t>
          </a:r>
          <a:endParaRPr lang="en-US" sz="1800" kern="1200"/>
        </a:p>
      </dsp:txBody>
      <dsp:txXfrm>
        <a:off x="752850" y="3262153"/>
        <a:ext cx="10219949" cy="65181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140406-9590-4B8A-BA89-BB415953F736}" type="datetimeFigureOut">
              <a:rPr lang="en-GB" smtClean="0"/>
              <a:t>20/04/2026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8E68DC-5393-47CB-B4D4-26765A63A6E2}" type="slidenum">
              <a:rPr lang="en-GB" smtClean="0"/>
              <a:t>‹#›</a:t>
            </a:fld>
            <a:endParaRPr lang="en-GB"/>
          </a:p>
        </p:txBody>
      </p:sp>
    </p:spTree>
    <p:extLst>
      <p:ext uri="{BB962C8B-B14F-4D97-AF65-F5344CB8AC3E}">
        <p14:creationId xmlns:p14="http://schemas.microsoft.com/office/powerpoint/2010/main" val="7586010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E8E68DC-5393-47CB-B4D4-26765A63A6E2}" type="slidenum">
              <a:rPr lang="en-GB" smtClean="0"/>
              <a:t>1</a:t>
            </a:fld>
            <a:endParaRPr lang="en-GB"/>
          </a:p>
        </p:txBody>
      </p:sp>
    </p:spTree>
    <p:extLst>
      <p:ext uri="{BB962C8B-B14F-4D97-AF65-F5344CB8AC3E}">
        <p14:creationId xmlns:p14="http://schemas.microsoft.com/office/powerpoint/2010/main" val="1752989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Lecturer to introduce themselves, explain a little about their background. </a:t>
            </a:r>
          </a:p>
          <a:p>
            <a:r>
              <a:rPr lang="en-GB" dirty="0"/>
              <a:t>Explain that the group may have changed slightly since last term and the importance of working together effectively to support each other and get the best out of each other. </a:t>
            </a:r>
          </a:p>
          <a:p>
            <a:r>
              <a:rPr lang="en-GB" dirty="0"/>
              <a:t>Put into pairs/groups and ask them to spend 5 minutes. </a:t>
            </a:r>
          </a:p>
          <a:p>
            <a:r>
              <a:rPr lang="en-GB" dirty="0"/>
              <a:t>After the task – Consider how establishing common ground could help to make a team effective?</a:t>
            </a:r>
          </a:p>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3</a:t>
            </a:fld>
            <a:endParaRPr lang="en-GB"/>
          </a:p>
        </p:txBody>
      </p:sp>
    </p:spTree>
    <p:extLst>
      <p:ext uri="{BB962C8B-B14F-4D97-AF65-F5344CB8AC3E}">
        <p14:creationId xmlns:p14="http://schemas.microsoft.com/office/powerpoint/2010/main" val="2178255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the reasons for using discussion:</a:t>
            </a:r>
          </a:p>
          <a:p>
            <a:pPr marL="171450" indent="-171450">
              <a:buFontTx/>
              <a:buChar char="-"/>
            </a:pPr>
            <a:r>
              <a:rPr lang="en-GB" dirty="0"/>
              <a:t>Listening is the critical skill in effective communication</a:t>
            </a:r>
          </a:p>
          <a:p>
            <a:pPr marL="171450" indent="-171450">
              <a:buFontTx/>
              <a:buChar char="-"/>
            </a:pPr>
            <a:r>
              <a:rPr lang="en-GB" dirty="0"/>
              <a:t>In any group setting, until everyone has contributed, the group has not properly formed</a:t>
            </a:r>
          </a:p>
          <a:p>
            <a:pPr marL="171450" indent="-171450">
              <a:buFontTx/>
              <a:buChar char="-"/>
            </a:pPr>
            <a:r>
              <a:rPr lang="en-GB" dirty="0"/>
              <a:t>It’s a safe way to help recognise that we are all different: does it matter what someone else’s drink is? They enjoy it! Everyone has a different taste! In high performing teams, everyone is able to be themselves within the acceptable boundaries (in this case, their drink!).</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4</a:t>
            </a:fld>
            <a:endParaRPr lang="en-GB"/>
          </a:p>
        </p:txBody>
      </p:sp>
    </p:spTree>
    <p:extLst>
      <p:ext uri="{BB962C8B-B14F-4D97-AF65-F5344CB8AC3E}">
        <p14:creationId xmlns:p14="http://schemas.microsoft.com/office/powerpoint/2010/main" val="3789623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groups to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FB50B6-F1B6-43E7-9F13-F7A06A05F4F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87088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CBDDFA6-66F8-4F99-B8F6-C4B18DC6700A}" type="slidenum">
              <a:rPr lang="en-GB" smtClean="0"/>
              <a:t>6</a:t>
            </a:fld>
            <a:endParaRPr lang="en-GB"/>
          </a:p>
        </p:txBody>
      </p:sp>
    </p:spTree>
    <p:extLst>
      <p:ext uri="{BB962C8B-B14F-4D97-AF65-F5344CB8AC3E}">
        <p14:creationId xmlns:p14="http://schemas.microsoft.com/office/powerpoint/2010/main" val="1287926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AI discussion – what is it? Give some examples of unacceptable use. Must be all own work and if use AI must give acknowledge this in your work. Will now play a short video.</a:t>
            </a:r>
          </a:p>
        </p:txBody>
      </p:sp>
      <p:sp>
        <p:nvSpPr>
          <p:cNvPr id="4" name="Slide Number Placeholder 3"/>
          <p:cNvSpPr>
            <a:spLocks noGrp="1"/>
          </p:cNvSpPr>
          <p:nvPr>
            <p:ph type="sldNum" sz="quarter" idx="5"/>
          </p:nvPr>
        </p:nvSpPr>
        <p:spPr/>
        <p:txBody>
          <a:bodyPr/>
          <a:lstStyle/>
          <a:p>
            <a:fld id="{7AFB50B6-F1B6-43E7-9F13-F7A06A05F4FC}" type="slidenum">
              <a:rPr lang="en-GB" smtClean="0"/>
              <a:t>7</a:t>
            </a:fld>
            <a:endParaRPr lang="en-GB"/>
          </a:p>
        </p:txBody>
      </p:sp>
    </p:spTree>
    <p:extLst>
      <p:ext uri="{BB962C8B-B14F-4D97-AF65-F5344CB8AC3E}">
        <p14:creationId xmlns:p14="http://schemas.microsoft.com/office/powerpoint/2010/main" val="3175338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8</a:t>
            </a:fld>
            <a:endParaRPr lang="en-GB"/>
          </a:p>
        </p:txBody>
      </p:sp>
    </p:spTree>
    <p:extLst>
      <p:ext uri="{BB962C8B-B14F-4D97-AF65-F5344CB8AC3E}">
        <p14:creationId xmlns:p14="http://schemas.microsoft.com/office/powerpoint/2010/main" val="23234011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Acting with integrity – being honest, trustworthy, be responsible for your actions.</a:t>
            </a:r>
          </a:p>
        </p:txBody>
      </p:sp>
      <p:sp>
        <p:nvSpPr>
          <p:cNvPr id="4" name="Slide Number Placeholder 3"/>
          <p:cNvSpPr>
            <a:spLocks noGrp="1"/>
          </p:cNvSpPr>
          <p:nvPr>
            <p:ph type="sldNum" sz="quarter" idx="5"/>
          </p:nvPr>
        </p:nvSpPr>
        <p:spPr/>
        <p:txBody>
          <a:bodyPr/>
          <a:lstStyle/>
          <a:p>
            <a:fld id="{15E43DBC-073C-4AB9-9B7E-763DDAD352F9}" type="slidenum">
              <a:rPr lang="en-GB" smtClean="0"/>
              <a:t>9</a:t>
            </a:fld>
            <a:endParaRPr lang="en-GB"/>
          </a:p>
        </p:txBody>
      </p:sp>
    </p:spTree>
    <p:extLst>
      <p:ext uri="{BB962C8B-B14F-4D97-AF65-F5344CB8AC3E}">
        <p14:creationId xmlns:p14="http://schemas.microsoft.com/office/powerpoint/2010/main" val="4834575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Discuss your expectations for the module, take notes and report back to the class </a:t>
            </a:r>
          </a:p>
          <a:p>
            <a:endParaRPr lang="en-GB" dirty="0"/>
          </a:p>
        </p:txBody>
      </p:sp>
      <p:sp>
        <p:nvSpPr>
          <p:cNvPr id="4" name="Slide Number Placeholder 3"/>
          <p:cNvSpPr>
            <a:spLocks noGrp="1"/>
          </p:cNvSpPr>
          <p:nvPr>
            <p:ph type="sldNum" sz="quarter" idx="5"/>
          </p:nvPr>
        </p:nvSpPr>
        <p:spPr/>
        <p:txBody>
          <a:bodyPr/>
          <a:lstStyle/>
          <a:p>
            <a:fld id="{7E8E68DC-5393-47CB-B4D4-26765A63A6E2}" type="slidenum">
              <a:rPr lang="en-GB" smtClean="0"/>
              <a:t>10</a:t>
            </a:fld>
            <a:endParaRPr lang="en-GB"/>
          </a:p>
        </p:txBody>
      </p:sp>
    </p:spTree>
    <p:extLst>
      <p:ext uri="{BB962C8B-B14F-4D97-AF65-F5344CB8AC3E}">
        <p14:creationId xmlns:p14="http://schemas.microsoft.com/office/powerpoint/2010/main" val="26620070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11</a:t>
            </a:fld>
            <a:endParaRPr lang="en-GB"/>
          </a:p>
        </p:txBody>
      </p:sp>
    </p:spTree>
    <p:extLst>
      <p:ext uri="{BB962C8B-B14F-4D97-AF65-F5344CB8AC3E}">
        <p14:creationId xmlns:p14="http://schemas.microsoft.com/office/powerpoint/2010/main" val="39205810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participants to take 10 minutes now to read assessment briefs then we will discuss in small groups (3-4) and then bring this into a large group. </a:t>
            </a:r>
          </a:p>
          <a:p>
            <a:endParaRPr lang="en-GB" dirty="0"/>
          </a:p>
          <a:p>
            <a:r>
              <a:rPr lang="en-GB" dirty="0"/>
              <a:t>Allow at least 30 minutes for this.</a:t>
            </a:r>
          </a:p>
        </p:txBody>
      </p:sp>
      <p:sp>
        <p:nvSpPr>
          <p:cNvPr id="4" name="Slide Number Placeholder 3"/>
          <p:cNvSpPr>
            <a:spLocks noGrp="1"/>
          </p:cNvSpPr>
          <p:nvPr>
            <p:ph type="sldNum" sz="quarter" idx="5"/>
          </p:nvPr>
        </p:nvSpPr>
        <p:spPr/>
        <p:txBody>
          <a:bodyPr/>
          <a:lstStyle/>
          <a:p>
            <a:fld id="{1B66EC27-1294-409F-9E76-31E2ACB031B4}" type="slidenum">
              <a:rPr lang="en-GB" smtClean="0"/>
              <a:t>12</a:t>
            </a:fld>
            <a:endParaRPr lang="en-GB"/>
          </a:p>
        </p:txBody>
      </p:sp>
    </p:spTree>
    <p:extLst>
      <p:ext uri="{BB962C8B-B14F-4D97-AF65-F5344CB8AC3E}">
        <p14:creationId xmlns:p14="http://schemas.microsoft.com/office/powerpoint/2010/main" val="41518834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3CF7A-96CC-27B0-AEDF-EB2CE5D615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B74187-24D0-A111-604C-8D67CD9448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6B570C-7D93-757E-61E0-34CE045AEDA4}"/>
              </a:ext>
            </a:extLst>
          </p:cNvPr>
          <p:cNvSpPr>
            <a:spLocks noGrp="1"/>
          </p:cNvSpPr>
          <p:nvPr>
            <p:ph type="body" idx="1"/>
          </p:nvPr>
        </p:nvSpPr>
        <p:spPr/>
        <p:txBody>
          <a:bodyPr/>
          <a:lstStyle/>
          <a:p>
            <a:r>
              <a:rPr lang="en-GB" dirty="0"/>
              <a:t>Talk through the handbook and assessments.</a:t>
            </a:r>
          </a:p>
        </p:txBody>
      </p:sp>
      <p:sp>
        <p:nvSpPr>
          <p:cNvPr id="4" name="Slide Number Placeholder 3">
            <a:extLst>
              <a:ext uri="{FF2B5EF4-FFF2-40B4-BE49-F238E27FC236}">
                <a16:creationId xmlns:a16="http://schemas.microsoft.com/office/drawing/2014/main" id="{789E2B1F-8ED9-C0F6-5136-B77F9EBDB184}"/>
              </a:ext>
            </a:extLst>
          </p:cNvPr>
          <p:cNvSpPr>
            <a:spLocks noGrp="1"/>
          </p:cNvSpPr>
          <p:nvPr>
            <p:ph type="sldNum" sz="quarter" idx="5"/>
          </p:nvPr>
        </p:nvSpPr>
        <p:spPr/>
        <p:txBody>
          <a:bodyPr/>
          <a:lstStyle/>
          <a:p>
            <a:fld id="{15E43DBC-073C-4AB9-9B7E-763DDAD352F9}" type="slidenum">
              <a:rPr lang="en-GB" smtClean="0"/>
              <a:t>13</a:t>
            </a:fld>
            <a:endParaRPr lang="en-GB"/>
          </a:p>
        </p:txBody>
      </p:sp>
    </p:spTree>
    <p:extLst>
      <p:ext uri="{BB962C8B-B14F-4D97-AF65-F5344CB8AC3E}">
        <p14:creationId xmlns:p14="http://schemas.microsoft.com/office/powerpoint/2010/main" val="38124326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chance to reinforce that all of us our weird…</a:t>
            </a:r>
          </a:p>
          <a:p>
            <a:endParaRPr lang="en-GB" dirty="0"/>
          </a:p>
          <a:p>
            <a:r>
              <a:rPr lang="en-GB" dirty="0"/>
              <a:t>…we will keep coming back to this as it is as the heart of understanding effective communication and teamwork</a:t>
            </a:r>
          </a:p>
        </p:txBody>
      </p:sp>
      <p:sp>
        <p:nvSpPr>
          <p:cNvPr id="4" name="Slide Number Placeholder 3"/>
          <p:cNvSpPr>
            <a:spLocks noGrp="1"/>
          </p:cNvSpPr>
          <p:nvPr>
            <p:ph type="sldNum" sz="quarter" idx="5"/>
          </p:nvPr>
        </p:nvSpPr>
        <p:spPr/>
        <p:txBody>
          <a:bodyPr/>
          <a:lstStyle/>
          <a:p>
            <a:fld id="{E0BFB425-B183-42E8-B64A-79CD177D6D42}" type="slidenum">
              <a:rPr lang="en-GB" smtClean="0"/>
              <a:t>14</a:t>
            </a:fld>
            <a:endParaRPr lang="en-GB"/>
          </a:p>
        </p:txBody>
      </p:sp>
    </p:spTree>
    <p:extLst>
      <p:ext uri="{BB962C8B-B14F-4D97-AF65-F5344CB8AC3E}">
        <p14:creationId xmlns:p14="http://schemas.microsoft.com/office/powerpoint/2010/main" val="10409822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chance to both disrupt and reinforce students understanding of people.</a:t>
            </a:r>
          </a:p>
          <a:p>
            <a:endParaRPr lang="en-GB" dirty="0"/>
          </a:p>
          <a:p>
            <a:r>
              <a:rPr lang="en-GB" dirty="0"/>
              <a:t>We are deliberately starting with understanding individuals and how each person’s awareness of themselves, their relationships and the world around them determines how well they can interact and do things together at a deep and effective level.</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15</a:t>
            </a:fld>
            <a:endParaRPr lang="en-GB"/>
          </a:p>
        </p:txBody>
      </p:sp>
    </p:spTree>
    <p:extLst>
      <p:ext uri="{BB962C8B-B14F-4D97-AF65-F5344CB8AC3E}">
        <p14:creationId xmlns:p14="http://schemas.microsoft.com/office/powerpoint/2010/main" val="41010259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can only really achieve tasks by doing things together. The more we nature our relationships, the more opportunities that this creates to identify and decide on the best actions to take. The more “good” actions we take, the better the outcomes.</a:t>
            </a:r>
          </a:p>
          <a:p>
            <a:endParaRPr lang="en-GB" dirty="0"/>
          </a:p>
          <a:p>
            <a:r>
              <a:rPr lang="en-GB" dirty="0"/>
              <a:t>One of the big dangers for team development is to focus on tasks without having developed bonds.</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16</a:t>
            </a:fld>
            <a:endParaRPr lang="en-GB"/>
          </a:p>
        </p:txBody>
      </p:sp>
    </p:spTree>
    <p:extLst>
      <p:ext uri="{BB962C8B-B14F-4D97-AF65-F5344CB8AC3E}">
        <p14:creationId xmlns:p14="http://schemas.microsoft.com/office/powerpoint/2010/main" val="13422912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DA6E6-3609-FBDF-468F-D809AEEE36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3A249F-8E09-1817-6216-3B528B1593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CE27C0-A4A5-2502-5E84-1ED485378D5D}"/>
              </a:ext>
            </a:extLst>
          </p:cNvPr>
          <p:cNvSpPr>
            <a:spLocks noGrp="1"/>
          </p:cNvSpPr>
          <p:nvPr>
            <p:ph type="body" idx="1"/>
          </p:nvPr>
        </p:nvSpPr>
        <p:spPr/>
        <p:txBody>
          <a:bodyPr/>
          <a:lstStyle/>
          <a:p>
            <a:r>
              <a:rPr lang="en-GB" dirty="0"/>
              <a:t>Explain that:</a:t>
            </a:r>
          </a:p>
          <a:p>
            <a:r>
              <a:rPr lang="en-GB" dirty="0"/>
              <a:t>- Planetary existence relies on symbiotic relationships: broader nature and humans.</a:t>
            </a:r>
          </a:p>
          <a:p>
            <a:r>
              <a:rPr lang="en-GB" dirty="0"/>
              <a:t>- Life is in essence a series of relationships – we do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dirty="0"/>
              <a:t>relationships are fundamentally an emotional bond between people. We are all in a series of relationships all of the the time.</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dirty="0"/>
              <a:t>We can only properly do things together if we have a bond deep enough for the task that’s needed.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dirty="0"/>
              <a:t>Buying a drink requires a human bond: we want to trust the person that they are going to make the drink in the way that we want it with enough kindness. They will need to like us enough to want to bring some of their own uniqueness to the task. They also want to trust that we’re going to pay and not run off!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dirty="0"/>
              <a:t>Working closely with someone every day requires significant human bonding: in reality many workplaces do not focus enough on this.</a:t>
            </a:r>
          </a:p>
          <a:p>
            <a:endParaRPr lang="en-GB" dirty="0"/>
          </a:p>
        </p:txBody>
      </p:sp>
      <p:sp>
        <p:nvSpPr>
          <p:cNvPr id="4" name="Header Placeholder 3">
            <a:extLst>
              <a:ext uri="{FF2B5EF4-FFF2-40B4-BE49-F238E27FC236}">
                <a16:creationId xmlns:a16="http://schemas.microsoft.com/office/drawing/2014/main" id="{31D9CA7D-1E1F-8C22-87C6-CD566EA2B174}"/>
              </a:ext>
            </a:extLst>
          </p:cNvPr>
          <p:cNvSpPr>
            <a:spLocks noGrp="1"/>
          </p:cNvSpPr>
          <p:nvPr>
            <p:ph type="hdr" sz="quarter"/>
          </p:nvPr>
        </p:nvSpPr>
        <p:spPr/>
        <p:txBody>
          <a:bodyPr/>
          <a:lstStyle/>
          <a:p>
            <a:r>
              <a:rPr lang="en-GB"/>
              <a:t>insert header</a:t>
            </a:r>
          </a:p>
        </p:txBody>
      </p:sp>
      <p:sp>
        <p:nvSpPr>
          <p:cNvPr id="5" name="Slide Number Placeholder 4">
            <a:extLst>
              <a:ext uri="{FF2B5EF4-FFF2-40B4-BE49-F238E27FC236}">
                <a16:creationId xmlns:a16="http://schemas.microsoft.com/office/drawing/2014/main" id="{C889AF1E-C3A9-7F03-0257-69EB4022D2F9}"/>
              </a:ext>
            </a:extLst>
          </p:cNvPr>
          <p:cNvSpPr>
            <a:spLocks noGrp="1"/>
          </p:cNvSpPr>
          <p:nvPr>
            <p:ph type="sldNum" sz="quarter" idx="5"/>
          </p:nvPr>
        </p:nvSpPr>
        <p:spPr/>
        <p:txBody>
          <a:bodyPr/>
          <a:lstStyle/>
          <a:p>
            <a:fld id="{831A1511-BA99-4995-9603-94CCAF14FA3D}" type="slidenum">
              <a:rPr lang="en-GB" smtClean="0"/>
              <a:pPr/>
              <a:t>17</a:t>
            </a:fld>
            <a:endParaRPr lang="en-GB"/>
          </a:p>
        </p:txBody>
      </p:sp>
    </p:spTree>
    <p:extLst>
      <p:ext uri="{BB962C8B-B14F-4D97-AF65-F5344CB8AC3E}">
        <p14:creationId xmlns:p14="http://schemas.microsoft.com/office/powerpoint/2010/main" val="14399333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through how to recognise, understand and value differences between people.</a:t>
            </a:r>
          </a:p>
          <a:p>
            <a:r>
              <a:rPr lang="en-GB" dirty="0">
                <a:ea typeface="Calibri"/>
                <a:cs typeface="Calibri"/>
              </a:rPr>
              <a:t>Refer to Steven Covey's "7 Habits of Highly Effective People"</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19</a:t>
            </a:fld>
            <a:endParaRPr lang="en-GB"/>
          </a:p>
        </p:txBody>
      </p:sp>
    </p:spTree>
    <p:extLst>
      <p:ext uri="{BB962C8B-B14F-4D97-AF65-F5344CB8AC3E}">
        <p14:creationId xmlns:p14="http://schemas.microsoft.com/office/powerpoint/2010/main" val="38110161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20</a:t>
            </a:fld>
            <a:endParaRPr lang="en-GB"/>
          </a:p>
        </p:txBody>
      </p:sp>
    </p:spTree>
    <p:extLst>
      <p:ext uri="{BB962C8B-B14F-4D97-AF65-F5344CB8AC3E}">
        <p14:creationId xmlns:p14="http://schemas.microsoft.com/office/powerpoint/2010/main" val="36329482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Break into group discussions for 7-8 minutes</a:t>
            </a:r>
          </a:p>
          <a:p>
            <a:endParaRPr lang="en-GB" dirty="0"/>
          </a:p>
          <a:p>
            <a:r>
              <a:rPr lang="en-GB" dirty="0"/>
              <a:t>Bring everyone back, ask them what are the key reflections and learning from the group. (10 mins)</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21</a:t>
            </a:fld>
            <a:endParaRPr lang="en-GB"/>
          </a:p>
        </p:txBody>
      </p:sp>
    </p:spTree>
    <p:extLst>
      <p:ext uri="{BB962C8B-B14F-4D97-AF65-F5344CB8AC3E}">
        <p14:creationId xmlns:p14="http://schemas.microsoft.com/office/powerpoint/2010/main" val="2693724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a typeface="Calibri"/>
                <a:cs typeface="Calibri"/>
              </a:rPr>
              <a:t>Introduce the concept that relationships are a series of tensions. One of these is the basic human relationship tension is between individual and group needs and wants (whilst recognising that individuals are always part of groups). </a:t>
            </a:r>
            <a:endParaRPr lang="en-GB" dirty="0"/>
          </a:p>
          <a:p>
            <a:r>
              <a:rPr lang="en-GB" dirty="0"/>
              <a:t>Highlight that life is ultimately a balance between individuals ”what we each want and need” and groups/teams ”what we collectively need”.</a:t>
            </a:r>
          </a:p>
          <a:p>
            <a:endParaRPr lang="en-GB" dirty="0"/>
          </a:p>
          <a:p>
            <a:r>
              <a:rPr lang="en-GB" dirty="0"/>
              <a:t>It is never perfect and it’s ever changing. </a:t>
            </a:r>
          </a:p>
          <a:p>
            <a:endParaRPr lang="en-GB" dirty="0"/>
          </a:p>
          <a:p>
            <a:r>
              <a:rPr lang="en-GB" dirty="0"/>
              <a:t>Seek reflections and comments from the group. Break into smaller discussions as appropriate.</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22</a:t>
            </a:fld>
            <a:endParaRPr lang="en-GB"/>
          </a:p>
        </p:txBody>
      </p:sp>
    </p:spTree>
    <p:extLst>
      <p:ext uri="{BB962C8B-B14F-4D97-AF65-F5344CB8AC3E}">
        <p14:creationId xmlns:p14="http://schemas.microsoft.com/office/powerpoint/2010/main" val="13028696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Highlight that there is no perfect answer. It will always depend…on the individuals, the tasks needed to be undertaken and the operating environment. </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23</a:t>
            </a:fld>
            <a:endParaRPr lang="en-GB"/>
          </a:p>
        </p:txBody>
      </p:sp>
    </p:spTree>
    <p:extLst>
      <p:ext uri="{BB962C8B-B14F-4D97-AF65-F5344CB8AC3E}">
        <p14:creationId xmlns:p14="http://schemas.microsoft.com/office/powerpoint/2010/main" val="14220050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44500" y="1243013"/>
            <a:ext cx="5969000" cy="3357562"/>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The </a:t>
            </a:r>
            <a:r>
              <a:rPr lang="en-GB" sz="1200" b="0" i="0" kern="1200" dirty="0" err="1">
                <a:solidFill>
                  <a:schemeClr val="tx1"/>
                </a:solidFill>
                <a:effectLst/>
                <a:latin typeface="+mn-lt"/>
                <a:ea typeface="+mn-ea"/>
                <a:cs typeface="+mn-cs"/>
              </a:rPr>
              <a:t>Betari’s</a:t>
            </a:r>
            <a:r>
              <a:rPr lang="en-GB" sz="1200" b="0" i="0" kern="1200" dirty="0">
                <a:solidFill>
                  <a:schemeClr val="tx1"/>
                </a:solidFill>
                <a:effectLst/>
                <a:latin typeface="+mn-lt"/>
                <a:ea typeface="+mn-ea"/>
                <a:cs typeface="+mn-cs"/>
              </a:rPr>
              <a:t> Box, seen here is a simple model that can help us to understand the impact that our attitudes and behaviours have on the attitudes and behaviours of the people around us.  Showing self</a:t>
            </a:r>
            <a:r>
              <a:rPr lang="en-GB" sz="1200" b="0" i="0" kern="1200" baseline="0" dirty="0">
                <a:solidFill>
                  <a:schemeClr val="tx1"/>
                </a:solidFill>
                <a:effectLst/>
                <a:latin typeface="+mn-lt"/>
                <a:ea typeface="+mn-ea"/>
                <a:cs typeface="+mn-cs"/>
              </a:rPr>
              <a:t> awareness to break these cycles and re-framing are key, as is exhibiting role model behaviours. </a:t>
            </a:r>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25</a:t>
            </a:fld>
            <a:endParaRPr lang="en-GB"/>
          </a:p>
        </p:txBody>
      </p:sp>
    </p:spTree>
    <p:extLst>
      <p:ext uri="{BB962C8B-B14F-4D97-AF65-F5344CB8AC3E}">
        <p14:creationId xmlns:p14="http://schemas.microsoft.com/office/powerpoint/2010/main" val="517365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26</a:t>
            </a:fld>
            <a:endParaRPr lang="en-GB"/>
          </a:p>
        </p:txBody>
      </p:sp>
    </p:spTree>
    <p:extLst>
      <p:ext uri="{BB962C8B-B14F-4D97-AF65-F5344CB8AC3E}">
        <p14:creationId xmlns:p14="http://schemas.microsoft.com/office/powerpoint/2010/main" val="362789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2943B-7C75-3560-12A3-6CF2C2C284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1B1E1F-8C1A-72B9-5E96-976042C12A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2BF70E-ED50-D9EC-6124-1CBBAC89AEFE}"/>
              </a:ext>
            </a:extLst>
          </p:cNvPr>
          <p:cNvSpPr>
            <a:spLocks noGrp="1"/>
          </p:cNvSpPr>
          <p:nvPr>
            <p:ph type="body" idx="1"/>
          </p:nvPr>
        </p:nvSpPr>
        <p:spPr/>
        <p:txBody>
          <a:bodyPr/>
          <a:lstStyle/>
          <a:p>
            <a:endParaRPr lang="en-GB" dirty="0"/>
          </a:p>
        </p:txBody>
      </p:sp>
      <p:sp>
        <p:nvSpPr>
          <p:cNvPr id="4" name="Header Placeholder 3">
            <a:extLst>
              <a:ext uri="{FF2B5EF4-FFF2-40B4-BE49-F238E27FC236}">
                <a16:creationId xmlns:a16="http://schemas.microsoft.com/office/drawing/2014/main" id="{7B1D32BE-64E8-DF54-2DB8-76265A8FA108}"/>
              </a:ext>
            </a:extLst>
          </p:cNvPr>
          <p:cNvSpPr>
            <a:spLocks noGrp="1"/>
          </p:cNvSpPr>
          <p:nvPr>
            <p:ph type="hdr" sz="quarter"/>
          </p:nvPr>
        </p:nvSpPr>
        <p:spPr/>
        <p:txBody>
          <a:bodyPr/>
          <a:lstStyle/>
          <a:p>
            <a:r>
              <a:rPr lang="en-GB"/>
              <a:t>insert header</a:t>
            </a:r>
          </a:p>
        </p:txBody>
      </p:sp>
      <p:sp>
        <p:nvSpPr>
          <p:cNvPr id="5" name="Slide Number Placeholder 4">
            <a:extLst>
              <a:ext uri="{FF2B5EF4-FFF2-40B4-BE49-F238E27FC236}">
                <a16:creationId xmlns:a16="http://schemas.microsoft.com/office/drawing/2014/main" id="{ADDED095-EA29-A0AC-CB59-6B04D98BE059}"/>
              </a:ext>
            </a:extLst>
          </p:cNvPr>
          <p:cNvSpPr>
            <a:spLocks noGrp="1"/>
          </p:cNvSpPr>
          <p:nvPr>
            <p:ph type="sldNum" sz="quarter" idx="5"/>
          </p:nvPr>
        </p:nvSpPr>
        <p:spPr/>
        <p:txBody>
          <a:bodyPr/>
          <a:lstStyle/>
          <a:p>
            <a:fld id="{831A1511-BA99-4995-9603-94CCAF14FA3D}" type="slidenum">
              <a:rPr lang="en-GB" smtClean="0"/>
              <a:pPr/>
              <a:t>27</a:t>
            </a:fld>
            <a:endParaRPr lang="en-GB"/>
          </a:p>
        </p:txBody>
      </p:sp>
    </p:spTree>
    <p:extLst>
      <p:ext uri="{BB962C8B-B14F-4D97-AF65-F5344CB8AC3E}">
        <p14:creationId xmlns:p14="http://schemas.microsoft.com/office/powerpoint/2010/main" val="26495043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F9036A-81BF-4A79-8082-E6C881DDE62F}" type="slidenum">
              <a:rPr lang="en-GB" smtClean="0"/>
              <a:t>28</a:t>
            </a:fld>
            <a:endParaRPr lang="en-GB"/>
          </a:p>
        </p:txBody>
      </p:sp>
    </p:spTree>
    <p:extLst>
      <p:ext uri="{BB962C8B-B14F-4D97-AF65-F5344CB8AC3E}">
        <p14:creationId xmlns:p14="http://schemas.microsoft.com/office/powerpoint/2010/main" val="38041416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FB50B6-F1B6-43E7-9F13-F7A06A05F4F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26712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55511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542868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39409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58AF0-E09E-CEFA-C2E5-87BCA01889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C5F7A81-7AB0-DB9C-3B44-921885D9E9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C7958C1-FC14-22AB-27F9-1145E7D630C9}"/>
              </a:ext>
            </a:extLst>
          </p:cNvPr>
          <p:cNvSpPr>
            <a:spLocks noGrp="1"/>
          </p:cNvSpPr>
          <p:nvPr>
            <p:ph type="dt" sz="half" idx="10"/>
          </p:nvPr>
        </p:nvSpPr>
        <p:spPr/>
        <p:txBody>
          <a:bodyPr/>
          <a:lstStyle/>
          <a:p>
            <a:fld id="{CC9675DF-F5A5-48CD-893D-5E6615A77BF6}" type="datetimeFigureOut">
              <a:rPr lang="en-GB" smtClean="0"/>
              <a:t>20/04/2026</a:t>
            </a:fld>
            <a:endParaRPr lang="en-GB"/>
          </a:p>
        </p:txBody>
      </p:sp>
      <p:sp>
        <p:nvSpPr>
          <p:cNvPr id="5" name="Footer Placeholder 4">
            <a:extLst>
              <a:ext uri="{FF2B5EF4-FFF2-40B4-BE49-F238E27FC236}">
                <a16:creationId xmlns:a16="http://schemas.microsoft.com/office/drawing/2014/main" id="{B73AFA2B-9FC0-E83D-5330-EFC2156BA2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9B9B2-0C68-05B5-4162-AB920A4D5779}"/>
              </a:ext>
            </a:extLst>
          </p:cNvPr>
          <p:cNvSpPr>
            <a:spLocks noGrp="1"/>
          </p:cNvSpPr>
          <p:nvPr>
            <p:ph type="sldNum" sz="quarter" idx="12"/>
          </p:nvPr>
        </p:nvSpPr>
        <p:spPr/>
        <p:txBody>
          <a:bodyPr/>
          <a:lstStyle/>
          <a:p>
            <a:fld id="{33F6AFA6-CA01-40FD-92EC-09926BE24D75}" type="slidenum">
              <a:rPr lang="en-GB" smtClean="0"/>
              <a:t>‹#›</a:t>
            </a:fld>
            <a:endParaRPr lang="en-GB"/>
          </a:p>
        </p:txBody>
      </p:sp>
    </p:spTree>
    <p:extLst>
      <p:ext uri="{BB962C8B-B14F-4D97-AF65-F5344CB8AC3E}">
        <p14:creationId xmlns:p14="http://schemas.microsoft.com/office/powerpoint/2010/main" val="1715327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20/04/2026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938266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20/04/2026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698736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01066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596564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36349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95892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20/04/2026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85491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GB"/>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7616CA0-919D-4A49-9C8A-62FDFB3A5183}" type="datetimeFigureOut">
              <a:rPr lang="en-US" dirty="0"/>
              <a:t>4/20/2026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68599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3742877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655159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9.xml"/><Relationship Id="rId7"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9675DF-F5A5-48CD-893D-5E6615A77BF6}" type="datetimeFigureOut">
              <a:rPr lang="en-GB" smtClean="0"/>
              <a:t>20/04/2026</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F6AFA6-CA01-40FD-92EC-09926BE24D75}"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42403343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82" r:id="rId5"/>
    <p:sldLayoutId id="2147483683"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3042308997"/>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80" r:id="rId5"/>
    <p:sldLayoutId id="214748368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04574677"/>
      </p:ext>
    </p:extLst>
  </p:cSld>
  <p:clrMap bg1="lt1" tx1="dk1" bg2="lt2" tx2="dk2" accent1="accent1" accent2="accent2" accent3="accent3" accent4="accent4" accent5="accent5" accent6="accent6" hlink="hlink" folHlink="folHlink"/>
  <p:sldLayoutIdLst>
    <p:sldLayoutId id="2147483671" r:id="rId1"/>
    <p:sldLayoutId id="214748367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uwtsd.ac.uk/studentcharter/"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hyperlink" Target="https://www.youtube.com/watch?v=gtePFvYP7A0" TargetMode="Externa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0.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9.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7.xml"/><Relationship Id="rId1" Type="http://schemas.openxmlformats.org/officeDocument/2006/relationships/video" Target="https://www.youtube.com/embed/PTo9e3ILmms?feature=oembed"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4411887-1C80-260F-D87D-7AC07129A70B}"/>
              </a:ext>
            </a:extLst>
          </p:cNvPr>
          <p:cNvSpPr>
            <a:spLocks noGrp="1"/>
          </p:cNvSpPr>
          <p:nvPr>
            <p:ph type="subTitle" idx="1"/>
          </p:nvPr>
        </p:nvSpPr>
        <p:spPr/>
        <p:txBody>
          <a:bodyPr/>
          <a:lstStyle/>
          <a:p>
            <a:r>
              <a:rPr lang="en-GB" dirty="0">
                <a:solidFill>
                  <a:schemeClr val="bg1"/>
                </a:solidFill>
              </a:rPr>
              <a:t>BMSW4009 - Effective Teamworking and Communication</a:t>
            </a:r>
          </a:p>
        </p:txBody>
      </p:sp>
    </p:spTree>
    <p:extLst>
      <p:ext uri="{BB962C8B-B14F-4D97-AF65-F5344CB8AC3E}">
        <p14:creationId xmlns:p14="http://schemas.microsoft.com/office/powerpoint/2010/main" val="621330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45912-B93B-99F5-DC97-B86C3A956B8D}"/>
              </a:ext>
            </a:extLst>
          </p:cNvPr>
          <p:cNvSpPr>
            <a:spLocks noGrp="1"/>
          </p:cNvSpPr>
          <p:nvPr>
            <p:ph type="title"/>
          </p:nvPr>
        </p:nvSpPr>
        <p:spPr/>
        <p:txBody>
          <a:bodyPr/>
          <a:lstStyle/>
          <a:p>
            <a:r>
              <a:rPr lang="en-GB" dirty="0"/>
              <a:t>Welcome back!</a:t>
            </a:r>
          </a:p>
        </p:txBody>
      </p:sp>
      <p:sp>
        <p:nvSpPr>
          <p:cNvPr id="3" name="Content Placeholder 2">
            <a:extLst>
              <a:ext uri="{FF2B5EF4-FFF2-40B4-BE49-F238E27FC236}">
                <a16:creationId xmlns:a16="http://schemas.microsoft.com/office/drawing/2014/main" id="{3B1DA33D-552F-7FCC-2EDA-BA3A65DBC4A4}"/>
              </a:ext>
            </a:extLst>
          </p:cNvPr>
          <p:cNvSpPr>
            <a:spLocks noGrp="1"/>
          </p:cNvSpPr>
          <p:nvPr>
            <p:ph idx="1"/>
          </p:nvPr>
        </p:nvSpPr>
        <p:spPr/>
        <p:txBody>
          <a:bodyPr/>
          <a:lstStyle/>
          <a:p>
            <a:r>
              <a:rPr lang="en-GB" dirty="0"/>
              <a:t>Today’s agenda:</a:t>
            </a:r>
          </a:p>
          <a:p>
            <a:pPr lvl="1"/>
            <a:r>
              <a:rPr lang="en-GB" dirty="0"/>
              <a:t>Introductions (to each other and the module)</a:t>
            </a:r>
          </a:p>
          <a:p>
            <a:pPr lvl="1"/>
            <a:r>
              <a:rPr lang="en-GB" dirty="0"/>
              <a:t>Expectations</a:t>
            </a:r>
          </a:p>
          <a:p>
            <a:pPr lvl="1"/>
            <a:r>
              <a:rPr lang="en-GB" dirty="0"/>
              <a:t>Assessment briefs</a:t>
            </a:r>
          </a:p>
          <a:p>
            <a:pPr lvl="1"/>
            <a:r>
              <a:rPr lang="en-GB" dirty="0"/>
              <a:t>Valuing differences within teams</a:t>
            </a:r>
          </a:p>
          <a:p>
            <a:pPr lvl="1"/>
            <a:r>
              <a:rPr lang="en-GB" dirty="0"/>
              <a:t>Self reflection</a:t>
            </a:r>
          </a:p>
          <a:p>
            <a:pPr lvl="1"/>
            <a:endParaRPr lang="en-GB" dirty="0"/>
          </a:p>
          <a:p>
            <a:pPr lvl="1"/>
            <a:endParaRPr lang="en-GB" dirty="0"/>
          </a:p>
          <a:p>
            <a:pPr marL="457200" lvl="1" indent="0">
              <a:buNone/>
            </a:pPr>
            <a:endParaRPr lang="en-GB" dirty="0"/>
          </a:p>
        </p:txBody>
      </p:sp>
    </p:spTree>
    <p:extLst>
      <p:ext uri="{BB962C8B-B14F-4D97-AF65-F5344CB8AC3E}">
        <p14:creationId xmlns:p14="http://schemas.microsoft.com/office/powerpoint/2010/main" val="35030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35CE6-6EFD-2B3A-E0AB-52AC8DAC7AA7}"/>
              </a:ext>
            </a:extLst>
          </p:cNvPr>
          <p:cNvSpPr>
            <a:spLocks noGrp="1"/>
          </p:cNvSpPr>
          <p:nvPr>
            <p:ph type="title"/>
          </p:nvPr>
        </p:nvSpPr>
        <p:spPr/>
        <p:txBody>
          <a:bodyPr/>
          <a:lstStyle/>
          <a:p>
            <a:r>
              <a:rPr lang="en-GB" b="1" dirty="0"/>
              <a:t>Getting to know you</a:t>
            </a:r>
          </a:p>
        </p:txBody>
      </p:sp>
      <p:sp>
        <p:nvSpPr>
          <p:cNvPr id="3" name="Content Placeholder 2">
            <a:extLst>
              <a:ext uri="{FF2B5EF4-FFF2-40B4-BE49-F238E27FC236}">
                <a16:creationId xmlns:a16="http://schemas.microsoft.com/office/drawing/2014/main" id="{3C6A2559-6BF4-2871-75C2-9B6282BD4214}"/>
              </a:ext>
            </a:extLst>
          </p:cNvPr>
          <p:cNvSpPr>
            <a:spLocks noGrp="1"/>
          </p:cNvSpPr>
          <p:nvPr>
            <p:ph idx="1"/>
          </p:nvPr>
        </p:nvSpPr>
        <p:spPr/>
        <p:txBody>
          <a:bodyPr/>
          <a:lstStyle/>
          <a:p>
            <a:r>
              <a:rPr lang="en-GB" dirty="0"/>
              <a:t>In pairs or groups, introduce yourselves to each other and establish 3 things that you have in common.</a:t>
            </a:r>
          </a:p>
          <a:p>
            <a:r>
              <a:rPr lang="en-GB" dirty="0"/>
              <a:t>You have 5 minutes to discuss, following this you will be required to introduce one member of the group to the rest of the class. </a:t>
            </a:r>
          </a:p>
          <a:p>
            <a:endParaRPr lang="en-GB" dirty="0"/>
          </a:p>
        </p:txBody>
      </p:sp>
    </p:spTree>
    <p:extLst>
      <p:ext uri="{BB962C8B-B14F-4D97-AF65-F5344CB8AC3E}">
        <p14:creationId xmlns:p14="http://schemas.microsoft.com/office/powerpoint/2010/main" val="1895450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9EFA2-B0E3-8F96-1B0A-F435AB717566}"/>
              </a:ext>
            </a:extLst>
          </p:cNvPr>
          <p:cNvSpPr>
            <a:spLocks noGrp="1"/>
          </p:cNvSpPr>
          <p:nvPr>
            <p:ph type="title"/>
          </p:nvPr>
        </p:nvSpPr>
        <p:spPr/>
        <p:txBody>
          <a:bodyPr/>
          <a:lstStyle/>
          <a:p>
            <a:pPr algn="l"/>
            <a:r>
              <a:rPr lang="en-GB" dirty="0">
                <a:latin typeface="Arial" panose="020B0604020202020204" pitchFamily="34" charset="0"/>
                <a:cs typeface="Arial" panose="020B0604020202020204" pitchFamily="34" charset="0"/>
              </a:rPr>
              <a:t>Why did we do this exercise?</a:t>
            </a:r>
          </a:p>
        </p:txBody>
      </p:sp>
      <p:sp>
        <p:nvSpPr>
          <p:cNvPr id="3" name="Content Placeholder 2">
            <a:extLst>
              <a:ext uri="{FF2B5EF4-FFF2-40B4-BE49-F238E27FC236}">
                <a16:creationId xmlns:a16="http://schemas.microsoft.com/office/drawing/2014/main" id="{6DC670D4-98F6-1817-2E50-3BA6EFAE3CCA}"/>
              </a:ext>
            </a:extLst>
          </p:cNvPr>
          <p:cNvSpPr>
            <a:spLocks noGrp="1"/>
          </p:cNvSpPr>
          <p:nvPr>
            <p:ph idx="1"/>
          </p:nvPr>
        </p:nvSpPr>
        <p:spPr/>
        <p:txBody>
          <a:bodyPr vert="horz" lIns="91440" tIns="45720" rIns="91440" bIns="45720" rtlCol="0" anchor="t">
            <a:normAutofit/>
          </a:bodyPr>
          <a:lstStyle/>
          <a:p>
            <a:pPr marL="0" indent="0">
              <a:buNone/>
            </a:pPr>
            <a:r>
              <a:rPr lang="en-GB" dirty="0">
                <a:latin typeface="Arial"/>
                <a:cs typeface="Arial"/>
              </a:rPr>
              <a:t>“The single most dignifying thing you can do, is just listen to someone” – Nancy Kline</a:t>
            </a:r>
          </a:p>
          <a:p>
            <a:pPr marL="0" indent="0">
              <a:buNone/>
            </a:pPr>
            <a:endParaRPr lang="en-GB" sz="1400" dirty="0">
              <a:latin typeface="Arial"/>
              <a:cs typeface="Arial"/>
            </a:endParaRPr>
          </a:p>
          <a:p>
            <a:pPr marL="0" indent="0">
              <a:buNone/>
            </a:pPr>
            <a:r>
              <a:rPr lang="en-GB" dirty="0">
                <a:latin typeface="Arial"/>
                <a:cs typeface="Arial"/>
              </a:rPr>
              <a:t>“You’ve not arrived until you’ve spoken” – Nancy Kline</a:t>
            </a:r>
          </a:p>
          <a:p>
            <a:pPr marL="0" indent="0">
              <a:buNone/>
            </a:pPr>
            <a:endParaRPr lang="en-GB" sz="1800" dirty="0">
              <a:latin typeface="Arial"/>
              <a:cs typeface="Arial"/>
            </a:endParaRPr>
          </a:p>
          <a:p>
            <a:pPr marL="0" indent="0">
              <a:buNone/>
            </a:pPr>
            <a:r>
              <a:rPr lang="en-GB" dirty="0">
                <a:latin typeface="Arial"/>
                <a:cs typeface="Arial"/>
              </a:rPr>
              <a:t>“Everyone is different”</a:t>
            </a:r>
          </a:p>
          <a:p>
            <a:pPr marL="0" indent="0">
              <a:buNone/>
            </a:pPr>
            <a:endParaRPr lang="en-GB" dirty="0">
              <a:latin typeface="Arial"/>
              <a:cs typeface="Arial"/>
            </a:endParaRPr>
          </a:p>
          <a:p>
            <a:pPr marL="0" indent="0">
              <a:buNone/>
            </a:pPr>
            <a:endParaRPr lang="en-GB" dirty="0">
              <a:latin typeface="Arial"/>
              <a:cs typeface="Arial"/>
            </a:endParaRPr>
          </a:p>
        </p:txBody>
      </p:sp>
    </p:spTree>
    <p:extLst>
      <p:ext uri="{BB962C8B-B14F-4D97-AF65-F5344CB8AC3E}">
        <p14:creationId xmlns:p14="http://schemas.microsoft.com/office/powerpoint/2010/main" val="2879423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657" y="1420926"/>
            <a:ext cx="11594969" cy="1325563"/>
          </a:xfrm>
        </p:spPr>
        <p:txBody>
          <a:bodyPr anchor="ctr">
            <a:normAutofit/>
          </a:bodyPr>
          <a:lstStyle/>
          <a:p>
            <a:r>
              <a:rPr lang="en-GB" b="1"/>
              <a:t>Module Introduction</a:t>
            </a:r>
          </a:p>
        </p:txBody>
      </p:sp>
      <p:sp>
        <p:nvSpPr>
          <p:cNvPr id="6" name="Rectangle 1027"/>
          <p:cNvSpPr txBox="1">
            <a:spLocks noChangeArrowheads="1"/>
          </p:cNvSpPr>
          <p:nvPr/>
        </p:nvSpPr>
        <p:spPr>
          <a:xfrm>
            <a:off x="983432" y="1371600"/>
            <a:ext cx="972108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2400" dirty="0">
              <a:solidFill>
                <a:prstClr val="black"/>
              </a:solidFill>
              <a:latin typeface="Arial" panose="020B0604020202020204" pitchFamily="34" charset="0"/>
              <a:cs typeface="Arial" panose="020B0604020202020204" pitchFamily="34" charset="0"/>
            </a:endParaRPr>
          </a:p>
        </p:txBody>
      </p:sp>
      <p:graphicFrame>
        <p:nvGraphicFramePr>
          <p:cNvPr id="8" name="Content Placeholder 2">
            <a:extLst>
              <a:ext uri="{FF2B5EF4-FFF2-40B4-BE49-F238E27FC236}">
                <a16:creationId xmlns:a16="http://schemas.microsoft.com/office/drawing/2014/main" id="{CCBC19C8-46E2-BF8B-BA8C-F337DEE9E1A0}"/>
              </a:ext>
            </a:extLst>
          </p:cNvPr>
          <p:cNvGraphicFramePr>
            <a:graphicFrameLocks noGrp="1"/>
          </p:cNvGraphicFramePr>
          <p:nvPr>
            <p:ph idx="1"/>
            <p:extLst>
              <p:ext uri="{D42A27DB-BD31-4B8C-83A1-F6EECF244321}">
                <p14:modId xmlns:p14="http://schemas.microsoft.com/office/powerpoint/2010/main" val="2241407084"/>
              </p:ext>
            </p:extLst>
          </p:nvPr>
        </p:nvGraphicFramePr>
        <p:xfrm>
          <a:off x="301657" y="2881426"/>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13894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F4872-7315-4F07-9517-0C924B067712}"/>
              </a:ext>
            </a:extLst>
          </p:cNvPr>
          <p:cNvSpPr>
            <a:spLocks noGrp="1"/>
          </p:cNvSpPr>
          <p:nvPr>
            <p:ph type="title"/>
          </p:nvPr>
        </p:nvSpPr>
        <p:spPr/>
        <p:txBody>
          <a:bodyPr/>
          <a:lstStyle/>
          <a:p>
            <a:r>
              <a:rPr lang="en-GB" b="1"/>
              <a:t>Student Support Services</a:t>
            </a:r>
          </a:p>
        </p:txBody>
      </p:sp>
      <p:sp>
        <p:nvSpPr>
          <p:cNvPr id="3" name="Content Placeholder 2">
            <a:extLst>
              <a:ext uri="{FF2B5EF4-FFF2-40B4-BE49-F238E27FC236}">
                <a16:creationId xmlns:a16="http://schemas.microsoft.com/office/drawing/2014/main" id="{31F759A4-8A7E-4CC2-804A-2374CE7D5DB0}"/>
              </a:ext>
            </a:extLst>
          </p:cNvPr>
          <p:cNvSpPr>
            <a:spLocks noGrp="1"/>
          </p:cNvSpPr>
          <p:nvPr>
            <p:ph idx="1"/>
          </p:nvPr>
        </p:nvSpPr>
        <p:spPr/>
        <p:txBody>
          <a:bodyPr>
            <a:normAutofit/>
          </a:bodyPr>
          <a:lstStyle/>
          <a:p>
            <a:r>
              <a:rPr lang="en-GB" dirty="0"/>
              <a:t>Support with academic writing</a:t>
            </a:r>
          </a:p>
          <a:p>
            <a:r>
              <a:rPr lang="en-GB" dirty="0"/>
              <a:t>Study skills</a:t>
            </a:r>
          </a:p>
          <a:p>
            <a:r>
              <a:rPr lang="en-GB" dirty="0"/>
              <a:t>Counselling services</a:t>
            </a:r>
          </a:p>
          <a:p>
            <a:r>
              <a:rPr lang="en-GB" dirty="0"/>
              <a:t>Extenuating Circumstances</a:t>
            </a:r>
          </a:p>
          <a:p>
            <a:r>
              <a:rPr lang="en-GB" dirty="0"/>
              <a:t>Full details on the Hwb</a:t>
            </a:r>
          </a:p>
          <a:p>
            <a:pPr marL="0" indent="0">
              <a:buNone/>
            </a:pPr>
            <a:endParaRPr lang="en-GB" dirty="0"/>
          </a:p>
          <a:p>
            <a:pPr marL="0" indent="0" algn="ctr">
              <a:buNone/>
            </a:pPr>
            <a:r>
              <a:rPr lang="en-GB" dirty="0"/>
              <a:t>Any issues – you are welcome to contact me in the first instance.</a:t>
            </a:r>
          </a:p>
        </p:txBody>
      </p:sp>
    </p:spTree>
    <p:extLst>
      <p:ext uri="{BB962C8B-B14F-4D97-AF65-F5344CB8AC3E}">
        <p14:creationId xmlns:p14="http://schemas.microsoft.com/office/powerpoint/2010/main" val="3506735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63AC9-07A8-4AAA-BB3A-8DF929C7FC08}"/>
              </a:ext>
            </a:extLst>
          </p:cNvPr>
          <p:cNvSpPr>
            <a:spLocks noGrp="1"/>
          </p:cNvSpPr>
          <p:nvPr>
            <p:ph type="title"/>
          </p:nvPr>
        </p:nvSpPr>
        <p:spPr/>
        <p:txBody>
          <a:bodyPr/>
          <a:lstStyle/>
          <a:p>
            <a:r>
              <a:rPr lang="en-GB" b="1"/>
              <a:t>Student Conduct</a:t>
            </a:r>
          </a:p>
        </p:txBody>
      </p:sp>
      <p:sp>
        <p:nvSpPr>
          <p:cNvPr id="3" name="Content Placeholder 2">
            <a:extLst>
              <a:ext uri="{FF2B5EF4-FFF2-40B4-BE49-F238E27FC236}">
                <a16:creationId xmlns:a16="http://schemas.microsoft.com/office/drawing/2014/main" id="{B1BD957C-6666-4E7C-B20F-A32BF54EF328}"/>
              </a:ext>
            </a:extLst>
          </p:cNvPr>
          <p:cNvSpPr>
            <a:spLocks noGrp="1"/>
          </p:cNvSpPr>
          <p:nvPr>
            <p:ph idx="1"/>
          </p:nvPr>
        </p:nvSpPr>
        <p:spPr/>
        <p:txBody>
          <a:bodyPr/>
          <a:lstStyle/>
          <a:p>
            <a:r>
              <a:rPr lang="en-GB" dirty="0"/>
              <a:t>Student Charter and Code of Conduct</a:t>
            </a:r>
          </a:p>
          <a:p>
            <a:r>
              <a:rPr lang="en-GB" dirty="0">
                <a:hlinkClick r:id="rId3"/>
              </a:rPr>
              <a:t>Student Charter | UWTSD</a:t>
            </a:r>
            <a:endParaRPr lang="en-GB" dirty="0"/>
          </a:p>
          <a:p>
            <a:r>
              <a:rPr lang="en-GB" dirty="0">
                <a:hlinkClick r:id="rId4"/>
              </a:rPr>
              <a:t>UWTSD Strategic Equality Plan Update – Sept 2021 – YouTube</a:t>
            </a:r>
            <a:endParaRPr lang="en-GB" dirty="0"/>
          </a:p>
          <a:p>
            <a:r>
              <a:rPr lang="en-GB" dirty="0"/>
              <a:t>Use of AI in assessments</a:t>
            </a:r>
          </a:p>
        </p:txBody>
      </p:sp>
    </p:spTree>
    <p:extLst>
      <p:ext uri="{BB962C8B-B14F-4D97-AF65-F5344CB8AC3E}">
        <p14:creationId xmlns:p14="http://schemas.microsoft.com/office/powerpoint/2010/main" val="2792676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D7C6C-2DEC-6328-F0B2-24162B6B2DB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6ECA934-8A02-8F99-42B0-FB5674240566}"/>
              </a:ext>
            </a:extLst>
          </p:cNvPr>
          <p:cNvSpPr>
            <a:spLocks noGrp="1"/>
          </p:cNvSpPr>
          <p:nvPr>
            <p:ph idx="1"/>
          </p:nvPr>
        </p:nvSpPr>
        <p:spPr/>
        <p:txBody>
          <a:bodyPr/>
          <a:lstStyle/>
          <a:p>
            <a:endParaRPr lang="en-GB"/>
          </a:p>
        </p:txBody>
      </p:sp>
      <p:pic>
        <p:nvPicPr>
          <p:cNvPr id="4" name="General Allowable Uses Eng 720 (1)">
            <a:hlinkClick r:id="" action="ppaction://media"/>
            <a:extLst>
              <a:ext uri="{FF2B5EF4-FFF2-40B4-BE49-F238E27FC236}">
                <a16:creationId xmlns:a16="http://schemas.microsoft.com/office/drawing/2014/main" id="{0D93A38F-70B0-DC6D-7D0C-1EED7EAD627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614193" y="846138"/>
            <a:ext cx="6963613" cy="3917032"/>
          </a:xfrm>
          <a:prstGeom prst="rect">
            <a:avLst/>
          </a:prstGeom>
          <a:noFill/>
        </p:spPr>
      </p:pic>
    </p:spTree>
    <p:extLst>
      <p:ext uri="{BB962C8B-B14F-4D97-AF65-F5344CB8AC3E}">
        <p14:creationId xmlns:p14="http://schemas.microsoft.com/office/powerpoint/2010/main" val="1758608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961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219" y="365125"/>
            <a:ext cx="11481847" cy="1325563"/>
          </a:xfrm>
        </p:spPr>
        <p:txBody>
          <a:bodyPr anchor="ctr">
            <a:normAutofit/>
          </a:bodyPr>
          <a:lstStyle/>
          <a:p>
            <a:r>
              <a:rPr lang="en-GB" b="1"/>
              <a:t>Expectations</a:t>
            </a:r>
          </a:p>
        </p:txBody>
      </p:sp>
      <p:sp>
        <p:nvSpPr>
          <p:cNvPr id="6" name="Rectangle 1027"/>
          <p:cNvSpPr txBox="1">
            <a:spLocks noChangeArrowheads="1"/>
          </p:cNvSpPr>
          <p:nvPr/>
        </p:nvSpPr>
        <p:spPr>
          <a:xfrm>
            <a:off x="2103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graphicFrame>
        <p:nvGraphicFramePr>
          <p:cNvPr id="8" name="Content Placeholder 2">
            <a:extLst>
              <a:ext uri="{FF2B5EF4-FFF2-40B4-BE49-F238E27FC236}">
                <a16:creationId xmlns:a16="http://schemas.microsoft.com/office/drawing/2014/main" id="{3601B365-FC67-9F71-7F98-9E570A853607}"/>
              </a:ext>
            </a:extLst>
          </p:cNvPr>
          <p:cNvGraphicFramePr>
            <a:graphicFrameLocks noGrp="1"/>
          </p:cNvGraphicFramePr>
          <p:nvPr>
            <p:ph idx="1"/>
            <p:extLst>
              <p:ext uri="{D42A27DB-BD31-4B8C-83A1-F6EECF244321}">
                <p14:modId xmlns:p14="http://schemas.microsoft.com/office/powerpoint/2010/main" val="2561090127"/>
              </p:ext>
            </p:extLst>
          </p:nvPr>
        </p:nvGraphicFramePr>
        <p:xfrm>
          <a:off x="609600" y="1600201"/>
          <a:ext cx="10972800" cy="3917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601887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E3F46-A17E-6F9B-01C9-D21ACC7173E9}"/>
              </a:ext>
            </a:extLst>
          </p:cNvPr>
          <p:cNvSpPr>
            <a:spLocks noGrp="1"/>
          </p:cNvSpPr>
          <p:nvPr>
            <p:ph type="title"/>
          </p:nvPr>
        </p:nvSpPr>
        <p:spPr>
          <a:xfrm>
            <a:off x="358219" y="365125"/>
            <a:ext cx="11481847" cy="1325563"/>
          </a:xfrm>
        </p:spPr>
        <p:txBody>
          <a:bodyPr anchor="ctr">
            <a:normAutofit/>
          </a:bodyPr>
          <a:lstStyle/>
          <a:p>
            <a:r>
              <a:rPr lang="en-GB" dirty="0"/>
              <a:t>Group work</a:t>
            </a:r>
          </a:p>
        </p:txBody>
      </p:sp>
      <p:sp>
        <p:nvSpPr>
          <p:cNvPr id="3" name="Subtitle 2">
            <a:extLst>
              <a:ext uri="{FF2B5EF4-FFF2-40B4-BE49-F238E27FC236}">
                <a16:creationId xmlns:a16="http://schemas.microsoft.com/office/drawing/2014/main" id="{31EA8D21-DDF9-4DEC-83D4-A3F3057E1E89}"/>
              </a:ext>
            </a:extLst>
          </p:cNvPr>
          <p:cNvSpPr>
            <a:spLocks noGrp="1"/>
          </p:cNvSpPr>
          <p:nvPr>
            <p:ph idx="1"/>
          </p:nvPr>
        </p:nvSpPr>
        <p:spPr>
          <a:xfrm>
            <a:off x="609600" y="1600201"/>
            <a:ext cx="10972800" cy="3917032"/>
          </a:xfrm>
        </p:spPr>
        <p:txBody>
          <a:bodyPr>
            <a:normAutofit/>
          </a:bodyPr>
          <a:lstStyle/>
          <a:p>
            <a:endParaRPr lang="en-GB" dirty="0"/>
          </a:p>
        </p:txBody>
      </p:sp>
    </p:spTree>
    <p:extLst>
      <p:ext uri="{BB962C8B-B14F-4D97-AF65-F5344CB8AC3E}">
        <p14:creationId xmlns:p14="http://schemas.microsoft.com/office/powerpoint/2010/main" val="30903470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657" y="1420926"/>
            <a:ext cx="11594969" cy="1325563"/>
          </a:xfrm>
        </p:spPr>
        <p:txBody>
          <a:bodyPr anchor="ctr">
            <a:normAutofit/>
          </a:bodyPr>
          <a:lstStyle/>
          <a:p>
            <a:r>
              <a:rPr lang="en-GB" b="1"/>
              <a:t>Learning outcomes</a:t>
            </a:r>
          </a:p>
        </p:txBody>
      </p:sp>
      <p:sp>
        <p:nvSpPr>
          <p:cNvPr id="6" name="Rectangle 1027"/>
          <p:cNvSpPr txBox="1">
            <a:spLocks noChangeArrowheads="1"/>
          </p:cNvSpPr>
          <p:nvPr/>
        </p:nvSpPr>
        <p:spPr>
          <a:xfrm>
            <a:off x="1199456" y="1417638"/>
            <a:ext cx="1008112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dirty="0">
              <a:latin typeface="Arial" panose="020B0604020202020204" pitchFamily="34" charset="0"/>
              <a:cs typeface="Arial" panose="020B0604020202020204" pitchFamily="34" charset="0"/>
            </a:endParaRPr>
          </a:p>
        </p:txBody>
      </p:sp>
      <p:graphicFrame>
        <p:nvGraphicFramePr>
          <p:cNvPr id="8" name="Content Placeholder 2">
            <a:extLst>
              <a:ext uri="{FF2B5EF4-FFF2-40B4-BE49-F238E27FC236}">
                <a16:creationId xmlns:a16="http://schemas.microsoft.com/office/drawing/2014/main" id="{595AA709-D0CD-A30C-83C7-6EDB55E4C340}"/>
              </a:ext>
            </a:extLst>
          </p:cNvPr>
          <p:cNvGraphicFramePr>
            <a:graphicFrameLocks noGrp="1"/>
          </p:cNvGraphicFramePr>
          <p:nvPr>
            <p:ph idx="1"/>
            <p:extLst>
              <p:ext uri="{D42A27DB-BD31-4B8C-83A1-F6EECF244321}">
                <p14:modId xmlns:p14="http://schemas.microsoft.com/office/powerpoint/2010/main" val="1683610827"/>
              </p:ext>
            </p:extLst>
          </p:nvPr>
        </p:nvGraphicFramePr>
        <p:xfrm>
          <a:off x="301657" y="2881426"/>
          <a:ext cx="11594969" cy="3651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91300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5BE8D-171D-44C5-86B0-0E18E84CAB0C}"/>
              </a:ext>
            </a:extLst>
          </p:cNvPr>
          <p:cNvSpPr>
            <a:spLocks noGrp="1"/>
          </p:cNvSpPr>
          <p:nvPr>
            <p:ph type="title"/>
          </p:nvPr>
        </p:nvSpPr>
        <p:spPr/>
        <p:txBody>
          <a:bodyPr>
            <a:normAutofit/>
          </a:bodyPr>
          <a:lstStyle/>
          <a:p>
            <a:r>
              <a:rPr lang="en-GB" sz="5400" b="1" dirty="0"/>
              <a:t>Assessment</a:t>
            </a:r>
          </a:p>
        </p:txBody>
      </p:sp>
      <p:sp>
        <p:nvSpPr>
          <p:cNvPr id="3" name="Content Placeholder 2">
            <a:extLst>
              <a:ext uri="{FF2B5EF4-FFF2-40B4-BE49-F238E27FC236}">
                <a16:creationId xmlns:a16="http://schemas.microsoft.com/office/drawing/2014/main" id="{E825B2F9-EFAF-4672-915F-C88A872463E6}"/>
              </a:ext>
            </a:extLst>
          </p:cNvPr>
          <p:cNvSpPr>
            <a:spLocks noGrp="1"/>
          </p:cNvSpPr>
          <p:nvPr>
            <p:ph idx="1"/>
          </p:nvPr>
        </p:nvSpPr>
        <p:spPr/>
        <p:txBody>
          <a:bodyPr vert="horz" lIns="91440" tIns="45720" rIns="91440" bIns="45720" numCol="2" rtlCol="0">
            <a:normAutofit/>
          </a:bodyPr>
          <a:lstStyle/>
          <a:p>
            <a:pPr marL="0" indent="0">
              <a:buNone/>
            </a:pPr>
            <a:r>
              <a:rPr lang="en-GB" sz="2400" dirty="0"/>
              <a:t>Part 1</a:t>
            </a:r>
          </a:p>
          <a:p>
            <a:r>
              <a:rPr lang="en-GB" sz="2400" dirty="0"/>
              <a:t>Reflective Report</a:t>
            </a:r>
          </a:p>
          <a:p>
            <a:r>
              <a:rPr lang="en-GB" sz="2400" dirty="0"/>
              <a:t>1,000 words</a:t>
            </a:r>
          </a:p>
          <a:p>
            <a:r>
              <a:rPr lang="en-GB" sz="2400" dirty="0"/>
              <a:t>Due: 26/06/26</a:t>
            </a:r>
          </a:p>
          <a:p>
            <a:r>
              <a:rPr lang="en-GB" sz="2400" dirty="0"/>
              <a:t>See Pages 8-11 of the Module handbook</a:t>
            </a:r>
          </a:p>
          <a:p>
            <a:r>
              <a:rPr lang="en-GB" sz="2400" dirty="0"/>
              <a:t>Answer the questions using appropriate academic writing &amp; referencing</a:t>
            </a:r>
          </a:p>
          <a:p>
            <a:endParaRPr lang="en-GB" sz="2400" dirty="0">
              <a:cs typeface="Calibri"/>
            </a:endParaRPr>
          </a:p>
          <a:p>
            <a:pPr marL="0" indent="0">
              <a:buNone/>
            </a:pPr>
            <a:r>
              <a:rPr lang="en-GB" sz="2400" dirty="0"/>
              <a:t>Assignment 2</a:t>
            </a:r>
          </a:p>
          <a:p>
            <a:r>
              <a:rPr lang="en-GB" sz="2400" dirty="0"/>
              <a:t>Group Presentation</a:t>
            </a:r>
          </a:p>
          <a:p>
            <a:r>
              <a:rPr lang="en-GB" sz="2400" dirty="0"/>
              <a:t>5 minutes per person</a:t>
            </a:r>
          </a:p>
          <a:p>
            <a:r>
              <a:rPr lang="en-GB" sz="2400" dirty="0"/>
              <a:t>Dates: w/c 29/06/26	 </a:t>
            </a:r>
          </a:p>
          <a:p>
            <a:r>
              <a:rPr lang="en-GB" sz="2400" dirty="0"/>
              <a:t>See Pages 8-11 of Module handbook</a:t>
            </a:r>
          </a:p>
          <a:p>
            <a:r>
              <a:rPr lang="en-GB" sz="2400" dirty="0"/>
              <a:t>Develop a team; presentation on how you did this and what you have learnt</a:t>
            </a:r>
          </a:p>
        </p:txBody>
      </p:sp>
    </p:spTree>
    <p:extLst>
      <p:ext uri="{BB962C8B-B14F-4D97-AF65-F5344CB8AC3E}">
        <p14:creationId xmlns:p14="http://schemas.microsoft.com/office/powerpoint/2010/main" val="1666141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1FC31-F819-EE43-072D-715284BB94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83727B-08D3-A70E-1D67-867DFA8F60EE}"/>
              </a:ext>
            </a:extLst>
          </p:cNvPr>
          <p:cNvSpPr>
            <a:spLocks noGrp="1"/>
          </p:cNvSpPr>
          <p:nvPr>
            <p:ph type="title"/>
          </p:nvPr>
        </p:nvSpPr>
        <p:spPr/>
        <p:txBody>
          <a:bodyPr vert="horz" lIns="91440" tIns="45720" rIns="91440" bIns="45720" rtlCol="0" anchor="ctr">
            <a:normAutofit/>
          </a:bodyPr>
          <a:lstStyle/>
          <a:p>
            <a:endParaRPr lang="en-GB" dirty="0"/>
          </a:p>
        </p:txBody>
      </p:sp>
      <p:sp>
        <p:nvSpPr>
          <p:cNvPr id="3" name="Content Placeholder 2">
            <a:extLst>
              <a:ext uri="{FF2B5EF4-FFF2-40B4-BE49-F238E27FC236}">
                <a16:creationId xmlns:a16="http://schemas.microsoft.com/office/drawing/2014/main" id="{0B0507B4-F0E0-40F1-E27B-E8B5ED58B49A}"/>
              </a:ext>
            </a:extLst>
          </p:cNvPr>
          <p:cNvSpPr>
            <a:spLocks noGrp="1"/>
          </p:cNvSpPr>
          <p:nvPr>
            <p:ph idx="1"/>
          </p:nvPr>
        </p:nvSpPr>
        <p:spPr>
          <a:xfrm>
            <a:off x="358219" y="452761"/>
            <a:ext cx="11224181" cy="4948798"/>
          </a:xfrm>
        </p:spPr>
        <p:txBody>
          <a:bodyPr/>
          <a:lstStyle/>
          <a:p>
            <a:endParaRPr lang="en-GB" dirty="0"/>
          </a:p>
        </p:txBody>
      </p:sp>
      <p:sp>
        <p:nvSpPr>
          <p:cNvPr id="6" name="Rectangle 1027">
            <a:extLst>
              <a:ext uri="{FF2B5EF4-FFF2-40B4-BE49-F238E27FC236}">
                <a16:creationId xmlns:a16="http://schemas.microsoft.com/office/drawing/2014/main" id="{E6ED4053-CEA7-009A-8268-A19BCCF67243}"/>
              </a:ext>
            </a:extLst>
          </p:cNvPr>
          <p:cNvSpPr txBox="1">
            <a:spLocks noChangeArrowheads="1"/>
          </p:cNvSpPr>
          <p:nvPr/>
        </p:nvSpPr>
        <p:spPr>
          <a:xfrm>
            <a:off x="609600" y="1109709"/>
            <a:ext cx="11582400" cy="440752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Aft>
                <a:spcPts val="1000"/>
              </a:spcAft>
              <a:buNone/>
            </a:pPr>
            <a:r>
              <a:rPr lang="en-US" sz="2700" b="1" dirty="0">
                <a:effectLst/>
              </a:rPr>
              <a:t>MODULE HANDBOOK</a:t>
            </a:r>
          </a:p>
          <a:p>
            <a:pPr marL="0" indent="0">
              <a:lnSpc>
                <a:spcPct val="90000"/>
              </a:lnSpc>
              <a:spcAft>
                <a:spcPts val="1000"/>
              </a:spcAft>
              <a:buNone/>
            </a:pPr>
            <a:r>
              <a:rPr lang="en-US" sz="2700" b="1" dirty="0">
                <a:effectLst/>
              </a:rPr>
              <a:t>Certificate of Higher Education in Employability Skills</a:t>
            </a:r>
            <a:endParaRPr lang="en-US" sz="2700" dirty="0">
              <a:effectLst/>
            </a:endParaRPr>
          </a:p>
          <a:p>
            <a:pPr marL="0" indent="0">
              <a:lnSpc>
                <a:spcPct val="90000"/>
              </a:lnSpc>
              <a:spcAft>
                <a:spcPts val="1000"/>
              </a:spcAft>
              <a:buNone/>
            </a:pPr>
            <a:r>
              <a:rPr lang="en-US" sz="2700" b="1" dirty="0">
                <a:effectLst/>
              </a:rPr>
              <a:t>LEVEL 4 </a:t>
            </a:r>
            <a:endParaRPr lang="en-US" sz="2700" dirty="0">
              <a:effectLst/>
            </a:endParaRPr>
          </a:p>
          <a:p>
            <a:pPr marL="0" indent="0">
              <a:lnSpc>
                <a:spcPct val="90000"/>
              </a:lnSpc>
              <a:spcAft>
                <a:spcPts val="1000"/>
              </a:spcAft>
              <a:buNone/>
            </a:pPr>
            <a:r>
              <a:rPr lang="en-US" sz="2700" b="1" dirty="0">
                <a:effectLst/>
              </a:rPr>
              <a:t>Effective Team Working and Communication (BMSW4009)</a:t>
            </a:r>
            <a:endParaRPr lang="en-US" sz="2700" dirty="0">
              <a:effectLst/>
            </a:endParaRPr>
          </a:p>
          <a:p>
            <a:pPr marL="0" indent="0">
              <a:lnSpc>
                <a:spcPct val="90000"/>
              </a:lnSpc>
              <a:spcAft>
                <a:spcPts val="1000"/>
              </a:spcAft>
              <a:buNone/>
            </a:pPr>
            <a:r>
              <a:rPr lang="en-US" sz="2700" b="1" dirty="0">
                <a:effectLst/>
              </a:rPr>
              <a:t>Lecturer: Rhiannon Akers/Melanie Squire</a:t>
            </a:r>
            <a:endParaRPr lang="en-US" sz="2700" dirty="0">
              <a:effectLst/>
            </a:endParaRPr>
          </a:p>
          <a:p>
            <a:pPr marL="0" indent="0">
              <a:lnSpc>
                <a:spcPct val="90000"/>
              </a:lnSpc>
              <a:spcAft>
                <a:spcPts val="1000"/>
              </a:spcAft>
              <a:buNone/>
            </a:pPr>
            <a:r>
              <a:rPr lang="en-US" sz="2700" b="1" dirty="0">
                <a:effectLst/>
              </a:rPr>
              <a:t>Email: </a:t>
            </a:r>
            <a:r>
              <a:rPr lang="en-US" sz="2700" b="1" dirty="0"/>
              <a:t>r.akers</a:t>
            </a:r>
            <a:r>
              <a:rPr lang="en-US" sz="2700" b="1" dirty="0">
                <a:effectLst/>
              </a:rPr>
              <a:t>@uwtsd.ac.uk/m.squire@uwtsd.ac.uk</a:t>
            </a:r>
            <a:endParaRPr lang="en-US" sz="2700" dirty="0">
              <a:effectLst/>
            </a:endParaRPr>
          </a:p>
        </p:txBody>
      </p:sp>
    </p:spTree>
    <p:extLst>
      <p:ext uri="{BB962C8B-B14F-4D97-AF65-F5344CB8AC3E}">
        <p14:creationId xmlns:p14="http://schemas.microsoft.com/office/powerpoint/2010/main" val="11561634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tical Scroll 2">
            <a:extLst>
              <a:ext uri="{FF2B5EF4-FFF2-40B4-BE49-F238E27FC236}">
                <a16:creationId xmlns:a16="http://schemas.microsoft.com/office/drawing/2014/main" id="{2EC0E9A9-EB06-5CA4-1AFA-D3609C074D34}"/>
              </a:ext>
            </a:extLst>
          </p:cNvPr>
          <p:cNvSpPr/>
          <p:nvPr/>
        </p:nvSpPr>
        <p:spPr>
          <a:xfrm>
            <a:off x="690881" y="772160"/>
            <a:ext cx="6847840" cy="4490720"/>
          </a:xfrm>
          <a:prstGeom prst="verticalScroll">
            <a:avLst/>
          </a:prstGeom>
          <a:solidFill>
            <a:schemeClr val="accent3">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6600" dirty="0">
                <a:solidFill>
                  <a:schemeClr val="tx1"/>
                </a:solidFill>
                <a:latin typeface="Arial"/>
                <a:cs typeface="Arial"/>
              </a:rPr>
              <a:t>There is nowt so queer as folk</a:t>
            </a:r>
            <a:endParaRPr lang="en-US" sz="6600" dirty="0">
              <a:solidFill>
                <a:schemeClr val="tx1"/>
              </a:solidFill>
              <a:latin typeface="Arial"/>
              <a:cs typeface="Arial"/>
            </a:endParaRPr>
          </a:p>
        </p:txBody>
      </p:sp>
      <p:sp>
        <p:nvSpPr>
          <p:cNvPr id="4" name="TextBox 3">
            <a:extLst>
              <a:ext uri="{FF2B5EF4-FFF2-40B4-BE49-F238E27FC236}">
                <a16:creationId xmlns:a16="http://schemas.microsoft.com/office/drawing/2014/main" id="{C6DE60A1-3266-F5C6-BC3D-7DC579E16CE1}"/>
              </a:ext>
            </a:extLst>
          </p:cNvPr>
          <p:cNvSpPr txBox="1"/>
          <p:nvPr/>
        </p:nvSpPr>
        <p:spPr>
          <a:xfrm>
            <a:off x="8035636" y="2367170"/>
            <a:ext cx="3129280" cy="2123658"/>
          </a:xfrm>
          <a:prstGeom prst="rect">
            <a:avLst/>
          </a:prstGeom>
          <a:noFill/>
        </p:spPr>
        <p:txBody>
          <a:bodyPr wrap="square" rtlCol="0">
            <a:spAutoFit/>
          </a:bodyPr>
          <a:lstStyle/>
          <a:p>
            <a:pPr algn="ctr"/>
            <a:r>
              <a:rPr lang="en-GB" sz="4400" dirty="0">
                <a:latin typeface="Arial" panose="020B0604020202020204" pitchFamily="34" charset="0"/>
                <a:cs typeface="Arial" panose="020B0604020202020204" pitchFamily="34" charset="0"/>
              </a:rPr>
              <a:t>Sheffield (Yorkshire) expression</a:t>
            </a:r>
          </a:p>
        </p:txBody>
      </p:sp>
      <p:sp>
        <p:nvSpPr>
          <p:cNvPr id="2" name="Title 1">
            <a:extLst>
              <a:ext uri="{FF2B5EF4-FFF2-40B4-BE49-F238E27FC236}">
                <a16:creationId xmlns:a16="http://schemas.microsoft.com/office/drawing/2014/main" id="{DF43D107-6EFA-5F81-F2FC-358F2511E504}"/>
              </a:ext>
            </a:extLst>
          </p:cNvPr>
          <p:cNvSpPr>
            <a:spLocks noGrp="1"/>
          </p:cNvSpPr>
          <p:nvPr>
            <p:ph type="title"/>
          </p:nvPr>
        </p:nvSpPr>
        <p:spPr/>
        <p:txBody>
          <a:bodyPr/>
          <a:lstStyle/>
          <a:p>
            <a:endParaRPr lang="en-GB"/>
          </a:p>
        </p:txBody>
      </p:sp>
      <p:sp>
        <p:nvSpPr>
          <p:cNvPr id="5" name="Content Placeholder 4">
            <a:extLst>
              <a:ext uri="{FF2B5EF4-FFF2-40B4-BE49-F238E27FC236}">
                <a16:creationId xmlns:a16="http://schemas.microsoft.com/office/drawing/2014/main" id="{633B6F21-C686-4626-8086-A3A2327AD5D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73352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268B0-DCB9-69A8-567A-18D52A7ED6DE}"/>
              </a:ext>
            </a:extLst>
          </p:cNvPr>
          <p:cNvSpPr>
            <a:spLocks noGrp="1"/>
          </p:cNvSpPr>
          <p:nvPr>
            <p:ph type="title"/>
          </p:nvPr>
        </p:nvSpPr>
        <p:spPr/>
        <p:txBody>
          <a:bodyPr/>
          <a:lstStyle/>
          <a:p>
            <a:pPr algn="l"/>
            <a:r>
              <a:rPr lang="en-GB" dirty="0">
                <a:latin typeface="Arial"/>
                <a:cs typeface="Arial"/>
              </a:rPr>
              <a:t>What do we know about people:</a:t>
            </a:r>
          </a:p>
        </p:txBody>
      </p:sp>
      <p:sp>
        <p:nvSpPr>
          <p:cNvPr id="3" name="Content Placeholder 2">
            <a:extLst>
              <a:ext uri="{FF2B5EF4-FFF2-40B4-BE49-F238E27FC236}">
                <a16:creationId xmlns:a16="http://schemas.microsoft.com/office/drawing/2014/main" id="{2D88C16C-295D-8725-C1CD-BA677B3928E8}"/>
              </a:ext>
            </a:extLst>
          </p:cNvPr>
          <p:cNvSpPr>
            <a:spLocks noGrp="1"/>
          </p:cNvSpPr>
          <p:nvPr>
            <p:ph idx="1"/>
          </p:nvPr>
        </p:nvSpPr>
        <p:spPr/>
        <p:txBody>
          <a:bodyPr/>
          <a:lstStyle/>
          <a:p>
            <a:endParaRPr lang="en-GB"/>
          </a:p>
        </p:txBody>
      </p:sp>
      <p:sp>
        <p:nvSpPr>
          <p:cNvPr id="4" name="Rounded Rectangle 3">
            <a:extLst>
              <a:ext uri="{FF2B5EF4-FFF2-40B4-BE49-F238E27FC236}">
                <a16:creationId xmlns:a16="http://schemas.microsoft.com/office/drawing/2014/main" id="{371ECC71-192F-768D-98FB-C42FCC667372}"/>
              </a:ext>
            </a:extLst>
          </p:cNvPr>
          <p:cNvSpPr/>
          <p:nvPr/>
        </p:nvSpPr>
        <p:spPr>
          <a:xfrm>
            <a:off x="1055440" y="3060999"/>
            <a:ext cx="3744416" cy="864096"/>
          </a:xfrm>
          <a:prstGeom prst="roundRect">
            <a:avLst/>
          </a:prstGeom>
          <a:solidFill>
            <a:schemeClr val="accent1">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Arial"/>
                <a:cs typeface="Arial"/>
              </a:rPr>
              <a:t>We are all weird</a:t>
            </a:r>
          </a:p>
        </p:txBody>
      </p:sp>
      <p:sp>
        <p:nvSpPr>
          <p:cNvPr id="7" name="Rounded Rectangle 6">
            <a:extLst>
              <a:ext uri="{FF2B5EF4-FFF2-40B4-BE49-F238E27FC236}">
                <a16:creationId xmlns:a16="http://schemas.microsoft.com/office/drawing/2014/main" id="{1C5B32EB-E495-59AC-C8EA-80B46C16FA0B}"/>
              </a:ext>
            </a:extLst>
          </p:cNvPr>
          <p:cNvSpPr/>
          <p:nvPr/>
        </p:nvSpPr>
        <p:spPr>
          <a:xfrm>
            <a:off x="1552783" y="4365104"/>
            <a:ext cx="3744416" cy="864096"/>
          </a:xfrm>
          <a:prstGeom prst="roundRect">
            <a:avLst/>
          </a:prstGeom>
          <a:solidFill>
            <a:schemeClr val="accent4">
              <a:lumMod val="40000"/>
              <a:lumOff val="60000"/>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Arial"/>
                <a:cs typeface="Arial"/>
              </a:rPr>
              <a:t>We keep changing</a:t>
            </a:r>
          </a:p>
        </p:txBody>
      </p:sp>
      <p:sp>
        <p:nvSpPr>
          <p:cNvPr id="8" name="Rounded Rectangle 7">
            <a:extLst>
              <a:ext uri="{FF2B5EF4-FFF2-40B4-BE49-F238E27FC236}">
                <a16:creationId xmlns:a16="http://schemas.microsoft.com/office/drawing/2014/main" id="{579F16DF-B7E2-AE09-2151-7D18A2F3A767}"/>
              </a:ext>
            </a:extLst>
          </p:cNvPr>
          <p:cNvSpPr/>
          <p:nvPr/>
        </p:nvSpPr>
        <p:spPr>
          <a:xfrm>
            <a:off x="609600" y="1477991"/>
            <a:ext cx="3744416" cy="1142999"/>
          </a:xfrm>
          <a:prstGeom prst="roundRect">
            <a:avLst/>
          </a:prstGeom>
          <a:solidFill>
            <a:schemeClr val="accent3">
              <a:lumMod val="40000"/>
              <a:lumOff val="60000"/>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Arial"/>
                <a:cs typeface="Arial"/>
              </a:rPr>
              <a:t>We are shaped by our surroundings</a:t>
            </a:r>
          </a:p>
        </p:txBody>
      </p:sp>
      <p:sp>
        <p:nvSpPr>
          <p:cNvPr id="9" name="Rounded Rectangle 8">
            <a:extLst>
              <a:ext uri="{FF2B5EF4-FFF2-40B4-BE49-F238E27FC236}">
                <a16:creationId xmlns:a16="http://schemas.microsoft.com/office/drawing/2014/main" id="{FD6435D2-55F5-C4A5-3A7B-6460AF5EB842}"/>
              </a:ext>
            </a:extLst>
          </p:cNvPr>
          <p:cNvSpPr/>
          <p:nvPr/>
        </p:nvSpPr>
        <p:spPr>
          <a:xfrm>
            <a:off x="6312024" y="3060998"/>
            <a:ext cx="4104456" cy="864097"/>
          </a:xfrm>
          <a:prstGeom prst="roundRect">
            <a:avLst/>
          </a:prstGeom>
          <a:solidFill>
            <a:srgbClr val="F47688">
              <a:alpha val="5019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Arial"/>
                <a:cs typeface="Arial"/>
              </a:rPr>
              <a:t>Conflict is inevitable</a:t>
            </a:r>
          </a:p>
        </p:txBody>
      </p:sp>
      <p:sp>
        <p:nvSpPr>
          <p:cNvPr id="10" name="Rounded Rectangle 9">
            <a:extLst>
              <a:ext uri="{FF2B5EF4-FFF2-40B4-BE49-F238E27FC236}">
                <a16:creationId xmlns:a16="http://schemas.microsoft.com/office/drawing/2014/main" id="{8EEE154E-07DA-628B-434F-4C1B7595C8B9}"/>
              </a:ext>
            </a:extLst>
          </p:cNvPr>
          <p:cNvSpPr/>
          <p:nvPr/>
        </p:nvSpPr>
        <p:spPr>
          <a:xfrm>
            <a:off x="5735960" y="1477991"/>
            <a:ext cx="4971317" cy="1142999"/>
          </a:xfrm>
          <a:prstGeom prst="roundRect">
            <a:avLst/>
          </a:prstGeom>
          <a:solidFill>
            <a:schemeClr val="accent6">
              <a:lumMod val="40000"/>
              <a:lumOff val="60000"/>
              <a:alpha val="50196"/>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Arial"/>
                <a:cs typeface="Arial"/>
              </a:rPr>
              <a:t>We have evolved to both compete and collaborate</a:t>
            </a:r>
          </a:p>
        </p:txBody>
      </p:sp>
      <p:sp>
        <p:nvSpPr>
          <p:cNvPr id="11" name="Rounded Rectangle 10">
            <a:extLst>
              <a:ext uri="{FF2B5EF4-FFF2-40B4-BE49-F238E27FC236}">
                <a16:creationId xmlns:a16="http://schemas.microsoft.com/office/drawing/2014/main" id="{E9C7B1C5-CD39-F231-EE27-A95E3B0B4856}"/>
              </a:ext>
            </a:extLst>
          </p:cNvPr>
          <p:cNvSpPr/>
          <p:nvPr/>
        </p:nvSpPr>
        <p:spPr>
          <a:xfrm>
            <a:off x="6744072" y="4365103"/>
            <a:ext cx="5040560" cy="864097"/>
          </a:xfrm>
          <a:prstGeom prst="roundRect">
            <a:avLst/>
          </a:prstGeom>
          <a:solidFill>
            <a:srgbClr val="92D050">
              <a:alpha val="5019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Arial"/>
                <a:cs typeface="Arial"/>
              </a:rPr>
              <a:t>We achieve more together</a:t>
            </a:r>
          </a:p>
        </p:txBody>
      </p:sp>
    </p:spTree>
    <p:extLst>
      <p:ext uri="{BB962C8B-B14F-4D97-AF65-F5344CB8AC3E}">
        <p14:creationId xmlns:p14="http://schemas.microsoft.com/office/powerpoint/2010/main" val="3092812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316EFFC-6976-D4DE-FB9B-D2BE3F1D5964}"/>
              </a:ext>
            </a:extLst>
          </p:cNvPr>
          <p:cNvSpPr txBox="1">
            <a:spLocks/>
          </p:cNvSpPr>
          <p:nvPr/>
        </p:nvSpPr>
        <p:spPr>
          <a:xfrm>
            <a:off x="473868" y="188195"/>
            <a:ext cx="11378162" cy="100336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a:latin typeface="Arial" panose="020B0604020202020204" pitchFamily="34" charset="0"/>
                <a:cs typeface="Arial" panose="020B0604020202020204" pitchFamily="34" charset="0"/>
              </a:rPr>
              <a:t>Why do Relationships matter?</a:t>
            </a:r>
            <a:endParaRPr lang="en-US" sz="4000" i="1" dirty="0">
              <a:latin typeface="Arial" panose="020B0604020202020204" pitchFamily="34" charset="0"/>
              <a:cs typeface="Arial" panose="020B0604020202020204" pitchFamily="34" charset="0"/>
            </a:endParaRPr>
          </a:p>
        </p:txBody>
      </p:sp>
      <p:sp>
        <p:nvSpPr>
          <p:cNvPr id="5" name="Rounded Rectangle 4">
            <a:extLst>
              <a:ext uri="{FF2B5EF4-FFF2-40B4-BE49-F238E27FC236}">
                <a16:creationId xmlns:a16="http://schemas.microsoft.com/office/drawing/2014/main" id="{C286FC6B-46C2-33ED-1BDF-5A855BFD56F1}"/>
              </a:ext>
            </a:extLst>
          </p:cNvPr>
          <p:cNvSpPr/>
          <p:nvPr/>
        </p:nvSpPr>
        <p:spPr bwMode="auto">
          <a:xfrm>
            <a:off x="4291912" y="1191554"/>
            <a:ext cx="3608173" cy="783193"/>
          </a:xfrm>
          <a:prstGeom prst="roundRect">
            <a:avLst/>
          </a:prstGeom>
          <a:solidFill>
            <a:srgbClr val="C6E6A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en-GB" sz="4000" b="0" i="0" u="none" strike="noStrike" cap="none" normalizeH="0" baseline="0" dirty="0">
                <a:ln>
                  <a:noFill/>
                </a:ln>
                <a:solidFill>
                  <a:schemeClr val="tx1"/>
                </a:solidFill>
                <a:effectLst/>
                <a:latin typeface="Arial" charset="0"/>
              </a:rPr>
              <a:t>Outcomes</a:t>
            </a:r>
            <a:endParaRPr kumimoji="0" lang="en-GB" sz="1600" b="0" i="0" u="none" strike="noStrike" cap="none" normalizeH="0" baseline="0" dirty="0">
              <a:ln>
                <a:noFill/>
              </a:ln>
              <a:solidFill>
                <a:schemeClr val="tx1"/>
              </a:solidFill>
              <a:effectLst/>
              <a:latin typeface="Arial" charset="0"/>
            </a:endParaRPr>
          </a:p>
        </p:txBody>
      </p:sp>
      <p:sp>
        <p:nvSpPr>
          <p:cNvPr id="6" name="Rounded Rectangle 5">
            <a:extLst>
              <a:ext uri="{FF2B5EF4-FFF2-40B4-BE49-F238E27FC236}">
                <a16:creationId xmlns:a16="http://schemas.microsoft.com/office/drawing/2014/main" id="{A8922CBB-1266-706F-D78B-81E81E487758}"/>
              </a:ext>
            </a:extLst>
          </p:cNvPr>
          <p:cNvSpPr/>
          <p:nvPr/>
        </p:nvSpPr>
        <p:spPr bwMode="auto">
          <a:xfrm>
            <a:off x="3277646" y="2366175"/>
            <a:ext cx="5770605" cy="783193"/>
          </a:xfrm>
          <a:prstGeom prst="roundRect">
            <a:avLst/>
          </a:prstGeom>
          <a:solidFill>
            <a:srgbClr val="FD8B8B"/>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en-GB" sz="4000" b="0" i="0" u="none" strike="noStrike" cap="none" normalizeH="0" baseline="0" dirty="0">
                <a:ln>
                  <a:noFill/>
                </a:ln>
                <a:solidFill>
                  <a:schemeClr val="tx1"/>
                </a:solidFill>
                <a:effectLst/>
                <a:latin typeface="Arial" charset="0"/>
              </a:rPr>
              <a:t>Actions</a:t>
            </a:r>
          </a:p>
        </p:txBody>
      </p:sp>
      <p:sp>
        <p:nvSpPr>
          <p:cNvPr id="7" name="Rounded Rectangle 6">
            <a:extLst>
              <a:ext uri="{FF2B5EF4-FFF2-40B4-BE49-F238E27FC236}">
                <a16:creationId xmlns:a16="http://schemas.microsoft.com/office/drawing/2014/main" id="{A005CC94-C6B1-CACF-B03C-CBE7708C1084}"/>
              </a:ext>
            </a:extLst>
          </p:cNvPr>
          <p:cNvSpPr/>
          <p:nvPr/>
        </p:nvSpPr>
        <p:spPr bwMode="auto">
          <a:xfrm>
            <a:off x="1900880" y="3540796"/>
            <a:ext cx="8390238" cy="783193"/>
          </a:xfrm>
          <a:prstGeom prst="roundRect">
            <a:avLst/>
          </a:prstGeom>
          <a:solidFill>
            <a:srgbClr val="A3D5E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en-GB" sz="4000" b="0" i="0" u="none" strike="noStrike" cap="none" normalizeH="0" baseline="0" dirty="0">
                <a:ln>
                  <a:noFill/>
                </a:ln>
                <a:solidFill>
                  <a:schemeClr val="tx1"/>
                </a:solidFill>
                <a:effectLst/>
                <a:latin typeface="Arial" charset="0"/>
              </a:rPr>
              <a:t>Opportunities</a:t>
            </a:r>
          </a:p>
        </p:txBody>
      </p:sp>
      <p:sp>
        <p:nvSpPr>
          <p:cNvPr id="8" name="Rounded Rectangle 7">
            <a:extLst>
              <a:ext uri="{FF2B5EF4-FFF2-40B4-BE49-F238E27FC236}">
                <a16:creationId xmlns:a16="http://schemas.microsoft.com/office/drawing/2014/main" id="{203BA489-3F2C-AA2B-F247-F090172AC253}"/>
              </a:ext>
            </a:extLst>
          </p:cNvPr>
          <p:cNvSpPr/>
          <p:nvPr/>
        </p:nvSpPr>
        <p:spPr bwMode="auto">
          <a:xfrm>
            <a:off x="861900" y="4715417"/>
            <a:ext cx="10602096" cy="783193"/>
          </a:xfrm>
          <a:prstGeom prst="roundRect">
            <a:avLst/>
          </a:prstGeom>
          <a:solidFill>
            <a:srgbClr val="EDD1E6"/>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ct val="100000"/>
              </a:lnSpc>
              <a:spcBef>
                <a:spcPct val="50000"/>
              </a:spcBef>
              <a:spcAft>
                <a:spcPct val="0"/>
              </a:spcAft>
              <a:buClrTx/>
              <a:buSzTx/>
              <a:buFontTx/>
              <a:buNone/>
              <a:tabLst/>
            </a:pPr>
            <a:r>
              <a:rPr kumimoji="0" lang="en-GB" sz="4000" b="0" i="0" u="none" strike="noStrike" cap="none" normalizeH="0" baseline="0" dirty="0">
                <a:ln>
                  <a:noFill/>
                </a:ln>
                <a:solidFill>
                  <a:schemeClr val="tx1"/>
                </a:solidFill>
                <a:effectLst/>
                <a:latin typeface="Arial" charset="0"/>
              </a:rPr>
              <a:t>Relationships</a:t>
            </a:r>
          </a:p>
        </p:txBody>
      </p:sp>
      <p:sp>
        <p:nvSpPr>
          <p:cNvPr id="2" name="Title 1">
            <a:extLst>
              <a:ext uri="{FF2B5EF4-FFF2-40B4-BE49-F238E27FC236}">
                <a16:creationId xmlns:a16="http://schemas.microsoft.com/office/drawing/2014/main" id="{50CFE726-AF89-C845-4A98-68D36A125269}"/>
              </a:ext>
            </a:extLst>
          </p:cNvPr>
          <p:cNvSpPr>
            <a:spLocks noGrp="1"/>
          </p:cNvSpPr>
          <p:nvPr>
            <p:ph type="title"/>
          </p:nvPr>
        </p:nvSpPr>
        <p:spPr/>
        <p:txBody>
          <a:bodyPr/>
          <a:lstStyle/>
          <a:p>
            <a:endParaRPr lang="en-GB"/>
          </a:p>
        </p:txBody>
      </p:sp>
      <p:sp>
        <p:nvSpPr>
          <p:cNvPr id="4" name="Content Placeholder 3">
            <a:extLst>
              <a:ext uri="{FF2B5EF4-FFF2-40B4-BE49-F238E27FC236}">
                <a16:creationId xmlns:a16="http://schemas.microsoft.com/office/drawing/2014/main" id="{21DBE46D-C442-3876-6AC4-F571F04639D2}"/>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979947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D8A62-60B3-8789-88C5-F9A625A341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75E2AF-56F1-605B-878D-FDAB73F6DCBC}"/>
              </a:ext>
            </a:extLst>
          </p:cNvPr>
          <p:cNvSpPr>
            <a:spLocks noGrp="1"/>
          </p:cNvSpPr>
          <p:nvPr>
            <p:ph type="title"/>
          </p:nvPr>
        </p:nvSpPr>
        <p:spPr/>
        <p:txBody>
          <a:bodyPr/>
          <a:lstStyle/>
          <a:p>
            <a:pPr algn="l"/>
            <a:r>
              <a:rPr lang="en-GB" dirty="0">
                <a:latin typeface="Arial" panose="020B0604020202020204" pitchFamily="34" charset="0"/>
                <a:cs typeface="Arial" panose="020B0604020202020204" pitchFamily="34" charset="0"/>
              </a:rPr>
              <a:t>Relationships: the building blocks</a:t>
            </a:r>
          </a:p>
        </p:txBody>
      </p:sp>
      <p:sp>
        <p:nvSpPr>
          <p:cNvPr id="5" name="Content Placeholder 4">
            <a:extLst>
              <a:ext uri="{FF2B5EF4-FFF2-40B4-BE49-F238E27FC236}">
                <a16:creationId xmlns:a16="http://schemas.microsoft.com/office/drawing/2014/main" id="{450E6465-1C58-FE94-84E6-89BFA52B104A}"/>
              </a:ext>
            </a:extLst>
          </p:cNvPr>
          <p:cNvSpPr>
            <a:spLocks noGrp="1"/>
          </p:cNvSpPr>
          <p:nvPr>
            <p:ph idx="1"/>
          </p:nvPr>
        </p:nvSpPr>
        <p:spPr/>
        <p:txBody>
          <a:bodyPr/>
          <a:lstStyle/>
          <a:p>
            <a:endParaRPr lang="en-GB"/>
          </a:p>
        </p:txBody>
      </p:sp>
      <p:sp>
        <p:nvSpPr>
          <p:cNvPr id="4" name="Rounded Rectangle 3">
            <a:extLst>
              <a:ext uri="{FF2B5EF4-FFF2-40B4-BE49-F238E27FC236}">
                <a16:creationId xmlns:a16="http://schemas.microsoft.com/office/drawing/2014/main" id="{4B93C14A-8FA1-FB29-7A47-2F40A2F9D91B}"/>
              </a:ext>
            </a:extLst>
          </p:cNvPr>
          <p:cNvSpPr/>
          <p:nvPr/>
        </p:nvSpPr>
        <p:spPr>
          <a:xfrm>
            <a:off x="6960096" y="4237010"/>
            <a:ext cx="4680520" cy="1142999"/>
          </a:xfrm>
          <a:prstGeom prst="roundRect">
            <a:avLst/>
          </a:prstGeom>
          <a:solidFill>
            <a:schemeClr val="accent1">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How much do we trust someone?</a:t>
            </a:r>
          </a:p>
        </p:txBody>
      </p:sp>
      <p:sp>
        <p:nvSpPr>
          <p:cNvPr id="8" name="Rounded Rectangle 7">
            <a:extLst>
              <a:ext uri="{FF2B5EF4-FFF2-40B4-BE49-F238E27FC236}">
                <a16:creationId xmlns:a16="http://schemas.microsoft.com/office/drawing/2014/main" id="{BE2ED1F4-0910-7018-4D58-CBD47C01161F}"/>
              </a:ext>
            </a:extLst>
          </p:cNvPr>
          <p:cNvSpPr/>
          <p:nvPr/>
        </p:nvSpPr>
        <p:spPr>
          <a:xfrm>
            <a:off x="407368" y="1486244"/>
            <a:ext cx="4608512" cy="1142999"/>
          </a:xfrm>
          <a:prstGeom prst="roundRect">
            <a:avLst/>
          </a:prstGeom>
          <a:solidFill>
            <a:schemeClr val="accent3">
              <a:lumMod val="40000"/>
              <a:lumOff val="60000"/>
              <a:alpha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How much do we know someone?</a:t>
            </a:r>
          </a:p>
        </p:txBody>
      </p:sp>
      <p:sp>
        <p:nvSpPr>
          <p:cNvPr id="10" name="Rounded Rectangle 9">
            <a:extLst>
              <a:ext uri="{FF2B5EF4-FFF2-40B4-BE49-F238E27FC236}">
                <a16:creationId xmlns:a16="http://schemas.microsoft.com/office/drawing/2014/main" id="{CB12960B-896C-D78D-37C9-0312A09BA401}"/>
              </a:ext>
            </a:extLst>
          </p:cNvPr>
          <p:cNvSpPr/>
          <p:nvPr/>
        </p:nvSpPr>
        <p:spPr>
          <a:xfrm>
            <a:off x="3805535" y="2863311"/>
            <a:ext cx="4176465" cy="1142999"/>
          </a:xfrm>
          <a:prstGeom prst="roundRect">
            <a:avLst/>
          </a:prstGeom>
          <a:solidFill>
            <a:schemeClr val="accent6">
              <a:lumMod val="40000"/>
              <a:lumOff val="60000"/>
              <a:alpha val="50196"/>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How much do we like someone?</a:t>
            </a:r>
          </a:p>
        </p:txBody>
      </p:sp>
      <p:sp>
        <p:nvSpPr>
          <p:cNvPr id="3" name="TextBox 2">
            <a:extLst>
              <a:ext uri="{FF2B5EF4-FFF2-40B4-BE49-F238E27FC236}">
                <a16:creationId xmlns:a16="http://schemas.microsoft.com/office/drawing/2014/main" id="{694EEF00-7055-D28A-93B7-C944D8694A51}"/>
              </a:ext>
            </a:extLst>
          </p:cNvPr>
          <p:cNvSpPr txBox="1"/>
          <p:nvPr/>
        </p:nvSpPr>
        <p:spPr>
          <a:xfrm>
            <a:off x="8643864" y="1675662"/>
            <a:ext cx="2736304" cy="954107"/>
          </a:xfrm>
          <a:prstGeom prst="rect">
            <a:avLst/>
          </a:prstGeom>
          <a:noFill/>
        </p:spPr>
        <p:txBody>
          <a:bodyPr wrap="square" rtlCol="0">
            <a:spAutoFit/>
          </a:bodyPr>
          <a:lstStyle/>
          <a:p>
            <a:r>
              <a:rPr lang="en-GB" sz="2800" dirty="0"/>
              <a:t>“Enough to get the job done…”</a:t>
            </a:r>
          </a:p>
        </p:txBody>
      </p:sp>
    </p:spTree>
    <p:extLst>
      <p:ext uri="{BB962C8B-B14F-4D97-AF65-F5344CB8AC3E}">
        <p14:creationId xmlns:p14="http://schemas.microsoft.com/office/powerpoint/2010/main" val="2737674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07F03-EE85-4055-C215-87D8EF3C85C0}"/>
              </a:ext>
            </a:extLst>
          </p:cNvPr>
          <p:cNvSpPr>
            <a:spLocks noGrp="1"/>
          </p:cNvSpPr>
          <p:nvPr>
            <p:ph type="title"/>
          </p:nvPr>
        </p:nvSpPr>
        <p:spPr/>
        <p:txBody>
          <a:bodyPr anchor="ctr">
            <a:normAutofit/>
          </a:bodyPr>
          <a:lstStyle/>
          <a:p>
            <a:r>
              <a:rPr lang="en-GB" dirty="0"/>
              <a:t>Why Trust Matters</a:t>
            </a:r>
          </a:p>
        </p:txBody>
      </p:sp>
      <p:sp>
        <p:nvSpPr>
          <p:cNvPr id="3" name="Content Placeholder 2">
            <a:extLst>
              <a:ext uri="{FF2B5EF4-FFF2-40B4-BE49-F238E27FC236}">
                <a16:creationId xmlns:a16="http://schemas.microsoft.com/office/drawing/2014/main" id="{EA77984E-9E99-D151-ABE0-0A838AFC085A}"/>
              </a:ext>
            </a:extLst>
          </p:cNvPr>
          <p:cNvSpPr>
            <a:spLocks noGrp="1"/>
          </p:cNvSpPr>
          <p:nvPr>
            <p:ph idx="1"/>
          </p:nvPr>
        </p:nvSpPr>
        <p:spPr/>
        <p:txBody>
          <a:bodyPr/>
          <a:lstStyle/>
          <a:p>
            <a:endParaRPr lang="en-GB"/>
          </a:p>
        </p:txBody>
      </p:sp>
      <p:pic>
        <p:nvPicPr>
          <p:cNvPr id="4" name="Online Media 3" title="Simon Sinek - Trust vs Performance (Short Video Recap)">
            <a:hlinkClick r:id="" action="ppaction://media"/>
            <a:extLst>
              <a:ext uri="{FF2B5EF4-FFF2-40B4-BE49-F238E27FC236}">
                <a16:creationId xmlns:a16="http://schemas.microsoft.com/office/drawing/2014/main" id="{AE15C451-47F2-2BFC-91B2-2AF94F679951}"/>
              </a:ext>
            </a:extLst>
          </p:cNvPr>
          <p:cNvPicPr>
            <a:picLocks noRot="1" noChangeAspect="1"/>
          </p:cNvPicPr>
          <p:nvPr>
            <a:videoFile r:link="rId1"/>
          </p:nvPr>
        </p:nvPicPr>
        <p:blipFill>
          <a:blip r:embed="rId3"/>
          <a:stretch>
            <a:fillRect/>
          </a:stretch>
        </p:blipFill>
        <p:spPr>
          <a:xfrm>
            <a:off x="2629600" y="1600201"/>
            <a:ext cx="6932800" cy="3917032"/>
          </a:xfrm>
          <a:prstGeom prst="rect">
            <a:avLst/>
          </a:prstGeom>
          <a:noFill/>
        </p:spPr>
      </p:pic>
    </p:spTree>
    <p:extLst>
      <p:ext uri="{BB962C8B-B14F-4D97-AF65-F5344CB8AC3E}">
        <p14:creationId xmlns:p14="http://schemas.microsoft.com/office/powerpoint/2010/main" val="256378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D3FAAE-6B3E-5E26-7335-04643C7933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514D0D-A02D-79DA-8020-155A586439CE}"/>
              </a:ext>
            </a:extLst>
          </p:cNvPr>
          <p:cNvSpPr>
            <a:spLocks noGrp="1"/>
          </p:cNvSpPr>
          <p:nvPr>
            <p:ph type="title"/>
          </p:nvPr>
        </p:nvSpPr>
        <p:spPr/>
        <p:txBody>
          <a:bodyPr/>
          <a:lstStyle/>
          <a:p>
            <a:pPr algn="l"/>
            <a:r>
              <a:rPr lang="en-GB" dirty="0">
                <a:latin typeface="Arial" panose="020B0604020202020204" pitchFamily="34" charset="0"/>
                <a:cs typeface="Arial" panose="020B0604020202020204" pitchFamily="34" charset="0"/>
              </a:rPr>
              <a:t>Valuing Difference</a:t>
            </a:r>
          </a:p>
        </p:txBody>
      </p:sp>
      <p:sp>
        <p:nvSpPr>
          <p:cNvPr id="3" name="Content Placeholder 2">
            <a:extLst>
              <a:ext uri="{FF2B5EF4-FFF2-40B4-BE49-F238E27FC236}">
                <a16:creationId xmlns:a16="http://schemas.microsoft.com/office/drawing/2014/main" id="{AF413950-19DF-58EA-50E4-F5092DA29F91}"/>
              </a:ext>
            </a:extLst>
          </p:cNvPr>
          <p:cNvSpPr>
            <a:spLocks noGrp="1"/>
          </p:cNvSpPr>
          <p:nvPr>
            <p:ph idx="1"/>
          </p:nvPr>
        </p:nvSpPr>
        <p:spPr/>
        <p:txBody>
          <a:bodyPr/>
          <a:lstStyle/>
          <a:p>
            <a:pPr>
              <a:buFont typeface="Courier New" panose="02070309020205020404" pitchFamily="49" charset="0"/>
              <a:buChar char="o"/>
            </a:pPr>
            <a:r>
              <a:rPr lang="en-GB" dirty="0">
                <a:latin typeface="Arial" panose="020B0604020202020204" pitchFamily="34" charset="0"/>
                <a:cs typeface="Arial" panose="020B0604020202020204" pitchFamily="34" charset="0"/>
              </a:rPr>
              <a:t>“Seek first to understand before being understood” - Covey</a:t>
            </a:r>
          </a:p>
          <a:p>
            <a:pPr>
              <a:buFont typeface="Courier New" panose="02070309020205020404" pitchFamily="49" charset="0"/>
              <a:buChar char="o"/>
            </a:pPr>
            <a:r>
              <a:rPr lang="en-GB" dirty="0">
                <a:latin typeface="Arial" panose="020B0604020202020204" pitchFamily="34" charset="0"/>
                <a:cs typeface="Arial" panose="020B0604020202020204" pitchFamily="34" charset="0"/>
              </a:rPr>
              <a:t> Finding middle ground</a:t>
            </a:r>
          </a:p>
          <a:p>
            <a:pPr>
              <a:buFont typeface="Courier New" panose="02070309020205020404" pitchFamily="49" charset="0"/>
              <a:buChar char="o"/>
            </a:pPr>
            <a:r>
              <a:rPr lang="en-GB" dirty="0">
                <a:latin typeface="Arial" panose="020B0604020202020204" pitchFamily="34" charset="0"/>
                <a:cs typeface="Arial" panose="020B0604020202020204" pitchFamily="34" charset="0"/>
              </a:rPr>
              <a:t> Seeing the world from someone else’s perspective</a:t>
            </a:r>
          </a:p>
          <a:p>
            <a:pPr>
              <a:buFont typeface="Courier New" panose="02070309020205020404" pitchFamily="49" charset="0"/>
              <a:buChar char="o"/>
            </a:pPr>
            <a:r>
              <a:rPr lang="en-GB" dirty="0">
                <a:latin typeface="Arial" panose="020B0604020202020204" pitchFamily="34" charset="0"/>
                <a:cs typeface="Arial" panose="020B0604020202020204" pitchFamily="34" charset="0"/>
              </a:rPr>
              <a:t> Walking in their shoes</a:t>
            </a:r>
          </a:p>
          <a:p>
            <a:pPr>
              <a:buFont typeface="Courier New" panose="02070309020205020404" pitchFamily="49" charset="0"/>
              <a:buChar char="o"/>
            </a:pPr>
            <a:r>
              <a:rPr lang="en-GB" dirty="0">
                <a:latin typeface="Arial" panose="020B0604020202020204" pitchFamily="34" charset="0"/>
                <a:cs typeface="Arial" panose="020B0604020202020204" pitchFamily="34" charset="0"/>
              </a:rPr>
              <a:t> Treating people how they want to be treated (no-one else is exactly like you)</a:t>
            </a:r>
          </a:p>
          <a:p>
            <a:endParaRPr lang="en-GB" dirty="0"/>
          </a:p>
        </p:txBody>
      </p:sp>
    </p:spTree>
    <p:extLst>
      <p:ext uri="{BB962C8B-B14F-4D97-AF65-F5344CB8AC3E}">
        <p14:creationId xmlns:p14="http://schemas.microsoft.com/office/powerpoint/2010/main" val="991266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6B9CC-D5DD-2429-DB19-5F388D16052E}"/>
              </a:ext>
            </a:extLst>
          </p:cNvPr>
          <p:cNvSpPr>
            <a:spLocks noGrp="1"/>
          </p:cNvSpPr>
          <p:nvPr>
            <p:ph type="title"/>
          </p:nvPr>
        </p:nvSpPr>
        <p:spPr>
          <a:xfrm>
            <a:off x="358219" y="365125"/>
            <a:ext cx="11481847" cy="1325563"/>
          </a:xfrm>
        </p:spPr>
        <p:txBody>
          <a:bodyPr vert="horz" lIns="91440" tIns="45720" rIns="91440" bIns="45720" rtlCol="0" anchor="ctr">
            <a:normAutofit/>
          </a:bodyPr>
          <a:lstStyle/>
          <a:p>
            <a:pPr marL="0" indent="0">
              <a:spcAft>
                <a:spcPts val="600"/>
              </a:spcAft>
            </a:pPr>
            <a:r>
              <a:rPr lang="en-US"/>
              <a:t>Creating teams…by promoting differences</a:t>
            </a:r>
          </a:p>
        </p:txBody>
      </p:sp>
      <p:graphicFrame>
        <p:nvGraphicFramePr>
          <p:cNvPr id="11" name="Content Placeholder 2">
            <a:extLst>
              <a:ext uri="{FF2B5EF4-FFF2-40B4-BE49-F238E27FC236}">
                <a16:creationId xmlns:a16="http://schemas.microsoft.com/office/drawing/2014/main" id="{CFCE5622-5D52-CDAA-30EA-0749FB6A90D3}"/>
              </a:ext>
            </a:extLst>
          </p:cNvPr>
          <p:cNvGraphicFramePr>
            <a:graphicFrameLocks noGrp="1"/>
          </p:cNvGraphicFramePr>
          <p:nvPr>
            <p:ph idx="1"/>
            <p:extLst>
              <p:ext uri="{D42A27DB-BD31-4B8C-83A1-F6EECF244321}">
                <p14:modId xmlns:p14="http://schemas.microsoft.com/office/powerpoint/2010/main" val="1827815612"/>
              </p:ext>
            </p:extLst>
          </p:nvPr>
        </p:nvGraphicFramePr>
        <p:xfrm>
          <a:off x="609600" y="1600201"/>
          <a:ext cx="10972800" cy="3917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171701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C08A3-22C7-E272-2BD4-7EC7D636FA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338B4B-37CF-8E44-DC5E-48EC84699EBA}"/>
              </a:ext>
            </a:extLst>
          </p:cNvPr>
          <p:cNvSpPr>
            <a:spLocks noGrp="1"/>
          </p:cNvSpPr>
          <p:nvPr>
            <p:ph type="title"/>
          </p:nvPr>
        </p:nvSpPr>
        <p:spPr/>
        <p:txBody>
          <a:bodyPr/>
          <a:lstStyle/>
          <a:p>
            <a:pPr algn="l"/>
            <a:r>
              <a:rPr lang="en-GB" dirty="0">
                <a:latin typeface="Arial" panose="020B0604020202020204" pitchFamily="34" charset="0"/>
                <a:cs typeface="Arial" panose="020B0604020202020204" pitchFamily="34" charset="0"/>
              </a:rPr>
              <a:t>Can you have too much difference?</a:t>
            </a:r>
          </a:p>
        </p:txBody>
      </p:sp>
      <p:sp>
        <p:nvSpPr>
          <p:cNvPr id="3" name="Content Placeholder 2">
            <a:extLst>
              <a:ext uri="{FF2B5EF4-FFF2-40B4-BE49-F238E27FC236}">
                <a16:creationId xmlns:a16="http://schemas.microsoft.com/office/drawing/2014/main" id="{C8CAAB69-D7E8-32BD-3985-24F049CC155C}"/>
              </a:ext>
            </a:extLst>
          </p:cNvPr>
          <p:cNvSpPr>
            <a:spLocks noGrp="1"/>
          </p:cNvSpPr>
          <p:nvPr>
            <p:ph idx="1"/>
          </p:nvPr>
        </p:nvSpPr>
        <p:spPr/>
        <p:txBody>
          <a:bodyPr/>
          <a:lstStyle/>
          <a:p>
            <a:pPr marL="0" indent="0">
              <a:buNone/>
            </a:pPr>
            <a:r>
              <a:rPr lang="en-GB" dirty="0"/>
              <a:t>Discuss in groups of 4-5:</a:t>
            </a:r>
          </a:p>
          <a:p>
            <a:pPr marL="0" indent="0">
              <a:buNone/>
            </a:pPr>
            <a:endParaRPr lang="en-GB" dirty="0"/>
          </a:p>
          <a:p>
            <a:r>
              <a:rPr lang="en-GB" dirty="0"/>
              <a:t>Can people be too individual? </a:t>
            </a:r>
          </a:p>
          <a:p>
            <a:endParaRPr lang="en-GB" dirty="0"/>
          </a:p>
          <a:p>
            <a:r>
              <a:rPr lang="en-GB" dirty="0"/>
              <a:t>What are the dangers of limiting individuals in a team setting? </a:t>
            </a:r>
          </a:p>
        </p:txBody>
      </p:sp>
    </p:spTree>
    <p:extLst>
      <p:ext uri="{BB962C8B-B14F-4D97-AF65-F5344CB8AC3E}">
        <p14:creationId xmlns:p14="http://schemas.microsoft.com/office/powerpoint/2010/main" val="3918691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18F8C-4192-8CFD-400A-383F153174A7}"/>
              </a:ext>
            </a:extLst>
          </p:cNvPr>
          <p:cNvSpPr>
            <a:spLocks noGrp="1"/>
          </p:cNvSpPr>
          <p:nvPr>
            <p:ph type="title"/>
          </p:nvPr>
        </p:nvSpPr>
        <p:spPr/>
        <p:txBody>
          <a:bodyPr/>
          <a:lstStyle/>
          <a:p>
            <a:r>
              <a:rPr lang="en-GB" dirty="0">
                <a:latin typeface="Arial"/>
                <a:cs typeface="Arial"/>
              </a:rPr>
              <a:t>Gestalt/Dialectical Tension</a:t>
            </a:r>
          </a:p>
        </p:txBody>
      </p:sp>
      <p:pic>
        <p:nvPicPr>
          <p:cNvPr id="1026" name="Picture 2" descr="Strike The Balance Between Individual And Team Contributions">
            <a:extLst>
              <a:ext uri="{FF2B5EF4-FFF2-40B4-BE49-F238E27FC236}">
                <a16:creationId xmlns:a16="http://schemas.microsoft.com/office/drawing/2014/main" id="{5023F99E-A5E2-BDF9-9084-F1FDEC440D4A}"/>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2745223" y="1476093"/>
            <a:ext cx="6691745" cy="334587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0AE93E2-AD53-F920-D0A2-8D2CE870A263}"/>
              </a:ext>
            </a:extLst>
          </p:cNvPr>
          <p:cNvSpPr txBox="1"/>
          <p:nvPr/>
        </p:nvSpPr>
        <p:spPr>
          <a:xfrm>
            <a:off x="335360" y="1440870"/>
            <a:ext cx="2088232" cy="3416320"/>
          </a:xfrm>
          <a:prstGeom prst="rect">
            <a:avLst/>
          </a:prstGeom>
          <a:noFill/>
        </p:spPr>
        <p:txBody>
          <a:bodyPr wrap="square" rtlCol="0">
            <a:spAutoFit/>
          </a:bodyPr>
          <a:lstStyle/>
          <a:p>
            <a:pPr algn="ctr"/>
            <a:r>
              <a:rPr lang="en-GB" sz="3600" dirty="0">
                <a:latin typeface="Arial" panose="020B0604020202020204" pitchFamily="34" charset="0"/>
                <a:cs typeface="Arial" panose="020B0604020202020204" pitchFamily="34" charset="0"/>
              </a:rPr>
              <a:t>“Me”</a:t>
            </a:r>
          </a:p>
          <a:p>
            <a:pPr algn="ctr"/>
            <a:endParaRPr lang="en-GB" sz="3600" dirty="0">
              <a:latin typeface="Arial" panose="020B0604020202020204" pitchFamily="34" charset="0"/>
              <a:cs typeface="Arial" panose="020B0604020202020204" pitchFamily="34" charset="0"/>
            </a:endParaRPr>
          </a:p>
          <a:p>
            <a:pPr algn="ctr"/>
            <a:r>
              <a:rPr lang="en-GB" sz="3600" dirty="0">
                <a:latin typeface="Arial" panose="020B0604020202020204" pitchFamily="34" charset="0"/>
                <a:cs typeface="Arial" panose="020B0604020202020204" pitchFamily="34" charset="0"/>
              </a:rPr>
              <a:t>“Master of own ship”</a:t>
            </a:r>
          </a:p>
          <a:p>
            <a:pPr algn="ctr"/>
            <a:endParaRPr lang="en-GB" i="1" dirty="0">
              <a:latin typeface="Arial" panose="020B0604020202020204" pitchFamily="34" charset="0"/>
              <a:cs typeface="Arial" panose="020B0604020202020204" pitchFamily="34" charset="0"/>
            </a:endParaRPr>
          </a:p>
          <a:p>
            <a:pPr algn="ctr"/>
            <a:r>
              <a:rPr lang="en-GB" i="1" dirty="0">
                <a:latin typeface="Arial" panose="020B0604020202020204" pitchFamily="34" charset="0"/>
                <a:cs typeface="Arial" panose="020B0604020202020204" pitchFamily="34" charset="0"/>
              </a:rPr>
              <a:t>Invictus</a:t>
            </a:r>
            <a:r>
              <a:rPr lang="en-GB" dirty="0">
                <a:latin typeface="Arial" panose="020B0604020202020204" pitchFamily="34" charset="0"/>
                <a:cs typeface="Arial" panose="020B0604020202020204" pitchFamily="34" charset="0"/>
              </a:rPr>
              <a:t> – Henley</a:t>
            </a:r>
            <a:endParaRPr lang="en-GB" sz="16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D39DAB58-0F90-1E7F-3787-0EB93B103FB2}"/>
              </a:ext>
            </a:extLst>
          </p:cNvPr>
          <p:cNvSpPr txBox="1"/>
          <p:nvPr/>
        </p:nvSpPr>
        <p:spPr>
          <a:xfrm>
            <a:off x="9768408" y="1417638"/>
            <a:ext cx="2088232" cy="3416320"/>
          </a:xfrm>
          <a:prstGeom prst="rect">
            <a:avLst/>
          </a:prstGeom>
          <a:noFill/>
        </p:spPr>
        <p:txBody>
          <a:bodyPr wrap="square" rtlCol="0">
            <a:spAutoFit/>
          </a:bodyPr>
          <a:lstStyle/>
          <a:p>
            <a:pPr algn="ctr"/>
            <a:r>
              <a:rPr lang="en-GB" sz="3600" dirty="0">
                <a:latin typeface="Arial" panose="020B0604020202020204" pitchFamily="34" charset="0"/>
                <a:cs typeface="Arial" panose="020B0604020202020204" pitchFamily="34" charset="0"/>
              </a:rPr>
              <a:t>“You/Us”</a:t>
            </a:r>
          </a:p>
          <a:p>
            <a:pPr algn="ctr"/>
            <a:endParaRPr lang="en-GB" sz="3600" dirty="0">
              <a:latin typeface="Arial" panose="020B0604020202020204" pitchFamily="34" charset="0"/>
              <a:cs typeface="Arial" panose="020B0604020202020204" pitchFamily="34" charset="0"/>
            </a:endParaRPr>
          </a:p>
          <a:p>
            <a:pPr algn="ctr"/>
            <a:r>
              <a:rPr lang="en-GB" sz="3600" dirty="0">
                <a:latin typeface="Arial" panose="020B0604020202020204" pitchFamily="34" charset="0"/>
                <a:cs typeface="Arial" panose="020B0604020202020204" pitchFamily="34" charset="0"/>
              </a:rPr>
              <a:t>“No man is an island”</a:t>
            </a:r>
          </a:p>
          <a:p>
            <a:pPr algn="ctr"/>
            <a:endParaRPr lang="en-GB" dirty="0">
              <a:latin typeface="Arial" panose="020B0604020202020204" pitchFamily="34" charset="0"/>
              <a:cs typeface="Arial" panose="020B0604020202020204" pitchFamily="34" charset="0"/>
            </a:endParaRPr>
          </a:p>
          <a:p>
            <a:pPr algn="ctr"/>
            <a:r>
              <a:rPr lang="en-GB" dirty="0">
                <a:latin typeface="Arial" panose="020B0604020202020204" pitchFamily="34" charset="0"/>
                <a:cs typeface="Arial" panose="020B0604020202020204" pitchFamily="34" charset="0"/>
              </a:rPr>
              <a:t>J Donne </a:t>
            </a:r>
          </a:p>
        </p:txBody>
      </p:sp>
      <p:sp>
        <p:nvSpPr>
          <p:cNvPr id="6" name="TextBox 5">
            <a:extLst>
              <a:ext uri="{FF2B5EF4-FFF2-40B4-BE49-F238E27FC236}">
                <a16:creationId xmlns:a16="http://schemas.microsoft.com/office/drawing/2014/main" id="{B3BA2DE0-5ED5-55A5-0C0D-FF35123FF33A}"/>
              </a:ext>
            </a:extLst>
          </p:cNvPr>
          <p:cNvSpPr txBox="1"/>
          <p:nvPr/>
        </p:nvSpPr>
        <p:spPr>
          <a:xfrm>
            <a:off x="2755032" y="5085184"/>
            <a:ext cx="6681936" cy="400110"/>
          </a:xfrm>
          <a:prstGeom prst="rect">
            <a:avLst/>
          </a:prstGeom>
          <a:noFill/>
        </p:spPr>
        <p:txBody>
          <a:bodyPr wrap="square" rtlCol="0">
            <a:spAutoFit/>
          </a:bodyPr>
          <a:lstStyle/>
          <a:p>
            <a:pPr algn="ctr"/>
            <a:r>
              <a:rPr lang="en-GB" sz="2000" dirty="0">
                <a:latin typeface="Arial" panose="020B0604020202020204" pitchFamily="34" charset="0"/>
                <a:cs typeface="Arial" panose="020B0604020202020204" pitchFamily="34" charset="0"/>
              </a:rPr>
              <a:t>Both are true and their focus and force are ever changing</a:t>
            </a:r>
          </a:p>
        </p:txBody>
      </p:sp>
    </p:spTree>
    <p:extLst>
      <p:ext uri="{BB962C8B-B14F-4D97-AF65-F5344CB8AC3E}">
        <p14:creationId xmlns:p14="http://schemas.microsoft.com/office/powerpoint/2010/main" val="1484791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fade">
                                      <p:cBhvr>
                                        <p:cTn id="10" dur="500"/>
                                        <p:tgtEl>
                                          <p:spTgt spid="4">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animEffect transition="in" filter="fade">
                                      <p:cBhvr>
                                        <p:cTn id="13" dur="500"/>
                                        <p:tgtEl>
                                          <p:spTgt spid="4">
                                            <p:txEl>
                                              <p:pRg st="4" end="4"/>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500"/>
                                        <p:tgtEl>
                                          <p:spTgt spid="5">
                                            <p:txEl>
                                              <p:pRg st="0" end="0"/>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500"/>
                                        <p:tgtEl>
                                          <p:spTgt spid="5">
                                            <p:txEl>
                                              <p:pRg st="2" end="2"/>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Effect transition="in" filter="fade">
                                      <p:cBhvr>
                                        <p:cTn id="24"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6A80C-2F3E-FC55-1E14-16C2108EABA8}"/>
              </a:ext>
            </a:extLst>
          </p:cNvPr>
          <p:cNvSpPr>
            <a:spLocks noGrp="1"/>
          </p:cNvSpPr>
          <p:nvPr>
            <p:ph type="title"/>
          </p:nvPr>
        </p:nvSpPr>
        <p:spPr/>
        <p:txBody>
          <a:bodyPr/>
          <a:lstStyle/>
          <a:p>
            <a:r>
              <a:rPr lang="en-GB" dirty="0"/>
              <a:t>Valuing differences</a:t>
            </a:r>
          </a:p>
        </p:txBody>
      </p:sp>
      <p:sp>
        <p:nvSpPr>
          <p:cNvPr id="3" name="Content Placeholder 2">
            <a:extLst>
              <a:ext uri="{FF2B5EF4-FFF2-40B4-BE49-F238E27FC236}">
                <a16:creationId xmlns:a16="http://schemas.microsoft.com/office/drawing/2014/main" id="{A3640EDD-F3DA-58BF-A8BD-3AAC9CB25BCD}"/>
              </a:ext>
            </a:extLst>
          </p:cNvPr>
          <p:cNvSpPr>
            <a:spLocks noGrp="1"/>
          </p:cNvSpPr>
          <p:nvPr>
            <p:ph idx="1"/>
          </p:nvPr>
        </p:nvSpPr>
        <p:spPr/>
        <p:txBody>
          <a:bodyPr>
            <a:normAutofit/>
          </a:bodyPr>
          <a:lstStyle/>
          <a:p>
            <a:pPr marL="0" indent="0" algn="ctr">
              <a:buNone/>
            </a:pPr>
            <a:r>
              <a:rPr lang="en-GB" dirty="0">
                <a:latin typeface="Arial"/>
                <a:cs typeface="Arial"/>
              </a:rPr>
              <a:t>Getting the balance right...</a:t>
            </a:r>
          </a:p>
          <a:p>
            <a:pPr marL="0" indent="0" algn="ctr">
              <a:buNone/>
            </a:pPr>
            <a:r>
              <a:rPr lang="en-GB" dirty="0">
                <a:latin typeface="Arial"/>
                <a:cs typeface="Arial"/>
              </a:rPr>
              <a:t>Genuinely </a:t>
            </a:r>
            <a:r>
              <a:rPr lang="en-GB" b="1" dirty="0">
                <a:latin typeface="Arial"/>
                <a:cs typeface="Arial"/>
              </a:rPr>
              <a:t>value differences in </a:t>
            </a:r>
            <a:r>
              <a:rPr lang="en-GB" b="1" u="sng" dirty="0">
                <a:latin typeface="Arial"/>
                <a:cs typeface="Arial"/>
              </a:rPr>
              <a:t>individuals</a:t>
            </a:r>
            <a:r>
              <a:rPr lang="en-GB" b="1" dirty="0">
                <a:latin typeface="Arial"/>
                <a:cs typeface="Arial"/>
              </a:rPr>
              <a:t> </a:t>
            </a:r>
          </a:p>
          <a:p>
            <a:pPr marL="0" indent="0" algn="ctr">
              <a:buNone/>
            </a:pPr>
            <a:r>
              <a:rPr lang="en-GB" dirty="0">
                <a:latin typeface="Arial"/>
                <a:cs typeface="Arial"/>
              </a:rPr>
              <a:t>to include everyone </a:t>
            </a:r>
            <a:r>
              <a:rPr lang="en-GB" u="sng" dirty="0">
                <a:latin typeface="Arial"/>
                <a:cs typeface="Arial"/>
              </a:rPr>
              <a:t>and</a:t>
            </a:r>
          </a:p>
          <a:p>
            <a:pPr marL="0" indent="0" algn="ctr">
              <a:buNone/>
            </a:pPr>
            <a:r>
              <a:rPr lang="en-GB" b="1" dirty="0">
                <a:latin typeface="Arial"/>
                <a:cs typeface="Arial"/>
              </a:rPr>
              <a:t>Doing things together to a group norm </a:t>
            </a:r>
          </a:p>
          <a:p>
            <a:pPr marL="0" indent="0" algn="ctr">
              <a:buNone/>
            </a:pPr>
            <a:r>
              <a:rPr lang="en-GB" dirty="0">
                <a:latin typeface="Arial"/>
                <a:cs typeface="Arial"/>
              </a:rPr>
              <a:t>so that people collaborate/do things collectively</a:t>
            </a:r>
            <a:endParaRPr lang="en-GB" sz="1400" b="1" dirty="0">
              <a:latin typeface="Arial"/>
              <a:cs typeface="Arial"/>
            </a:endParaRPr>
          </a:p>
          <a:p>
            <a:pPr marL="0" indent="0" algn="ctr">
              <a:buNone/>
            </a:pPr>
            <a:r>
              <a:rPr lang="en-GB" b="1" dirty="0">
                <a:latin typeface="Arial"/>
                <a:cs typeface="Arial"/>
              </a:rPr>
              <a:t>It is never perfect, and depends on our own values…</a:t>
            </a:r>
          </a:p>
        </p:txBody>
      </p:sp>
      <p:cxnSp>
        <p:nvCxnSpPr>
          <p:cNvPr id="5" name="Straight Arrow Connector 4">
            <a:extLst>
              <a:ext uri="{FF2B5EF4-FFF2-40B4-BE49-F238E27FC236}">
                <a16:creationId xmlns:a16="http://schemas.microsoft.com/office/drawing/2014/main" id="{9EE3CFFA-1B2A-EBFB-7C95-BD0F86103838}"/>
              </a:ext>
            </a:extLst>
          </p:cNvPr>
          <p:cNvCxnSpPr/>
          <p:nvPr/>
        </p:nvCxnSpPr>
        <p:spPr>
          <a:xfrm>
            <a:off x="1731168" y="5072062"/>
            <a:ext cx="8729663" cy="0"/>
          </a:xfrm>
          <a:prstGeom prst="straightConnector1">
            <a:avLst/>
          </a:prstGeom>
          <a:ln w="161925">
            <a:headEnd type="triangle"/>
            <a:tailEnd type="triangle"/>
          </a:ln>
        </p:spPr>
        <p:style>
          <a:lnRef idx="3">
            <a:schemeClr val="accent1"/>
          </a:lnRef>
          <a:fillRef idx="0">
            <a:schemeClr val="accent1"/>
          </a:fillRef>
          <a:effectRef idx="2">
            <a:schemeClr val="accent1"/>
          </a:effectRef>
          <a:fontRef idx="minor">
            <a:schemeClr val="tx1"/>
          </a:fontRef>
        </p:style>
      </p:cxnSp>
      <p:sp>
        <p:nvSpPr>
          <p:cNvPr id="8" name="TextBox 7">
            <a:extLst>
              <a:ext uri="{FF2B5EF4-FFF2-40B4-BE49-F238E27FC236}">
                <a16:creationId xmlns:a16="http://schemas.microsoft.com/office/drawing/2014/main" id="{870751E1-2E80-C499-EA5E-4F25903F2818}"/>
              </a:ext>
            </a:extLst>
          </p:cNvPr>
          <p:cNvSpPr txBox="1"/>
          <p:nvPr/>
        </p:nvSpPr>
        <p:spPr>
          <a:xfrm>
            <a:off x="119336" y="4656564"/>
            <a:ext cx="1611831" cy="830997"/>
          </a:xfrm>
          <a:prstGeom prst="rect">
            <a:avLst/>
          </a:prstGeom>
          <a:noFill/>
        </p:spPr>
        <p:txBody>
          <a:bodyPr wrap="square" rtlCol="0" anchor="ctr">
            <a:spAutoFit/>
          </a:bodyPr>
          <a:lstStyle/>
          <a:p>
            <a:pPr algn="ctr"/>
            <a:r>
              <a:rPr lang="en-GB" sz="2400" dirty="0">
                <a:latin typeface="Arial"/>
                <a:cs typeface="Arial"/>
              </a:rPr>
              <a:t>Too Individual</a:t>
            </a:r>
          </a:p>
        </p:txBody>
      </p:sp>
      <p:sp>
        <p:nvSpPr>
          <p:cNvPr id="9" name="TextBox 8">
            <a:extLst>
              <a:ext uri="{FF2B5EF4-FFF2-40B4-BE49-F238E27FC236}">
                <a16:creationId xmlns:a16="http://schemas.microsoft.com/office/drawing/2014/main" id="{9D33B930-E448-D6C4-30E9-159E1FAC57F6}"/>
              </a:ext>
            </a:extLst>
          </p:cNvPr>
          <p:cNvSpPr txBox="1"/>
          <p:nvPr/>
        </p:nvSpPr>
        <p:spPr>
          <a:xfrm>
            <a:off x="10580168" y="4669690"/>
            <a:ext cx="1611831" cy="830997"/>
          </a:xfrm>
          <a:prstGeom prst="rect">
            <a:avLst/>
          </a:prstGeom>
          <a:noFill/>
        </p:spPr>
        <p:txBody>
          <a:bodyPr wrap="square" rtlCol="0" anchor="ctr">
            <a:spAutoFit/>
          </a:bodyPr>
          <a:lstStyle/>
          <a:p>
            <a:pPr algn="ctr"/>
            <a:r>
              <a:rPr lang="en-GB" sz="2400" dirty="0">
                <a:latin typeface="Arial"/>
                <a:cs typeface="Arial"/>
              </a:rPr>
              <a:t>Too Collective</a:t>
            </a:r>
          </a:p>
        </p:txBody>
      </p:sp>
    </p:spTree>
    <p:extLst>
      <p:ext uri="{BB962C8B-B14F-4D97-AF65-F5344CB8AC3E}">
        <p14:creationId xmlns:p14="http://schemas.microsoft.com/office/powerpoint/2010/main" val="2061443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88EAF-5052-2D5A-CCAE-F633F7451B64}"/>
              </a:ext>
            </a:extLst>
          </p:cNvPr>
          <p:cNvSpPr>
            <a:spLocks noGrp="1"/>
          </p:cNvSpPr>
          <p:nvPr>
            <p:ph type="title"/>
          </p:nvPr>
        </p:nvSpPr>
        <p:spPr>
          <a:xfrm>
            <a:off x="358219" y="365125"/>
            <a:ext cx="11481847" cy="1325563"/>
          </a:xfrm>
        </p:spPr>
        <p:txBody>
          <a:bodyPr anchor="ctr">
            <a:normAutofit/>
          </a:bodyPr>
          <a:lstStyle/>
          <a:p>
            <a:r>
              <a:rPr lang="en-GB"/>
              <a:t>Exploring you – who are you?</a:t>
            </a:r>
          </a:p>
        </p:txBody>
      </p:sp>
      <p:sp>
        <p:nvSpPr>
          <p:cNvPr id="3" name="Content Placeholder 2">
            <a:extLst>
              <a:ext uri="{FF2B5EF4-FFF2-40B4-BE49-F238E27FC236}">
                <a16:creationId xmlns:a16="http://schemas.microsoft.com/office/drawing/2014/main" id="{120943CD-AF0D-F4FC-AD0F-DEFD52FD5A75}"/>
              </a:ext>
            </a:extLst>
          </p:cNvPr>
          <p:cNvSpPr>
            <a:spLocks noGrp="1"/>
          </p:cNvSpPr>
          <p:nvPr>
            <p:ph idx="1"/>
          </p:nvPr>
        </p:nvSpPr>
        <p:spPr>
          <a:xfrm>
            <a:off x="609600" y="1600201"/>
            <a:ext cx="10972800" cy="3917032"/>
          </a:xfrm>
        </p:spPr>
        <p:txBody>
          <a:bodyPr>
            <a:normAutofit/>
          </a:bodyPr>
          <a:lstStyle/>
          <a:p>
            <a:pPr>
              <a:buFont typeface="Courier New" panose="02070309020205020404" pitchFamily="49" charset="0"/>
              <a:buChar char="o"/>
            </a:pPr>
            <a:r>
              <a:rPr lang="en-GB" dirty="0"/>
              <a:t>We are all different: even identical twins will feel and think differently….because everyone’s experiences are different</a:t>
            </a:r>
          </a:p>
          <a:p>
            <a:pPr>
              <a:buFont typeface="Courier New" panose="02070309020205020404" pitchFamily="49" charset="0"/>
              <a:buChar char="o"/>
            </a:pPr>
            <a:r>
              <a:rPr lang="en-GB" dirty="0"/>
              <a:t>These shape up: they set our frames for life. Particularly in the first 2 years of life and then around the ages of 6-8. These are then jumbled up during adolescence (where peers become very important) before settling down.</a:t>
            </a:r>
          </a:p>
          <a:p>
            <a:pPr>
              <a:buFont typeface="Courier New" panose="02070309020205020404" pitchFamily="49" charset="0"/>
              <a:buChar char="o"/>
            </a:pPr>
            <a:r>
              <a:rPr lang="en-GB" dirty="0"/>
              <a:t>So, who are you?</a:t>
            </a:r>
          </a:p>
        </p:txBody>
      </p:sp>
    </p:spTree>
    <p:extLst>
      <p:ext uri="{BB962C8B-B14F-4D97-AF65-F5344CB8AC3E}">
        <p14:creationId xmlns:p14="http://schemas.microsoft.com/office/powerpoint/2010/main" val="1412344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a:extLst>
              <a:ext uri="{FF2B5EF4-FFF2-40B4-BE49-F238E27FC236}">
                <a16:creationId xmlns:a16="http://schemas.microsoft.com/office/drawing/2014/main" id="{3A318007-D1BE-40CC-A515-48379AD363BC}"/>
              </a:ext>
            </a:extLst>
          </p:cNvPr>
          <p:cNvSpPr txBox="1">
            <a:spLocks noChangeArrowheads="1"/>
          </p:cNvSpPr>
          <p:nvPr/>
        </p:nvSpPr>
        <p:spPr bwMode="auto">
          <a:xfrm>
            <a:off x="669499" y="2570573"/>
            <a:ext cx="23764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3000" b="1">
                <a:solidFill>
                  <a:schemeClr val="accent2"/>
                </a:solidFill>
                <a:effectLst>
                  <a:outerShdw blurRad="38100" dist="38100" dir="2700000" algn="tl">
                    <a:srgbClr val="000000"/>
                  </a:outerShdw>
                </a:effectLst>
                <a:latin typeface="Arial"/>
                <a:cs typeface="Arial"/>
              </a:rPr>
              <a:t>Betari’s Box</a:t>
            </a:r>
          </a:p>
        </p:txBody>
      </p:sp>
      <p:sp>
        <p:nvSpPr>
          <p:cNvPr id="13320" name="AutoShape 8">
            <a:extLst>
              <a:ext uri="{FF2B5EF4-FFF2-40B4-BE49-F238E27FC236}">
                <a16:creationId xmlns:a16="http://schemas.microsoft.com/office/drawing/2014/main" id="{FA3FAAF2-0B19-4013-971E-4F614F360B77}"/>
              </a:ext>
            </a:extLst>
          </p:cNvPr>
          <p:cNvSpPr>
            <a:spLocks noChangeArrowheads="1"/>
          </p:cNvSpPr>
          <p:nvPr/>
        </p:nvSpPr>
        <p:spPr bwMode="auto">
          <a:xfrm>
            <a:off x="4505314" y="1559993"/>
            <a:ext cx="3314700" cy="457200"/>
          </a:xfrm>
          <a:prstGeom prst="rightArrow">
            <a:avLst>
              <a:gd name="adj1" fmla="val 61306"/>
              <a:gd name="adj2" fmla="val 147719"/>
            </a:avLst>
          </a:prstGeom>
          <a:solidFill>
            <a:srgbClr val="FF99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1350" dirty="0">
                <a:solidFill>
                  <a:schemeClr val="bg1"/>
                </a:solidFill>
                <a:latin typeface="Arial"/>
                <a:cs typeface="Arial"/>
              </a:rPr>
              <a:t>My Attitude</a:t>
            </a:r>
          </a:p>
        </p:txBody>
      </p:sp>
      <p:sp>
        <p:nvSpPr>
          <p:cNvPr id="13321" name="AutoShape 9">
            <a:extLst>
              <a:ext uri="{FF2B5EF4-FFF2-40B4-BE49-F238E27FC236}">
                <a16:creationId xmlns:a16="http://schemas.microsoft.com/office/drawing/2014/main" id="{7B6D8B21-886F-4416-9924-3B25A66872A1}"/>
              </a:ext>
            </a:extLst>
          </p:cNvPr>
          <p:cNvSpPr>
            <a:spLocks noChangeArrowheads="1"/>
          </p:cNvSpPr>
          <p:nvPr/>
        </p:nvSpPr>
        <p:spPr bwMode="auto">
          <a:xfrm flipH="1">
            <a:off x="4505314" y="4563126"/>
            <a:ext cx="3314700" cy="457200"/>
          </a:xfrm>
          <a:prstGeom prst="rightArrow">
            <a:avLst>
              <a:gd name="adj1" fmla="val 61306"/>
              <a:gd name="adj2" fmla="val 147719"/>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1350" dirty="0">
                <a:solidFill>
                  <a:schemeClr val="bg1"/>
                </a:solidFill>
              </a:rPr>
              <a:t>Your Attitude</a:t>
            </a:r>
          </a:p>
        </p:txBody>
      </p:sp>
      <p:sp>
        <p:nvSpPr>
          <p:cNvPr id="13322" name="AutoShape 10">
            <a:extLst>
              <a:ext uri="{FF2B5EF4-FFF2-40B4-BE49-F238E27FC236}">
                <a16:creationId xmlns:a16="http://schemas.microsoft.com/office/drawing/2014/main" id="{8DCE86EA-1F73-428C-AB4F-4BD874CA41F8}"/>
              </a:ext>
            </a:extLst>
          </p:cNvPr>
          <p:cNvSpPr>
            <a:spLocks noChangeArrowheads="1"/>
          </p:cNvSpPr>
          <p:nvPr/>
        </p:nvSpPr>
        <p:spPr bwMode="auto">
          <a:xfrm rot="5400000">
            <a:off x="6724650" y="3274493"/>
            <a:ext cx="2971800" cy="457200"/>
          </a:xfrm>
          <a:prstGeom prst="rightArrow">
            <a:avLst>
              <a:gd name="adj1" fmla="val 61306"/>
              <a:gd name="adj2" fmla="val 132438"/>
            </a:avLst>
          </a:prstGeom>
          <a:solidFill>
            <a:srgbClr val="FF99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1350" dirty="0">
                <a:solidFill>
                  <a:schemeClr val="bg1"/>
                </a:solidFill>
                <a:latin typeface="Arial"/>
                <a:cs typeface="Arial"/>
              </a:rPr>
              <a:t>My Behaviour</a:t>
            </a:r>
          </a:p>
        </p:txBody>
      </p:sp>
      <p:sp>
        <p:nvSpPr>
          <p:cNvPr id="13323" name="AutoShape 11">
            <a:extLst>
              <a:ext uri="{FF2B5EF4-FFF2-40B4-BE49-F238E27FC236}">
                <a16:creationId xmlns:a16="http://schemas.microsoft.com/office/drawing/2014/main" id="{DF07AAAF-B770-42C1-86F1-32609FAF703D}"/>
              </a:ext>
            </a:extLst>
          </p:cNvPr>
          <p:cNvSpPr>
            <a:spLocks noChangeArrowheads="1"/>
          </p:cNvSpPr>
          <p:nvPr/>
        </p:nvSpPr>
        <p:spPr bwMode="auto">
          <a:xfrm rot="5400000" flipH="1">
            <a:off x="2438400" y="3200400"/>
            <a:ext cx="3086100" cy="457200"/>
          </a:xfrm>
          <a:prstGeom prst="rightArrow">
            <a:avLst>
              <a:gd name="adj1" fmla="val 61306"/>
              <a:gd name="adj2" fmla="val 137531"/>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a:r>
              <a:rPr lang="en-GB" altLang="en-US" sz="1350" dirty="0">
                <a:solidFill>
                  <a:schemeClr val="bg1"/>
                </a:solidFill>
                <a:latin typeface="Arial"/>
                <a:cs typeface="Arial"/>
              </a:rPr>
              <a:t>Your Behaviour</a:t>
            </a:r>
          </a:p>
        </p:txBody>
      </p:sp>
      <p:sp>
        <p:nvSpPr>
          <p:cNvPr id="13324" name="Text Box 12">
            <a:extLst>
              <a:ext uri="{FF2B5EF4-FFF2-40B4-BE49-F238E27FC236}">
                <a16:creationId xmlns:a16="http://schemas.microsoft.com/office/drawing/2014/main" id="{42F709D1-CC71-4A5D-9DEC-C8B55BF4B20B}"/>
              </a:ext>
            </a:extLst>
          </p:cNvPr>
          <p:cNvSpPr txBox="1">
            <a:spLocks noChangeArrowheads="1"/>
          </p:cNvSpPr>
          <p:nvPr/>
        </p:nvSpPr>
        <p:spPr bwMode="auto">
          <a:xfrm>
            <a:off x="5295305" y="2800350"/>
            <a:ext cx="1462260" cy="553998"/>
          </a:xfrm>
          <a:prstGeom prst="rect">
            <a:avLst/>
          </a:prstGeom>
          <a:solidFill>
            <a:srgbClr val="FFFF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000" b="1" dirty="0"/>
              <a:t>EFFECT</a:t>
            </a:r>
          </a:p>
        </p:txBody>
      </p:sp>
      <p:sp>
        <p:nvSpPr>
          <p:cNvPr id="2" name="Rectangle 1">
            <a:extLst>
              <a:ext uri="{FF2B5EF4-FFF2-40B4-BE49-F238E27FC236}">
                <a16:creationId xmlns:a16="http://schemas.microsoft.com/office/drawing/2014/main" id="{5A304750-78D4-594C-8257-857DA4022598}"/>
              </a:ext>
            </a:extLst>
          </p:cNvPr>
          <p:cNvSpPr/>
          <p:nvPr/>
        </p:nvSpPr>
        <p:spPr>
          <a:xfrm>
            <a:off x="550486" y="202290"/>
            <a:ext cx="11274814" cy="954107"/>
          </a:xfrm>
          <a:prstGeom prst="rect">
            <a:avLst/>
          </a:prstGeom>
        </p:spPr>
        <p:txBody>
          <a:bodyPr wrap="square" lIns="91440" tIns="45720" rIns="91440" bIns="45720" anchor="t">
            <a:spAutoFit/>
          </a:bodyPr>
          <a:lstStyle/>
          <a:p>
            <a:pPr algn="ctr"/>
            <a:r>
              <a:rPr lang="en-GB" altLang="en-US" sz="2800" dirty="0">
                <a:latin typeface="Arial"/>
                <a:cs typeface="Arial"/>
              </a:rPr>
              <a:t>The impact our attitudes and behaviours have on the attitudes and behaviours of the people around us. </a:t>
            </a:r>
            <a:endParaRPr lang="en-US" sz="2800">
              <a:latin typeface="Arial"/>
              <a:cs typeface="Arial"/>
            </a:endParaRPr>
          </a:p>
        </p:txBody>
      </p:sp>
      <p:sp>
        <p:nvSpPr>
          <p:cNvPr id="3" name="Title 2">
            <a:extLst>
              <a:ext uri="{FF2B5EF4-FFF2-40B4-BE49-F238E27FC236}">
                <a16:creationId xmlns:a16="http://schemas.microsoft.com/office/drawing/2014/main" id="{2F839803-9603-405D-D891-4D26D2610D9E}"/>
              </a:ext>
            </a:extLst>
          </p:cNvPr>
          <p:cNvSpPr>
            <a:spLocks noGrp="1"/>
          </p:cNvSpPr>
          <p:nvPr>
            <p:ph type="title"/>
          </p:nvPr>
        </p:nvSpPr>
        <p:spPr/>
        <p:txBody>
          <a:bodyPr/>
          <a:lstStyle/>
          <a:p>
            <a:endParaRPr lang="en-GB"/>
          </a:p>
        </p:txBody>
      </p:sp>
      <p:sp>
        <p:nvSpPr>
          <p:cNvPr id="4" name="Content Placeholder 3">
            <a:extLst>
              <a:ext uri="{FF2B5EF4-FFF2-40B4-BE49-F238E27FC236}">
                <a16:creationId xmlns:a16="http://schemas.microsoft.com/office/drawing/2014/main" id="{BE4FAF9E-266E-2D14-DCBD-28AF5D5BCBD9}"/>
              </a:ext>
            </a:extLst>
          </p:cNvPr>
          <p:cNvSpPr>
            <a:spLocks noGrp="1"/>
          </p:cNvSpPr>
          <p:nvPr>
            <p:ph idx="1"/>
          </p:nvPr>
        </p:nvSpPr>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spd="slow" p14:dur="2000" advClick="0" advTm="7000"/>
    </mc:Choice>
    <mc:Fallback xmlns="">
      <p:transition spd="slow" advClick="0" advTm="7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98C6E1-559D-58F8-42D8-34C42CF5A2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1EBB69-DD6F-6D9B-1B29-A582199DEBA7}"/>
              </a:ext>
            </a:extLst>
          </p:cNvPr>
          <p:cNvSpPr>
            <a:spLocks noGrp="1"/>
          </p:cNvSpPr>
          <p:nvPr>
            <p:ph type="title"/>
          </p:nvPr>
        </p:nvSpPr>
        <p:spPr/>
        <p:txBody>
          <a:bodyPr/>
          <a:lstStyle/>
          <a:p>
            <a:pPr algn="l"/>
            <a:r>
              <a:rPr lang="en-GB">
                <a:latin typeface="Arial" panose="020B0604020202020204" pitchFamily="34" charset="0"/>
                <a:cs typeface="Arial" panose="020B0604020202020204" pitchFamily="34" charset="0"/>
              </a:rPr>
              <a:t>Betari’s Box in practice - Scenario</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EDE6497-F490-6AE0-9356-A9E88757F330}"/>
              </a:ext>
            </a:extLst>
          </p:cNvPr>
          <p:cNvSpPr>
            <a:spLocks noGrp="1"/>
          </p:cNvSpPr>
          <p:nvPr>
            <p:ph idx="1"/>
          </p:nvPr>
        </p:nvSpPr>
        <p:spPr/>
        <p:txBody>
          <a:bodyPr>
            <a:normAutofit/>
          </a:bodyPr>
          <a:lstStyle/>
          <a:p>
            <a:r>
              <a:rPr lang="en-GB" dirty="0"/>
              <a:t>During a project meeting, a team member, Chris, feels overwhelmed and frustrated by workload pressure. Chris’s tense attitude leads to curt behaviour - snapping at a colleague, Jamie, during the meeting. Jamie picks up on this negativity, feels disrespected, and responds with a defensive comment. This escalates tension, causing both to become less cooperative for the rest of the meeting. The team’s atmosphere deteriorates and small misunderstandings are amplified.</a:t>
            </a:r>
          </a:p>
          <a:p>
            <a:r>
              <a:rPr lang="en-GB" dirty="0"/>
              <a:t>How could this could have been avoided?</a:t>
            </a:r>
          </a:p>
        </p:txBody>
      </p:sp>
    </p:spTree>
    <p:extLst>
      <p:ext uri="{BB962C8B-B14F-4D97-AF65-F5344CB8AC3E}">
        <p14:creationId xmlns:p14="http://schemas.microsoft.com/office/powerpoint/2010/main" val="5901558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E854F-3252-C97F-2C98-9BBA128ED4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0CF5CE-4CE4-494D-358A-0451E8313C11}"/>
              </a:ext>
            </a:extLst>
          </p:cNvPr>
          <p:cNvSpPr>
            <a:spLocks noGrp="1"/>
          </p:cNvSpPr>
          <p:nvPr>
            <p:ph type="title"/>
          </p:nvPr>
        </p:nvSpPr>
        <p:spPr/>
        <p:txBody>
          <a:bodyPr/>
          <a:lstStyle/>
          <a:p>
            <a:pPr algn="l"/>
            <a:r>
              <a:rPr lang="en-GB" dirty="0" err="1">
                <a:latin typeface="Arial" panose="020B0604020202020204" pitchFamily="34" charset="0"/>
                <a:cs typeface="Arial" panose="020B0604020202020204" pitchFamily="34" charset="0"/>
              </a:rPr>
              <a:t>Betari’s</a:t>
            </a:r>
            <a:r>
              <a:rPr lang="en-GB" dirty="0">
                <a:latin typeface="Arial" panose="020B0604020202020204" pitchFamily="34" charset="0"/>
                <a:cs typeface="Arial" panose="020B0604020202020204" pitchFamily="34" charset="0"/>
              </a:rPr>
              <a:t> Box in practice - Scenario</a:t>
            </a:r>
          </a:p>
        </p:txBody>
      </p:sp>
      <p:sp>
        <p:nvSpPr>
          <p:cNvPr id="3" name="Content Placeholder 2">
            <a:extLst>
              <a:ext uri="{FF2B5EF4-FFF2-40B4-BE49-F238E27FC236}">
                <a16:creationId xmlns:a16="http://schemas.microsoft.com/office/drawing/2014/main" id="{432E90FB-0F42-C7FB-AA2A-ACA8E5B3F926}"/>
              </a:ext>
            </a:extLst>
          </p:cNvPr>
          <p:cNvSpPr>
            <a:spLocks noGrp="1"/>
          </p:cNvSpPr>
          <p:nvPr>
            <p:ph idx="1"/>
          </p:nvPr>
        </p:nvSpPr>
        <p:spPr/>
        <p:txBody>
          <a:bodyPr>
            <a:normAutofit/>
          </a:bodyPr>
          <a:lstStyle/>
          <a:p>
            <a:pPr marL="0" indent="0">
              <a:buNone/>
            </a:pPr>
            <a:endParaRPr lang="en-GB" dirty="0"/>
          </a:p>
          <a:p>
            <a:r>
              <a:rPr lang="en-GB" dirty="0"/>
              <a:t>If Chris notices this cycle and decides to reflect, taking a moment to apologise to Jamie and explain feeling stressed, this shift in attitude changes subsequent behaviour. Jamie, recognising the vulnerability, responds with empathy. This new pattern improves their communication, and the positive attitude spreads, allowing the group to recover and refocus collaboratively—transforming a potentially vicious cycle into a virtuous one.</a:t>
            </a:r>
          </a:p>
          <a:p>
            <a:endParaRPr lang="en-GB" dirty="0"/>
          </a:p>
        </p:txBody>
      </p:sp>
    </p:spTree>
    <p:extLst>
      <p:ext uri="{BB962C8B-B14F-4D97-AF65-F5344CB8AC3E}">
        <p14:creationId xmlns:p14="http://schemas.microsoft.com/office/powerpoint/2010/main" val="39339497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090AC-6756-DB16-AA0C-AC3899002E1F}"/>
              </a:ext>
            </a:extLst>
          </p:cNvPr>
          <p:cNvSpPr>
            <a:spLocks noGrp="1"/>
          </p:cNvSpPr>
          <p:nvPr>
            <p:ph type="title"/>
          </p:nvPr>
        </p:nvSpPr>
        <p:spPr/>
        <p:txBody>
          <a:bodyPr/>
          <a:lstStyle/>
          <a:p>
            <a:r>
              <a:rPr lang="en-GB" dirty="0" err="1"/>
              <a:t>Betari’s</a:t>
            </a:r>
            <a:r>
              <a:rPr lang="en-GB" dirty="0"/>
              <a:t> Box - Scenarios</a:t>
            </a:r>
          </a:p>
        </p:txBody>
      </p:sp>
      <p:sp>
        <p:nvSpPr>
          <p:cNvPr id="3" name="Content Placeholder 2">
            <a:extLst>
              <a:ext uri="{FF2B5EF4-FFF2-40B4-BE49-F238E27FC236}">
                <a16:creationId xmlns:a16="http://schemas.microsoft.com/office/drawing/2014/main" id="{4B9016FA-637F-6E71-DF49-D342DF2DAA7E}"/>
              </a:ext>
            </a:extLst>
          </p:cNvPr>
          <p:cNvSpPr>
            <a:spLocks noGrp="1"/>
          </p:cNvSpPr>
          <p:nvPr>
            <p:ph idx="1"/>
          </p:nvPr>
        </p:nvSpPr>
        <p:spPr/>
        <p:txBody>
          <a:bodyPr/>
          <a:lstStyle/>
          <a:p>
            <a:r>
              <a:rPr lang="en-GB" dirty="0"/>
              <a:t>Map the </a:t>
            </a:r>
            <a:r>
              <a:rPr lang="en-GB" dirty="0" err="1"/>
              <a:t>Betari's</a:t>
            </a:r>
            <a:r>
              <a:rPr lang="en-GB" dirty="0"/>
              <a:t> Box: Attitude → Behaviour → Other's Attitude → Other's Behaviour → back.</a:t>
            </a:r>
          </a:p>
          <a:p>
            <a:r>
              <a:rPr lang="en-GB" dirty="0"/>
              <a:t>Reframe: Change </a:t>
            </a:r>
            <a:r>
              <a:rPr lang="en-GB" b="1" dirty="0"/>
              <a:t>one</a:t>
            </a:r>
            <a:r>
              <a:rPr lang="en-GB" dirty="0"/>
              <a:t> person's attitude/behaviour. Rewrite the scenario's key interaction.</a:t>
            </a:r>
          </a:p>
          <a:p>
            <a:r>
              <a:rPr lang="en-GB" dirty="0"/>
              <a:t>Note: How does this promote respect, inclusion, or professional courage?</a:t>
            </a:r>
          </a:p>
          <a:p>
            <a:pPr marL="0" indent="0">
              <a:buNone/>
            </a:pPr>
            <a:endParaRPr lang="en-GB" dirty="0"/>
          </a:p>
        </p:txBody>
      </p:sp>
    </p:spTree>
    <p:extLst>
      <p:ext uri="{BB962C8B-B14F-4D97-AF65-F5344CB8AC3E}">
        <p14:creationId xmlns:p14="http://schemas.microsoft.com/office/powerpoint/2010/main" val="19338128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56783-1F84-87EC-7F3F-B3D457A79A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C6A934-5591-36AB-429C-288A9EF995EA}"/>
              </a:ext>
            </a:extLst>
          </p:cNvPr>
          <p:cNvSpPr>
            <a:spLocks noGrp="1"/>
          </p:cNvSpPr>
          <p:nvPr>
            <p:ph type="title"/>
          </p:nvPr>
        </p:nvSpPr>
        <p:spPr>
          <a:xfrm>
            <a:off x="358219" y="365125"/>
            <a:ext cx="11481847" cy="1325563"/>
          </a:xfrm>
        </p:spPr>
        <p:txBody>
          <a:bodyPr anchor="ctr">
            <a:normAutofit/>
          </a:bodyPr>
          <a:lstStyle/>
          <a:p>
            <a:r>
              <a:rPr lang="en-GB" b="1"/>
              <a:t>Looking back and learning</a:t>
            </a:r>
          </a:p>
        </p:txBody>
      </p:sp>
      <p:sp>
        <p:nvSpPr>
          <p:cNvPr id="6" name="Rectangle 1027">
            <a:extLst>
              <a:ext uri="{FF2B5EF4-FFF2-40B4-BE49-F238E27FC236}">
                <a16:creationId xmlns:a16="http://schemas.microsoft.com/office/drawing/2014/main" id="{DC223F46-A390-654B-467A-ED49212122DC}"/>
              </a:ext>
            </a:extLst>
          </p:cNvPr>
          <p:cNvSpPr txBox="1">
            <a:spLocks noChangeArrowheads="1"/>
          </p:cNvSpPr>
          <p:nvPr/>
        </p:nvSpPr>
        <p:spPr>
          <a:xfrm>
            <a:off x="695400" y="1417638"/>
            <a:ext cx="9180474"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2400" dirty="0">
              <a:solidFill>
                <a:prstClr val="black"/>
              </a:solidFill>
              <a:latin typeface="Arial" panose="020B0604020202020204" pitchFamily="34" charset="0"/>
              <a:cs typeface="Arial" panose="020B0604020202020204" pitchFamily="34" charset="0"/>
            </a:endParaRPr>
          </a:p>
        </p:txBody>
      </p:sp>
      <p:graphicFrame>
        <p:nvGraphicFramePr>
          <p:cNvPr id="8" name="Content Placeholder 2">
            <a:extLst>
              <a:ext uri="{FF2B5EF4-FFF2-40B4-BE49-F238E27FC236}">
                <a16:creationId xmlns:a16="http://schemas.microsoft.com/office/drawing/2014/main" id="{040B1753-3FBB-159A-A381-97891344D944}"/>
              </a:ext>
            </a:extLst>
          </p:cNvPr>
          <p:cNvGraphicFramePr>
            <a:graphicFrameLocks noGrp="1"/>
          </p:cNvGraphicFramePr>
          <p:nvPr>
            <p:ph idx="1"/>
            <p:extLst>
              <p:ext uri="{D42A27DB-BD31-4B8C-83A1-F6EECF244321}">
                <p14:modId xmlns:p14="http://schemas.microsoft.com/office/powerpoint/2010/main" val="747033164"/>
              </p:ext>
            </p:extLst>
          </p:nvPr>
        </p:nvGraphicFramePr>
        <p:xfrm>
          <a:off x="609600" y="1600201"/>
          <a:ext cx="10972800" cy="3917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92949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809E6-9005-90B6-E279-4AA61F489A4D}"/>
              </a:ext>
            </a:extLst>
          </p:cNvPr>
          <p:cNvSpPr>
            <a:spLocks noGrp="1"/>
          </p:cNvSpPr>
          <p:nvPr>
            <p:ph type="title"/>
          </p:nvPr>
        </p:nvSpPr>
        <p:spPr>
          <a:xfrm>
            <a:off x="358219" y="365125"/>
            <a:ext cx="11481847" cy="1325563"/>
          </a:xfrm>
        </p:spPr>
        <p:txBody>
          <a:bodyPr anchor="ctr">
            <a:normAutofit/>
          </a:bodyPr>
          <a:lstStyle/>
          <a:p>
            <a:r>
              <a:rPr lang="en-GB" dirty="0"/>
              <a:t>Any questions?</a:t>
            </a:r>
          </a:p>
        </p:txBody>
      </p:sp>
      <p:pic>
        <p:nvPicPr>
          <p:cNvPr id="5" name="Content Placeholder 4" descr="Close-up of raised hands at office training with speaker out of focus in background">
            <a:extLst>
              <a:ext uri="{FF2B5EF4-FFF2-40B4-BE49-F238E27FC236}">
                <a16:creationId xmlns:a16="http://schemas.microsoft.com/office/drawing/2014/main" id="{110F3804-86D8-D38A-0260-6FEA66942714}"/>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34751" b="11769"/>
          <a:stretch>
            <a:fillRect/>
          </a:stretch>
        </p:blipFill>
        <p:spPr>
          <a:xfrm>
            <a:off x="609600" y="1600201"/>
            <a:ext cx="10972800" cy="3917032"/>
          </a:xfrm>
          <a:noFill/>
        </p:spPr>
      </p:pic>
    </p:spTree>
    <p:extLst>
      <p:ext uri="{BB962C8B-B14F-4D97-AF65-F5344CB8AC3E}">
        <p14:creationId xmlns:p14="http://schemas.microsoft.com/office/powerpoint/2010/main" val="1503656015"/>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8BC233C5-51EC-479D-9954-BB2F19622AD4}" vid="{1AF3CB73-3F68-4CB4-A7F5-70C4C3B8968D}"/>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Theme1</Template>
  <TotalTime>0</TotalTime>
  <Words>2089</Words>
  <Application>Microsoft Office PowerPoint</Application>
  <PresentationFormat>Widescreen</PresentationFormat>
  <Paragraphs>245</Paragraphs>
  <Slides>30</Slides>
  <Notes>26</Notes>
  <HiddenSlides>0</HiddenSlides>
  <MMClips>2</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30</vt:i4>
      </vt:variant>
    </vt:vector>
  </HeadingPairs>
  <TitlesOfParts>
    <vt:vector size="38" baseType="lpstr">
      <vt:lpstr>Aptos</vt:lpstr>
      <vt:lpstr>Arial</vt:lpstr>
      <vt:lpstr>Calibri</vt:lpstr>
      <vt:lpstr>Calibri Light</vt:lpstr>
      <vt:lpstr>Courier New</vt:lpstr>
      <vt:lpstr>Theme1</vt:lpstr>
      <vt:lpstr>UWTSD Text 2</vt:lpstr>
      <vt:lpstr>UWTSD Logo Variations place image in Background</vt:lpstr>
      <vt:lpstr>PowerPoint Presentation</vt:lpstr>
      <vt:lpstr>Welcome back!</vt:lpstr>
      <vt:lpstr>Getting to know you</vt:lpstr>
      <vt:lpstr>Why did we do this exercise?</vt:lpstr>
      <vt:lpstr>Module Introduction</vt:lpstr>
      <vt:lpstr>Student Support Services</vt:lpstr>
      <vt:lpstr>Student Conduct</vt:lpstr>
      <vt:lpstr>PowerPoint Presentation</vt:lpstr>
      <vt:lpstr>Expectations</vt:lpstr>
      <vt:lpstr>Group work</vt:lpstr>
      <vt:lpstr>Learning outcomes</vt:lpstr>
      <vt:lpstr>Assessment</vt:lpstr>
      <vt:lpstr>PowerPoint Presentation</vt:lpstr>
      <vt:lpstr>PowerPoint Presentation</vt:lpstr>
      <vt:lpstr>What do we know about people:</vt:lpstr>
      <vt:lpstr>PowerPoint Presentation</vt:lpstr>
      <vt:lpstr>Relationships: the building blocks</vt:lpstr>
      <vt:lpstr>Why Trust Matters</vt:lpstr>
      <vt:lpstr>Valuing Difference</vt:lpstr>
      <vt:lpstr>Creating teams…by promoting differences</vt:lpstr>
      <vt:lpstr>Can you have too much difference?</vt:lpstr>
      <vt:lpstr>Gestalt/Dialectical Tension</vt:lpstr>
      <vt:lpstr>Valuing differences</vt:lpstr>
      <vt:lpstr>Exploring you – who are you?</vt:lpstr>
      <vt:lpstr>PowerPoint Presentation</vt:lpstr>
      <vt:lpstr>Betari’s Box in practice - Scenario</vt:lpstr>
      <vt:lpstr>Betari’s Box in practice - Scenario</vt:lpstr>
      <vt:lpstr>Betari’s Box - Scenarios</vt:lpstr>
      <vt:lpstr>Looking back and learning</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Julie Thomas</dc:creator>
  <cp:lastModifiedBy>Rhiannon Akers</cp:lastModifiedBy>
  <cp:revision>9</cp:revision>
  <dcterms:created xsi:type="dcterms:W3CDTF">2025-11-20T10:37:10Z</dcterms:created>
  <dcterms:modified xsi:type="dcterms:W3CDTF">2026-04-20T20:37:54Z</dcterms:modified>
</cp:coreProperties>
</file>