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EA7AAF-8831-4B94-B6F6-C155C0B0C4A2}" v="15" dt="2026-10-15T15:01:25.0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 Davies (Llanidloes CP School)" userId="5b842167-0c32-4139-8e3f-fdae738f0f27" providerId="ADAL" clId="{661DB2C3-124E-42DE-A3C2-1C3FE831DE5E}"/>
    <pc:docChg chg="undo custSel addSld delSld modSld sldOrd">
      <pc:chgData name="A Davies (Llanidloes CP School)" userId="5b842167-0c32-4139-8e3f-fdae738f0f27" providerId="ADAL" clId="{661DB2C3-124E-42DE-A3C2-1C3FE831DE5E}" dt="2026-10-15T21:20:05.498" v="716" actId="20577"/>
      <pc:docMkLst>
        <pc:docMk/>
      </pc:docMkLst>
      <pc:sldChg chg="modSp mod modNotesTx">
        <pc:chgData name="A Davies (Llanidloes CP School)" userId="5b842167-0c32-4139-8e3f-fdae738f0f27" providerId="ADAL" clId="{661DB2C3-124E-42DE-A3C2-1C3FE831DE5E}" dt="2026-10-14T20:51:39.050" v="583" actId="20577"/>
        <pc:sldMkLst>
          <pc:docMk/>
          <pc:sldMk cId="3542263598" sldId="256"/>
        </pc:sldMkLst>
        <pc:spChg chg="mod">
          <ac:chgData name="A Davies (Llanidloes CP School)" userId="5b842167-0c32-4139-8e3f-fdae738f0f27" providerId="ADAL" clId="{661DB2C3-124E-42DE-A3C2-1C3FE831DE5E}" dt="2026-10-14T20:51:39.050" v="583" actId="20577"/>
          <ac:spMkLst>
            <pc:docMk/>
            <pc:sldMk cId="3542263598" sldId="256"/>
            <ac:spMk id="2" creationId="{B27D4DD5-814D-2F3D-CF82-83B51D3A9F8B}"/>
          </ac:spMkLst>
        </pc:spChg>
      </pc:sldChg>
      <pc:sldChg chg="del">
        <pc:chgData name="A Davies (Llanidloes CP School)" userId="5b842167-0c32-4139-8e3f-fdae738f0f27" providerId="ADAL" clId="{661DB2C3-124E-42DE-A3C2-1C3FE831DE5E}" dt="2026-10-14T16:11:20.645" v="438" actId="2696"/>
        <pc:sldMkLst>
          <pc:docMk/>
          <pc:sldMk cId="3029478271" sldId="257"/>
        </pc:sldMkLst>
      </pc:sldChg>
      <pc:sldChg chg="addSp modSp mod">
        <pc:chgData name="A Davies (Llanidloes CP School)" userId="5b842167-0c32-4139-8e3f-fdae738f0f27" providerId="ADAL" clId="{661DB2C3-124E-42DE-A3C2-1C3FE831DE5E}" dt="2026-10-15T15:20:23.125" v="697" actId="20577"/>
        <pc:sldMkLst>
          <pc:docMk/>
          <pc:sldMk cId="705078666" sldId="259"/>
        </pc:sldMkLst>
        <pc:spChg chg="mod">
          <ac:chgData name="A Davies (Llanidloes CP School)" userId="5b842167-0c32-4139-8e3f-fdae738f0f27" providerId="ADAL" clId="{661DB2C3-124E-42DE-A3C2-1C3FE831DE5E}" dt="2026-10-15T14:58:48.867" v="681" actId="20577"/>
          <ac:spMkLst>
            <pc:docMk/>
            <pc:sldMk cId="705078666" sldId="259"/>
            <ac:spMk id="3" creationId="{7C15D08C-2BC6-135B-B969-4D88AEA33258}"/>
          </ac:spMkLst>
        </pc:spChg>
        <pc:graphicFrameChg chg="modGraphic">
          <ac:chgData name="A Davies (Llanidloes CP School)" userId="5b842167-0c32-4139-8e3f-fdae738f0f27" providerId="ADAL" clId="{661DB2C3-124E-42DE-A3C2-1C3FE831DE5E}" dt="2026-10-15T15:20:23.125" v="697" actId="20577"/>
          <ac:graphicFrameMkLst>
            <pc:docMk/>
            <pc:sldMk cId="705078666" sldId="259"/>
            <ac:graphicFrameMk id="7" creationId="{610D84BA-80CB-7E66-7F7C-DF70FF157E27}"/>
          </ac:graphicFrameMkLst>
        </pc:graphicFrameChg>
        <pc:picChg chg="add mod">
          <ac:chgData name="A Davies (Llanidloes CP School)" userId="5b842167-0c32-4139-8e3f-fdae738f0f27" providerId="ADAL" clId="{661DB2C3-124E-42DE-A3C2-1C3FE831DE5E}" dt="2026-10-14T20:52:44.904" v="584" actId="931"/>
          <ac:picMkLst>
            <pc:docMk/>
            <pc:sldMk cId="705078666" sldId="259"/>
            <ac:picMk id="4" creationId="{7B89903C-D06E-C59F-82C7-1AA647A66DE6}"/>
          </ac:picMkLst>
        </pc:picChg>
      </pc:sldChg>
      <pc:sldChg chg="modSp mod">
        <pc:chgData name="A Davies (Llanidloes CP School)" userId="5b842167-0c32-4139-8e3f-fdae738f0f27" providerId="ADAL" clId="{661DB2C3-124E-42DE-A3C2-1C3FE831DE5E}" dt="2026-10-12T10:09:30.640" v="397" actId="113"/>
        <pc:sldMkLst>
          <pc:docMk/>
          <pc:sldMk cId="1345380951" sldId="260"/>
        </pc:sldMkLst>
        <pc:spChg chg="mod">
          <ac:chgData name="A Davies (Llanidloes CP School)" userId="5b842167-0c32-4139-8e3f-fdae738f0f27" providerId="ADAL" clId="{661DB2C3-124E-42DE-A3C2-1C3FE831DE5E}" dt="2026-10-12T10:09:30.640" v="397" actId="113"/>
          <ac:spMkLst>
            <pc:docMk/>
            <pc:sldMk cId="1345380951" sldId="260"/>
            <ac:spMk id="4" creationId="{A8A243E8-5BDF-D0C4-24F7-E6502F827EA1}"/>
          </ac:spMkLst>
        </pc:spChg>
      </pc:sldChg>
      <pc:sldChg chg="modSp mod">
        <pc:chgData name="A Davies (Llanidloes CP School)" userId="5b842167-0c32-4139-8e3f-fdae738f0f27" providerId="ADAL" clId="{661DB2C3-124E-42DE-A3C2-1C3FE831DE5E}" dt="2026-10-11T15:27:10.630" v="4" actId="20577"/>
        <pc:sldMkLst>
          <pc:docMk/>
          <pc:sldMk cId="2291300999" sldId="261"/>
        </pc:sldMkLst>
        <pc:spChg chg="mod">
          <ac:chgData name="A Davies (Llanidloes CP School)" userId="5b842167-0c32-4139-8e3f-fdae738f0f27" providerId="ADAL" clId="{661DB2C3-124E-42DE-A3C2-1C3FE831DE5E}" dt="2026-10-11T15:27:10.630" v="4" actId="20577"/>
          <ac:spMkLst>
            <pc:docMk/>
            <pc:sldMk cId="2291300999" sldId="261"/>
            <ac:spMk id="5" creationId="{7079758F-E820-E50E-323D-14772083F727}"/>
          </ac:spMkLst>
        </pc:spChg>
      </pc:sldChg>
      <pc:sldChg chg="modSp mod">
        <pc:chgData name="A Davies (Llanidloes CP School)" userId="5b842167-0c32-4139-8e3f-fdae738f0f27" providerId="ADAL" clId="{661DB2C3-124E-42DE-A3C2-1C3FE831DE5E}" dt="2026-10-12T10:09:58.451" v="398" actId="14100"/>
        <pc:sldMkLst>
          <pc:docMk/>
          <pc:sldMk cId="909221903" sldId="262"/>
        </pc:sldMkLst>
        <pc:spChg chg="mod">
          <ac:chgData name="A Davies (Llanidloes CP School)" userId="5b842167-0c32-4139-8e3f-fdae738f0f27" providerId="ADAL" clId="{661DB2C3-124E-42DE-A3C2-1C3FE831DE5E}" dt="2026-10-11T15:27:16.013" v="6" actId="20577"/>
          <ac:spMkLst>
            <pc:docMk/>
            <pc:sldMk cId="909221903" sldId="262"/>
            <ac:spMk id="10" creationId="{B16BFF65-921B-B500-76D7-5FA65CF5E251}"/>
          </ac:spMkLst>
        </pc:spChg>
        <pc:picChg chg="mod">
          <ac:chgData name="A Davies (Llanidloes CP School)" userId="5b842167-0c32-4139-8e3f-fdae738f0f27" providerId="ADAL" clId="{661DB2C3-124E-42DE-A3C2-1C3FE831DE5E}" dt="2026-10-12T10:09:58.451" v="398" actId="14100"/>
          <ac:picMkLst>
            <pc:docMk/>
            <pc:sldMk cId="909221903" sldId="262"/>
            <ac:picMk id="5" creationId="{7F1E5DEC-164F-7387-8FC9-FA87A10B42D7}"/>
          </ac:picMkLst>
        </pc:picChg>
      </pc:sldChg>
      <pc:sldChg chg="modSp mod">
        <pc:chgData name="A Davies (Llanidloes CP School)" userId="5b842167-0c32-4139-8e3f-fdae738f0f27" providerId="ADAL" clId="{661DB2C3-124E-42DE-A3C2-1C3FE831DE5E}" dt="2026-10-11T15:27:22.203" v="8" actId="20577"/>
        <pc:sldMkLst>
          <pc:docMk/>
          <pc:sldMk cId="1202055159" sldId="263"/>
        </pc:sldMkLst>
        <pc:spChg chg="mod">
          <ac:chgData name="A Davies (Llanidloes CP School)" userId="5b842167-0c32-4139-8e3f-fdae738f0f27" providerId="ADAL" clId="{661DB2C3-124E-42DE-A3C2-1C3FE831DE5E}" dt="2026-10-11T15:27:22.203" v="8" actId="20577"/>
          <ac:spMkLst>
            <pc:docMk/>
            <pc:sldMk cId="1202055159" sldId="263"/>
            <ac:spMk id="9" creationId="{A9F224DE-470D-625B-5765-48D1C7D40718}"/>
          </ac:spMkLst>
        </pc:spChg>
      </pc:sldChg>
      <pc:sldChg chg="modSp mod">
        <pc:chgData name="A Davies (Llanidloes CP School)" userId="5b842167-0c32-4139-8e3f-fdae738f0f27" providerId="ADAL" clId="{661DB2C3-124E-42DE-A3C2-1C3FE831DE5E}" dt="2026-10-11T15:27:29.463" v="10" actId="20577"/>
        <pc:sldMkLst>
          <pc:docMk/>
          <pc:sldMk cId="1170747222" sldId="264"/>
        </pc:sldMkLst>
        <pc:spChg chg="mod">
          <ac:chgData name="A Davies (Llanidloes CP School)" userId="5b842167-0c32-4139-8e3f-fdae738f0f27" providerId="ADAL" clId="{661DB2C3-124E-42DE-A3C2-1C3FE831DE5E}" dt="2026-10-11T15:27:29.463" v="10" actId="20577"/>
          <ac:spMkLst>
            <pc:docMk/>
            <pc:sldMk cId="1170747222" sldId="264"/>
            <ac:spMk id="5" creationId="{79CD7C29-9136-7112-2A61-6137BB858A7A}"/>
          </ac:spMkLst>
        </pc:spChg>
      </pc:sldChg>
      <pc:sldChg chg="modSp mod">
        <pc:chgData name="A Davies (Llanidloes CP School)" userId="5b842167-0c32-4139-8e3f-fdae738f0f27" providerId="ADAL" clId="{661DB2C3-124E-42DE-A3C2-1C3FE831DE5E}" dt="2026-10-11T15:27:36.225" v="12" actId="20577"/>
        <pc:sldMkLst>
          <pc:docMk/>
          <pc:sldMk cId="3534634280" sldId="265"/>
        </pc:sldMkLst>
        <pc:spChg chg="mod">
          <ac:chgData name="A Davies (Llanidloes CP School)" userId="5b842167-0c32-4139-8e3f-fdae738f0f27" providerId="ADAL" clId="{661DB2C3-124E-42DE-A3C2-1C3FE831DE5E}" dt="2026-10-11T15:27:36.225" v="12" actId="20577"/>
          <ac:spMkLst>
            <pc:docMk/>
            <pc:sldMk cId="3534634280" sldId="265"/>
            <ac:spMk id="5" creationId="{8C23A735-97F9-9ECF-74FD-89A7189ED103}"/>
          </ac:spMkLst>
        </pc:spChg>
      </pc:sldChg>
      <pc:sldChg chg="modSp mod">
        <pc:chgData name="A Davies (Llanidloes CP School)" userId="5b842167-0c32-4139-8e3f-fdae738f0f27" providerId="ADAL" clId="{661DB2C3-124E-42DE-A3C2-1C3FE831DE5E}" dt="2026-10-11T15:27:44.165" v="14" actId="20577"/>
        <pc:sldMkLst>
          <pc:docMk/>
          <pc:sldMk cId="1787564873" sldId="266"/>
        </pc:sldMkLst>
        <pc:spChg chg="mod">
          <ac:chgData name="A Davies (Llanidloes CP School)" userId="5b842167-0c32-4139-8e3f-fdae738f0f27" providerId="ADAL" clId="{661DB2C3-124E-42DE-A3C2-1C3FE831DE5E}" dt="2026-10-11T15:27:44.165" v="14" actId="20577"/>
          <ac:spMkLst>
            <pc:docMk/>
            <pc:sldMk cId="1787564873" sldId="266"/>
            <ac:spMk id="13" creationId="{05F3C2AC-E287-C91F-ACB2-DD6FDB1752BB}"/>
          </ac:spMkLst>
        </pc:spChg>
      </pc:sldChg>
      <pc:sldChg chg="addSp delSp modSp new mod ord">
        <pc:chgData name="A Davies (Llanidloes CP School)" userId="5b842167-0c32-4139-8e3f-fdae738f0f27" providerId="ADAL" clId="{661DB2C3-124E-42DE-A3C2-1C3FE831DE5E}" dt="2026-10-11T16:00:16.239" v="120" actId="692"/>
        <pc:sldMkLst>
          <pc:docMk/>
          <pc:sldMk cId="1292073568" sldId="267"/>
        </pc:sldMkLst>
        <pc:spChg chg="add mod">
          <ac:chgData name="A Davies (Llanidloes CP School)" userId="5b842167-0c32-4139-8e3f-fdae738f0f27" providerId="ADAL" clId="{661DB2C3-124E-42DE-A3C2-1C3FE831DE5E}" dt="2026-10-11T15:58:34.075" v="84" actId="1076"/>
          <ac:spMkLst>
            <pc:docMk/>
            <pc:sldMk cId="1292073568" sldId="267"/>
            <ac:spMk id="6" creationId="{B151BE8D-EEED-E665-F04C-5748D5F48A08}"/>
          </ac:spMkLst>
        </pc:spChg>
        <pc:spChg chg="add mod">
          <ac:chgData name="A Davies (Llanidloes CP School)" userId="5b842167-0c32-4139-8e3f-fdae738f0f27" providerId="ADAL" clId="{661DB2C3-124E-42DE-A3C2-1C3FE831DE5E}" dt="2026-10-11T15:59:53.620" v="105" actId="14100"/>
          <ac:spMkLst>
            <pc:docMk/>
            <pc:sldMk cId="1292073568" sldId="267"/>
            <ac:spMk id="8" creationId="{387F1FE2-8C13-9043-305F-85F2DF94C106}"/>
          </ac:spMkLst>
        </pc:spChg>
        <pc:picChg chg="add mod">
          <ac:chgData name="A Davies (Llanidloes CP School)" userId="5b842167-0c32-4139-8e3f-fdae738f0f27" providerId="ADAL" clId="{661DB2C3-124E-42DE-A3C2-1C3FE831DE5E}" dt="2026-10-11T16:00:16.239" v="120" actId="692"/>
          <ac:picMkLst>
            <pc:docMk/>
            <pc:sldMk cId="1292073568" sldId="267"/>
            <ac:picMk id="5" creationId="{C92C6765-E010-6235-ED04-F02A2131209C}"/>
          </ac:picMkLst>
        </pc:picChg>
      </pc:sldChg>
      <pc:sldChg chg="addSp delSp modSp new mod ord">
        <pc:chgData name="A Davies (Llanidloes CP School)" userId="5b842167-0c32-4139-8e3f-fdae738f0f27" providerId="ADAL" clId="{661DB2C3-124E-42DE-A3C2-1C3FE831DE5E}" dt="2026-10-11T16:47:10.885" v="393" actId="1076"/>
        <pc:sldMkLst>
          <pc:docMk/>
          <pc:sldMk cId="2261271768" sldId="268"/>
        </pc:sldMkLst>
        <pc:spChg chg="add mod">
          <ac:chgData name="A Davies (Llanidloes CP School)" userId="5b842167-0c32-4139-8e3f-fdae738f0f27" providerId="ADAL" clId="{661DB2C3-124E-42DE-A3C2-1C3FE831DE5E}" dt="2026-10-11T16:46:21.172" v="369" actId="122"/>
          <ac:spMkLst>
            <pc:docMk/>
            <pc:sldMk cId="2261271768" sldId="268"/>
            <ac:spMk id="6" creationId="{68F8C80A-1CDA-3556-8622-CE6337ACF610}"/>
          </ac:spMkLst>
        </pc:spChg>
        <pc:spChg chg="add mod">
          <ac:chgData name="A Davies (Llanidloes CP School)" userId="5b842167-0c32-4139-8e3f-fdae738f0f27" providerId="ADAL" clId="{661DB2C3-124E-42DE-A3C2-1C3FE831DE5E}" dt="2026-10-11T16:46:11.789" v="368" actId="122"/>
          <ac:spMkLst>
            <pc:docMk/>
            <pc:sldMk cId="2261271768" sldId="268"/>
            <ac:spMk id="7" creationId="{F8C68F34-BCCA-031A-0F14-0BAB613C39DB}"/>
          </ac:spMkLst>
        </pc:spChg>
        <pc:spChg chg="add mod">
          <ac:chgData name="A Davies (Llanidloes CP School)" userId="5b842167-0c32-4139-8e3f-fdae738f0f27" providerId="ADAL" clId="{661DB2C3-124E-42DE-A3C2-1C3FE831DE5E}" dt="2026-10-11T16:47:10.885" v="393" actId="1076"/>
          <ac:spMkLst>
            <pc:docMk/>
            <pc:sldMk cId="2261271768" sldId="268"/>
            <ac:spMk id="12" creationId="{28D7AABA-B41F-161D-85A3-E1C92461C8EE}"/>
          </ac:spMkLst>
        </pc:spChg>
        <pc:picChg chg="add mod">
          <ac:chgData name="A Davies (Llanidloes CP School)" userId="5b842167-0c32-4139-8e3f-fdae738f0f27" providerId="ADAL" clId="{661DB2C3-124E-42DE-A3C2-1C3FE831DE5E}" dt="2026-10-11T16:41:12.993" v="260" actId="1076"/>
          <ac:picMkLst>
            <pc:docMk/>
            <pc:sldMk cId="2261271768" sldId="268"/>
            <ac:picMk id="9" creationId="{2E787E13-1D58-DA3D-8A6B-DF8B8275A2E8}"/>
          </ac:picMkLst>
        </pc:picChg>
        <pc:picChg chg="add mod">
          <ac:chgData name="A Davies (Llanidloes CP School)" userId="5b842167-0c32-4139-8e3f-fdae738f0f27" providerId="ADAL" clId="{661DB2C3-124E-42DE-A3C2-1C3FE831DE5E}" dt="2026-10-11T16:42:09.357" v="263" actId="1076"/>
          <ac:picMkLst>
            <pc:docMk/>
            <pc:sldMk cId="2261271768" sldId="268"/>
            <ac:picMk id="11" creationId="{CD2FEF19-59FD-CCFA-86C2-0C0BD610D0FA}"/>
          </ac:picMkLst>
        </pc:picChg>
      </pc:sldChg>
      <pc:sldChg chg="new del ord">
        <pc:chgData name="A Davies (Llanidloes CP School)" userId="5b842167-0c32-4139-8e3f-fdae738f0f27" providerId="ADAL" clId="{661DB2C3-124E-42DE-A3C2-1C3FE831DE5E}" dt="2026-10-14T20:11:40.152" v="443" actId="2696"/>
        <pc:sldMkLst>
          <pc:docMk/>
          <pc:sldMk cId="4235194906" sldId="269"/>
        </pc:sldMkLst>
      </pc:sldChg>
      <pc:sldChg chg="add">
        <pc:chgData name="A Davies (Llanidloes CP School)" userId="5b842167-0c32-4139-8e3f-fdae738f0f27" providerId="ADAL" clId="{661DB2C3-124E-42DE-A3C2-1C3FE831DE5E}" dt="2026-10-14T20:11:27.366" v="442"/>
        <pc:sldMkLst>
          <pc:docMk/>
          <pc:sldMk cId="576440527" sldId="270"/>
        </pc:sldMkLst>
      </pc:sldChg>
      <pc:sldChg chg="addSp modSp new mod ord">
        <pc:chgData name="A Davies (Llanidloes CP School)" userId="5b842167-0c32-4139-8e3f-fdae738f0f27" providerId="ADAL" clId="{661DB2C3-124E-42DE-A3C2-1C3FE831DE5E}" dt="2026-10-15T21:20:05.498" v="716" actId="20577"/>
        <pc:sldMkLst>
          <pc:docMk/>
          <pc:sldMk cId="2766348727" sldId="271"/>
        </pc:sldMkLst>
        <pc:spChg chg="add mod">
          <ac:chgData name="A Davies (Llanidloes CP School)" userId="5b842167-0c32-4139-8e3f-fdae738f0f27" providerId="ADAL" clId="{661DB2C3-124E-42DE-A3C2-1C3FE831DE5E}" dt="2026-10-15T21:20:05.498" v="716" actId="20577"/>
          <ac:spMkLst>
            <pc:docMk/>
            <pc:sldMk cId="2766348727" sldId="271"/>
            <ac:spMk id="3" creationId="{B3F96E26-DB01-77B0-9444-85C87F07E882}"/>
          </ac:spMkLst>
        </pc:spChg>
        <pc:spChg chg="add mod">
          <ac:chgData name="A Davies (Llanidloes CP School)" userId="5b842167-0c32-4139-8e3f-fdae738f0f27" providerId="ADAL" clId="{661DB2C3-124E-42DE-A3C2-1C3FE831DE5E}" dt="2026-10-14T20:56:03.820" v="675" actId="1076"/>
          <ac:spMkLst>
            <pc:docMk/>
            <pc:sldMk cId="2766348727" sldId="271"/>
            <ac:spMk id="4" creationId="{2679C130-EE81-A601-E6BE-11C8BA5C860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91183-0C13-4A02-A2E3-DF70D4398B23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02C2E7-F11B-4417-A288-B76828A6A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856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02C2E7-F11B-4417-A288-B76828A6A59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78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0D4D9-EC11-D7DD-923F-0BEB98CE4F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453C81-3872-A1A0-B067-F4F024D1D4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F575EC-9D05-BF88-A784-A2472C61A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A01D3-0BAB-F68D-78AB-358155AA8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2AA63-D7E9-7256-8E21-C88443C15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4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C3865-47EF-6EAB-9392-717B80FBB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6DE0D-94A2-F4F0-0AD2-FE708A317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73AC4-C7B2-8846-E2F8-B533ED899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98DB45-B885-4862-D300-D148B776B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B55CF-C463-0B13-BC96-486D0CDCF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631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38755-7F22-CD4F-AB71-878E9341D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0DA08C-3743-1702-6998-65476944A1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19627-3EB0-0B0C-8581-74F8D31E2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AC5DA9-1027-1BA7-A3C4-AD805AFE0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3C6EBD-BC82-2D55-B162-6EA289CB2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033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1F794-2F5B-6ABA-9728-69A7B3DD2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4816-797D-724C-1B4C-AB630A6D8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B67BFB-C016-1C8F-FDEA-21C77CE43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F860CA-924F-F4D3-D4BF-C3D010E66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81F14F-5AC4-1B64-5C65-774998153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73150F-5E96-71D8-3240-72D6D971C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1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58B14-0839-F93E-4C5E-A2DB8B7FA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D67FA3-BC83-41D3-69AB-6C38A17108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417FA0-A064-644A-83C7-637986A182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C62553-EEE9-6184-66C4-A4ED803B54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0D8368-461C-7B3A-0301-9B3706C185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E7168B-E0DE-B6FD-72AA-DE35B5A0F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099A5B-6D7A-9EDA-1BAA-990C3F449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DA00C0-B2BB-FE2C-52D8-26ED70F5E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192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DFE65-7553-83EE-D3C9-0309047B7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A56148-7BE3-421A-1E01-F57A7022B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37843C-4250-0496-6281-0FE62072E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6CEA5D-EC66-A448-9076-B0331548E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48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0E03B-3F1E-3671-664C-FC3CA6235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E83D3A-7CBE-0729-0BCA-ABF7E4BE6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98FC25-2908-F9CE-C3E9-587E0195D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580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284B3-AFF3-2729-3EC1-1E578B48A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794EA-E4C9-20C6-32FE-728306DD2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8AADF8-00B4-946D-8C44-4B9F0EFCB6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22D748-167F-6DD3-522A-5D1262850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0EE4F4-E033-7C31-9551-47D4FAB37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0E3BD9-98A1-322C-0B0C-ACFE0487D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161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C9C51-0149-2B0D-F6D7-6550333DB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D06090-ED27-D253-CF69-9D87698190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B6235F-329E-9A40-DDF7-8BCBB22CDC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63336D-A993-CB20-0E85-009D216F3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6C7841-B418-1A04-361D-4FFEE03DE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B7219B-EDDB-C387-EA64-E3AD82D81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14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A3909-7ACB-C5C6-F0BA-CF0F206C4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A9B9DC-24FF-2A4D-CEEB-68E4426580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2BBDB-9464-427D-7AFE-B1B446665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1C9F3C-9053-7CB0-287C-8A0EEE097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4DAEE-AB1B-032F-387C-02AD03416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510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754467-C3AB-9737-2B00-0223A2286E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26E42C-C514-9BD4-2A49-087753B701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848C9F-17A3-372B-71CF-763E1EF60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EBE41-BC40-67BA-7E62-E3500FF7B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61C54-1C57-EC95-B7FB-39C62B1F6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084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DABCBC-AA0F-4CD1-C7A0-7609777C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8DAB9A-B46E-0B12-3448-EA49F92C1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E3E935-1E4B-D81D-3095-36B0E4E6CD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F95E2C-472E-483D-A474-61846D297839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4E74F-9F45-6BC1-9731-DF8516B5D8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FAA29-A953-1308-610E-2E2D0519F1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554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cy-GB" b="0" dirty="0"/>
                        <a:t>To be </a:t>
                      </a:r>
                      <a:r>
                        <a:rPr lang="cy-GB" b="0" dirty="0" err="1"/>
                        <a:t>able</a:t>
                      </a:r>
                      <a:r>
                        <a:rPr lang="cy-GB" b="0" dirty="0"/>
                        <a:t> to </a:t>
                      </a:r>
                      <a:r>
                        <a:rPr lang="cy-GB" b="0" dirty="0" err="1"/>
                        <a:t>use</a:t>
                      </a:r>
                      <a:r>
                        <a:rPr lang="cy-GB" b="0" dirty="0"/>
                        <a:t> </a:t>
                      </a:r>
                      <a:r>
                        <a:rPr lang="cy-GB" b="0" dirty="0" err="1"/>
                        <a:t>general</a:t>
                      </a:r>
                      <a:r>
                        <a:rPr lang="cy-GB" b="0" dirty="0"/>
                        <a:t> </a:t>
                      </a:r>
                      <a:r>
                        <a:rPr lang="cy-GB" b="0" dirty="0" err="1"/>
                        <a:t>phrases</a:t>
                      </a:r>
                      <a:r>
                        <a:rPr lang="cy-GB" b="0" dirty="0"/>
                        <a:t> </a:t>
                      </a:r>
                      <a:r>
                        <a:rPr lang="cy-GB" b="0" dirty="0" err="1"/>
                        <a:t>naturally</a:t>
                      </a:r>
                      <a:r>
                        <a:rPr lang="cy-GB" b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	Ailsa Davies </a:t>
            </a:r>
          </a:p>
          <a:p>
            <a:r>
              <a:rPr lang="cy-GB" dirty="0"/>
              <a:t>Teitl y wers:  Sut bydd y tywydd?</a:t>
            </a:r>
          </a:p>
          <a:p>
            <a:r>
              <a:rPr lang="cy-GB" dirty="0"/>
              <a:t>Nod y wers:  Siaradwch am y tywydd yn y dyfodol.	   </a:t>
            </a:r>
          </a:p>
          <a:p>
            <a:r>
              <a:rPr lang="cy-GB" dirty="0"/>
              <a:t>Blwyddyn: 5/6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1705979"/>
          <a:ext cx="5131274" cy="49090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21793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b="1" dirty="0"/>
                    </a:p>
                    <a:p>
                      <a:r>
                        <a:rPr lang="cy-GB" dirty="0" err="1"/>
                        <a:t>Drilliau</a:t>
                      </a:r>
                      <a:r>
                        <a:rPr lang="cy-GB" dirty="0"/>
                        <a:t> gyda bwrdd gwyn a </a:t>
                      </a:r>
                      <a:r>
                        <a:rPr lang="cy-GB" dirty="0" err="1"/>
                        <a:t>pel</a:t>
                      </a:r>
                      <a:endParaRPr lang="cy-GB" dirty="0"/>
                    </a:p>
                    <a:p>
                      <a:r>
                        <a:rPr lang="cy-GB" dirty="0"/>
                        <a:t>Gem 1 – Cardiau gyda dis cadarnhaol a negyddol </a:t>
                      </a:r>
                    </a:p>
                    <a:p>
                      <a:r>
                        <a:rPr lang="cy-GB" dirty="0"/>
                        <a:t>Gem 2 – </a:t>
                      </a:r>
                      <a:r>
                        <a:rPr lang="cy-GB" dirty="0" err="1"/>
                        <a:t>Ysgrifennau</a:t>
                      </a:r>
                      <a:r>
                        <a:rPr lang="cy-GB" dirty="0"/>
                        <a:t> ar gefn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69114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  <a:endParaRPr lang="en-US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heulog</a:t>
                      </a:r>
                      <a:endParaRPr lang="en-US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oer</a:t>
                      </a:r>
                      <a:endParaRPr lang="en-US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niwlog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​</a:t>
                      </a:r>
                    </a:p>
                    <a:p>
                      <a:pPr rtl="0" fontAlgn="base"/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stormus</a:t>
                      </a:r>
                      <a:endParaRPr lang="en-US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US" sz="1800" b="1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oeth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​ (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Treiglad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meddal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pPr rtl="0" fontAlgn="base"/>
                      <a:r>
                        <a:rPr lang="en-US" sz="1800" b="1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ymylog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(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Treiglad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meddal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pPr rtl="0" fontAlgn="base"/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+mn-lt"/>
                          <a:ea typeface="+mn-ea"/>
                          <a:cs typeface="+mn-cs"/>
                        </a:rPr>
                        <a:t>bwrw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+mn-lt"/>
                          <a:ea typeface="+mn-ea"/>
                          <a:cs typeface="+mn-cs"/>
                        </a:rPr>
                        <a:t>glaw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(Exception – doesn’t mutate)</a:t>
                      </a:r>
                    </a:p>
                    <a:p>
                      <a:pPr rtl="0" fontAlgn="base"/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​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9"/>
          <a:ext cx="5695523" cy="48229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b="0" dirty="0">
                          <a:solidFill>
                            <a:srgbClr val="0070C0"/>
                          </a:solidFill>
                        </a:rPr>
                        <a:t>Fydd hi’n _________ yfory?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Bydd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,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bydd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hi’n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_________.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Na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fydd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,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fydd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hi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ddim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yn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__________.</a:t>
                      </a:r>
                      <a:endParaRPr lang="cy-GB" b="1" dirty="0">
                        <a:solidFill>
                          <a:srgbClr val="00B050"/>
                        </a:solidFill>
                      </a:endParaRP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b="0" dirty="0"/>
                        <a:t>Sut mae tywydd heddiw?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b="0" dirty="0"/>
                        <a:t>Mae hi’n _________.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cy-GB" b="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b="0" dirty="0"/>
                        <a:t>Sut oedd y tywydd ddoe?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b="0" dirty="0"/>
                        <a:t>Roedd hi’n _________.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cy-GB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Ac yr ateb negyddol.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a weather vane">
            <a:extLst>
              <a:ext uri="{FF2B5EF4-FFF2-40B4-BE49-F238E27FC236}">
                <a16:creationId xmlns:a16="http://schemas.microsoft.com/office/drawing/2014/main" id="{BF7264A7-A425-D584-9CE8-90367E407FB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7D4DD5-814D-2F3D-CF82-83B51D3A9F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Nod y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wers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dysgu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sut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ofyn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ac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cwestiwn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b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‘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?’.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CC28ED-A9C6-D896-5D98-AAC28A5666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263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D69D4B-8D06-FA64-4570-3D269EF9F49F}"/>
              </a:ext>
            </a:extLst>
          </p:cNvPr>
          <p:cNvSpPr txBox="1"/>
          <p:nvPr/>
        </p:nvSpPr>
        <p:spPr>
          <a:xfrm>
            <a:off x="355600" y="568960"/>
            <a:ext cx="11176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40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40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 hi’n _________ yfory?</a:t>
            </a:r>
            <a:endParaRPr lang="cy-GB" sz="4400" b="1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4400" b="1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_______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marL="571500" indent="-571500">
              <a:buFont typeface="Dreaming Outloud Pro" panose="03050502040302030504" pitchFamily="66" charset="0"/>
              <a:buChar char="×"/>
            </a:pP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Na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________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cy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4406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C15D08C-2BC6-135B-B969-4D88AEA33258}"/>
              </a:ext>
            </a:extLst>
          </p:cNvPr>
          <p:cNvSpPr txBox="1"/>
          <p:nvPr/>
        </p:nvSpPr>
        <p:spPr>
          <a:xfrm>
            <a:off x="1239520" y="361851"/>
            <a:ext cx="10302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Adolygu’r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tywydd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cofiwch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treiglad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ol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10D84BA-80CB-7E66-7F7C-DF70FF157E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0747633"/>
              </p:ext>
            </p:extLst>
          </p:nvPr>
        </p:nvGraphicFramePr>
        <p:xfrm>
          <a:off x="1168400" y="1384103"/>
          <a:ext cx="10139680" cy="53495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69840">
                  <a:extLst>
                    <a:ext uri="{9D8B030D-6E8A-4147-A177-3AD203B41FA5}">
                      <a16:colId xmlns:a16="http://schemas.microsoft.com/office/drawing/2014/main" val="1627976757"/>
                    </a:ext>
                  </a:extLst>
                </a:gridCol>
                <a:gridCol w="5069840">
                  <a:extLst>
                    <a:ext uri="{9D8B030D-6E8A-4147-A177-3AD203B41FA5}">
                      <a16:colId xmlns:a16="http://schemas.microsoft.com/office/drawing/2014/main" val="1450700326"/>
                    </a:ext>
                  </a:extLst>
                </a:gridCol>
              </a:tblGrid>
              <a:tr h="1295701">
                <a:tc>
                  <a:txBody>
                    <a:bodyPr/>
                    <a:lstStyle/>
                    <a:p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Tywydd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Treiglad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meddal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ar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ôl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‘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hi’n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’.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9076173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heulog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heulog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4486652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oer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oer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3513173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niwlog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niwlog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3665547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stormus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stormus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2617930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poeth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u="sng" dirty="0">
                          <a:highlight>
                            <a:srgbClr val="00FFFF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</a:t>
                      </a:r>
                      <a:r>
                        <a:rPr lang="en-GB" sz="2800" dirty="0">
                          <a:highlight>
                            <a:srgbClr val="00FFFF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oeth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0110028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cymylog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u="sng" dirty="0">
                          <a:highlight>
                            <a:srgbClr val="00FFFF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  <a:r>
                        <a:rPr lang="en-GB" sz="2800" dirty="0">
                          <a:highlight>
                            <a:srgbClr val="00FFFF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ymylog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226138"/>
                  </a:ext>
                </a:extLst>
              </a:tr>
              <a:tr h="886533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bwrw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glaw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bwrw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glaw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Exception – </a:t>
                      </a:r>
                      <a:r>
                        <a:rPr lang="en-GB" sz="2800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dim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treiglad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4303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5078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riangle shaped cave">
            <a:extLst>
              <a:ext uri="{FF2B5EF4-FFF2-40B4-BE49-F238E27FC236}">
                <a16:creationId xmlns:a16="http://schemas.microsoft.com/office/drawing/2014/main" id="{E570B806-87EB-F204-8FB2-D15DE696969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A243E8-5BDF-D0C4-24F7-E6502F827EA1}"/>
              </a:ext>
            </a:extLst>
          </p:cNvPr>
          <p:cNvSpPr txBox="1"/>
          <p:nvPr/>
        </p:nvSpPr>
        <p:spPr>
          <a:xfrm>
            <a:off x="1080519" y="1916274"/>
            <a:ext cx="96973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heulog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heulog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heulog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453809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Light fir tree branches with bokeh lights">
            <a:extLst>
              <a:ext uri="{FF2B5EF4-FFF2-40B4-BE49-F238E27FC236}">
                <a16:creationId xmlns:a16="http://schemas.microsoft.com/office/drawing/2014/main" id="{4C4C2E6B-CAC0-16B2-9249-F8D7F0786D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79758F-E820-E50E-323D-14772083F727}"/>
              </a:ext>
            </a:extLst>
          </p:cNvPr>
          <p:cNvSpPr txBox="1"/>
          <p:nvPr/>
        </p:nvSpPr>
        <p:spPr>
          <a:xfrm>
            <a:off x="288039" y="229714"/>
            <a:ext cx="969734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oer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oer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oer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91300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d Elk in Fog">
            <a:extLst>
              <a:ext uri="{FF2B5EF4-FFF2-40B4-BE49-F238E27FC236}">
                <a16:creationId xmlns:a16="http://schemas.microsoft.com/office/drawing/2014/main" id="{7F1E5DEC-164F-7387-8FC9-FA87A10B42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6312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6BFF65-921B-B500-76D7-5FA65CF5E251}"/>
              </a:ext>
            </a:extLst>
          </p:cNvPr>
          <p:cNvSpPr txBox="1"/>
          <p:nvPr/>
        </p:nvSpPr>
        <p:spPr>
          <a:xfrm>
            <a:off x="315907" y="-48875"/>
            <a:ext cx="1131729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niwlog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niwlog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niwlog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09221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ornado">
            <a:extLst>
              <a:ext uri="{FF2B5EF4-FFF2-40B4-BE49-F238E27FC236}">
                <a16:creationId xmlns:a16="http://schemas.microsoft.com/office/drawing/2014/main" id="{0CADF600-A2EF-3016-87BF-3F744944D2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F224DE-470D-625B-5765-48D1C7D40718}"/>
              </a:ext>
            </a:extLst>
          </p:cNvPr>
          <p:cNvSpPr txBox="1"/>
          <p:nvPr/>
        </p:nvSpPr>
        <p:spPr>
          <a:xfrm>
            <a:off x="125478" y="2322674"/>
            <a:ext cx="1123136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stormus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stormus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stormus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02055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rmometer outdoors">
            <a:extLst>
              <a:ext uri="{FF2B5EF4-FFF2-40B4-BE49-F238E27FC236}">
                <a16:creationId xmlns:a16="http://schemas.microsoft.com/office/drawing/2014/main" id="{7A67DBC6-34BD-1FC2-5CAC-48DF5EF15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7749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CD7C29-9136-7112-2A61-6137BB858A7A}"/>
              </a:ext>
            </a:extLst>
          </p:cNvPr>
          <p:cNvSpPr txBox="1"/>
          <p:nvPr/>
        </p:nvSpPr>
        <p:spPr>
          <a:xfrm>
            <a:off x="4338319" y="274320"/>
            <a:ext cx="824802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boeth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boeth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boeth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70747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Empty stone rootop against cloudy sky">
            <a:extLst>
              <a:ext uri="{FF2B5EF4-FFF2-40B4-BE49-F238E27FC236}">
                <a16:creationId xmlns:a16="http://schemas.microsoft.com/office/drawing/2014/main" id="{4275E83D-7286-AFAD-8EB5-7D62662886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23A735-97F9-9ECF-74FD-89A7189ED103}"/>
              </a:ext>
            </a:extLst>
          </p:cNvPr>
          <p:cNvSpPr txBox="1"/>
          <p:nvPr/>
        </p:nvSpPr>
        <p:spPr>
          <a:xfrm>
            <a:off x="518160" y="3155794"/>
            <a:ext cx="1129791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gymylog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gymylog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gymylog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34634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9" name="Picture 8" descr="Close-up of raindrops falling off an umbrella">
            <a:extLst>
              <a:ext uri="{FF2B5EF4-FFF2-40B4-BE49-F238E27FC236}">
                <a16:creationId xmlns:a16="http://schemas.microsoft.com/office/drawing/2014/main" id="{61B963B1-7BF1-7280-470A-EA5F5E9A5F3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" y="0"/>
            <a:ext cx="12188951" cy="6858000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F3C2AC-E287-C91F-ACB2-DD6FDB1752BB}"/>
              </a:ext>
            </a:extLst>
          </p:cNvPr>
          <p:cNvSpPr txBox="1"/>
          <p:nvPr/>
        </p:nvSpPr>
        <p:spPr>
          <a:xfrm>
            <a:off x="822960" y="366216"/>
            <a:ext cx="11064241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  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bwrw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glaw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bwrw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glaw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6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×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 Na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bwrw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glaw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87564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92C6765-E010-6235-ED04-F02A213120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974" y="406137"/>
            <a:ext cx="4093383" cy="5771143"/>
          </a:xfrm>
          <a:prstGeom prst="rect">
            <a:avLst/>
          </a:prstGeom>
          <a:ln w="53975">
            <a:solidFill>
              <a:srgbClr val="7030A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51BE8D-EEED-E665-F04C-5748D5F48A08}"/>
              </a:ext>
            </a:extLst>
          </p:cNvPr>
          <p:cNvSpPr txBox="1"/>
          <p:nvPr/>
        </p:nvSpPr>
        <p:spPr>
          <a:xfrm>
            <a:off x="6760029" y="52194"/>
            <a:ext cx="26340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Amser </a:t>
            </a:r>
            <a:r>
              <a:rPr lang="en-GB" sz="4000" b="1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gêm</a:t>
            </a:r>
            <a:r>
              <a:rPr lang="en-GB" sz="4000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7F1FE2-8C13-9043-305F-85F2DF94C106}"/>
              </a:ext>
            </a:extLst>
          </p:cNvPr>
          <p:cNvSpPr txBox="1"/>
          <p:nvPr/>
        </p:nvSpPr>
        <p:spPr>
          <a:xfrm>
            <a:off x="4775200" y="1056640"/>
            <a:ext cx="7143826" cy="5485832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y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Cofiwch y brawddegau:</a:t>
            </a:r>
          </a:p>
          <a:p>
            <a:endParaRPr lang="cy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 hi’n _________ yfory?</a:t>
            </a:r>
            <a:endParaRPr lang="cy-GB" sz="4400" b="1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4400" b="1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_______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marL="571500" indent="-571500">
              <a:buFont typeface="Dreaming Outloud Pro" panose="03050502040302030504" pitchFamily="66" charset="0"/>
              <a:buChar char="×"/>
            </a:pP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Na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________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cy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073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F96E26-DB01-77B0-9444-85C87F07E882}"/>
              </a:ext>
            </a:extLst>
          </p:cNvPr>
          <p:cNvSpPr txBox="1"/>
          <p:nvPr/>
        </p:nvSpPr>
        <p:spPr>
          <a:xfrm>
            <a:off x="1849374" y="3363206"/>
            <a:ext cx="893140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Beth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rydych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chi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wedi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fwynhau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 </a:t>
            </a:r>
          </a:p>
          <a:p>
            <a:endParaRPr lang="en-GB" sz="4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Rydw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i’n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wedi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mwynhau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………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79C130-EE81-A601-E6BE-11C8BA5C8603}"/>
              </a:ext>
            </a:extLst>
          </p:cNvPr>
          <p:cNvSpPr txBox="1"/>
          <p:nvPr/>
        </p:nvSpPr>
        <p:spPr>
          <a:xfrm>
            <a:off x="1383030" y="805994"/>
            <a:ext cx="855649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Heddiw,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dysgon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sut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ofyn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ac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cwestiwn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_________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766348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8F8C80A-1CDA-3556-8622-CE6337ACF610}"/>
              </a:ext>
            </a:extLst>
          </p:cNvPr>
          <p:cNvSpPr txBox="1"/>
          <p:nvPr/>
        </p:nvSpPr>
        <p:spPr>
          <a:xfrm>
            <a:off x="283029" y="3679371"/>
            <a:ext cx="36902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Rydw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i’n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hapus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gyda’r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gwaith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C68F34-BCCA-031A-0F14-0BAB613C39DB}"/>
              </a:ext>
            </a:extLst>
          </p:cNvPr>
          <p:cNvSpPr txBox="1"/>
          <p:nvPr/>
        </p:nvSpPr>
        <p:spPr>
          <a:xfrm>
            <a:off x="8153921" y="3679370"/>
            <a:ext cx="3995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Dydw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hapus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gyda’r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gwaith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787E13-1D58-DA3D-8A6B-DF8B8275A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814" y="148589"/>
            <a:ext cx="2654436" cy="353078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D2FEF19-59FD-CCFA-86C2-0C0BD610D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9683" y="222085"/>
            <a:ext cx="2571882" cy="320691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8D7AABA-B41F-161D-85A3-E1C92461C8EE}"/>
              </a:ext>
            </a:extLst>
          </p:cNvPr>
          <p:cNvSpPr txBox="1"/>
          <p:nvPr/>
        </p:nvSpPr>
        <p:spPr>
          <a:xfrm>
            <a:off x="3973286" y="671380"/>
            <a:ext cx="4000282" cy="2308324"/>
          </a:xfrm>
          <a:prstGeom prst="rect">
            <a:avLst/>
          </a:prstGeom>
          <a:noFill/>
          <a:ln w="7302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Dangoswch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bodiau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os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ydych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chi’n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hapus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gyda’r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gwaith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61271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5607</TotalTime>
  <Words>469</Words>
  <Application>Microsoft Office PowerPoint</Application>
  <PresentationFormat>Widescreen</PresentationFormat>
  <Paragraphs>110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Dreaming Outloud Pro</vt:lpstr>
      <vt:lpstr>Wingdings</vt:lpstr>
      <vt:lpstr>Office Theme</vt:lpstr>
      <vt:lpstr>PowerPoint Presentation</vt:lpstr>
      <vt:lpstr>Nod y wers ydy dysgu sut i ofyn ac ateb y cwestiwn  ‘Fydd hi’n _____ yfory?’.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 Davies (Llanidloes CP School)</dc:creator>
  <cp:lastModifiedBy>A Davies (Llanidloes CP School)</cp:lastModifiedBy>
  <cp:revision>1</cp:revision>
  <dcterms:created xsi:type="dcterms:W3CDTF">2026-10-08T16:54:41Z</dcterms:created>
  <dcterms:modified xsi:type="dcterms:W3CDTF">2026-10-15T21:20:17Z</dcterms:modified>
</cp:coreProperties>
</file>