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357" r:id="rId2"/>
    <p:sldId id="339" r:id="rId3"/>
    <p:sldId id="341" r:id="rId4"/>
    <p:sldId id="336" r:id="rId5"/>
    <p:sldId id="328" r:id="rId6"/>
    <p:sldId id="329" r:id="rId7"/>
    <p:sldId id="330" r:id="rId8"/>
    <p:sldId id="331" r:id="rId9"/>
    <p:sldId id="358" r:id="rId10"/>
    <p:sldId id="380" r:id="rId11"/>
    <p:sldId id="359" r:id="rId12"/>
    <p:sldId id="381" r:id="rId13"/>
    <p:sldId id="360" r:id="rId14"/>
    <p:sldId id="382" r:id="rId15"/>
    <p:sldId id="383" r:id="rId16"/>
    <p:sldId id="384" r:id="rId17"/>
    <p:sldId id="385" r:id="rId18"/>
    <p:sldId id="319" r:id="rId19"/>
    <p:sldId id="320" r:id="rId20"/>
    <p:sldId id="374" r:id="rId21"/>
    <p:sldId id="322" r:id="rId22"/>
    <p:sldId id="327" r:id="rId23"/>
    <p:sldId id="369" r:id="rId24"/>
    <p:sldId id="368" r:id="rId25"/>
    <p:sldId id="34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00D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473E42-6CDA-4063-8B0E-B25454647799}" v="3" dt="2026-02-10T08:08:09.9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74" d="100"/>
          <a:sy n="74" d="100"/>
        </p:scale>
        <p:origin x="68" y="68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undo custSel addSld delSld modSld">
      <pc:chgData name="Ceri Phelps" userId="44e5b747-28bd-454d-8b1f-8b8d7db49187" providerId="ADAL" clId="{8792EDBA-51A9-4F41-BBDC-414909E78C45}" dt="2026-02-10T08:09:06.721" v="794" actId="26606"/>
      <pc:docMkLst>
        <pc:docMk/>
      </pc:docMkLst>
      <pc:sldChg chg="addSp delSp modSp mod setBg">
        <pc:chgData name="Ceri Phelps" userId="44e5b747-28bd-454d-8b1f-8b8d7db49187" providerId="ADAL" clId="{8792EDBA-51A9-4F41-BBDC-414909E78C45}" dt="2026-02-10T08:03:10.307" v="685" actId="26606"/>
        <pc:sldMkLst>
          <pc:docMk/>
          <pc:sldMk cId="0" sldId="319"/>
        </pc:sldMkLst>
        <pc:spChg chg="mod">
          <ac:chgData name="Ceri Phelps" userId="44e5b747-28bd-454d-8b1f-8b8d7db49187" providerId="ADAL" clId="{8792EDBA-51A9-4F41-BBDC-414909E78C45}" dt="2026-02-10T08:03:10.307" v="685" actId="26606"/>
          <ac:spMkLst>
            <pc:docMk/>
            <pc:sldMk cId="0" sldId="319"/>
            <ac:spMk id="11266" creationId="{713B6CC0-1AFC-FCDB-E0A8-9CD100A0587F}"/>
          </ac:spMkLst>
        </pc:spChg>
        <pc:spChg chg="del mod">
          <ac:chgData name="Ceri Phelps" userId="44e5b747-28bd-454d-8b1f-8b8d7db49187" providerId="ADAL" clId="{8792EDBA-51A9-4F41-BBDC-414909E78C45}" dt="2026-02-10T07:52:52.388" v="232" actId="26606"/>
          <ac:spMkLst>
            <pc:docMk/>
            <pc:sldMk cId="0" sldId="319"/>
            <ac:spMk id="11267" creationId="{66AFAABA-85B4-DF50-1177-7D7852D31CDE}"/>
          </ac:spMkLst>
        </pc:spChg>
        <pc:spChg chg="add del">
          <ac:chgData name="Ceri Phelps" userId="44e5b747-28bd-454d-8b1f-8b8d7db49187" providerId="ADAL" clId="{8792EDBA-51A9-4F41-BBDC-414909E78C45}" dt="2026-02-10T08:03:10.307" v="685" actId="26606"/>
          <ac:spMkLst>
            <pc:docMk/>
            <pc:sldMk cId="0" sldId="319"/>
            <ac:spMk id="11273" creationId="{7517A47C-B2E5-4B79-8061-D74B1311AF6E}"/>
          </ac:spMkLst>
        </pc:spChg>
        <pc:spChg chg="add del">
          <ac:chgData name="Ceri Phelps" userId="44e5b747-28bd-454d-8b1f-8b8d7db49187" providerId="ADAL" clId="{8792EDBA-51A9-4F41-BBDC-414909E78C45}" dt="2026-02-10T08:03:10.307" v="685" actId="26606"/>
          <ac:spMkLst>
            <pc:docMk/>
            <pc:sldMk cId="0" sldId="319"/>
            <ac:spMk id="11275" creationId="{C505E780-2083-4CB5-A42A-5E0E2908ECC3}"/>
          </ac:spMkLst>
        </pc:spChg>
        <pc:spChg chg="add del">
          <ac:chgData name="Ceri Phelps" userId="44e5b747-28bd-454d-8b1f-8b8d7db49187" providerId="ADAL" clId="{8792EDBA-51A9-4F41-BBDC-414909E78C45}" dt="2026-02-10T08:03:10.307" v="685" actId="26606"/>
          <ac:spMkLst>
            <pc:docMk/>
            <pc:sldMk cId="0" sldId="319"/>
            <ac:spMk id="11277" creationId="{D2C0AE1C-0118-41AE-8A10-7CDCBF10E96F}"/>
          </ac:spMkLst>
        </pc:spChg>
        <pc:spChg chg="add del">
          <ac:chgData name="Ceri Phelps" userId="44e5b747-28bd-454d-8b1f-8b8d7db49187" providerId="ADAL" clId="{8792EDBA-51A9-4F41-BBDC-414909E78C45}" dt="2026-02-10T08:03:10.307" v="685" actId="26606"/>
          <ac:spMkLst>
            <pc:docMk/>
            <pc:sldMk cId="0" sldId="319"/>
            <ac:spMk id="11279" creationId="{463EEC44-1BA3-44ED-81FC-A644B04B2A44}"/>
          </ac:spMkLst>
        </pc:spChg>
        <pc:spChg chg="add">
          <ac:chgData name="Ceri Phelps" userId="44e5b747-28bd-454d-8b1f-8b8d7db49187" providerId="ADAL" clId="{8792EDBA-51A9-4F41-BBDC-414909E78C45}" dt="2026-02-10T08:03:10.307" v="685" actId="26606"/>
          <ac:spMkLst>
            <pc:docMk/>
            <pc:sldMk cId="0" sldId="319"/>
            <ac:spMk id="11285" creationId="{B50AB553-2A96-4A92-96F2-93548E096954}"/>
          </ac:spMkLst>
        </pc:spChg>
        <pc:graphicFrameChg chg="add mod modGraphic">
          <ac:chgData name="Ceri Phelps" userId="44e5b747-28bd-454d-8b1f-8b8d7db49187" providerId="ADAL" clId="{8792EDBA-51A9-4F41-BBDC-414909E78C45}" dt="2026-02-10T08:03:10.307" v="685" actId="26606"/>
          <ac:graphicFrameMkLst>
            <pc:docMk/>
            <pc:sldMk cId="0" sldId="319"/>
            <ac:graphicFrameMk id="11269" creationId="{72553A8C-6547-221D-C0EE-BBA806F5945C}"/>
          </ac:graphicFrameMkLst>
        </pc:graphicFrameChg>
        <pc:picChg chg="add">
          <ac:chgData name="Ceri Phelps" userId="44e5b747-28bd-454d-8b1f-8b8d7db49187" providerId="ADAL" clId="{8792EDBA-51A9-4F41-BBDC-414909E78C45}" dt="2026-02-10T08:03:10.307" v="685" actId="26606"/>
          <ac:picMkLst>
            <pc:docMk/>
            <pc:sldMk cId="0" sldId="319"/>
            <ac:picMk id="11281" creationId="{8E4BB4B9-81CD-DB2E-908C-DEF6B1822333}"/>
          </ac:picMkLst>
        </pc:picChg>
      </pc:sldChg>
      <pc:sldChg chg="addSp delSp modSp mod setBg">
        <pc:chgData name="Ceri Phelps" userId="44e5b747-28bd-454d-8b1f-8b8d7db49187" providerId="ADAL" clId="{8792EDBA-51A9-4F41-BBDC-414909E78C45}" dt="2026-02-10T07:53:13.837" v="235" actId="26606"/>
        <pc:sldMkLst>
          <pc:docMk/>
          <pc:sldMk cId="0" sldId="320"/>
        </pc:sldMkLst>
        <pc:spChg chg="del">
          <ac:chgData name="Ceri Phelps" userId="44e5b747-28bd-454d-8b1f-8b8d7db49187" providerId="ADAL" clId="{8792EDBA-51A9-4F41-BBDC-414909E78C45}" dt="2026-02-10T07:53:13.837" v="235" actId="26606"/>
          <ac:spMkLst>
            <pc:docMk/>
            <pc:sldMk cId="0" sldId="320"/>
            <ac:spMk id="3" creationId="{F41F1769-221A-1146-5ABF-741B9F873ED5}"/>
          </ac:spMkLst>
        </pc:spChg>
        <pc:spChg chg="mod">
          <ac:chgData name="Ceri Phelps" userId="44e5b747-28bd-454d-8b1f-8b8d7db49187" providerId="ADAL" clId="{8792EDBA-51A9-4F41-BBDC-414909E78C45}" dt="2026-02-10T07:53:13.837" v="235" actId="26606"/>
          <ac:spMkLst>
            <pc:docMk/>
            <pc:sldMk cId="0" sldId="320"/>
            <ac:spMk id="12290" creationId="{87D0A9DB-AACF-68B9-BE11-418F0C7BC6F3}"/>
          </ac:spMkLst>
        </pc:spChg>
        <pc:spChg chg="add">
          <ac:chgData name="Ceri Phelps" userId="44e5b747-28bd-454d-8b1f-8b8d7db49187" providerId="ADAL" clId="{8792EDBA-51A9-4F41-BBDC-414909E78C45}" dt="2026-02-10T07:53:13.837" v="235" actId="26606"/>
          <ac:spMkLst>
            <pc:docMk/>
            <pc:sldMk cId="0" sldId="320"/>
            <ac:spMk id="12296" creationId="{7517A47C-B2E5-4B79-8061-D74B1311AF6E}"/>
          </ac:spMkLst>
        </pc:spChg>
        <pc:spChg chg="add">
          <ac:chgData name="Ceri Phelps" userId="44e5b747-28bd-454d-8b1f-8b8d7db49187" providerId="ADAL" clId="{8792EDBA-51A9-4F41-BBDC-414909E78C45}" dt="2026-02-10T07:53:13.837" v="235" actId="26606"/>
          <ac:spMkLst>
            <pc:docMk/>
            <pc:sldMk cId="0" sldId="320"/>
            <ac:spMk id="12298" creationId="{C505E780-2083-4CB5-A42A-5E0E2908ECC3}"/>
          </ac:spMkLst>
        </pc:spChg>
        <pc:spChg chg="add">
          <ac:chgData name="Ceri Phelps" userId="44e5b747-28bd-454d-8b1f-8b8d7db49187" providerId="ADAL" clId="{8792EDBA-51A9-4F41-BBDC-414909E78C45}" dt="2026-02-10T07:53:13.837" v="235" actId="26606"/>
          <ac:spMkLst>
            <pc:docMk/>
            <pc:sldMk cId="0" sldId="320"/>
            <ac:spMk id="12300" creationId="{D2C0AE1C-0118-41AE-8A10-7CDCBF10E96F}"/>
          </ac:spMkLst>
        </pc:spChg>
        <pc:spChg chg="add">
          <ac:chgData name="Ceri Phelps" userId="44e5b747-28bd-454d-8b1f-8b8d7db49187" providerId="ADAL" clId="{8792EDBA-51A9-4F41-BBDC-414909E78C45}" dt="2026-02-10T07:53:13.837" v="235" actId="26606"/>
          <ac:spMkLst>
            <pc:docMk/>
            <pc:sldMk cId="0" sldId="320"/>
            <ac:spMk id="12302" creationId="{463EEC44-1BA3-44ED-81FC-A644B04B2A44}"/>
          </ac:spMkLst>
        </pc:spChg>
        <pc:graphicFrameChg chg="add">
          <ac:chgData name="Ceri Phelps" userId="44e5b747-28bd-454d-8b1f-8b8d7db49187" providerId="ADAL" clId="{8792EDBA-51A9-4F41-BBDC-414909E78C45}" dt="2026-02-10T07:53:13.837" v="235" actId="26606"/>
          <ac:graphicFrameMkLst>
            <pc:docMk/>
            <pc:sldMk cId="0" sldId="320"/>
            <ac:graphicFrameMk id="12292" creationId="{067822CE-6C67-1A58-5452-3C9FCEB740A1}"/>
          </ac:graphicFrameMkLst>
        </pc:graphicFrameChg>
      </pc:sldChg>
      <pc:sldChg chg="addSp delSp modSp mod setBg">
        <pc:chgData name="Ceri Phelps" userId="44e5b747-28bd-454d-8b1f-8b8d7db49187" providerId="ADAL" clId="{8792EDBA-51A9-4F41-BBDC-414909E78C45}" dt="2026-02-10T08:07:01.459" v="711" actId="26606"/>
        <pc:sldMkLst>
          <pc:docMk/>
          <pc:sldMk cId="0" sldId="322"/>
        </pc:sldMkLst>
        <pc:spChg chg="mod">
          <ac:chgData name="Ceri Phelps" userId="44e5b747-28bd-454d-8b1f-8b8d7db49187" providerId="ADAL" clId="{8792EDBA-51A9-4F41-BBDC-414909E78C45}" dt="2026-02-10T08:07:01.459" v="711" actId="26606"/>
          <ac:spMkLst>
            <pc:docMk/>
            <pc:sldMk cId="0" sldId="322"/>
            <ac:spMk id="14338" creationId="{260FBA76-B757-7C34-0D60-D6D0A42BA951}"/>
          </ac:spMkLst>
        </pc:spChg>
        <pc:spChg chg="del">
          <ac:chgData name="Ceri Phelps" userId="44e5b747-28bd-454d-8b1f-8b8d7db49187" providerId="ADAL" clId="{8792EDBA-51A9-4F41-BBDC-414909E78C45}" dt="2026-02-10T07:54:39.258" v="278" actId="26606"/>
          <ac:spMkLst>
            <pc:docMk/>
            <pc:sldMk cId="0" sldId="322"/>
            <ac:spMk id="14339" creationId="{F16B5A1C-A0D7-2382-DF9F-599CD411F951}"/>
          </ac:spMkLst>
        </pc:spChg>
        <pc:spChg chg="add del">
          <ac:chgData name="Ceri Phelps" userId="44e5b747-28bd-454d-8b1f-8b8d7db49187" providerId="ADAL" clId="{8792EDBA-51A9-4F41-BBDC-414909E78C45}" dt="2026-02-10T08:07:01.459" v="711" actId="26606"/>
          <ac:spMkLst>
            <pc:docMk/>
            <pc:sldMk cId="0" sldId="322"/>
            <ac:spMk id="14345" creationId="{7517A47C-B2E5-4B79-8061-D74B1311AF6E}"/>
          </ac:spMkLst>
        </pc:spChg>
        <pc:spChg chg="add del">
          <ac:chgData name="Ceri Phelps" userId="44e5b747-28bd-454d-8b1f-8b8d7db49187" providerId="ADAL" clId="{8792EDBA-51A9-4F41-BBDC-414909E78C45}" dt="2026-02-10T08:07:01.459" v="711" actId="26606"/>
          <ac:spMkLst>
            <pc:docMk/>
            <pc:sldMk cId="0" sldId="322"/>
            <ac:spMk id="14347" creationId="{C505E780-2083-4CB5-A42A-5E0E2908ECC3}"/>
          </ac:spMkLst>
        </pc:spChg>
        <pc:spChg chg="add del">
          <ac:chgData name="Ceri Phelps" userId="44e5b747-28bd-454d-8b1f-8b8d7db49187" providerId="ADAL" clId="{8792EDBA-51A9-4F41-BBDC-414909E78C45}" dt="2026-02-10T08:07:01.459" v="711" actId="26606"/>
          <ac:spMkLst>
            <pc:docMk/>
            <pc:sldMk cId="0" sldId="322"/>
            <ac:spMk id="14349" creationId="{D2C0AE1C-0118-41AE-8A10-7CDCBF10E96F}"/>
          </ac:spMkLst>
        </pc:spChg>
        <pc:spChg chg="add del">
          <ac:chgData name="Ceri Phelps" userId="44e5b747-28bd-454d-8b1f-8b8d7db49187" providerId="ADAL" clId="{8792EDBA-51A9-4F41-BBDC-414909E78C45}" dt="2026-02-10T08:07:01.459" v="711" actId="26606"/>
          <ac:spMkLst>
            <pc:docMk/>
            <pc:sldMk cId="0" sldId="322"/>
            <ac:spMk id="14351" creationId="{463EEC44-1BA3-44ED-81FC-A644B04B2A44}"/>
          </ac:spMkLst>
        </pc:spChg>
        <pc:spChg chg="add">
          <ac:chgData name="Ceri Phelps" userId="44e5b747-28bd-454d-8b1f-8b8d7db49187" providerId="ADAL" clId="{8792EDBA-51A9-4F41-BBDC-414909E78C45}" dt="2026-02-10T08:07:01.459" v="711" actId="26606"/>
          <ac:spMkLst>
            <pc:docMk/>
            <pc:sldMk cId="0" sldId="322"/>
            <ac:spMk id="14357" creationId="{B50AB553-2A96-4A92-96F2-93548E096954}"/>
          </ac:spMkLst>
        </pc:spChg>
        <pc:graphicFrameChg chg="add mod modGraphic">
          <ac:chgData name="Ceri Phelps" userId="44e5b747-28bd-454d-8b1f-8b8d7db49187" providerId="ADAL" clId="{8792EDBA-51A9-4F41-BBDC-414909E78C45}" dt="2026-02-10T08:07:01.459" v="711" actId="26606"/>
          <ac:graphicFrameMkLst>
            <pc:docMk/>
            <pc:sldMk cId="0" sldId="322"/>
            <ac:graphicFrameMk id="14341" creationId="{D319C170-E55E-5F63-C2BA-B6B6EDB538ED}"/>
          </ac:graphicFrameMkLst>
        </pc:graphicFrameChg>
        <pc:picChg chg="add">
          <ac:chgData name="Ceri Phelps" userId="44e5b747-28bd-454d-8b1f-8b8d7db49187" providerId="ADAL" clId="{8792EDBA-51A9-4F41-BBDC-414909E78C45}" dt="2026-02-10T08:07:01.459" v="711" actId="26606"/>
          <ac:picMkLst>
            <pc:docMk/>
            <pc:sldMk cId="0" sldId="322"/>
            <ac:picMk id="14353" creationId="{4017DAB1-7178-CE35-076C-5F723932B480}"/>
          </ac:picMkLst>
        </pc:picChg>
      </pc:sldChg>
      <pc:sldChg chg="addSp delSp modSp mod setBg">
        <pc:chgData name="Ceri Phelps" userId="44e5b747-28bd-454d-8b1f-8b8d7db49187" providerId="ADAL" clId="{8792EDBA-51A9-4F41-BBDC-414909E78C45}" dt="2026-02-10T08:07:04.781" v="712" actId="26606"/>
        <pc:sldMkLst>
          <pc:docMk/>
          <pc:sldMk cId="0" sldId="327"/>
        </pc:sldMkLst>
        <pc:spChg chg="mod">
          <ac:chgData name="Ceri Phelps" userId="44e5b747-28bd-454d-8b1f-8b8d7db49187" providerId="ADAL" clId="{8792EDBA-51A9-4F41-BBDC-414909E78C45}" dt="2026-02-10T08:07:04.781" v="712" actId="26606"/>
          <ac:spMkLst>
            <pc:docMk/>
            <pc:sldMk cId="0" sldId="327"/>
            <ac:spMk id="2" creationId="{E12BEC31-F2CD-CD4F-E5A4-1C03171CDA6A}"/>
          </ac:spMkLst>
        </pc:spChg>
        <pc:spChg chg="del">
          <ac:chgData name="Ceri Phelps" userId="44e5b747-28bd-454d-8b1f-8b8d7db49187" providerId="ADAL" clId="{8792EDBA-51A9-4F41-BBDC-414909E78C45}" dt="2026-02-10T07:54:49.262" v="279" actId="26606"/>
          <ac:spMkLst>
            <pc:docMk/>
            <pc:sldMk cId="0" sldId="327"/>
            <ac:spMk id="15363" creationId="{51E0E42C-63BB-4D57-8CE7-99D0489B4487}"/>
          </ac:spMkLst>
        </pc:spChg>
        <pc:spChg chg="add del">
          <ac:chgData name="Ceri Phelps" userId="44e5b747-28bd-454d-8b1f-8b8d7db49187" providerId="ADAL" clId="{8792EDBA-51A9-4F41-BBDC-414909E78C45}" dt="2026-02-10T08:07:04.781" v="712" actId="26606"/>
          <ac:spMkLst>
            <pc:docMk/>
            <pc:sldMk cId="0" sldId="327"/>
            <ac:spMk id="15369" creationId="{7517A47C-B2E5-4B79-8061-D74B1311AF6E}"/>
          </ac:spMkLst>
        </pc:spChg>
        <pc:spChg chg="add del">
          <ac:chgData name="Ceri Phelps" userId="44e5b747-28bd-454d-8b1f-8b8d7db49187" providerId="ADAL" clId="{8792EDBA-51A9-4F41-BBDC-414909E78C45}" dt="2026-02-10T08:07:04.781" v="712" actId="26606"/>
          <ac:spMkLst>
            <pc:docMk/>
            <pc:sldMk cId="0" sldId="327"/>
            <ac:spMk id="15371" creationId="{C505E780-2083-4CB5-A42A-5E0E2908ECC3}"/>
          </ac:spMkLst>
        </pc:spChg>
        <pc:spChg chg="add del">
          <ac:chgData name="Ceri Phelps" userId="44e5b747-28bd-454d-8b1f-8b8d7db49187" providerId="ADAL" clId="{8792EDBA-51A9-4F41-BBDC-414909E78C45}" dt="2026-02-10T08:07:04.781" v="712" actId="26606"/>
          <ac:spMkLst>
            <pc:docMk/>
            <pc:sldMk cId="0" sldId="327"/>
            <ac:spMk id="15373" creationId="{D2C0AE1C-0118-41AE-8A10-7CDCBF10E96F}"/>
          </ac:spMkLst>
        </pc:spChg>
        <pc:spChg chg="add del">
          <ac:chgData name="Ceri Phelps" userId="44e5b747-28bd-454d-8b1f-8b8d7db49187" providerId="ADAL" clId="{8792EDBA-51A9-4F41-BBDC-414909E78C45}" dt="2026-02-10T08:07:04.781" v="712" actId="26606"/>
          <ac:spMkLst>
            <pc:docMk/>
            <pc:sldMk cId="0" sldId="327"/>
            <ac:spMk id="15375" creationId="{463EEC44-1BA3-44ED-81FC-A644B04B2A44}"/>
          </ac:spMkLst>
        </pc:spChg>
        <pc:spChg chg="add">
          <ac:chgData name="Ceri Phelps" userId="44e5b747-28bd-454d-8b1f-8b8d7db49187" providerId="ADAL" clId="{8792EDBA-51A9-4F41-BBDC-414909E78C45}" dt="2026-02-10T08:07:04.781" v="712" actId="26606"/>
          <ac:spMkLst>
            <pc:docMk/>
            <pc:sldMk cId="0" sldId="327"/>
            <ac:spMk id="15381" creationId="{B50AB553-2A96-4A92-96F2-93548E096954}"/>
          </ac:spMkLst>
        </pc:spChg>
        <pc:graphicFrameChg chg="add mod modGraphic">
          <ac:chgData name="Ceri Phelps" userId="44e5b747-28bd-454d-8b1f-8b8d7db49187" providerId="ADAL" clId="{8792EDBA-51A9-4F41-BBDC-414909E78C45}" dt="2026-02-10T08:07:04.781" v="712" actId="26606"/>
          <ac:graphicFrameMkLst>
            <pc:docMk/>
            <pc:sldMk cId="0" sldId="327"/>
            <ac:graphicFrameMk id="15365" creationId="{12FF1DD7-0C6B-1D03-2221-FABD81D6D72D}"/>
          </ac:graphicFrameMkLst>
        </pc:graphicFrameChg>
        <pc:picChg chg="add">
          <ac:chgData name="Ceri Phelps" userId="44e5b747-28bd-454d-8b1f-8b8d7db49187" providerId="ADAL" clId="{8792EDBA-51A9-4F41-BBDC-414909E78C45}" dt="2026-02-10T08:07:04.781" v="712" actId="26606"/>
          <ac:picMkLst>
            <pc:docMk/>
            <pc:sldMk cId="0" sldId="327"/>
            <ac:picMk id="15377" creationId="{6CEF1FD0-151E-EB5E-B242-044EB896E8FD}"/>
          </ac:picMkLst>
        </pc:picChg>
      </pc:sldChg>
      <pc:sldChg chg="addSp delSp modSp del mod setBg">
        <pc:chgData name="Ceri Phelps" userId="44e5b747-28bd-454d-8b1f-8b8d7db49187" providerId="ADAL" clId="{8792EDBA-51A9-4F41-BBDC-414909E78C45}" dt="2026-02-10T08:04:54.734" v="690" actId="2696"/>
        <pc:sldMkLst>
          <pc:docMk/>
          <pc:sldMk cId="1553681516" sldId="328"/>
        </pc:sldMkLst>
        <pc:spChg chg="mod">
          <ac:chgData name="Ceri Phelps" userId="44e5b747-28bd-454d-8b1f-8b8d7db49187" providerId="ADAL" clId="{8792EDBA-51A9-4F41-BBDC-414909E78C45}" dt="2026-02-10T07:56:05.525" v="298" actId="26606"/>
          <ac:spMkLst>
            <pc:docMk/>
            <pc:sldMk cId="1553681516" sldId="328"/>
            <ac:spMk id="16386" creationId="{00000000-0000-0000-0000-000000000000}"/>
          </ac:spMkLst>
        </pc:spChg>
        <pc:spChg chg="del">
          <ac:chgData name="Ceri Phelps" userId="44e5b747-28bd-454d-8b1f-8b8d7db49187" providerId="ADAL" clId="{8792EDBA-51A9-4F41-BBDC-414909E78C45}" dt="2026-02-10T07:56:05.525" v="298" actId="26606"/>
          <ac:spMkLst>
            <pc:docMk/>
            <pc:sldMk cId="1553681516" sldId="328"/>
            <ac:spMk id="16387" creationId="{00000000-0000-0000-0000-000000000000}"/>
          </ac:spMkLst>
        </pc:spChg>
        <pc:spChg chg="add">
          <ac:chgData name="Ceri Phelps" userId="44e5b747-28bd-454d-8b1f-8b8d7db49187" providerId="ADAL" clId="{8792EDBA-51A9-4F41-BBDC-414909E78C45}" dt="2026-02-10T07:56:05.525" v="298" actId="26606"/>
          <ac:spMkLst>
            <pc:docMk/>
            <pc:sldMk cId="1553681516" sldId="328"/>
            <ac:spMk id="16393" creationId="{7517A47C-B2E5-4B79-8061-D74B1311AF6E}"/>
          </ac:spMkLst>
        </pc:spChg>
        <pc:spChg chg="add">
          <ac:chgData name="Ceri Phelps" userId="44e5b747-28bd-454d-8b1f-8b8d7db49187" providerId="ADAL" clId="{8792EDBA-51A9-4F41-BBDC-414909E78C45}" dt="2026-02-10T07:56:05.525" v="298" actId="26606"/>
          <ac:spMkLst>
            <pc:docMk/>
            <pc:sldMk cId="1553681516" sldId="328"/>
            <ac:spMk id="16395" creationId="{C505E780-2083-4CB5-A42A-5E0E2908ECC3}"/>
          </ac:spMkLst>
        </pc:spChg>
        <pc:spChg chg="add">
          <ac:chgData name="Ceri Phelps" userId="44e5b747-28bd-454d-8b1f-8b8d7db49187" providerId="ADAL" clId="{8792EDBA-51A9-4F41-BBDC-414909E78C45}" dt="2026-02-10T07:56:05.525" v="298" actId="26606"/>
          <ac:spMkLst>
            <pc:docMk/>
            <pc:sldMk cId="1553681516" sldId="328"/>
            <ac:spMk id="16397" creationId="{D2C0AE1C-0118-41AE-8A10-7CDCBF10E96F}"/>
          </ac:spMkLst>
        </pc:spChg>
        <pc:spChg chg="add">
          <ac:chgData name="Ceri Phelps" userId="44e5b747-28bd-454d-8b1f-8b8d7db49187" providerId="ADAL" clId="{8792EDBA-51A9-4F41-BBDC-414909E78C45}" dt="2026-02-10T07:56:05.525" v="298" actId="26606"/>
          <ac:spMkLst>
            <pc:docMk/>
            <pc:sldMk cId="1553681516" sldId="328"/>
            <ac:spMk id="16399" creationId="{463EEC44-1BA3-44ED-81FC-A644B04B2A44}"/>
          </ac:spMkLst>
        </pc:spChg>
        <pc:graphicFrameChg chg="add">
          <ac:chgData name="Ceri Phelps" userId="44e5b747-28bd-454d-8b1f-8b8d7db49187" providerId="ADAL" clId="{8792EDBA-51A9-4F41-BBDC-414909E78C45}" dt="2026-02-10T07:56:05.525" v="298" actId="26606"/>
          <ac:graphicFrameMkLst>
            <pc:docMk/>
            <pc:sldMk cId="1553681516" sldId="328"/>
            <ac:graphicFrameMk id="16389" creationId="{A096B759-8528-1F0D-55F0-9A74843C3259}"/>
          </ac:graphicFrameMkLst>
        </pc:graphicFrameChg>
      </pc:sldChg>
      <pc:sldChg chg="delSp add setBg delDesignElem">
        <pc:chgData name="Ceri Phelps" userId="44e5b747-28bd-454d-8b1f-8b8d7db49187" providerId="ADAL" clId="{8792EDBA-51A9-4F41-BBDC-414909E78C45}" dt="2026-02-10T08:04:58.682" v="695"/>
        <pc:sldMkLst>
          <pc:docMk/>
          <pc:sldMk cId="2121254649" sldId="328"/>
        </pc:sldMkLst>
        <pc:spChg chg="del">
          <ac:chgData name="Ceri Phelps" userId="44e5b747-28bd-454d-8b1f-8b8d7db49187" providerId="ADAL" clId="{8792EDBA-51A9-4F41-BBDC-414909E78C45}" dt="2026-02-10T08:04:58.682" v="695"/>
          <ac:spMkLst>
            <pc:docMk/>
            <pc:sldMk cId="2121254649" sldId="328"/>
            <ac:spMk id="16393" creationId="{7517A47C-B2E5-4B79-8061-D74B1311AF6E}"/>
          </ac:spMkLst>
        </pc:spChg>
        <pc:spChg chg="del">
          <ac:chgData name="Ceri Phelps" userId="44e5b747-28bd-454d-8b1f-8b8d7db49187" providerId="ADAL" clId="{8792EDBA-51A9-4F41-BBDC-414909E78C45}" dt="2026-02-10T08:04:58.682" v="695"/>
          <ac:spMkLst>
            <pc:docMk/>
            <pc:sldMk cId="2121254649" sldId="328"/>
            <ac:spMk id="16395" creationId="{C505E780-2083-4CB5-A42A-5E0E2908ECC3}"/>
          </ac:spMkLst>
        </pc:spChg>
        <pc:spChg chg="del">
          <ac:chgData name="Ceri Phelps" userId="44e5b747-28bd-454d-8b1f-8b8d7db49187" providerId="ADAL" clId="{8792EDBA-51A9-4F41-BBDC-414909E78C45}" dt="2026-02-10T08:04:58.682" v="695"/>
          <ac:spMkLst>
            <pc:docMk/>
            <pc:sldMk cId="2121254649" sldId="328"/>
            <ac:spMk id="16397" creationId="{D2C0AE1C-0118-41AE-8A10-7CDCBF10E96F}"/>
          </ac:spMkLst>
        </pc:spChg>
        <pc:spChg chg="del">
          <ac:chgData name="Ceri Phelps" userId="44e5b747-28bd-454d-8b1f-8b8d7db49187" providerId="ADAL" clId="{8792EDBA-51A9-4F41-BBDC-414909E78C45}" dt="2026-02-10T08:04:58.682" v="695"/>
          <ac:spMkLst>
            <pc:docMk/>
            <pc:sldMk cId="2121254649" sldId="328"/>
            <ac:spMk id="16399" creationId="{463EEC44-1BA3-44ED-81FC-A644B04B2A44}"/>
          </ac:spMkLst>
        </pc:spChg>
      </pc:sldChg>
      <pc:sldChg chg="addSp delSp modSp del mod setBg">
        <pc:chgData name="Ceri Phelps" userId="44e5b747-28bd-454d-8b1f-8b8d7db49187" providerId="ADAL" clId="{8792EDBA-51A9-4F41-BBDC-414909E78C45}" dt="2026-02-10T08:04:54.734" v="690" actId="2696"/>
        <pc:sldMkLst>
          <pc:docMk/>
          <pc:sldMk cId="2803540530" sldId="329"/>
        </pc:sldMkLst>
        <pc:spChg chg="mod">
          <ac:chgData name="Ceri Phelps" userId="44e5b747-28bd-454d-8b1f-8b8d7db49187" providerId="ADAL" clId="{8792EDBA-51A9-4F41-BBDC-414909E78C45}" dt="2026-02-10T07:56:14.952" v="301" actId="26606"/>
          <ac:spMkLst>
            <pc:docMk/>
            <pc:sldMk cId="2803540530" sldId="329"/>
            <ac:spMk id="22530" creationId="{00000000-0000-0000-0000-000000000000}"/>
          </ac:spMkLst>
        </pc:spChg>
        <pc:spChg chg="add del">
          <ac:chgData name="Ceri Phelps" userId="44e5b747-28bd-454d-8b1f-8b8d7db49187" providerId="ADAL" clId="{8792EDBA-51A9-4F41-BBDC-414909E78C45}" dt="2026-02-10T07:56:14.952" v="301" actId="26606"/>
          <ac:spMkLst>
            <pc:docMk/>
            <pc:sldMk cId="2803540530" sldId="329"/>
            <ac:spMk id="22531" creationId="{00000000-0000-0000-0000-000000000000}"/>
          </ac:spMkLst>
        </pc:spChg>
        <pc:spChg chg="add del">
          <ac:chgData name="Ceri Phelps" userId="44e5b747-28bd-454d-8b1f-8b8d7db49187" providerId="ADAL" clId="{8792EDBA-51A9-4F41-BBDC-414909E78C45}" dt="2026-02-10T07:56:14.883" v="300" actId="26606"/>
          <ac:spMkLst>
            <pc:docMk/>
            <pc:sldMk cId="2803540530" sldId="329"/>
            <ac:spMk id="22537" creationId="{7517A47C-B2E5-4B79-8061-D74B1311AF6E}"/>
          </ac:spMkLst>
        </pc:spChg>
        <pc:spChg chg="add del">
          <ac:chgData name="Ceri Phelps" userId="44e5b747-28bd-454d-8b1f-8b8d7db49187" providerId="ADAL" clId="{8792EDBA-51A9-4F41-BBDC-414909E78C45}" dt="2026-02-10T07:56:14.883" v="300" actId="26606"/>
          <ac:spMkLst>
            <pc:docMk/>
            <pc:sldMk cId="2803540530" sldId="329"/>
            <ac:spMk id="22539" creationId="{C505E780-2083-4CB5-A42A-5E0E2908ECC3}"/>
          </ac:spMkLst>
        </pc:spChg>
        <pc:spChg chg="add del">
          <ac:chgData name="Ceri Phelps" userId="44e5b747-28bd-454d-8b1f-8b8d7db49187" providerId="ADAL" clId="{8792EDBA-51A9-4F41-BBDC-414909E78C45}" dt="2026-02-10T07:56:14.883" v="300" actId="26606"/>
          <ac:spMkLst>
            <pc:docMk/>
            <pc:sldMk cId="2803540530" sldId="329"/>
            <ac:spMk id="22541" creationId="{D2C0AE1C-0118-41AE-8A10-7CDCBF10E96F}"/>
          </ac:spMkLst>
        </pc:spChg>
        <pc:spChg chg="add del">
          <ac:chgData name="Ceri Phelps" userId="44e5b747-28bd-454d-8b1f-8b8d7db49187" providerId="ADAL" clId="{8792EDBA-51A9-4F41-BBDC-414909E78C45}" dt="2026-02-10T07:56:14.883" v="300" actId="26606"/>
          <ac:spMkLst>
            <pc:docMk/>
            <pc:sldMk cId="2803540530" sldId="329"/>
            <ac:spMk id="22543" creationId="{463EEC44-1BA3-44ED-81FC-A644B04B2A44}"/>
          </ac:spMkLst>
        </pc:spChg>
        <pc:spChg chg="add">
          <ac:chgData name="Ceri Phelps" userId="44e5b747-28bd-454d-8b1f-8b8d7db49187" providerId="ADAL" clId="{8792EDBA-51A9-4F41-BBDC-414909E78C45}" dt="2026-02-10T07:56:14.952" v="301" actId="26606"/>
          <ac:spMkLst>
            <pc:docMk/>
            <pc:sldMk cId="2803540530" sldId="329"/>
            <ac:spMk id="22545" creationId="{98DED6BC-9A3E-48D4-AD7C-A56D63F547E8}"/>
          </ac:spMkLst>
        </pc:spChg>
        <pc:spChg chg="add">
          <ac:chgData name="Ceri Phelps" userId="44e5b747-28bd-454d-8b1f-8b8d7db49187" providerId="ADAL" clId="{8792EDBA-51A9-4F41-BBDC-414909E78C45}" dt="2026-02-10T07:56:14.952" v="301" actId="26606"/>
          <ac:spMkLst>
            <pc:docMk/>
            <pc:sldMk cId="2803540530" sldId="329"/>
            <ac:spMk id="22546" creationId="{6B6E033A-DB2E-49B8-B600-B38E0C280263}"/>
          </ac:spMkLst>
        </pc:spChg>
        <pc:graphicFrameChg chg="add del">
          <ac:chgData name="Ceri Phelps" userId="44e5b747-28bd-454d-8b1f-8b8d7db49187" providerId="ADAL" clId="{8792EDBA-51A9-4F41-BBDC-414909E78C45}" dt="2026-02-10T07:56:14.883" v="300" actId="26606"/>
          <ac:graphicFrameMkLst>
            <pc:docMk/>
            <pc:sldMk cId="2803540530" sldId="329"/>
            <ac:graphicFrameMk id="22533" creationId="{9352C632-A654-1E81-9D7F-4740F736A8DD}"/>
          </ac:graphicFrameMkLst>
        </pc:graphicFrameChg>
        <pc:graphicFrameChg chg="add">
          <ac:chgData name="Ceri Phelps" userId="44e5b747-28bd-454d-8b1f-8b8d7db49187" providerId="ADAL" clId="{8792EDBA-51A9-4F41-BBDC-414909E78C45}" dt="2026-02-10T07:56:14.952" v="301" actId="26606"/>
          <ac:graphicFrameMkLst>
            <pc:docMk/>
            <pc:sldMk cId="2803540530" sldId="329"/>
            <ac:graphicFrameMk id="22547" creationId="{94B445BD-BFE1-DB5E-955A-1F1478E93229}"/>
          </ac:graphicFrameMkLst>
        </pc:graphicFrameChg>
      </pc:sldChg>
      <pc:sldChg chg="addSp delSp modSp add mod setBg delDesignElem">
        <pc:chgData name="Ceri Phelps" userId="44e5b747-28bd-454d-8b1f-8b8d7db49187" providerId="ADAL" clId="{8792EDBA-51A9-4F41-BBDC-414909E78C45}" dt="2026-02-10T08:05:28.543" v="696" actId="26606"/>
        <pc:sldMkLst>
          <pc:docMk/>
          <pc:sldMk cId="3015806985" sldId="329"/>
        </pc:sldMkLst>
        <pc:spChg chg="mod">
          <ac:chgData name="Ceri Phelps" userId="44e5b747-28bd-454d-8b1f-8b8d7db49187" providerId="ADAL" clId="{8792EDBA-51A9-4F41-BBDC-414909E78C45}" dt="2026-02-10T08:05:28.543" v="696" actId="26606"/>
          <ac:spMkLst>
            <pc:docMk/>
            <pc:sldMk cId="3015806985" sldId="329"/>
            <ac:spMk id="22530" creationId="{00000000-0000-0000-0000-000000000000}"/>
          </ac:spMkLst>
        </pc:spChg>
        <pc:spChg chg="del">
          <ac:chgData name="Ceri Phelps" userId="44e5b747-28bd-454d-8b1f-8b8d7db49187" providerId="ADAL" clId="{8792EDBA-51A9-4F41-BBDC-414909E78C45}" dt="2026-02-10T08:04:58.682" v="695"/>
          <ac:spMkLst>
            <pc:docMk/>
            <pc:sldMk cId="3015806985" sldId="329"/>
            <ac:spMk id="22545" creationId="{98DED6BC-9A3E-48D4-AD7C-A56D63F547E8}"/>
          </ac:spMkLst>
        </pc:spChg>
        <pc:spChg chg="del">
          <ac:chgData name="Ceri Phelps" userId="44e5b747-28bd-454d-8b1f-8b8d7db49187" providerId="ADAL" clId="{8792EDBA-51A9-4F41-BBDC-414909E78C45}" dt="2026-02-10T08:04:58.682" v="695"/>
          <ac:spMkLst>
            <pc:docMk/>
            <pc:sldMk cId="3015806985" sldId="329"/>
            <ac:spMk id="22546" creationId="{6B6E033A-DB2E-49B8-B600-B38E0C280263}"/>
          </ac:spMkLst>
        </pc:spChg>
        <pc:spChg chg="add">
          <ac:chgData name="Ceri Phelps" userId="44e5b747-28bd-454d-8b1f-8b8d7db49187" providerId="ADAL" clId="{8792EDBA-51A9-4F41-BBDC-414909E78C45}" dt="2026-02-10T08:05:28.543" v="696" actId="26606"/>
          <ac:spMkLst>
            <pc:docMk/>
            <pc:sldMk cId="3015806985" sldId="329"/>
            <ac:spMk id="22553" creationId="{B50AB553-2A96-4A92-96F2-93548E096954}"/>
          </ac:spMkLst>
        </pc:spChg>
        <pc:graphicFrameChg chg="mod modGraphic">
          <ac:chgData name="Ceri Phelps" userId="44e5b747-28bd-454d-8b1f-8b8d7db49187" providerId="ADAL" clId="{8792EDBA-51A9-4F41-BBDC-414909E78C45}" dt="2026-02-10T08:05:28.543" v="696" actId="26606"/>
          <ac:graphicFrameMkLst>
            <pc:docMk/>
            <pc:sldMk cId="3015806985" sldId="329"/>
            <ac:graphicFrameMk id="22547" creationId="{94B445BD-BFE1-DB5E-955A-1F1478E93229}"/>
          </ac:graphicFrameMkLst>
        </pc:graphicFrameChg>
        <pc:picChg chg="add">
          <ac:chgData name="Ceri Phelps" userId="44e5b747-28bd-454d-8b1f-8b8d7db49187" providerId="ADAL" clId="{8792EDBA-51A9-4F41-BBDC-414909E78C45}" dt="2026-02-10T08:05:28.543" v="696" actId="26606"/>
          <ac:picMkLst>
            <pc:docMk/>
            <pc:sldMk cId="3015806985" sldId="329"/>
            <ac:picMk id="22549" creationId="{D5E7EF8F-B83E-A01A-1ED0-7C0B7591472C}"/>
          </ac:picMkLst>
        </pc:picChg>
      </pc:sldChg>
      <pc:sldChg chg="addSp delSp modSp add mod setBg delDesignElem">
        <pc:chgData name="Ceri Phelps" userId="44e5b747-28bd-454d-8b1f-8b8d7db49187" providerId="ADAL" clId="{8792EDBA-51A9-4F41-BBDC-414909E78C45}" dt="2026-02-10T08:05:36.344" v="697" actId="26606"/>
        <pc:sldMkLst>
          <pc:docMk/>
          <pc:sldMk cId="2470854801" sldId="330"/>
        </pc:sldMkLst>
        <pc:spChg chg="mod">
          <ac:chgData name="Ceri Phelps" userId="44e5b747-28bd-454d-8b1f-8b8d7db49187" providerId="ADAL" clId="{8792EDBA-51A9-4F41-BBDC-414909E78C45}" dt="2026-02-10T08:05:36.344" v="697" actId="26606"/>
          <ac:spMkLst>
            <pc:docMk/>
            <pc:sldMk cId="2470854801" sldId="330"/>
            <ac:spMk id="27650" creationId="{00000000-0000-0000-0000-000000000000}"/>
          </ac:spMkLst>
        </pc:spChg>
        <pc:spChg chg="del">
          <ac:chgData name="Ceri Phelps" userId="44e5b747-28bd-454d-8b1f-8b8d7db49187" providerId="ADAL" clId="{8792EDBA-51A9-4F41-BBDC-414909E78C45}" dt="2026-02-10T08:04:58.682" v="695"/>
          <ac:spMkLst>
            <pc:docMk/>
            <pc:sldMk cId="2470854801" sldId="330"/>
            <ac:spMk id="27671" creationId="{7517A47C-B2E5-4B79-8061-D74B1311AF6E}"/>
          </ac:spMkLst>
        </pc:spChg>
        <pc:spChg chg="del">
          <ac:chgData name="Ceri Phelps" userId="44e5b747-28bd-454d-8b1f-8b8d7db49187" providerId="ADAL" clId="{8792EDBA-51A9-4F41-BBDC-414909E78C45}" dt="2026-02-10T08:04:58.682" v="695"/>
          <ac:spMkLst>
            <pc:docMk/>
            <pc:sldMk cId="2470854801" sldId="330"/>
            <ac:spMk id="27672" creationId="{C505E780-2083-4CB5-A42A-5E0E2908ECC3}"/>
          </ac:spMkLst>
        </pc:spChg>
        <pc:spChg chg="del">
          <ac:chgData name="Ceri Phelps" userId="44e5b747-28bd-454d-8b1f-8b8d7db49187" providerId="ADAL" clId="{8792EDBA-51A9-4F41-BBDC-414909E78C45}" dt="2026-02-10T08:04:58.682" v="695"/>
          <ac:spMkLst>
            <pc:docMk/>
            <pc:sldMk cId="2470854801" sldId="330"/>
            <ac:spMk id="27673" creationId="{D2C0AE1C-0118-41AE-8A10-7CDCBF10E96F}"/>
          </ac:spMkLst>
        </pc:spChg>
        <pc:spChg chg="del">
          <ac:chgData name="Ceri Phelps" userId="44e5b747-28bd-454d-8b1f-8b8d7db49187" providerId="ADAL" clId="{8792EDBA-51A9-4F41-BBDC-414909E78C45}" dt="2026-02-10T08:04:58.682" v="695"/>
          <ac:spMkLst>
            <pc:docMk/>
            <pc:sldMk cId="2470854801" sldId="330"/>
            <ac:spMk id="27674" creationId="{463EEC44-1BA3-44ED-81FC-A644B04B2A44}"/>
          </ac:spMkLst>
        </pc:spChg>
        <pc:spChg chg="add">
          <ac:chgData name="Ceri Phelps" userId="44e5b747-28bd-454d-8b1f-8b8d7db49187" providerId="ADAL" clId="{8792EDBA-51A9-4F41-BBDC-414909E78C45}" dt="2026-02-10T08:05:36.344" v="697" actId="26606"/>
          <ac:spMkLst>
            <pc:docMk/>
            <pc:sldMk cId="2470854801" sldId="330"/>
            <ac:spMk id="27681" creationId="{B50AB553-2A96-4A92-96F2-93548E096954}"/>
          </ac:spMkLst>
        </pc:spChg>
        <pc:graphicFrameChg chg="mod modGraphic">
          <ac:chgData name="Ceri Phelps" userId="44e5b747-28bd-454d-8b1f-8b8d7db49187" providerId="ADAL" clId="{8792EDBA-51A9-4F41-BBDC-414909E78C45}" dt="2026-02-10T08:05:36.344" v="697" actId="26606"/>
          <ac:graphicFrameMkLst>
            <pc:docMk/>
            <pc:sldMk cId="2470854801" sldId="330"/>
            <ac:graphicFrameMk id="27675" creationId="{63DAEAFB-FE42-F94C-0811-C8B1579E4F84}"/>
          </ac:graphicFrameMkLst>
        </pc:graphicFrameChg>
        <pc:picChg chg="add">
          <ac:chgData name="Ceri Phelps" userId="44e5b747-28bd-454d-8b1f-8b8d7db49187" providerId="ADAL" clId="{8792EDBA-51A9-4F41-BBDC-414909E78C45}" dt="2026-02-10T08:05:36.344" v="697" actId="26606"/>
          <ac:picMkLst>
            <pc:docMk/>
            <pc:sldMk cId="2470854801" sldId="330"/>
            <ac:picMk id="27677" creationId="{58CB169C-348A-3567-D75B-B3EBF8C03F2C}"/>
          </ac:picMkLst>
        </pc:picChg>
      </pc:sldChg>
      <pc:sldChg chg="addSp delSp modSp del mod setBg">
        <pc:chgData name="Ceri Phelps" userId="44e5b747-28bd-454d-8b1f-8b8d7db49187" providerId="ADAL" clId="{8792EDBA-51A9-4F41-BBDC-414909E78C45}" dt="2026-02-10T08:04:54.734" v="690" actId="2696"/>
        <pc:sldMkLst>
          <pc:docMk/>
          <pc:sldMk cId="3745986769" sldId="330"/>
        </pc:sldMkLst>
        <pc:spChg chg="mod">
          <ac:chgData name="Ceri Phelps" userId="44e5b747-28bd-454d-8b1f-8b8d7db49187" providerId="ADAL" clId="{8792EDBA-51A9-4F41-BBDC-414909E78C45}" dt="2026-02-10T07:56:28.887" v="306" actId="26606"/>
          <ac:spMkLst>
            <pc:docMk/>
            <pc:sldMk cId="3745986769" sldId="330"/>
            <ac:spMk id="27650" creationId="{00000000-0000-0000-0000-000000000000}"/>
          </ac:spMkLst>
        </pc:spChg>
        <pc:spChg chg="add del">
          <ac:chgData name="Ceri Phelps" userId="44e5b747-28bd-454d-8b1f-8b8d7db49187" providerId="ADAL" clId="{8792EDBA-51A9-4F41-BBDC-414909E78C45}" dt="2026-02-10T07:56:28.887" v="306" actId="26606"/>
          <ac:spMkLst>
            <pc:docMk/>
            <pc:sldMk cId="3745986769" sldId="330"/>
            <ac:spMk id="27651" creationId="{00000000-0000-0000-0000-000000000000}"/>
          </ac:spMkLst>
        </pc:spChg>
        <pc:spChg chg="add del">
          <ac:chgData name="Ceri Phelps" userId="44e5b747-28bd-454d-8b1f-8b8d7db49187" providerId="ADAL" clId="{8792EDBA-51A9-4F41-BBDC-414909E78C45}" dt="2026-02-10T07:56:27.587" v="303" actId="26606"/>
          <ac:spMkLst>
            <pc:docMk/>
            <pc:sldMk cId="3745986769" sldId="330"/>
            <ac:spMk id="27657" creationId="{7517A47C-B2E5-4B79-8061-D74B1311AF6E}"/>
          </ac:spMkLst>
        </pc:spChg>
        <pc:spChg chg="add del">
          <ac:chgData name="Ceri Phelps" userId="44e5b747-28bd-454d-8b1f-8b8d7db49187" providerId="ADAL" clId="{8792EDBA-51A9-4F41-BBDC-414909E78C45}" dt="2026-02-10T07:56:27.587" v="303" actId="26606"/>
          <ac:spMkLst>
            <pc:docMk/>
            <pc:sldMk cId="3745986769" sldId="330"/>
            <ac:spMk id="27659" creationId="{C505E780-2083-4CB5-A42A-5E0E2908ECC3}"/>
          </ac:spMkLst>
        </pc:spChg>
        <pc:spChg chg="add del">
          <ac:chgData name="Ceri Phelps" userId="44e5b747-28bd-454d-8b1f-8b8d7db49187" providerId="ADAL" clId="{8792EDBA-51A9-4F41-BBDC-414909E78C45}" dt="2026-02-10T07:56:27.587" v="303" actId="26606"/>
          <ac:spMkLst>
            <pc:docMk/>
            <pc:sldMk cId="3745986769" sldId="330"/>
            <ac:spMk id="27661" creationId="{D2C0AE1C-0118-41AE-8A10-7CDCBF10E96F}"/>
          </ac:spMkLst>
        </pc:spChg>
        <pc:spChg chg="add del">
          <ac:chgData name="Ceri Phelps" userId="44e5b747-28bd-454d-8b1f-8b8d7db49187" providerId="ADAL" clId="{8792EDBA-51A9-4F41-BBDC-414909E78C45}" dt="2026-02-10T07:56:27.587" v="303" actId="26606"/>
          <ac:spMkLst>
            <pc:docMk/>
            <pc:sldMk cId="3745986769" sldId="330"/>
            <ac:spMk id="27663" creationId="{463EEC44-1BA3-44ED-81FC-A644B04B2A44}"/>
          </ac:spMkLst>
        </pc:spChg>
        <pc:spChg chg="add del">
          <ac:chgData name="Ceri Phelps" userId="44e5b747-28bd-454d-8b1f-8b8d7db49187" providerId="ADAL" clId="{8792EDBA-51A9-4F41-BBDC-414909E78C45}" dt="2026-02-10T07:56:28.832" v="305" actId="26606"/>
          <ac:spMkLst>
            <pc:docMk/>
            <pc:sldMk cId="3745986769" sldId="330"/>
            <ac:spMk id="27665" creationId="{7517A47C-B2E5-4B79-8061-D74B1311AF6E}"/>
          </ac:spMkLst>
        </pc:spChg>
        <pc:spChg chg="add del">
          <ac:chgData name="Ceri Phelps" userId="44e5b747-28bd-454d-8b1f-8b8d7db49187" providerId="ADAL" clId="{8792EDBA-51A9-4F41-BBDC-414909E78C45}" dt="2026-02-10T07:56:28.832" v="305" actId="26606"/>
          <ac:spMkLst>
            <pc:docMk/>
            <pc:sldMk cId="3745986769" sldId="330"/>
            <ac:spMk id="27666" creationId="{C505E780-2083-4CB5-A42A-5E0E2908ECC3}"/>
          </ac:spMkLst>
        </pc:spChg>
        <pc:spChg chg="add del">
          <ac:chgData name="Ceri Phelps" userId="44e5b747-28bd-454d-8b1f-8b8d7db49187" providerId="ADAL" clId="{8792EDBA-51A9-4F41-BBDC-414909E78C45}" dt="2026-02-10T07:56:28.832" v="305" actId="26606"/>
          <ac:spMkLst>
            <pc:docMk/>
            <pc:sldMk cId="3745986769" sldId="330"/>
            <ac:spMk id="27667" creationId="{D2C0AE1C-0118-41AE-8A10-7CDCBF10E96F}"/>
          </ac:spMkLst>
        </pc:spChg>
        <pc:spChg chg="add del">
          <ac:chgData name="Ceri Phelps" userId="44e5b747-28bd-454d-8b1f-8b8d7db49187" providerId="ADAL" clId="{8792EDBA-51A9-4F41-BBDC-414909E78C45}" dt="2026-02-10T07:56:28.832" v="305" actId="26606"/>
          <ac:spMkLst>
            <pc:docMk/>
            <pc:sldMk cId="3745986769" sldId="330"/>
            <ac:spMk id="27668" creationId="{463EEC44-1BA3-44ED-81FC-A644B04B2A44}"/>
          </ac:spMkLst>
        </pc:spChg>
        <pc:spChg chg="add">
          <ac:chgData name="Ceri Phelps" userId="44e5b747-28bd-454d-8b1f-8b8d7db49187" providerId="ADAL" clId="{8792EDBA-51A9-4F41-BBDC-414909E78C45}" dt="2026-02-10T07:56:28.887" v="306" actId="26606"/>
          <ac:spMkLst>
            <pc:docMk/>
            <pc:sldMk cId="3745986769" sldId="330"/>
            <ac:spMk id="27671" creationId="{7517A47C-B2E5-4B79-8061-D74B1311AF6E}"/>
          </ac:spMkLst>
        </pc:spChg>
        <pc:spChg chg="add">
          <ac:chgData name="Ceri Phelps" userId="44e5b747-28bd-454d-8b1f-8b8d7db49187" providerId="ADAL" clId="{8792EDBA-51A9-4F41-BBDC-414909E78C45}" dt="2026-02-10T07:56:28.887" v="306" actId="26606"/>
          <ac:spMkLst>
            <pc:docMk/>
            <pc:sldMk cId="3745986769" sldId="330"/>
            <ac:spMk id="27672" creationId="{C505E780-2083-4CB5-A42A-5E0E2908ECC3}"/>
          </ac:spMkLst>
        </pc:spChg>
        <pc:spChg chg="add">
          <ac:chgData name="Ceri Phelps" userId="44e5b747-28bd-454d-8b1f-8b8d7db49187" providerId="ADAL" clId="{8792EDBA-51A9-4F41-BBDC-414909E78C45}" dt="2026-02-10T07:56:28.887" v="306" actId="26606"/>
          <ac:spMkLst>
            <pc:docMk/>
            <pc:sldMk cId="3745986769" sldId="330"/>
            <ac:spMk id="27673" creationId="{D2C0AE1C-0118-41AE-8A10-7CDCBF10E96F}"/>
          </ac:spMkLst>
        </pc:spChg>
        <pc:spChg chg="add">
          <ac:chgData name="Ceri Phelps" userId="44e5b747-28bd-454d-8b1f-8b8d7db49187" providerId="ADAL" clId="{8792EDBA-51A9-4F41-BBDC-414909E78C45}" dt="2026-02-10T07:56:28.887" v="306" actId="26606"/>
          <ac:spMkLst>
            <pc:docMk/>
            <pc:sldMk cId="3745986769" sldId="330"/>
            <ac:spMk id="27674" creationId="{463EEC44-1BA3-44ED-81FC-A644B04B2A44}"/>
          </ac:spMkLst>
        </pc:spChg>
        <pc:graphicFrameChg chg="add del">
          <ac:chgData name="Ceri Phelps" userId="44e5b747-28bd-454d-8b1f-8b8d7db49187" providerId="ADAL" clId="{8792EDBA-51A9-4F41-BBDC-414909E78C45}" dt="2026-02-10T07:56:27.587" v="303" actId="26606"/>
          <ac:graphicFrameMkLst>
            <pc:docMk/>
            <pc:sldMk cId="3745986769" sldId="330"/>
            <ac:graphicFrameMk id="27653" creationId="{63DAEAFB-FE42-F94C-0811-C8B1579E4F84}"/>
          </ac:graphicFrameMkLst>
        </pc:graphicFrameChg>
        <pc:graphicFrameChg chg="add del">
          <ac:chgData name="Ceri Phelps" userId="44e5b747-28bd-454d-8b1f-8b8d7db49187" providerId="ADAL" clId="{8792EDBA-51A9-4F41-BBDC-414909E78C45}" dt="2026-02-10T07:56:28.832" v="305" actId="26606"/>
          <ac:graphicFrameMkLst>
            <pc:docMk/>
            <pc:sldMk cId="3745986769" sldId="330"/>
            <ac:graphicFrameMk id="27669" creationId="{28824B0E-F68E-55AD-64AB-E1DC3FB6FA44}"/>
          </ac:graphicFrameMkLst>
        </pc:graphicFrameChg>
        <pc:graphicFrameChg chg="add">
          <ac:chgData name="Ceri Phelps" userId="44e5b747-28bd-454d-8b1f-8b8d7db49187" providerId="ADAL" clId="{8792EDBA-51A9-4F41-BBDC-414909E78C45}" dt="2026-02-10T07:56:28.887" v="306" actId="26606"/>
          <ac:graphicFrameMkLst>
            <pc:docMk/>
            <pc:sldMk cId="3745986769" sldId="330"/>
            <ac:graphicFrameMk id="27675" creationId="{63DAEAFB-FE42-F94C-0811-C8B1579E4F84}"/>
          </ac:graphicFrameMkLst>
        </pc:graphicFrameChg>
      </pc:sldChg>
      <pc:sldChg chg="addSp delSp modSp del mod setBg">
        <pc:chgData name="Ceri Phelps" userId="44e5b747-28bd-454d-8b1f-8b8d7db49187" providerId="ADAL" clId="{8792EDBA-51A9-4F41-BBDC-414909E78C45}" dt="2026-02-10T08:04:54.734" v="690" actId="2696"/>
        <pc:sldMkLst>
          <pc:docMk/>
          <pc:sldMk cId="3126602477" sldId="331"/>
        </pc:sldMkLst>
        <pc:spChg chg="mod">
          <ac:chgData name="Ceri Phelps" userId="44e5b747-28bd-454d-8b1f-8b8d7db49187" providerId="ADAL" clId="{8792EDBA-51A9-4F41-BBDC-414909E78C45}" dt="2026-02-10T07:56:32.984" v="307" actId="26606"/>
          <ac:spMkLst>
            <pc:docMk/>
            <pc:sldMk cId="3126602477" sldId="331"/>
            <ac:spMk id="28674" creationId="{00000000-0000-0000-0000-000000000000}"/>
          </ac:spMkLst>
        </pc:spChg>
        <pc:spChg chg="del">
          <ac:chgData name="Ceri Phelps" userId="44e5b747-28bd-454d-8b1f-8b8d7db49187" providerId="ADAL" clId="{8792EDBA-51A9-4F41-BBDC-414909E78C45}" dt="2026-02-10T07:56:32.984" v="307" actId="26606"/>
          <ac:spMkLst>
            <pc:docMk/>
            <pc:sldMk cId="3126602477" sldId="331"/>
            <ac:spMk id="28675" creationId="{00000000-0000-0000-0000-000000000000}"/>
          </ac:spMkLst>
        </pc:spChg>
        <pc:spChg chg="add">
          <ac:chgData name="Ceri Phelps" userId="44e5b747-28bd-454d-8b1f-8b8d7db49187" providerId="ADAL" clId="{8792EDBA-51A9-4F41-BBDC-414909E78C45}" dt="2026-02-10T07:56:32.984" v="307" actId="26606"/>
          <ac:spMkLst>
            <pc:docMk/>
            <pc:sldMk cId="3126602477" sldId="331"/>
            <ac:spMk id="28681" creationId="{7517A47C-B2E5-4B79-8061-D74B1311AF6E}"/>
          </ac:spMkLst>
        </pc:spChg>
        <pc:spChg chg="add">
          <ac:chgData name="Ceri Phelps" userId="44e5b747-28bd-454d-8b1f-8b8d7db49187" providerId="ADAL" clId="{8792EDBA-51A9-4F41-BBDC-414909E78C45}" dt="2026-02-10T07:56:32.984" v="307" actId="26606"/>
          <ac:spMkLst>
            <pc:docMk/>
            <pc:sldMk cId="3126602477" sldId="331"/>
            <ac:spMk id="28683" creationId="{C505E780-2083-4CB5-A42A-5E0E2908ECC3}"/>
          </ac:spMkLst>
        </pc:spChg>
        <pc:spChg chg="add">
          <ac:chgData name="Ceri Phelps" userId="44e5b747-28bd-454d-8b1f-8b8d7db49187" providerId="ADAL" clId="{8792EDBA-51A9-4F41-BBDC-414909E78C45}" dt="2026-02-10T07:56:32.984" v="307" actId="26606"/>
          <ac:spMkLst>
            <pc:docMk/>
            <pc:sldMk cId="3126602477" sldId="331"/>
            <ac:spMk id="28685" creationId="{D2C0AE1C-0118-41AE-8A10-7CDCBF10E96F}"/>
          </ac:spMkLst>
        </pc:spChg>
        <pc:spChg chg="add">
          <ac:chgData name="Ceri Phelps" userId="44e5b747-28bd-454d-8b1f-8b8d7db49187" providerId="ADAL" clId="{8792EDBA-51A9-4F41-BBDC-414909E78C45}" dt="2026-02-10T07:56:32.984" v="307" actId="26606"/>
          <ac:spMkLst>
            <pc:docMk/>
            <pc:sldMk cId="3126602477" sldId="331"/>
            <ac:spMk id="28687" creationId="{463EEC44-1BA3-44ED-81FC-A644B04B2A44}"/>
          </ac:spMkLst>
        </pc:spChg>
        <pc:graphicFrameChg chg="add">
          <ac:chgData name="Ceri Phelps" userId="44e5b747-28bd-454d-8b1f-8b8d7db49187" providerId="ADAL" clId="{8792EDBA-51A9-4F41-BBDC-414909E78C45}" dt="2026-02-10T07:56:32.984" v="307" actId="26606"/>
          <ac:graphicFrameMkLst>
            <pc:docMk/>
            <pc:sldMk cId="3126602477" sldId="331"/>
            <ac:graphicFrameMk id="28677" creationId="{72288EC7-EE76-2B2D-BA0F-523D6F4483B0}"/>
          </ac:graphicFrameMkLst>
        </pc:graphicFrameChg>
      </pc:sldChg>
      <pc:sldChg chg="addSp delSp modSp add mod setBg delDesignElem">
        <pc:chgData name="Ceri Phelps" userId="44e5b747-28bd-454d-8b1f-8b8d7db49187" providerId="ADAL" clId="{8792EDBA-51A9-4F41-BBDC-414909E78C45}" dt="2026-02-10T08:05:56.852" v="698" actId="26606"/>
        <pc:sldMkLst>
          <pc:docMk/>
          <pc:sldMk cId="3857501972" sldId="331"/>
        </pc:sldMkLst>
        <pc:spChg chg="mod">
          <ac:chgData name="Ceri Phelps" userId="44e5b747-28bd-454d-8b1f-8b8d7db49187" providerId="ADAL" clId="{8792EDBA-51A9-4F41-BBDC-414909E78C45}" dt="2026-02-10T08:05:56.852" v="698" actId="26606"/>
          <ac:spMkLst>
            <pc:docMk/>
            <pc:sldMk cId="3857501972" sldId="331"/>
            <ac:spMk id="28674" creationId="{00000000-0000-0000-0000-000000000000}"/>
          </ac:spMkLst>
        </pc:spChg>
        <pc:spChg chg="add">
          <ac:chgData name="Ceri Phelps" userId="44e5b747-28bd-454d-8b1f-8b8d7db49187" providerId="ADAL" clId="{8792EDBA-51A9-4F41-BBDC-414909E78C45}" dt="2026-02-10T08:05:56.852" v="698" actId="26606"/>
          <ac:spMkLst>
            <pc:docMk/>
            <pc:sldMk cId="3857501972" sldId="331"/>
            <ac:spMk id="28680" creationId="{B50AB553-2A96-4A92-96F2-93548E096954}"/>
          </ac:spMkLst>
        </pc:spChg>
        <pc:spChg chg="del">
          <ac:chgData name="Ceri Phelps" userId="44e5b747-28bd-454d-8b1f-8b8d7db49187" providerId="ADAL" clId="{8792EDBA-51A9-4F41-BBDC-414909E78C45}" dt="2026-02-10T08:04:58.682" v="695"/>
          <ac:spMkLst>
            <pc:docMk/>
            <pc:sldMk cId="3857501972" sldId="331"/>
            <ac:spMk id="28681" creationId="{7517A47C-B2E5-4B79-8061-D74B1311AF6E}"/>
          </ac:spMkLst>
        </pc:spChg>
        <pc:spChg chg="del">
          <ac:chgData name="Ceri Phelps" userId="44e5b747-28bd-454d-8b1f-8b8d7db49187" providerId="ADAL" clId="{8792EDBA-51A9-4F41-BBDC-414909E78C45}" dt="2026-02-10T08:04:58.682" v="695"/>
          <ac:spMkLst>
            <pc:docMk/>
            <pc:sldMk cId="3857501972" sldId="331"/>
            <ac:spMk id="28683" creationId="{C505E780-2083-4CB5-A42A-5E0E2908ECC3}"/>
          </ac:spMkLst>
        </pc:spChg>
        <pc:spChg chg="del">
          <ac:chgData name="Ceri Phelps" userId="44e5b747-28bd-454d-8b1f-8b8d7db49187" providerId="ADAL" clId="{8792EDBA-51A9-4F41-BBDC-414909E78C45}" dt="2026-02-10T08:04:58.682" v="695"/>
          <ac:spMkLst>
            <pc:docMk/>
            <pc:sldMk cId="3857501972" sldId="331"/>
            <ac:spMk id="28685" creationId="{D2C0AE1C-0118-41AE-8A10-7CDCBF10E96F}"/>
          </ac:spMkLst>
        </pc:spChg>
        <pc:spChg chg="del">
          <ac:chgData name="Ceri Phelps" userId="44e5b747-28bd-454d-8b1f-8b8d7db49187" providerId="ADAL" clId="{8792EDBA-51A9-4F41-BBDC-414909E78C45}" dt="2026-02-10T08:04:58.682" v="695"/>
          <ac:spMkLst>
            <pc:docMk/>
            <pc:sldMk cId="3857501972" sldId="331"/>
            <ac:spMk id="28687" creationId="{463EEC44-1BA3-44ED-81FC-A644B04B2A44}"/>
          </ac:spMkLst>
        </pc:spChg>
        <pc:graphicFrameChg chg="mod modGraphic">
          <ac:chgData name="Ceri Phelps" userId="44e5b747-28bd-454d-8b1f-8b8d7db49187" providerId="ADAL" clId="{8792EDBA-51A9-4F41-BBDC-414909E78C45}" dt="2026-02-10T08:05:56.852" v="698" actId="26606"/>
          <ac:graphicFrameMkLst>
            <pc:docMk/>
            <pc:sldMk cId="3857501972" sldId="331"/>
            <ac:graphicFrameMk id="28677" creationId="{72288EC7-EE76-2B2D-BA0F-523D6F4483B0}"/>
          </ac:graphicFrameMkLst>
        </pc:graphicFrameChg>
        <pc:picChg chg="add">
          <ac:chgData name="Ceri Phelps" userId="44e5b747-28bd-454d-8b1f-8b8d7db49187" providerId="ADAL" clId="{8792EDBA-51A9-4F41-BBDC-414909E78C45}" dt="2026-02-10T08:05:56.852" v="698" actId="26606"/>
          <ac:picMkLst>
            <pc:docMk/>
            <pc:sldMk cId="3857501972" sldId="331"/>
            <ac:picMk id="28679" creationId="{2B2A902F-D2C9-91BF-1E3B-23CFD71E4F48}"/>
          </ac:picMkLst>
        </pc:picChg>
      </pc:sldChg>
      <pc:sldChg chg="addSp delSp modSp del mod setBg">
        <pc:chgData name="Ceri Phelps" userId="44e5b747-28bd-454d-8b1f-8b8d7db49187" providerId="ADAL" clId="{8792EDBA-51A9-4F41-BBDC-414909E78C45}" dt="2026-02-10T08:04:36.384" v="688" actId="47"/>
        <pc:sldMkLst>
          <pc:docMk/>
          <pc:sldMk cId="37167240" sldId="332"/>
        </pc:sldMkLst>
        <pc:spChg chg="mod">
          <ac:chgData name="Ceri Phelps" userId="44e5b747-28bd-454d-8b1f-8b8d7db49187" providerId="ADAL" clId="{8792EDBA-51A9-4F41-BBDC-414909E78C45}" dt="2026-02-10T07:56:43.073" v="309" actId="26606"/>
          <ac:spMkLst>
            <pc:docMk/>
            <pc:sldMk cId="37167240" sldId="332"/>
            <ac:spMk id="29698" creationId="{00000000-0000-0000-0000-000000000000}"/>
          </ac:spMkLst>
        </pc:spChg>
        <pc:spChg chg="del">
          <ac:chgData name="Ceri Phelps" userId="44e5b747-28bd-454d-8b1f-8b8d7db49187" providerId="ADAL" clId="{8792EDBA-51A9-4F41-BBDC-414909E78C45}" dt="2026-02-10T07:56:43.073" v="309" actId="26606"/>
          <ac:spMkLst>
            <pc:docMk/>
            <pc:sldMk cId="37167240" sldId="332"/>
            <ac:spMk id="29699" creationId="{00000000-0000-0000-0000-000000000000}"/>
          </ac:spMkLst>
        </pc:spChg>
        <pc:spChg chg="add">
          <ac:chgData name="Ceri Phelps" userId="44e5b747-28bd-454d-8b1f-8b8d7db49187" providerId="ADAL" clId="{8792EDBA-51A9-4F41-BBDC-414909E78C45}" dt="2026-02-10T07:56:43.073" v="309" actId="26606"/>
          <ac:spMkLst>
            <pc:docMk/>
            <pc:sldMk cId="37167240" sldId="332"/>
            <ac:spMk id="29705" creationId="{7517A47C-B2E5-4B79-8061-D74B1311AF6E}"/>
          </ac:spMkLst>
        </pc:spChg>
        <pc:spChg chg="add">
          <ac:chgData name="Ceri Phelps" userId="44e5b747-28bd-454d-8b1f-8b8d7db49187" providerId="ADAL" clId="{8792EDBA-51A9-4F41-BBDC-414909E78C45}" dt="2026-02-10T07:56:43.073" v="309" actId="26606"/>
          <ac:spMkLst>
            <pc:docMk/>
            <pc:sldMk cId="37167240" sldId="332"/>
            <ac:spMk id="29707" creationId="{C505E780-2083-4CB5-A42A-5E0E2908ECC3}"/>
          </ac:spMkLst>
        </pc:spChg>
        <pc:spChg chg="add">
          <ac:chgData name="Ceri Phelps" userId="44e5b747-28bd-454d-8b1f-8b8d7db49187" providerId="ADAL" clId="{8792EDBA-51A9-4F41-BBDC-414909E78C45}" dt="2026-02-10T07:56:43.073" v="309" actId="26606"/>
          <ac:spMkLst>
            <pc:docMk/>
            <pc:sldMk cId="37167240" sldId="332"/>
            <ac:spMk id="29709" creationId="{D2C0AE1C-0118-41AE-8A10-7CDCBF10E96F}"/>
          </ac:spMkLst>
        </pc:spChg>
        <pc:spChg chg="add">
          <ac:chgData name="Ceri Phelps" userId="44e5b747-28bd-454d-8b1f-8b8d7db49187" providerId="ADAL" clId="{8792EDBA-51A9-4F41-BBDC-414909E78C45}" dt="2026-02-10T07:56:43.073" v="309" actId="26606"/>
          <ac:spMkLst>
            <pc:docMk/>
            <pc:sldMk cId="37167240" sldId="332"/>
            <ac:spMk id="29711" creationId="{463EEC44-1BA3-44ED-81FC-A644B04B2A44}"/>
          </ac:spMkLst>
        </pc:spChg>
        <pc:graphicFrameChg chg="add">
          <ac:chgData name="Ceri Phelps" userId="44e5b747-28bd-454d-8b1f-8b8d7db49187" providerId="ADAL" clId="{8792EDBA-51A9-4F41-BBDC-414909E78C45}" dt="2026-02-10T07:56:43.073" v="309" actId="26606"/>
          <ac:graphicFrameMkLst>
            <pc:docMk/>
            <pc:sldMk cId="37167240" sldId="332"/>
            <ac:graphicFrameMk id="29701" creationId="{C61B250B-497A-AF8B-385F-F51BDE0DCECC}"/>
          </ac:graphicFrameMkLst>
        </pc:graphicFrameChg>
      </pc:sldChg>
      <pc:sldChg chg="addSp delSp modSp del mod setBg">
        <pc:chgData name="Ceri Phelps" userId="44e5b747-28bd-454d-8b1f-8b8d7db49187" providerId="ADAL" clId="{8792EDBA-51A9-4F41-BBDC-414909E78C45}" dt="2026-02-10T08:04:38.358" v="689" actId="47"/>
        <pc:sldMkLst>
          <pc:docMk/>
          <pc:sldMk cId="3865663565" sldId="333"/>
        </pc:sldMkLst>
        <pc:spChg chg="mod">
          <ac:chgData name="Ceri Phelps" userId="44e5b747-28bd-454d-8b1f-8b8d7db49187" providerId="ADAL" clId="{8792EDBA-51A9-4F41-BBDC-414909E78C45}" dt="2026-02-10T07:56:48.287" v="310" actId="26606"/>
          <ac:spMkLst>
            <pc:docMk/>
            <pc:sldMk cId="3865663565" sldId="333"/>
            <ac:spMk id="32770" creationId="{00000000-0000-0000-0000-000000000000}"/>
          </ac:spMkLst>
        </pc:spChg>
        <pc:spChg chg="del">
          <ac:chgData name="Ceri Phelps" userId="44e5b747-28bd-454d-8b1f-8b8d7db49187" providerId="ADAL" clId="{8792EDBA-51A9-4F41-BBDC-414909E78C45}" dt="2026-02-10T07:56:48.287" v="310" actId="26606"/>
          <ac:spMkLst>
            <pc:docMk/>
            <pc:sldMk cId="3865663565" sldId="333"/>
            <ac:spMk id="32771" creationId="{00000000-0000-0000-0000-000000000000}"/>
          </ac:spMkLst>
        </pc:spChg>
        <pc:spChg chg="add">
          <ac:chgData name="Ceri Phelps" userId="44e5b747-28bd-454d-8b1f-8b8d7db49187" providerId="ADAL" clId="{8792EDBA-51A9-4F41-BBDC-414909E78C45}" dt="2026-02-10T07:56:48.287" v="310" actId="26606"/>
          <ac:spMkLst>
            <pc:docMk/>
            <pc:sldMk cId="3865663565" sldId="333"/>
            <ac:spMk id="32777" creationId="{7517A47C-B2E5-4B79-8061-D74B1311AF6E}"/>
          </ac:spMkLst>
        </pc:spChg>
        <pc:spChg chg="add">
          <ac:chgData name="Ceri Phelps" userId="44e5b747-28bd-454d-8b1f-8b8d7db49187" providerId="ADAL" clId="{8792EDBA-51A9-4F41-BBDC-414909E78C45}" dt="2026-02-10T07:56:48.287" v="310" actId="26606"/>
          <ac:spMkLst>
            <pc:docMk/>
            <pc:sldMk cId="3865663565" sldId="333"/>
            <ac:spMk id="32779" creationId="{C505E780-2083-4CB5-A42A-5E0E2908ECC3}"/>
          </ac:spMkLst>
        </pc:spChg>
        <pc:spChg chg="add">
          <ac:chgData name="Ceri Phelps" userId="44e5b747-28bd-454d-8b1f-8b8d7db49187" providerId="ADAL" clId="{8792EDBA-51A9-4F41-BBDC-414909E78C45}" dt="2026-02-10T07:56:48.287" v="310" actId="26606"/>
          <ac:spMkLst>
            <pc:docMk/>
            <pc:sldMk cId="3865663565" sldId="333"/>
            <ac:spMk id="32781" creationId="{D2C0AE1C-0118-41AE-8A10-7CDCBF10E96F}"/>
          </ac:spMkLst>
        </pc:spChg>
        <pc:spChg chg="add">
          <ac:chgData name="Ceri Phelps" userId="44e5b747-28bd-454d-8b1f-8b8d7db49187" providerId="ADAL" clId="{8792EDBA-51A9-4F41-BBDC-414909E78C45}" dt="2026-02-10T07:56:48.287" v="310" actId="26606"/>
          <ac:spMkLst>
            <pc:docMk/>
            <pc:sldMk cId="3865663565" sldId="333"/>
            <ac:spMk id="32783" creationId="{463EEC44-1BA3-44ED-81FC-A644B04B2A44}"/>
          </ac:spMkLst>
        </pc:spChg>
        <pc:graphicFrameChg chg="add">
          <ac:chgData name="Ceri Phelps" userId="44e5b747-28bd-454d-8b1f-8b8d7db49187" providerId="ADAL" clId="{8792EDBA-51A9-4F41-BBDC-414909E78C45}" dt="2026-02-10T07:56:48.287" v="310" actId="26606"/>
          <ac:graphicFrameMkLst>
            <pc:docMk/>
            <pc:sldMk cId="3865663565" sldId="333"/>
            <ac:graphicFrameMk id="32773" creationId="{BE8803E3-4965-B55E-C735-AB17FF6BD111}"/>
          </ac:graphicFrameMkLst>
        </pc:graphicFrameChg>
      </pc:sldChg>
      <pc:sldChg chg="modSp del mod">
        <pc:chgData name="Ceri Phelps" userId="44e5b747-28bd-454d-8b1f-8b8d7db49187" providerId="ADAL" clId="{8792EDBA-51A9-4F41-BBDC-414909E78C45}" dt="2026-02-10T08:04:54.734" v="690" actId="2696"/>
        <pc:sldMkLst>
          <pc:docMk/>
          <pc:sldMk cId="63816074" sldId="336"/>
        </pc:sldMkLst>
        <pc:spChg chg="mod">
          <ac:chgData name="Ceri Phelps" userId="44e5b747-28bd-454d-8b1f-8b8d7db49187" providerId="ADAL" clId="{8792EDBA-51A9-4F41-BBDC-414909E78C45}" dt="2026-02-10T07:55:55.770" v="297" actId="12"/>
          <ac:spMkLst>
            <pc:docMk/>
            <pc:sldMk cId="63816074" sldId="336"/>
            <ac:spMk id="3" creationId="{00000000-0000-0000-0000-000000000000}"/>
          </ac:spMkLst>
        </pc:spChg>
      </pc:sldChg>
      <pc:sldChg chg="add">
        <pc:chgData name="Ceri Phelps" userId="44e5b747-28bd-454d-8b1f-8b8d7db49187" providerId="ADAL" clId="{8792EDBA-51A9-4F41-BBDC-414909E78C45}" dt="2026-02-10T08:04:58.682" v="695"/>
        <pc:sldMkLst>
          <pc:docMk/>
          <pc:sldMk cId="94377483" sldId="336"/>
        </pc:sldMkLst>
      </pc:sldChg>
      <pc:sldChg chg="add">
        <pc:chgData name="Ceri Phelps" userId="44e5b747-28bd-454d-8b1f-8b8d7db49187" providerId="ADAL" clId="{8792EDBA-51A9-4F41-BBDC-414909E78C45}" dt="2026-02-10T08:04:58.682" v="695"/>
        <pc:sldMkLst>
          <pc:docMk/>
          <pc:sldMk cId="3060968414" sldId="339"/>
        </pc:sldMkLst>
      </pc:sldChg>
      <pc:sldChg chg="modSp del mod">
        <pc:chgData name="Ceri Phelps" userId="44e5b747-28bd-454d-8b1f-8b8d7db49187" providerId="ADAL" clId="{8792EDBA-51A9-4F41-BBDC-414909E78C45}" dt="2026-02-10T08:04:54.734" v="690" actId="2696"/>
        <pc:sldMkLst>
          <pc:docMk/>
          <pc:sldMk cId="3348825052" sldId="339"/>
        </pc:sldMkLst>
        <pc:spChg chg="mod">
          <ac:chgData name="Ceri Phelps" userId="44e5b747-28bd-454d-8b1f-8b8d7db49187" providerId="ADAL" clId="{8792EDBA-51A9-4F41-BBDC-414909E78C45}" dt="2026-02-10T07:55:21.757" v="291" actId="20577"/>
          <ac:spMkLst>
            <pc:docMk/>
            <pc:sldMk cId="3348825052" sldId="339"/>
            <ac:spMk id="10242" creationId="{00000000-0000-0000-0000-000000000000}"/>
          </ac:spMkLst>
        </pc:spChg>
      </pc:sldChg>
      <pc:sldChg chg="del">
        <pc:chgData name="Ceri Phelps" userId="44e5b747-28bd-454d-8b1f-8b8d7db49187" providerId="ADAL" clId="{8792EDBA-51A9-4F41-BBDC-414909E78C45}" dt="2026-02-10T08:04:54.734" v="690" actId="2696"/>
        <pc:sldMkLst>
          <pc:docMk/>
          <pc:sldMk cId="1640511241" sldId="341"/>
        </pc:sldMkLst>
      </pc:sldChg>
      <pc:sldChg chg="add">
        <pc:chgData name="Ceri Phelps" userId="44e5b747-28bd-454d-8b1f-8b8d7db49187" providerId="ADAL" clId="{8792EDBA-51A9-4F41-BBDC-414909E78C45}" dt="2026-02-10T08:04:58.682" v="695"/>
        <pc:sldMkLst>
          <pc:docMk/>
          <pc:sldMk cId="3333174360" sldId="341"/>
        </pc:sldMkLst>
      </pc:sldChg>
      <pc:sldChg chg="addSp delSp modSp add mod setBg">
        <pc:chgData name="Ceri Phelps" userId="44e5b747-28bd-454d-8b1f-8b8d7db49187" providerId="ADAL" clId="{8792EDBA-51A9-4F41-BBDC-414909E78C45}" dt="2026-02-10T08:07:15.920" v="714" actId="26606"/>
        <pc:sldMkLst>
          <pc:docMk/>
          <pc:sldMk cId="0" sldId="348"/>
        </pc:sldMkLst>
        <pc:spChg chg="del mod">
          <ac:chgData name="Ceri Phelps" userId="44e5b747-28bd-454d-8b1f-8b8d7db49187" providerId="ADAL" clId="{8792EDBA-51A9-4F41-BBDC-414909E78C45}" dt="2026-02-10T08:07:15.920" v="714" actId="26606"/>
          <ac:spMkLst>
            <pc:docMk/>
            <pc:sldMk cId="0" sldId="348"/>
            <ac:spMk id="3" creationId="{626E27AF-F4D9-07E2-A8FF-6A5EA036CA3E}"/>
          </ac:spMkLst>
        </pc:spChg>
        <pc:spChg chg="mod">
          <ac:chgData name="Ceri Phelps" userId="44e5b747-28bd-454d-8b1f-8b8d7db49187" providerId="ADAL" clId="{8792EDBA-51A9-4F41-BBDC-414909E78C45}" dt="2026-02-10T08:07:15.920" v="714" actId="26606"/>
          <ac:spMkLst>
            <pc:docMk/>
            <pc:sldMk cId="0" sldId="348"/>
            <ac:spMk id="43010" creationId="{E7D563B9-A42C-F589-73A9-AE3979C03A28}"/>
          </ac:spMkLst>
        </pc:spChg>
        <pc:spChg chg="add">
          <ac:chgData name="Ceri Phelps" userId="44e5b747-28bd-454d-8b1f-8b8d7db49187" providerId="ADAL" clId="{8792EDBA-51A9-4F41-BBDC-414909E78C45}" dt="2026-02-10T08:07:15.920" v="714" actId="26606"/>
          <ac:spMkLst>
            <pc:docMk/>
            <pc:sldMk cId="0" sldId="348"/>
            <ac:spMk id="43017" creationId="{B50AB553-2A96-4A92-96F2-93548E096954}"/>
          </ac:spMkLst>
        </pc:spChg>
        <pc:graphicFrameChg chg="add">
          <ac:chgData name="Ceri Phelps" userId="44e5b747-28bd-454d-8b1f-8b8d7db49187" providerId="ADAL" clId="{8792EDBA-51A9-4F41-BBDC-414909E78C45}" dt="2026-02-10T08:07:15.920" v="714" actId="26606"/>
          <ac:graphicFrameMkLst>
            <pc:docMk/>
            <pc:sldMk cId="0" sldId="348"/>
            <ac:graphicFrameMk id="43012" creationId="{1AF69F00-DEC1-1938-468E-CF643B9F7B95}"/>
          </ac:graphicFrameMkLst>
        </pc:graphicFrameChg>
        <pc:picChg chg="add">
          <ac:chgData name="Ceri Phelps" userId="44e5b747-28bd-454d-8b1f-8b8d7db49187" providerId="ADAL" clId="{8792EDBA-51A9-4F41-BBDC-414909E78C45}" dt="2026-02-10T08:07:15.920" v="714" actId="26606"/>
          <ac:picMkLst>
            <pc:docMk/>
            <pc:sldMk cId="0" sldId="348"/>
            <ac:picMk id="43013" creationId="{D97DAF61-611A-7CCD-1164-E958257A0CD7}"/>
          </ac:picMkLst>
        </pc:picChg>
      </pc:sldChg>
      <pc:sldChg chg="addSp delSp modSp mod setBg">
        <pc:chgData name="Ceri Phelps" userId="44e5b747-28bd-454d-8b1f-8b8d7db49187" providerId="ADAL" clId="{8792EDBA-51A9-4F41-BBDC-414909E78C45}" dt="2026-02-10T07:49:31.588" v="4" actId="26606"/>
        <pc:sldMkLst>
          <pc:docMk/>
          <pc:sldMk cId="0" sldId="357"/>
        </pc:sldMkLst>
        <pc:spChg chg="mod">
          <ac:chgData name="Ceri Phelps" userId="44e5b747-28bd-454d-8b1f-8b8d7db49187" providerId="ADAL" clId="{8792EDBA-51A9-4F41-BBDC-414909E78C45}" dt="2026-02-10T07:49:31.588" v="4" actId="26606"/>
          <ac:spMkLst>
            <pc:docMk/>
            <pc:sldMk cId="0" sldId="357"/>
            <ac:spMk id="3" creationId="{D719B8F7-038C-101C-F629-3DB89AE0CB6F}"/>
          </ac:spMkLst>
        </pc:spChg>
        <pc:spChg chg="mod">
          <ac:chgData name="Ceri Phelps" userId="44e5b747-28bd-454d-8b1f-8b8d7db49187" providerId="ADAL" clId="{8792EDBA-51A9-4F41-BBDC-414909E78C45}" dt="2026-02-10T07:49:31.588" v="4" actId="26606"/>
          <ac:spMkLst>
            <pc:docMk/>
            <pc:sldMk cId="0" sldId="357"/>
            <ac:spMk id="4098" creationId="{935986EB-A9B6-D659-E5DC-4BCE42DC963B}"/>
          </ac:spMkLst>
        </pc:spChg>
        <pc:spChg chg="add del">
          <ac:chgData name="Ceri Phelps" userId="44e5b747-28bd-454d-8b1f-8b8d7db49187" providerId="ADAL" clId="{8792EDBA-51A9-4F41-BBDC-414909E78C45}" dt="2026-02-10T07:49:31.562" v="3" actId="26606"/>
          <ac:spMkLst>
            <pc:docMk/>
            <pc:sldMk cId="0" sldId="357"/>
            <ac:spMk id="4103" creationId="{6F5A5072-7B47-4D32-B52A-4EBBF590B8A5}"/>
          </ac:spMkLst>
        </pc:spChg>
        <pc:spChg chg="add del">
          <ac:chgData name="Ceri Phelps" userId="44e5b747-28bd-454d-8b1f-8b8d7db49187" providerId="ADAL" clId="{8792EDBA-51A9-4F41-BBDC-414909E78C45}" dt="2026-02-10T07:49:31.562" v="3" actId="26606"/>
          <ac:spMkLst>
            <pc:docMk/>
            <pc:sldMk cId="0" sldId="357"/>
            <ac:spMk id="4105" creationId="{9715DAF0-AE1B-46C9-8A6B-DB2AA05AB91D}"/>
          </ac:spMkLst>
        </pc:spChg>
        <pc:spChg chg="add del">
          <ac:chgData name="Ceri Phelps" userId="44e5b747-28bd-454d-8b1f-8b8d7db49187" providerId="ADAL" clId="{8792EDBA-51A9-4F41-BBDC-414909E78C45}" dt="2026-02-10T07:49:31.562" v="3" actId="26606"/>
          <ac:spMkLst>
            <pc:docMk/>
            <pc:sldMk cId="0" sldId="357"/>
            <ac:spMk id="4107" creationId="{6016219D-510E-4184-9090-6D5578A87BD1}"/>
          </ac:spMkLst>
        </pc:spChg>
        <pc:spChg chg="add del">
          <ac:chgData name="Ceri Phelps" userId="44e5b747-28bd-454d-8b1f-8b8d7db49187" providerId="ADAL" clId="{8792EDBA-51A9-4F41-BBDC-414909E78C45}" dt="2026-02-10T07:49:31.562" v="3" actId="26606"/>
          <ac:spMkLst>
            <pc:docMk/>
            <pc:sldMk cId="0" sldId="357"/>
            <ac:spMk id="4109" creationId="{AFF4A713-7B75-4B21-90D7-5AB19547C728}"/>
          </ac:spMkLst>
        </pc:spChg>
        <pc:spChg chg="add del">
          <ac:chgData name="Ceri Phelps" userId="44e5b747-28bd-454d-8b1f-8b8d7db49187" providerId="ADAL" clId="{8792EDBA-51A9-4F41-BBDC-414909E78C45}" dt="2026-02-10T07:49:31.562" v="3" actId="26606"/>
          <ac:spMkLst>
            <pc:docMk/>
            <pc:sldMk cId="0" sldId="357"/>
            <ac:spMk id="4111" creationId="{DC631C0B-6DA6-4E57-8231-CE32B3434A7E}"/>
          </ac:spMkLst>
        </pc:spChg>
        <pc:spChg chg="add del">
          <ac:chgData name="Ceri Phelps" userId="44e5b747-28bd-454d-8b1f-8b8d7db49187" providerId="ADAL" clId="{8792EDBA-51A9-4F41-BBDC-414909E78C45}" dt="2026-02-10T07:49:31.562" v="3" actId="26606"/>
          <ac:spMkLst>
            <pc:docMk/>
            <pc:sldMk cId="0" sldId="357"/>
            <ac:spMk id="4113" creationId="{C29501E6-A978-4A61-9689-9085AF97A53A}"/>
          </ac:spMkLst>
        </pc:spChg>
        <pc:spChg chg="add">
          <ac:chgData name="Ceri Phelps" userId="44e5b747-28bd-454d-8b1f-8b8d7db49187" providerId="ADAL" clId="{8792EDBA-51A9-4F41-BBDC-414909E78C45}" dt="2026-02-10T07:49:31.588" v="4" actId="26606"/>
          <ac:spMkLst>
            <pc:docMk/>
            <pc:sldMk cId="0" sldId="357"/>
            <ac:spMk id="4115" creationId="{FFD48BC7-DC40-47DE-87EE-9F4B6ECB9ABB}"/>
          </ac:spMkLst>
        </pc:spChg>
        <pc:spChg chg="add">
          <ac:chgData name="Ceri Phelps" userId="44e5b747-28bd-454d-8b1f-8b8d7db49187" providerId="ADAL" clId="{8792EDBA-51A9-4F41-BBDC-414909E78C45}" dt="2026-02-10T07:49:31.588" v="4" actId="26606"/>
          <ac:spMkLst>
            <pc:docMk/>
            <pc:sldMk cId="0" sldId="357"/>
            <ac:spMk id="4116" creationId="{E502BBC7-2C76-46F3-BC24-5985BC13DB88}"/>
          </ac:spMkLst>
        </pc:spChg>
        <pc:spChg chg="add">
          <ac:chgData name="Ceri Phelps" userId="44e5b747-28bd-454d-8b1f-8b8d7db49187" providerId="ADAL" clId="{8792EDBA-51A9-4F41-BBDC-414909E78C45}" dt="2026-02-10T07:49:31.588" v="4" actId="26606"/>
          <ac:spMkLst>
            <pc:docMk/>
            <pc:sldMk cId="0" sldId="357"/>
            <ac:spMk id="4117" creationId="{C7F28D52-2A5F-4D23-81AE-7CB8B591C7AF}"/>
          </ac:spMkLst>
        </pc:spChg>
        <pc:spChg chg="add">
          <ac:chgData name="Ceri Phelps" userId="44e5b747-28bd-454d-8b1f-8b8d7db49187" providerId="ADAL" clId="{8792EDBA-51A9-4F41-BBDC-414909E78C45}" dt="2026-02-10T07:49:31.588" v="4" actId="26606"/>
          <ac:spMkLst>
            <pc:docMk/>
            <pc:sldMk cId="0" sldId="357"/>
            <ac:spMk id="4118" creationId="{3629484E-3792-4B3D-89AD-7C8A1ED0E0D4}"/>
          </ac:spMkLst>
        </pc:spChg>
      </pc:sldChg>
      <pc:sldChg chg="addSp delSp modSp mod setBg">
        <pc:chgData name="Ceri Phelps" userId="44e5b747-28bd-454d-8b1f-8b8d7db49187" providerId="ADAL" clId="{8792EDBA-51A9-4F41-BBDC-414909E78C45}" dt="2026-02-10T08:06:03.910" v="699" actId="26606"/>
        <pc:sldMkLst>
          <pc:docMk/>
          <pc:sldMk cId="0" sldId="358"/>
        </pc:sldMkLst>
        <pc:spChg chg="del">
          <ac:chgData name="Ceri Phelps" userId="44e5b747-28bd-454d-8b1f-8b8d7db49187" providerId="ADAL" clId="{8792EDBA-51A9-4F41-BBDC-414909E78C45}" dt="2026-02-10T07:49:36.838" v="5" actId="26606"/>
          <ac:spMkLst>
            <pc:docMk/>
            <pc:sldMk cId="0" sldId="358"/>
            <ac:spMk id="5123" creationId="{962B6B35-1734-8516-AECB-3A333C91CF8B}"/>
          </ac:spMkLst>
        </pc:spChg>
        <pc:spChg chg="mod">
          <ac:chgData name="Ceri Phelps" userId="44e5b747-28bd-454d-8b1f-8b8d7db49187" providerId="ADAL" clId="{8792EDBA-51A9-4F41-BBDC-414909E78C45}" dt="2026-02-10T08:06:03.910" v="699" actId="26606"/>
          <ac:spMkLst>
            <pc:docMk/>
            <pc:sldMk cId="0" sldId="358"/>
            <ac:spMk id="14338" creationId="{C67A322B-8244-6502-4D57-702905326F0B}"/>
          </ac:spMkLst>
        </pc:spChg>
        <pc:spChg chg="add del">
          <ac:chgData name="Ceri Phelps" userId="44e5b747-28bd-454d-8b1f-8b8d7db49187" providerId="ADAL" clId="{8792EDBA-51A9-4F41-BBDC-414909E78C45}" dt="2026-02-10T08:06:03.910" v="699" actId="26606"/>
          <ac:spMkLst>
            <pc:docMk/>
            <pc:sldMk cId="0" sldId="358"/>
            <ac:spMk id="14344" creationId="{7517A47C-B2E5-4B79-8061-D74B1311AF6E}"/>
          </ac:spMkLst>
        </pc:spChg>
        <pc:spChg chg="add del">
          <ac:chgData name="Ceri Phelps" userId="44e5b747-28bd-454d-8b1f-8b8d7db49187" providerId="ADAL" clId="{8792EDBA-51A9-4F41-BBDC-414909E78C45}" dt="2026-02-10T08:06:03.910" v="699" actId="26606"/>
          <ac:spMkLst>
            <pc:docMk/>
            <pc:sldMk cId="0" sldId="358"/>
            <ac:spMk id="14346" creationId="{C505E780-2083-4CB5-A42A-5E0E2908ECC3}"/>
          </ac:spMkLst>
        </pc:spChg>
        <pc:spChg chg="add del">
          <ac:chgData name="Ceri Phelps" userId="44e5b747-28bd-454d-8b1f-8b8d7db49187" providerId="ADAL" clId="{8792EDBA-51A9-4F41-BBDC-414909E78C45}" dt="2026-02-10T08:06:03.910" v="699" actId="26606"/>
          <ac:spMkLst>
            <pc:docMk/>
            <pc:sldMk cId="0" sldId="358"/>
            <ac:spMk id="14348" creationId="{D2C0AE1C-0118-41AE-8A10-7CDCBF10E96F}"/>
          </ac:spMkLst>
        </pc:spChg>
        <pc:spChg chg="add del">
          <ac:chgData name="Ceri Phelps" userId="44e5b747-28bd-454d-8b1f-8b8d7db49187" providerId="ADAL" clId="{8792EDBA-51A9-4F41-BBDC-414909E78C45}" dt="2026-02-10T08:06:03.910" v="699" actId="26606"/>
          <ac:spMkLst>
            <pc:docMk/>
            <pc:sldMk cId="0" sldId="358"/>
            <ac:spMk id="14350" creationId="{463EEC44-1BA3-44ED-81FC-A644B04B2A44}"/>
          </ac:spMkLst>
        </pc:spChg>
        <pc:spChg chg="add">
          <ac:chgData name="Ceri Phelps" userId="44e5b747-28bd-454d-8b1f-8b8d7db49187" providerId="ADAL" clId="{8792EDBA-51A9-4F41-BBDC-414909E78C45}" dt="2026-02-10T08:06:03.910" v="699" actId="26606"/>
          <ac:spMkLst>
            <pc:docMk/>
            <pc:sldMk cId="0" sldId="358"/>
            <ac:spMk id="14356" creationId="{B50AB553-2A96-4A92-96F2-93548E096954}"/>
          </ac:spMkLst>
        </pc:spChg>
        <pc:graphicFrameChg chg="add mod modGraphic">
          <ac:chgData name="Ceri Phelps" userId="44e5b747-28bd-454d-8b1f-8b8d7db49187" providerId="ADAL" clId="{8792EDBA-51A9-4F41-BBDC-414909E78C45}" dt="2026-02-10T08:06:03.910" v="699" actId="26606"/>
          <ac:graphicFrameMkLst>
            <pc:docMk/>
            <pc:sldMk cId="0" sldId="358"/>
            <ac:graphicFrameMk id="14340" creationId="{841649FF-8BB6-B6A8-6A53-EA60D438E024}"/>
          </ac:graphicFrameMkLst>
        </pc:graphicFrameChg>
        <pc:picChg chg="add">
          <ac:chgData name="Ceri Phelps" userId="44e5b747-28bd-454d-8b1f-8b8d7db49187" providerId="ADAL" clId="{8792EDBA-51A9-4F41-BBDC-414909E78C45}" dt="2026-02-10T08:06:03.910" v="699" actId="26606"/>
          <ac:picMkLst>
            <pc:docMk/>
            <pc:sldMk cId="0" sldId="358"/>
            <ac:picMk id="14352" creationId="{89E4073A-34A6-B1D1-3936-F4F31905DE07}"/>
          </ac:picMkLst>
        </pc:picChg>
      </pc:sldChg>
      <pc:sldChg chg="addSp delSp modSp mod setBg">
        <pc:chgData name="Ceri Phelps" userId="44e5b747-28bd-454d-8b1f-8b8d7db49187" providerId="ADAL" clId="{8792EDBA-51A9-4F41-BBDC-414909E78C45}" dt="2026-02-10T08:06:09.936" v="700" actId="26606"/>
        <pc:sldMkLst>
          <pc:docMk/>
          <pc:sldMk cId="0" sldId="359"/>
        </pc:sldMkLst>
        <pc:spChg chg="mod">
          <ac:chgData name="Ceri Phelps" userId="44e5b747-28bd-454d-8b1f-8b8d7db49187" providerId="ADAL" clId="{8792EDBA-51A9-4F41-BBDC-414909E78C45}" dt="2026-02-10T08:06:09.936" v="700" actId="26606"/>
          <ac:spMkLst>
            <pc:docMk/>
            <pc:sldMk cId="0" sldId="359"/>
            <ac:spMk id="6146" creationId="{8ADABAD6-E1A7-CEB1-7E0D-DBEBE14F6494}"/>
          </ac:spMkLst>
        </pc:spChg>
        <pc:spChg chg="del">
          <ac:chgData name="Ceri Phelps" userId="44e5b747-28bd-454d-8b1f-8b8d7db49187" providerId="ADAL" clId="{8792EDBA-51A9-4F41-BBDC-414909E78C45}" dt="2026-02-10T07:49:45.128" v="6" actId="26606"/>
          <ac:spMkLst>
            <pc:docMk/>
            <pc:sldMk cId="0" sldId="359"/>
            <ac:spMk id="6147" creationId="{7D548EC6-CBDB-067B-9CC3-F89BE75E52A1}"/>
          </ac:spMkLst>
        </pc:spChg>
        <pc:spChg chg="add del">
          <ac:chgData name="Ceri Phelps" userId="44e5b747-28bd-454d-8b1f-8b8d7db49187" providerId="ADAL" clId="{8792EDBA-51A9-4F41-BBDC-414909E78C45}" dt="2026-02-10T08:06:09.936" v="700" actId="26606"/>
          <ac:spMkLst>
            <pc:docMk/>
            <pc:sldMk cId="0" sldId="359"/>
            <ac:spMk id="6153" creationId="{7517A47C-B2E5-4B79-8061-D74B1311AF6E}"/>
          </ac:spMkLst>
        </pc:spChg>
        <pc:spChg chg="add del">
          <ac:chgData name="Ceri Phelps" userId="44e5b747-28bd-454d-8b1f-8b8d7db49187" providerId="ADAL" clId="{8792EDBA-51A9-4F41-BBDC-414909E78C45}" dt="2026-02-10T08:06:09.936" v="700" actId="26606"/>
          <ac:spMkLst>
            <pc:docMk/>
            <pc:sldMk cId="0" sldId="359"/>
            <ac:spMk id="6155" creationId="{C505E780-2083-4CB5-A42A-5E0E2908ECC3}"/>
          </ac:spMkLst>
        </pc:spChg>
        <pc:spChg chg="add del">
          <ac:chgData name="Ceri Phelps" userId="44e5b747-28bd-454d-8b1f-8b8d7db49187" providerId="ADAL" clId="{8792EDBA-51A9-4F41-BBDC-414909E78C45}" dt="2026-02-10T08:06:09.936" v="700" actId="26606"/>
          <ac:spMkLst>
            <pc:docMk/>
            <pc:sldMk cId="0" sldId="359"/>
            <ac:spMk id="6157" creationId="{D2C0AE1C-0118-41AE-8A10-7CDCBF10E96F}"/>
          </ac:spMkLst>
        </pc:spChg>
        <pc:spChg chg="add del">
          <ac:chgData name="Ceri Phelps" userId="44e5b747-28bd-454d-8b1f-8b8d7db49187" providerId="ADAL" clId="{8792EDBA-51A9-4F41-BBDC-414909E78C45}" dt="2026-02-10T08:06:09.936" v="700" actId="26606"/>
          <ac:spMkLst>
            <pc:docMk/>
            <pc:sldMk cId="0" sldId="359"/>
            <ac:spMk id="6159" creationId="{463EEC44-1BA3-44ED-81FC-A644B04B2A44}"/>
          </ac:spMkLst>
        </pc:spChg>
        <pc:spChg chg="add">
          <ac:chgData name="Ceri Phelps" userId="44e5b747-28bd-454d-8b1f-8b8d7db49187" providerId="ADAL" clId="{8792EDBA-51A9-4F41-BBDC-414909E78C45}" dt="2026-02-10T08:06:09.936" v="700" actId="26606"/>
          <ac:spMkLst>
            <pc:docMk/>
            <pc:sldMk cId="0" sldId="359"/>
            <ac:spMk id="6165" creationId="{B50AB553-2A96-4A92-96F2-93548E096954}"/>
          </ac:spMkLst>
        </pc:spChg>
        <pc:graphicFrameChg chg="add mod modGraphic">
          <ac:chgData name="Ceri Phelps" userId="44e5b747-28bd-454d-8b1f-8b8d7db49187" providerId="ADAL" clId="{8792EDBA-51A9-4F41-BBDC-414909E78C45}" dt="2026-02-10T08:06:09.936" v="700" actId="26606"/>
          <ac:graphicFrameMkLst>
            <pc:docMk/>
            <pc:sldMk cId="0" sldId="359"/>
            <ac:graphicFrameMk id="6149" creationId="{CF85F100-B25A-8017-622B-0F0400DEC6F6}"/>
          </ac:graphicFrameMkLst>
        </pc:graphicFrameChg>
        <pc:picChg chg="add">
          <ac:chgData name="Ceri Phelps" userId="44e5b747-28bd-454d-8b1f-8b8d7db49187" providerId="ADAL" clId="{8792EDBA-51A9-4F41-BBDC-414909E78C45}" dt="2026-02-10T08:06:09.936" v="700" actId="26606"/>
          <ac:picMkLst>
            <pc:docMk/>
            <pc:sldMk cId="0" sldId="359"/>
            <ac:picMk id="6161" creationId="{A22C66B7-61E0-05B2-49BA-3642E7DC487C}"/>
          </ac:picMkLst>
        </pc:picChg>
      </pc:sldChg>
      <pc:sldChg chg="addSp delSp modSp mod setBg">
        <pc:chgData name="Ceri Phelps" userId="44e5b747-28bd-454d-8b1f-8b8d7db49187" providerId="ADAL" clId="{8792EDBA-51A9-4F41-BBDC-414909E78C45}" dt="2026-02-10T08:06:21.592" v="702" actId="26606"/>
        <pc:sldMkLst>
          <pc:docMk/>
          <pc:sldMk cId="0" sldId="360"/>
        </pc:sldMkLst>
        <pc:spChg chg="mod">
          <ac:chgData name="Ceri Phelps" userId="44e5b747-28bd-454d-8b1f-8b8d7db49187" providerId="ADAL" clId="{8792EDBA-51A9-4F41-BBDC-414909E78C45}" dt="2026-02-10T08:06:21.592" v="702" actId="26606"/>
          <ac:spMkLst>
            <pc:docMk/>
            <pc:sldMk cId="0" sldId="360"/>
            <ac:spMk id="8194" creationId="{C0202A1E-B6B0-1F60-5703-A78AD53B1D8E}"/>
          </ac:spMkLst>
        </pc:spChg>
        <pc:spChg chg="del">
          <ac:chgData name="Ceri Phelps" userId="44e5b747-28bd-454d-8b1f-8b8d7db49187" providerId="ADAL" clId="{8792EDBA-51A9-4F41-BBDC-414909E78C45}" dt="2026-02-10T07:50:04.049" v="8" actId="26606"/>
          <ac:spMkLst>
            <pc:docMk/>
            <pc:sldMk cId="0" sldId="360"/>
            <ac:spMk id="8195" creationId="{A92DCBE2-DF4D-18A1-3425-840EB3B97420}"/>
          </ac:spMkLst>
        </pc:spChg>
        <pc:spChg chg="add del">
          <ac:chgData name="Ceri Phelps" userId="44e5b747-28bd-454d-8b1f-8b8d7db49187" providerId="ADAL" clId="{8792EDBA-51A9-4F41-BBDC-414909E78C45}" dt="2026-02-10T08:06:21.592" v="702" actId="26606"/>
          <ac:spMkLst>
            <pc:docMk/>
            <pc:sldMk cId="0" sldId="360"/>
            <ac:spMk id="8201" creationId="{7517A47C-B2E5-4B79-8061-D74B1311AF6E}"/>
          </ac:spMkLst>
        </pc:spChg>
        <pc:spChg chg="add del">
          <ac:chgData name="Ceri Phelps" userId="44e5b747-28bd-454d-8b1f-8b8d7db49187" providerId="ADAL" clId="{8792EDBA-51A9-4F41-BBDC-414909E78C45}" dt="2026-02-10T08:06:21.592" v="702" actId="26606"/>
          <ac:spMkLst>
            <pc:docMk/>
            <pc:sldMk cId="0" sldId="360"/>
            <ac:spMk id="8203" creationId="{C505E780-2083-4CB5-A42A-5E0E2908ECC3}"/>
          </ac:spMkLst>
        </pc:spChg>
        <pc:spChg chg="add del">
          <ac:chgData name="Ceri Phelps" userId="44e5b747-28bd-454d-8b1f-8b8d7db49187" providerId="ADAL" clId="{8792EDBA-51A9-4F41-BBDC-414909E78C45}" dt="2026-02-10T08:06:21.592" v="702" actId="26606"/>
          <ac:spMkLst>
            <pc:docMk/>
            <pc:sldMk cId="0" sldId="360"/>
            <ac:spMk id="8205" creationId="{D2C0AE1C-0118-41AE-8A10-7CDCBF10E96F}"/>
          </ac:spMkLst>
        </pc:spChg>
        <pc:spChg chg="add del">
          <ac:chgData name="Ceri Phelps" userId="44e5b747-28bd-454d-8b1f-8b8d7db49187" providerId="ADAL" clId="{8792EDBA-51A9-4F41-BBDC-414909E78C45}" dt="2026-02-10T08:06:21.592" v="702" actId="26606"/>
          <ac:spMkLst>
            <pc:docMk/>
            <pc:sldMk cId="0" sldId="360"/>
            <ac:spMk id="8207" creationId="{463EEC44-1BA3-44ED-81FC-A644B04B2A44}"/>
          </ac:spMkLst>
        </pc:spChg>
        <pc:spChg chg="add">
          <ac:chgData name="Ceri Phelps" userId="44e5b747-28bd-454d-8b1f-8b8d7db49187" providerId="ADAL" clId="{8792EDBA-51A9-4F41-BBDC-414909E78C45}" dt="2026-02-10T08:06:21.592" v="702" actId="26606"/>
          <ac:spMkLst>
            <pc:docMk/>
            <pc:sldMk cId="0" sldId="360"/>
            <ac:spMk id="8213" creationId="{B50AB553-2A96-4A92-96F2-93548E096954}"/>
          </ac:spMkLst>
        </pc:spChg>
        <pc:graphicFrameChg chg="add mod modGraphic">
          <ac:chgData name="Ceri Phelps" userId="44e5b747-28bd-454d-8b1f-8b8d7db49187" providerId="ADAL" clId="{8792EDBA-51A9-4F41-BBDC-414909E78C45}" dt="2026-02-10T08:06:21.592" v="702" actId="26606"/>
          <ac:graphicFrameMkLst>
            <pc:docMk/>
            <pc:sldMk cId="0" sldId="360"/>
            <ac:graphicFrameMk id="8197" creationId="{026E9A1A-460E-03F0-110B-4D0A2B015890}"/>
          </ac:graphicFrameMkLst>
        </pc:graphicFrameChg>
        <pc:picChg chg="add">
          <ac:chgData name="Ceri Phelps" userId="44e5b747-28bd-454d-8b1f-8b8d7db49187" providerId="ADAL" clId="{8792EDBA-51A9-4F41-BBDC-414909E78C45}" dt="2026-02-10T08:06:21.592" v="702" actId="26606"/>
          <ac:picMkLst>
            <pc:docMk/>
            <pc:sldMk cId="0" sldId="360"/>
            <ac:picMk id="8209" creationId="{F43F0166-CD8C-5E9F-8F79-E6F6929CC546}"/>
          </ac:picMkLst>
        </pc:picChg>
      </pc:sldChg>
      <pc:sldChg chg="addSp modSp del mod setBg">
        <pc:chgData name="Ceri Phelps" userId="44e5b747-28bd-454d-8b1f-8b8d7db49187" providerId="ADAL" clId="{8792EDBA-51A9-4F41-BBDC-414909E78C45}" dt="2026-02-10T08:04:35.076" v="687" actId="47"/>
        <pc:sldMkLst>
          <pc:docMk/>
          <pc:sldMk cId="1519630658" sldId="362"/>
        </pc:sldMkLst>
        <pc:spChg chg="mod">
          <ac:chgData name="Ceri Phelps" userId="44e5b747-28bd-454d-8b1f-8b8d7db49187" providerId="ADAL" clId="{8792EDBA-51A9-4F41-BBDC-414909E78C45}" dt="2026-02-10T07:56:37.645" v="308" actId="26606"/>
          <ac:spMkLst>
            <pc:docMk/>
            <pc:sldMk cId="1519630658" sldId="362"/>
            <ac:spMk id="2" creationId="{B46A14E5-4E15-4550-92B3-7EFA91AB7538}"/>
          </ac:spMkLst>
        </pc:spChg>
        <pc:spChg chg="mod">
          <ac:chgData name="Ceri Phelps" userId="44e5b747-28bd-454d-8b1f-8b8d7db49187" providerId="ADAL" clId="{8792EDBA-51A9-4F41-BBDC-414909E78C45}" dt="2026-02-10T07:56:37.645" v="308" actId="26606"/>
          <ac:spMkLst>
            <pc:docMk/>
            <pc:sldMk cId="1519630658" sldId="362"/>
            <ac:spMk id="3" creationId="{6FFF55B3-1FC6-41C8-B087-645AA5E35214}"/>
          </ac:spMkLst>
        </pc:spChg>
        <pc:spChg chg="add">
          <ac:chgData name="Ceri Phelps" userId="44e5b747-28bd-454d-8b1f-8b8d7db49187" providerId="ADAL" clId="{8792EDBA-51A9-4F41-BBDC-414909E78C45}" dt="2026-02-10T07:56:37.645" v="308" actId="26606"/>
          <ac:spMkLst>
            <pc:docMk/>
            <pc:sldMk cId="1519630658" sldId="362"/>
            <ac:spMk id="9" creationId="{C0763A76-9F1C-4FC5-82B7-DD475DA461B2}"/>
          </ac:spMkLst>
        </pc:spChg>
        <pc:spChg chg="add">
          <ac:chgData name="Ceri Phelps" userId="44e5b747-28bd-454d-8b1f-8b8d7db49187" providerId="ADAL" clId="{8792EDBA-51A9-4F41-BBDC-414909E78C45}" dt="2026-02-10T07:56:37.645" v="308" actId="26606"/>
          <ac:spMkLst>
            <pc:docMk/>
            <pc:sldMk cId="1519630658" sldId="362"/>
            <ac:spMk id="11" creationId="{E81BF4F6-F2CF-4984-9D14-D6966D92F99F}"/>
          </ac:spMkLst>
        </pc:spChg>
        <pc:picChg chg="add">
          <ac:chgData name="Ceri Phelps" userId="44e5b747-28bd-454d-8b1f-8b8d7db49187" providerId="ADAL" clId="{8792EDBA-51A9-4F41-BBDC-414909E78C45}" dt="2026-02-10T07:56:37.645" v="308" actId="26606"/>
          <ac:picMkLst>
            <pc:docMk/>
            <pc:sldMk cId="1519630658" sldId="362"/>
            <ac:picMk id="5" creationId="{2FA33C06-D115-2CEE-6312-08D2A14D99DC}"/>
          </ac:picMkLst>
        </pc:picChg>
      </pc:sldChg>
      <pc:sldChg chg="addSp delSp modSp mod setBg">
        <pc:chgData name="Ceri Phelps" userId="44e5b747-28bd-454d-8b1f-8b8d7db49187" providerId="ADAL" clId="{8792EDBA-51A9-4F41-BBDC-414909E78C45}" dt="2026-02-10T08:07:08.003" v="713" actId="26606"/>
        <pc:sldMkLst>
          <pc:docMk/>
          <pc:sldMk cId="0" sldId="369"/>
        </pc:sldMkLst>
        <pc:spChg chg="mod">
          <ac:chgData name="Ceri Phelps" userId="44e5b747-28bd-454d-8b1f-8b8d7db49187" providerId="ADAL" clId="{8792EDBA-51A9-4F41-BBDC-414909E78C45}" dt="2026-02-10T08:07:08.003" v="713" actId="26606"/>
          <ac:spMkLst>
            <pc:docMk/>
            <pc:sldMk cId="0" sldId="369"/>
            <ac:spMk id="16386" creationId="{AC45C27D-66BA-9243-975F-98138802E830}"/>
          </ac:spMkLst>
        </pc:spChg>
        <pc:spChg chg="del">
          <ac:chgData name="Ceri Phelps" userId="44e5b747-28bd-454d-8b1f-8b8d7db49187" providerId="ADAL" clId="{8792EDBA-51A9-4F41-BBDC-414909E78C45}" dt="2026-02-10T07:54:54.917" v="280" actId="26606"/>
          <ac:spMkLst>
            <pc:docMk/>
            <pc:sldMk cId="0" sldId="369"/>
            <ac:spMk id="16387" creationId="{044C7588-3C8E-D0FD-671B-18CF7C03CF54}"/>
          </ac:spMkLst>
        </pc:spChg>
        <pc:spChg chg="add del">
          <ac:chgData name="Ceri Phelps" userId="44e5b747-28bd-454d-8b1f-8b8d7db49187" providerId="ADAL" clId="{8792EDBA-51A9-4F41-BBDC-414909E78C45}" dt="2026-02-10T08:07:08.003" v="713" actId="26606"/>
          <ac:spMkLst>
            <pc:docMk/>
            <pc:sldMk cId="0" sldId="369"/>
            <ac:spMk id="16393" creationId="{7517A47C-B2E5-4B79-8061-D74B1311AF6E}"/>
          </ac:spMkLst>
        </pc:spChg>
        <pc:spChg chg="add del">
          <ac:chgData name="Ceri Phelps" userId="44e5b747-28bd-454d-8b1f-8b8d7db49187" providerId="ADAL" clId="{8792EDBA-51A9-4F41-BBDC-414909E78C45}" dt="2026-02-10T08:07:08.003" v="713" actId="26606"/>
          <ac:spMkLst>
            <pc:docMk/>
            <pc:sldMk cId="0" sldId="369"/>
            <ac:spMk id="16395" creationId="{C505E780-2083-4CB5-A42A-5E0E2908ECC3}"/>
          </ac:spMkLst>
        </pc:spChg>
        <pc:spChg chg="add del">
          <ac:chgData name="Ceri Phelps" userId="44e5b747-28bd-454d-8b1f-8b8d7db49187" providerId="ADAL" clId="{8792EDBA-51A9-4F41-BBDC-414909E78C45}" dt="2026-02-10T08:07:08.003" v="713" actId="26606"/>
          <ac:spMkLst>
            <pc:docMk/>
            <pc:sldMk cId="0" sldId="369"/>
            <ac:spMk id="16397" creationId="{D2C0AE1C-0118-41AE-8A10-7CDCBF10E96F}"/>
          </ac:spMkLst>
        </pc:spChg>
        <pc:spChg chg="add del">
          <ac:chgData name="Ceri Phelps" userId="44e5b747-28bd-454d-8b1f-8b8d7db49187" providerId="ADAL" clId="{8792EDBA-51A9-4F41-BBDC-414909E78C45}" dt="2026-02-10T08:07:08.003" v="713" actId="26606"/>
          <ac:spMkLst>
            <pc:docMk/>
            <pc:sldMk cId="0" sldId="369"/>
            <ac:spMk id="16399" creationId="{463EEC44-1BA3-44ED-81FC-A644B04B2A44}"/>
          </ac:spMkLst>
        </pc:spChg>
        <pc:spChg chg="add">
          <ac:chgData name="Ceri Phelps" userId="44e5b747-28bd-454d-8b1f-8b8d7db49187" providerId="ADAL" clId="{8792EDBA-51A9-4F41-BBDC-414909E78C45}" dt="2026-02-10T08:07:08.003" v="713" actId="26606"/>
          <ac:spMkLst>
            <pc:docMk/>
            <pc:sldMk cId="0" sldId="369"/>
            <ac:spMk id="16405" creationId="{B50AB553-2A96-4A92-96F2-93548E096954}"/>
          </ac:spMkLst>
        </pc:spChg>
        <pc:graphicFrameChg chg="add mod modGraphic">
          <ac:chgData name="Ceri Phelps" userId="44e5b747-28bd-454d-8b1f-8b8d7db49187" providerId="ADAL" clId="{8792EDBA-51A9-4F41-BBDC-414909E78C45}" dt="2026-02-10T08:07:08.003" v="713" actId="26606"/>
          <ac:graphicFrameMkLst>
            <pc:docMk/>
            <pc:sldMk cId="0" sldId="369"/>
            <ac:graphicFrameMk id="16389" creationId="{64E16FD5-6711-73CA-4AFE-5CFFDA63DBDA}"/>
          </ac:graphicFrameMkLst>
        </pc:graphicFrameChg>
        <pc:picChg chg="add">
          <ac:chgData name="Ceri Phelps" userId="44e5b747-28bd-454d-8b1f-8b8d7db49187" providerId="ADAL" clId="{8792EDBA-51A9-4F41-BBDC-414909E78C45}" dt="2026-02-10T08:07:08.003" v="713" actId="26606"/>
          <ac:picMkLst>
            <pc:docMk/>
            <pc:sldMk cId="0" sldId="369"/>
            <ac:picMk id="16401" creationId="{D47EB560-33C0-61CA-CAF7-A55A14751122}"/>
          </ac:picMkLst>
        </pc:picChg>
      </pc:sldChg>
      <pc:sldChg chg="addSp delSp modSp mod setBg">
        <pc:chgData name="Ceri Phelps" userId="44e5b747-28bd-454d-8b1f-8b8d7db49187" providerId="ADAL" clId="{8792EDBA-51A9-4F41-BBDC-414909E78C45}" dt="2026-02-10T07:54:30.407" v="277" actId="26606"/>
        <pc:sldMkLst>
          <pc:docMk/>
          <pc:sldMk cId="0" sldId="374"/>
        </pc:sldMkLst>
        <pc:spChg chg="mod">
          <ac:chgData name="Ceri Phelps" userId="44e5b747-28bd-454d-8b1f-8b8d7db49187" providerId="ADAL" clId="{8792EDBA-51A9-4F41-BBDC-414909E78C45}" dt="2026-02-10T07:54:30.407" v="277" actId="26606"/>
          <ac:spMkLst>
            <pc:docMk/>
            <pc:sldMk cId="0" sldId="374"/>
            <ac:spMk id="13314" creationId="{74262411-72EC-37B8-3236-01D15851E8D8}"/>
          </ac:spMkLst>
        </pc:spChg>
        <pc:spChg chg="del mod">
          <ac:chgData name="Ceri Phelps" userId="44e5b747-28bd-454d-8b1f-8b8d7db49187" providerId="ADAL" clId="{8792EDBA-51A9-4F41-BBDC-414909E78C45}" dt="2026-02-10T07:54:30.407" v="277" actId="26606"/>
          <ac:spMkLst>
            <pc:docMk/>
            <pc:sldMk cId="0" sldId="374"/>
            <ac:spMk id="19459" creationId="{A13DDAE1-D2D1-AF68-A868-90161C30E2B0}"/>
          </ac:spMkLst>
        </pc:spChg>
        <pc:spChg chg="add">
          <ac:chgData name="Ceri Phelps" userId="44e5b747-28bd-454d-8b1f-8b8d7db49187" providerId="ADAL" clId="{8792EDBA-51A9-4F41-BBDC-414909E78C45}" dt="2026-02-10T07:54:30.407" v="277" actId="26606"/>
          <ac:spMkLst>
            <pc:docMk/>
            <pc:sldMk cId="0" sldId="374"/>
            <ac:spMk id="19465" creationId="{7517A47C-B2E5-4B79-8061-D74B1311AF6E}"/>
          </ac:spMkLst>
        </pc:spChg>
        <pc:spChg chg="add">
          <ac:chgData name="Ceri Phelps" userId="44e5b747-28bd-454d-8b1f-8b8d7db49187" providerId="ADAL" clId="{8792EDBA-51A9-4F41-BBDC-414909E78C45}" dt="2026-02-10T07:54:30.407" v="277" actId="26606"/>
          <ac:spMkLst>
            <pc:docMk/>
            <pc:sldMk cId="0" sldId="374"/>
            <ac:spMk id="19467" creationId="{C505E780-2083-4CB5-A42A-5E0E2908ECC3}"/>
          </ac:spMkLst>
        </pc:spChg>
        <pc:spChg chg="add">
          <ac:chgData name="Ceri Phelps" userId="44e5b747-28bd-454d-8b1f-8b8d7db49187" providerId="ADAL" clId="{8792EDBA-51A9-4F41-BBDC-414909E78C45}" dt="2026-02-10T07:54:30.407" v="277" actId="26606"/>
          <ac:spMkLst>
            <pc:docMk/>
            <pc:sldMk cId="0" sldId="374"/>
            <ac:spMk id="19469" creationId="{D2C0AE1C-0118-41AE-8A10-7CDCBF10E96F}"/>
          </ac:spMkLst>
        </pc:spChg>
        <pc:spChg chg="add">
          <ac:chgData name="Ceri Phelps" userId="44e5b747-28bd-454d-8b1f-8b8d7db49187" providerId="ADAL" clId="{8792EDBA-51A9-4F41-BBDC-414909E78C45}" dt="2026-02-10T07:54:30.407" v="277" actId="26606"/>
          <ac:spMkLst>
            <pc:docMk/>
            <pc:sldMk cId="0" sldId="374"/>
            <ac:spMk id="19471" creationId="{463EEC44-1BA3-44ED-81FC-A644B04B2A44}"/>
          </ac:spMkLst>
        </pc:spChg>
        <pc:graphicFrameChg chg="add">
          <ac:chgData name="Ceri Phelps" userId="44e5b747-28bd-454d-8b1f-8b8d7db49187" providerId="ADAL" clId="{8792EDBA-51A9-4F41-BBDC-414909E78C45}" dt="2026-02-10T07:54:30.407" v="277" actId="26606"/>
          <ac:graphicFrameMkLst>
            <pc:docMk/>
            <pc:sldMk cId="0" sldId="374"/>
            <ac:graphicFrameMk id="19461" creationId="{DFC063C7-FAD2-823A-B06A-C0D08981BE99}"/>
          </ac:graphicFrameMkLst>
        </pc:graphicFrameChg>
      </pc:sldChg>
      <pc:sldChg chg="del">
        <pc:chgData name="Ceri Phelps" userId="44e5b747-28bd-454d-8b1f-8b8d7db49187" providerId="ADAL" clId="{8792EDBA-51A9-4F41-BBDC-414909E78C45}" dt="2026-02-10T08:03:35.892" v="686" actId="47"/>
        <pc:sldMkLst>
          <pc:docMk/>
          <pc:sldMk cId="0" sldId="376"/>
        </pc:sldMkLst>
      </pc:sldChg>
      <pc:sldChg chg="addSp delSp modSp del mod setBg">
        <pc:chgData name="Ceri Phelps" userId="44e5b747-28bd-454d-8b1f-8b8d7db49187" providerId="ADAL" clId="{8792EDBA-51A9-4F41-BBDC-414909E78C45}" dt="2026-02-10T08:07:56.037" v="715" actId="2696"/>
        <pc:sldMkLst>
          <pc:docMk/>
          <pc:sldMk cId="0" sldId="380"/>
        </pc:sldMkLst>
        <pc:spChg chg="del">
          <ac:chgData name="Ceri Phelps" userId="44e5b747-28bd-454d-8b1f-8b8d7db49187" providerId="ADAL" clId="{8792EDBA-51A9-4F41-BBDC-414909E78C45}" dt="2026-02-10T07:55:13.838" v="281" actId="26606"/>
          <ac:spMkLst>
            <pc:docMk/>
            <pc:sldMk cId="0" sldId="380"/>
            <ac:spMk id="3" creationId="{19B241FB-483D-5D75-C306-D450E9C5F88B}"/>
          </ac:spMkLst>
        </pc:spChg>
        <pc:spChg chg="mod">
          <ac:chgData name="Ceri Phelps" userId="44e5b747-28bd-454d-8b1f-8b8d7db49187" providerId="ADAL" clId="{8792EDBA-51A9-4F41-BBDC-414909E78C45}" dt="2026-02-10T07:55:30.168" v="295" actId="20577"/>
          <ac:spMkLst>
            <pc:docMk/>
            <pc:sldMk cId="0" sldId="380"/>
            <ac:spMk id="34818" creationId="{DD03C08F-A445-21B3-5298-D2E30E045D3D}"/>
          </ac:spMkLst>
        </pc:spChg>
        <pc:spChg chg="add">
          <ac:chgData name="Ceri Phelps" userId="44e5b747-28bd-454d-8b1f-8b8d7db49187" providerId="ADAL" clId="{8792EDBA-51A9-4F41-BBDC-414909E78C45}" dt="2026-02-10T07:55:13.838" v="281" actId="26606"/>
          <ac:spMkLst>
            <pc:docMk/>
            <pc:sldMk cId="0" sldId="380"/>
            <ac:spMk id="34824" creationId="{7517A47C-B2E5-4B79-8061-D74B1311AF6E}"/>
          </ac:spMkLst>
        </pc:spChg>
        <pc:spChg chg="add">
          <ac:chgData name="Ceri Phelps" userId="44e5b747-28bd-454d-8b1f-8b8d7db49187" providerId="ADAL" clId="{8792EDBA-51A9-4F41-BBDC-414909E78C45}" dt="2026-02-10T07:55:13.838" v="281" actId="26606"/>
          <ac:spMkLst>
            <pc:docMk/>
            <pc:sldMk cId="0" sldId="380"/>
            <ac:spMk id="34826" creationId="{C505E780-2083-4CB5-A42A-5E0E2908ECC3}"/>
          </ac:spMkLst>
        </pc:spChg>
        <pc:spChg chg="add">
          <ac:chgData name="Ceri Phelps" userId="44e5b747-28bd-454d-8b1f-8b8d7db49187" providerId="ADAL" clId="{8792EDBA-51A9-4F41-BBDC-414909E78C45}" dt="2026-02-10T07:55:13.838" v="281" actId="26606"/>
          <ac:spMkLst>
            <pc:docMk/>
            <pc:sldMk cId="0" sldId="380"/>
            <ac:spMk id="34828" creationId="{D2C0AE1C-0118-41AE-8A10-7CDCBF10E96F}"/>
          </ac:spMkLst>
        </pc:spChg>
        <pc:spChg chg="add">
          <ac:chgData name="Ceri Phelps" userId="44e5b747-28bd-454d-8b1f-8b8d7db49187" providerId="ADAL" clId="{8792EDBA-51A9-4F41-BBDC-414909E78C45}" dt="2026-02-10T07:55:13.838" v="281" actId="26606"/>
          <ac:spMkLst>
            <pc:docMk/>
            <pc:sldMk cId="0" sldId="380"/>
            <ac:spMk id="34830" creationId="{463EEC44-1BA3-44ED-81FC-A644B04B2A44}"/>
          </ac:spMkLst>
        </pc:spChg>
        <pc:graphicFrameChg chg="add">
          <ac:chgData name="Ceri Phelps" userId="44e5b747-28bd-454d-8b1f-8b8d7db49187" providerId="ADAL" clId="{8792EDBA-51A9-4F41-BBDC-414909E78C45}" dt="2026-02-10T07:55:13.838" v="281" actId="26606"/>
          <ac:graphicFrameMkLst>
            <pc:docMk/>
            <pc:sldMk cId="0" sldId="380"/>
            <ac:graphicFrameMk id="34820" creationId="{6ECF1537-B108-A031-A918-D848B408A31B}"/>
          </ac:graphicFrameMkLst>
        </pc:graphicFrameChg>
      </pc:sldChg>
      <pc:sldChg chg="addSp delSp modSp add mod setBg delDesignElem">
        <pc:chgData name="Ceri Phelps" userId="44e5b747-28bd-454d-8b1f-8b8d7db49187" providerId="ADAL" clId="{8792EDBA-51A9-4F41-BBDC-414909E78C45}" dt="2026-02-10T08:09:06.721" v="794" actId="26606"/>
        <pc:sldMkLst>
          <pc:docMk/>
          <pc:sldMk cId="3470810379" sldId="380"/>
        </pc:sldMkLst>
        <pc:spChg chg="mod">
          <ac:chgData name="Ceri Phelps" userId="44e5b747-28bd-454d-8b1f-8b8d7db49187" providerId="ADAL" clId="{8792EDBA-51A9-4F41-BBDC-414909E78C45}" dt="2026-02-10T08:09:06.721" v="794" actId="26606"/>
          <ac:spMkLst>
            <pc:docMk/>
            <pc:sldMk cId="3470810379" sldId="380"/>
            <ac:spMk id="34818" creationId="{DD03C08F-A445-21B3-5298-D2E30E045D3D}"/>
          </ac:spMkLst>
        </pc:spChg>
        <pc:spChg chg="del">
          <ac:chgData name="Ceri Phelps" userId="44e5b747-28bd-454d-8b1f-8b8d7db49187" providerId="ADAL" clId="{8792EDBA-51A9-4F41-BBDC-414909E78C45}" dt="2026-02-10T08:08:09.925" v="717"/>
          <ac:spMkLst>
            <pc:docMk/>
            <pc:sldMk cId="3470810379" sldId="380"/>
            <ac:spMk id="34824" creationId="{7517A47C-B2E5-4B79-8061-D74B1311AF6E}"/>
          </ac:spMkLst>
        </pc:spChg>
        <pc:spChg chg="add del">
          <ac:chgData name="Ceri Phelps" userId="44e5b747-28bd-454d-8b1f-8b8d7db49187" providerId="ADAL" clId="{8792EDBA-51A9-4F41-BBDC-414909E78C45}" dt="2026-02-10T08:09:06.721" v="794" actId="26606"/>
          <ac:spMkLst>
            <pc:docMk/>
            <pc:sldMk cId="3470810379" sldId="380"/>
            <ac:spMk id="34825" creationId="{955A2079-FA98-4876-80F0-72364A7D2EA4}"/>
          </ac:spMkLst>
        </pc:spChg>
        <pc:spChg chg="del">
          <ac:chgData name="Ceri Phelps" userId="44e5b747-28bd-454d-8b1f-8b8d7db49187" providerId="ADAL" clId="{8792EDBA-51A9-4F41-BBDC-414909E78C45}" dt="2026-02-10T08:08:09.925" v="717"/>
          <ac:spMkLst>
            <pc:docMk/>
            <pc:sldMk cId="3470810379" sldId="380"/>
            <ac:spMk id="34826" creationId="{C505E780-2083-4CB5-A42A-5E0E2908ECC3}"/>
          </ac:spMkLst>
        </pc:spChg>
        <pc:spChg chg="del">
          <ac:chgData name="Ceri Phelps" userId="44e5b747-28bd-454d-8b1f-8b8d7db49187" providerId="ADAL" clId="{8792EDBA-51A9-4F41-BBDC-414909E78C45}" dt="2026-02-10T08:08:09.925" v="717"/>
          <ac:spMkLst>
            <pc:docMk/>
            <pc:sldMk cId="3470810379" sldId="380"/>
            <ac:spMk id="34828" creationId="{D2C0AE1C-0118-41AE-8A10-7CDCBF10E96F}"/>
          </ac:spMkLst>
        </pc:spChg>
        <pc:spChg chg="del">
          <ac:chgData name="Ceri Phelps" userId="44e5b747-28bd-454d-8b1f-8b8d7db49187" providerId="ADAL" clId="{8792EDBA-51A9-4F41-BBDC-414909E78C45}" dt="2026-02-10T08:08:09.925" v="717"/>
          <ac:spMkLst>
            <pc:docMk/>
            <pc:sldMk cId="3470810379" sldId="380"/>
            <ac:spMk id="34830" creationId="{463EEC44-1BA3-44ED-81FC-A644B04B2A44}"/>
          </ac:spMkLst>
        </pc:spChg>
        <pc:spChg chg="add">
          <ac:chgData name="Ceri Phelps" userId="44e5b747-28bd-454d-8b1f-8b8d7db49187" providerId="ADAL" clId="{8792EDBA-51A9-4F41-BBDC-414909E78C45}" dt="2026-02-10T08:09:06.721" v="794" actId="26606"/>
          <ac:spMkLst>
            <pc:docMk/>
            <pc:sldMk cId="3470810379" sldId="380"/>
            <ac:spMk id="34831" creationId="{B50AB553-2A96-4A92-96F2-93548E096954}"/>
          </ac:spMkLst>
        </pc:spChg>
        <pc:graphicFrameChg chg="mod modGraphic">
          <ac:chgData name="Ceri Phelps" userId="44e5b747-28bd-454d-8b1f-8b8d7db49187" providerId="ADAL" clId="{8792EDBA-51A9-4F41-BBDC-414909E78C45}" dt="2026-02-10T08:09:06.721" v="794" actId="26606"/>
          <ac:graphicFrameMkLst>
            <pc:docMk/>
            <pc:sldMk cId="3470810379" sldId="380"/>
            <ac:graphicFrameMk id="34820" creationId="{6ECF1537-B108-A031-A918-D848B408A31B}"/>
          </ac:graphicFrameMkLst>
        </pc:graphicFrameChg>
        <pc:picChg chg="add">
          <ac:chgData name="Ceri Phelps" userId="44e5b747-28bd-454d-8b1f-8b8d7db49187" providerId="ADAL" clId="{8792EDBA-51A9-4F41-BBDC-414909E78C45}" dt="2026-02-10T08:09:06.721" v="794" actId="26606"/>
          <ac:picMkLst>
            <pc:docMk/>
            <pc:sldMk cId="3470810379" sldId="380"/>
            <ac:picMk id="34827" creationId="{D713F239-F561-73F1-35A7-F12A2DD67B98}"/>
          </ac:picMkLst>
        </pc:picChg>
      </pc:sldChg>
      <pc:sldChg chg="addSp delSp modSp mod setBg">
        <pc:chgData name="Ceri Phelps" userId="44e5b747-28bd-454d-8b1f-8b8d7db49187" providerId="ADAL" clId="{8792EDBA-51A9-4F41-BBDC-414909E78C45}" dt="2026-02-10T08:06:17.669" v="701" actId="26606"/>
        <pc:sldMkLst>
          <pc:docMk/>
          <pc:sldMk cId="0" sldId="381"/>
        </pc:sldMkLst>
        <pc:spChg chg="mod">
          <ac:chgData name="Ceri Phelps" userId="44e5b747-28bd-454d-8b1f-8b8d7db49187" providerId="ADAL" clId="{8792EDBA-51A9-4F41-BBDC-414909E78C45}" dt="2026-02-10T08:06:17.669" v="701" actId="26606"/>
          <ac:spMkLst>
            <pc:docMk/>
            <pc:sldMk cId="0" sldId="381"/>
            <ac:spMk id="7170" creationId="{F327F4F8-CEB3-70E3-6AC9-DEE4E514995B}"/>
          </ac:spMkLst>
        </pc:spChg>
        <pc:spChg chg="del">
          <ac:chgData name="Ceri Phelps" userId="44e5b747-28bd-454d-8b1f-8b8d7db49187" providerId="ADAL" clId="{8792EDBA-51A9-4F41-BBDC-414909E78C45}" dt="2026-02-10T07:49:54.563" v="7" actId="26606"/>
          <ac:spMkLst>
            <pc:docMk/>
            <pc:sldMk cId="0" sldId="381"/>
            <ac:spMk id="7171" creationId="{B25F51C4-F020-9E93-F4DB-55397641936E}"/>
          </ac:spMkLst>
        </pc:spChg>
        <pc:spChg chg="add del">
          <ac:chgData name="Ceri Phelps" userId="44e5b747-28bd-454d-8b1f-8b8d7db49187" providerId="ADAL" clId="{8792EDBA-51A9-4F41-BBDC-414909E78C45}" dt="2026-02-10T08:06:17.669" v="701" actId="26606"/>
          <ac:spMkLst>
            <pc:docMk/>
            <pc:sldMk cId="0" sldId="381"/>
            <ac:spMk id="7177" creationId="{7517A47C-B2E5-4B79-8061-D74B1311AF6E}"/>
          </ac:spMkLst>
        </pc:spChg>
        <pc:spChg chg="add del">
          <ac:chgData name="Ceri Phelps" userId="44e5b747-28bd-454d-8b1f-8b8d7db49187" providerId="ADAL" clId="{8792EDBA-51A9-4F41-BBDC-414909E78C45}" dt="2026-02-10T08:06:17.669" v="701" actId="26606"/>
          <ac:spMkLst>
            <pc:docMk/>
            <pc:sldMk cId="0" sldId="381"/>
            <ac:spMk id="7179" creationId="{C505E780-2083-4CB5-A42A-5E0E2908ECC3}"/>
          </ac:spMkLst>
        </pc:spChg>
        <pc:spChg chg="add del">
          <ac:chgData name="Ceri Phelps" userId="44e5b747-28bd-454d-8b1f-8b8d7db49187" providerId="ADAL" clId="{8792EDBA-51A9-4F41-BBDC-414909E78C45}" dt="2026-02-10T08:06:17.669" v="701" actId="26606"/>
          <ac:spMkLst>
            <pc:docMk/>
            <pc:sldMk cId="0" sldId="381"/>
            <ac:spMk id="7181" creationId="{D2C0AE1C-0118-41AE-8A10-7CDCBF10E96F}"/>
          </ac:spMkLst>
        </pc:spChg>
        <pc:spChg chg="add del">
          <ac:chgData name="Ceri Phelps" userId="44e5b747-28bd-454d-8b1f-8b8d7db49187" providerId="ADAL" clId="{8792EDBA-51A9-4F41-BBDC-414909E78C45}" dt="2026-02-10T08:06:17.669" v="701" actId="26606"/>
          <ac:spMkLst>
            <pc:docMk/>
            <pc:sldMk cId="0" sldId="381"/>
            <ac:spMk id="7183" creationId="{463EEC44-1BA3-44ED-81FC-A644B04B2A44}"/>
          </ac:spMkLst>
        </pc:spChg>
        <pc:spChg chg="add">
          <ac:chgData name="Ceri Phelps" userId="44e5b747-28bd-454d-8b1f-8b8d7db49187" providerId="ADAL" clId="{8792EDBA-51A9-4F41-BBDC-414909E78C45}" dt="2026-02-10T08:06:17.669" v="701" actId="26606"/>
          <ac:spMkLst>
            <pc:docMk/>
            <pc:sldMk cId="0" sldId="381"/>
            <ac:spMk id="7189" creationId="{B50AB553-2A96-4A92-96F2-93548E096954}"/>
          </ac:spMkLst>
        </pc:spChg>
        <pc:graphicFrameChg chg="add mod modGraphic">
          <ac:chgData name="Ceri Phelps" userId="44e5b747-28bd-454d-8b1f-8b8d7db49187" providerId="ADAL" clId="{8792EDBA-51A9-4F41-BBDC-414909E78C45}" dt="2026-02-10T08:06:17.669" v="701" actId="26606"/>
          <ac:graphicFrameMkLst>
            <pc:docMk/>
            <pc:sldMk cId="0" sldId="381"/>
            <ac:graphicFrameMk id="7173" creationId="{1A4550A5-DEE2-BAC6-9DD9-5F030E38BD4F}"/>
          </ac:graphicFrameMkLst>
        </pc:graphicFrameChg>
        <pc:picChg chg="add">
          <ac:chgData name="Ceri Phelps" userId="44e5b747-28bd-454d-8b1f-8b8d7db49187" providerId="ADAL" clId="{8792EDBA-51A9-4F41-BBDC-414909E78C45}" dt="2026-02-10T08:06:17.669" v="701" actId="26606"/>
          <ac:picMkLst>
            <pc:docMk/>
            <pc:sldMk cId="0" sldId="381"/>
            <ac:picMk id="7185" creationId="{57C01399-D4B0-6557-30E0-1377B0450572}"/>
          </ac:picMkLst>
        </pc:picChg>
      </pc:sldChg>
      <pc:sldChg chg="addSp delSp modSp mod setBg">
        <pc:chgData name="Ceri Phelps" userId="44e5b747-28bd-454d-8b1f-8b8d7db49187" providerId="ADAL" clId="{8792EDBA-51A9-4F41-BBDC-414909E78C45}" dt="2026-02-10T08:06:26.227" v="703" actId="26606"/>
        <pc:sldMkLst>
          <pc:docMk/>
          <pc:sldMk cId="0" sldId="382"/>
        </pc:sldMkLst>
        <pc:spChg chg="add del">
          <ac:chgData name="Ceri Phelps" userId="44e5b747-28bd-454d-8b1f-8b8d7db49187" providerId="ADAL" clId="{8792EDBA-51A9-4F41-BBDC-414909E78C45}" dt="2026-02-10T07:50:19.775" v="13" actId="26606"/>
          <ac:spMkLst>
            <pc:docMk/>
            <pc:sldMk cId="0" sldId="382"/>
            <ac:spMk id="9219" creationId="{36CFACB8-7E8D-5FED-8E9C-7BABB2D0171C}"/>
          </ac:spMkLst>
        </pc:spChg>
        <pc:spChg chg="mod">
          <ac:chgData name="Ceri Phelps" userId="44e5b747-28bd-454d-8b1f-8b8d7db49187" providerId="ADAL" clId="{8792EDBA-51A9-4F41-BBDC-414909E78C45}" dt="2026-02-10T08:06:26.227" v="703" actId="26606"/>
          <ac:spMkLst>
            <pc:docMk/>
            <pc:sldMk cId="0" sldId="382"/>
            <ac:spMk id="14338" creationId="{4A8F8F1E-1B0B-E27B-0B27-6017C37036E2}"/>
          </ac:spMkLst>
        </pc:spChg>
        <pc:spChg chg="add del">
          <ac:chgData name="Ceri Phelps" userId="44e5b747-28bd-454d-8b1f-8b8d7db49187" providerId="ADAL" clId="{8792EDBA-51A9-4F41-BBDC-414909E78C45}" dt="2026-02-10T07:50:14.007" v="10" actId="26606"/>
          <ac:spMkLst>
            <pc:docMk/>
            <pc:sldMk cId="0" sldId="382"/>
            <ac:spMk id="14344" creationId="{7517A47C-B2E5-4B79-8061-D74B1311AF6E}"/>
          </ac:spMkLst>
        </pc:spChg>
        <pc:spChg chg="add del">
          <ac:chgData name="Ceri Phelps" userId="44e5b747-28bd-454d-8b1f-8b8d7db49187" providerId="ADAL" clId="{8792EDBA-51A9-4F41-BBDC-414909E78C45}" dt="2026-02-10T07:50:14.007" v="10" actId="26606"/>
          <ac:spMkLst>
            <pc:docMk/>
            <pc:sldMk cId="0" sldId="382"/>
            <ac:spMk id="14346" creationId="{C505E780-2083-4CB5-A42A-5E0E2908ECC3}"/>
          </ac:spMkLst>
        </pc:spChg>
        <pc:spChg chg="add del">
          <ac:chgData name="Ceri Phelps" userId="44e5b747-28bd-454d-8b1f-8b8d7db49187" providerId="ADAL" clId="{8792EDBA-51A9-4F41-BBDC-414909E78C45}" dt="2026-02-10T07:50:14.007" v="10" actId="26606"/>
          <ac:spMkLst>
            <pc:docMk/>
            <pc:sldMk cId="0" sldId="382"/>
            <ac:spMk id="14348" creationId="{D2C0AE1C-0118-41AE-8A10-7CDCBF10E96F}"/>
          </ac:spMkLst>
        </pc:spChg>
        <pc:spChg chg="add del">
          <ac:chgData name="Ceri Phelps" userId="44e5b747-28bd-454d-8b1f-8b8d7db49187" providerId="ADAL" clId="{8792EDBA-51A9-4F41-BBDC-414909E78C45}" dt="2026-02-10T07:50:14.007" v="10" actId="26606"/>
          <ac:spMkLst>
            <pc:docMk/>
            <pc:sldMk cId="0" sldId="382"/>
            <ac:spMk id="14350" creationId="{463EEC44-1BA3-44ED-81FC-A644B04B2A44}"/>
          </ac:spMkLst>
        </pc:spChg>
        <pc:spChg chg="add del">
          <ac:chgData name="Ceri Phelps" userId="44e5b747-28bd-454d-8b1f-8b8d7db49187" providerId="ADAL" clId="{8792EDBA-51A9-4F41-BBDC-414909E78C45}" dt="2026-02-10T07:50:19.744" v="12" actId="26606"/>
          <ac:spMkLst>
            <pc:docMk/>
            <pc:sldMk cId="0" sldId="382"/>
            <ac:spMk id="14352" creationId="{7517A47C-B2E5-4B79-8061-D74B1311AF6E}"/>
          </ac:spMkLst>
        </pc:spChg>
        <pc:spChg chg="add del">
          <ac:chgData name="Ceri Phelps" userId="44e5b747-28bd-454d-8b1f-8b8d7db49187" providerId="ADAL" clId="{8792EDBA-51A9-4F41-BBDC-414909E78C45}" dt="2026-02-10T07:50:19.744" v="12" actId="26606"/>
          <ac:spMkLst>
            <pc:docMk/>
            <pc:sldMk cId="0" sldId="382"/>
            <ac:spMk id="14353" creationId="{C505E780-2083-4CB5-A42A-5E0E2908ECC3}"/>
          </ac:spMkLst>
        </pc:spChg>
        <pc:spChg chg="add del">
          <ac:chgData name="Ceri Phelps" userId="44e5b747-28bd-454d-8b1f-8b8d7db49187" providerId="ADAL" clId="{8792EDBA-51A9-4F41-BBDC-414909E78C45}" dt="2026-02-10T07:50:19.744" v="12" actId="26606"/>
          <ac:spMkLst>
            <pc:docMk/>
            <pc:sldMk cId="0" sldId="382"/>
            <ac:spMk id="14354" creationId="{D2C0AE1C-0118-41AE-8A10-7CDCBF10E96F}"/>
          </ac:spMkLst>
        </pc:spChg>
        <pc:spChg chg="add del">
          <ac:chgData name="Ceri Phelps" userId="44e5b747-28bd-454d-8b1f-8b8d7db49187" providerId="ADAL" clId="{8792EDBA-51A9-4F41-BBDC-414909E78C45}" dt="2026-02-10T07:50:19.744" v="12" actId="26606"/>
          <ac:spMkLst>
            <pc:docMk/>
            <pc:sldMk cId="0" sldId="382"/>
            <ac:spMk id="14355" creationId="{463EEC44-1BA3-44ED-81FC-A644B04B2A44}"/>
          </ac:spMkLst>
        </pc:spChg>
        <pc:spChg chg="add del">
          <ac:chgData name="Ceri Phelps" userId="44e5b747-28bd-454d-8b1f-8b8d7db49187" providerId="ADAL" clId="{8792EDBA-51A9-4F41-BBDC-414909E78C45}" dt="2026-02-10T08:06:26.227" v="703" actId="26606"/>
          <ac:spMkLst>
            <pc:docMk/>
            <pc:sldMk cId="0" sldId="382"/>
            <ac:spMk id="14358" creationId="{7517A47C-B2E5-4B79-8061-D74B1311AF6E}"/>
          </ac:spMkLst>
        </pc:spChg>
        <pc:spChg chg="add del">
          <ac:chgData name="Ceri Phelps" userId="44e5b747-28bd-454d-8b1f-8b8d7db49187" providerId="ADAL" clId="{8792EDBA-51A9-4F41-BBDC-414909E78C45}" dt="2026-02-10T08:06:26.227" v="703" actId="26606"/>
          <ac:spMkLst>
            <pc:docMk/>
            <pc:sldMk cId="0" sldId="382"/>
            <ac:spMk id="14359" creationId="{C505E780-2083-4CB5-A42A-5E0E2908ECC3}"/>
          </ac:spMkLst>
        </pc:spChg>
        <pc:spChg chg="add del">
          <ac:chgData name="Ceri Phelps" userId="44e5b747-28bd-454d-8b1f-8b8d7db49187" providerId="ADAL" clId="{8792EDBA-51A9-4F41-BBDC-414909E78C45}" dt="2026-02-10T08:06:26.227" v="703" actId="26606"/>
          <ac:spMkLst>
            <pc:docMk/>
            <pc:sldMk cId="0" sldId="382"/>
            <ac:spMk id="14360" creationId="{D2C0AE1C-0118-41AE-8A10-7CDCBF10E96F}"/>
          </ac:spMkLst>
        </pc:spChg>
        <pc:spChg chg="add del">
          <ac:chgData name="Ceri Phelps" userId="44e5b747-28bd-454d-8b1f-8b8d7db49187" providerId="ADAL" clId="{8792EDBA-51A9-4F41-BBDC-414909E78C45}" dt="2026-02-10T08:06:26.227" v="703" actId="26606"/>
          <ac:spMkLst>
            <pc:docMk/>
            <pc:sldMk cId="0" sldId="382"/>
            <ac:spMk id="14361" creationId="{463EEC44-1BA3-44ED-81FC-A644B04B2A44}"/>
          </ac:spMkLst>
        </pc:spChg>
        <pc:spChg chg="add">
          <ac:chgData name="Ceri Phelps" userId="44e5b747-28bd-454d-8b1f-8b8d7db49187" providerId="ADAL" clId="{8792EDBA-51A9-4F41-BBDC-414909E78C45}" dt="2026-02-10T08:06:26.227" v="703" actId="26606"/>
          <ac:spMkLst>
            <pc:docMk/>
            <pc:sldMk cId="0" sldId="382"/>
            <ac:spMk id="14368" creationId="{B50AB553-2A96-4A92-96F2-93548E096954}"/>
          </ac:spMkLst>
        </pc:spChg>
        <pc:graphicFrameChg chg="add del">
          <ac:chgData name="Ceri Phelps" userId="44e5b747-28bd-454d-8b1f-8b8d7db49187" providerId="ADAL" clId="{8792EDBA-51A9-4F41-BBDC-414909E78C45}" dt="2026-02-10T07:50:14.007" v="10" actId="26606"/>
          <ac:graphicFrameMkLst>
            <pc:docMk/>
            <pc:sldMk cId="0" sldId="382"/>
            <ac:graphicFrameMk id="14340" creationId="{8B49891A-7C5C-D06C-6F8F-C9AE7D1659F5}"/>
          </ac:graphicFrameMkLst>
        </pc:graphicFrameChg>
        <pc:graphicFrameChg chg="add del">
          <ac:chgData name="Ceri Phelps" userId="44e5b747-28bd-454d-8b1f-8b8d7db49187" providerId="ADAL" clId="{8792EDBA-51A9-4F41-BBDC-414909E78C45}" dt="2026-02-10T07:50:19.744" v="12" actId="26606"/>
          <ac:graphicFrameMkLst>
            <pc:docMk/>
            <pc:sldMk cId="0" sldId="382"/>
            <ac:graphicFrameMk id="14356" creationId="{E4AC061F-51DF-9B0F-EF07-697F3DC3B39B}"/>
          </ac:graphicFrameMkLst>
        </pc:graphicFrameChg>
        <pc:graphicFrameChg chg="add mod modGraphic">
          <ac:chgData name="Ceri Phelps" userId="44e5b747-28bd-454d-8b1f-8b8d7db49187" providerId="ADAL" clId="{8792EDBA-51A9-4F41-BBDC-414909E78C45}" dt="2026-02-10T08:06:26.227" v="703" actId="26606"/>
          <ac:graphicFrameMkLst>
            <pc:docMk/>
            <pc:sldMk cId="0" sldId="382"/>
            <ac:graphicFrameMk id="14362" creationId="{8B49891A-7C5C-D06C-6F8F-C9AE7D1659F5}"/>
          </ac:graphicFrameMkLst>
        </pc:graphicFrameChg>
        <pc:picChg chg="add">
          <ac:chgData name="Ceri Phelps" userId="44e5b747-28bd-454d-8b1f-8b8d7db49187" providerId="ADAL" clId="{8792EDBA-51A9-4F41-BBDC-414909E78C45}" dt="2026-02-10T08:06:26.227" v="703" actId="26606"/>
          <ac:picMkLst>
            <pc:docMk/>
            <pc:sldMk cId="0" sldId="382"/>
            <ac:picMk id="14364" creationId="{BC2CC371-4B26-F97A-42BC-D47820A228FE}"/>
          </ac:picMkLst>
        </pc:picChg>
      </pc:sldChg>
      <pc:sldChg chg="addSp delSp modSp mod setBg">
        <pc:chgData name="Ceri Phelps" userId="44e5b747-28bd-454d-8b1f-8b8d7db49187" providerId="ADAL" clId="{8792EDBA-51A9-4F41-BBDC-414909E78C45}" dt="2026-02-10T08:06:32.246" v="704" actId="26606"/>
        <pc:sldMkLst>
          <pc:docMk/>
          <pc:sldMk cId="0" sldId="383"/>
        </pc:sldMkLst>
        <pc:spChg chg="mod">
          <ac:chgData name="Ceri Phelps" userId="44e5b747-28bd-454d-8b1f-8b8d7db49187" providerId="ADAL" clId="{8792EDBA-51A9-4F41-BBDC-414909E78C45}" dt="2026-02-10T08:06:32.246" v="704" actId="26606"/>
          <ac:spMkLst>
            <pc:docMk/>
            <pc:sldMk cId="0" sldId="383"/>
            <ac:spMk id="10242" creationId="{C14DEA36-FD17-5142-0BA7-F1B5CD2A39E5}"/>
          </ac:spMkLst>
        </pc:spChg>
        <pc:spChg chg="del mod">
          <ac:chgData name="Ceri Phelps" userId="44e5b747-28bd-454d-8b1f-8b8d7db49187" providerId="ADAL" clId="{8792EDBA-51A9-4F41-BBDC-414909E78C45}" dt="2026-02-10T07:51:55.601" v="187" actId="26606"/>
          <ac:spMkLst>
            <pc:docMk/>
            <pc:sldMk cId="0" sldId="383"/>
            <ac:spMk id="10243" creationId="{89F50E00-6B84-CF58-769F-B6C5F6AA3B67}"/>
          </ac:spMkLst>
        </pc:spChg>
        <pc:spChg chg="add del">
          <ac:chgData name="Ceri Phelps" userId="44e5b747-28bd-454d-8b1f-8b8d7db49187" providerId="ADAL" clId="{8792EDBA-51A9-4F41-BBDC-414909E78C45}" dt="2026-02-10T07:50:48.268" v="15" actId="26606"/>
          <ac:spMkLst>
            <pc:docMk/>
            <pc:sldMk cId="0" sldId="383"/>
            <ac:spMk id="10248" creationId="{CBB2B1F0-0DD6-4744-9A46-7A344FB48E40}"/>
          </ac:spMkLst>
        </pc:spChg>
        <pc:spChg chg="add del">
          <ac:chgData name="Ceri Phelps" userId="44e5b747-28bd-454d-8b1f-8b8d7db49187" providerId="ADAL" clId="{8792EDBA-51A9-4F41-BBDC-414909E78C45}" dt="2026-02-10T08:06:32.246" v="704" actId="26606"/>
          <ac:spMkLst>
            <pc:docMk/>
            <pc:sldMk cId="0" sldId="383"/>
            <ac:spMk id="10249" creationId="{7517A47C-B2E5-4B79-8061-D74B1311AF6E}"/>
          </ac:spMkLst>
        </pc:spChg>
        <pc:spChg chg="add del">
          <ac:chgData name="Ceri Phelps" userId="44e5b747-28bd-454d-8b1f-8b8d7db49187" providerId="ADAL" clId="{8792EDBA-51A9-4F41-BBDC-414909E78C45}" dt="2026-02-10T07:50:48.268" v="15" actId="26606"/>
          <ac:spMkLst>
            <pc:docMk/>
            <pc:sldMk cId="0" sldId="383"/>
            <ac:spMk id="10250" creationId="{52D502E5-F6B4-4D58-B4AE-FC466FF15EE8}"/>
          </ac:spMkLst>
        </pc:spChg>
        <pc:spChg chg="add del">
          <ac:chgData name="Ceri Phelps" userId="44e5b747-28bd-454d-8b1f-8b8d7db49187" providerId="ADAL" clId="{8792EDBA-51A9-4F41-BBDC-414909E78C45}" dt="2026-02-10T08:06:32.246" v="704" actId="26606"/>
          <ac:spMkLst>
            <pc:docMk/>
            <pc:sldMk cId="0" sldId="383"/>
            <ac:spMk id="10251" creationId="{C505E780-2083-4CB5-A42A-5E0E2908ECC3}"/>
          </ac:spMkLst>
        </pc:spChg>
        <pc:spChg chg="add del">
          <ac:chgData name="Ceri Phelps" userId="44e5b747-28bd-454d-8b1f-8b8d7db49187" providerId="ADAL" clId="{8792EDBA-51A9-4F41-BBDC-414909E78C45}" dt="2026-02-10T07:50:48.268" v="15" actId="26606"/>
          <ac:spMkLst>
            <pc:docMk/>
            <pc:sldMk cId="0" sldId="383"/>
            <ac:spMk id="10252" creationId="{9DECDBF4-02B6-4BB4-B65B-B8107AD6A9E8}"/>
          </ac:spMkLst>
        </pc:spChg>
        <pc:spChg chg="add del">
          <ac:chgData name="Ceri Phelps" userId="44e5b747-28bd-454d-8b1f-8b8d7db49187" providerId="ADAL" clId="{8792EDBA-51A9-4F41-BBDC-414909E78C45}" dt="2026-02-10T08:06:32.246" v="704" actId="26606"/>
          <ac:spMkLst>
            <pc:docMk/>
            <pc:sldMk cId="0" sldId="383"/>
            <ac:spMk id="10253" creationId="{D2C0AE1C-0118-41AE-8A10-7CDCBF10E96F}"/>
          </ac:spMkLst>
        </pc:spChg>
        <pc:spChg chg="add del">
          <ac:chgData name="Ceri Phelps" userId="44e5b747-28bd-454d-8b1f-8b8d7db49187" providerId="ADAL" clId="{8792EDBA-51A9-4F41-BBDC-414909E78C45}" dt="2026-02-10T08:06:32.246" v="704" actId="26606"/>
          <ac:spMkLst>
            <pc:docMk/>
            <pc:sldMk cId="0" sldId="383"/>
            <ac:spMk id="10255" creationId="{463EEC44-1BA3-44ED-81FC-A644B04B2A44}"/>
          </ac:spMkLst>
        </pc:spChg>
        <pc:spChg chg="add">
          <ac:chgData name="Ceri Phelps" userId="44e5b747-28bd-454d-8b1f-8b8d7db49187" providerId="ADAL" clId="{8792EDBA-51A9-4F41-BBDC-414909E78C45}" dt="2026-02-10T08:06:32.246" v="704" actId="26606"/>
          <ac:spMkLst>
            <pc:docMk/>
            <pc:sldMk cId="0" sldId="383"/>
            <ac:spMk id="10261" creationId="{B50AB553-2A96-4A92-96F2-93548E096954}"/>
          </ac:spMkLst>
        </pc:spChg>
        <pc:graphicFrameChg chg="add mod modGraphic">
          <ac:chgData name="Ceri Phelps" userId="44e5b747-28bd-454d-8b1f-8b8d7db49187" providerId="ADAL" clId="{8792EDBA-51A9-4F41-BBDC-414909E78C45}" dt="2026-02-10T08:06:32.246" v="704" actId="26606"/>
          <ac:graphicFrameMkLst>
            <pc:docMk/>
            <pc:sldMk cId="0" sldId="383"/>
            <ac:graphicFrameMk id="10245" creationId="{01C4970B-9F38-601F-85F7-9E65FE36F3AA}"/>
          </ac:graphicFrameMkLst>
        </pc:graphicFrameChg>
        <pc:picChg chg="add">
          <ac:chgData name="Ceri Phelps" userId="44e5b747-28bd-454d-8b1f-8b8d7db49187" providerId="ADAL" clId="{8792EDBA-51A9-4F41-BBDC-414909E78C45}" dt="2026-02-10T08:06:32.246" v="704" actId="26606"/>
          <ac:picMkLst>
            <pc:docMk/>
            <pc:sldMk cId="0" sldId="383"/>
            <ac:picMk id="10257" creationId="{EFFDF201-D2B6-922E-E113-B5B252D612B6}"/>
          </ac:picMkLst>
        </pc:picChg>
      </pc:sldChg>
      <pc:sldChg chg="addSp delSp modSp add mod setBg">
        <pc:chgData name="Ceri Phelps" userId="44e5b747-28bd-454d-8b1f-8b8d7db49187" providerId="ADAL" clId="{8792EDBA-51A9-4F41-BBDC-414909E78C45}" dt="2026-02-10T08:06:38.326" v="705" actId="26606"/>
        <pc:sldMkLst>
          <pc:docMk/>
          <pc:sldMk cId="2172137988" sldId="384"/>
        </pc:sldMkLst>
        <pc:spChg chg="mod">
          <ac:chgData name="Ceri Phelps" userId="44e5b747-28bd-454d-8b1f-8b8d7db49187" providerId="ADAL" clId="{8792EDBA-51A9-4F41-BBDC-414909E78C45}" dt="2026-02-10T08:06:38.326" v="705" actId="26606"/>
          <ac:spMkLst>
            <pc:docMk/>
            <pc:sldMk cId="2172137988" sldId="384"/>
            <ac:spMk id="10242" creationId="{A93EB992-8613-8EC7-F0A2-2AF975DA298F}"/>
          </ac:spMkLst>
        </pc:spChg>
        <pc:spChg chg="del mod">
          <ac:chgData name="Ceri Phelps" userId="44e5b747-28bd-454d-8b1f-8b8d7db49187" providerId="ADAL" clId="{8792EDBA-51A9-4F41-BBDC-414909E78C45}" dt="2026-02-10T07:52:20.676" v="216" actId="26606"/>
          <ac:spMkLst>
            <pc:docMk/>
            <pc:sldMk cId="2172137988" sldId="384"/>
            <ac:spMk id="10243" creationId="{4504679B-1576-215E-B6B2-2A421914DD13}"/>
          </ac:spMkLst>
        </pc:spChg>
        <pc:spChg chg="add del">
          <ac:chgData name="Ceri Phelps" userId="44e5b747-28bd-454d-8b1f-8b8d7db49187" providerId="ADAL" clId="{8792EDBA-51A9-4F41-BBDC-414909E78C45}" dt="2026-02-10T08:06:38.326" v="705" actId="26606"/>
          <ac:spMkLst>
            <pc:docMk/>
            <pc:sldMk cId="2172137988" sldId="384"/>
            <ac:spMk id="10249" creationId="{7517A47C-B2E5-4B79-8061-D74B1311AF6E}"/>
          </ac:spMkLst>
        </pc:spChg>
        <pc:spChg chg="add del">
          <ac:chgData name="Ceri Phelps" userId="44e5b747-28bd-454d-8b1f-8b8d7db49187" providerId="ADAL" clId="{8792EDBA-51A9-4F41-BBDC-414909E78C45}" dt="2026-02-10T08:06:38.326" v="705" actId="26606"/>
          <ac:spMkLst>
            <pc:docMk/>
            <pc:sldMk cId="2172137988" sldId="384"/>
            <ac:spMk id="10251" creationId="{C505E780-2083-4CB5-A42A-5E0E2908ECC3}"/>
          </ac:spMkLst>
        </pc:spChg>
        <pc:spChg chg="add del">
          <ac:chgData name="Ceri Phelps" userId="44e5b747-28bd-454d-8b1f-8b8d7db49187" providerId="ADAL" clId="{8792EDBA-51A9-4F41-BBDC-414909E78C45}" dt="2026-02-10T08:06:38.326" v="705" actId="26606"/>
          <ac:spMkLst>
            <pc:docMk/>
            <pc:sldMk cId="2172137988" sldId="384"/>
            <ac:spMk id="10253" creationId="{D2C0AE1C-0118-41AE-8A10-7CDCBF10E96F}"/>
          </ac:spMkLst>
        </pc:spChg>
        <pc:spChg chg="add del">
          <ac:chgData name="Ceri Phelps" userId="44e5b747-28bd-454d-8b1f-8b8d7db49187" providerId="ADAL" clId="{8792EDBA-51A9-4F41-BBDC-414909E78C45}" dt="2026-02-10T08:06:38.326" v="705" actId="26606"/>
          <ac:spMkLst>
            <pc:docMk/>
            <pc:sldMk cId="2172137988" sldId="384"/>
            <ac:spMk id="10255" creationId="{463EEC44-1BA3-44ED-81FC-A644B04B2A44}"/>
          </ac:spMkLst>
        </pc:spChg>
        <pc:spChg chg="add">
          <ac:chgData name="Ceri Phelps" userId="44e5b747-28bd-454d-8b1f-8b8d7db49187" providerId="ADAL" clId="{8792EDBA-51A9-4F41-BBDC-414909E78C45}" dt="2026-02-10T08:06:38.326" v="705" actId="26606"/>
          <ac:spMkLst>
            <pc:docMk/>
            <pc:sldMk cId="2172137988" sldId="384"/>
            <ac:spMk id="10261" creationId="{B50AB553-2A96-4A92-96F2-93548E096954}"/>
          </ac:spMkLst>
        </pc:spChg>
        <pc:graphicFrameChg chg="add mod modGraphic">
          <ac:chgData name="Ceri Phelps" userId="44e5b747-28bd-454d-8b1f-8b8d7db49187" providerId="ADAL" clId="{8792EDBA-51A9-4F41-BBDC-414909E78C45}" dt="2026-02-10T08:06:38.326" v="705" actId="26606"/>
          <ac:graphicFrameMkLst>
            <pc:docMk/>
            <pc:sldMk cId="2172137988" sldId="384"/>
            <ac:graphicFrameMk id="10245" creationId="{C5762A6A-7B7F-FF7C-4B39-0F02F2ADD882}"/>
          </ac:graphicFrameMkLst>
        </pc:graphicFrameChg>
        <pc:picChg chg="add">
          <ac:chgData name="Ceri Phelps" userId="44e5b747-28bd-454d-8b1f-8b8d7db49187" providerId="ADAL" clId="{8792EDBA-51A9-4F41-BBDC-414909E78C45}" dt="2026-02-10T08:06:38.326" v="705" actId="26606"/>
          <ac:picMkLst>
            <pc:docMk/>
            <pc:sldMk cId="2172137988" sldId="384"/>
            <ac:picMk id="10257" creationId="{14419262-A180-CCB1-CAFB-E5A20A8C5018}"/>
          </ac:picMkLst>
        </pc:picChg>
      </pc:sldChg>
      <pc:sldChg chg="addSp delSp modSp new mod setBg">
        <pc:chgData name="Ceri Phelps" userId="44e5b747-28bd-454d-8b1f-8b8d7db49187" providerId="ADAL" clId="{8792EDBA-51A9-4F41-BBDC-414909E78C45}" dt="2026-02-10T08:06:48.977" v="710" actId="26606"/>
        <pc:sldMkLst>
          <pc:docMk/>
          <pc:sldMk cId="3465289576" sldId="385"/>
        </pc:sldMkLst>
        <pc:spChg chg="mod">
          <ac:chgData name="Ceri Phelps" userId="44e5b747-28bd-454d-8b1f-8b8d7db49187" providerId="ADAL" clId="{8792EDBA-51A9-4F41-BBDC-414909E78C45}" dt="2026-02-10T08:06:48.977" v="710" actId="26606"/>
          <ac:spMkLst>
            <pc:docMk/>
            <pc:sldMk cId="3465289576" sldId="385"/>
            <ac:spMk id="2" creationId="{9E5E417A-6E9E-6636-C15B-780F4AFCE020}"/>
          </ac:spMkLst>
        </pc:spChg>
        <pc:spChg chg="del mod">
          <ac:chgData name="Ceri Phelps" userId="44e5b747-28bd-454d-8b1f-8b8d7db49187" providerId="ADAL" clId="{8792EDBA-51A9-4F41-BBDC-414909E78C45}" dt="2026-02-10T08:02:54.848" v="684" actId="26606"/>
          <ac:spMkLst>
            <pc:docMk/>
            <pc:sldMk cId="3465289576" sldId="385"/>
            <ac:spMk id="3" creationId="{F930B430-EFC3-73F7-A20C-B86EDD1E9785}"/>
          </ac:spMkLst>
        </pc:spChg>
        <pc:spChg chg="add del">
          <ac:chgData name="Ceri Phelps" userId="44e5b747-28bd-454d-8b1f-8b8d7db49187" providerId="ADAL" clId="{8792EDBA-51A9-4F41-BBDC-414909E78C45}" dt="2026-02-10T08:06:48.939" v="709" actId="26606"/>
          <ac:spMkLst>
            <pc:docMk/>
            <pc:sldMk cId="3465289576" sldId="385"/>
            <ac:spMk id="10" creationId="{BACC6370-2D7E-4714-9D71-7542949D7D5D}"/>
          </ac:spMkLst>
        </pc:spChg>
        <pc:spChg chg="add del">
          <ac:chgData name="Ceri Phelps" userId="44e5b747-28bd-454d-8b1f-8b8d7db49187" providerId="ADAL" clId="{8792EDBA-51A9-4F41-BBDC-414909E78C45}" dt="2026-02-10T08:06:44.443" v="707" actId="26606"/>
          <ac:spMkLst>
            <pc:docMk/>
            <pc:sldMk cId="3465289576" sldId="385"/>
            <ac:spMk id="11" creationId="{B50AB553-2A96-4A92-96F2-93548E096954}"/>
          </ac:spMkLst>
        </pc:spChg>
        <pc:spChg chg="add del">
          <ac:chgData name="Ceri Phelps" userId="44e5b747-28bd-454d-8b1f-8b8d7db49187" providerId="ADAL" clId="{8792EDBA-51A9-4F41-BBDC-414909E78C45}" dt="2026-02-10T08:06:48.939" v="709" actId="26606"/>
          <ac:spMkLst>
            <pc:docMk/>
            <pc:sldMk cId="3465289576" sldId="385"/>
            <ac:spMk id="12" creationId="{F68B3F68-107C-434F-AA38-110D5EA91B85}"/>
          </ac:spMkLst>
        </pc:spChg>
        <pc:spChg chg="add del">
          <ac:chgData name="Ceri Phelps" userId="44e5b747-28bd-454d-8b1f-8b8d7db49187" providerId="ADAL" clId="{8792EDBA-51A9-4F41-BBDC-414909E78C45}" dt="2026-02-10T08:06:48.939" v="709" actId="26606"/>
          <ac:spMkLst>
            <pc:docMk/>
            <pc:sldMk cId="3465289576" sldId="385"/>
            <ac:spMk id="14" creationId="{AAD0DBB9-1A4B-4391-81D4-CB19F9AB918A}"/>
          </ac:spMkLst>
        </pc:spChg>
        <pc:spChg chg="add del">
          <ac:chgData name="Ceri Phelps" userId="44e5b747-28bd-454d-8b1f-8b8d7db49187" providerId="ADAL" clId="{8792EDBA-51A9-4F41-BBDC-414909E78C45}" dt="2026-02-10T08:06:48.939" v="709" actId="26606"/>
          <ac:spMkLst>
            <pc:docMk/>
            <pc:sldMk cId="3465289576" sldId="385"/>
            <ac:spMk id="16" creationId="{063BBA22-50EA-4C4D-BE05-F1CE4E63AA56}"/>
          </ac:spMkLst>
        </pc:spChg>
        <pc:spChg chg="add">
          <ac:chgData name="Ceri Phelps" userId="44e5b747-28bd-454d-8b1f-8b8d7db49187" providerId="ADAL" clId="{8792EDBA-51A9-4F41-BBDC-414909E78C45}" dt="2026-02-10T08:06:48.977" v="710" actId="26606"/>
          <ac:spMkLst>
            <pc:docMk/>
            <pc:sldMk cId="3465289576" sldId="385"/>
            <ac:spMk id="19" creationId="{B50AB553-2A96-4A92-96F2-93548E096954}"/>
          </ac:spMkLst>
        </pc:spChg>
        <pc:graphicFrameChg chg="add mod modGraphic">
          <ac:chgData name="Ceri Phelps" userId="44e5b747-28bd-454d-8b1f-8b8d7db49187" providerId="ADAL" clId="{8792EDBA-51A9-4F41-BBDC-414909E78C45}" dt="2026-02-10T08:06:48.977" v="710" actId="26606"/>
          <ac:graphicFrameMkLst>
            <pc:docMk/>
            <pc:sldMk cId="3465289576" sldId="385"/>
            <ac:graphicFrameMk id="5" creationId="{1B5C7922-BF5C-3EA3-FF03-635331375E6B}"/>
          </ac:graphicFrameMkLst>
        </pc:graphicFrameChg>
        <pc:picChg chg="add del">
          <ac:chgData name="Ceri Phelps" userId="44e5b747-28bd-454d-8b1f-8b8d7db49187" providerId="ADAL" clId="{8792EDBA-51A9-4F41-BBDC-414909E78C45}" dt="2026-02-10T08:06:44.443" v="707" actId="26606"/>
          <ac:picMkLst>
            <pc:docMk/>
            <pc:sldMk cId="3465289576" sldId="385"/>
            <ac:picMk id="7" creationId="{6AF80E8C-82AD-A1ED-D099-28B4FAE545C0}"/>
          </ac:picMkLst>
        </pc:picChg>
        <pc:picChg chg="add">
          <ac:chgData name="Ceri Phelps" userId="44e5b747-28bd-454d-8b1f-8b8d7db49187" providerId="ADAL" clId="{8792EDBA-51A9-4F41-BBDC-414909E78C45}" dt="2026-02-10T08:06:48.977" v="710" actId="26606"/>
          <ac:picMkLst>
            <pc:docMk/>
            <pc:sldMk cId="3465289576" sldId="385"/>
            <ac:picMk id="18" creationId="{6AF80E8C-82AD-A1ED-D099-28B4FAE545C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BA2E5E-75B7-4151-A8DF-45BE1D41C60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5AC3962-CC7C-49A0-9EDC-F763A96B45A7}">
      <dgm:prSet/>
      <dgm:spPr/>
      <dgm:t>
        <a:bodyPr/>
        <a:lstStyle/>
        <a:p>
          <a:r>
            <a:rPr lang="en-GB"/>
            <a:t>‘Detailed examination of elements’ </a:t>
          </a:r>
          <a:endParaRPr lang="en-US"/>
        </a:p>
      </dgm:t>
    </dgm:pt>
    <dgm:pt modelId="{DD93F0BD-0944-48A7-ACF2-86AFCBA04D37}" type="parTrans" cxnId="{134004CF-3456-4DE4-8A41-175BCB16B352}">
      <dgm:prSet/>
      <dgm:spPr/>
      <dgm:t>
        <a:bodyPr/>
        <a:lstStyle/>
        <a:p>
          <a:endParaRPr lang="en-US"/>
        </a:p>
      </dgm:t>
    </dgm:pt>
    <dgm:pt modelId="{8F834C2A-9D7B-48FC-A964-FED89B507227}" type="sibTrans" cxnId="{134004CF-3456-4DE4-8A41-175BCB16B352}">
      <dgm:prSet/>
      <dgm:spPr/>
      <dgm:t>
        <a:bodyPr/>
        <a:lstStyle/>
        <a:p>
          <a:endParaRPr lang="en-US"/>
        </a:p>
      </dgm:t>
    </dgm:pt>
    <dgm:pt modelId="{C976AB26-87E7-4F78-8403-5B117E8F61AB}">
      <dgm:prSet/>
      <dgm:spPr/>
      <dgm:t>
        <a:bodyPr/>
        <a:lstStyle/>
        <a:p>
          <a:r>
            <a:rPr lang="en-GB"/>
            <a:t>Critiquing different viewpoints – other people’s positions, arguments and conclusions</a:t>
          </a:r>
          <a:endParaRPr lang="en-US"/>
        </a:p>
      </dgm:t>
    </dgm:pt>
    <dgm:pt modelId="{F61B4149-6370-49F8-8298-018FAE5F6159}" type="parTrans" cxnId="{A2B49465-9E8A-4459-BEBE-8DCDB6DF1015}">
      <dgm:prSet/>
      <dgm:spPr/>
      <dgm:t>
        <a:bodyPr/>
        <a:lstStyle/>
        <a:p>
          <a:endParaRPr lang="en-US"/>
        </a:p>
      </dgm:t>
    </dgm:pt>
    <dgm:pt modelId="{61809420-5564-426B-9AD6-65E9C7BDD93B}" type="sibTrans" cxnId="{A2B49465-9E8A-4459-BEBE-8DCDB6DF1015}">
      <dgm:prSet/>
      <dgm:spPr/>
      <dgm:t>
        <a:bodyPr/>
        <a:lstStyle/>
        <a:p>
          <a:endParaRPr lang="en-US"/>
        </a:p>
      </dgm:t>
    </dgm:pt>
    <dgm:pt modelId="{8B592177-523B-43E4-B8AD-61310E75AD5C}">
      <dgm:prSet/>
      <dgm:spPr/>
      <dgm:t>
        <a:bodyPr/>
        <a:lstStyle/>
        <a:p>
          <a:r>
            <a:rPr lang="en-GB"/>
            <a:t>Evaluating the reliability and validity of the literature/evidence</a:t>
          </a:r>
          <a:endParaRPr lang="en-US"/>
        </a:p>
      </dgm:t>
    </dgm:pt>
    <dgm:pt modelId="{ACE9EEAC-BA0D-4177-BB29-9A7EFCF8DECD}" type="parTrans" cxnId="{2332D9E3-BDBC-4934-AF58-A7A0CC149588}">
      <dgm:prSet/>
      <dgm:spPr/>
      <dgm:t>
        <a:bodyPr/>
        <a:lstStyle/>
        <a:p>
          <a:endParaRPr lang="en-US"/>
        </a:p>
      </dgm:t>
    </dgm:pt>
    <dgm:pt modelId="{6667D0D1-52C9-422F-A4A5-9046A4E9159E}" type="sibTrans" cxnId="{2332D9E3-BDBC-4934-AF58-A7A0CC149588}">
      <dgm:prSet/>
      <dgm:spPr/>
      <dgm:t>
        <a:bodyPr/>
        <a:lstStyle/>
        <a:p>
          <a:endParaRPr lang="en-US"/>
        </a:p>
      </dgm:t>
    </dgm:pt>
    <dgm:pt modelId="{7267EC14-CB76-4F3F-8A04-ABC92B16C2DB}">
      <dgm:prSet/>
      <dgm:spPr/>
      <dgm:t>
        <a:bodyPr/>
        <a:lstStyle/>
        <a:p>
          <a:r>
            <a:rPr lang="en-GB"/>
            <a:t>Viewing everything you read critically – not taking anything at face value</a:t>
          </a:r>
          <a:endParaRPr lang="en-US"/>
        </a:p>
      </dgm:t>
    </dgm:pt>
    <dgm:pt modelId="{1A74A9A2-2309-4582-882F-6D6168E8DF57}" type="parTrans" cxnId="{C232D28E-F5C0-4CDD-B304-D8BDC3FDDCAC}">
      <dgm:prSet/>
      <dgm:spPr/>
      <dgm:t>
        <a:bodyPr/>
        <a:lstStyle/>
        <a:p>
          <a:endParaRPr lang="en-US"/>
        </a:p>
      </dgm:t>
    </dgm:pt>
    <dgm:pt modelId="{4B4AFAD4-BBB3-4173-BD7E-A05934925F63}" type="sibTrans" cxnId="{C232D28E-F5C0-4CDD-B304-D8BDC3FDDCAC}">
      <dgm:prSet/>
      <dgm:spPr/>
      <dgm:t>
        <a:bodyPr/>
        <a:lstStyle/>
        <a:p>
          <a:endParaRPr lang="en-US"/>
        </a:p>
      </dgm:t>
    </dgm:pt>
    <dgm:pt modelId="{3BE51986-504A-4B21-84F6-B9A99AA1E4F1}">
      <dgm:prSet/>
      <dgm:spPr/>
      <dgm:t>
        <a:bodyPr/>
        <a:lstStyle/>
        <a:p>
          <a:r>
            <a:rPr lang="en-GB"/>
            <a:t>Weighing up opposing arguments</a:t>
          </a:r>
          <a:endParaRPr lang="en-US"/>
        </a:p>
      </dgm:t>
    </dgm:pt>
    <dgm:pt modelId="{BF4DC351-7665-4054-AF71-12657D2DC02B}" type="parTrans" cxnId="{1D0ACD09-D6CE-479E-A059-00102FFF2E5D}">
      <dgm:prSet/>
      <dgm:spPr/>
      <dgm:t>
        <a:bodyPr/>
        <a:lstStyle/>
        <a:p>
          <a:endParaRPr lang="en-US"/>
        </a:p>
      </dgm:t>
    </dgm:pt>
    <dgm:pt modelId="{5F87FA27-733C-46AE-97C4-7F6518A6349A}" type="sibTrans" cxnId="{1D0ACD09-D6CE-479E-A059-00102FFF2E5D}">
      <dgm:prSet/>
      <dgm:spPr/>
      <dgm:t>
        <a:bodyPr/>
        <a:lstStyle/>
        <a:p>
          <a:endParaRPr lang="en-US"/>
        </a:p>
      </dgm:t>
    </dgm:pt>
    <dgm:pt modelId="{225FB709-9545-4CB0-B011-74371221A492}">
      <dgm:prSet/>
      <dgm:spPr/>
      <dgm:t>
        <a:bodyPr/>
        <a:lstStyle/>
        <a:p>
          <a:r>
            <a:rPr lang="en-GB"/>
            <a:t>Structured reflection on personal experience</a:t>
          </a:r>
          <a:endParaRPr lang="en-US"/>
        </a:p>
      </dgm:t>
    </dgm:pt>
    <dgm:pt modelId="{8F253B07-9131-4735-92F5-396FFA6E5948}" type="parTrans" cxnId="{98C35B06-C7B8-4DB0-A19E-2CC2D724E9C2}">
      <dgm:prSet/>
      <dgm:spPr/>
      <dgm:t>
        <a:bodyPr/>
        <a:lstStyle/>
        <a:p>
          <a:endParaRPr lang="en-US"/>
        </a:p>
      </dgm:t>
    </dgm:pt>
    <dgm:pt modelId="{E224EE96-E4AD-4C1E-A743-1F6C754E1887}" type="sibTrans" cxnId="{98C35B06-C7B8-4DB0-A19E-2CC2D724E9C2}">
      <dgm:prSet/>
      <dgm:spPr/>
      <dgm:t>
        <a:bodyPr/>
        <a:lstStyle/>
        <a:p>
          <a:endParaRPr lang="en-US"/>
        </a:p>
      </dgm:t>
    </dgm:pt>
    <dgm:pt modelId="{DD89B848-B872-4A49-A851-5AF6AE76AF40}" type="pres">
      <dgm:prSet presAssocID="{D1BA2E5E-75B7-4151-A8DF-45BE1D41C603}" presName="linear" presStyleCnt="0">
        <dgm:presLayoutVars>
          <dgm:animLvl val="lvl"/>
          <dgm:resizeHandles val="exact"/>
        </dgm:presLayoutVars>
      </dgm:prSet>
      <dgm:spPr/>
    </dgm:pt>
    <dgm:pt modelId="{7B1957DC-EDC1-4DA6-9849-96A74E4A63D2}" type="pres">
      <dgm:prSet presAssocID="{75AC3962-CC7C-49A0-9EDC-F763A96B45A7}" presName="parentText" presStyleLbl="node1" presStyleIdx="0" presStyleCnt="6">
        <dgm:presLayoutVars>
          <dgm:chMax val="0"/>
          <dgm:bulletEnabled val="1"/>
        </dgm:presLayoutVars>
      </dgm:prSet>
      <dgm:spPr/>
    </dgm:pt>
    <dgm:pt modelId="{8BF50909-3B30-4C9D-B308-21F3B3CF5408}" type="pres">
      <dgm:prSet presAssocID="{8F834C2A-9D7B-48FC-A964-FED89B507227}" presName="spacer" presStyleCnt="0"/>
      <dgm:spPr/>
    </dgm:pt>
    <dgm:pt modelId="{C9816B6E-FD15-4BBA-94EE-1422628B50E2}" type="pres">
      <dgm:prSet presAssocID="{C976AB26-87E7-4F78-8403-5B117E8F61AB}" presName="parentText" presStyleLbl="node1" presStyleIdx="1" presStyleCnt="6">
        <dgm:presLayoutVars>
          <dgm:chMax val="0"/>
          <dgm:bulletEnabled val="1"/>
        </dgm:presLayoutVars>
      </dgm:prSet>
      <dgm:spPr/>
    </dgm:pt>
    <dgm:pt modelId="{826C0B58-89BF-473B-B52C-95FAB460F75D}" type="pres">
      <dgm:prSet presAssocID="{61809420-5564-426B-9AD6-65E9C7BDD93B}" presName="spacer" presStyleCnt="0"/>
      <dgm:spPr/>
    </dgm:pt>
    <dgm:pt modelId="{5E7654C1-5013-4901-BCE2-EDA8160D2346}" type="pres">
      <dgm:prSet presAssocID="{8B592177-523B-43E4-B8AD-61310E75AD5C}" presName="parentText" presStyleLbl="node1" presStyleIdx="2" presStyleCnt="6">
        <dgm:presLayoutVars>
          <dgm:chMax val="0"/>
          <dgm:bulletEnabled val="1"/>
        </dgm:presLayoutVars>
      </dgm:prSet>
      <dgm:spPr/>
    </dgm:pt>
    <dgm:pt modelId="{E04B5388-FBED-47EA-B366-50F495B30586}" type="pres">
      <dgm:prSet presAssocID="{6667D0D1-52C9-422F-A4A5-9046A4E9159E}" presName="spacer" presStyleCnt="0"/>
      <dgm:spPr/>
    </dgm:pt>
    <dgm:pt modelId="{87C00AE1-65C3-429F-84A1-03F55FB6BD0B}" type="pres">
      <dgm:prSet presAssocID="{7267EC14-CB76-4F3F-8A04-ABC92B16C2DB}" presName="parentText" presStyleLbl="node1" presStyleIdx="3" presStyleCnt="6">
        <dgm:presLayoutVars>
          <dgm:chMax val="0"/>
          <dgm:bulletEnabled val="1"/>
        </dgm:presLayoutVars>
      </dgm:prSet>
      <dgm:spPr/>
    </dgm:pt>
    <dgm:pt modelId="{E8C6E24E-FC52-4936-AFCB-7419CC703DD2}" type="pres">
      <dgm:prSet presAssocID="{4B4AFAD4-BBB3-4173-BD7E-A05934925F63}" presName="spacer" presStyleCnt="0"/>
      <dgm:spPr/>
    </dgm:pt>
    <dgm:pt modelId="{1C7034FA-68AD-44A1-BFE5-5A8DFD449246}" type="pres">
      <dgm:prSet presAssocID="{3BE51986-504A-4B21-84F6-B9A99AA1E4F1}" presName="parentText" presStyleLbl="node1" presStyleIdx="4" presStyleCnt="6">
        <dgm:presLayoutVars>
          <dgm:chMax val="0"/>
          <dgm:bulletEnabled val="1"/>
        </dgm:presLayoutVars>
      </dgm:prSet>
      <dgm:spPr/>
    </dgm:pt>
    <dgm:pt modelId="{C71646D0-12DC-4B20-8BA4-725E243B13B1}" type="pres">
      <dgm:prSet presAssocID="{5F87FA27-733C-46AE-97C4-7F6518A6349A}" presName="spacer" presStyleCnt="0"/>
      <dgm:spPr/>
    </dgm:pt>
    <dgm:pt modelId="{61EEC8BE-B778-4735-B027-7B85D132EE79}" type="pres">
      <dgm:prSet presAssocID="{225FB709-9545-4CB0-B011-74371221A492}" presName="parentText" presStyleLbl="node1" presStyleIdx="5" presStyleCnt="6">
        <dgm:presLayoutVars>
          <dgm:chMax val="0"/>
          <dgm:bulletEnabled val="1"/>
        </dgm:presLayoutVars>
      </dgm:prSet>
      <dgm:spPr/>
    </dgm:pt>
  </dgm:ptLst>
  <dgm:cxnLst>
    <dgm:cxn modelId="{98C35B06-C7B8-4DB0-A19E-2CC2D724E9C2}" srcId="{D1BA2E5E-75B7-4151-A8DF-45BE1D41C603}" destId="{225FB709-9545-4CB0-B011-74371221A492}" srcOrd="5" destOrd="0" parTransId="{8F253B07-9131-4735-92F5-396FFA6E5948}" sibTransId="{E224EE96-E4AD-4C1E-A743-1F6C754E1887}"/>
    <dgm:cxn modelId="{1D0ACD09-D6CE-479E-A059-00102FFF2E5D}" srcId="{D1BA2E5E-75B7-4151-A8DF-45BE1D41C603}" destId="{3BE51986-504A-4B21-84F6-B9A99AA1E4F1}" srcOrd="4" destOrd="0" parTransId="{BF4DC351-7665-4054-AF71-12657D2DC02B}" sibTransId="{5F87FA27-733C-46AE-97C4-7F6518A6349A}"/>
    <dgm:cxn modelId="{3BC37439-71F0-4770-9922-7C510F7BF0E4}" type="presOf" srcId="{7267EC14-CB76-4F3F-8A04-ABC92B16C2DB}" destId="{87C00AE1-65C3-429F-84A1-03F55FB6BD0B}" srcOrd="0" destOrd="0" presId="urn:microsoft.com/office/officeart/2005/8/layout/vList2"/>
    <dgm:cxn modelId="{A2B49465-9E8A-4459-BEBE-8DCDB6DF1015}" srcId="{D1BA2E5E-75B7-4151-A8DF-45BE1D41C603}" destId="{C976AB26-87E7-4F78-8403-5B117E8F61AB}" srcOrd="1" destOrd="0" parTransId="{F61B4149-6370-49F8-8298-018FAE5F6159}" sibTransId="{61809420-5564-426B-9AD6-65E9C7BDD93B}"/>
    <dgm:cxn modelId="{34A7396C-FD7C-4F58-9A05-A2803542A284}" type="presOf" srcId="{225FB709-9545-4CB0-B011-74371221A492}" destId="{61EEC8BE-B778-4735-B027-7B85D132EE79}" srcOrd="0" destOrd="0" presId="urn:microsoft.com/office/officeart/2005/8/layout/vList2"/>
    <dgm:cxn modelId="{F705BB6D-01C7-4B31-90C5-5A02E0045AD5}" type="presOf" srcId="{C976AB26-87E7-4F78-8403-5B117E8F61AB}" destId="{C9816B6E-FD15-4BBA-94EE-1422628B50E2}" srcOrd="0" destOrd="0" presId="urn:microsoft.com/office/officeart/2005/8/layout/vList2"/>
    <dgm:cxn modelId="{2613AB5A-A7ED-4633-8535-0788F2B462A1}" type="presOf" srcId="{D1BA2E5E-75B7-4151-A8DF-45BE1D41C603}" destId="{DD89B848-B872-4A49-A851-5AF6AE76AF40}" srcOrd="0" destOrd="0" presId="urn:microsoft.com/office/officeart/2005/8/layout/vList2"/>
    <dgm:cxn modelId="{C232D28E-F5C0-4CDD-B304-D8BDC3FDDCAC}" srcId="{D1BA2E5E-75B7-4151-A8DF-45BE1D41C603}" destId="{7267EC14-CB76-4F3F-8A04-ABC92B16C2DB}" srcOrd="3" destOrd="0" parTransId="{1A74A9A2-2309-4582-882F-6D6168E8DF57}" sibTransId="{4B4AFAD4-BBB3-4173-BD7E-A05934925F63}"/>
    <dgm:cxn modelId="{E4549E98-2E47-4398-BA22-12F0C66E92FC}" type="presOf" srcId="{75AC3962-CC7C-49A0-9EDC-F763A96B45A7}" destId="{7B1957DC-EDC1-4DA6-9849-96A74E4A63D2}" srcOrd="0" destOrd="0" presId="urn:microsoft.com/office/officeart/2005/8/layout/vList2"/>
    <dgm:cxn modelId="{D02AC3BD-E40F-48EB-8613-B4D9A7927453}" type="presOf" srcId="{3BE51986-504A-4B21-84F6-B9A99AA1E4F1}" destId="{1C7034FA-68AD-44A1-BFE5-5A8DFD449246}" srcOrd="0" destOrd="0" presId="urn:microsoft.com/office/officeart/2005/8/layout/vList2"/>
    <dgm:cxn modelId="{134004CF-3456-4DE4-8A41-175BCB16B352}" srcId="{D1BA2E5E-75B7-4151-A8DF-45BE1D41C603}" destId="{75AC3962-CC7C-49A0-9EDC-F763A96B45A7}" srcOrd="0" destOrd="0" parTransId="{DD93F0BD-0944-48A7-ACF2-86AFCBA04D37}" sibTransId="{8F834C2A-9D7B-48FC-A964-FED89B507227}"/>
    <dgm:cxn modelId="{2332D9E3-BDBC-4934-AF58-A7A0CC149588}" srcId="{D1BA2E5E-75B7-4151-A8DF-45BE1D41C603}" destId="{8B592177-523B-43E4-B8AD-61310E75AD5C}" srcOrd="2" destOrd="0" parTransId="{ACE9EEAC-BA0D-4177-BB29-9A7EFCF8DECD}" sibTransId="{6667D0D1-52C9-422F-A4A5-9046A4E9159E}"/>
    <dgm:cxn modelId="{8CE306F0-D474-46DB-927B-910F1C17BE0D}" type="presOf" srcId="{8B592177-523B-43E4-B8AD-61310E75AD5C}" destId="{5E7654C1-5013-4901-BCE2-EDA8160D2346}" srcOrd="0" destOrd="0" presId="urn:microsoft.com/office/officeart/2005/8/layout/vList2"/>
    <dgm:cxn modelId="{5B3CF7EC-C98D-423A-8E6A-29F9DF791791}" type="presParOf" srcId="{DD89B848-B872-4A49-A851-5AF6AE76AF40}" destId="{7B1957DC-EDC1-4DA6-9849-96A74E4A63D2}" srcOrd="0" destOrd="0" presId="urn:microsoft.com/office/officeart/2005/8/layout/vList2"/>
    <dgm:cxn modelId="{9EF671BE-FCBA-46CF-86EA-2DB954D7BF6C}" type="presParOf" srcId="{DD89B848-B872-4A49-A851-5AF6AE76AF40}" destId="{8BF50909-3B30-4C9D-B308-21F3B3CF5408}" srcOrd="1" destOrd="0" presId="urn:microsoft.com/office/officeart/2005/8/layout/vList2"/>
    <dgm:cxn modelId="{9AA6D1D7-0510-4E3D-935B-2F1932A86FF0}" type="presParOf" srcId="{DD89B848-B872-4A49-A851-5AF6AE76AF40}" destId="{C9816B6E-FD15-4BBA-94EE-1422628B50E2}" srcOrd="2" destOrd="0" presId="urn:microsoft.com/office/officeart/2005/8/layout/vList2"/>
    <dgm:cxn modelId="{E0E8D0E4-F4D7-40AD-9341-515B01DCF367}" type="presParOf" srcId="{DD89B848-B872-4A49-A851-5AF6AE76AF40}" destId="{826C0B58-89BF-473B-B52C-95FAB460F75D}" srcOrd="3" destOrd="0" presId="urn:microsoft.com/office/officeart/2005/8/layout/vList2"/>
    <dgm:cxn modelId="{07DBB537-3677-4CC2-B432-EF049C231FF4}" type="presParOf" srcId="{DD89B848-B872-4A49-A851-5AF6AE76AF40}" destId="{5E7654C1-5013-4901-BCE2-EDA8160D2346}" srcOrd="4" destOrd="0" presId="urn:microsoft.com/office/officeart/2005/8/layout/vList2"/>
    <dgm:cxn modelId="{12998EDA-3882-4395-A159-E457EECAD3DE}" type="presParOf" srcId="{DD89B848-B872-4A49-A851-5AF6AE76AF40}" destId="{E04B5388-FBED-47EA-B366-50F495B30586}" srcOrd="5" destOrd="0" presId="urn:microsoft.com/office/officeart/2005/8/layout/vList2"/>
    <dgm:cxn modelId="{5F58DECB-FAB1-4808-8C23-1BB485BF2F92}" type="presParOf" srcId="{DD89B848-B872-4A49-A851-5AF6AE76AF40}" destId="{87C00AE1-65C3-429F-84A1-03F55FB6BD0B}" srcOrd="6" destOrd="0" presId="urn:microsoft.com/office/officeart/2005/8/layout/vList2"/>
    <dgm:cxn modelId="{7D7990BE-1D14-483C-A151-E0A6BD6EB1C2}" type="presParOf" srcId="{DD89B848-B872-4A49-A851-5AF6AE76AF40}" destId="{E8C6E24E-FC52-4936-AFCB-7419CC703DD2}" srcOrd="7" destOrd="0" presId="urn:microsoft.com/office/officeart/2005/8/layout/vList2"/>
    <dgm:cxn modelId="{42613D26-7826-407C-B35C-6FD790715631}" type="presParOf" srcId="{DD89B848-B872-4A49-A851-5AF6AE76AF40}" destId="{1C7034FA-68AD-44A1-BFE5-5A8DFD449246}" srcOrd="8" destOrd="0" presId="urn:microsoft.com/office/officeart/2005/8/layout/vList2"/>
    <dgm:cxn modelId="{ABF2142F-B453-47A8-B9A0-680297BACB28}" type="presParOf" srcId="{DD89B848-B872-4A49-A851-5AF6AE76AF40}" destId="{C71646D0-12DC-4B20-8BA4-725E243B13B1}" srcOrd="9" destOrd="0" presId="urn:microsoft.com/office/officeart/2005/8/layout/vList2"/>
    <dgm:cxn modelId="{E946247F-0AE1-40F6-BD3F-2237651AFCD5}" type="presParOf" srcId="{DD89B848-B872-4A49-A851-5AF6AE76AF40}" destId="{61EEC8BE-B778-4735-B027-7B85D132EE7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3299A7-28DB-4BDB-9701-1C8CD32FBE7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EDE6874-BBE3-4660-ACC2-C60A09EFE984}">
      <dgm:prSet/>
      <dgm:spPr/>
      <dgm:t>
        <a:bodyPr/>
        <a:lstStyle/>
        <a:p>
          <a:r>
            <a:rPr lang="en-GB"/>
            <a:t>Combining elements into a whole</a:t>
          </a:r>
          <a:endParaRPr lang="en-US"/>
        </a:p>
      </dgm:t>
    </dgm:pt>
    <dgm:pt modelId="{7448D8DE-DE4D-4840-90D7-7AFCFFAF5DD2}" type="parTrans" cxnId="{4697FC80-FD1D-4D06-8171-8B5C1C6FCC92}">
      <dgm:prSet/>
      <dgm:spPr/>
      <dgm:t>
        <a:bodyPr/>
        <a:lstStyle/>
        <a:p>
          <a:endParaRPr lang="en-US"/>
        </a:p>
      </dgm:t>
    </dgm:pt>
    <dgm:pt modelId="{92972E0E-A31B-4ACE-A934-D55E8A824FED}" type="sibTrans" cxnId="{4697FC80-FD1D-4D06-8171-8B5C1C6FCC92}">
      <dgm:prSet/>
      <dgm:spPr/>
      <dgm:t>
        <a:bodyPr/>
        <a:lstStyle/>
        <a:p>
          <a:endParaRPr lang="en-US"/>
        </a:p>
      </dgm:t>
    </dgm:pt>
    <dgm:pt modelId="{BCF2AC61-9FCD-473B-AAAB-A33704E0D10F}">
      <dgm:prSet/>
      <dgm:spPr/>
      <dgm:t>
        <a:bodyPr/>
        <a:lstStyle/>
        <a:p>
          <a:r>
            <a:rPr lang="en-GB"/>
            <a:t>Drawing conclusions about whether arguments put forward are valid, evidence based and justifiable  </a:t>
          </a:r>
          <a:endParaRPr lang="en-US"/>
        </a:p>
      </dgm:t>
    </dgm:pt>
    <dgm:pt modelId="{23DFBBF8-B193-4890-8919-43464FDFE2F6}" type="parTrans" cxnId="{E4C7A618-205B-43EE-B867-BBB79B919326}">
      <dgm:prSet/>
      <dgm:spPr/>
      <dgm:t>
        <a:bodyPr/>
        <a:lstStyle/>
        <a:p>
          <a:endParaRPr lang="en-US"/>
        </a:p>
      </dgm:t>
    </dgm:pt>
    <dgm:pt modelId="{718AE872-CA36-43E1-AD04-B9D928C68799}" type="sibTrans" cxnId="{E4C7A618-205B-43EE-B867-BBB79B919326}">
      <dgm:prSet/>
      <dgm:spPr/>
      <dgm:t>
        <a:bodyPr/>
        <a:lstStyle/>
        <a:p>
          <a:endParaRPr lang="en-US"/>
        </a:p>
      </dgm:t>
    </dgm:pt>
    <dgm:pt modelId="{B20F90FE-CC34-4C7B-AA41-7BB57DAAF250}">
      <dgm:prSet/>
      <dgm:spPr/>
      <dgm:t>
        <a:bodyPr/>
        <a:lstStyle/>
        <a:p>
          <a:r>
            <a:rPr lang="en-GB"/>
            <a:t>Consider whether arguments are realistic</a:t>
          </a:r>
          <a:endParaRPr lang="en-US"/>
        </a:p>
      </dgm:t>
    </dgm:pt>
    <dgm:pt modelId="{9BDC200F-D529-40A1-A743-98A460BAF3CF}" type="parTrans" cxnId="{E2A45ABF-6DC7-4905-A43A-30DBF004C668}">
      <dgm:prSet/>
      <dgm:spPr/>
      <dgm:t>
        <a:bodyPr/>
        <a:lstStyle/>
        <a:p>
          <a:endParaRPr lang="en-US"/>
        </a:p>
      </dgm:t>
    </dgm:pt>
    <dgm:pt modelId="{0D436F1A-AA95-4A56-9D6C-DDD881596150}" type="sibTrans" cxnId="{E2A45ABF-6DC7-4905-A43A-30DBF004C668}">
      <dgm:prSet/>
      <dgm:spPr/>
      <dgm:t>
        <a:bodyPr/>
        <a:lstStyle/>
        <a:p>
          <a:endParaRPr lang="en-US"/>
        </a:p>
      </dgm:t>
    </dgm:pt>
    <dgm:pt modelId="{35E8C1BB-7F6F-41DD-9733-0F3898ADC20A}">
      <dgm:prSet/>
      <dgm:spPr/>
      <dgm:t>
        <a:bodyPr/>
        <a:lstStyle/>
        <a:p>
          <a:r>
            <a:rPr lang="en-GB"/>
            <a:t>Deciding based on the argument, the evidence and the practice context what your point of view is or what you will recommend</a:t>
          </a:r>
          <a:endParaRPr lang="en-US"/>
        </a:p>
      </dgm:t>
    </dgm:pt>
    <dgm:pt modelId="{6AB95471-CD92-4695-90D3-55C6A3BE35A4}" type="parTrans" cxnId="{625D9367-74E6-40E2-9ADA-9FE9B96CC4E8}">
      <dgm:prSet/>
      <dgm:spPr/>
      <dgm:t>
        <a:bodyPr/>
        <a:lstStyle/>
        <a:p>
          <a:endParaRPr lang="en-US"/>
        </a:p>
      </dgm:t>
    </dgm:pt>
    <dgm:pt modelId="{7AC4F2ED-AADD-43B5-8C0A-FA97619E4AC6}" type="sibTrans" cxnId="{625D9367-74E6-40E2-9ADA-9FE9B96CC4E8}">
      <dgm:prSet/>
      <dgm:spPr/>
      <dgm:t>
        <a:bodyPr/>
        <a:lstStyle/>
        <a:p>
          <a:endParaRPr lang="en-US"/>
        </a:p>
      </dgm:t>
    </dgm:pt>
    <dgm:pt modelId="{52A0D613-D086-4698-80B2-31A08C113B5A}">
      <dgm:prSet/>
      <dgm:spPr/>
      <dgm:t>
        <a:bodyPr/>
        <a:lstStyle/>
        <a:p>
          <a:r>
            <a:rPr lang="en-GB"/>
            <a:t>Present your point of view in a clear, well reasoned way </a:t>
          </a:r>
          <a:r>
            <a:rPr lang="en-GB" i="1"/>
            <a:t>with justification</a:t>
          </a:r>
          <a:endParaRPr lang="en-US"/>
        </a:p>
      </dgm:t>
    </dgm:pt>
    <dgm:pt modelId="{2FB94CD0-2DD0-4011-B99D-88643E6AD9BE}" type="parTrans" cxnId="{FEDE993F-C597-4B1E-8EA1-96704BC7C925}">
      <dgm:prSet/>
      <dgm:spPr/>
      <dgm:t>
        <a:bodyPr/>
        <a:lstStyle/>
        <a:p>
          <a:endParaRPr lang="en-US"/>
        </a:p>
      </dgm:t>
    </dgm:pt>
    <dgm:pt modelId="{C7DC9129-5939-472E-85BF-A777AB3BBF5A}" type="sibTrans" cxnId="{FEDE993F-C597-4B1E-8EA1-96704BC7C925}">
      <dgm:prSet/>
      <dgm:spPr/>
      <dgm:t>
        <a:bodyPr/>
        <a:lstStyle/>
        <a:p>
          <a:endParaRPr lang="en-US"/>
        </a:p>
      </dgm:t>
    </dgm:pt>
    <dgm:pt modelId="{6CF7E64A-3DA9-45F2-8D97-E8038158B063}" type="pres">
      <dgm:prSet presAssocID="{753299A7-28DB-4BDB-9701-1C8CD32FBE7C}" presName="diagram" presStyleCnt="0">
        <dgm:presLayoutVars>
          <dgm:dir/>
          <dgm:resizeHandles val="exact"/>
        </dgm:presLayoutVars>
      </dgm:prSet>
      <dgm:spPr/>
    </dgm:pt>
    <dgm:pt modelId="{A52B5701-C5CD-4F72-A371-8C654822DB6B}" type="pres">
      <dgm:prSet presAssocID="{0EDE6874-BBE3-4660-ACC2-C60A09EFE984}" presName="node" presStyleLbl="node1" presStyleIdx="0" presStyleCnt="5">
        <dgm:presLayoutVars>
          <dgm:bulletEnabled val="1"/>
        </dgm:presLayoutVars>
      </dgm:prSet>
      <dgm:spPr/>
    </dgm:pt>
    <dgm:pt modelId="{B7F05C08-7DFF-49AA-AC3A-09DD3CF852DD}" type="pres">
      <dgm:prSet presAssocID="{92972E0E-A31B-4ACE-A934-D55E8A824FED}" presName="sibTrans" presStyleCnt="0"/>
      <dgm:spPr/>
    </dgm:pt>
    <dgm:pt modelId="{01EDC0BF-9257-430A-BAE8-6173D434DA6F}" type="pres">
      <dgm:prSet presAssocID="{BCF2AC61-9FCD-473B-AAAB-A33704E0D10F}" presName="node" presStyleLbl="node1" presStyleIdx="1" presStyleCnt="5">
        <dgm:presLayoutVars>
          <dgm:bulletEnabled val="1"/>
        </dgm:presLayoutVars>
      </dgm:prSet>
      <dgm:spPr/>
    </dgm:pt>
    <dgm:pt modelId="{C1A64BA2-C782-4C0E-A3C8-962ECA5869B3}" type="pres">
      <dgm:prSet presAssocID="{718AE872-CA36-43E1-AD04-B9D928C68799}" presName="sibTrans" presStyleCnt="0"/>
      <dgm:spPr/>
    </dgm:pt>
    <dgm:pt modelId="{16461DF5-B559-4B55-9CAF-19912D1BE36A}" type="pres">
      <dgm:prSet presAssocID="{B20F90FE-CC34-4C7B-AA41-7BB57DAAF250}" presName="node" presStyleLbl="node1" presStyleIdx="2" presStyleCnt="5">
        <dgm:presLayoutVars>
          <dgm:bulletEnabled val="1"/>
        </dgm:presLayoutVars>
      </dgm:prSet>
      <dgm:spPr/>
    </dgm:pt>
    <dgm:pt modelId="{C220068C-801E-4D26-810A-8889196231F1}" type="pres">
      <dgm:prSet presAssocID="{0D436F1A-AA95-4A56-9D6C-DDD881596150}" presName="sibTrans" presStyleCnt="0"/>
      <dgm:spPr/>
    </dgm:pt>
    <dgm:pt modelId="{D8A451EE-CE69-48F5-A533-81E0FA9B5F1D}" type="pres">
      <dgm:prSet presAssocID="{35E8C1BB-7F6F-41DD-9733-0F3898ADC20A}" presName="node" presStyleLbl="node1" presStyleIdx="3" presStyleCnt="5">
        <dgm:presLayoutVars>
          <dgm:bulletEnabled val="1"/>
        </dgm:presLayoutVars>
      </dgm:prSet>
      <dgm:spPr/>
    </dgm:pt>
    <dgm:pt modelId="{12962EF2-9084-4F0D-B053-C1F392C9D95B}" type="pres">
      <dgm:prSet presAssocID="{7AC4F2ED-AADD-43B5-8C0A-FA97619E4AC6}" presName="sibTrans" presStyleCnt="0"/>
      <dgm:spPr/>
    </dgm:pt>
    <dgm:pt modelId="{1244C346-9FE8-45A7-BF6A-1CC7F233C736}" type="pres">
      <dgm:prSet presAssocID="{52A0D613-D086-4698-80B2-31A08C113B5A}" presName="node" presStyleLbl="node1" presStyleIdx="4" presStyleCnt="5">
        <dgm:presLayoutVars>
          <dgm:bulletEnabled val="1"/>
        </dgm:presLayoutVars>
      </dgm:prSet>
      <dgm:spPr/>
    </dgm:pt>
  </dgm:ptLst>
  <dgm:cxnLst>
    <dgm:cxn modelId="{E4C7A618-205B-43EE-B867-BBB79B919326}" srcId="{753299A7-28DB-4BDB-9701-1C8CD32FBE7C}" destId="{BCF2AC61-9FCD-473B-AAAB-A33704E0D10F}" srcOrd="1" destOrd="0" parTransId="{23DFBBF8-B193-4890-8919-43464FDFE2F6}" sibTransId="{718AE872-CA36-43E1-AD04-B9D928C68799}"/>
    <dgm:cxn modelId="{7CE4B71D-3578-4906-9CE5-A0AEE4EBABF5}" type="presOf" srcId="{BCF2AC61-9FCD-473B-AAAB-A33704E0D10F}" destId="{01EDC0BF-9257-430A-BAE8-6173D434DA6F}" srcOrd="0" destOrd="0" presId="urn:microsoft.com/office/officeart/2005/8/layout/default"/>
    <dgm:cxn modelId="{FEDE993F-C597-4B1E-8EA1-96704BC7C925}" srcId="{753299A7-28DB-4BDB-9701-1C8CD32FBE7C}" destId="{52A0D613-D086-4698-80B2-31A08C113B5A}" srcOrd="4" destOrd="0" parTransId="{2FB94CD0-2DD0-4011-B99D-88643E6AD9BE}" sibTransId="{C7DC9129-5939-472E-85BF-A777AB3BBF5A}"/>
    <dgm:cxn modelId="{625D9367-74E6-40E2-9ADA-9FE9B96CC4E8}" srcId="{753299A7-28DB-4BDB-9701-1C8CD32FBE7C}" destId="{35E8C1BB-7F6F-41DD-9733-0F3898ADC20A}" srcOrd="3" destOrd="0" parTransId="{6AB95471-CD92-4695-90D3-55C6A3BE35A4}" sibTransId="{7AC4F2ED-AADD-43B5-8C0A-FA97619E4AC6}"/>
    <dgm:cxn modelId="{54B0B34E-78A8-45CB-AB7C-562EAE726557}" type="presOf" srcId="{0EDE6874-BBE3-4660-ACC2-C60A09EFE984}" destId="{A52B5701-C5CD-4F72-A371-8C654822DB6B}" srcOrd="0" destOrd="0" presId="urn:microsoft.com/office/officeart/2005/8/layout/default"/>
    <dgm:cxn modelId="{97C24077-7F10-4647-BA02-320D137F893B}" type="presOf" srcId="{753299A7-28DB-4BDB-9701-1C8CD32FBE7C}" destId="{6CF7E64A-3DA9-45F2-8D97-E8038158B063}" srcOrd="0" destOrd="0" presId="urn:microsoft.com/office/officeart/2005/8/layout/default"/>
    <dgm:cxn modelId="{4697FC80-FD1D-4D06-8171-8B5C1C6FCC92}" srcId="{753299A7-28DB-4BDB-9701-1C8CD32FBE7C}" destId="{0EDE6874-BBE3-4660-ACC2-C60A09EFE984}" srcOrd="0" destOrd="0" parTransId="{7448D8DE-DE4D-4840-90D7-7AFCFFAF5DD2}" sibTransId="{92972E0E-A31B-4ACE-A934-D55E8A824FED}"/>
    <dgm:cxn modelId="{76AB6487-DAAA-4E7C-AC10-7212045A1118}" type="presOf" srcId="{B20F90FE-CC34-4C7B-AA41-7BB57DAAF250}" destId="{16461DF5-B559-4B55-9CAF-19912D1BE36A}" srcOrd="0" destOrd="0" presId="urn:microsoft.com/office/officeart/2005/8/layout/default"/>
    <dgm:cxn modelId="{6995CB92-8705-44A4-BF7A-EB4E9BFD029D}" type="presOf" srcId="{52A0D613-D086-4698-80B2-31A08C113B5A}" destId="{1244C346-9FE8-45A7-BF6A-1CC7F233C736}" srcOrd="0" destOrd="0" presId="urn:microsoft.com/office/officeart/2005/8/layout/default"/>
    <dgm:cxn modelId="{4945669F-75ED-4148-8782-E845EB0C4293}" type="presOf" srcId="{35E8C1BB-7F6F-41DD-9733-0F3898ADC20A}" destId="{D8A451EE-CE69-48F5-A533-81E0FA9B5F1D}" srcOrd="0" destOrd="0" presId="urn:microsoft.com/office/officeart/2005/8/layout/default"/>
    <dgm:cxn modelId="{E2A45ABF-6DC7-4905-A43A-30DBF004C668}" srcId="{753299A7-28DB-4BDB-9701-1C8CD32FBE7C}" destId="{B20F90FE-CC34-4C7B-AA41-7BB57DAAF250}" srcOrd="2" destOrd="0" parTransId="{9BDC200F-D529-40A1-A743-98A460BAF3CF}" sibTransId="{0D436F1A-AA95-4A56-9D6C-DDD881596150}"/>
    <dgm:cxn modelId="{5A1A9BF7-D70C-4D3F-9C83-5E391238E0F7}" type="presParOf" srcId="{6CF7E64A-3DA9-45F2-8D97-E8038158B063}" destId="{A52B5701-C5CD-4F72-A371-8C654822DB6B}" srcOrd="0" destOrd="0" presId="urn:microsoft.com/office/officeart/2005/8/layout/default"/>
    <dgm:cxn modelId="{9A847533-D656-448A-8541-8778CF274C55}" type="presParOf" srcId="{6CF7E64A-3DA9-45F2-8D97-E8038158B063}" destId="{B7F05C08-7DFF-49AA-AC3A-09DD3CF852DD}" srcOrd="1" destOrd="0" presId="urn:microsoft.com/office/officeart/2005/8/layout/default"/>
    <dgm:cxn modelId="{ADB43982-9B24-40DA-BC30-2111BCDA4796}" type="presParOf" srcId="{6CF7E64A-3DA9-45F2-8D97-E8038158B063}" destId="{01EDC0BF-9257-430A-BAE8-6173D434DA6F}" srcOrd="2" destOrd="0" presId="urn:microsoft.com/office/officeart/2005/8/layout/default"/>
    <dgm:cxn modelId="{7210BF55-6C57-4F58-B0FB-5E0268D2F5A3}" type="presParOf" srcId="{6CF7E64A-3DA9-45F2-8D97-E8038158B063}" destId="{C1A64BA2-C782-4C0E-A3C8-962ECA5869B3}" srcOrd="3" destOrd="0" presId="urn:microsoft.com/office/officeart/2005/8/layout/default"/>
    <dgm:cxn modelId="{4039A498-2239-4401-8487-0E11586412A6}" type="presParOf" srcId="{6CF7E64A-3DA9-45F2-8D97-E8038158B063}" destId="{16461DF5-B559-4B55-9CAF-19912D1BE36A}" srcOrd="4" destOrd="0" presId="urn:microsoft.com/office/officeart/2005/8/layout/default"/>
    <dgm:cxn modelId="{86C03D35-B7FA-4CDC-A742-C928D9F8BABC}" type="presParOf" srcId="{6CF7E64A-3DA9-45F2-8D97-E8038158B063}" destId="{C220068C-801E-4D26-810A-8889196231F1}" srcOrd="5" destOrd="0" presId="urn:microsoft.com/office/officeart/2005/8/layout/default"/>
    <dgm:cxn modelId="{04963056-6AFE-449C-9A86-D4FEBEE7A835}" type="presParOf" srcId="{6CF7E64A-3DA9-45F2-8D97-E8038158B063}" destId="{D8A451EE-CE69-48F5-A533-81E0FA9B5F1D}" srcOrd="6" destOrd="0" presId="urn:microsoft.com/office/officeart/2005/8/layout/default"/>
    <dgm:cxn modelId="{4AD4B6CF-713D-48F1-8AB0-16358C1CE6EB}" type="presParOf" srcId="{6CF7E64A-3DA9-45F2-8D97-E8038158B063}" destId="{12962EF2-9084-4F0D-B053-C1F392C9D95B}" srcOrd="7" destOrd="0" presId="urn:microsoft.com/office/officeart/2005/8/layout/default"/>
    <dgm:cxn modelId="{FBD49F67-B21A-47CE-B886-2CEA16F38658}" type="presParOf" srcId="{6CF7E64A-3DA9-45F2-8D97-E8038158B063}" destId="{1244C346-9FE8-45A7-BF6A-1CC7F233C73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328B37-4531-4230-8933-0641F9F3A612}"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4356AFD-274F-4764-B265-A0EEE1C33720}">
      <dgm:prSet/>
      <dgm:spPr/>
      <dgm:t>
        <a:bodyPr/>
        <a:lstStyle/>
        <a:p>
          <a:r>
            <a:rPr lang="en-GB" b="1"/>
            <a:t>Position</a:t>
          </a:r>
          <a:r>
            <a:rPr lang="en-GB"/>
            <a:t> – author has a position that they want the audience to accept (may or may not be stated at the beginning)</a:t>
          </a:r>
          <a:endParaRPr lang="en-US"/>
        </a:p>
      </dgm:t>
    </dgm:pt>
    <dgm:pt modelId="{157C1D25-9C7E-49E3-A506-35C5FB2D1D79}" type="parTrans" cxnId="{B342824B-BCB7-4AA9-8CD8-76CB641C7C73}">
      <dgm:prSet/>
      <dgm:spPr/>
      <dgm:t>
        <a:bodyPr/>
        <a:lstStyle/>
        <a:p>
          <a:endParaRPr lang="en-US"/>
        </a:p>
      </dgm:t>
    </dgm:pt>
    <dgm:pt modelId="{D7550E18-6C57-4BFD-B950-7CF9244FE576}" type="sibTrans" cxnId="{B342824B-BCB7-4AA9-8CD8-76CB641C7C73}">
      <dgm:prSet/>
      <dgm:spPr/>
      <dgm:t>
        <a:bodyPr/>
        <a:lstStyle/>
        <a:p>
          <a:endParaRPr lang="en-US"/>
        </a:p>
      </dgm:t>
    </dgm:pt>
    <dgm:pt modelId="{FBFE228D-BF90-45BE-92E7-D13806484277}">
      <dgm:prSet/>
      <dgm:spPr/>
      <dgm:t>
        <a:bodyPr/>
        <a:lstStyle/>
        <a:p>
          <a:r>
            <a:rPr lang="en-GB" b="1"/>
            <a:t>Reasons</a:t>
          </a:r>
          <a:r>
            <a:rPr lang="en-GB"/>
            <a:t> (propositions) are given to support (justify) the author’s position</a:t>
          </a:r>
          <a:endParaRPr lang="en-US"/>
        </a:p>
      </dgm:t>
    </dgm:pt>
    <dgm:pt modelId="{E3D12497-1CBF-4E96-BA71-1B62848D185E}" type="parTrans" cxnId="{14BDD3A3-B317-4094-97A3-2662F9919699}">
      <dgm:prSet/>
      <dgm:spPr/>
      <dgm:t>
        <a:bodyPr/>
        <a:lstStyle/>
        <a:p>
          <a:endParaRPr lang="en-US"/>
        </a:p>
      </dgm:t>
    </dgm:pt>
    <dgm:pt modelId="{58E23293-FD8C-4C89-A82E-D636AC3974C1}" type="sibTrans" cxnId="{14BDD3A3-B317-4094-97A3-2662F9919699}">
      <dgm:prSet/>
      <dgm:spPr/>
      <dgm:t>
        <a:bodyPr/>
        <a:lstStyle/>
        <a:p>
          <a:endParaRPr lang="en-US"/>
        </a:p>
      </dgm:t>
    </dgm:pt>
    <dgm:pt modelId="{FA26EAB8-B35C-4C78-A628-BD0C4EBE994E}">
      <dgm:prSet/>
      <dgm:spPr/>
      <dgm:t>
        <a:bodyPr/>
        <a:lstStyle/>
        <a:p>
          <a:r>
            <a:rPr lang="en-GB" b="1"/>
            <a:t>Line of reasoning </a:t>
          </a:r>
          <a:r>
            <a:rPr lang="en-GB"/>
            <a:t>is the logical ‘unpacking’ of the reasons why ‘on balance’, considering everything, this argument (viewpoint) is justifiable</a:t>
          </a:r>
          <a:endParaRPr lang="en-US"/>
        </a:p>
      </dgm:t>
    </dgm:pt>
    <dgm:pt modelId="{73F15522-D9FD-4DF2-8490-E0708C581E23}" type="parTrans" cxnId="{7106F8A1-227A-4079-8A46-F4769FE40FB8}">
      <dgm:prSet/>
      <dgm:spPr/>
      <dgm:t>
        <a:bodyPr/>
        <a:lstStyle/>
        <a:p>
          <a:endParaRPr lang="en-US"/>
        </a:p>
      </dgm:t>
    </dgm:pt>
    <dgm:pt modelId="{F5680B71-8B9A-4072-96BF-461B3D7A1383}" type="sibTrans" cxnId="{7106F8A1-227A-4079-8A46-F4769FE40FB8}">
      <dgm:prSet/>
      <dgm:spPr/>
      <dgm:t>
        <a:bodyPr/>
        <a:lstStyle/>
        <a:p>
          <a:endParaRPr lang="en-US"/>
        </a:p>
      </dgm:t>
    </dgm:pt>
    <dgm:pt modelId="{1CD7B1CE-7A1B-4B95-9A28-497610966D37}">
      <dgm:prSet/>
      <dgm:spPr/>
      <dgm:t>
        <a:bodyPr/>
        <a:lstStyle/>
        <a:p>
          <a:r>
            <a:rPr lang="en-GB" b="1"/>
            <a:t>Conclusions</a:t>
          </a:r>
          <a:r>
            <a:rPr lang="en-GB"/>
            <a:t> – not just a summary of the essay but makes the author’s position clear. You will often have several smaller arguments/conclusions, leading to one overall conclusion</a:t>
          </a:r>
          <a:endParaRPr lang="en-US"/>
        </a:p>
      </dgm:t>
    </dgm:pt>
    <dgm:pt modelId="{50F255E6-7A69-4A98-934D-3E358E41A3D8}" type="parTrans" cxnId="{4909F1C3-0AF5-492A-8F93-BD52E64F77BA}">
      <dgm:prSet/>
      <dgm:spPr/>
      <dgm:t>
        <a:bodyPr/>
        <a:lstStyle/>
        <a:p>
          <a:endParaRPr lang="en-US"/>
        </a:p>
      </dgm:t>
    </dgm:pt>
    <dgm:pt modelId="{E3CD1919-0367-48E4-8386-C01301DDD44E}" type="sibTrans" cxnId="{4909F1C3-0AF5-492A-8F93-BD52E64F77BA}">
      <dgm:prSet/>
      <dgm:spPr/>
      <dgm:t>
        <a:bodyPr/>
        <a:lstStyle/>
        <a:p>
          <a:endParaRPr lang="en-US"/>
        </a:p>
      </dgm:t>
    </dgm:pt>
    <dgm:pt modelId="{15BC30BA-2AE8-4D8B-855E-3B40E85219CD}" type="pres">
      <dgm:prSet presAssocID="{77328B37-4531-4230-8933-0641F9F3A612}" presName="diagram" presStyleCnt="0">
        <dgm:presLayoutVars>
          <dgm:dir/>
          <dgm:resizeHandles val="exact"/>
        </dgm:presLayoutVars>
      </dgm:prSet>
      <dgm:spPr/>
    </dgm:pt>
    <dgm:pt modelId="{2FE79998-81D1-4147-8BA5-6DC0355961D7}" type="pres">
      <dgm:prSet presAssocID="{94356AFD-274F-4764-B265-A0EEE1C33720}" presName="node" presStyleLbl="node1" presStyleIdx="0" presStyleCnt="4">
        <dgm:presLayoutVars>
          <dgm:bulletEnabled val="1"/>
        </dgm:presLayoutVars>
      </dgm:prSet>
      <dgm:spPr/>
    </dgm:pt>
    <dgm:pt modelId="{36FDF4E6-E779-4079-9454-890119E4DFC8}" type="pres">
      <dgm:prSet presAssocID="{D7550E18-6C57-4BFD-B950-7CF9244FE576}" presName="sibTrans" presStyleCnt="0"/>
      <dgm:spPr/>
    </dgm:pt>
    <dgm:pt modelId="{1906D139-278C-4BEF-A1F0-844D5CB37EF9}" type="pres">
      <dgm:prSet presAssocID="{FBFE228D-BF90-45BE-92E7-D13806484277}" presName="node" presStyleLbl="node1" presStyleIdx="1" presStyleCnt="4">
        <dgm:presLayoutVars>
          <dgm:bulletEnabled val="1"/>
        </dgm:presLayoutVars>
      </dgm:prSet>
      <dgm:spPr/>
    </dgm:pt>
    <dgm:pt modelId="{A0A20649-F682-4A61-B158-DC7B09FFE990}" type="pres">
      <dgm:prSet presAssocID="{58E23293-FD8C-4C89-A82E-D636AC3974C1}" presName="sibTrans" presStyleCnt="0"/>
      <dgm:spPr/>
    </dgm:pt>
    <dgm:pt modelId="{A33A6D6E-1E5D-46DF-8039-FD39EAD0A8BE}" type="pres">
      <dgm:prSet presAssocID="{FA26EAB8-B35C-4C78-A628-BD0C4EBE994E}" presName="node" presStyleLbl="node1" presStyleIdx="2" presStyleCnt="4">
        <dgm:presLayoutVars>
          <dgm:bulletEnabled val="1"/>
        </dgm:presLayoutVars>
      </dgm:prSet>
      <dgm:spPr/>
    </dgm:pt>
    <dgm:pt modelId="{A5F2B3CD-EA8D-4DF7-80C5-D8CC6D88A647}" type="pres">
      <dgm:prSet presAssocID="{F5680B71-8B9A-4072-96BF-461B3D7A1383}" presName="sibTrans" presStyleCnt="0"/>
      <dgm:spPr/>
    </dgm:pt>
    <dgm:pt modelId="{C547F437-5D41-448F-845C-E8DE31B8A5E1}" type="pres">
      <dgm:prSet presAssocID="{1CD7B1CE-7A1B-4B95-9A28-497610966D37}" presName="node" presStyleLbl="node1" presStyleIdx="3" presStyleCnt="4">
        <dgm:presLayoutVars>
          <dgm:bulletEnabled val="1"/>
        </dgm:presLayoutVars>
      </dgm:prSet>
      <dgm:spPr/>
    </dgm:pt>
  </dgm:ptLst>
  <dgm:cxnLst>
    <dgm:cxn modelId="{457D5223-D672-472E-87E4-8A9A0C7E0C44}" type="presOf" srcId="{77328B37-4531-4230-8933-0641F9F3A612}" destId="{15BC30BA-2AE8-4D8B-855E-3B40E85219CD}" srcOrd="0" destOrd="0" presId="urn:microsoft.com/office/officeart/2005/8/layout/default"/>
    <dgm:cxn modelId="{9879EE31-CB7C-4B2C-BCE5-E596ABF326B7}" type="presOf" srcId="{FA26EAB8-B35C-4C78-A628-BD0C4EBE994E}" destId="{A33A6D6E-1E5D-46DF-8039-FD39EAD0A8BE}" srcOrd="0" destOrd="0" presId="urn:microsoft.com/office/officeart/2005/8/layout/default"/>
    <dgm:cxn modelId="{550EE45B-83ED-4660-A0A2-33F34BB75C5E}" type="presOf" srcId="{1CD7B1CE-7A1B-4B95-9A28-497610966D37}" destId="{C547F437-5D41-448F-845C-E8DE31B8A5E1}" srcOrd="0" destOrd="0" presId="urn:microsoft.com/office/officeart/2005/8/layout/default"/>
    <dgm:cxn modelId="{B342824B-BCB7-4AA9-8CD8-76CB641C7C73}" srcId="{77328B37-4531-4230-8933-0641F9F3A612}" destId="{94356AFD-274F-4764-B265-A0EEE1C33720}" srcOrd="0" destOrd="0" parTransId="{157C1D25-9C7E-49E3-A506-35C5FB2D1D79}" sibTransId="{D7550E18-6C57-4BFD-B950-7CF9244FE576}"/>
    <dgm:cxn modelId="{7106F8A1-227A-4079-8A46-F4769FE40FB8}" srcId="{77328B37-4531-4230-8933-0641F9F3A612}" destId="{FA26EAB8-B35C-4C78-A628-BD0C4EBE994E}" srcOrd="2" destOrd="0" parTransId="{73F15522-D9FD-4DF2-8490-E0708C581E23}" sibTransId="{F5680B71-8B9A-4072-96BF-461B3D7A1383}"/>
    <dgm:cxn modelId="{14BDD3A3-B317-4094-97A3-2662F9919699}" srcId="{77328B37-4531-4230-8933-0641F9F3A612}" destId="{FBFE228D-BF90-45BE-92E7-D13806484277}" srcOrd="1" destOrd="0" parTransId="{E3D12497-1CBF-4E96-BA71-1B62848D185E}" sibTransId="{58E23293-FD8C-4C89-A82E-D636AC3974C1}"/>
    <dgm:cxn modelId="{4909F1C3-0AF5-492A-8F93-BD52E64F77BA}" srcId="{77328B37-4531-4230-8933-0641F9F3A612}" destId="{1CD7B1CE-7A1B-4B95-9A28-497610966D37}" srcOrd="3" destOrd="0" parTransId="{50F255E6-7A69-4A98-934D-3E358E41A3D8}" sibTransId="{E3CD1919-0367-48E4-8386-C01301DDD44E}"/>
    <dgm:cxn modelId="{593B5CCB-0342-43EA-87E3-3C96C7A8F44B}" type="presOf" srcId="{FBFE228D-BF90-45BE-92E7-D13806484277}" destId="{1906D139-278C-4BEF-A1F0-844D5CB37EF9}" srcOrd="0" destOrd="0" presId="urn:microsoft.com/office/officeart/2005/8/layout/default"/>
    <dgm:cxn modelId="{1B87FFDB-0425-4DDB-85CA-67E4DC12A268}" type="presOf" srcId="{94356AFD-274F-4764-B265-A0EEE1C33720}" destId="{2FE79998-81D1-4147-8BA5-6DC0355961D7}" srcOrd="0" destOrd="0" presId="urn:microsoft.com/office/officeart/2005/8/layout/default"/>
    <dgm:cxn modelId="{714F7770-27E4-4BBF-B362-FA90E16C3F83}" type="presParOf" srcId="{15BC30BA-2AE8-4D8B-855E-3B40E85219CD}" destId="{2FE79998-81D1-4147-8BA5-6DC0355961D7}" srcOrd="0" destOrd="0" presId="urn:microsoft.com/office/officeart/2005/8/layout/default"/>
    <dgm:cxn modelId="{DB79D53B-89C8-4C8D-A989-772B792327C3}" type="presParOf" srcId="{15BC30BA-2AE8-4D8B-855E-3B40E85219CD}" destId="{36FDF4E6-E779-4079-9454-890119E4DFC8}" srcOrd="1" destOrd="0" presId="urn:microsoft.com/office/officeart/2005/8/layout/default"/>
    <dgm:cxn modelId="{2CA9DE4C-06F2-4950-B884-A13DC68D60BE}" type="presParOf" srcId="{15BC30BA-2AE8-4D8B-855E-3B40E85219CD}" destId="{1906D139-278C-4BEF-A1F0-844D5CB37EF9}" srcOrd="2" destOrd="0" presId="urn:microsoft.com/office/officeart/2005/8/layout/default"/>
    <dgm:cxn modelId="{3F4EA9D9-1CBE-4992-8BB2-66907AAB908E}" type="presParOf" srcId="{15BC30BA-2AE8-4D8B-855E-3B40E85219CD}" destId="{A0A20649-F682-4A61-B158-DC7B09FFE990}" srcOrd="3" destOrd="0" presId="urn:microsoft.com/office/officeart/2005/8/layout/default"/>
    <dgm:cxn modelId="{665278C6-74C3-4AD9-85A6-4BB1FEBCACC0}" type="presParOf" srcId="{15BC30BA-2AE8-4D8B-855E-3B40E85219CD}" destId="{A33A6D6E-1E5D-46DF-8039-FD39EAD0A8BE}" srcOrd="4" destOrd="0" presId="urn:microsoft.com/office/officeart/2005/8/layout/default"/>
    <dgm:cxn modelId="{860BC653-E070-4A2B-B1F7-D96760148E61}" type="presParOf" srcId="{15BC30BA-2AE8-4D8B-855E-3B40E85219CD}" destId="{A5F2B3CD-EA8D-4DF7-80C5-D8CC6D88A647}" srcOrd="5" destOrd="0" presId="urn:microsoft.com/office/officeart/2005/8/layout/default"/>
    <dgm:cxn modelId="{279BE034-5FFE-4451-A947-BB44BAD5BA73}" type="presParOf" srcId="{15BC30BA-2AE8-4D8B-855E-3B40E85219CD}" destId="{C547F437-5D41-448F-845C-E8DE31B8A5E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7CE563-B571-4DD7-A906-3DDC910FDE9B}"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5002BD5-0AD8-4B80-BEF0-EEC699C28041}">
      <dgm:prSet/>
      <dgm:spPr/>
      <dgm:t>
        <a:bodyPr/>
        <a:lstStyle/>
        <a:p>
          <a:r>
            <a:rPr lang="en-GB"/>
            <a:t>Contemporary research evidence – valid and reliable</a:t>
          </a:r>
          <a:endParaRPr lang="en-US"/>
        </a:p>
      </dgm:t>
    </dgm:pt>
    <dgm:pt modelId="{1E07A5BD-ECBD-4860-AC54-640135C779E0}" type="parTrans" cxnId="{A13B1897-9B81-4163-9663-5027C692CD8F}">
      <dgm:prSet/>
      <dgm:spPr/>
      <dgm:t>
        <a:bodyPr/>
        <a:lstStyle/>
        <a:p>
          <a:endParaRPr lang="en-US"/>
        </a:p>
      </dgm:t>
    </dgm:pt>
    <dgm:pt modelId="{117E1DE0-B77E-4ABF-8035-8A0C8797FCEC}" type="sibTrans" cxnId="{A13B1897-9B81-4163-9663-5027C692CD8F}">
      <dgm:prSet/>
      <dgm:spPr/>
      <dgm:t>
        <a:bodyPr/>
        <a:lstStyle/>
        <a:p>
          <a:endParaRPr lang="en-US"/>
        </a:p>
      </dgm:t>
    </dgm:pt>
    <dgm:pt modelId="{FC841050-7098-4EB5-8D1D-4B191216F882}">
      <dgm:prSet/>
      <dgm:spPr/>
      <dgm:t>
        <a:bodyPr/>
        <a:lstStyle/>
        <a:p>
          <a:r>
            <a:rPr lang="en-GB"/>
            <a:t>Seminal research evidence</a:t>
          </a:r>
          <a:endParaRPr lang="en-US"/>
        </a:p>
      </dgm:t>
    </dgm:pt>
    <dgm:pt modelId="{10DB7361-E4BF-448A-A2A1-45D649768285}" type="parTrans" cxnId="{E5D9CDEB-3615-4AAD-AE8D-18E68BE98919}">
      <dgm:prSet/>
      <dgm:spPr/>
      <dgm:t>
        <a:bodyPr/>
        <a:lstStyle/>
        <a:p>
          <a:endParaRPr lang="en-US"/>
        </a:p>
      </dgm:t>
    </dgm:pt>
    <dgm:pt modelId="{E58DD35A-BFC9-462B-93F6-9B40B15B43D4}" type="sibTrans" cxnId="{E5D9CDEB-3615-4AAD-AE8D-18E68BE98919}">
      <dgm:prSet/>
      <dgm:spPr/>
      <dgm:t>
        <a:bodyPr/>
        <a:lstStyle/>
        <a:p>
          <a:endParaRPr lang="en-US"/>
        </a:p>
      </dgm:t>
    </dgm:pt>
    <dgm:pt modelId="{A51E6C68-64C9-4EA4-A120-DEC53CF39377}">
      <dgm:prSet/>
      <dgm:spPr/>
      <dgm:t>
        <a:bodyPr/>
        <a:lstStyle/>
        <a:p>
          <a:r>
            <a:rPr lang="en-GB"/>
            <a:t>Published in peer reviewed journals</a:t>
          </a:r>
          <a:endParaRPr lang="en-US"/>
        </a:p>
      </dgm:t>
    </dgm:pt>
    <dgm:pt modelId="{B5443948-9647-4A21-BDA9-A989A46375AA}" type="parTrans" cxnId="{06E8BDC0-7B62-497E-AB6E-1D6A873AB7AD}">
      <dgm:prSet/>
      <dgm:spPr/>
      <dgm:t>
        <a:bodyPr/>
        <a:lstStyle/>
        <a:p>
          <a:endParaRPr lang="en-US"/>
        </a:p>
      </dgm:t>
    </dgm:pt>
    <dgm:pt modelId="{F59569FF-BF9F-4659-9A94-122E678F8254}" type="sibTrans" cxnId="{06E8BDC0-7B62-497E-AB6E-1D6A873AB7AD}">
      <dgm:prSet/>
      <dgm:spPr/>
      <dgm:t>
        <a:bodyPr/>
        <a:lstStyle/>
        <a:p>
          <a:endParaRPr lang="en-US"/>
        </a:p>
      </dgm:t>
    </dgm:pt>
    <dgm:pt modelId="{76080FB2-C78B-4A2C-96FC-1D44E20B471A}">
      <dgm:prSet/>
      <dgm:spPr/>
      <dgm:t>
        <a:bodyPr/>
        <a:lstStyle/>
        <a:p>
          <a:r>
            <a:rPr lang="en-GB"/>
            <a:t>Primary research as opposed to secondary citation </a:t>
          </a:r>
          <a:endParaRPr lang="en-US"/>
        </a:p>
      </dgm:t>
    </dgm:pt>
    <dgm:pt modelId="{68BECA46-1718-47E0-BE41-D584F506DEFF}" type="parTrans" cxnId="{8BDC9795-2517-4B16-BE14-E8E6D39CCACE}">
      <dgm:prSet/>
      <dgm:spPr/>
      <dgm:t>
        <a:bodyPr/>
        <a:lstStyle/>
        <a:p>
          <a:endParaRPr lang="en-US"/>
        </a:p>
      </dgm:t>
    </dgm:pt>
    <dgm:pt modelId="{07DC2F55-0D74-47B1-9EC7-5B087E1A9D59}" type="sibTrans" cxnId="{8BDC9795-2517-4B16-BE14-E8E6D39CCACE}">
      <dgm:prSet/>
      <dgm:spPr/>
      <dgm:t>
        <a:bodyPr/>
        <a:lstStyle/>
        <a:p>
          <a:endParaRPr lang="en-US"/>
        </a:p>
      </dgm:t>
    </dgm:pt>
    <dgm:pt modelId="{7AA99C42-FD40-4246-8C52-594FEE364604}">
      <dgm:prSet/>
      <dgm:spPr/>
      <dgm:t>
        <a:bodyPr/>
        <a:lstStyle/>
        <a:p>
          <a:r>
            <a:rPr lang="en-GB"/>
            <a:t>But don’t overlook the value of other forms of evidence.....</a:t>
          </a:r>
          <a:endParaRPr lang="en-US"/>
        </a:p>
      </dgm:t>
    </dgm:pt>
    <dgm:pt modelId="{A7FEC011-60DB-4B71-BB93-AF9A3385EC78}" type="parTrans" cxnId="{9172385D-69B6-4CF4-837C-E85F0FE9CC94}">
      <dgm:prSet/>
      <dgm:spPr/>
      <dgm:t>
        <a:bodyPr/>
        <a:lstStyle/>
        <a:p>
          <a:endParaRPr lang="en-US"/>
        </a:p>
      </dgm:t>
    </dgm:pt>
    <dgm:pt modelId="{A9007540-816A-48B2-85AC-226743D7B921}" type="sibTrans" cxnId="{9172385D-69B6-4CF4-837C-E85F0FE9CC94}">
      <dgm:prSet/>
      <dgm:spPr/>
      <dgm:t>
        <a:bodyPr/>
        <a:lstStyle/>
        <a:p>
          <a:endParaRPr lang="en-US"/>
        </a:p>
      </dgm:t>
    </dgm:pt>
    <dgm:pt modelId="{4E48ED8A-7DE3-4A77-8B6B-3D219FC61020}" type="pres">
      <dgm:prSet presAssocID="{387CE563-B571-4DD7-A906-3DDC910FDE9B}" presName="diagram" presStyleCnt="0">
        <dgm:presLayoutVars>
          <dgm:dir/>
          <dgm:resizeHandles val="exact"/>
        </dgm:presLayoutVars>
      </dgm:prSet>
      <dgm:spPr/>
    </dgm:pt>
    <dgm:pt modelId="{6F987B96-5B81-407C-9217-76E339E4032E}" type="pres">
      <dgm:prSet presAssocID="{A5002BD5-0AD8-4B80-BEF0-EEC699C28041}" presName="node" presStyleLbl="node1" presStyleIdx="0" presStyleCnt="5">
        <dgm:presLayoutVars>
          <dgm:bulletEnabled val="1"/>
        </dgm:presLayoutVars>
      </dgm:prSet>
      <dgm:spPr/>
    </dgm:pt>
    <dgm:pt modelId="{2E2F2010-06A9-44B2-B6D4-FCA5C55CE436}" type="pres">
      <dgm:prSet presAssocID="{117E1DE0-B77E-4ABF-8035-8A0C8797FCEC}" presName="sibTrans" presStyleCnt="0"/>
      <dgm:spPr/>
    </dgm:pt>
    <dgm:pt modelId="{0F559D88-53A9-4990-9F0B-2704A691E700}" type="pres">
      <dgm:prSet presAssocID="{FC841050-7098-4EB5-8D1D-4B191216F882}" presName="node" presStyleLbl="node1" presStyleIdx="1" presStyleCnt="5">
        <dgm:presLayoutVars>
          <dgm:bulletEnabled val="1"/>
        </dgm:presLayoutVars>
      </dgm:prSet>
      <dgm:spPr/>
    </dgm:pt>
    <dgm:pt modelId="{1B5F7E6A-DDD1-4114-B983-C6D755CF7009}" type="pres">
      <dgm:prSet presAssocID="{E58DD35A-BFC9-462B-93F6-9B40B15B43D4}" presName="sibTrans" presStyleCnt="0"/>
      <dgm:spPr/>
    </dgm:pt>
    <dgm:pt modelId="{48AD43E8-1CF1-402B-A721-E6DCE9A6D4EB}" type="pres">
      <dgm:prSet presAssocID="{A51E6C68-64C9-4EA4-A120-DEC53CF39377}" presName="node" presStyleLbl="node1" presStyleIdx="2" presStyleCnt="5">
        <dgm:presLayoutVars>
          <dgm:bulletEnabled val="1"/>
        </dgm:presLayoutVars>
      </dgm:prSet>
      <dgm:spPr/>
    </dgm:pt>
    <dgm:pt modelId="{65F87D3E-4B2B-493A-B387-4F13B4388CEA}" type="pres">
      <dgm:prSet presAssocID="{F59569FF-BF9F-4659-9A94-122E678F8254}" presName="sibTrans" presStyleCnt="0"/>
      <dgm:spPr/>
    </dgm:pt>
    <dgm:pt modelId="{527D336E-9EBE-4CFE-8868-B8F2B816D52C}" type="pres">
      <dgm:prSet presAssocID="{76080FB2-C78B-4A2C-96FC-1D44E20B471A}" presName="node" presStyleLbl="node1" presStyleIdx="3" presStyleCnt="5">
        <dgm:presLayoutVars>
          <dgm:bulletEnabled val="1"/>
        </dgm:presLayoutVars>
      </dgm:prSet>
      <dgm:spPr/>
    </dgm:pt>
    <dgm:pt modelId="{67C64453-9E60-48BE-B7CC-4042E988233E}" type="pres">
      <dgm:prSet presAssocID="{07DC2F55-0D74-47B1-9EC7-5B087E1A9D59}" presName="sibTrans" presStyleCnt="0"/>
      <dgm:spPr/>
    </dgm:pt>
    <dgm:pt modelId="{8C07757B-ACC9-4E60-BCFF-0897549AFBD5}" type="pres">
      <dgm:prSet presAssocID="{7AA99C42-FD40-4246-8C52-594FEE364604}" presName="node" presStyleLbl="node1" presStyleIdx="4" presStyleCnt="5">
        <dgm:presLayoutVars>
          <dgm:bulletEnabled val="1"/>
        </dgm:presLayoutVars>
      </dgm:prSet>
      <dgm:spPr/>
    </dgm:pt>
  </dgm:ptLst>
  <dgm:cxnLst>
    <dgm:cxn modelId="{A43CAB18-2C70-4C76-9F4A-0E47C65DC44C}" type="presOf" srcId="{76080FB2-C78B-4A2C-96FC-1D44E20B471A}" destId="{527D336E-9EBE-4CFE-8868-B8F2B816D52C}" srcOrd="0" destOrd="0" presId="urn:microsoft.com/office/officeart/2005/8/layout/default"/>
    <dgm:cxn modelId="{9172385D-69B6-4CF4-837C-E85F0FE9CC94}" srcId="{387CE563-B571-4DD7-A906-3DDC910FDE9B}" destId="{7AA99C42-FD40-4246-8C52-594FEE364604}" srcOrd="4" destOrd="0" parTransId="{A7FEC011-60DB-4B71-BB93-AF9A3385EC78}" sibTransId="{A9007540-816A-48B2-85AC-226743D7B921}"/>
    <dgm:cxn modelId="{7F52D641-8D55-4E27-B5EB-BD77B5847A41}" type="presOf" srcId="{A51E6C68-64C9-4EA4-A120-DEC53CF39377}" destId="{48AD43E8-1CF1-402B-A721-E6DCE9A6D4EB}" srcOrd="0" destOrd="0" presId="urn:microsoft.com/office/officeart/2005/8/layout/default"/>
    <dgm:cxn modelId="{F6876258-2507-498F-938C-516E3B1452FC}" type="presOf" srcId="{A5002BD5-0AD8-4B80-BEF0-EEC699C28041}" destId="{6F987B96-5B81-407C-9217-76E339E4032E}" srcOrd="0" destOrd="0" presId="urn:microsoft.com/office/officeart/2005/8/layout/default"/>
    <dgm:cxn modelId="{8A357559-8E0A-40EB-B141-8FB746FE5FC2}" type="presOf" srcId="{7AA99C42-FD40-4246-8C52-594FEE364604}" destId="{8C07757B-ACC9-4E60-BCFF-0897549AFBD5}" srcOrd="0" destOrd="0" presId="urn:microsoft.com/office/officeart/2005/8/layout/default"/>
    <dgm:cxn modelId="{17C1118F-F2EA-40EB-B10F-4256C4C89B3E}" type="presOf" srcId="{FC841050-7098-4EB5-8D1D-4B191216F882}" destId="{0F559D88-53A9-4990-9F0B-2704A691E700}" srcOrd="0" destOrd="0" presId="urn:microsoft.com/office/officeart/2005/8/layout/default"/>
    <dgm:cxn modelId="{8BDC9795-2517-4B16-BE14-E8E6D39CCACE}" srcId="{387CE563-B571-4DD7-A906-3DDC910FDE9B}" destId="{76080FB2-C78B-4A2C-96FC-1D44E20B471A}" srcOrd="3" destOrd="0" parTransId="{68BECA46-1718-47E0-BE41-D584F506DEFF}" sibTransId="{07DC2F55-0D74-47B1-9EC7-5B087E1A9D59}"/>
    <dgm:cxn modelId="{A13B1897-9B81-4163-9663-5027C692CD8F}" srcId="{387CE563-B571-4DD7-A906-3DDC910FDE9B}" destId="{A5002BD5-0AD8-4B80-BEF0-EEC699C28041}" srcOrd="0" destOrd="0" parTransId="{1E07A5BD-ECBD-4860-AC54-640135C779E0}" sibTransId="{117E1DE0-B77E-4ABF-8035-8A0C8797FCEC}"/>
    <dgm:cxn modelId="{06E8BDC0-7B62-497E-AB6E-1D6A873AB7AD}" srcId="{387CE563-B571-4DD7-A906-3DDC910FDE9B}" destId="{A51E6C68-64C9-4EA4-A120-DEC53CF39377}" srcOrd="2" destOrd="0" parTransId="{B5443948-9647-4A21-BDA9-A989A46375AA}" sibTransId="{F59569FF-BF9F-4659-9A94-122E678F8254}"/>
    <dgm:cxn modelId="{E5D9CDEB-3615-4AAD-AE8D-18E68BE98919}" srcId="{387CE563-B571-4DD7-A906-3DDC910FDE9B}" destId="{FC841050-7098-4EB5-8D1D-4B191216F882}" srcOrd="1" destOrd="0" parTransId="{10DB7361-E4BF-448A-A2A1-45D649768285}" sibTransId="{E58DD35A-BFC9-462B-93F6-9B40B15B43D4}"/>
    <dgm:cxn modelId="{090A00F5-075F-4917-83A0-B7B553303F7D}" type="presOf" srcId="{387CE563-B571-4DD7-A906-3DDC910FDE9B}" destId="{4E48ED8A-7DE3-4A77-8B6B-3D219FC61020}" srcOrd="0" destOrd="0" presId="urn:microsoft.com/office/officeart/2005/8/layout/default"/>
    <dgm:cxn modelId="{365243CD-36BA-46A9-9897-3D04E5F2E37C}" type="presParOf" srcId="{4E48ED8A-7DE3-4A77-8B6B-3D219FC61020}" destId="{6F987B96-5B81-407C-9217-76E339E4032E}" srcOrd="0" destOrd="0" presId="urn:microsoft.com/office/officeart/2005/8/layout/default"/>
    <dgm:cxn modelId="{80DE4223-C479-4126-9B03-39E5EAEB9EB2}" type="presParOf" srcId="{4E48ED8A-7DE3-4A77-8B6B-3D219FC61020}" destId="{2E2F2010-06A9-44B2-B6D4-FCA5C55CE436}" srcOrd="1" destOrd="0" presId="urn:microsoft.com/office/officeart/2005/8/layout/default"/>
    <dgm:cxn modelId="{3D62F2F5-881A-4AFF-A845-8E37B24A5EE0}" type="presParOf" srcId="{4E48ED8A-7DE3-4A77-8B6B-3D219FC61020}" destId="{0F559D88-53A9-4990-9F0B-2704A691E700}" srcOrd="2" destOrd="0" presId="urn:microsoft.com/office/officeart/2005/8/layout/default"/>
    <dgm:cxn modelId="{611684C5-C603-490C-AB2B-3E6E0B243B72}" type="presParOf" srcId="{4E48ED8A-7DE3-4A77-8B6B-3D219FC61020}" destId="{1B5F7E6A-DDD1-4114-B983-C6D755CF7009}" srcOrd="3" destOrd="0" presId="urn:microsoft.com/office/officeart/2005/8/layout/default"/>
    <dgm:cxn modelId="{AAE53FDE-679D-4CC3-BF77-EE0B6E3F4341}" type="presParOf" srcId="{4E48ED8A-7DE3-4A77-8B6B-3D219FC61020}" destId="{48AD43E8-1CF1-402B-A721-E6DCE9A6D4EB}" srcOrd="4" destOrd="0" presId="urn:microsoft.com/office/officeart/2005/8/layout/default"/>
    <dgm:cxn modelId="{CFF2B11F-E059-441D-9BD2-B198D01B1715}" type="presParOf" srcId="{4E48ED8A-7DE3-4A77-8B6B-3D219FC61020}" destId="{65F87D3E-4B2B-493A-B387-4F13B4388CEA}" srcOrd="5" destOrd="0" presId="urn:microsoft.com/office/officeart/2005/8/layout/default"/>
    <dgm:cxn modelId="{F7BB1425-AC2F-4C4C-B6A7-25621ADF9469}" type="presParOf" srcId="{4E48ED8A-7DE3-4A77-8B6B-3D219FC61020}" destId="{527D336E-9EBE-4CFE-8868-B8F2B816D52C}" srcOrd="6" destOrd="0" presId="urn:microsoft.com/office/officeart/2005/8/layout/default"/>
    <dgm:cxn modelId="{294AEAFD-F08A-4A0B-B20F-BB3B8C4B09AC}" type="presParOf" srcId="{4E48ED8A-7DE3-4A77-8B6B-3D219FC61020}" destId="{67C64453-9E60-48BE-B7CC-4042E988233E}" srcOrd="7" destOrd="0" presId="urn:microsoft.com/office/officeart/2005/8/layout/default"/>
    <dgm:cxn modelId="{599CEDDB-14F3-46CA-96C1-83625A0865CB}" type="presParOf" srcId="{4E48ED8A-7DE3-4A77-8B6B-3D219FC61020}" destId="{8C07757B-ACC9-4E60-BCFF-0897549AFBD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B09F33-5332-41B4-BE0F-7202058A3F13}"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1D827582-B77D-4B3F-A4BF-FB94127A397F}">
      <dgm:prSet/>
      <dgm:spPr/>
      <dgm:t>
        <a:bodyPr/>
        <a:lstStyle/>
        <a:p>
          <a:r>
            <a:rPr lang="en-GB"/>
            <a:t>What is the main line of reasoning (the main argument)?</a:t>
          </a:r>
          <a:endParaRPr lang="en-US"/>
        </a:p>
      </dgm:t>
    </dgm:pt>
    <dgm:pt modelId="{7A443028-5B8C-403F-84F6-DB7EB1631FFF}" type="parTrans" cxnId="{A16516CD-861B-4EE2-A335-CED881581B8B}">
      <dgm:prSet/>
      <dgm:spPr/>
      <dgm:t>
        <a:bodyPr/>
        <a:lstStyle/>
        <a:p>
          <a:endParaRPr lang="en-US"/>
        </a:p>
      </dgm:t>
    </dgm:pt>
    <dgm:pt modelId="{B7176860-D0CA-4242-A3A2-FE59CB1D9806}" type="sibTrans" cxnId="{A16516CD-861B-4EE2-A335-CED881581B8B}">
      <dgm:prSet/>
      <dgm:spPr/>
      <dgm:t>
        <a:bodyPr/>
        <a:lstStyle/>
        <a:p>
          <a:endParaRPr lang="en-US"/>
        </a:p>
      </dgm:t>
    </dgm:pt>
    <dgm:pt modelId="{B794A111-F458-4A26-B137-611963BC03FA}">
      <dgm:prSet/>
      <dgm:spPr/>
      <dgm:t>
        <a:bodyPr/>
        <a:lstStyle/>
        <a:p>
          <a:r>
            <a:rPr lang="en-GB"/>
            <a:t>What is the key evidence used to support the line of argument? </a:t>
          </a:r>
          <a:endParaRPr lang="en-US"/>
        </a:p>
      </dgm:t>
    </dgm:pt>
    <dgm:pt modelId="{90F50BC2-BBA6-406F-8E28-5C6136A44EED}" type="parTrans" cxnId="{BFDDC0F9-F875-45F3-A255-AFC3D51CE5EE}">
      <dgm:prSet/>
      <dgm:spPr/>
      <dgm:t>
        <a:bodyPr/>
        <a:lstStyle/>
        <a:p>
          <a:endParaRPr lang="en-US"/>
        </a:p>
      </dgm:t>
    </dgm:pt>
    <dgm:pt modelId="{B1ECD0E7-43C5-4AB9-B22C-1ECC8B290655}" type="sibTrans" cxnId="{BFDDC0F9-F875-45F3-A255-AFC3D51CE5EE}">
      <dgm:prSet/>
      <dgm:spPr/>
      <dgm:t>
        <a:bodyPr/>
        <a:lstStyle/>
        <a:p>
          <a:endParaRPr lang="en-US"/>
        </a:p>
      </dgm:t>
    </dgm:pt>
    <dgm:pt modelId="{54D74AB9-51CF-4396-BE5D-2460621C1CFA}">
      <dgm:prSet/>
      <dgm:spPr/>
      <dgm:t>
        <a:bodyPr/>
        <a:lstStyle/>
        <a:p>
          <a:r>
            <a:rPr lang="en-GB"/>
            <a:t>When was the evidence produced? Is it up to date? Is it still relevant?</a:t>
          </a:r>
          <a:endParaRPr lang="en-US"/>
        </a:p>
      </dgm:t>
    </dgm:pt>
    <dgm:pt modelId="{0F37812D-4969-476F-8EDA-04B7B2002593}" type="parTrans" cxnId="{65C7CF8F-55A4-40BF-83FB-2C3E8636115B}">
      <dgm:prSet/>
      <dgm:spPr/>
      <dgm:t>
        <a:bodyPr/>
        <a:lstStyle/>
        <a:p>
          <a:endParaRPr lang="en-US"/>
        </a:p>
      </dgm:t>
    </dgm:pt>
    <dgm:pt modelId="{189194CC-3B82-4653-9611-FF1EE7CCC5DC}" type="sibTrans" cxnId="{65C7CF8F-55A4-40BF-83FB-2C3E8636115B}">
      <dgm:prSet/>
      <dgm:spPr/>
      <dgm:t>
        <a:bodyPr/>
        <a:lstStyle/>
        <a:p>
          <a:endParaRPr lang="en-US"/>
        </a:p>
      </dgm:t>
    </dgm:pt>
    <dgm:pt modelId="{4A1CE3AF-BA19-4D98-BC3C-B7D2C5D46A37}">
      <dgm:prSet/>
      <dgm:spPr/>
      <dgm:t>
        <a:bodyPr/>
        <a:lstStyle/>
        <a:p>
          <a:r>
            <a:rPr lang="en-GB"/>
            <a:t>Is the evidence presented in a way that develops the argument and leads clearly to the conclusion?</a:t>
          </a:r>
          <a:endParaRPr lang="en-US"/>
        </a:p>
      </dgm:t>
    </dgm:pt>
    <dgm:pt modelId="{01FBD957-82B8-42F2-AC89-2248E2D31795}" type="parTrans" cxnId="{143F511F-594C-4F81-A027-693D9507DEC5}">
      <dgm:prSet/>
      <dgm:spPr/>
      <dgm:t>
        <a:bodyPr/>
        <a:lstStyle/>
        <a:p>
          <a:endParaRPr lang="en-US"/>
        </a:p>
      </dgm:t>
    </dgm:pt>
    <dgm:pt modelId="{76248215-F0B1-4CC6-9C9F-72611C456BD5}" type="sibTrans" cxnId="{143F511F-594C-4F81-A027-693D9507DEC5}">
      <dgm:prSet/>
      <dgm:spPr/>
      <dgm:t>
        <a:bodyPr/>
        <a:lstStyle/>
        <a:p>
          <a:endParaRPr lang="en-US"/>
        </a:p>
      </dgm:t>
    </dgm:pt>
    <dgm:pt modelId="{CA3D452E-D05D-41A5-A243-E4E3E8604053}" type="pres">
      <dgm:prSet presAssocID="{FEB09F33-5332-41B4-BE0F-7202058A3F13}" presName="diagram" presStyleCnt="0">
        <dgm:presLayoutVars>
          <dgm:dir/>
          <dgm:resizeHandles val="exact"/>
        </dgm:presLayoutVars>
      </dgm:prSet>
      <dgm:spPr/>
    </dgm:pt>
    <dgm:pt modelId="{4CED7EB2-0F0D-4062-814D-FF81E02E61C7}" type="pres">
      <dgm:prSet presAssocID="{1D827582-B77D-4B3F-A4BF-FB94127A397F}" presName="node" presStyleLbl="node1" presStyleIdx="0" presStyleCnt="4">
        <dgm:presLayoutVars>
          <dgm:bulletEnabled val="1"/>
        </dgm:presLayoutVars>
      </dgm:prSet>
      <dgm:spPr/>
    </dgm:pt>
    <dgm:pt modelId="{70406FF1-F8D5-432D-86AD-3E344C629913}" type="pres">
      <dgm:prSet presAssocID="{B7176860-D0CA-4242-A3A2-FE59CB1D9806}" presName="sibTrans" presStyleCnt="0"/>
      <dgm:spPr/>
    </dgm:pt>
    <dgm:pt modelId="{218B2322-AEF9-46B4-B4F1-7EA5528C2463}" type="pres">
      <dgm:prSet presAssocID="{B794A111-F458-4A26-B137-611963BC03FA}" presName="node" presStyleLbl="node1" presStyleIdx="1" presStyleCnt="4">
        <dgm:presLayoutVars>
          <dgm:bulletEnabled val="1"/>
        </dgm:presLayoutVars>
      </dgm:prSet>
      <dgm:spPr/>
    </dgm:pt>
    <dgm:pt modelId="{61B9CFC1-BBC1-45A2-9042-1721C545725B}" type="pres">
      <dgm:prSet presAssocID="{B1ECD0E7-43C5-4AB9-B22C-1ECC8B290655}" presName="sibTrans" presStyleCnt="0"/>
      <dgm:spPr/>
    </dgm:pt>
    <dgm:pt modelId="{67491ABE-7F44-4BF1-A9BC-F5E219EDD69C}" type="pres">
      <dgm:prSet presAssocID="{54D74AB9-51CF-4396-BE5D-2460621C1CFA}" presName="node" presStyleLbl="node1" presStyleIdx="2" presStyleCnt="4">
        <dgm:presLayoutVars>
          <dgm:bulletEnabled val="1"/>
        </dgm:presLayoutVars>
      </dgm:prSet>
      <dgm:spPr/>
    </dgm:pt>
    <dgm:pt modelId="{7F1D8796-5516-45C6-B032-CB555800B17E}" type="pres">
      <dgm:prSet presAssocID="{189194CC-3B82-4653-9611-FF1EE7CCC5DC}" presName="sibTrans" presStyleCnt="0"/>
      <dgm:spPr/>
    </dgm:pt>
    <dgm:pt modelId="{B5B3D949-A106-4129-95C4-00990CBB2E80}" type="pres">
      <dgm:prSet presAssocID="{4A1CE3AF-BA19-4D98-BC3C-B7D2C5D46A37}" presName="node" presStyleLbl="node1" presStyleIdx="3" presStyleCnt="4">
        <dgm:presLayoutVars>
          <dgm:bulletEnabled val="1"/>
        </dgm:presLayoutVars>
      </dgm:prSet>
      <dgm:spPr/>
    </dgm:pt>
  </dgm:ptLst>
  <dgm:cxnLst>
    <dgm:cxn modelId="{143F511F-594C-4F81-A027-693D9507DEC5}" srcId="{FEB09F33-5332-41B4-BE0F-7202058A3F13}" destId="{4A1CE3AF-BA19-4D98-BC3C-B7D2C5D46A37}" srcOrd="3" destOrd="0" parTransId="{01FBD957-82B8-42F2-AC89-2248E2D31795}" sibTransId="{76248215-F0B1-4CC6-9C9F-72611C456BD5}"/>
    <dgm:cxn modelId="{9554E02C-92DE-493D-81C8-6D27A70E85E6}" type="presOf" srcId="{FEB09F33-5332-41B4-BE0F-7202058A3F13}" destId="{CA3D452E-D05D-41A5-A243-E4E3E8604053}" srcOrd="0" destOrd="0" presId="urn:microsoft.com/office/officeart/2005/8/layout/default"/>
    <dgm:cxn modelId="{D2F9158B-D91C-4E81-B0DC-2BDF25B321A1}" type="presOf" srcId="{B794A111-F458-4A26-B137-611963BC03FA}" destId="{218B2322-AEF9-46B4-B4F1-7EA5528C2463}" srcOrd="0" destOrd="0" presId="urn:microsoft.com/office/officeart/2005/8/layout/default"/>
    <dgm:cxn modelId="{65C7CF8F-55A4-40BF-83FB-2C3E8636115B}" srcId="{FEB09F33-5332-41B4-BE0F-7202058A3F13}" destId="{54D74AB9-51CF-4396-BE5D-2460621C1CFA}" srcOrd="2" destOrd="0" parTransId="{0F37812D-4969-476F-8EDA-04B7B2002593}" sibTransId="{189194CC-3B82-4653-9611-FF1EE7CCC5DC}"/>
    <dgm:cxn modelId="{18FE95B7-E8F8-4E11-B61B-CCBBB0055828}" type="presOf" srcId="{54D74AB9-51CF-4396-BE5D-2460621C1CFA}" destId="{67491ABE-7F44-4BF1-A9BC-F5E219EDD69C}" srcOrd="0" destOrd="0" presId="urn:microsoft.com/office/officeart/2005/8/layout/default"/>
    <dgm:cxn modelId="{A16516CD-861B-4EE2-A335-CED881581B8B}" srcId="{FEB09F33-5332-41B4-BE0F-7202058A3F13}" destId="{1D827582-B77D-4B3F-A4BF-FB94127A397F}" srcOrd="0" destOrd="0" parTransId="{7A443028-5B8C-403F-84F6-DB7EB1631FFF}" sibTransId="{B7176860-D0CA-4242-A3A2-FE59CB1D9806}"/>
    <dgm:cxn modelId="{4209C5F1-F614-4BA3-AFD2-0DD1067028D5}" type="presOf" srcId="{1D827582-B77D-4B3F-A4BF-FB94127A397F}" destId="{4CED7EB2-0F0D-4062-814D-FF81E02E61C7}" srcOrd="0" destOrd="0" presId="urn:microsoft.com/office/officeart/2005/8/layout/default"/>
    <dgm:cxn modelId="{BFDDC0F9-F875-45F3-A255-AFC3D51CE5EE}" srcId="{FEB09F33-5332-41B4-BE0F-7202058A3F13}" destId="{B794A111-F458-4A26-B137-611963BC03FA}" srcOrd="1" destOrd="0" parTransId="{90F50BC2-BBA6-406F-8E28-5C6136A44EED}" sibTransId="{B1ECD0E7-43C5-4AB9-B22C-1ECC8B290655}"/>
    <dgm:cxn modelId="{17D5F6FF-D145-45D3-9EED-CCE2F33A3B45}" type="presOf" srcId="{4A1CE3AF-BA19-4D98-BC3C-B7D2C5D46A37}" destId="{B5B3D949-A106-4129-95C4-00990CBB2E80}" srcOrd="0" destOrd="0" presId="urn:microsoft.com/office/officeart/2005/8/layout/default"/>
    <dgm:cxn modelId="{2EF81C81-6BB2-4C5E-A398-1527A128D1E7}" type="presParOf" srcId="{CA3D452E-D05D-41A5-A243-E4E3E8604053}" destId="{4CED7EB2-0F0D-4062-814D-FF81E02E61C7}" srcOrd="0" destOrd="0" presId="urn:microsoft.com/office/officeart/2005/8/layout/default"/>
    <dgm:cxn modelId="{95F31C7B-8754-4492-91CB-BDD82DEC544D}" type="presParOf" srcId="{CA3D452E-D05D-41A5-A243-E4E3E8604053}" destId="{70406FF1-F8D5-432D-86AD-3E344C629913}" srcOrd="1" destOrd="0" presId="urn:microsoft.com/office/officeart/2005/8/layout/default"/>
    <dgm:cxn modelId="{684DEA41-64BF-4AFD-B8E3-051F21B4BD33}" type="presParOf" srcId="{CA3D452E-D05D-41A5-A243-E4E3E8604053}" destId="{218B2322-AEF9-46B4-B4F1-7EA5528C2463}" srcOrd="2" destOrd="0" presId="urn:microsoft.com/office/officeart/2005/8/layout/default"/>
    <dgm:cxn modelId="{55CAB8FD-43BA-4897-A704-15AB25017F5D}" type="presParOf" srcId="{CA3D452E-D05D-41A5-A243-E4E3E8604053}" destId="{61B9CFC1-BBC1-45A2-9042-1721C545725B}" srcOrd="3" destOrd="0" presId="urn:microsoft.com/office/officeart/2005/8/layout/default"/>
    <dgm:cxn modelId="{AF804F55-C297-4B62-9294-270F67F22177}" type="presParOf" srcId="{CA3D452E-D05D-41A5-A243-E4E3E8604053}" destId="{67491ABE-7F44-4BF1-A9BC-F5E219EDD69C}" srcOrd="4" destOrd="0" presId="urn:microsoft.com/office/officeart/2005/8/layout/default"/>
    <dgm:cxn modelId="{21611CB4-7F87-46B2-9416-3079AB799115}" type="presParOf" srcId="{CA3D452E-D05D-41A5-A243-E4E3E8604053}" destId="{7F1D8796-5516-45C6-B032-CB555800B17E}" srcOrd="5" destOrd="0" presId="urn:microsoft.com/office/officeart/2005/8/layout/default"/>
    <dgm:cxn modelId="{A3BE55C7-C19A-4997-96DF-D0D52CD7E0A2}" type="presParOf" srcId="{CA3D452E-D05D-41A5-A243-E4E3E8604053}" destId="{B5B3D949-A106-4129-95C4-00990CBB2E80}"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6E34FF6-9790-458A-96C1-11758352F28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1444CEE-7537-458E-984B-8E5303A7D95C}">
      <dgm:prSet/>
      <dgm:spPr/>
      <dgm:t>
        <a:bodyPr/>
        <a:lstStyle/>
        <a:p>
          <a:r>
            <a:rPr lang="en-GB" dirty="0"/>
            <a:t>What were the key findings?</a:t>
          </a:r>
          <a:endParaRPr lang="en-US" dirty="0"/>
        </a:p>
      </dgm:t>
    </dgm:pt>
    <dgm:pt modelId="{557C8D7B-1423-4D69-B193-EC9BE3296C17}" type="parTrans" cxnId="{FCEED17C-1065-4B00-AF81-9578AACD711C}">
      <dgm:prSet/>
      <dgm:spPr/>
      <dgm:t>
        <a:bodyPr/>
        <a:lstStyle/>
        <a:p>
          <a:endParaRPr lang="en-US"/>
        </a:p>
      </dgm:t>
    </dgm:pt>
    <dgm:pt modelId="{6CBF3830-A380-42B4-A4EA-10D0959AF63C}" type="sibTrans" cxnId="{FCEED17C-1065-4B00-AF81-9578AACD711C}">
      <dgm:prSet/>
      <dgm:spPr/>
      <dgm:t>
        <a:bodyPr/>
        <a:lstStyle/>
        <a:p>
          <a:endParaRPr lang="en-US"/>
        </a:p>
      </dgm:t>
    </dgm:pt>
    <dgm:pt modelId="{95280B26-58F4-469D-8610-805F0F9BE73D}">
      <dgm:prSet/>
      <dgm:spPr/>
      <dgm:t>
        <a:bodyPr/>
        <a:lstStyle/>
        <a:p>
          <a:r>
            <a:rPr lang="en-GB" dirty="0"/>
            <a:t>How do  these relate to the aims of the study i.e., what are the implications of these findings for theory and practice (where appropriate)</a:t>
          </a:r>
          <a:endParaRPr lang="en-US" dirty="0"/>
        </a:p>
      </dgm:t>
    </dgm:pt>
    <dgm:pt modelId="{DCAB2E40-7C36-488A-A40C-7FAEF59FEC67}" type="parTrans" cxnId="{6B0F9E1A-170B-4A7B-A883-515D09A17BAA}">
      <dgm:prSet/>
      <dgm:spPr/>
      <dgm:t>
        <a:bodyPr/>
        <a:lstStyle/>
        <a:p>
          <a:endParaRPr lang="en-US"/>
        </a:p>
      </dgm:t>
    </dgm:pt>
    <dgm:pt modelId="{397BB8F0-44BA-464B-8BEB-05AA3B2F8FA6}" type="sibTrans" cxnId="{6B0F9E1A-170B-4A7B-A883-515D09A17BAA}">
      <dgm:prSet/>
      <dgm:spPr/>
      <dgm:t>
        <a:bodyPr/>
        <a:lstStyle/>
        <a:p>
          <a:endParaRPr lang="en-US"/>
        </a:p>
      </dgm:t>
    </dgm:pt>
    <dgm:pt modelId="{E3C48877-B434-475B-A19C-0ACBE8F4AB71}">
      <dgm:prSet/>
      <dgm:spPr/>
      <dgm:t>
        <a:bodyPr/>
        <a:lstStyle/>
        <a:p>
          <a:r>
            <a:rPr lang="en-GB"/>
            <a:t>How robust are these findings? Methodological considerations/limitations</a:t>
          </a:r>
          <a:endParaRPr lang="en-US"/>
        </a:p>
      </dgm:t>
    </dgm:pt>
    <dgm:pt modelId="{DD180F90-4AB3-4798-B75A-62E239A47066}" type="parTrans" cxnId="{AE07D2AF-4C40-45C4-AEBC-663A3BBAC64D}">
      <dgm:prSet/>
      <dgm:spPr/>
      <dgm:t>
        <a:bodyPr/>
        <a:lstStyle/>
        <a:p>
          <a:endParaRPr lang="en-US"/>
        </a:p>
      </dgm:t>
    </dgm:pt>
    <dgm:pt modelId="{64DC976E-69BE-4A1B-923F-12D1DB8EB44D}" type="sibTrans" cxnId="{AE07D2AF-4C40-45C4-AEBC-663A3BBAC64D}">
      <dgm:prSet/>
      <dgm:spPr/>
      <dgm:t>
        <a:bodyPr/>
        <a:lstStyle/>
        <a:p>
          <a:endParaRPr lang="en-US"/>
        </a:p>
      </dgm:t>
    </dgm:pt>
    <dgm:pt modelId="{51F8FC30-C6FC-4818-A8CC-D94364428B36}">
      <dgm:prSet/>
      <dgm:spPr/>
      <dgm:t>
        <a:bodyPr/>
        <a:lstStyle/>
        <a:p>
          <a:r>
            <a:rPr lang="en-GB" dirty="0"/>
            <a:t>Which theories/literature do the findings provide support for?  Which ones do they not support?  Why?</a:t>
          </a:r>
          <a:endParaRPr lang="en-US" dirty="0"/>
        </a:p>
      </dgm:t>
    </dgm:pt>
    <dgm:pt modelId="{1EBB3DF9-7904-4054-BC88-5731F085B117}" type="parTrans" cxnId="{B5753123-53B7-41A1-A6BA-297828BD5705}">
      <dgm:prSet/>
      <dgm:spPr/>
      <dgm:t>
        <a:bodyPr/>
        <a:lstStyle/>
        <a:p>
          <a:endParaRPr lang="en-US"/>
        </a:p>
      </dgm:t>
    </dgm:pt>
    <dgm:pt modelId="{A6EE7B04-B30B-4AF4-851F-F6819ECEF258}" type="sibTrans" cxnId="{B5753123-53B7-41A1-A6BA-297828BD5705}">
      <dgm:prSet/>
      <dgm:spPr/>
      <dgm:t>
        <a:bodyPr/>
        <a:lstStyle/>
        <a:p>
          <a:endParaRPr lang="en-US"/>
        </a:p>
      </dgm:t>
    </dgm:pt>
    <dgm:pt modelId="{EEC808BB-1DCD-464A-B2B1-AA90A96750A9}">
      <dgm:prSet/>
      <dgm:spPr/>
      <dgm:t>
        <a:bodyPr/>
        <a:lstStyle/>
        <a:p>
          <a:r>
            <a:rPr lang="en-GB" dirty="0"/>
            <a:t>Where should research and/or practice go next?</a:t>
          </a:r>
          <a:endParaRPr lang="en-US" dirty="0"/>
        </a:p>
      </dgm:t>
    </dgm:pt>
    <dgm:pt modelId="{1A69D59D-EDBE-448A-A4FF-4E54801A9593}" type="parTrans" cxnId="{B1C76CCA-0344-479C-887F-E14F636D3B66}">
      <dgm:prSet/>
      <dgm:spPr/>
      <dgm:t>
        <a:bodyPr/>
        <a:lstStyle/>
        <a:p>
          <a:endParaRPr lang="en-US"/>
        </a:p>
      </dgm:t>
    </dgm:pt>
    <dgm:pt modelId="{0B97AC9A-F264-4C08-AF49-928BC99BA2B7}" type="sibTrans" cxnId="{B1C76CCA-0344-479C-887F-E14F636D3B66}">
      <dgm:prSet/>
      <dgm:spPr/>
      <dgm:t>
        <a:bodyPr/>
        <a:lstStyle/>
        <a:p>
          <a:endParaRPr lang="en-US"/>
        </a:p>
      </dgm:t>
    </dgm:pt>
    <dgm:pt modelId="{4E2E7930-39D8-498D-8AA5-485DBA9CDEC5}" type="pres">
      <dgm:prSet presAssocID="{96E34FF6-9790-458A-96C1-11758352F28F}" presName="diagram" presStyleCnt="0">
        <dgm:presLayoutVars>
          <dgm:dir/>
          <dgm:resizeHandles val="exact"/>
        </dgm:presLayoutVars>
      </dgm:prSet>
      <dgm:spPr/>
    </dgm:pt>
    <dgm:pt modelId="{C85DF9A0-5902-4828-B296-B1D9ECE2851B}" type="pres">
      <dgm:prSet presAssocID="{81444CEE-7537-458E-984B-8E5303A7D95C}" presName="node" presStyleLbl="node1" presStyleIdx="0" presStyleCnt="5">
        <dgm:presLayoutVars>
          <dgm:bulletEnabled val="1"/>
        </dgm:presLayoutVars>
      </dgm:prSet>
      <dgm:spPr/>
    </dgm:pt>
    <dgm:pt modelId="{C03D9FFD-4483-4643-994B-977D61E1481F}" type="pres">
      <dgm:prSet presAssocID="{6CBF3830-A380-42B4-A4EA-10D0959AF63C}" presName="sibTrans" presStyleCnt="0"/>
      <dgm:spPr/>
    </dgm:pt>
    <dgm:pt modelId="{29B29339-98E5-418E-9B33-B17162C2973A}" type="pres">
      <dgm:prSet presAssocID="{95280B26-58F4-469D-8610-805F0F9BE73D}" presName="node" presStyleLbl="node1" presStyleIdx="1" presStyleCnt="5">
        <dgm:presLayoutVars>
          <dgm:bulletEnabled val="1"/>
        </dgm:presLayoutVars>
      </dgm:prSet>
      <dgm:spPr/>
    </dgm:pt>
    <dgm:pt modelId="{E994B9B7-3324-4A2E-A030-8E31FF1FA89E}" type="pres">
      <dgm:prSet presAssocID="{397BB8F0-44BA-464B-8BEB-05AA3B2F8FA6}" presName="sibTrans" presStyleCnt="0"/>
      <dgm:spPr/>
    </dgm:pt>
    <dgm:pt modelId="{E991B0A9-A3EB-4317-8626-908C6FE22E35}" type="pres">
      <dgm:prSet presAssocID="{E3C48877-B434-475B-A19C-0ACBE8F4AB71}" presName="node" presStyleLbl="node1" presStyleIdx="2" presStyleCnt="5">
        <dgm:presLayoutVars>
          <dgm:bulletEnabled val="1"/>
        </dgm:presLayoutVars>
      </dgm:prSet>
      <dgm:spPr/>
    </dgm:pt>
    <dgm:pt modelId="{D6BE6A00-D3A4-40AC-BA47-BA0B6A2952DC}" type="pres">
      <dgm:prSet presAssocID="{64DC976E-69BE-4A1B-923F-12D1DB8EB44D}" presName="sibTrans" presStyleCnt="0"/>
      <dgm:spPr/>
    </dgm:pt>
    <dgm:pt modelId="{A1812F56-061A-4584-B700-B27A93166A8A}" type="pres">
      <dgm:prSet presAssocID="{51F8FC30-C6FC-4818-A8CC-D94364428B36}" presName="node" presStyleLbl="node1" presStyleIdx="3" presStyleCnt="5">
        <dgm:presLayoutVars>
          <dgm:bulletEnabled val="1"/>
        </dgm:presLayoutVars>
      </dgm:prSet>
      <dgm:spPr/>
    </dgm:pt>
    <dgm:pt modelId="{929F57A2-CA16-40ED-AECE-1F9D6B194A94}" type="pres">
      <dgm:prSet presAssocID="{A6EE7B04-B30B-4AF4-851F-F6819ECEF258}" presName="sibTrans" presStyleCnt="0"/>
      <dgm:spPr/>
    </dgm:pt>
    <dgm:pt modelId="{764AB788-CD2A-47D4-83E3-EFB91292388F}" type="pres">
      <dgm:prSet presAssocID="{EEC808BB-1DCD-464A-B2B1-AA90A96750A9}" presName="node" presStyleLbl="node1" presStyleIdx="4" presStyleCnt="5">
        <dgm:presLayoutVars>
          <dgm:bulletEnabled val="1"/>
        </dgm:presLayoutVars>
      </dgm:prSet>
      <dgm:spPr/>
    </dgm:pt>
  </dgm:ptLst>
  <dgm:cxnLst>
    <dgm:cxn modelId="{6B0F9E1A-170B-4A7B-A883-515D09A17BAA}" srcId="{96E34FF6-9790-458A-96C1-11758352F28F}" destId="{95280B26-58F4-469D-8610-805F0F9BE73D}" srcOrd="1" destOrd="0" parTransId="{DCAB2E40-7C36-488A-A40C-7FAEF59FEC67}" sibTransId="{397BB8F0-44BA-464B-8BEB-05AA3B2F8FA6}"/>
    <dgm:cxn modelId="{B5753123-53B7-41A1-A6BA-297828BD5705}" srcId="{96E34FF6-9790-458A-96C1-11758352F28F}" destId="{51F8FC30-C6FC-4818-A8CC-D94364428B36}" srcOrd="3" destOrd="0" parTransId="{1EBB3DF9-7904-4054-BC88-5731F085B117}" sibTransId="{A6EE7B04-B30B-4AF4-851F-F6819ECEF258}"/>
    <dgm:cxn modelId="{C2791927-D412-446B-9D9B-6E1DC35E168A}" type="presOf" srcId="{51F8FC30-C6FC-4818-A8CC-D94364428B36}" destId="{A1812F56-061A-4584-B700-B27A93166A8A}" srcOrd="0" destOrd="0" presId="urn:microsoft.com/office/officeart/2005/8/layout/default"/>
    <dgm:cxn modelId="{B225D37A-2A10-44CB-874E-38F0607C4978}" type="presOf" srcId="{96E34FF6-9790-458A-96C1-11758352F28F}" destId="{4E2E7930-39D8-498D-8AA5-485DBA9CDEC5}" srcOrd="0" destOrd="0" presId="urn:microsoft.com/office/officeart/2005/8/layout/default"/>
    <dgm:cxn modelId="{FCEED17C-1065-4B00-AF81-9578AACD711C}" srcId="{96E34FF6-9790-458A-96C1-11758352F28F}" destId="{81444CEE-7537-458E-984B-8E5303A7D95C}" srcOrd="0" destOrd="0" parTransId="{557C8D7B-1423-4D69-B193-EC9BE3296C17}" sibTransId="{6CBF3830-A380-42B4-A4EA-10D0959AF63C}"/>
    <dgm:cxn modelId="{AE07D2AF-4C40-45C4-AEBC-663A3BBAC64D}" srcId="{96E34FF6-9790-458A-96C1-11758352F28F}" destId="{E3C48877-B434-475B-A19C-0ACBE8F4AB71}" srcOrd="2" destOrd="0" parTransId="{DD180F90-4AB3-4798-B75A-62E239A47066}" sibTransId="{64DC976E-69BE-4A1B-923F-12D1DB8EB44D}"/>
    <dgm:cxn modelId="{E5707AB0-5F94-4988-827A-931C9BFBD79B}" type="presOf" srcId="{EEC808BB-1DCD-464A-B2B1-AA90A96750A9}" destId="{764AB788-CD2A-47D4-83E3-EFB91292388F}" srcOrd="0" destOrd="0" presId="urn:microsoft.com/office/officeart/2005/8/layout/default"/>
    <dgm:cxn modelId="{B1C76CCA-0344-479C-887F-E14F636D3B66}" srcId="{96E34FF6-9790-458A-96C1-11758352F28F}" destId="{EEC808BB-1DCD-464A-B2B1-AA90A96750A9}" srcOrd="4" destOrd="0" parTransId="{1A69D59D-EDBE-448A-A4FF-4E54801A9593}" sibTransId="{0B97AC9A-F264-4C08-AF49-928BC99BA2B7}"/>
    <dgm:cxn modelId="{0F861CD2-02C3-4115-AFCE-7043CDA63CE7}" type="presOf" srcId="{81444CEE-7537-458E-984B-8E5303A7D95C}" destId="{C85DF9A0-5902-4828-B296-B1D9ECE2851B}" srcOrd="0" destOrd="0" presId="urn:microsoft.com/office/officeart/2005/8/layout/default"/>
    <dgm:cxn modelId="{BAC873E9-49D9-4D3D-A1DE-FC6FFEF04CE7}" type="presOf" srcId="{E3C48877-B434-475B-A19C-0ACBE8F4AB71}" destId="{E991B0A9-A3EB-4317-8626-908C6FE22E35}" srcOrd="0" destOrd="0" presId="urn:microsoft.com/office/officeart/2005/8/layout/default"/>
    <dgm:cxn modelId="{4AD9C7FC-EE52-41D7-8132-2BD6CD45077C}" type="presOf" srcId="{95280B26-58F4-469D-8610-805F0F9BE73D}" destId="{29B29339-98E5-418E-9B33-B17162C2973A}" srcOrd="0" destOrd="0" presId="urn:microsoft.com/office/officeart/2005/8/layout/default"/>
    <dgm:cxn modelId="{88D50D16-273B-4691-A22B-3FFFAE43A706}" type="presParOf" srcId="{4E2E7930-39D8-498D-8AA5-485DBA9CDEC5}" destId="{C85DF9A0-5902-4828-B296-B1D9ECE2851B}" srcOrd="0" destOrd="0" presId="urn:microsoft.com/office/officeart/2005/8/layout/default"/>
    <dgm:cxn modelId="{0B53425A-7CAF-458A-BCD3-549CE4A9FFEF}" type="presParOf" srcId="{4E2E7930-39D8-498D-8AA5-485DBA9CDEC5}" destId="{C03D9FFD-4483-4643-994B-977D61E1481F}" srcOrd="1" destOrd="0" presId="urn:microsoft.com/office/officeart/2005/8/layout/default"/>
    <dgm:cxn modelId="{9A461BDF-FB8B-48C9-8B1F-6CE1DF2993C6}" type="presParOf" srcId="{4E2E7930-39D8-498D-8AA5-485DBA9CDEC5}" destId="{29B29339-98E5-418E-9B33-B17162C2973A}" srcOrd="2" destOrd="0" presId="urn:microsoft.com/office/officeart/2005/8/layout/default"/>
    <dgm:cxn modelId="{0A9302F5-A666-4494-8923-5146B404E702}" type="presParOf" srcId="{4E2E7930-39D8-498D-8AA5-485DBA9CDEC5}" destId="{E994B9B7-3324-4A2E-A030-8E31FF1FA89E}" srcOrd="3" destOrd="0" presId="urn:microsoft.com/office/officeart/2005/8/layout/default"/>
    <dgm:cxn modelId="{EBDB6761-E801-4A9B-BA6F-CB5FFCAAE245}" type="presParOf" srcId="{4E2E7930-39D8-498D-8AA5-485DBA9CDEC5}" destId="{E991B0A9-A3EB-4317-8626-908C6FE22E35}" srcOrd="4" destOrd="0" presId="urn:microsoft.com/office/officeart/2005/8/layout/default"/>
    <dgm:cxn modelId="{D345A1E6-7815-4D99-B5B4-19F795B3BC8D}" type="presParOf" srcId="{4E2E7930-39D8-498D-8AA5-485DBA9CDEC5}" destId="{D6BE6A00-D3A4-40AC-BA47-BA0B6A2952DC}" srcOrd="5" destOrd="0" presId="urn:microsoft.com/office/officeart/2005/8/layout/default"/>
    <dgm:cxn modelId="{F7380AA8-975E-41B0-93E8-0002032C0BB9}" type="presParOf" srcId="{4E2E7930-39D8-498D-8AA5-485DBA9CDEC5}" destId="{A1812F56-061A-4584-B700-B27A93166A8A}" srcOrd="6" destOrd="0" presId="urn:microsoft.com/office/officeart/2005/8/layout/default"/>
    <dgm:cxn modelId="{B0099121-16EE-48DA-B9D1-21D55D6E63E7}" type="presParOf" srcId="{4E2E7930-39D8-498D-8AA5-485DBA9CDEC5}" destId="{929F57A2-CA16-40ED-AECE-1F9D6B194A94}" srcOrd="7" destOrd="0" presId="urn:microsoft.com/office/officeart/2005/8/layout/default"/>
    <dgm:cxn modelId="{6F94E6FE-A62D-49E8-920F-612022B90B2C}" type="presParOf" srcId="{4E2E7930-39D8-498D-8AA5-485DBA9CDEC5}" destId="{764AB788-CD2A-47D4-83E3-EFB91292388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785427D-4EEE-425A-B751-1B776D627D56}"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99A3B49B-EADB-4731-B8BF-2A1E4C2115F7}">
      <dgm:prSet/>
      <dgm:spPr/>
      <dgm:t>
        <a:bodyPr/>
        <a:lstStyle/>
        <a:p>
          <a:r>
            <a:rPr lang="en-GB"/>
            <a:t>What type of article is it? </a:t>
          </a:r>
          <a:endParaRPr lang="en-US"/>
        </a:p>
      </dgm:t>
    </dgm:pt>
    <dgm:pt modelId="{33C1042E-762B-4130-9A30-D09F7F13B1B2}" type="parTrans" cxnId="{09F3CB6E-611C-44F5-A356-7913338A0F7C}">
      <dgm:prSet/>
      <dgm:spPr/>
      <dgm:t>
        <a:bodyPr/>
        <a:lstStyle/>
        <a:p>
          <a:endParaRPr lang="en-US"/>
        </a:p>
      </dgm:t>
    </dgm:pt>
    <dgm:pt modelId="{E3C971AB-04E9-42A6-9250-E7CD97238D76}" type="sibTrans" cxnId="{09F3CB6E-611C-44F5-A356-7913338A0F7C}">
      <dgm:prSet/>
      <dgm:spPr/>
      <dgm:t>
        <a:bodyPr/>
        <a:lstStyle/>
        <a:p>
          <a:endParaRPr lang="en-US"/>
        </a:p>
      </dgm:t>
    </dgm:pt>
    <dgm:pt modelId="{CB6CEE79-9AB8-4871-8258-A54ADF35F8E2}">
      <dgm:prSet/>
      <dgm:spPr/>
      <dgm:t>
        <a:bodyPr/>
        <a:lstStyle/>
        <a:p>
          <a:r>
            <a:rPr lang="en-GB"/>
            <a:t>Research paper? </a:t>
          </a:r>
          <a:endParaRPr lang="en-US"/>
        </a:p>
      </dgm:t>
    </dgm:pt>
    <dgm:pt modelId="{A1D76A9E-0DB6-4783-BE4E-3005F48BBDFB}" type="parTrans" cxnId="{E394B492-954C-4251-BF1F-0F0817E65396}">
      <dgm:prSet/>
      <dgm:spPr/>
      <dgm:t>
        <a:bodyPr/>
        <a:lstStyle/>
        <a:p>
          <a:endParaRPr lang="en-US"/>
        </a:p>
      </dgm:t>
    </dgm:pt>
    <dgm:pt modelId="{F411358E-E20B-4CF7-8353-7B458F30EF0A}" type="sibTrans" cxnId="{E394B492-954C-4251-BF1F-0F0817E65396}">
      <dgm:prSet/>
      <dgm:spPr/>
      <dgm:t>
        <a:bodyPr/>
        <a:lstStyle/>
        <a:p>
          <a:endParaRPr lang="en-US"/>
        </a:p>
      </dgm:t>
    </dgm:pt>
    <dgm:pt modelId="{7BCB79CF-667B-4120-8929-CDC022627AF4}">
      <dgm:prSet/>
      <dgm:spPr/>
      <dgm:t>
        <a:bodyPr/>
        <a:lstStyle/>
        <a:p>
          <a:r>
            <a:rPr lang="en-GB"/>
            <a:t>Research study? </a:t>
          </a:r>
          <a:endParaRPr lang="en-US"/>
        </a:p>
      </dgm:t>
    </dgm:pt>
    <dgm:pt modelId="{97F30B69-16B0-4B51-BDBF-97FF54C6C046}" type="parTrans" cxnId="{F8170749-AAE4-4317-8DAB-BC3ED8CE9883}">
      <dgm:prSet/>
      <dgm:spPr/>
      <dgm:t>
        <a:bodyPr/>
        <a:lstStyle/>
        <a:p>
          <a:endParaRPr lang="en-US"/>
        </a:p>
      </dgm:t>
    </dgm:pt>
    <dgm:pt modelId="{5B6CAA93-C6F9-494D-BA8B-BAB645C2CFFF}" type="sibTrans" cxnId="{F8170749-AAE4-4317-8DAB-BC3ED8CE9883}">
      <dgm:prSet/>
      <dgm:spPr/>
      <dgm:t>
        <a:bodyPr/>
        <a:lstStyle/>
        <a:p>
          <a:endParaRPr lang="en-US"/>
        </a:p>
      </dgm:t>
    </dgm:pt>
    <dgm:pt modelId="{CE696BC2-FD6F-43CA-9DDE-925EB29A1B21}">
      <dgm:prSet/>
      <dgm:spPr/>
      <dgm:t>
        <a:bodyPr/>
        <a:lstStyle/>
        <a:p>
          <a:r>
            <a:rPr lang="en-GB"/>
            <a:t>Systematic review? </a:t>
          </a:r>
          <a:endParaRPr lang="en-US"/>
        </a:p>
      </dgm:t>
    </dgm:pt>
    <dgm:pt modelId="{F13CF54B-4788-4032-BBE7-7646FCF85E47}" type="parTrans" cxnId="{2ADC497B-76DD-4BD9-9EAC-6E5E7278705D}">
      <dgm:prSet/>
      <dgm:spPr/>
      <dgm:t>
        <a:bodyPr/>
        <a:lstStyle/>
        <a:p>
          <a:endParaRPr lang="en-US"/>
        </a:p>
      </dgm:t>
    </dgm:pt>
    <dgm:pt modelId="{A6B54A19-55BA-4A87-A9B0-4531DC35C3FE}" type="sibTrans" cxnId="{2ADC497B-76DD-4BD9-9EAC-6E5E7278705D}">
      <dgm:prSet/>
      <dgm:spPr/>
      <dgm:t>
        <a:bodyPr/>
        <a:lstStyle/>
        <a:p>
          <a:endParaRPr lang="en-US"/>
        </a:p>
      </dgm:t>
    </dgm:pt>
    <dgm:pt modelId="{EF982CCD-236A-45E4-B34C-C3AF4E1AADDF}">
      <dgm:prSet/>
      <dgm:spPr/>
      <dgm:t>
        <a:bodyPr/>
        <a:lstStyle/>
        <a:p>
          <a:r>
            <a:rPr lang="en-GB"/>
            <a:t>Meta analysis?</a:t>
          </a:r>
          <a:endParaRPr lang="en-US"/>
        </a:p>
      </dgm:t>
    </dgm:pt>
    <dgm:pt modelId="{7D036998-76CD-4709-8213-DACCF0789547}" type="parTrans" cxnId="{6346F3EC-72EC-488A-AEBF-A9CDEA1C187D}">
      <dgm:prSet/>
      <dgm:spPr/>
      <dgm:t>
        <a:bodyPr/>
        <a:lstStyle/>
        <a:p>
          <a:endParaRPr lang="en-US"/>
        </a:p>
      </dgm:t>
    </dgm:pt>
    <dgm:pt modelId="{567FE59C-38E6-4FB3-85C6-81F363FC89BC}" type="sibTrans" cxnId="{6346F3EC-72EC-488A-AEBF-A9CDEA1C187D}">
      <dgm:prSet/>
      <dgm:spPr/>
      <dgm:t>
        <a:bodyPr/>
        <a:lstStyle/>
        <a:p>
          <a:endParaRPr lang="en-US"/>
        </a:p>
      </dgm:t>
    </dgm:pt>
    <dgm:pt modelId="{EB0650A9-AF2C-4CE3-BA09-CAF6C838AA4A}">
      <dgm:prSet/>
      <dgm:spPr/>
      <dgm:t>
        <a:bodyPr/>
        <a:lstStyle/>
        <a:p>
          <a:r>
            <a:rPr lang="en-GB"/>
            <a:t>Position piece?</a:t>
          </a:r>
          <a:endParaRPr lang="en-US"/>
        </a:p>
      </dgm:t>
    </dgm:pt>
    <dgm:pt modelId="{ECDA3E33-84DD-4276-B38B-81A48645248F}" type="parTrans" cxnId="{3FC2FCB8-9D30-4005-B52D-4CBEA8AF08DA}">
      <dgm:prSet/>
      <dgm:spPr/>
      <dgm:t>
        <a:bodyPr/>
        <a:lstStyle/>
        <a:p>
          <a:endParaRPr lang="en-US"/>
        </a:p>
      </dgm:t>
    </dgm:pt>
    <dgm:pt modelId="{22DF7854-932C-4444-B451-9CC167E4C7FE}" type="sibTrans" cxnId="{3FC2FCB8-9D30-4005-B52D-4CBEA8AF08DA}">
      <dgm:prSet/>
      <dgm:spPr/>
      <dgm:t>
        <a:bodyPr/>
        <a:lstStyle/>
        <a:p>
          <a:endParaRPr lang="en-US"/>
        </a:p>
      </dgm:t>
    </dgm:pt>
    <dgm:pt modelId="{B999068F-5FA9-434C-B4C9-12BDEB488FA0}">
      <dgm:prSet/>
      <dgm:spPr/>
      <dgm:t>
        <a:bodyPr/>
        <a:lstStyle/>
        <a:p>
          <a:r>
            <a:rPr lang="en-GB"/>
            <a:t>Policy document? </a:t>
          </a:r>
          <a:endParaRPr lang="en-US"/>
        </a:p>
      </dgm:t>
    </dgm:pt>
    <dgm:pt modelId="{3EDB2D6C-174C-46DA-9DA4-EEB0283A5F44}" type="parTrans" cxnId="{B641CED6-05F8-41B2-96F9-47ABA175E37F}">
      <dgm:prSet/>
      <dgm:spPr/>
      <dgm:t>
        <a:bodyPr/>
        <a:lstStyle/>
        <a:p>
          <a:endParaRPr lang="en-US"/>
        </a:p>
      </dgm:t>
    </dgm:pt>
    <dgm:pt modelId="{F172D06B-6DC4-42A5-97C8-8FADEAA6BA0D}" type="sibTrans" cxnId="{B641CED6-05F8-41B2-96F9-47ABA175E37F}">
      <dgm:prSet/>
      <dgm:spPr/>
      <dgm:t>
        <a:bodyPr/>
        <a:lstStyle/>
        <a:p>
          <a:endParaRPr lang="en-US"/>
        </a:p>
      </dgm:t>
    </dgm:pt>
    <dgm:pt modelId="{87BC5759-0DEA-48AE-884E-0A43A00221F3}">
      <dgm:prSet/>
      <dgm:spPr/>
      <dgm:t>
        <a:bodyPr/>
        <a:lstStyle/>
        <a:p>
          <a:r>
            <a:rPr lang="en-GB"/>
            <a:t>Editorial? </a:t>
          </a:r>
          <a:endParaRPr lang="en-US"/>
        </a:p>
      </dgm:t>
    </dgm:pt>
    <dgm:pt modelId="{7A5F8B7E-4D25-49D4-A53C-A47A843B0E86}" type="parTrans" cxnId="{BF4F05A2-2DDB-46D0-A2D6-5707F1A679E1}">
      <dgm:prSet/>
      <dgm:spPr/>
      <dgm:t>
        <a:bodyPr/>
        <a:lstStyle/>
        <a:p>
          <a:endParaRPr lang="en-US"/>
        </a:p>
      </dgm:t>
    </dgm:pt>
    <dgm:pt modelId="{85174FB2-6B84-4DAD-A061-B7FF5512F721}" type="sibTrans" cxnId="{BF4F05A2-2DDB-46D0-A2D6-5707F1A679E1}">
      <dgm:prSet/>
      <dgm:spPr/>
      <dgm:t>
        <a:bodyPr/>
        <a:lstStyle/>
        <a:p>
          <a:endParaRPr lang="en-US"/>
        </a:p>
      </dgm:t>
    </dgm:pt>
    <dgm:pt modelId="{D915D040-28A7-42CD-97AA-3EC9E342D0ED}">
      <dgm:prSet/>
      <dgm:spPr/>
      <dgm:t>
        <a:bodyPr/>
        <a:lstStyle/>
        <a:p>
          <a:r>
            <a:rPr lang="en-GB"/>
            <a:t>Blog? </a:t>
          </a:r>
          <a:endParaRPr lang="en-US"/>
        </a:p>
      </dgm:t>
    </dgm:pt>
    <dgm:pt modelId="{469EC8F2-4933-434A-8B03-2A76BB7B1368}" type="parTrans" cxnId="{B2167F86-15FB-4E66-9D49-EC814916B3B8}">
      <dgm:prSet/>
      <dgm:spPr/>
      <dgm:t>
        <a:bodyPr/>
        <a:lstStyle/>
        <a:p>
          <a:endParaRPr lang="en-US"/>
        </a:p>
      </dgm:t>
    </dgm:pt>
    <dgm:pt modelId="{935BEC3A-29C9-416F-8518-C35FD8E0B5C4}" type="sibTrans" cxnId="{B2167F86-15FB-4E66-9D49-EC814916B3B8}">
      <dgm:prSet/>
      <dgm:spPr/>
      <dgm:t>
        <a:bodyPr/>
        <a:lstStyle/>
        <a:p>
          <a:endParaRPr lang="en-US"/>
        </a:p>
      </dgm:t>
    </dgm:pt>
    <dgm:pt modelId="{E28F6313-9AFF-4D4A-8AC9-42B4E52BAC4F}" type="pres">
      <dgm:prSet presAssocID="{F785427D-4EEE-425A-B751-1B776D627D56}" presName="diagram" presStyleCnt="0">
        <dgm:presLayoutVars>
          <dgm:dir/>
          <dgm:resizeHandles val="exact"/>
        </dgm:presLayoutVars>
      </dgm:prSet>
      <dgm:spPr/>
    </dgm:pt>
    <dgm:pt modelId="{22DD6863-1738-434C-BDE2-258AE37A7144}" type="pres">
      <dgm:prSet presAssocID="{99A3B49B-EADB-4731-B8BF-2A1E4C2115F7}" presName="node" presStyleLbl="node1" presStyleIdx="0" presStyleCnt="6">
        <dgm:presLayoutVars>
          <dgm:bulletEnabled val="1"/>
        </dgm:presLayoutVars>
      </dgm:prSet>
      <dgm:spPr/>
    </dgm:pt>
    <dgm:pt modelId="{3D8D5F00-D79B-4F01-AB2D-658668D04B2C}" type="pres">
      <dgm:prSet presAssocID="{E3C971AB-04E9-42A6-9250-E7CD97238D76}" presName="sibTrans" presStyleCnt="0"/>
      <dgm:spPr/>
    </dgm:pt>
    <dgm:pt modelId="{7C5AC9CE-6CCD-4397-AD37-B1D81FB3FCB0}" type="pres">
      <dgm:prSet presAssocID="{CB6CEE79-9AB8-4871-8258-A54ADF35F8E2}" presName="node" presStyleLbl="node1" presStyleIdx="1" presStyleCnt="6">
        <dgm:presLayoutVars>
          <dgm:bulletEnabled val="1"/>
        </dgm:presLayoutVars>
      </dgm:prSet>
      <dgm:spPr/>
    </dgm:pt>
    <dgm:pt modelId="{7C497FBD-F547-4E30-B234-999486A15DC6}" type="pres">
      <dgm:prSet presAssocID="{F411358E-E20B-4CF7-8353-7B458F30EF0A}" presName="sibTrans" presStyleCnt="0"/>
      <dgm:spPr/>
    </dgm:pt>
    <dgm:pt modelId="{B8766BE1-73BE-4292-956B-6172F40BE3FB}" type="pres">
      <dgm:prSet presAssocID="{EB0650A9-AF2C-4CE3-BA09-CAF6C838AA4A}" presName="node" presStyleLbl="node1" presStyleIdx="2" presStyleCnt="6">
        <dgm:presLayoutVars>
          <dgm:bulletEnabled val="1"/>
        </dgm:presLayoutVars>
      </dgm:prSet>
      <dgm:spPr/>
    </dgm:pt>
    <dgm:pt modelId="{439D51D7-AFAA-4465-90BC-0C4BB14E07A7}" type="pres">
      <dgm:prSet presAssocID="{22DF7854-932C-4444-B451-9CC167E4C7FE}" presName="sibTrans" presStyleCnt="0"/>
      <dgm:spPr/>
    </dgm:pt>
    <dgm:pt modelId="{D3CC5ED2-0462-41C7-8527-54A2A9384AA6}" type="pres">
      <dgm:prSet presAssocID="{B999068F-5FA9-434C-B4C9-12BDEB488FA0}" presName="node" presStyleLbl="node1" presStyleIdx="3" presStyleCnt="6">
        <dgm:presLayoutVars>
          <dgm:bulletEnabled val="1"/>
        </dgm:presLayoutVars>
      </dgm:prSet>
      <dgm:spPr/>
    </dgm:pt>
    <dgm:pt modelId="{689442F0-B9E2-4ECA-A572-E76A8E0F8074}" type="pres">
      <dgm:prSet presAssocID="{F172D06B-6DC4-42A5-97C8-8FADEAA6BA0D}" presName="sibTrans" presStyleCnt="0"/>
      <dgm:spPr/>
    </dgm:pt>
    <dgm:pt modelId="{CEDA0258-829D-429F-AFA0-974B4B408713}" type="pres">
      <dgm:prSet presAssocID="{87BC5759-0DEA-48AE-884E-0A43A00221F3}" presName="node" presStyleLbl="node1" presStyleIdx="4" presStyleCnt="6">
        <dgm:presLayoutVars>
          <dgm:bulletEnabled val="1"/>
        </dgm:presLayoutVars>
      </dgm:prSet>
      <dgm:spPr/>
    </dgm:pt>
    <dgm:pt modelId="{247BE8BF-0CF3-42A7-8303-E51F0D400C92}" type="pres">
      <dgm:prSet presAssocID="{85174FB2-6B84-4DAD-A061-B7FF5512F721}" presName="sibTrans" presStyleCnt="0"/>
      <dgm:spPr/>
    </dgm:pt>
    <dgm:pt modelId="{C5DAE1CF-1DD5-4E24-B9C5-EE3524E81638}" type="pres">
      <dgm:prSet presAssocID="{D915D040-28A7-42CD-97AA-3EC9E342D0ED}" presName="node" presStyleLbl="node1" presStyleIdx="5" presStyleCnt="6">
        <dgm:presLayoutVars>
          <dgm:bulletEnabled val="1"/>
        </dgm:presLayoutVars>
      </dgm:prSet>
      <dgm:spPr/>
    </dgm:pt>
  </dgm:ptLst>
  <dgm:cxnLst>
    <dgm:cxn modelId="{DFAD0006-57B8-4781-9AEA-C735ECB368A6}" type="presOf" srcId="{EB0650A9-AF2C-4CE3-BA09-CAF6C838AA4A}" destId="{B8766BE1-73BE-4292-956B-6172F40BE3FB}" srcOrd="0" destOrd="0" presId="urn:microsoft.com/office/officeart/2005/8/layout/default"/>
    <dgm:cxn modelId="{C845A616-3C20-478C-B01F-846DB876C4A8}" type="presOf" srcId="{87BC5759-0DEA-48AE-884E-0A43A00221F3}" destId="{CEDA0258-829D-429F-AFA0-974B4B408713}" srcOrd="0" destOrd="0" presId="urn:microsoft.com/office/officeart/2005/8/layout/default"/>
    <dgm:cxn modelId="{FFA1CE2F-F77E-427B-82D4-16FAFA322E33}" type="presOf" srcId="{CE696BC2-FD6F-43CA-9DDE-925EB29A1B21}" destId="{7C5AC9CE-6CCD-4397-AD37-B1D81FB3FCB0}" srcOrd="0" destOrd="2" presId="urn:microsoft.com/office/officeart/2005/8/layout/default"/>
    <dgm:cxn modelId="{65BC3033-3639-497A-BF2D-D184ECBC4686}" type="presOf" srcId="{D915D040-28A7-42CD-97AA-3EC9E342D0ED}" destId="{C5DAE1CF-1DD5-4E24-B9C5-EE3524E81638}" srcOrd="0" destOrd="0" presId="urn:microsoft.com/office/officeart/2005/8/layout/default"/>
    <dgm:cxn modelId="{06CB075F-F359-4A5F-B3B7-EB48263EB130}" type="presOf" srcId="{B999068F-5FA9-434C-B4C9-12BDEB488FA0}" destId="{D3CC5ED2-0462-41C7-8527-54A2A9384AA6}" srcOrd="0" destOrd="0" presId="urn:microsoft.com/office/officeart/2005/8/layout/default"/>
    <dgm:cxn modelId="{F8170749-AAE4-4317-8DAB-BC3ED8CE9883}" srcId="{CB6CEE79-9AB8-4871-8258-A54ADF35F8E2}" destId="{7BCB79CF-667B-4120-8929-CDC022627AF4}" srcOrd="0" destOrd="0" parTransId="{97F30B69-16B0-4B51-BDBF-97FF54C6C046}" sibTransId="{5B6CAA93-C6F9-494D-BA8B-BAB645C2CFFF}"/>
    <dgm:cxn modelId="{09F3CB6E-611C-44F5-A356-7913338A0F7C}" srcId="{F785427D-4EEE-425A-B751-1B776D627D56}" destId="{99A3B49B-EADB-4731-B8BF-2A1E4C2115F7}" srcOrd="0" destOrd="0" parTransId="{33C1042E-762B-4130-9A30-D09F7F13B1B2}" sibTransId="{E3C971AB-04E9-42A6-9250-E7CD97238D76}"/>
    <dgm:cxn modelId="{2ADC497B-76DD-4BD9-9EAC-6E5E7278705D}" srcId="{CB6CEE79-9AB8-4871-8258-A54ADF35F8E2}" destId="{CE696BC2-FD6F-43CA-9DDE-925EB29A1B21}" srcOrd="1" destOrd="0" parTransId="{F13CF54B-4788-4032-BBE7-7646FCF85E47}" sibTransId="{A6B54A19-55BA-4A87-A9B0-4531DC35C3FE}"/>
    <dgm:cxn modelId="{9DC5FA7B-19BC-4BAE-BE66-7AEEAD9F0BD7}" type="presOf" srcId="{F785427D-4EEE-425A-B751-1B776D627D56}" destId="{E28F6313-9AFF-4D4A-8AC9-42B4E52BAC4F}" srcOrd="0" destOrd="0" presId="urn:microsoft.com/office/officeart/2005/8/layout/default"/>
    <dgm:cxn modelId="{BF49DE7E-8B5E-4BDD-B1F7-1D264076C9EF}" type="presOf" srcId="{7BCB79CF-667B-4120-8929-CDC022627AF4}" destId="{7C5AC9CE-6CCD-4397-AD37-B1D81FB3FCB0}" srcOrd="0" destOrd="1" presId="urn:microsoft.com/office/officeart/2005/8/layout/default"/>
    <dgm:cxn modelId="{B2167F86-15FB-4E66-9D49-EC814916B3B8}" srcId="{F785427D-4EEE-425A-B751-1B776D627D56}" destId="{D915D040-28A7-42CD-97AA-3EC9E342D0ED}" srcOrd="5" destOrd="0" parTransId="{469EC8F2-4933-434A-8B03-2A76BB7B1368}" sibTransId="{935BEC3A-29C9-416F-8518-C35FD8E0B5C4}"/>
    <dgm:cxn modelId="{E394B492-954C-4251-BF1F-0F0817E65396}" srcId="{F785427D-4EEE-425A-B751-1B776D627D56}" destId="{CB6CEE79-9AB8-4871-8258-A54ADF35F8E2}" srcOrd="1" destOrd="0" parTransId="{A1D76A9E-0DB6-4783-BE4E-3005F48BBDFB}" sibTransId="{F411358E-E20B-4CF7-8353-7B458F30EF0A}"/>
    <dgm:cxn modelId="{BF4F05A2-2DDB-46D0-A2D6-5707F1A679E1}" srcId="{F785427D-4EEE-425A-B751-1B776D627D56}" destId="{87BC5759-0DEA-48AE-884E-0A43A00221F3}" srcOrd="4" destOrd="0" parTransId="{7A5F8B7E-4D25-49D4-A53C-A47A843B0E86}" sibTransId="{85174FB2-6B84-4DAD-A061-B7FF5512F721}"/>
    <dgm:cxn modelId="{D4E80DA3-3B30-47A8-8A1F-254A56A9011A}" type="presOf" srcId="{CB6CEE79-9AB8-4871-8258-A54ADF35F8E2}" destId="{7C5AC9CE-6CCD-4397-AD37-B1D81FB3FCB0}" srcOrd="0" destOrd="0" presId="urn:microsoft.com/office/officeart/2005/8/layout/default"/>
    <dgm:cxn modelId="{3FC2FCB8-9D30-4005-B52D-4CBEA8AF08DA}" srcId="{F785427D-4EEE-425A-B751-1B776D627D56}" destId="{EB0650A9-AF2C-4CE3-BA09-CAF6C838AA4A}" srcOrd="2" destOrd="0" parTransId="{ECDA3E33-84DD-4276-B38B-81A48645248F}" sibTransId="{22DF7854-932C-4444-B451-9CC167E4C7FE}"/>
    <dgm:cxn modelId="{B641CED6-05F8-41B2-96F9-47ABA175E37F}" srcId="{F785427D-4EEE-425A-B751-1B776D627D56}" destId="{B999068F-5FA9-434C-B4C9-12BDEB488FA0}" srcOrd="3" destOrd="0" parTransId="{3EDB2D6C-174C-46DA-9DA4-EEB0283A5F44}" sibTransId="{F172D06B-6DC4-42A5-97C8-8FADEAA6BA0D}"/>
    <dgm:cxn modelId="{3185CAE2-6E24-4F89-8945-76431E44D82A}" type="presOf" srcId="{99A3B49B-EADB-4731-B8BF-2A1E4C2115F7}" destId="{22DD6863-1738-434C-BDE2-258AE37A7144}" srcOrd="0" destOrd="0" presId="urn:microsoft.com/office/officeart/2005/8/layout/default"/>
    <dgm:cxn modelId="{862F39E7-7990-4EFE-A3B2-8F0BAA30FA69}" type="presOf" srcId="{EF982CCD-236A-45E4-B34C-C3AF4E1AADDF}" destId="{7C5AC9CE-6CCD-4397-AD37-B1D81FB3FCB0}" srcOrd="0" destOrd="3" presId="urn:microsoft.com/office/officeart/2005/8/layout/default"/>
    <dgm:cxn modelId="{6346F3EC-72EC-488A-AEBF-A9CDEA1C187D}" srcId="{CB6CEE79-9AB8-4871-8258-A54ADF35F8E2}" destId="{EF982CCD-236A-45E4-B34C-C3AF4E1AADDF}" srcOrd="2" destOrd="0" parTransId="{7D036998-76CD-4709-8213-DACCF0789547}" sibTransId="{567FE59C-38E6-4FB3-85C6-81F363FC89BC}"/>
    <dgm:cxn modelId="{DC556841-68E5-4A86-B536-7A5EB33E1D5A}" type="presParOf" srcId="{E28F6313-9AFF-4D4A-8AC9-42B4E52BAC4F}" destId="{22DD6863-1738-434C-BDE2-258AE37A7144}" srcOrd="0" destOrd="0" presId="urn:microsoft.com/office/officeart/2005/8/layout/default"/>
    <dgm:cxn modelId="{1F487D36-473E-44DB-8FDA-68A3CF822D19}" type="presParOf" srcId="{E28F6313-9AFF-4D4A-8AC9-42B4E52BAC4F}" destId="{3D8D5F00-D79B-4F01-AB2D-658668D04B2C}" srcOrd="1" destOrd="0" presId="urn:microsoft.com/office/officeart/2005/8/layout/default"/>
    <dgm:cxn modelId="{C48F0303-7455-48F8-AAB2-A4684227A975}" type="presParOf" srcId="{E28F6313-9AFF-4D4A-8AC9-42B4E52BAC4F}" destId="{7C5AC9CE-6CCD-4397-AD37-B1D81FB3FCB0}" srcOrd="2" destOrd="0" presId="urn:microsoft.com/office/officeart/2005/8/layout/default"/>
    <dgm:cxn modelId="{454FB353-C440-48F7-9531-56BFFA69AC54}" type="presParOf" srcId="{E28F6313-9AFF-4D4A-8AC9-42B4E52BAC4F}" destId="{7C497FBD-F547-4E30-B234-999486A15DC6}" srcOrd="3" destOrd="0" presId="urn:microsoft.com/office/officeart/2005/8/layout/default"/>
    <dgm:cxn modelId="{B9747C8C-415D-429C-B30D-B53561B7B810}" type="presParOf" srcId="{E28F6313-9AFF-4D4A-8AC9-42B4E52BAC4F}" destId="{B8766BE1-73BE-4292-956B-6172F40BE3FB}" srcOrd="4" destOrd="0" presId="urn:microsoft.com/office/officeart/2005/8/layout/default"/>
    <dgm:cxn modelId="{8D5A101A-0408-4E61-9245-AE2BAD5E4102}" type="presParOf" srcId="{E28F6313-9AFF-4D4A-8AC9-42B4E52BAC4F}" destId="{439D51D7-AFAA-4465-90BC-0C4BB14E07A7}" srcOrd="5" destOrd="0" presId="urn:microsoft.com/office/officeart/2005/8/layout/default"/>
    <dgm:cxn modelId="{2FA09DE6-334F-42E4-90F9-EF8E356E3C48}" type="presParOf" srcId="{E28F6313-9AFF-4D4A-8AC9-42B4E52BAC4F}" destId="{D3CC5ED2-0462-41C7-8527-54A2A9384AA6}" srcOrd="6" destOrd="0" presId="urn:microsoft.com/office/officeart/2005/8/layout/default"/>
    <dgm:cxn modelId="{ED9C575C-ADC3-48DB-96F5-E15A9267235E}" type="presParOf" srcId="{E28F6313-9AFF-4D4A-8AC9-42B4E52BAC4F}" destId="{689442F0-B9E2-4ECA-A572-E76A8E0F8074}" srcOrd="7" destOrd="0" presId="urn:microsoft.com/office/officeart/2005/8/layout/default"/>
    <dgm:cxn modelId="{058F4665-FCE3-47C4-B25F-01985B5BA219}" type="presParOf" srcId="{E28F6313-9AFF-4D4A-8AC9-42B4E52BAC4F}" destId="{CEDA0258-829D-429F-AFA0-974B4B408713}" srcOrd="8" destOrd="0" presId="urn:microsoft.com/office/officeart/2005/8/layout/default"/>
    <dgm:cxn modelId="{661A1823-D306-4253-8205-F3563A325DBC}" type="presParOf" srcId="{E28F6313-9AFF-4D4A-8AC9-42B4E52BAC4F}" destId="{247BE8BF-0CF3-42A7-8303-E51F0D400C92}" srcOrd="9" destOrd="0" presId="urn:microsoft.com/office/officeart/2005/8/layout/default"/>
    <dgm:cxn modelId="{95EB31C0-208C-48C3-8EF3-CDC1FD304281}" type="presParOf" srcId="{E28F6313-9AFF-4D4A-8AC9-42B4E52BAC4F}" destId="{C5DAE1CF-1DD5-4E24-B9C5-EE3524E8163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BF6C1B3-8950-4BA2-848C-CCE4BB184D31}" type="doc">
      <dgm:prSet loTypeId="urn:microsoft.com/office/officeart/2005/8/layout/vList5" loCatId="list" qsTypeId="urn:microsoft.com/office/officeart/2005/8/quickstyle/simple4" qsCatId="simple" csTypeId="urn:microsoft.com/office/officeart/2005/8/colors/colorful2" csCatId="colorful" phldr="1"/>
      <dgm:spPr/>
      <dgm:t>
        <a:bodyPr/>
        <a:lstStyle/>
        <a:p>
          <a:endParaRPr lang="en-US"/>
        </a:p>
      </dgm:t>
    </dgm:pt>
    <dgm:pt modelId="{FE8BE303-1159-4864-950E-0036A1D7FC36}">
      <dgm:prSet/>
      <dgm:spPr/>
      <dgm:t>
        <a:bodyPr/>
        <a:lstStyle/>
        <a:p>
          <a:r>
            <a:rPr lang="en-GB"/>
            <a:t>Who are the authors?</a:t>
          </a:r>
          <a:endParaRPr lang="en-US"/>
        </a:p>
      </dgm:t>
    </dgm:pt>
    <dgm:pt modelId="{3B334E31-1917-4882-B6F9-78D93CF7E8D5}" type="parTrans" cxnId="{719C516D-0C55-40E2-ADE0-88D714501ED3}">
      <dgm:prSet/>
      <dgm:spPr/>
      <dgm:t>
        <a:bodyPr/>
        <a:lstStyle/>
        <a:p>
          <a:endParaRPr lang="en-US"/>
        </a:p>
      </dgm:t>
    </dgm:pt>
    <dgm:pt modelId="{549CEB1D-DCB9-4ACF-96D8-221D83EA599C}" type="sibTrans" cxnId="{719C516D-0C55-40E2-ADE0-88D714501ED3}">
      <dgm:prSet/>
      <dgm:spPr/>
      <dgm:t>
        <a:bodyPr/>
        <a:lstStyle/>
        <a:p>
          <a:endParaRPr lang="en-US"/>
        </a:p>
      </dgm:t>
    </dgm:pt>
    <dgm:pt modelId="{2D13DA7F-6715-4FC9-B8CD-AB3DB0576EFB}">
      <dgm:prSet/>
      <dgm:spPr/>
      <dgm:t>
        <a:bodyPr/>
        <a:lstStyle/>
        <a:p>
          <a:r>
            <a:rPr lang="en-GB"/>
            <a:t>Where are they from? </a:t>
          </a:r>
          <a:endParaRPr lang="en-US"/>
        </a:p>
      </dgm:t>
    </dgm:pt>
    <dgm:pt modelId="{B39D25B6-6382-4352-82F8-9EBEDF6E33C7}" type="parTrans" cxnId="{A293F7C3-324A-41C1-A4D2-D4E92A5B224D}">
      <dgm:prSet/>
      <dgm:spPr/>
      <dgm:t>
        <a:bodyPr/>
        <a:lstStyle/>
        <a:p>
          <a:endParaRPr lang="en-US"/>
        </a:p>
      </dgm:t>
    </dgm:pt>
    <dgm:pt modelId="{E125AC7E-D368-421F-BAF5-189923BA8FF0}" type="sibTrans" cxnId="{A293F7C3-324A-41C1-A4D2-D4E92A5B224D}">
      <dgm:prSet/>
      <dgm:spPr/>
      <dgm:t>
        <a:bodyPr/>
        <a:lstStyle/>
        <a:p>
          <a:endParaRPr lang="en-US"/>
        </a:p>
      </dgm:t>
    </dgm:pt>
    <dgm:pt modelId="{1E60C2A4-CCA5-4DFD-A1ED-73242F26D7A2}">
      <dgm:prSet/>
      <dgm:spPr/>
      <dgm:t>
        <a:bodyPr/>
        <a:lstStyle/>
        <a:p>
          <a:r>
            <a:rPr lang="en-GB"/>
            <a:t>Which university?</a:t>
          </a:r>
          <a:endParaRPr lang="en-US"/>
        </a:p>
      </dgm:t>
    </dgm:pt>
    <dgm:pt modelId="{C526773E-453D-4525-8372-A033AFC8B04E}" type="parTrans" cxnId="{F304F099-E76C-4873-BEB0-9EC25E8883A7}">
      <dgm:prSet/>
      <dgm:spPr/>
      <dgm:t>
        <a:bodyPr/>
        <a:lstStyle/>
        <a:p>
          <a:endParaRPr lang="en-US"/>
        </a:p>
      </dgm:t>
    </dgm:pt>
    <dgm:pt modelId="{2DEF1EBA-E3D7-4C03-8568-410BB8751E19}" type="sibTrans" cxnId="{F304F099-E76C-4873-BEB0-9EC25E8883A7}">
      <dgm:prSet/>
      <dgm:spPr/>
      <dgm:t>
        <a:bodyPr/>
        <a:lstStyle/>
        <a:p>
          <a:endParaRPr lang="en-US"/>
        </a:p>
      </dgm:t>
    </dgm:pt>
    <dgm:pt modelId="{20DD66F7-37F3-4076-B686-C8786DDC28B7}">
      <dgm:prSet/>
      <dgm:spPr/>
      <dgm:t>
        <a:bodyPr/>
        <a:lstStyle/>
        <a:p>
          <a:r>
            <a:rPr lang="en-GB"/>
            <a:t>Which country?</a:t>
          </a:r>
          <a:endParaRPr lang="en-US"/>
        </a:p>
      </dgm:t>
    </dgm:pt>
    <dgm:pt modelId="{778DC95F-3B65-4495-8D58-74BCE73DE37F}" type="parTrans" cxnId="{45EF25E9-1F0F-4DF9-8F32-C51080577726}">
      <dgm:prSet/>
      <dgm:spPr/>
      <dgm:t>
        <a:bodyPr/>
        <a:lstStyle/>
        <a:p>
          <a:endParaRPr lang="en-US"/>
        </a:p>
      </dgm:t>
    </dgm:pt>
    <dgm:pt modelId="{69A81586-9175-41D8-8D53-D783C61CBB6C}" type="sibTrans" cxnId="{45EF25E9-1F0F-4DF9-8F32-C51080577726}">
      <dgm:prSet/>
      <dgm:spPr/>
      <dgm:t>
        <a:bodyPr/>
        <a:lstStyle/>
        <a:p>
          <a:endParaRPr lang="en-US"/>
        </a:p>
      </dgm:t>
    </dgm:pt>
    <dgm:pt modelId="{9AD09EC1-D8E1-4D96-BD72-AE2F0C925A8B}">
      <dgm:prSet/>
      <dgm:spPr/>
      <dgm:t>
        <a:bodyPr/>
        <a:lstStyle/>
        <a:p>
          <a:r>
            <a:rPr lang="en-GB"/>
            <a:t>Was it a funded study?</a:t>
          </a:r>
          <a:endParaRPr lang="en-US"/>
        </a:p>
      </dgm:t>
    </dgm:pt>
    <dgm:pt modelId="{88D88815-6AED-49A6-9F2E-DB25896AABAA}" type="parTrans" cxnId="{F2480B5F-4EE4-466E-A87E-AAA4ED9DABC0}">
      <dgm:prSet/>
      <dgm:spPr/>
      <dgm:t>
        <a:bodyPr/>
        <a:lstStyle/>
        <a:p>
          <a:endParaRPr lang="en-US"/>
        </a:p>
      </dgm:t>
    </dgm:pt>
    <dgm:pt modelId="{ADC0FA49-05FF-4587-9DFF-9699450B683A}" type="sibTrans" cxnId="{F2480B5F-4EE4-466E-A87E-AAA4ED9DABC0}">
      <dgm:prSet/>
      <dgm:spPr/>
      <dgm:t>
        <a:bodyPr/>
        <a:lstStyle/>
        <a:p>
          <a:endParaRPr lang="en-US"/>
        </a:p>
      </dgm:t>
    </dgm:pt>
    <dgm:pt modelId="{B94191C6-78F0-4961-8BF9-A00386E08BF1}">
      <dgm:prSet/>
      <dgm:spPr/>
      <dgm:t>
        <a:bodyPr/>
        <a:lstStyle/>
        <a:p>
          <a:r>
            <a:rPr lang="en-GB"/>
            <a:t>If so who funded it?</a:t>
          </a:r>
          <a:endParaRPr lang="en-US"/>
        </a:p>
      </dgm:t>
    </dgm:pt>
    <dgm:pt modelId="{11A86B59-772C-4F07-A83A-8562C8A2AC0E}" type="parTrans" cxnId="{CE1685D2-59DB-42FF-BFE5-ABD637CF69E3}">
      <dgm:prSet/>
      <dgm:spPr/>
      <dgm:t>
        <a:bodyPr/>
        <a:lstStyle/>
        <a:p>
          <a:endParaRPr lang="en-US"/>
        </a:p>
      </dgm:t>
    </dgm:pt>
    <dgm:pt modelId="{C410AC5E-C77F-4A88-9BB0-00C9C424DDE4}" type="sibTrans" cxnId="{CE1685D2-59DB-42FF-BFE5-ABD637CF69E3}">
      <dgm:prSet/>
      <dgm:spPr/>
      <dgm:t>
        <a:bodyPr/>
        <a:lstStyle/>
        <a:p>
          <a:endParaRPr lang="en-US"/>
        </a:p>
      </dgm:t>
    </dgm:pt>
    <dgm:pt modelId="{5FE951D6-2FB5-4EDD-8B89-217DAF00C5AB}" type="pres">
      <dgm:prSet presAssocID="{BBF6C1B3-8950-4BA2-848C-CCE4BB184D31}" presName="Name0" presStyleCnt="0">
        <dgm:presLayoutVars>
          <dgm:dir/>
          <dgm:animLvl val="lvl"/>
          <dgm:resizeHandles val="exact"/>
        </dgm:presLayoutVars>
      </dgm:prSet>
      <dgm:spPr/>
    </dgm:pt>
    <dgm:pt modelId="{71E801B6-F7FC-49A5-8E54-921B7625503A}" type="pres">
      <dgm:prSet presAssocID="{FE8BE303-1159-4864-950E-0036A1D7FC36}" presName="linNode" presStyleCnt="0"/>
      <dgm:spPr/>
    </dgm:pt>
    <dgm:pt modelId="{2CF3BB7C-3943-4632-9072-CB648156533A}" type="pres">
      <dgm:prSet presAssocID="{FE8BE303-1159-4864-950E-0036A1D7FC36}" presName="parentText" presStyleLbl="node1" presStyleIdx="0" presStyleCnt="3">
        <dgm:presLayoutVars>
          <dgm:chMax val="1"/>
          <dgm:bulletEnabled val="1"/>
        </dgm:presLayoutVars>
      </dgm:prSet>
      <dgm:spPr/>
    </dgm:pt>
    <dgm:pt modelId="{8C4A6CAB-EFDD-4AD7-BA79-3F2B06913B25}" type="pres">
      <dgm:prSet presAssocID="{549CEB1D-DCB9-4ACF-96D8-221D83EA599C}" presName="sp" presStyleCnt="0"/>
      <dgm:spPr/>
    </dgm:pt>
    <dgm:pt modelId="{77DF0AD0-2E24-4D56-991A-093D96D99660}" type="pres">
      <dgm:prSet presAssocID="{2D13DA7F-6715-4FC9-B8CD-AB3DB0576EFB}" presName="linNode" presStyleCnt="0"/>
      <dgm:spPr/>
    </dgm:pt>
    <dgm:pt modelId="{A2D0AA9C-358B-437B-83B0-F2260D490DD3}" type="pres">
      <dgm:prSet presAssocID="{2D13DA7F-6715-4FC9-B8CD-AB3DB0576EFB}" presName="parentText" presStyleLbl="node1" presStyleIdx="1" presStyleCnt="3">
        <dgm:presLayoutVars>
          <dgm:chMax val="1"/>
          <dgm:bulletEnabled val="1"/>
        </dgm:presLayoutVars>
      </dgm:prSet>
      <dgm:spPr/>
    </dgm:pt>
    <dgm:pt modelId="{117911B4-0A35-4E79-878C-3FF6B154791C}" type="pres">
      <dgm:prSet presAssocID="{2D13DA7F-6715-4FC9-B8CD-AB3DB0576EFB}" presName="descendantText" presStyleLbl="alignAccFollowNode1" presStyleIdx="0" presStyleCnt="2">
        <dgm:presLayoutVars>
          <dgm:bulletEnabled val="1"/>
        </dgm:presLayoutVars>
      </dgm:prSet>
      <dgm:spPr/>
    </dgm:pt>
    <dgm:pt modelId="{C60D1FC9-7876-4028-A50F-1BAAADD54C60}" type="pres">
      <dgm:prSet presAssocID="{E125AC7E-D368-421F-BAF5-189923BA8FF0}" presName="sp" presStyleCnt="0"/>
      <dgm:spPr/>
    </dgm:pt>
    <dgm:pt modelId="{E71366CA-8489-4B83-B9A6-F198A558D2DD}" type="pres">
      <dgm:prSet presAssocID="{9AD09EC1-D8E1-4D96-BD72-AE2F0C925A8B}" presName="linNode" presStyleCnt="0"/>
      <dgm:spPr/>
    </dgm:pt>
    <dgm:pt modelId="{F2E8F118-B6CF-4706-9F96-77B09018F213}" type="pres">
      <dgm:prSet presAssocID="{9AD09EC1-D8E1-4D96-BD72-AE2F0C925A8B}" presName="parentText" presStyleLbl="node1" presStyleIdx="2" presStyleCnt="3">
        <dgm:presLayoutVars>
          <dgm:chMax val="1"/>
          <dgm:bulletEnabled val="1"/>
        </dgm:presLayoutVars>
      </dgm:prSet>
      <dgm:spPr/>
    </dgm:pt>
    <dgm:pt modelId="{38BA38B9-719F-4132-BE59-546EF47A4432}" type="pres">
      <dgm:prSet presAssocID="{9AD09EC1-D8E1-4D96-BD72-AE2F0C925A8B}" presName="descendantText" presStyleLbl="alignAccFollowNode1" presStyleIdx="1" presStyleCnt="2">
        <dgm:presLayoutVars>
          <dgm:bulletEnabled val="1"/>
        </dgm:presLayoutVars>
      </dgm:prSet>
      <dgm:spPr/>
    </dgm:pt>
  </dgm:ptLst>
  <dgm:cxnLst>
    <dgm:cxn modelId="{A349E207-EA8D-4A5D-B10C-859DEF3D8981}" type="presOf" srcId="{1E60C2A4-CCA5-4DFD-A1ED-73242F26D7A2}" destId="{117911B4-0A35-4E79-878C-3FF6B154791C}" srcOrd="0" destOrd="0" presId="urn:microsoft.com/office/officeart/2005/8/layout/vList5"/>
    <dgm:cxn modelId="{749C4B40-548F-4A42-BFA9-F4592023B8C7}" type="presOf" srcId="{FE8BE303-1159-4864-950E-0036A1D7FC36}" destId="{2CF3BB7C-3943-4632-9072-CB648156533A}" srcOrd="0" destOrd="0" presId="urn:microsoft.com/office/officeart/2005/8/layout/vList5"/>
    <dgm:cxn modelId="{F2480B5F-4EE4-466E-A87E-AAA4ED9DABC0}" srcId="{BBF6C1B3-8950-4BA2-848C-CCE4BB184D31}" destId="{9AD09EC1-D8E1-4D96-BD72-AE2F0C925A8B}" srcOrd="2" destOrd="0" parTransId="{88D88815-6AED-49A6-9F2E-DB25896AABAA}" sibTransId="{ADC0FA49-05FF-4587-9DFF-9699450B683A}"/>
    <dgm:cxn modelId="{1575A561-5D26-469D-80DC-592DEAC6157D}" type="presOf" srcId="{B94191C6-78F0-4961-8BF9-A00386E08BF1}" destId="{38BA38B9-719F-4132-BE59-546EF47A4432}" srcOrd="0" destOrd="0" presId="urn:microsoft.com/office/officeart/2005/8/layout/vList5"/>
    <dgm:cxn modelId="{719C516D-0C55-40E2-ADE0-88D714501ED3}" srcId="{BBF6C1B3-8950-4BA2-848C-CCE4BB184D31}" destId="{FE8BE303-1159-4864-950E-0036A1D7FC36}" srcOrd="0" destOrd="0" parTransId="{3B334E31-1917-4882-B6F9-78D93CF7E8D5}" sibTransId="{549CEB1D-DCB9-4ACF-96D8-221D83EA599C}"/>
    <dgm:cxn modelId="{B240D94F-CF0F-4444-8B03-0DB5B48F236C}" type="presOf" srcId="{20DD66F7-37F3-4076-B686-C8786DDC28B7}" destId="{117911B4-0A35-4E79-878C-3FF6B154791C}" srcOrd="0" destOrd="1" presId="urn:microsoft.com/office/officeart/2005/8/layout/vList5"/>
    <dgm:cxn modelId="{E5903F52-58FF-4B69-9A44-99831C75CC0C}" type="presOf" srcId="{BBF6C1B3-8950-4BA2-848C-CCE4BB184D31}" destId="{5FE951D6-2FB5-4EDD-8B89-217DAF00C5AB}" srcOrd="0" destOrd="0" presId="urn:microsoft.com/office/officeart/2005/8/layout/vList5"/>
    <dgm:cxn modelId="{C1313976-994D-411A-9E35-BEC7B33CA777}" type="presOf" srcId="{9AD09EC1-D8E1-4D96-BD72-AE2F0C925A8B}" destId="{F2E8F118-B6CF-4706-9F96-77B09018F213}" srcOrd="0" destOrd="0" presId="urn:microsoft.com/office/officeart/2005/8/layout/vList5"/>
    <dgm:cxn modelId="{F304F099-E76C-4873-BEB0-9EC25E8883A7}" srcId="{2D13DA7F-6715-4FC9-B8CD-AB3DB0576EFB}" destId="{1E60C2A4-CCA5-4DFD-A1ED-73242F26D7A2}" srcOrd="0" destOrd="0" parTransId="{C526773E-453D-4525-8372-A033AFC8B04E}" sibTransId="{2DEF1EBA-E3D7-4C03-8568-410BB8751E19}"/>
    <dgm:cxn modelId="{A293F7C3-324A-41C1-A4D2-D4E92A5B224D}" srcId="{BBF6C1B3-8950-4BA2-848C-CCE4BB184D31}" destId="{2D13DA7F-6715-4FC9-B8CD-AB3DB0576EFB}" srcOrd="1" destOrd="0" parTransId="{B39D25B6-6382-4352-82F8-9EBEDF6E33C7}" sibTransId="{E125AC7E-D368-421F-BAF5-189923BA8FF0}"/>
    <dgm:cxn modelId="{CE1685D2-59DB-42FF-BFE5-ABD637CF69E3}" srcId="{9AD09EC1-D8E1-4D96-BD72-AE2F0C925A8B}" destId="{B94191C6-78F0-4961-8BF9-A00386E08BF1}" srcOrd="0" destOrd="0" parTransId="{11A86B59-772C-4F07-A83A-8562C8A2AC0E}" sibTransId="{C410AC5E-C77F-4A88-9BB0-00C9C424DDE4}"/>
    <dgm:cxn modelId="{45EF25E9-1F0F-4DF9-8F32-C51080577726}" srcId="{2D13DA7F-6715-4FC9-B8CD-AB3DB0576EFB}" destId="{20DD66F7-37F3-4076-B686-C8786DDC28B7}" srcOrd="1" destOrd="0" parTransId="{778DC95F-3B65-4495-8D58-74BCE73DE37F}" sibTransId="{69A81586-9175-41D8-8D53-D783C61CBB6C}"/>
    <dgm:cxn modelId="{57C8A1F1-8318-4AC6-A865-3CF1D7515422}" type="presOf" srcId="{2D13DA7F-6715-4FC9-B8CD-AB3DB0576EFB}" destId="{A2D0AA9C-358B-437B-83B0-F2260D490DD3}" srcOrd="0" destOrd="0" presId="urn:microsoft.com/office/officeart/2005/8/layout/vList5"/>
    <dgm:cxn modelId="{06162F63-D48C-4FB7-AA8A-EFAC8B036B2D}" type="presParOf" srcId="{5FE951D6-2FB5-4EDD-8B89-217DAF00C5AB}" destId="{71E801B6-F7FC-49A5-8E54-921B7625503A}" srcOrd="0" destOrd="0" presId="urn:microsoft.com/office/officeart/2005/8/layout/vList5"/>
    <dgm:cxn modelId="{19AE9549-CD47-4197-95B7-2255B20D2C63}" type="presParOf" srcId="{71E801B6-F7FC-49A5-8E54-921B7625503A}" destId="{2CF3BB7C-3943-4632-9072-CB648156533A}" srcOrd="0" destOrd="0" presId="urn:microsoft.com/office/officeart/2005/8/layout/vList5"/>
    <dgm:cxn modelId="{F8C01604-6433-47C4-AE61-A808CC7A636D}" type="presParOf" srcId="{5FE951D6-2FB5-4EDD-8B89-217DAF00C5AB}" destId="{8C4A6CAB-EFDD-4AD7-BA79-3F2B06913B25}" srcOrd="1" destOrd="0" presId="urn:microsoft.com/office/officeart/2005/8/layout/vList5"/>
    <dgm:cxn modelId="{A96D8BBF-3E72-4016-B478-E8A7576D15E6}" type="presParOf" srcId="{5FE951D6-2FB5-4EDD-8B89-217DAF00C5AB}" destId="{77DF0AD0-2E24-4D56-991A-093D96D99660}" srcOrd="2" destOrd="0" presId="urn:microsoft.com/office/officeart/2005/8/layout/vList5"/>
    <dgm:cxn modelId="{31CF9D66-0BD5-4A33-BE61-C56B42122369}" type="presParOf" srcId="{77DF0AD0-2E24-4D56-991A-093D96D99660}" destId="{A2D0AA9C-358B-437B-83B0-F2260D490DD3}" srcOrd="0" destOrd="0" presId="urn:microsoft.com/office/officeart/2005/8/layout/vList5"/>
    <dgm:cxn modelId="{1CA67392-5B57-4853-A6C6-D185E901A2FF}" type="presParOf" srcId="{77DF0AD0-2E24-4D56-991A-093D96D99660}" destId="{117911B4-0A35-4E79-878C-3FF6B154791C}" srcOrd="1" destOrd="0" presId="urn:microsoft.com/office/officeart/2005/8/layout/vList5"/>
    <dgm:cxn modelId="{CBDEE9C3-986D-4590-91EA-14D8C49C874C}" type="presParOf" srcId="{5FE951D6-2FB5-4EDD-8B89-217DAF00C5AB}" destId="{C60D1FC9-7876-4028-A50F-1BAAADD54C60}" srcOrd="3" destOrd="0" presId="urn:microsoft.com/office/officeart/2005/8/layout/vList5"/>
    <dgm:cxn modelId="{D34A1A1F-A171-45E2-A0F3-BCEA87392456}" type="presParOf" srcId="{5FE951D6-2FB5-4EDD-8B89-217DAF00C5AB}" destId="{E71366CA-8489-4B83-B9A6-F198A558D2DD}" srcOrd="4" destOrd="0" presId="urn:microsoft.com/office/officeart/2005/8/layout/vList5"/>
    <dgm:cxn modelId="{478BAD9B-A1C7-4AE9-80C8-25DF557982C5}" type="presParOf" srcId="{E71366CA-8489-4B83-B9A6-F198A558D2DD}" destId="{F2E8F118-B6CF-4706-9F96-77B09018F213}" srcOrd="0" destOrd="0" presId="urn:microsoft.com/office/officeart/2005/8/layout/vList5"/>
    <dgm:cxn modelId="{5560EA47-3337-40E0-B6D8-5644D581F53D}" type="presParOf" srcId="{E71366CA-8489-4B83-B9A6-F198A558D2DD}" destId="{38BA38B9-719F-4132-BE59-546EF47A4432}"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2790CE1-55D9-4B55-B381-ABFAC16D482F}"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A328F177-80A8-408E-942E-FF80B502CF35}">
      <dgm:prSet/>
      <dgm:spPr/>
      <dgm:t>
        <a:bodyPr/>
        <a:lstStyle/>
        <a:p>
          <a:r>
            <a:rPr lang="en-GB"/>
            <a:t>When was it published?</a:t>
          </a:r>
          <a:endParaRPr lang="en-US"/>
        </a:p>
      </dgm:t>
    </dgm:pt>
    <dgm:pt modelId="{1B458E50-51C8-498F-A7C5-C3D0B2E84C29}" type="parTrans" cxnId="{C4AAA600-23B1-4C4D-8B5C-AE7D4168C8CB}">
      <dgm:prSet/>
      <dgm:spPr/>
      <dgm:t>
        <a:bodyPr/>
        <a:lstStyle/>
        <a:p>
          <a:endParaRPr lang="en-US"/>
        </a:p>
      </dgm:t>
    </dgm:pt>
    <dgm:pt modelId="{9DCA6165-4763-4BE1-A994-FE8108285DF0}" type="sibTrans" cxnId="{C4AAA600-23B1-4C4D-8B5C-AE7D4168C8CB}">
      <dgm:prSet/>
      <dgm:spPr/>
      <dgm:t>
        <a:bodyPr/>
        <a:lstStyle/>
        <a:p>
          <a:endParaRPr lang="en-US"/>
        </a:p>
      </dgm:t>
    </dgm:pt>
    <dgm:pt modelId="{8E83F587-8B7C-483E-8C2C-2E196541EDB5}">
      <dgm:prSet/>
      <dgm:spPr/>
      <dgm:t>
        <a:bodyPr/>
        <a:lstStyle/>
        <a:p>
          <a:r>
            <a:rPr lang="en-GB"/>
            <a:t>Old or new article?</a:t>
          </a:r>
          <a:endParaRPr lang="en-US"/>
        </a:p>
      </dgm:t>
    </dgm:pt>
    <dgm:pt modelId="{5FD54660-69EF-429E-8C0A-AE98FA308BD5}" type="parTrans" cxnId="{CAA6E9AC-C932-4632-B82D-2B0E81A1EA46}">
      <dgm:prSet/>
      <dgm:spPr/>
      <dgm:t>
        <a:bodyPr/>
        <a:lstStyle/>
        <a:p>
          <a:endParaRPr lang="en-US"/>
        </a:p>
      </dgm:t>
    </dgm:pt>
    <dgm:pt modelId="{1EB90346-2B11-4637-8963-76B43325E846}" type="sibTrans" cxnId="{CAA6E9AC-C932-4632-B82D-2B0E81A1EA46}">
      <dgm:prSet/>
      <dgm:spPr/>
      <dgm:t>
        <a:bodyPr/>
        <a:lstStyle/>
        <a:p>
          <a:endParaRPr lang="en-US"/>
        </a:p>
      </dgm:t>
    </dgm:pt>
    <dgm:pt modelId="{AB85D7AC-6354-4A66-A0B9-7C320611B28B}">
      <dgm:prSet/>
      <dgm:spPr/>
      <dgm:t>
        <a:bodyPr/>
        <a:lstStyle/>
        <a:p>
          <a:r>
            <a:rPr lang="en-GB"/>
            <a:t>“classic study”? </a:t>
          </a:r>
          <a:endParaRPr lang="en-US"/>
        </a:p>
      </dgm:t>
    </dgm:pt>
    <dgm:pt modelId="{2BD44404-C8A6-4C44-9498-C9377FDD2F70}" type="parTrans" cxnId="{5ADEAF0C-44D7-4592-9837-CA128F8C9CFB}">
      <dgm:prSet/>
      <dgm:spPr/>
      <dgm:t>
        <a:bodyPr/>
        <a:lstStyle/>
        <a:p>
          <a:endParaRPr lang="en-US"/>
        </a:p>
      </dgm:t>
    </dgm:pt>
    <dgm:pt modelId="{F7AEC408-8125-4AFA-B8FC-22CD1AF29D19}" type="sibTrans" cxnId="{5ADEAF0C-44D7-4592-9837-CA128F8C9CFB}">
      <dgm:prSet/>
      <dgm:spPr/>
      <dgm:t>
        <a:bodyPr/>
        <a:lstStyle/>
        <a:p>
          <a:endParaRPr lang="en-US"/>
        </a:p>
      </dgm:t>
    </dgm:pt>
    <dgm:pt modelId="{29088C13-8F44-4644-8CDC-A848F458EC23}">
      <dgm:prSet/>
      <dgm:spPr/>
      <dgm:t>
        <a:bodyPr/>
        <a:lstStyle/>
        <a:p>
          <a:r>
            <a:rPr lang="en-GB"/>
            <a:t>New theory/model?</a:t>
          </a:r>
          <a:endParaRPr lang="en-US"/>
        </a:p>
      </dgm:t>
    </dgm:pt>
    <dgm:pt modelId="{5E2DAFA9-DD45-46E4-83B2-C38E2C49F75A}" type="parTrans" cxnId="{BA231149-D799-47E6-A06A-3A2146E36E7D}">
      <dgm:prSet/>
      <dgm:spPr/>
      <dgm:t>
        <a:bodyPr/>
        <a:lstStyle/>
        <a:p>
          <a:endParaRPr lang="en-US"/>
        </a:p>
      </dgm:t>
    </dgm:pt>
    <dgm:pt modelId="{1CFF402F-FC0F-46CC-84C1-CC838D2801C1}" type="sibTrans" cxnId="{BA231149-D799-47E6-A06A-3A2146E36E7D}">
      <dgm:prSet/>
      <dgm:spPr/>
      <dgm:t>
        <a:bodyPr/>
        <a:lstStyle/>
        <a:p>
          <a:endParaRPr lang="en-US"/>
        </a:p>
      </dgm:t>
    </dgm:pt>
    <dgm:pt modelId="{5418494A-C331-41EB-84EC-B442B5C3B4C6}">
      <dgm:prSet/>
      <dgm:spPr/>
      <dgm:t>
        <a:bodyPr/>
        <a:lstStyle/>
        <a:p>
          <a:r>
            <a:rPr lang="en-GB"/>
            <a:t>What journal is it published in?</a:t>
          </a:r>
          <a:endParaRPr lang="en-US"/>
        </a:p>
      </dgm:t>
    </dgm:pt>
    <dgm:pt modelId="{7555D491-A703-4C68-B479-8AC0AE38D50F}" type="parTrans" cxnId="{293CFC34-5A68-4747-BAB2-72D6541A0923}">
      <dgm:prSet/>
      <dgm:spPr/>
      <dgm:t>
        <a:bodyPr/>
        <a:lstStyle/>
        <a:p>
          <a:endParaRPr lang="en-US"/>
        </a:p>
      </dgm:t>
    </dgm:pt>
    <dgm:pt modelId="{BE0223C5-AE89-4CE2-ABCA-A734FE785510}" type="sibTrans" cxnId="{293CFC34-5A68-4747-BAB2-72D6541A0923}">
      <dgm:prSet/>
      <dgm:spPr/>
      <dgm:t>
        <a:bodyPr/>
        <a:lstStyle/>
        <a:p>
          <a:endParaRPr lang="en-US"/>
        </a:p>
      </dgm:t>
    </dgm:pt>
    <dgm:pt modelId="{E18688AE-029F-4B44-A527-359910CE28BD}">
      <dgm:prSet/>
      <dgm:spPr/>
      <dgm:t>
        <a:bodyPr/>
        <a:lstStyle/>
        <a:p>
          <a:r>
            <a:rPr lang="en-GB"/>
            <a:t>Impact Factors/Prestige </a:t>
          </a:r>
          <a:endParaRPr lang="en-US"/>
        </a:p>
      </dgm:t>
    </dgm:pt>
    <dgm:pt modelId="{91431C15-CBEE-4145-B2CA-D8839AB1D68B}" type="parTrans" cxnId="{CA677A19-2918-434D-BDFD-8EECE01BAC78}">
      <dgm:prSet/>
      <dgm:spPr/>
      <dgm:t>
        <a:bodyPr/>
        <a:lstStyle/>
        <a:p>
          <a:endParaRPr lang="en-US"/>
        </a:p>
      </dgm:t>
    </dgm:pt>
    <dgm:pt modelId="{BE32A090-3105-4CD5-9794-7C359A252020}" type="sibTrans" cxnId="{CA677A19-2918-434D-BDFD-8EECE01BAC78}">
      <dgm:prSet/>
      <dgm:spPr/>
      <dgm:t>
        <a:bodyPr/>
        <a:lstStyle/>
        <a:p>
          <a:endParaRPr lang="en-US"/>
        </a:p>
      </dgm:t>
    </dgm:pt>
    <dgm:pt modelId="{84BDC656-EA23-406A-A6C7-54F84CD8EF13}" type="pres">
      <dgm:prSet presAssocID="{32790CE1-55D9-4B55-B381-ABFAC16D482F}" presName="Name0" presStyleCnt="0">
        <dgm:presLayoutVars>
          <dgm:dir/>
          <dgm:animLvl val="lvl"/>
          <dgm:resizeHandles val="exact"/>
        </dgm:presLayoutVars>
      </dgm:prSet>
      <dgm:spPr/>
    </dgm:pt>
    <dgm:pt modelId="{371EDC0E-EA3F-450E-A8AE-7D2EB064045D}" type="pres">
      <dgm:prSet presAssocID="{A328F177-80A8-408E-942E-FF80B502CF35}" presName="linNode" presStyleCnt="0"/>
      <dgm:spPr/>
    </dgm:pt>
    <dgm:pt modelId="{D5D262CD-8CAF-40BD-9E82-B0F51F85763A}" type="pres">
      <dgm:prSet presAssocID="{A328F177-80A8-408E-942E-FF80B502CF35}" presName="parentText" presStyleLbl="node1" presStyleIdx="0" presStyleCnt="2">
        <dgm:presLayoutVars>
          <dgm:chMax val="1"/>
          <dgm:bulletEnabled val="1"/>
        </dgm:presLayoutVars>
      </dgm:prSet>
      <dgm:spPr/>
    </dgm:pt>
    <dgm:pt modelId="{242FE1BE-564C-4613-87BA-48189EF0F011}" type="pres">
      <dgm:prSet presAssocID="{A328F177-80A8-408E-942E-FF80B502CF35}" presName="descendantText" presStyleLbl="alignAccFollowNode1" presStyleIdx="0" presStyleCnt="2">
        <dgm:presLayoutVars>
          <dgm:bulletEnabled val="1"/>
        </dgm:presLayoutVars>
      </dgm:prSet>
      <dgm:spPr/>
    </dgm:pt>
    <dgm:pt modelId="{AFD8744D-06C3-4430-81BC-60C5A634A96D}" type="pres">
      <dgm:prSet presAssocID="{9DCA6165-4763-4BE1-A994-FE8108285DF0}" presName="sp" presStyleCnt="0"/>
      <dgm:spPr/>
    </dgm:pt>
    <dgm:pt modelId="{59AFF44F-A388-43EB-83B4-D8EED63D983B}" type="pres">
      <dgm:prSet presAssocID="{5418494A-C331-41EB-84EC-B442B5C3B4C6}" presName="linNode" presStyleCnt="0"/>
      <dgm:spPr/>
    </dgm:pt>
    <dgm:pt modelId="{77C418C8-BAC6-409C-8CBC-0391BE130A47}" type="pres">
      <dgm:prSet presAssocID="{5418494A-C331-41EB-84EC-B442B5C3B4C6}" presName="parentText" presStyleLbl="node1" presStyleIdx="1" presStyleCnt="2">
        <dgm:presLayoutVars>
          <dgm:chMax val="1"/>
          <dgm:bulletEnabled val="1"/>
        </dgm:presLayoutVars>
      </dgm:prSet>
      <dgm:spPr/>
    </dgm:pt>
    <dgm:pt modelId="{719D0837-AE55-4A84-99A4-4EDBD3DFC757}" type="pres">
      <dgm:prSet presAssocID="{5418494A-C331-41EB-84EC-B442B5C3B4C6}" presName="descendantText" presStyleLbl="alignAccFollowNode1" presStyleIdx="1" presStyleCnt="2">
        <dgm:presLayoutVars>
          <dgm:bulletEnabled val="1"/>
        </dgm:presLayoutVars>
      </dgm:prSet>
      <dgm:spPr/>
    </dgm:pt>
  </dgm:ptLst>
  <dgm:cxnLst>
    <dgm:cxn modelId="{C4AAA600-23B1-4C4D-8B5C-AE7D4168C8CB}" srcId="{32790CE1-55D9-4B55-B381-ABFAC16D482F}" destId="{A328F177-80A8-408E-942E-FF80B502CF35}" srcOrd="0" destOrd="0" parTransId="{1B458E50-51C8-498F-A7C5-C3D0B2E84C29}" sibTransId="{9DCA6165-4763-4BE1-A994-FE8108285DF0}"/>
    <dgm:cxn modelId="{5ADEAF0C-44D7-4592-9837-CA128F8C9CFB}" srcId="{A328F177-80A8-408E-942E-FF80B502CF35}" destId="{AB85D7AC-6354-4A66-A0B9-7C320611B28B}" srcOrd="1" destOrd="0" parTransId="{2BD44404-C8A6-4C44-9498-C9377FDD2F70}" sibTransId="{F7AEC408-8125-4AFA-B8FC-22CD1AF29D19}"/>
    <dgm:cxn modelId="{CA677A19-2918-434D-BDFD-8EECE01BAC78}" srcId="{5418494A-C331-41EB-84EC-B442B5C3B4C6}" destId="{E18688AE-029F-4B44-A527-359910CE28BD}" srcOrd="0" destOrd="0" parTransId="{91431C15-CBEE-4145-B2CA-D8839AB1D68B}" sibTransId="{BE32A090-3105-4CD5-9794-7C359A252020}"/>
    <dgm:cxn modelId="{88834F2B-A1EC-417E-9288-09C15C603C41}" type="presOf" srcId="{E18688AE-029F-4B44-A527-359910CE28BD}" destId="{719D0837-AE55-4A84-99A4-4EDBD3DFC757}" srcOrd="0" destOrd="0" presId="urn:microsoft.com/office/officeart/2005/8/layout/vList5"/>
    <dgm:cxn modelId="{293CFC34-5A68-4747-BAB2-72D6541A0923}" srcId="{32790CE1-55D9-4B55-B381-ABFAC16D482F}" destId="{5418494A-C331-41EB-84EC-B442B5C3B4C6}" srcOrd="1" destOrd="0" parTransId="{7555D491-A703-4C68-B479-8AC0AE38D50F}" sibTransId="{BE0223C5-AE89-4CE2-ABCA-A734FE785510}"/>
    <dgm:cxn modelId="{7E083367-0AC6-44F6-88B7-B40DD7701E6E}" type="presOf" srcId="{8E83F587-8B7C-483E-8C2C-2E196541EDB5}" destId="{242FE1BE-564C-4613-87BA-48189EF0F011}" srcOrd="0" destOrd="0" presId="urn:microsoft.com/office/officeart/2005/8/layout/vList5"/>
    <dgm:cxn modelId="{BA231149-D799-47E6-A06A-3A2146E36E7D}" srcId="{A328F177-80A8-408E-942E-FF80B502CF35}" destId="{29088C13-8F44-4644-8CDC-A848F458EC23}" srcOrd="2" destOrd="0" parTransId="{5E2DAFA9-DD45-46E4-83B2-C38E2C49F75A}" sibTransId="{1CFF402F-FC0F-46CC-84C1-CC838D2801C1}"/>
    <dgm:cxn modelId="{18095796-9C3A-44D9-917C-D1AF3142D723}" type="presOf" srcId="{32790CE1-55D9-4B55-B381-ABFAC16D482F}" destId="{84BDC656-EA23-406A-A6C7-54F84CD8EF13}" srcOrd="0" destOrd="0" presId="urn:microsoft.com/office/officeart/2005/8/layout/vList5"/>
    <dgm:cxn modelId="{CAA6E9AC-C932-4632-B82D-2B0E81A1EA46}" srcId="{A328F177-80A8-408E-942E-FF80B502CF35}" destId="{8E83F587-8B7C-483E-8C2C-2E196541EDB5}" srcOrd="0" destOrd="0" parTransId="{5FD54660-69EF-429E-8C0A-AE98FA308BD5}" sibTransId="{1EB90346-2B11-4637-8963-76B43325E846}"/>
    <dgm:cxn modelId="{2FE57CC6-3D65-4BB2-99DE-86FA8EE3F8C3}" type="presOf" srcId="{29088C13-8F44-4644-8CDC-A848F458EC23}" destId="{242FE1BE-564C-4613-87BA-48189EF0F011}" srcOrd="0" destOrd="2" presId="urn:microsoft.com/office/officeart/2005/8/layout/vList5"/>
    <dgm:cxn modelId="{049ECCCA-4623-4B74-BE39-FC9EACC8B0A8}" type="presOf" srcId="{A328F177-80A8-408E-942E-FF80B502CF35}" destId="{D5D262CD-8CAF-40BD-9E82-B0F51F85763A}" srcOrd="0" destOrd="0" presId="urn:microsoft.com/office/officeart/2005/8/layout/vList5"/>
    <dgm:cxn modelId="{2A491BEA-5B5E-4623-934F-EFDEC80B8FEE}" type="presOf" srcId="{5418494A-C331-41EB-84EC-B442B5C3B4C6}" destId="{77C418C8-BAC6-409C-8CBC-0391BE130A47}" srcOrd="0" destOrd="0" presId="urn:microsoft.com/office/officeart/2005/8/layout/vList5"/>
    <dgm:cxn modelId="{4CC00AFD-D297-42D8-9765-86FED24DBFF7}" type="presOf" srcId="{AB85D7AC-6354-4A66-A0B9-7C320611B28B}" destId="{242FE1BE-564C-4613-87BA-48189EF0F011}" srcOrd="0" destOrd="1" presId="urn:microsoft.com/office/officeart/2005/8/layout/vList5"/>
    <dgm:cxn modelId="{178D1FBD-E0D8-4DDE-9BBA-E1D4F815AD8B}" type="presParOf" srcId="{84BDC656-EA23-406A-A6C7-54F84CD8EF13}" destId="{371EDC0E-EA3F-450E-A8AE-7D2EB064045D}" srcOrd="0" destOrd="0" presId="urn:microsoft.com/office/officeart/2005/8/layout/vList5"/>
    <dgm:cxn modelId="{27ECA254-6C1A-4B60-8810-70F7F3F28D96}" type="presParOf" srcId="{371EDC0E-EA3F-450E-A8AE-7D2EB064045D}" destId="{D5D262CD-8CAF-40BD-9E82-B0F51F85763A}" srcOrd="0" destOrd="0" presId="urn:microsoft.com/office/officeart/2005/8/layout/vList5"/>
    <dgm:cxn modelId="{8CB85214-7A5B-4642-B7E6-EB3E1327429E}" type="presParOf" srcId="{371EDC0E-EA3F-450E-A8AE-7D2EB064045D}" destId="{242FE1BE-564C-4613-87BA-48189EF0F011}" srcOrd="1" destOrd="0" presId="urn:microsoft.com/office/officeart/2005/8/layout/vList5"/>
    <dgm:cxn modelId="{78A6D3A0-3AEC-4193-9CBB-869B57E668FB}" type="presParOf" srcId="{84BDC656-EA23-406A-A6C7-54F84CD8EF13}" destId="{AFD8744D-06C3-4430-81BC-60C5A634A96D}" srcOrd="1" destOrd="0" presId="urn:microsoft.com/office/officeart/2005/8/layout/vList5"/>
    <dgm:cxn modelId="{5C9224FF-30F7-47F0-AC20-653BCC19CB18}" type="presParOf" srcId="{84BDC656-EA23-406A-A6C7-54F84CD8EF13}" destId="{59AFF44F-A388-43EB-83B4-D8EED63D983B}" srcOrd="2" destOrd="0" presId="urn:microsoft.com/office/officeart/2005/8/layout/vList5"/>
    <dgm:cxn modelId="{C9F6F766-3967-455E-8957-474BC893C841}" type="presParOf" srcId="{59AFF44F-A388-43EB-83B4-D8EED63D983B}" destId="{77C418C8-BAC6-409C-8CBC-0391BE130A47}" srcOrd="0" destOrd="0" presId="urn:microsoft.com/office/officeart/2005/8/layout/vList5"/>
    <dgm:cxn modelId="{C17AF9FE-9EB2-44F0-8B0C-643B1149AFA2}" type="presParOf" srcId="{59AFF44F-A388-43EB-83B4-D8EED63D983B}" destId="{719D0837-AE55-4A84-99A4-4EDBD3DFC75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92F919D-20C2-4C2D-AC85-56D312BDB14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AF7C09B-964B-403F-98C7-E1E16C16FE41}">
      <dgm:prSet/>
      <dgm:spPr/>
      <dgm:t>
        <a:bodyPr/>
        <a:lstStyle/>
        <a:p>
          <a:r>
            <a:rPr lang="en-GB"/>
            <a:t>What is the main line of reasoning (the main argument)?</a:t>
          </a:r>
          <a:endParaRPr lang="en-US"/>
        </a:p>
      </dgm:t>
    </dgm:pt>
    <dgm:pt modelId="{D16AF625-E65C-4A33-B9B7-5B597B0C9699}" type="parTrans" cxnId="{49095400-C042-415E-97A7-808E65894A43}">
      <dgm:prSet/>
      <dgm:spPr/>
      <dgm:t>
        <a:bodyPr/>
        <a:lstStyle/>
        <a:p>
          <a:endParaRPr lang="en-US"/>
        </a:p>
      </dgm:t>
    </dgm:pt>
    <dgm:pt modelId="{59E1BABA-3FA2-4AB1-8E2A-E10D62580C02}" type="sibTrans" cxnId="{49095400-C042-415E-97A7-808E65894A43}">
      <dgm:prSet/>
      <dgm:spPr/>
      <dgm:t>
        <a:bodyPr/>
        <a:lstStyle/>
        <a:p>
          <a:endParaRPr lang="en-US"/>
        </a:p>
      </dgm:t>
    </dgm:pt>
    <dgm:pt modelId="{D1F205B2-FA54-4300-A434-4BC1DDF12B1B}">
      <dgm:prSet/>
      <dgm:spPr/>
      <dgm:t>
        <a:bodyPr/>
        <a:lstStyle/>
        <a:p>
          <a:r>
            <a:rPr lang="en-GB"/>
            <a:t>What is the key evidence used to support the line of argument? </a:t>
          </a:r>
          <a:endParaRPr lang="en-US"/>
        </a:p>
      </dgm:t>
    </dgm:pt>
    <dgm:pt modelId="{02414A47-9EA5-456A-8BE9-D0E9A203F3D0}" type="parTrans" cxnId="{F93FE619-7EB8-4374-A33F-3C6C8A1C5AA1}">
      <dgm:prSet/>
      <dgm:spPr/>
      <dgm:t>
        <a:bodyPr/>
        <a:lstStyle/>
        <a:p>
          <a:endParaRPr lang="en-US"/>
        </a:p>
      </dgm:t>
    </dgm:pt>
    <dgm:pt modelId="{6A6C4A4A-2A06-43A0-9BE3-2BD2A744EF55}" type="sibTrans" cxnId="{F93FE619-7EB8-4374-A33F-3C6C8A1C5AA1}">
      <dgm:prSet/>
      <dgm:spPr/>
      <dgm:t>
        <a:bodyPr/>
        <a:lstStyle/>
        <a:p>
          <a:endParaRPr lang="en-US"/>
        </a:p>
      </dgm:t>
    </dgm:pt>
    <dgm:pt modelId="{80B05ADC-C39E-49FE-BA47-F33CFF321817}">
      <dgm:prSet/>
      <dgm:spPr/>
      <dgm:t>
        <a:bodyPr/>
        <a:lstStyle/>
        <a:p>
          <a:r>
            <a:rPr lang="en-GB"/>
            <a:t>When was the evidence produced? Is it up to date? Is it still relevant?</a:t>
          </a:r>
          <a:endParaRPr lang="en-US"/>
        </a:p>
      </dgm:t>
    </dgm:pt>
    <dgm:pt modelId="{4AFDB613-D668-42F2-B922-5FE2D862D577}" type="parTrans" cxnId="{CECD82E2-1CC6-4221-A590-026B008286A5}">
      <dgm:prSet/>
      <dgm:spPr/>
      <dgm:t>
        <a:bodyPr/>
        <a:lstStyle/>
        <a:p>
          <a:endParaRPr lang="en-US"/>
        </a:p>
      </dgm:t>
    </dgm:pt>
    <dgm:pt modelId="{9E4B4D88-83A2-4007-BD74-5022F3D33D1E}" type="sibTrans" cxnId="{CECD82E2-1CC6-4221-A590-026B008286A5}">
      <dgm:prSet/>
      <dgm:spPr/>
      <dgm:t>
        <a:bodyPr/>
        <a:lstStyle/>
        <a:p>
          <a:endParaRPr lang="en-US"/>
        </a:p>
      </dgm:t>
    </dgm:pt>
    <dgm:pt modelId="{9B8839C9-0CB3-448F-870D-44920B21D049}">
      <dgm:prSet/>
      <dgm:spPr/>
      <dgm:t>
        <a:bodyPr/>
        <a:lstStyle/>
        <a:p>
          <a:r>
            <a:rPr lang="en-GB"/>
            <a:t>Is the evidence presented in a way that develops the argument and leads clearly to the conclusion?</a:t>
          </a:r>
          <a:endParaRPr lang="en-US"/>
        </a:p>
      </dgm:t>
    </dgm:pt>
    <dgm:pt modelId="{DE680B5E-E266-4860-A37C-4E1FD04B6B5E}" type="parTrans" cxnId="{AE848179-17FE-447F-9A24-E3B1FFE34619}">
      <dgm:prSet/>
      <dgm:spPr/>
      <dgm:t>
        <a:bodyPr/>
        <a:lstStyle/>
        <a:p>
          <a:endParaRPr lang="en-US"/>
        </a:p>
      </dgm:t>
    </dgm:pt>
    <dgm:pt modelId="{641507E0-120F-4898-A075-2A18058CE461}" type="sibTrans" cxnId="{AE848179-17FE-447F-9A24-E3B1FFE34619}">
      <dgm:prSet/>
      <dgm:spPr/>
      <dgm:t>
        <a:bodyPr/>
        <a:lstStyle/>
        <a:p>
          <a:endParaRPr lang="en-US"/>
        </a:p>
      </dgm:t>
    </dgm:pt>
    <dgm:pt modelId="{6A147577-6259-4BF9-9909-9EF488E5D38A}" type="pres">
      <dgm:prSet presAssocID="{892F919D-20C2-4C2D-AC85-56D312BDB140}" presName="diagram" presStyleCnt="0">
        <dgm:presLayoutVars>
          <dgm:dir/>
          <dgm:resizeHandles val="exact"/>
        </dgm:presLayoutVars>
      </dgm:prSet>
      <dgm:spPr/>
    </dgm:pt>
    <dgm:pt modelId="{A4D527B9-6CA4-4EE9-930E-F0352AC5C687}" type="pres">
      <dgm:prSet presAssocID="{8AF7C09B-964B-403F-98C7-E1E16C16FE41}" presName="node" presStyleLbl="node1" presStyleIdx="0" presStyleCnt="4">
        <dgm:presLayoutVars>
          <dgm:bulletEnabled val="1"/>
        </dgm:presLayoutVars>
      </dgm:prSet>
      <dgm:spPr/>
    </dgm:pt>
    <dgm:pt modelId="{41A75225-43C3-499E-9BB8-CBA8EF7AE222}" type="pres">
      <dgm:prSet presAssocID="{59E1BABA-3FA2-4AB1-8E2A-E10D62580C02}" presName="sibTrans" presStyleCnt="0"/>
      <dgm:spPr/>
    </dgm:pt>
    <dgm:pt modelId="{53254C24-82BF-4633-9F30-383F8B0C6D45}" type="pres">
      <dgm:prSet presAssocID="{D1F205B2-FA54-4300-A434-4BC1DDF12B1B}" presName="node" presStyleLbl="node1" presStyleIdx="1" presStyleCnt="4">
        <dgm:presLayoutVars>
          <dgm:bulletEnabled val="1"/>
        </dgm:presLayoutVars>
      </dgm:prSet>
      <dgm:spPr/>
    </dgm:pt>
    <dgm:pt modelId="{92BA87FF-0CAE-43F2-A1AB-B752FAB57064}" type="pres">
      <dgm:prSet presAssocID="{6A6C4A4A-2A06-43A0-9BE3-2BD2A744EF55}" presName="sibTrans" presStyleCnt="0"/>
      <dgm:spPr/>
    </dgm:pt>
    <dgm:pt modelId="{3C410AB8-DBCB-4929-BDBC-EFD272282C71}" type="pres">
      <dgm:prSet presAssocID="{80B05ADC-C39E-49FE-BA47-F33CFF321817}" presName="node" presStyleLbl="node1" presStyleIdx="2" presStyleCnt="4">
        <dgm:presLayoutVars>
          <dgm:bulletEnabled val="1"/>
        </dgm:presLayoutVars>
      </dgm:prSet>
      <dgm:spPr/>
    </dgm:pt>
    <dgm:pt modelId="{0BF6A7CD-9429-4A36-8FD1-014E2652D171}" type="pres">
      <dgm:prSet presAssocID="{9E4B4D88-83A2-4007-BD74-5022F3D33D1E}" presName="sibTrans" presStyleCnt="0"/>
      <dgm:spPr/>
    </dgm:pt>
    <dgm:pt modelId="{0C8D193E-AAFE-4F68-BBBA-7FD492D89BC3}" type="pres">
      <dgm:prSet presAssocID="{9B8839C9-0CB3-448F-870D-44920B21D049}" presName="node" presStyleLbl="node1" presStyleIdx="3" presStyleCnt="4">
        <dgm:presLayoutVars>
          <dgm:bulletEnabled val="1"/>
        </dgm:presLayoutVars>
      </dgm:prSet>
      <dgm:spPr/>
    </dgm:pt>
  </dgm:ptLst>
  <dgm:cxnLst>
    <dgm:cxn modelId="{49095400-C042-415E-97A7-808E65894A43}" srcId="{892F919D-20C2-4C2D-AC85-56D312BDB140}" destId="{8AF7C09B-964B-403F-98C7-E1E16C16FE41}" srcOrd="0" destOrd="0" parTransId="{D16AF625-E65C-4A33-B9B7-5B597B0C9699}" sibTransId="{59E1BABA-3FA2-4AB1-8E2A-E10D62580C02}"/>
    <dgm:cxn modelId="{F93FE619-7EB8-4374-A33F-3C6C8A1C5AA1}" srcId="{892F919D-20C2-4C2D-AC85-56D312BDB140}" destId="{D1F205B2-FA54-4300-A434-4BC1DDF12B1B}" srcOrd="1" destOrd="0" parTransId="{02414A47-9EA5-456A-8BE9-D0E9A203F3D0}" sibTransId="{6A6C4A4A-2A06-43A0-9BE3-2BD2A744EF55}"/>
    <dgm:cxn modelId="{FFD0B41E-8342-4F83-9D8E-3501F51555AC}" type="presOf" srcId="{8AF7C09B-964B-403F-98C7-E1E16C16FE41}" destId="{A4D527B9-6CA4-4EE9-930E-F0352AC5C687}" srcOrd="0" destOrd="0" presId="urn:microsoft.com/office/officeart/2005/8/layout/default"/>
    <dgm:cxn modelId="{DAF1CF3F-47A2-4D8A-8B0D-C97B671EA7BB}" type="presOf" srcId="{D1F205B2-FA54-4300-A434-4BC1DDF12B1B}" destId="{53254C24-82BF-4633-9F30-383F8B0C6D45}" srcOrd="0" destOrd="0" presId="urn:microsoft.com/office/officeart/2005/8/layout/default"/>
    <dgm:cxn modelId="{DF292677-DF71-4C98-B0A8-1B7DFDC078CC}" type="presOf" srcId="{9B8839C9-0CB3-448F-870D-44920B21D049}" destId="{0C8D193E-AAFE-4F68-BBBA-7FD492D89BC3}" srcOrd="0" destOrd="0" presId="urn:microsoft.com/office/officeart/2005/8/layout/default"/>
    <dgm:cxn modelId="{AE848179-17FE-447F-9A24-E3B1FFE34619}" srcId="{892F919D-20C2-4C2D-AC85-56D312BDB140}" destId="{9B8839C9-0CB3-448F-870D-44920B21D049}" srcOrd="3" destOrd="0" parTransId="{DE680B5E-E266-4860-A37C-4E1FD04B6B5E}" sibTransId="{641507E0-120F-4898-A075-2A18058CE461}"/>
    <dgm:cxn modelId="{7593EFC6-E35C-4484-8A9A-AFAEC6BB4764}" type="presOf" srcId="{892F919D-20C2-4C2D-AC85-56D312BDB140}" destId="{6A147577-6259-4BF9-9909-9EF488E5D38A}" srcOrd="0" destOrd="0" presId="urn:microsoft.com/office/officeart/2005/8/layout/default"/>
    <dgm:cxn modelId="{CECD82E2-1CC6-4221-A590-026B008286A5}" srcId="{892F919D-20C2-4C2D-AC85-56D312BDB140}" destId="{80B05ADC-C39E-49FE-BA47-F33CFF321817}" srcOrd="2" destOrd="0" parTransId="{4AFDB613-D668-42F2-B922-5FE2D862D577}" sibTransId="{9E4B4D88-83A2-4007-BD74-5022F3D33D1E}"/>
    <dgm:cxn modelId="{7CCFAFFA-7C03-41DE-A8D0-945523050E39}" type="presOf" srcId="{80B05ADC-C39E-49FE-BA47-F33CFF321817}" destId="{3C410AB8-DBCB-4929-BDBC-EFD272282C71}" srcOrd="0" destOrd="0" presId="urn:microsoft.com/office/officeart/2005/8/layout/default"/>
    <dgm:cxn modelId="{5B5594E8-3FB1-4C50-8BF6-92831376B1C2}" type="presParOf" srcId="{6A147577-6259-4BF9-9909-9EF488E5D38A}" destId="{A4D527B9-6CA4-4EE9-930E-F0352AC5C687}" srcOrd="0" destOrd="0" presId="urn:microsoft.com/office/officeart/2005/8/layout/default"/>
    <dgm:cxn modelId="{4B3DB2DB-501F-4399-8EFF-B80432DF18BE}" type="presParOf" srcId="{6A147577-6259-4BF9-9909-9EF488E5D38A}" destId="{41A75225-43C3-499E-9BB8-CBA8EF7AE222}" srcOrd="1" destOrd="0" presId="urn:microsoft.com/office/officeart/2005/8/layout/default"/>
    <dgm:cxn modelId="{D3E94B01-85A1-495E-9919-000E70CC96FA}" type="presParOf" srcId="{6A147577-6259-4BF9-9909-9EF488E5D38A}" destId="{53254C24-82BF-4633-9F30-383F8B0C6D45}" srcOrd="2" destOrd="0" presId="urn:microsoft.com/office/officeart/2005/8/layout/default"/>
    <dgm:cxn modelId="{439F55E8-B933-4872-9E2E-C1FA549E79F9}" type="presParOf" srcId="{6A147577-6259-4BF9-9909-9EF488E5D38A}" destId="{92BA87FF-0CAE-43F2-A1AB-B752FAB57064}" srcOrd="3" destOrd="0" presId="urn:microsoft.com/office/officeart/2005/8/layout/default"/>
    <dgm:cxn modelId="{FA1A590D-AEB5-4E5C-9AE8-5D5455B33165}" type="presParOf" srcId="{6A147577-6259-4BF9-9909-9EF488E5D38A}" destId="{3C410AB8-DBCB-4929-BDBC-EFD272282C71}" srcOrd="4" destOrd="0" presId="urn:microsoft.com/office/officeart/2005/8/layout/default"/>
    <dgm:cxn modelId="{974A368A-3135-463C-A53A-2DB44CC19000}" type="presParOf" srcId="{6A147577-6259-4BF9-9909-9EF488E5D38A}" destId="{0BF6A7CD-9429-4A36-8FD1-014E2652D171}" srcOrd="5" destOrd="0" presId="urn:microsoft.com/office/officeart/2005/8/layout/default"/>
    <dgm:cxn modelId="{ED825AF7-43D6-4E22-A3A1-9C4331FE8D95}" type="presParOf" srcId="{6A147577-6259-4BF9-9909-9EF488E5D38A}" destId="{0C8D193E-AAFE-4F68-BBBA-7FD492D89BC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6520DDE-731A-4394-87B2-A51A30DF991C}"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3309785-8F8B-4069-9B86-7248C8CBF8CD}">
      <dgm:prSet/>
      <dgm:spPr/>
      <dgm:t>
        <a:bodyPr/>
        <a:lstStyle/>
        <a:p>
          <a:r>
            <a:rPr lang="en-GB"/>
            <a:t>Qualitative</a:t>
          </a:r>
          <a:endParaRPr lang="en-US"/>
        </a:p>
      </dgm:t>
    </dgm:pt>
    <dgm:pt modelId="{30DF9D8E-EF8D-486B-AEC2-D15F0C75C35D}" type="parTrans" cxnId="{F63EBFCE-BA5F-4084-B48D-9F5CF736B7FE}">
      <dgm:prSet/>
      <dgm:spPr/>
      <dgm:t>
        <a:bodyPr/>
        <a:lstStyle/>
        <a:p>
          <a:endParaRPr lang="en-US"/>
        </a:p>
      </dgm:t>
    </dgm:pt>
    <dgm:pt modelId="{57DC733F-7528-4A90-83CA-8E3D5826BDD9}" type="sibTrans" cxnId="{F63EBFCE-BA5F-4084-B48D-9F5CF736B7FE}">
      <dgm:prSet/>
      <dgm:spPr/>
      <dgm:t>
        <a:bodyPr/>
        <a:lstStyle/>
        <a:p>
          <a:endParaRPr lang="en-US"/>
        </a:p>
      </dgm:t>
    </dgm:pt>
    <dgm:pt modelId="{0C2A10E2-96F0-4543-A7C9-EDA05228CBA6}">
      <dgm:prSet/>
      <dgm:spPr/>
      <dgm:t>
        <a:bodyPr/>
        <a:lstStyle/>
        <a:p>
          <a:r>
            <a:rPr lang="en-GB"/>
            <a:t>Quantitative </a:t>
          </a:r>
          <a:endParaRPr lang="en-US"/>
        </a:p>
      </dgm:t>
    </dgm:pt>
    <dgm:pt modelId="{DB081AF8-1D41-4012-9307-59D410014307}" type="parTrans" cxnId="{530061A6-882F-4C7B-8468-761247C40C3F}">
      <dgm:prSet/>
      <dgm:spPr/>
      <dgm:t>
        <a:bodyPr/>
        <a:lstStyle/>
        <a:p>
          <a:endParaRPr lang="en-US"/>
        </a:p>
      </dgm:t>
    </dgm:pt>
    <dgm:pt modelId="{FF3908EC-E122-4EE0-84D5-2FF91A812844}" type="sibTrans" cxnId="{530061A6-882F-4C7B-8468-761247C40C3F}">
      <dgm:prSet/>
      <dgm:spPr/>
      <dgm:t>
        <a:bodyPr/>
        <a:lstStyle/>
        <a:p>
          <a:endParaRPr lang="en-US"/>
        </a:p>
      </dgm:t>
    </dgm:pt>
    <dgm:pt modelId="{9C442C15-0DD3-402E-8B23-3F5A0F11B331}">
      <dgm:prSet/>
      <dgm:spPr/>
      <dgm:t>
        <a:bodyPr/>
        <a:lstStyle/>
        <a:p>
          <a:r>
            <a:rPr lang="en-GB"/>
            <a:t>Mixed Methods</a:t>
          </a:r>
          <a:endParaRPr lang="en-US"/>
        </a:p>
      </dgm:t>
    </dgm:pt>
    <dgm:pt modelId="{2596A2CB-9A98-47C1-9FF8-0D68B1147FBF}" type="parTrans" cxnId="{1E552E0A-1D0C-4A9A-B7BB-BCB7749474BA}">
      <dgm:prSet/>
      <dgm:spPr/>
      <dgm:t>
        <a:bodyPr/>
        <a:lstStyle/>
        <a:p>
          <a:endParaRPr lang="en-US"/>
        </a:p>
      </dgm:t>
    </dgm:pt>
    <dgm:pt modelId="{D58D5ACA-21BA-4584-A373-9DBA3BF92B50}" type="sibTrans" cxnId="{1E552E0A-1D0C-4A9A-B7BB-BCB7749474BA}">
      <dgm:prSet/>
      <dgm:spPr/>
      <dgm:t>
        <a:bodyPr/>
        <a:lstStyle/>
        <a:p>
          <a:endParaRPr lang="en-US"/>
        </a:p>
      </dgm:t>
    </dgm:pt>
    <dgm:pt modelId="{64010B11-66AD-413D-85CF-B1EBE739129E}">
      <dgm:prSet/>
      <dgm:spPr/>
      <dgm:t>
        <a:bodyPr/>
        <a:lstStyle/>
        <a:p>
          <a:r>
            <a:rPr lang="en-GB"/>
            <a:t>Experimental </a:t>
          </a:r>
          <a:endParaRPr lang="en-US"/>
        </a:p>
      </dgm:t>
    </dgm:pt>
    <dgm:pt modelId="{2C9BBDDC-290A-4F8B-85BF-6879E4D0F0AF}" type="parTrans" cxnId="{C302F285-1757-473D-982A-9847F5D8260F}">
      <dgm:prSet/>
      <dgm:spPr/>
      <dgm:t>
        <a:bodyPr/>
        <a:lstStyle/>
        <a:p>
          <a:endParaRPr lang="en-US"/>
        </a:p>
      </dgm:t>
    </dgm:pt>
    <dgm:pt modelId="{8B86106E-BD28-4300-87ED-6D044D9CEC8C}" type="sibTrans" cxnId="{C302F285-1757-473D-982A-9847F5D8260F}">
      <dgm:prSet/>
      <dgm:spPr/>
      <dgm:t>
        <a:bodyPr/>
        <a:lstStyle/>
        <a:p>
          <a:endParaRPr lang="en-US"/>
        </a:p>
      </dgm:t>
    </dgm:pt>
    <dgm:pt modelId="{B211F5F8-2951-4EAB-9AE5-59A16B3BAD0C}">
      <dgm:prSet/>
      <dgm:spPr/>
      <dgm:t>
        <a:bodyPr/>
        <a:lstStyle/>
        <a:p>
          <a:r>
            <a:rPr lang="en-GB"/>
            <a:t>Longitudinal</a:t>
          </a:r>
          <a:endParaRPr lang="en-US"/>
        </a:p>
      </dgm:t>
    </dgm:pt>
    <dgm:pt modelId="{3AB5A1B5-55DA-457E-ABCC-0C1C891D503E}" type="parTrans" cxnId="{96A02207-BBF2-4DA4-8EE7-EAD466806920}">
      <dgm:prSet/>
      <dgm:spPr/>
      <dgm:t>
        <a:bodyPr/>
        <a:lstStyle/>
        <a:p>
          <a:endParaRPr lang="en-US"/>
        </a:p>
      </dgm:t>
    </dgm:pt>
    <dgm:pt modelId="{C22049E4-3035-482C-994F-B0E478200CD8}" type="sibTrans" cxnId="{96A02207-BBF2-4DA4-8EE7-EAD466806920}">
      <dgm:prSet/>
      <dgm:spPr/>
      <dgm:t>
        <a:bodyPr/>
        <a:lstStyle/>
        <a:p>
          <a:endParaRPr lang="en-US"/>
        </a:p>
      </dgm:t>
    </dgm:pt>
    <dgm:pt modelId="{11B84489-0EF0-4C8D-8548-56D975B7BEC7}" type="pres">
      <dgm:prSet presAssocID="{26520DDE-731A-4394-87B2-A51A30DF991C}" presName="diagram" presStyleCnt="0">
        <dgm:presLayoutVars>
          <dgm:dir/>
          <dgm:resizeHandles val="exact"/>
        </dgm:presLayoutVars>
      </dgm:prSet>
      <dgm:spPr/>
    </dgm:pt>
    <dgm:pt modelId="{7EBD5771-EEAD-42D3-8DEA-48D17DDEC332}" type="pres">
      <dgm:prSet presAssocID="{E3309785-8F8B-4069-9B86-7248C8CBF8CD}" presName="node" presStyleLbl="node1" presStyleIdx="0" presStyleCnt="5">
        <dgm:presLayoutVars>
          <dgm:bulletEnabled val="1"/>
        </dgm:presLayoutVars>
      </dgm:prSet>
      <dgm:spPr/>
    </dgm:pt>
    <dgm:pt modelId="{43C73A0A-08AD-4753-8B4B-EC7C84606649}" type="pres">
      <dgm:prSet presAssocID="{57DC733F-7528-4A90-83CA-8E3D5826BDD9}" presName="sibTrans" presStyleCnt="0"/>
      <dgm:spPr/>
    </dgm:pt>
    <dgm:pt modelId="{8C76560D-EAFB-41D8-88D0-14CC0205A27D}" type="pres">
      <dgm:prSet presAssocID="{0C2A10E2-96F0-4543-A7C9-EDA05228CBA6}" presName="node" presStyleLbl="node1" presStyleIdx="1" presStyleCnt="5">
        <dgm:presLayoutVars>
          <dgm:bulletEnabled val="1"/>
        </dgm:presLayoutVars>
      </dgm:prSet>
      <dgm:spPr/>
    </dgm:pt>
    <dgm:pt modelId="{3D1BA6CB-50B2-4C21-AEB9-8D3D2D9BC9E2}" type="pres">
      <dgm:prSet presAssocID="{FF3908EC-E122-4EE0-84D5-2FF91A812844}" presName="sibTrans" presStyleCnt="0"/>
      <dgm:spPr/>
    </dgm:pt>
    <dgm:pt modelId="{3EE912B5-B226-4A6D-874E-2EAB9281114F}" type="pres">
      <dgm:prSet presAssocID="{9C442C15-0DD3-402E-8B23-3F5A0F11B331}" presName="node" presStyleLbl="node1" presStyleIdx="2" presStyleCnt="5">
        <dgm:presLayoutVars>
          <dgm:bulletEnabled val="1"/>
        </dgm:presLayoutVars>
      </dgm:prSet>
      <dgm:spPr/>
    </dgm:pt>
    <dgm:pt modelId="{8A5ED1D2-A013-4C87-A2D0-75E2B8FAB6F0}" type="pres">
      <dgm:prSet presAssocID="{D58D5ACA-21BA-4584-A373-9DBA3BF92B50}" presName="sibTrans" presStyleCnt="0"/>
      <dgm:spPr/>
    </dgm:pt>
    <dgm:pt modelId="{6DDBB897-2983-4FF9-852C-5B898A6CEC30}" type="pres">
      <dgm:prSet presAssocID="{64010B11-66AD-413D-85CF-B1EBE739129E}" presName="node" presStyleLbl="node1" presStyleIdx="3" presStyleCnt="5">
        <dgm:presLayoutVars>
          <dgm:bulletEnabled val="1"/>
        </dgm:presLayoutVars>
      </dgm:prSet>
      <dgm:spPr/>
    </dgm:pt>
    <dgm:pt modelId="{37832CC5-2D22-4B67-908F-262D2535641B}" type="pres">
      <dgm:prSet presAssocID="{8B86106E-BD28-4300-87ED-6D044D9CEC8C}" presName="sibTrans" presStyleCnt="0"/>
      <dgm:spPr/>
    </dgm:pt>
    <dgm:pt modelId="{1FF56FDC-709A-4B5A-9464-5DAE303E9495}" type="pres">
      <dgm:prSet presAssocID="{B211F5F8-2951-4EAB-9AE5-59A16B3BAD0C}" presName="node" presStyleLbl="node1" presStyleIdx="4" presStyleCnt="5">
        <dgm:presLayoutVars>
          <dgm:bulletEnabled val="1"/>
        </dgm:presLayoutVars>
      </dgm:prSet>
      <dgm:spPr/>
    </dgm:pt>
  </dgm:ptLst>
  <dgm:cxnLst>
    <dgm:cxn modelId="{96A02207-BBF2-4DA4-8EE7-EAD466806920}" srcId="{26520DDE-731A-4394-87B2-A51A30DF991C}" destId="{B211F5F8-2951-4EAB-9AE5-59A16B3BAD0C}" srcOrd="4" destOrd="0" parTransId="{3AB5A1B5-55DA-457E-ABCC-0C1C891D503E}" sibTransId="{C22049E4-3035-482C-994F-B0E478200CD8}"/>
    <dgm:cxn modelId="{1E552E0A-1D0C-4A9A-B7BB-BCB7749474BA}" srcId="{26520DDE-731A-4394-87B2-A51A30DF991C}" destId="{9C442C15-0DD3-402E-8B23-3F5A0F11B331}" srcOrd="2" destOrd="0" parTransId="{2596A2CB-9A98-47C1-9FF8-0D68B1147FBF}" sibTransId="{D58D5ACA-21BA-4584-A373-9DBA3BF92B50}"/>
    <dgm:cxn modelId="{11021821-52A3-478B-A80A-C85F1EA3CFC1}" type="presOf" srcId="{26520DDE-731A-4394-87B2-A51A30DF991C}" destId="{11B84489-0EF0-4C8D-8548-56D975B7BEC7}" srcOrd="0" destOrd="0" presId="urn:microsoft.com/office/officeart/2005/8/layout/default"/>
    <dgm:cxn modelId="{B34B8C83-B92F-4461-8668-00BE747B3547}" type="presOf" srcId="{E3309785-8F8B-4069-9B86-7248C8CBF8CD}" destId="{7EBD5771-EEAD-42D3-8DEA-48D17DDEC332}" srcOrd="0" destOrd="0" presId="urn:microsoft.com/office/officeart/2005/8/layout/default"/>
    <dgm:cxn modelId="{C302F285-1757-473D-982A-9847F5D8260F}" srcId="{26520DDE-731A-4394-87B2-A51A30DF991C}" destId="{64010B11-66AD-413D-85CF-B1EBE739129E}" srcOrd="3" destOrd="0" parTransId="{2C9BBDDC-290A-4F8B-85BF-6879E4D0F0AF}" sibTransId="{8B86106E-BD28-4300-87ED-6D044D9CEC8C}"/>
    <dgm:cxn modelId="{530061A6-882F-4C7B-8468-761247C40C3F}" srcId="{26520DDE-731A-4394-87B2-A51A30DF991C}" destId="{0C2A10E2-96F0-4543-A7C9-EDA05228CBA6}" srcOrd="1" destOrd="0" parTransId="{DB081AF8-1D41-4012-9307-59D410014307}" sibTransId="{FF3908EC-E122-4EE0-84D5-2FF91A812844}"/>
    <dgm:cxn modelId="{515787CE-9802-4D16-A114-F1E4BE76E10D}" type="presOf" srcId="{9C442C15-0DD3-402E-8B23-3F5A0F11B331}" destId="{3EE912B5-B226-4A6D-874E-2EAB9281114F}" srcOrd="0" destOrd="0" presId="urn:microsoft.com/office/officeart/2005/8/layout/default"/>
    <dgm:cxn modelId="{F63EBFCE-BA5F-4084-B48D-9F5CF736B7FE}" srcId="{26520DDE-731A-4394-87B2-A51A30DF991C}" destId="{E3309785-8F8B-4069-9B86-7248C8CBF8CD}" srcOrd="0" destOrd="0" parTransId="{30DF9D8E-EF8D-486B-AEC2-D15F0C75C35D}" sibTransId="{57DC733F-7528-4A90-83CA-8E3D5826BDD9}"/>
    <dgm:cxn modelId="{3D440FD6-4869-4156-948A-7BD2F6AEE9F1}" type="presOf" srcId="{0C2A10E2-96F0-4543-A7C9-EDA05228CBA6}" destId="{8C76560D-EAFB-41D8-88D0-14CC0205A27D}" srcOrd="0" destOrd="0" presId="urn:microsoft.com/office/officeart/2005/8/layout/default"/>
    <dgm:cxn modelId="{E799AAF1-0579-491B-8980-9DBB7E9BCF8F}" type="presOf" srcId="{64010B11-66AD-413D-85CF-B1EBE739129E}" destId="{6DDBB897-2983-4FF9-852C-5B898A6CEC30}" srcOrd="0" destOrd="0" presId="urn:microsoft.com/office/officeart/2005/8/layout/default"/>
    <dgm:cxn modelId="{F10789F3-259E-450C-A9E0-A617848C0902}" type="presOf" srcId="{B211F5F8-2951-4EAB-9AE5-59A16B3BAD0C}" destId="{1FF56FDC-709A-4B5A-9464-5DAE303E9495}" srcOrd="0" destOrd="0" presId="urn:microsoft.com/office/officeart/2005/8/layout/default"/>
    <dgm:cxn modelId="{3422BA81-EF79-411F-9B48-3D1FED661181}" type="presParOf" srcId="{11B84489-0EF0-4C8D-8548-56D975B7BEC7}" destId="{7EBD5771-EEAD-42D3-8DEA-48D17DDEC332}" srcOrd="0" destOrd="0" presId="urn:microsoft.com/office/officeart/2005/8/layout/default"/>
    <dgm:cxn modelId="{3996BF56-5A39-49BB-8384-DAA51D87A2F1}" type="presParOf" srcId="{11B84489-0EF0-4C8D-8548-56D975B7BEC7}" destId="{43C73A0A-08AD-4753-8B4B-EC7C84606649}" srcOrd="1" destOrd="0" presId="urn:microsoft.com/office/officeart/2005/8/layout/default"/>
    <dgm:cxn modelId="{8BC70206-7E33-4123-A753-3477502667C3}" type="presParOf" srcId="{11B84489-0EF0-4C8D-8548-56D975B7BEC7}" destId="{8C76560D-EAFB-41D8-88D0-14CC0205A27D}" srcOrd="2" destOrd="0" presId="urn:microsoft.com/office/officeart/2005/8/layout/default"/>
    <dgm:cxn modelId="{ED1D8330-91BA-4C71-B31A-B4BB3FE3F1DC}" type="presParOf" srcId="{11B84489-0EF0-4C8D-8548-56D975B7BEC7}" destId="{3D1BA6CB-50B2-4C21-AEB9-8D3D2D9BC9E2}" srcOrd="3" destOrd="0" presId="urn:microsoft.com/office/officeart/2005/8/layout/default"/>
    <dgm:cxn modelId="{C1640078-FCE4-4D23-91FB-FDD34D9BF60D}" type="presParOf" srcId="{11B84489-0EF0-4C8D-8548-56D975B7BEC7}" destId="{3EE912B5-B226-4A6D-874E-2EAB9281114F}" srcOrd="4" destOrd="0" presId="urn:microsoft.com/office/officeart/2005/8/layout/default"/>
    <dgm:cxn modelId="{93FF670B-B182-4622-8663-5ED0EF56E17C}" type="presParOf" srcId="{11B84489-0EF0-4C8D-8548-56D975B7BEC7}" destId="{8A5ED1D2-A013-4C87-A2D0-75E2B8FAB6F0}" srcOrd="5" destOrd="0" presId="urn:microsoft.com/office/officeart/2005/8/layout/default"/>
    <dgm:cxn modelId="{7F5F7330-8029-49BB-A8A7-2CD3EDDFA4BD}" type="presParOf" srcId="{11B84489-0EF0-4C8D-8548-56D975B7BEC7}" destId="{6DDBB897-2983-4FF9-852C-5B898A6CEC30}" srcOrd="6" destOrd="0" presId="urn:microsoft.com/office/officeart/2005/8/layout/default"/>
    <dgm:cxn modelId="{F5AD87B0-6C42-43BC-AF82-EFECCE6298EB}" type="presParOf" srcId="{11B84489-0EF0-4C8D-8548-56D975B7BEC7}" destId="{37832CC5-2D22-4B67-908F-262D2535641B}" srcOrd="7" destOrd="0" presId="urn:microsoft.com/office/officeart/2005/8/layout/default"/>
    <dgm:cxn modelId="{89243A89-5917-402B-AD00-0C68311AD0D9}" type="presParOf" srcId="{11B84489-0EF0-4C8D-8548-56D975B7BEC7}" destId="{1FF56FDC-709A-4B5A-9464-5DAE303E949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2ABB491-28E3-4105-997D-F47AAE327E2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C4199A0-24DB-4389-84C8-E4C6A418A2B9}">
      <dgm:prSet/>
      <dgm:spPr/>
      <dgm:t>
        <a:bodyPr/>
        <a:lstStyle/>
        <a:p>
          <a:r>
            <a:rPr lang="en-GB"/>
            <a:t>Be wary of drawing conclusions from small qualitative studies</a:t>
          </a:r>
          <a:endParaRPr lang="en-US"/>
        </a:p>
      </dgm:t>
    </dgm:pt>
    <dgm:pt modelId="{3FD75754-C6C9-4862-87CE-10652E3EFAD8}" type="parTrans" cxnId="{C1E58FDE-927B-4A83-8D3E-F0B61888D2A8}">
      <dgm:prSet/>
      <dgm:spPr/>
      <dgm:t>
        <a:bodyPr/>
        <a:lstStyle/>
        <a:p>
          <a:endParaRPr lang="en-US"/>
        </a:p>
      </dgm:t>
    </dgm:pt>
    <dgm:pt modelId="{99C849A6-445B-491D-B99F-02212B4C2718}" type="sibTrans" cxnId="{C1E58FDE-927B-4A83-8D3E-F0B61888D2A8}">
      <dgm:prSet/>
      <dgm:spPr/>
      <dgm:t>
        <a:bodyPr/>
        <a:lstStyle/>
        <a:p>
          <a:endParaRPr lang="en-US"/>
        </a:p>
      </dgm:t>
    </dgm:pt>
    <dgm:pt modelId="{83A5DE9D-67E6-4BC0-B70F-1ACCCFEA7294}">
      <dgm:prSet/>
      <dgm:spPr/>
      <dgm:t>
        <a:bodyPr/>
        <a:lstStyle/>
        <a:p>
          <a:r>
            <a:rPr lang="en-GB"/>
            <a:t>Qual studies tend to provide an in-depth understanding of a particular issue but cannot be easily generalised</a:t>
          </a:r>
          <a:endParaRPr lang="en-US"/>
        </a:p>
      </dgm:t>
    </dgm:pt>
    <dgm:pt modelId="{807409A1-E731-42CE-9366-04E20B57A5D1}" type="parTrans" cxnId="{98AD8528-B566-4414-A78C-44684C9EEC9D}">
      <dgm:prSet/>
      <dgm:spPr/>
      <dgm:t>
        <a:bodyPr/>
        <a:lstStyle/>
        <a:p>
          <a:endParaRPr lang="en-US"/>
        </a:p>
      </dgm:t>
    </dgm:pt>
    <dgm:pt modelId="{A94E23F5-6A6B-45B0-96BB-A43B528F005E}" type="sibTrans" cxnId="{98AD8528-B566-4414-A78C-44684C9EEC9D}">
      <dgm:prSet/>
      <dgm:spPr/>
      <dgm:t>
        <a:bodyPr/>
        <a:lstStyle/>
        <a:p>
          <a:endParaRPr lang="en-US"/>
        </a:p>
      </dgm:t>
    </dgm:pt>
    <dgm:pt modelId="{8FB84E17-D391-494A-A503-7A78A84A4A3A}">
      <dgm:prSet/>
      <dgm:spPr/>
      <dgm:t>
        <a:bodyPr/>
        <a:lstStyle/>
        <a:p>
          <a:r>
            <a:rPr lang="en-GB"/>
            <a:t>Qual studies often extremely important if exploring a new/emerging area/issue (can inform future quantitative studies)</a:t>
          </a:r>
          <a:endParaRPr lang="en-US"/>
        </a:p>
      </dgm:t>
    </dgm:pt>
    <dgm:pt modelId="{EE48411B-66C6-4BAB-90D5-A9627419375A}" type="parTrans" cxnId="{C46EABC2-A30A-4510-A253-3F6B30503731}">
      <dgm:prSet/>
      <dgm:spPr/>
      <dgm:t>
        <a:bodyPr/>
        <a:lstStyle/>
        <a:p>
          <a:endParaRPr lang="en-US"/>
        </a:p>
      </dgm:t>
    </dgm:pt>
    <dgm:pt modelId="{1F922B24-C0BF-46B9-B53F-F8CDB0529861}" type="sibTrans" cxnId="{C46EABC2-A30A-4510-A253-3F6B30503731}">
      <dgm:prSet/>
      <dgm:spPr/>
      <dgm:t>
        <a:bodyPr/>
        <a:lstStyle/>
        <a:p>
          <a:endParaRPr lang="en-US"/>
        </a:p>
      </dgm:t>
    </dgm:pt>
    <dgm:pt modelId="{C7035360-BA3F-4EB8-B60B-65965691BDD2}" type="pres">
      <dgm:prSet presAssocID="{82ABB491-28E3-4105-997D-F47AAE327E2F}" presName="diagram" presStyleCnt="0">
        <dgm:presLayoutVars>
          <dgm:dir/>
          <dgm:resizeHandles val="exact"/>
        </dgm:presLayoutVars>
      </dgm:prSet>
      <dgm:spPr/>
    </dgm:pt>
    <dgm:pt modelId="{2741436A-949F-42DB-88B5-23FC42EECBDF}" type="pres">
      <dgm:prSet presAssocID="{8C4199A0-24DB-4389-84C8-E4C6A418A2B9}" presName="node" presStyleLbl="node1" presStyleIdx="0" presStyleCnt="3">
        <dgm:presLayoutVars>
          <dgm:bulletEnabled val="1"/>
        </dgm:presLayoutVars>
      </dgm:prSet>
      <dgm:spPr/>
    </dgm:pt>
    <dgm:pt modelId="{946D7882-0BA9-415B-AA71-EB0DCF4BB817}" type="pres">
      <dgm:prSet presAssocID="{99C849A6-445B-491D-B99F-02212B4C2718}" presName="sibTrans" presStyleCnt="0"/>
      <dgm:spPr/>
    </dgm:pt>
    <dgm:pt modelId="{F355B07C-DA4C-4D4A-ABF7-DFE52B3F58F8}" type="pres">
      <dgm:prSet presAssocID="{83A5DE9D-67E6-4BC0-B70F-1ACCCFEA7294}" presName="node" presStyleLbl="node1" presStyleIdx="1" presStyleCnt="3">
        <dgm:presLayoutVars>
          <dgm:bulletEnabled val="1"/>
        </dgm:presLayoutVars>
      </dgm:prSet>
      <dgm:spPr/>
    </dgm:pt>
    <dgm:pt modelId="{6D60B973-6392-4DB9-AE31-C93F151C12B5}" type="pres">
      <dgm:prSet presAssocID="{A94E23F5-6A6B-45B0-96BB-A43B528F005E}" presName="sibTrans" presStyleCnt="0"/>
      <dgm:spPr/>
    </dgm:pt>
    <dgm:pt modelId="{C80E9011-CBF1-4C4D-96B9-D8D25D6C4F39}" type="pres">
      <dgm:prSet presAssocID="{8FB84E17-D391-494A-A503-7A78A84A4A3A}" presName="node" presStyleLbl="node1" presStyleIdx="2" presStyleCnt="3">
        <dgm:presLayoutVars>
          <dgm:bulletEnabled val="1"/>
        </dgm:presLayoutVars>
      </dgm:prSet>
      <dgm:spPr/>
    </dgm:pt>
  </dgm:ptLst>
  <dgm:cxnLst>
    <dgm:cxn modelId="{98AD8528-B566-4414-A78C-44684C9EEC9D}" srcId="{82ABB491-28E3-4105-997D-F47AAE327E2F}" destId="{83A5DE9D-67E6-4BC0-B70F-1ACCCFEA7294}" srcOrd="1" destOrd="0" parTransId="{807409A1-E731-42CE-9366-04E20B57A5D1}" sibTransId="{A94E23F5-6A6B-45B0-96BB-A43B528F005E}"/>
    <dgm:cxn modelId="{F9002396-1AB6-4F4C-8936-2796936ACAE6}" type="presOf" srcId="{8FB84E17-D391-494A-A503-7A78A84A4A3A}" destId="{C80E9011-CBF1-4C4D-96B9-D8D25D6C4F39}" srcOrd="0" destOrd="0" presId="urn:microsoft.com/office/officeart/2005/8/layout/default"/>
    <dgm:cxn modelId="{C46EABC2-A30A-4510-A253-3F6B30503731}" srcId="{82ABB491-28E3-4105-997D-F47AAE327E2F}" destId="{8FB84E17-D391-494A-A503-7A78A84A4A3A}" srcOrd="2" destOrd="0" parTransId="{EE48411B-66C6-4BAB-90D5-A9627419375A}" sibTransId="{1F922B24-C0BF-46B9-B53F-F8CDB0529861}"/>
    <dgm:cxn modelId="{3349BACF-4463-4A4D-B9FE-19324A950004}" type="presOf" srcId="{8C4199A0-24DB-4389-84C8-E4C6A418A2B9}" destId="{2741436A-949F-42DB-88B5-23FC42EECBDF}" srcOrd="0" destOrd="0" presId="urn:microsoft.com/office/officeart/2005/8/layout/default"/>
    <dgm:cxn modelId="{2E105CD8-98DC-45FB-9329-2C6AA9A67982}" type="presOf" srcId="{82ABB491-28E3-4105-997D-F47AAE327E2F}" destId="{C7035360-BA3F-4EB8-B60B-65965691BDD2}" srcOrd="0" destOrd="0" presId="urn:microsoft.com/office/officeart/2005/8/layout/default"/>
    <dgm:cxn modelId="{C1E58FDE-927B-4A83-8D3E-F0B61888D2A8}" srcId="{82ABB491-28E3-4105-997D-F47AAE327E2F}" destId="{8C4199A0-24DB-4389-84C8-E4C6A418A2B9}" srcOrd="0" destOrd="0" parTransId="{3FD75754-C6C9-4862-87CE-10652E3EFAD8}" sibTransId="{99C849A6-445B-491D-B99F-02212B4C2718}"/>
    <dgm:cxn modelId="{CC480FEE-CFA4-4AC9-95A4-EAD843817B13}" type="presOf" srcId="{83A5DE9D-67E6-4BC0-B70F-1ACCCFEA7294}" destId="{F355B07C-DA4C-4D4A-ABF7-DFE52B3F58F8}" srcOrd="0" destOrd="0" presId="urn:microsoft.com/office/officeart/2005/8/layout/default"/>
    <dgm:cxn modelId="{BC89CE16-341C-4E78-9E5B-C0EEC6811993}" type="presParOf" srcId="{C7035360-BA3F-4EB8-B60B-65965691BDD2}" destId="{2741436A-949F-42DB-88B5-23FC42EECBDF}" srcOrd="0" destOrd="0" presId="urn:microsoft.com/office/officeart/2005/8/layout/default"/>
    <dgm:cxn modelId="{60DB09AC-2015-48BA-9DBE-EE90ACC754C0}" type="presParOf" srcId="{C7035360-BA3F-4EB8-B60B-65965691BDD2}" destId="{946D7882-0BA9-415B-AA71-EB0DCF4BB817}" srcOrd="1" destOrd="0" presId="urn:microsoft.com/office/officeart/2005/8/layout/default"/>
    <dgm:cxn modelId="{9351470B-D818-403B-8845-390CC2F4DC4E}" type="presParOf" srcId="{C7035360-BA3F-4EB8-B60B-65965691BDD2}" destId="{F355B07C-DA4C-4D4A-ABF7-DFE52B3F58F8}" srcOrd="2" destOrd="0" presId="urn:microsoft.com/office/officeart/2005/8/layout/default"/>
    <dgm:cxn modelId="{61020DC2-644F-4677-B915-ACBC0B809505}" type="presParOf" srcId="{C7035360-BA3F-4EB8-B60B-65965691BDD2}" destId="{6D60B973-6392-4DB9-AE31-C93F151C12B5}" srcOrd="3" destOrd="0" presId="urn:microsoft.com/office/officeart/2005/8/layout/default"/>
    <dgm:cxn modelId="{61181BA3-D05C-48C4-86EF-A5A245E908D4}" type="presParOf" srcId="{C7035360-BA3F-4EB8-B60B-65965691BDD2}" destId="{C80E9011-CBF1-4C4D-96B9-D8D25D6C4F39}"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F1B31CE-C0C5-4721-9283-4679A4D692FC}" type="doc">
      <dgm:prSet loTypeId="urn:microsoft.com/office/officeart/2005/8/layout/vList5" loCatId="list" qsTypeId="urn:microsoft.com/office/officeart/2005/8/quickstyle/simple4" qsCatId="simple" csTypeId="urn:microsoft.com/office/officeart/2005/8/colors/colorful2" csCatId="colorful"/>
      <dgm:spPr/>
      <dgm:t>
        <a:bodyPr/>
        <a:lstStyle/>
        <a:p>
          <a:endParaRPr lang="en-US"/>
        </a:p>
      </dgm:t>
    </dgm:pt>
    <dgm:pt modelId="{7B9709AE-ABBF-4CDE-8989-2E948DCC46C5}">
      <dgm:prSet/>
      <dgm:spPr/>
      <dgm:t>
        <a:bodyPr/>
        <a:lstStyle/>
        <a:p>
          <a:r>
            <a:rPr lang="en-GB" dirty="0"/>
            <a:t>Need to understand specific design</a:t>
          </a:r>
          <a:endParaRPr lang="en-US" dirty="0"/>
        </a:p>
      </dgm:t>
    </dgm:pt>
    <dgm:pt modelId="{A8263695-C227-4F1B-9BC8-F1D3BA2A6F53}" type="parTrans" cxnId="{3F4FE759-2EF3-4549-9311-F45501E41CA6}">
      <dgm:prSet/>
      <dgm:spPr/>
      <dgm:t>
        <a:bodyPr/>
        <a:lstStyle/>
        <a:p>
          <a:endParaRPr lang="en-US"/>
        </a:p>
      </dgm:t>
    </dgm:pt>
    <dgm:pt modelId="{3FCF5C3A-921C-4305-870F-8F7FDEE0C9A8}" type="sibTrans" cxnId="{3F4FE759-2EF3-4549-9311-F45501E41CA6}">
      <dgm:prSet/>
      <dgm:spPr/>
      <dgm:t>
        <a:bodyPr/>
        <a:lstStyle/>
        <a:p>
          <a:endParaRPr lang="en-US"/>
        </a:p>
      </dgm:t>
    </dgm:pt>
    <dgm:pt modelId="{2D79BFB8-B230-4C2C-B481-4844A3E4B842}">
      <dgm:prSet/>
      <dgm:spPr/>
      <dgm:t>
        <a:bodyPr/>
        <a:lstStyle/>
        <a:p>
          <a:r>
            <a:rPr lang="en-GB"/>
            <a:t>Experimental, quasi-experimental, non-experimental?</a:t>
          </a:r>
          <a:endParaRPr lang="en-US"/>
        </a:p>
      </dgm:t>
    </dgm:pt>
    <dgm:pt modelId="{CC063C6F-2311-4688-A3C0-BD1A7198BE4B}" type="parTrans" cxnId="{C5B0B17F-E07B-4C21-B09C-B812BAD653FE}">
      <dgm:prSet/>
      <dgm:spPr/>
      <dgm:t>
        <a:bodyPr/>
        <a:lstStyle/>
        <a:p>
          <a:endParaRPr lang="en-US"/>
        </a:p>
      </dgm:t>
    </dgm:pt>
    <dgm:pt modelId="{7DDD7FAA-7198-416F-B022-09D6989E653D}" type="sibTrans" cxnId="{C5B0B17F-E07B-4C21-B09C-B812BAD653FE}">
      <dgm:prSet/>
      <dgm:spPr/>
      <dgm:t>
        <a:bodyPr/>
        <a:lstStyle/>
        <a:p>
          <a:endParaRPr lang="en-US"/>
        </a:p>
      </dgm:t>
    </dgm:pt>
    <dgm:pt modelId="{252FE1B1-385D-4059-BDAB-EC0713DE4C95}">
      <dgm:prSet/>
      <dgm:spPr/>
      <dgm:t>
        <a:bodyPr/>
        <a:lstStyle/>
        <a:p>
          <a:r>
            <a:rPr lang="en-GB"/>
            <a:t>Prospective, longitudinal, cross-sectional</a:t>
          </a:r>
          <a:endParaRPr lang="en-US"/>
        </a:p>
      </dgm:t>
    </dgm:pt>
    <dgm:pt modelId="{E1A6000A-B702-4BA1-8EF9-390AE710AAD6}" type="parTrans" cxnId="{7F93F96A-8302-465A-A792-1DDF0DCDA273}">
      <dgm:prSet/>
      <dgm:spPr/>
      <dgm:t>
        <a:bodyPr/>
        <a:lstStyle/>
        <a:p>
          <a:endParaRPr lang="en-US"/>
        </a:p>
      </dgm:t>
    </dgm:pt>
    <dgm:pt modelId="{380AEEDE-CB19-464E-94BE-AF67932D5075}" type="sibTrans" cxnId="{7F93F96A-8302-465A-A792-1DDF0DCDA273}">
      <dgm:prSet/>
      <dgm:spPr/>
      <dgm:t>
        <a:bodyPr/>
        <a:lstStyle/>
        <a:p>
          <a:endParaRPr lang="en-US"/>
        </a:p>
      </dgm:t>
    </dgm:pt>
    <dgm:pt modelId="{19E747E8-D3E7-4B3E-8E0A-21F5BA3F71D4}">
      <dgm:prSet/>
      <dgm:spPr/>
      <dgm:t>
        <a:bodyPr/>
        <a:lstStyle/>
        <a:p>
          <a:r>
            <a:rPr lang="en-GB"/>
            <a:t>Between or within groups </a:t>
          </a:r>
          <a:endParaRPr lang="en-US"/>
        </a:p>
      </dgm:t>
    </dgm:pt>
    <dgm:pt modelId="{254102B7-E814-4280-BE38-B106F70E8F6A}" type="parTrans" cxnId="{4B4F2E05-7605-4F0E-8AAF-2D73F3EFF698}">
      <dgm:prSet/>
      <dgm:spPr/>
      <dgm:t>
        <a:bodyPr/>
        <a:lstStyle/>
        <a:p>
          <a:endParaRPr lang="en-US"/>
        </a:p>
      </dgm:t>
    </dgm:pt>
    <dgm:pt modelId="{70E2E7CD-0329-4F97-8DE6-95FF2CADD72E}" type="sibTrans" cxnId="{4B4F2E05-7605-4F0E-8AAF-2D73F3EFF698}">
      <dgm:prSet/>
      <dgm:spPr/>
      <dgm:t>
        <a:bodyPr/>
        <a:lstStyle/>
        <a:p>
          <a:endParaRPr lang="en-US"/>
        </a:p>
      </dgm:t>
    </dgm:pt>
    <dgm:pt modelId="{0CF38214-31CF-4A3F-A192-972622A7FBE8}" type="pres">
      <dgm:prSet presAssocID="{BF1B31CE-C0C5-4721-9283-4679A4D692FC}" presName="Name0" presStyleCnt="0">
        <dgm:presLayoutVars>
          <dgm:dir/>
          <dgm:animLvl val="lvl"/>
          <dgm:resizeHandles val="exact"/>
        </dgm:presLayoutVars>
      </dgm:prSet>
      <dgm:spPr/>
    </dgm:pt>
    <dgm:pt modelId="{EB20EA99-8E45-45E0-A2CA-BB963CBD94A5}" type="pres">
      <dgm:prSet presAssocID="{7B9709AE-ABBF-4CDE-8989-2E948DCC46C5}" presName="linNode" presStyleCnt="0"/>
      <dgm:spPr/>
    </dgm:pt>
    <dgm:pt modelId="{2171F5B0-5A09-4085-9757-B9AB1F0578E9}" type="pres">
      <dgm:prSet presAssocID="{7B9709AE-ABBF-4CDE-8989-2E948DCC46C5}" presName="parentText" presStyleLbl="node1" presStyleIdx="0" presStyleCnt="4">
        <dgm:presLayoutVars>
          <dgm:chMax val="1"/>
          <dgm:bulletEnabled val="1"/>
        </dgm:presLayoutVars>
      </dgm:prSet>
      <dgm:spPr/>
    </dgm:pt>
    <dgm:pt modelId="{89E8144C-BDD1-49BE-AA51-F63F5389DDD1}" type="pres">
      <dgm:prSet presAssocID="{3FCF5C3A-921C-4305-870F-8F7FDEE0C9A8}" presName="sp" presStyleCnt="0"/>
      <dgm:spPr/>
    </dgm:pt>
    <dgm:pt modelId="{A3CC91DB-C1E4-4589-80F8-7DF674014227}" type="pres">
      <dgm:prSet presAssocID="{2D79BFB8-B230-4C2C-B481-4844A3E4B842}" presName="linNode" presStyleCnt="0"/>
      <dgm:spPr/>
    </dgm:pt>
    <dgm:pt modelId="{F238A8FA-5E88-41AC-AB16-EEBBEFF04613}" type="pres">
      <dgm:prSet presAssocID="{2D79BFB8-B230-4C2C-B481-4844A3E4B842}" presName="parentText" presStyleLbl="node1" presStyleIdx="1" presStyleCnt="4">
        <dgm:presLayoutVars>
          <dgm:chMax val="1"/>
          <dgm:bulletEnabled val="1"/>
        </dgm:presLayoutVars>
      </dgm:prSet>
      <dgm:spPr/>
    </dgm:pt>
    <dgm:pt modelId="{725C5C14-B83B-4142-AB82-3CCBC84E54A3}" type="pres">
      <dgm:prSet presAssocID="{7DDD7FAA-7198-416F-B022-09D6989E653D}" presName="sp" presStyleCnt="0"/>
      <dgm:spPr/>
    </dgm:pt>
    <dgm:pt modelId="{3A0C1B1A-CE9A-43EF-8E11-E1BD243AC52F}" type="pres">
      <dgm:prSet presAssocID="{252FE1B1-385D-4059-BDAB-EC0713DE4C95}" presName="linNode" presStyleCnt="0"/>
      <dgm:spPr/>
    </dgm:pt>
    <dgm:pt modelId="{618F73CF-2DF7-4245-B378-C425BCD20302}" type="pres">
      <dgm:prSet presAssocID="{252FE1B1-385D-4059-BDAB-EC0713DE4C95}" presName="parentText" presStyleLbl="node1" presStyleIdx="2" presStyleCnt="4">
        <dgm:presLayoutVars>
          <dgm:chMax val="1"/>
          <dgm:bulletEnabled val="1"/>
        </dgm:presLayoutVars>
      </dgm:prSet>
      <dgm:spPr/>
    </dgm:pt>
    <dgm:pt modelId="{8CC340CE-24E3-4331-BC45-C264B9B1F889}" type="pres">
      <dgm:prSet presAssocID="{380AEEDE-CB19-464E-94BE-AF67932D5075}" presName="sp" presStyleCnt="0"/>
      <dgm:spPr/>
    </dgm:pt>
    <dgm:pt modelId="{C29F067E-D56C-4E78-98C8-75C2A4C9CD0B}" type="pres">
      <dgm:prSet presAssocID="{19E747E8-D3E7-4B3E-8E0A-21F5BA3F71D4}" presName="linNode" presStyleCnt="0"/>
      <dgm:spPr/>
    </dgm:pt>
    <dgm:pt modelId="{8D6D46F9-2FBE-47E8-9773-E030C766FE57}" type="pres">
      <dgm:prSet presAssocID="{19E747E8-D3E7-4B3E-8E0A-21F5BA3F71D4}" presName="parentText" presStyleLbl="node1" presStyleIdx="3" presStyleCnt="4">
        <dgm:presLayoutVars>
          <dgm:chMax val="1"/>
          <dgm:bulletEnabled val="1"/>
        </dgm:presLayoutVars>
      </dgm:prSet>
      <dgm:spPr/>
    </dgm:pt>
  </dgm:ptLst>
  <dgm:cxnLst>
    <dgm:cxn modelId="{4B4F2E05-7605-4F0E-8AAF-2D73F3EFF698}" srcId="{BF1B31CE-C0C5-4721-9283-4679A4D692FC}" destId="{19E747E8-D3E7-4B3E-8E0A-21F5BA3F71D4}" srcOrd="3" destOrd="0" parTransId="{254102B7-E814-4280-BE38-B106F70E8F6A}" sibTransId="{70E2E7CD-0329-4F97-8DE6-95FF2CADD72E}"/>
    <dgm:cxn modelId="{2F39AF28-DD14-4916-A560-95980EEAA47A}" type="presOf" srcId="{7B9709AE-ABBF-4CDE-8989-2E948DCC46C5}" destId="{2171F5B0-5A09-4085-9757-B9AB1F0578E9}" srcOrd="0" destOrd="0" presId="urn:microsoft.com/office/officeart/2005/8/layout/vList5"/>
    <dgm:cxn modelId="{4D72913B-2E7C-44BC-83F3-972C7E17DFA7}" type="presOf" srcId="{252FE1B1-385D-4059-BDAB-EC0713DE4C95}" destId="{618F73CF-2DF7-4245-B378-C425BCD20302}" srcOrd="0" destOrd="0" presId="urn:microsoft.com/office/officeart/2005/8/layout/vList5"/>
    <dgm:cxn modelId="{D8C77B5B-F07B-4475-B949-EF8FADFE0650}" type="presOf" srcId="{19E747E8-D3E7-4B3E-8E0A-21F5BA3F71D4}" destId="{8D6D46F9-2FBE-47E8-9773-E030C766FE57}" srcOrd="0" destOrd="0" presId="urn:microsoft.com/office/officeart/2005/8/layout/vList5"/>
    <dgm:cxn modelId="{7F93F96A-8302-465A-A792-1DDF0DCDA273}" srcId="{BF1B31CE-C0C5-4721-9283-4679A4D692FC}" destId="{252FE1B1-385D-4059-BDAB-EC0713DE4C95}" srcOrd="2" destOrd="0" parTransId="{E1A6000A-B702-4BA1-8EF9-390AE710AAD6}" sibTransId="{380AEEDE-CB19-464E-94BE-AF67932D5075}"/>
    <dgm:cxn modelId="{3F4FE759-2EF3-4549-9311-F45501E41CA6}" srcId="{BF1B31CE-C0C5-4721-9283-4679A4D692FC}" destId="{7B9709AE-ABBF-4CDE-8989-2E948DCC46C5}" srcOrd="0" destOrd="0" parTransId="{A8263695-C227-4F1B-9BC8-F1D3BA2A6F53}" sibTransId="{3FCF5C3A-921C-4305-870F-8F7FDEE0C9A8}"/>
    <dgm:cxn modelId="{C5B0B17F-E07B-4C21-B09C-B812BAD653FE}" srcId="{BF1B31CE-C0C5-4721-9283-4679A4D692FC}" destId="{2D79BFB8-B230-4C2C-B481-4844A3E4B842}" srcOrd="1" destOrd="0" parTransId="{CC063C6F-2311-4688-A3C0-BD1A7198BE4B}" sibTransId="{7DDD7FAA-7198-416F-B022-09D6989E653D}"/>
    <dgm:cxn modelId="{BEFED18C-9EE3-4DA0-8578-BCEF63A1ECC6}" type="presOf" srcId="{2D79BFB8-B230-4C2C-B481-4844A3E4B842}" destId="{F238A8FA-5E88-41AC-AB16-EEBBEFF04613}" srcOrd="0" destOrd="0" presId="urn:microsoft.com/office/officeart/2005/8/layout/vList5"/>
    <dgm:cxn modelId="{93CB75D9-6109-40FA-958B-2FA212D3D0F9}" type="presOf" srcId="{BF1B31CE-C0C5-4721-9283-4679A4D692FC}" destId="{0CF38214-31CF-4A3F-A192-972622A7FBE8}" srcOrd="0" destOrd="0" presId="urn:microsoft.com/office/officeart/2005/8/layout/vList5"/>
    <dgm:cxn modelId="{1F7D5455-E7CE-4661-AE98-A3FA227B5DE4}" type="presParOf" srcId="{0CF38214-31CF-4A3F-A192-972622A7FBE8}" destId="{EB20EA99-8E45-45E0-A2CA-BB963CBD94A5}" srcOrd="0" destOrd="0" presId="urn:microsoft.com/office/officeart/2005/8/layout/vList5"/>
    <dgm:cxn modelId="{E47EBC60-81AC-4E88-8B6F-B0BB8719418C}" type="presParOf" srcId="{EB20EA99-8E45-45E0-A2CA-BB963CBD94A5}" destId="{2171F5B0-5A09-4085-9757-B9AB1F0578E9}" srcOrd="0" destOrd="0" presId="urn:microsoft.com/office/officeart/2005/8/layout/vList5"/>
    <dgm:cxn modelId="{E2584ADC-E342-4459-B401-0C28EA28630F}" type="presParOf" srcId="{0CF38214-31CF-4A3F-A192-972622A7FBE8}" destId="{89E8144C-BDD1-49BE-AA51-F63F5389DDD1}" srcOrd="1" destOrd="0" presId="urn:microsoft.com/office/officeart/2005/8/layout/vList5"/>
    <dgm:cxn modelId="{C96A10B4-27C8-4321-B01E-64F09B0FDAE3}" type="presParOf" srcId="{0CF38214-31CF-4A3F-A192-972622A7FBE8}" destId="{A3CC91DB-C1E4-4589-80F8-7DF674014227}" srcOrd="2" destOrd="0" presId="urn:microsoft.com/office/officeart/2005/8/layout/vList5"/>
    <dgm:cxn modelId="{F677740C-CFB6-4B77-A116-07E712453F63}" type="presParOf" srcId="{A3CC91DB-C1E4-4589-80F8-7DF674014227}" destId="{F238A8FA-5E88-41AC-AB16-EEBBEFF04613}" srcOrd="0" destOrd="0" presId="urn:microsoft.com/office/officeart/2005/8/layout/vList5"/>
    <dgm:cxn modelId="{17AE7D77-4EDF-44E7-8DC7-F4889249260B}" type="presParOf" srcId="{0CF38214-31CF-4A3F-A192-972622A7FBE8}" destId="{725C5C14-B83B-4142-AB82-3CCBC84E54A3}" srcOrd="3" destOrd="0" presId="urn:microsoft.com/office/officeart/2005/8/layout/vList5"/>
    <dgm:cxn modelId="{1E14F453-5D41-4B88-B315-70A24765A14E}" type="presParOf" srcId="{0CF38214-31CF-4A3F-A192-972622A7FBE8}" destId="{3A0C1B1A-CE9A-43EF-8E11-E1BD243AC52F}" srcOrd="4" destOrd="0" presId="urn:microsoft.com/office/officeart/2005/8/layout/vList5"/>
    <dgm:cxn modelId="{CB246809-4E32-48D9-B7C8-F0DA3177D29C}" type="presParOf" srcId="{3A0C1B1A-CE9A-43EF-8E11-E1BD243AC52F}" destId="{618F73CF-2DF7-4245-B378-C425BCD20302}" srcOrd="0" destOrd="0" presId="urn:microsoft.com/office/officeart/2005/8/layout/vList5"/>
    <dgm:cxn modelId="{3CA17535-2CD0-4B6F-8D48-7970693522F2}" type="presParOf" srcId="{0CF38214-31CF-4A3F-A192-972622A7FBE8}" destId="{8CC340CE-24E3-4331-BC45-C264B9B1F889}" srcOrd="5" destOrd="0" presId="urn:microsoft.com/office/officeart/2005/8/layout/vList5"/>
    <dgm:cxn modelId="{B84AAB17-B04E-45B2-A6AC-D83D74F6F910}" type="presParOf" srcId="{0CF38214-31CF-4A3F-A192-972622A7FBE8}" destId="{C29F067E-D56C-4E78-98C8-75C2A4C9CD0B}" srcOrd="6" destOrd="0" presId="urn:microsoft.com/office/officeart/2005/8/layout/vList5"/>
    <dgm:cxn modelId="{06DCCCD6-5D35-4936-8BD4-2F74D574AADF}" type="presParOf" srcId="{C29F067E-D56C-4E78-98C8-75C2A4C9CD0B}" destId="{8D6D46F9-2FBE-47E8-9773-E030C766FE57}"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FA55202-C6E5-490C-B6EF-120EFD5CE5AF}"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0BFD304F-8FC1-42AA-A59D-77B2D9A3AA1F}">
      <dgm:prSet/>
      <dgm:spPr/>
      <dgm:t>
        <a:bodyPr/>
        <a:lstStyle/>
        <a:p>
          <a:r>
            <a:rPr lang="en-GB" dirty="0"/>
            <a:t>Small or large sample size?</a:t>
          </a:r>
          <a:endParaRPr lang="en-US" dirty="0"/>
        </a:p>
      </dgm:t>
    </dgm:pt>
    <dgm:pt modelId="{B8882451-218B-4F44-BC9A-85E6A4ED58F6}" type="parTrans" cxnId="{C4B63353-29A5-4FDE-8C21-4DAC586F75DE}">
      <dgm:prSet/>
      <dgm:spPr/>
      <dgm:t>
        <a:bodyPr/>
        <a:lstStyle/>
        <a:p>
          <a:endParaRPr lang="en-US"/>
        </a:p>
      </dgm:t>
    </dgm:pt>
    <dgm:pt modelId="{37C9DC02-02CC-4D42-895E-325A15D14E4A}" type="sibTrans" cxnId="{C4B63353-29A5-4FDE-8C21-4DAC586F75DE}">
      <dgm:prSet/>
      <dgm:spPr/>
      <dgm:t>
        <a:bodyPr/>
        <a:lstStyle/>
        <a:p>
          <a:endParaRPr lang="en-US"/>
        </a:p>
      </dgm:t>
    </dgm:pt>
    <dgm:pt modelId="{BE85DC2C-6CF9-436B-AB6D-6563CC899E69}">
      <dgm:prSet/>
      <dgm:spPr/>
      <dgm:t>
        <a:bodyPr/>
        <a:lstStyle/>
        <a:p>
          <a:r>
            <a:rPr lang="en-GB"/>
            <a:t>How generalisable are the results?</a:t>
          </a:r>
          <a:endParaRPr lang="en-US"/>
        </a:p>
      </dgm:t>
    </dgm:pt>
    <dgm:pt modelId="{5681A525-AF1F-4816-BE6F-248292073DF6}" type="parTrans" cxnId="{2E1955BC-8DDE-4BAE-84F2-CFECB2F5ECE9}">
      <dgm:prSet/>
      <dgm:spPr/>
      <dgm:t>
        <a:bodyPr/>
        <a:lstStyle/>
        <a:p>
          <a:endParaRPr lang="en-US"/>
        </a:p>
      </dgm:t>
    </dgm:pt>
    <dgm:pt modelId="{D813F4F8-09E3-448D-89E3-5C816142C67F}" type="sibTrans" cxnId="{2E1955BC-8DDE-4BAE-84F2-CFECB2F5ECE9}">
      <dgm:prSet/>
      <dgm:spPr/>
      <dgm:t>
        <a:bodyPr/>
        <a:lstStyle/>
        <a:p>
          <a:endParaRPr lang="en-US"/>
        </a:p>
      </dgm:t>
    </dgm:pt>
    <dgm:pt modelId="{80B9B2BA-6C8E-4F32-BE6A-A195EF375C65}">
      <dgm:prSet/>
      <dgm:spPr/>
      <dgm:t>
        <a:bodyPr/>
        <a:lstStyle/>
        <a:p>
          <a:r>
            <a:rPr lang="en-GB"/>
            <a:t>Who were included/excluded?</a:t>
          </a:r>
          <a:endParaRPr lang="en-US"/>
        </a:p>
      </dgm:t>
    </dgm:pt>
    <dgm:pt modelId="{087F0935-6080-4853-8AE6-D7E6F130D094}" type="parTrans" cxnId="{465585BF-8FE4-4439-B99B-38AB3BA1CC1A}">
      <dgm:prSet/>
      <dgm:spPr/>
      <dgm:t>
        <a:bodyPr/>
        <a:lstStyle/>
        <a:p>
          <a:endParaRPr lang="en-US"/>
        </a:p>
      </dgm:t>
    </dgm:pt>
    <dgm:pt modelId="{788DC056-1216-4613-8767-F9EF42055BA3}" type="sibTrans" cxnId="{465585BF-8FE4-4439-B99B-38AB3BA1CC1A}">
      <dgm:prSet/>
      <dgm:spPr/>
      <dgm:t>
        <a:bodyPr/>
        <a:lstStyle/>
        <a:p>
          <a:endParaRPr lang="en-US"/>
        </a:p>
      </dgm:t>
    </dgm:pt>
    <dgm:pt modelId="{D7A1B826-CE6B-4569-8C6D-B4E3C3539333}">
      <dgm:prSet/>
      <dgm:spPr/>
      <dgm:t>
        <a:bodyPr/>
        <a:lstStyle/>
        <a:p>
          <a:r>
            <a:rPr lang="en-GB"/>
            <a:t>What were the characteristics of the sample?</a:t>
          </a:r>
          <a:endParaRPr lang="en-US"/>
        </a:p>
      </dgm:t>
    </dgm:pt>
    <dgm:pt modelId="{5D4599D0-FDD2-4AC4-87BA-6889A1CA541B}" type="parTrans" cxnId="{A1C2232E-70C4-4D61-AA47-35AB506A00F5}">
      <dgm:prSet/>
      <dgm:spPr/>
      <dgm:t>
        <a:bodyPr/>
        <a:lstStyle/>
        <a:p>
          <a:endParaRPr lang="en-US"/>
        </a:p>
      </dgm:t>
    </dgm:pt>
    <dgm:pt modelId="{AC853916-3247-4E26-9C66-4125A894C7DE}" type="sibTrans" cxnId="{A1C2232E-70C4-4D61-AA47-35AB506A00F5}">
      <dgm:prSet/>
      <dgm:spPr/>
      <dgm:t>
        <a:bodyPr/>
        <a:lstStyle/>
        <a:p>
          <a:endParaRPr lang="en-US"/>
        </a:p>
      </dgm:t>
    </dgm:pt>
    <dgm:pt modelId="{A3F1DE7E-69F4-4315-9F40-5FB6690B1E12}">
      <dgm:prSet/>
      <dgm:spPr/>
      <dgm:t>
        <a:bodyPr/>
        <a:lstStyle/>
        <a:p>
          <a:r>
            <a:rPr lang="en-GB" dirty="0"/>
            <a:t>how representative are they?</a:t>
          </a:r>
          <a:endParaRPr lang="en-US" dirty="0"/>
        </a:p>
      </dgm:t>
    </dgm:pt>
    <dgm:pt modelId="{38D48A6A-CB8B-4A99-9C78-2F45A365B064}" type="parTrans" cxnId="{71FDBEDD-EAC3-4B33-BB0F-8AF9F37247D1}">
      <dgm:prSet/>
      <dgm:spPr/>
      <dgm:t>
        <a:bodyPr/>
        <a:lstStyle/>
        <a:p>
          <a:endParaRPr lang="en-US"/>
        </a:p>
      </dgm:t>
    </dgm:pt>
    <dgm:pt modelId="{89778080-6F45-4694-B0D4-A49FE2D10465}" type="sibTrans" cxnId="{71FDBEDD-EAC3-4B33-BB0F-8AF9F37247D1}">
      <dgm:prSet/>
      <dgm:spPr/>
      <dgm:t>
        <a:bodyPr/>
        <a:lstStyle/>
        <a:p>
          <a:endParaRPr lang="en-US"/>
        </a:p>
      </dgm:t>
    </dgm:pt>
    <dgm:pt modelId="{E0BEBB97-F758-4B19-AE0A-68076330C8E2}" type="pres">
      <dgm:prSet presAssocID="{1FA55202-C6E5-490C-B6EF-120EFD5CE5AF}" presName="outerComposite" presStyleCnt="0">
        <dgm:presLayoutVars>
          <dgm:chMax val="5"/>
          <dgm:dir/>
          <dgm:resizeHandles val="exact"/>
        </dgm:presLayoutVars>
      </dgm:prSet>
      <dgm:spPr/>
    </dgm:pt>
    <dgm:pt modelId="{46F0C1F4-9DE0-49D4-81E3-2F809199A5D2}" type="pres">
      <dgm:prSet presAssocID="{1FA55202-C6E5-490C-B6EF-120EFD5CE5AF}" presName="dummyMaxCanvas" presStyleCnt="0">
        <dgm:presLayoutVars/>
      </dgm:prSet>
      <dgm:spPr/>
    </dgm:pt>
    <dgm:pt modelId="{6D28E654-4DFA-4E85-AD6F-9B5F7325B51A}" type="pres">
      <dgm:prSet presAssocID="{1FA55202-C6E5-490C-B6EF-120EFD5CE5AF}" presName="FiveNodes_1" presStyleLbl="node1" presStyleIdx="0" presStyleCnt="5">
        <dgm:presLayoutVars>
          <dgm:bulletEnabled val="1"/>
        </dgm:presLayoutVars>
      </dgm:prSet>
      <dgm:spPr/>
    </dgm:pt>
    <dgm:pt modelId="{5AA5F5A1-26CB-4E1B-8E4B-0D40900BA91D}" type="pres">
      <dgm:prSet presAssocID="{1FA55202-C6E5-490C-B6EF-120EFD5CE5AF}" presName="FiveNodes_2" presStyleLbl="node1" presStyleIdx="1" presStyleCnt="5">
        <dgm:presLayoutVars>
          <dgm:bulletEnabled val="1"/>
        </dgm:presLayoutVars>
      </dgm:prSet>
      <dgm:spPr/>
    </dgm:pt>
    <dgm:pt modelId="{60DF4C3E-89F3-413D-ADD6-666F18BA3CFE}" type="pres">
      <dgm:prSet presAssocID="{1FA55202-C6E5-490C-B6EF-120EFD5CE5AF}" presName="FiveNodes_3" presStyleLbl="node1" presStyleIdx="2" presStyleCnt="5">
        <dgm:presLayoutVars>
          <dgm:bulletEnabled val="1"/>
        </dgm:presLayoutVars>
      </dgm:prSet>
      <dgm:spPr/>
    </dgm:pt>
    <dgm:pt modelId="{9966EFF2-48C4-4D2F-99D5-B450C0D27048}" type="pres">
      <dgm:prSet presAssocID="{1FA55202-C6E5-490C-B6EF-120EFD5CE5AF}" presName="FiveNodes_4" presStyleLbl="node1" presStyleIdx="3" presStyleCnt="5">
        <dgm:presLayoutVars>
          <dgm:bulletEnabled val="1"/>
        </dgm:presLayoutVars>
      </dgm:prSet>
      <dgm:spPr/>
    </dgm:pt>
    <dgm:pt modelId="{B847233E-E98D-4388-9254-1D1ABF6F11CE}" type="pres">
      <dgm:prSet presAssocID="{1FA55202-C6E5-490C-B6EF-120EFD5CE5AF}" presName="FiveNodes_5" presStyleLbl="node1" presStyleIdx="4" presStyleCnt="5">
        <dgm:presLayoutVars>
          <dgm:bulletEnabled val="1"/>
        </dgm:presLayoutVars>
      </dgm:prSet>
      <dgm:spPr/>
    </dgm:pt>
    <dgm:pt modelId="{054A7A12-6588-4C18-A820-84DEBAEFBE34}" type="pres">
      <dgm:prSet presAssocID="{1FA55202-C6E5-490C-B6EF-120EFD5CE5AF}" presName="FiveConn_1-2" presStyleLbl="fgAccFollowNode1" presStyleIdx="0" presStyleCnt="4">
        <dgm:presLayoutVars>
          <dgm:bulletEnabled val="1"/>
        </dgm:presLayoutVars>
      </dgm:prSet>
      <dgm:spPr/>
    </dgm:pt>
    <dgm:pt modelId="{96BA5CB1-3B31-43E6-8E01-34088B95F377}" type="pres">
      <dgm:prSet presAssocID="{1FA55202-C6E5-490C-B6EF-120EFD5CE5AF}" presName="FiveConn_2-3" presStyleLbl="fgAccFollowNode1" presStyleIdx="1" presStyleCnt="4">
        <dgm:presLayoutVars>
          <dgm:bulletEnabled val="1"/>
        </dgm:presLayoutVars>
      </dgm:prSet>
      <dgm:spPr/>
    </dgm:pt>
    <dgm:pt modelId="{62BB82B5-4EE9-42E0-84C3-9211581B7E61}" type="pres">
      <dgm:prSet presAssocID="{1FA55202-C6E5-490C-B6EF-120EFD5CE5AF}" presName="FiveConn_3-4" presStyleLbl="fgAccFollowNode1" presStyleIdx="2" presStyleCnt="4">
        <dgm:presLayoutVars>
          <dgm:bulletEnabled val="1"/>
        </dgm:presLayoutVars>
      </dgm:prSet>
      <dgm:spPr/>
    </dgm:pt>
    <dgm:pt modelId="{CE0A193E-EB83-488D-B0A0-BB97FB66642C}" type="pres">
      <dgm:prSet presAssocID="{1FA55202-C6E5-490C-B6EF-120EFD5CE5AF}" presName="FiveConn_4-5" presStyleLbl="fgAccFollowNode1" presStyleIdx="3" presStyleCnt="4">
        <dgm:presLayoutVars>
          <dgm:bulletEnabled val="1"/>
        </dgm:presLayoutVars>
      </dgm:prSet>
      <dgm:spPr/>
    </dgm:pt>
    <dgm:pt modelId="{918BF291-118B-48EB-956F-15C677F74936}" type="pres">
      <dgm:prSet presAssocID="{1FA55202-C6E5-490C-B6EF-120EFD5CE5AF}" presName="FiveNodes_1_text" presStyleLbl="node1" presStyleIdx="4" presStyleCnt="5">
        <dgm:presLayoutVars>
          <dgm:bulletEnabled val="1"/>
        </dgm:presLayoutVars>
      </dgm:prSet>
      <dgm:spPr/>
    </dgm:pt>
    <dgm:pt modelId="{C1A38632-96DF-4C44-8595-5F63237C6954}" type="pres">
      <dgm:prSet presAssocID="{1FA55202-C6E5-490C-B6EF-120EFD5CE5AF}" presName="FiveNodes_2_text" presStyleLbl="node1" presStyleIdx="4" presStyleCnt="5">
        <dgm:presLayoutVars>
          <dgm:bulletEnabled val="1"/>
        </dgm:presLayoutVars>
      </dgm:prSet>
      <dgm:spPr/>
    </dgm:pt>
    <dgm:pt modelId="{540458AB-C356-4ECC-AB2E-084B042B9090}" type="pres">
      <dgm:prSet presAssocID="{1FA55202-C6E5-490C-B6EF-120EFD5CE5AF}" presName="FiveNodes_3_text" presStyleLbl="node1" presStyleIdx="4" presStyleCnt="5">
        <dgm:presLayoutVars>
          <dgm:bulletEnabled val="1"/>
        </dgm:presLayoutVars>
      </dgm:prSet>
      <dgm:spPr/>
    </dgm:pt>
    <dgm:pt modelId="{127A0283-CAD0-45D7-940E-D4E355B4F5F8}" type="pres">
      <dgm:prSet presAssocID="{1FA55202-C6E5-490C-B6EF-120EFD5CE5AF}" presName="FiveNodes_4_text" presStyleLbl="node1" presStyleIdx="4" presStyleCnt="5">
        <dgm:presLayoutVars>
          <dgm:bulletEnabled val="1"/>
        </dgm:presLayoutVars>
      </dgm:prSet>
      <dgm:spPr/>
    </dgm:pt>
    <dgm:pt modelId="{D8981DF8-87AD-44DA-AA79-DD1B2FAFC12C}" type="pres">
      <dgm:prSet presAssocID="{1FA55202-C6E5-490C-B6EF-120EFD5CE5AF}" presName="FiveNodes_5_text" presStyleLbl="node1" presStyleIdx="4" presStyleCnt="5">
        <dgm:presLayoutVars>
          <dgm:bulletEnabled val="1"/>
        </dgm:presLayoutVars>
      </dgm:prSet>
      <dgm:spPr/>
    </dgm:pt>
  </dgm:ptLst>
  <dgm:cxnLst>
    <dgm:cxn modelId="{B319A20D-B5CA-4A41-90D8-D251CFFCAE97}" type="presOf" srcId="{80B9B2BA-6C8E-4F32-BE6A-A195EF375C65}" destId="{60DF4C3E-89F3-413D-ADD6-666F18BA3CFE}" srcOrd="0" destOrd="0" presId="urn:microsoft.com/office/officeart/2005/8/layout/vProcess5"/>
    <dgm:cxn modelId="{AAA7CE12-9478-45FB-A74D-636E1B628EFD}" type="presOf" srcId="{37C9DC02-02CC-4D42-895E-325A15D14E4A}" destId="{054A7A12-6588-4C18-A820-84DEBAEFBE34}" srcOrd="0" destOrd="0" presId="urn:microsoft.com/office/officeart/2005/8/layout/vProcess5"/>
    <dgm:cxn modelId="{B3D4801D-A0C1-43E1-B14D-BA84CFED779E}" type="presOf" srcId="{D7A1B826-CE6B-4569-8C6D-B4E3C3539333}" destId="{9966EFF2-48C4-4D2F-99D5-B450C0D27048}" srcOrd="0" destOrd="0" presId="urn:microsoft.com/office/officeart/2005/8/layout/vProcess5"/>
    <dgm:cxn modelId="{C18B9822-DD44-4855-A973-7E16B3EB7BB2}" type="presOf" srcId="{D813F4F8-09E3-448D-89E3-5C816142C67F}" destId="{96BA5CB1-3B31-43E6-8E01-34088B95F377}" srcOrd="0" destOrd="0" presId="urn:microsoft.com/office/officeart/2005/8/layout/vProcess5"/>
    <dgm:cxn modelId="{A1C2232E-70C4-4D61-AA47-35AB506A00F5}" srcId="{1FA55202-C6E5-490C-B6EF-120EFD5CE5AF}" destId="{D7A1B826-CE6B-4569-8C6D-B4E3C3539333}" srcOrd="3" destOrd="0" parTransId="{5D4599D0-FDD2-4AC4-87BA-6889A1CA541B}" sibTransId="{AC853916-3247-4E26-9C66-4125A894C7DE}"/>
    <dgm:cxn modelId="{14889635-E1A1-420B-9DB0-821443A5618D}" type="presOf" srcId="{A3F1DE7E-69F4-4315-9F40-5FB6690B1E12}" destId="{B847233E-E98D-4388-9254-1D1ABF6F11CE}" srcOrd="0" destOrd="0" presId="urn:microsoft.com/office/officeart/2005/8/layout/vProcess5"/>
    <dgm:cxn modelId="{F3C53B37-DEA7-4FAB-B2EB-B3AA09774599}" type="presOf" srcId="{BE85DC2C-6CF9-436B-AB6D-6563CC899E69}" destId="{C1A38632-96DF-4C44-8595-5F63237C6954}" srcOrd="1" destOrd="0" presId="urn:microsoft.com/office/officeart/2005/8/layout/vProcess5"/>
    <dgm:cxn modelId="{A7EBCA3A-8939-49DA-9AA2-782B8486E762}" type="presOf" srcId="{D7A1B826-CE6B-4569-8C6D-B4E3C3539333}" destId="{127A0283-CAD0-45D7-940E-D4E355B4F5F8}" srcOrd="1" destOrd="0" presId="urn:microsoft.com/office/officeart/2005/8/layout/vProcess5"/>
    <dgm:cxn modelId="{28DA9C5D-0F9E-4760-AC1C-E6D149E8CFC5}" type="presOf" srcId="{A3F1DE7E-69F4-4315-9F40-5FB6690B1E12}" destId="{D8981DF8-87AD-44DA-AA79-DD1B2FAFC12C}" srcOrd="1" destOrd="0" presId="urn:microsoft.com/office/officeart/2005/8/layout/vProcess5"/>
    <dgm:cxn modelId="{C4B63353-29A5-4FDE-8C21-4DAC586F75DE}" srcId="{1FA55202-C6E5-490C-B6EF-120EFD5CE5AF}" destId="{0BFD304F-8FC1-42AA-A59D-77B2D9A3AA1F}" srcOrd="0" destOrd="0" parTransId="{B8882451-218B-4F44-BC9A-85E6A4ED58F6}" sibTransId="{37C9DC02-02CC-4D42-895E-325A15D14E4A}"/>
    <dgm:cxn modelId="{46084958-698D-498A-A8C3-9FF0815F092F}" type="presOf" srcId="{BE85DC2C-6CF9-436B-AB6D-6563CC899E69}" destId="{5AA5F5A1-26CB-4E1B-8E4B-0D40900BA91D}" srcOrd="0" destOrd="0" presId="urn:microsoft.com/office/officeart/2005/8/layout/vProcess5"/>
    <dgm:cxn modelId="{A8BBEC7A-11EA-4B70-A9BF-211CF7FD7FCC}" type="presOf" srcId="{80B9B2BA-6C8E-4F32-BE6A-A195EF375C65}" destId="{540458AB-C356-4ECC-AB2E-084B042B9090}" srcOrd="1" destOrd="0" presId="urn:microsoft.com/office/officeart/2005/8/layout/vProcess5"/>
    <dgm:cxn modelId="{21E37293-4244-4A5C-BB97-8B11CB868D9C}" type="presOf" srcId="{AC853916-3247-4E26-9C66-4125A894C7DE}" destId="{CE0A193E-EB83-488D-B0A0-BB97FB66642C}" srcOrd="0" destOrd="0" presId="urn:microsoft.com/office/officeart/2005/8/layout/vProcess5"/>
    <dgm:cxn modelId="{2E1955BC-8DDE-4BAE-84F2-CFECB2F5ECE9}" srcId="{1FA55202-C6E5-490C-B6EF-120EFD5CE5AF}" destId="{BE85DC2C-6CF9-436B-AB6D-6563CC899E69}" srcOrd="1" destOrd="0" parTransId="{5681A525-AF1F-4816-BE6F-248292073DF6}" sibTransId="{D813F4F8-09E3-448D-89E3-5C816142C67F}"/>
    <dgm:cxn modelId="{465585BF-8FE4-4439-B99B-38AB3BA1CC1A}" srcId="{1FA55202-C6E5-490C-B6EF-120EFD5CE5AF}" destId="{80B9B2BA-6C8E-4F32-BE6A-A195EF375C65}" srcOrd="2" destOrd="0" parTransId="{087F0935-6080-4853-8AE6-D7E6F130D094}" sibTransId="{788DC056-1216-4613-8767-F9EF42055BA3}"/>
    <dgm:cxn modelId="{E95F01C4-7C83-4564-89EB-35817CA00030}" type="presOf" srcId="{0BFD304F-8FC1-42AA-A59D-77B2D9A3AA1F}" destId="{918BF291-118B-48EB-956F-15C677F74936}" srcOrd="1" destOrd="0" presId="urn:microsoft.com/office/officeart/2005/8/layout/vProcess5"/>
    <dgm:cxn modelId="{948FBACB-58BD-4CDC-BEA0-BFBC63641CBB}" type="presOf" srcId="{788DC056-1216-4613-8767-F9EF42055BA3}" destId="{62BB82B5-4EE9-42E0-84C3-9211581B7E61}" srcOrd="0" destOrd="0" presId="urn:microsoft.com/office/officeart/2005/8/layout/vProcess5"/>
    <dgm:cxn modelId="{BCD122DC-EE21-42CB-9B5D-947939246C5B}" type="presOf" srcId="{0BFD304F-8FC1-42AA-A59D-77B2D9A3AA1F}" destId="{6D28E654-4DFA-4E85-AD6F-9B5F7325B51A}" srcOrd="0" destOrd="0" presId="urn:microsoft.com/office/officeart/2005/8/layout/vProcess5"/>
    <dgm:cxn modelId="{71FDBEDD-EAC3-4B33-BB0F-8AF9F37247D1}" srcId="{1FA55202-C6E5-490C-B6EF-120EFD5CE5AF}" destId="{A3F1DE7E-69F4-4315-9F40-5FB6690B1E12}" srcOrd="4" destOrd="0" parTransId="{38D48A6A-CB8B-4A99-9C78-2F45A365B064}" sibTransId="{89778080-6F45-4694-B0D4-A49FE2D10465}"/>
    <dgm:cxn modelId="{2B57F5F7-A995-450C-BBCF-0D6351642BDC}" type="presOf" srcId="{1FA55202-C6E5-490C-B6EF-120EFD5CE5AF}" destId="{E0BEBB97-F758-4B19-AE0A-68076330C8E2}" srcOrd="0" destOrd="0" presId="urn:microsoft.com/office/officeart/2005/8/layout/vProcess5"/>
    <dgm:cxn modelId="{C81B98D9-2540-4B78-A07C-0BDDDCB7886F}" type="presParOf" srcId="{E0BEBB97-F758-4B19-AE0A-68076330C8E2}" destId="{46F0C1F4-9DE0-49D4-81E3-2F809199A5D2}" srcOrd="0" destOrd="0" presId="urn:microsoft.com/office/officeart/2005/8/layout/vProcess5"/>
    <dgm:cxn modelId="{72AB47E2-B96D-41C9-B636-CB1B6B29A756}" type="presParOf" srcId="{E0BEBB97-F758-4B19-AE0A-68076330C8E2}" destId="{6D28E654-4DFA-4E85-AD6F-9B5F7325B51A}" srcOrd="1" destOrd="0" presId="urn:microsoft.com/office/officeart/2005/8/layout/vProcess5"/>
    <dgm:cxn modelId="{ED2B36A8-1FF6-48E3-B55C-A4B1432D4663}" type="presParOf" srcId="{E0BEBB97-F758-4B19-AE0A-68076330C8E2}" destId="{5AA5F5A1-26CB-4E1B-8E4B-0D40900BA91D}" srcOrd="2" destOrd="0" presId="urn:microsoft.com/office/officeart/2005/8/layout/vProcess5"/>
    <dgm:cxn modelId="{13A4A0EA-F6F8-43C2-9F18-7A0005ECE452}" type="presParOf" srcId="{E0BEBB97-F758-4B19-AE0A-68076330C8E2}" destId="{60DF4C3E-89F3-413D-ADD6-666F18BA3CFE}" srcOrd="3" destOrd="0" presId="urn:microsoft.com/office/officeart/2005/8/layout/vProcess5"/>
    <dgm:cxn modelId="{AE82E454-58F5-4E4A-B830-29AEEA0D2194}" type="presParOf" srcId="{E0BEBB97-F758-4B19-AE0A-68076330C8E2}" destId="{9966EFF2-48C4-4D2F-99D5-B450C0D27048}" srcOrd="4" destOrd="0" presId="urn:microsoft.com/office/officeart/2005/8/layout/vProcess5"/>
    <dgm:cxn modelId="{599CFC03-A806-4616-875E-A79EDFB83578}" type="presParOf" srcId="{E0BEBB97-F758-4B19-AE0A-68076330C8E2}" destId="{B847233E-E98D-4388-9254-1D1ABF6F11CE}" srcOrd="5" destOrd="0" presId="urn:microsoft.com/office/officeart/2005/8/layout/vProcess5"/>
    <dgm:cxn modelId="{70991D2B-3AFF-408E-8FE3-C12472A85F11}" type="presParOf" srcId="{E0BEBB97-F758-4B19-AE0A-68076330C8E2}" destId="{054A7A12-6588-4C18-A820-84DEBAEFBE34}" srcOrd="6" destOrd="0" presId="urn:microsoft.com/office/officeart/2005/8/layout/vProcess5"/>
    <dgm:cxn modelId="{A913B102-D45F-4F59-BB04-8BCB71B31089}" type="presParOf" srcId="{E0BEBB97-F758-4B19-AE0A-68076330C8E2}" destId="{96BA5CB1-3B31-43E6-8E01-34088B95F377}" srcOrd="7" destOrd="0" presId="urn:microsoft.com/office/officeart/2005/8/layout/vProcess5"/>
    <dgm:cxn modelId="{79AE80F4-CFAB-44A8-88A2-B0F984107631}" type="presParOf" srcId="{E0BEBB97-F758-4B19-AE0A-68076330C8E2}" destId="{62BB82B5-4EE9-42E0-84C3-9211581B7E61}" srcOrd="8" destOrd="0" presId="urn:microsoft.com/office/officeart/2005/8/layout/vProcess5"/>
    <dgm:cxn modelId="{8AE92DC2-FFE1-45DB-BED7-86792C235E04}" type="presParOf" srcId="{E0BEBB97-F758-4B19-AE0A-68076330C8E2}" destId="{CE0A193E-EB83-488D-B0A0-BB97FB66642C}" srcOrd="9" destOrd="0" presId="urn:microsoft.com/office/officeart/2005/8/layout/vProcess5"/>
    <dgm:cxn modelId="{3B9DCB38-0137-4F6A-ACDD-31B4530B8B7E}" type="presParOf" srcId="{E0BEBB97-F758-4B19-AE0A-68076330C8E2}" destId="{918BF291-118B-48EB-956F-15C677F74936}" srcOrd="10" destOrd="0" presId="urn:microsoft.com/office/officeart/2005/8/layout/vProcess5"/>
    <dgm:cxn modelId="{DE0072F2-B8EB-4EE1-9B92-52387E554322}" type="presParOf" srcId="{E0BEBB97-F758-4B19-AE0A-68076330C8E2}" destId="{C1A38632-96DF-4C44-8595-5F63237C6954}" srcOrd="11" destOrd="0" presId="urn:microsoft.com/office/officeart/2005/8/layout/vProcess5"/>
    <dgm:cxn modelId="{ECAB7A7F-FB36-484D-8656-6D7D0D566B86}" type="presParOf" srcId="{E0BEBB97-F758-4B19-AE0A-68076330C8E2}" destId="{540458AB-C356-4ECC-AB2E-084B042B9090}" srcOrd="12" destOrd="0" presId="urn:microsoft.com/office/officeart/2005/8/layout/vProcess5"/>
    <dgm:cxn modelId="{D413D34C-648F-4270-9EFC-BB23F208995F}" type="presParOf" srcId="{E0BEBB97-F758-4B19-AE0A-68076330C8E2}" destId="{127A0283-CAD0-45D7-940E-D4E355B4F5F8}" srcOrd="13" destOrd="0" presId="urn:microsoft.com/office/officeart/2005/8/layout/vProcess5"/>
    <dgm:cxn modelId="{0CA0E886-EDA8-4FC2-8784-263601BE1A57}" type="presParOf" srcId="{E0BEBB97-F758-4B19-AE0A-68076330C8E2}" destId="{D8981DF8-87AD-44DA-AA79-DD1B2FAFC12C}"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5720EAD-B8D4-4033-889E-A9E81CE629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F1D2181-06D3-4030-ADB8-276B969897BA}">
      <dgm:prSet/>
      <dgm:spPr/>
      <dgm:t>
        <a:bodyPr/>
        <a:lstStyle/>
        <a:p>
          <a:r>
            <a:rPr lang="en-GB"/>
            <a:t>Are the research questions and analyses clearly explained?</a:t>
          </a:r>
          <a:endParaRPr lang="en-US"/>
        </a:p>
      </dgm:t>
    </dgm:pt>
    <dgm:pt modelId="{0A9A99EE-B524-437C-A326-33AD5D556026}" type="parTrans" cxnId="{9EF15999-619B-430E-AE26-8054CAE605DC}">
      <dgm:prSet/>
      <dgm:spPr/>
      <dgm:t>
        <a:bodyPr/>
        <a:lstStyle/>
        <a:p>
          <a:endParaRPr lang="en-US"/>
        </a:p>
      </dgm:t>
    </dgm:pt>
    <dgm:pt modelId="{57393926-026A-4C60-92FE-FC5164B3BC7C}" type="sibTrans" cxnId="{9EF15999-619B-430E-AE26-8054CAE605DC}">
      <dgm:prSet/>
      <dgm:spPr/>
      <dgm:t>
        <a:bodyPr/>
        <a:lstStyle/>
        <a:p>
          <a:endParaRPr lang="en-US"/>
        </a:p>
      </dgm:t>
    </dgm:pt>
    <dgm:pt modelId="{CF2A27A2-6846-4CF1-B705-60DA3E638718}">
      <dgm:prSet/>
      <dgm:spPr/>
      <dgm:t>
        <a:bodyPr/>
        <a:lstStyle/>
        <a:p>
          <a:r>
            <a:rPr lang="en-GB"/>
            <a:t>How valid do the results seem to be?</a:t>
          </a:r>
          <a:endParaRPr lang="en-US"/>
        </a:p>
      </dgm:t>
    </dgm:pt>
    <dgm:pt modelId="{59DEABC0-E1AE-4032-ADE4-8E8DF7BD869D}" type="parTrans" cxnId="{F93707B6-443E-4793-8B89-95406EEF9556}">
      <dgm:prSet/>
      <dgm:spPr/>
      <dgm:t>
        <a:bodyPr/>
        <a:lstStyle/>
        <a:p>
          <a:endParaRPr lang="en-US"/>
        </a:p>
      </dgm:t>
    </dgm:pt>
    <dgm:pt modelId="{869C9BDE-E8CF-4855-8C2F-AC25E446BDE6}" type="sibTrans" cxnId="{F93707B6-443E-4793-8B89-95406EEF9556}">
      <dgm:prSet/>
      <dgm:spPr/>
      <dgm:t>
        <a:bodyPr/>
        <a:lstStyle/>
        <a:p>
          <a:endParaRPr lang="en-US"/>
        </a:p>
      </dgm:t>
    </dgm:pt>
    <dgm:pt modelId="{35C2509A-6FEB-443A-A2AB-042B4DB60997}">
      <dgm:prSet/>
      <dgm:spPr/>
      <dgm:t>
        <a:bodyPr/>
        <a:lstStyle/>
        <a:p>
          <a:r>
            <a:rPr lang="en-GB"/>
            <a:t>How reliable do the results seem to be?</a:t>
          </a:r>
          <a:endParaRPr lang="en-US"/>
        </a:p>
      </dgm:t>
    </dgm:pt>
    <dgm:pt modelId="{E5A44F1D-536F-488F-9B12-064DF38B9E30}" type="parTrans" cxnId="{35427344-48C1-42A3-A68F-BF51F483AF09}">
      <dgm:prSet/>
      <dgm:spPr/>
      <dgm:t>
        <a:bodyPr/>
        <a:lstStyle/>
        <a:p>
          <a:endParaRPr lang="en-US"/>
        </a:p>
      </dgm:t>
    </dgm:pt>
    <dgm:pt modelId="{8F5ADB69-301A-4682-AAE6-EF2434E29D13}" type="sibTrans" cxnId="{35427344-48C1-42A3-A68F-BF51F483AF09}">
      <dgm:prSet/>
      <dgm:spPr/>
      <dgm:t>
        <a:bodyPr/>
        <a:lstStyle/>
        <a:p>
          <a:endParaRPr lang="en-US"/>
        </a:p>
      </dgm:t>
    </dgm:pt>
    <dgm:pt modelId="{17656F48-28B4-4E3B-8F25-448FE2ED70F1}">
      <dgm:prSet/>
      <dgm:spPr/>
      <dgm:t>
        <a:bodyPr/>
        <a:lstStyle/>
        <a:p>
          <a:r>
            <a:rPr lang="en-GB"/>
            <a:t>Researcher bias?</a:t>
          </a:r>
          <a:endParaRPr lang="en-US"/>
        </a:p>
      </dgm:t>
    </dgm:pt>
    <dgm:pt modelId="{756D92D4-CF0A-4FDF-B650-786E41FBDFE3}" type="parTrans" cxnId="{5FB1F64A-A9E1-4C0D-84C7-F6B08F061437}">
      <dgm:prSet/>
      <dgm:spPr/>
      <dgm:t>
        <a:bodyPr/>
        <a:lstStyle/>
        <a:p>
          <a:endParaRPr lang="en-US"/>
        </a:p>
      </dgm:t>
    </dgm:pt>
    <dgm:pt modelId="{5BCB6FFF-02FF-4D61-9CFC-C9FC6361FDFF}" type="sibTrans" cxnId="{5FB1F64A-A9E1-4C0D-84C7-F6B08F061437}">
      <dgm:prSet/>
      <dgm:spPr/>
      <dgm:t>
        <a:bodyPr/>
        <a:lstStyle/>
        <a:p>
          <a:endParaRPr lang="en-US"/>
        </a:p>
      </dgm:t>
    </dgm:pt>
    <dgm:pt modelId="{40D4894D-0C82-4AE5-AEC7-51D636839CAB}">
      <dgm:prSet/>
      <dgm:spPr/>
      <dgm:t>
        <a:bodyPr/>
        <a:lstStyle/>
        <a:p>
          <a:r>
            <a:rPr lang="en-GB"/>
            <a:t>Failure to consider alternative positions of frameworks?</a:t>
          </a:r>
          <a:endParaRPr lang="en-US"/>
        </a:p>
      </dgm:t>
    </dgm:pt>
    <dgm:pt modelId="{8FFE093A-0BB7-45A8-B1AA-82D38D418EC4}" type="parTrans" cxnId="{20CAA591-C79A-489C-AD19-DDBBA8F8C673}">
      <dgm:prSet/>
      <dgm:spPr/>
      <dgm:t>
        <a:bodyPr/>
        <a:lstStyle/>
        <a:p>
          <a:endParaRPr lang="en-US"/>
        </a:p>
      </dgm:t>
    </dgm:pt>
    <dgm:pt modelId="{E0797484-72DF-4299-ABD5-88F0ADB998F9}" type="sibTrans" cxnId="{20CAA591-C79A-489C-AD19-DDBBA8F8C673}">
      <dgm:prSet/>
      <dgm:spPr/>
      <dgm:t>
        <a:bodyPr/>
        <a:lstStyle/>
        <a:p>
          <a:endParaRPr lang="en-US"/>
        </a:p>
      </dgm:t>
    </dgm:pt>
    <dgm:pt modelId="{6971A9AA-E74B-41B8-8A09-8F693F919CDE}" type="pres">
      <dgm:prSet presAssocID="{45720EAD-B8D4-4033-889E-A9E81CE6294D}" presName="linear" presStyleCnt="0">
        <dgm:presLayoutVars>
          <dgm:animLvl val="lvl"/>
          <dgm:resizeHandles val="exact"/>
        </dgm:presLayoutVars>
      </dgm:prSet>
      <dgm:spPr/>
    </dgm:pt>
    <dgm:pt modelId="{8E2B4D42-978E-4CFB-A06C-68C3D5BFE83E}" type="pres">
      <dgm:prSet presAssocID="{4F1D2181-06D3-4030-ADB8-276B969897BA}" presName="parentText" presStyleLbl="node1" presStyleIdx="0" presStyleCnt="3">
        <dgm:presLayoutVars>
          <dgm:chMax val="0"/>
          <dgm:bulletEnabled val="1"/>
        </dgm:presLayoutVars>
      </dgm:prSet>
      <dgm:spPr/>
    </dgm:pt>
    <dgm:pt modelId="{443E4CFA-F12C-44B6-8F64-AEF37E7F7ED1}" type="pres">
      <dgm:prSet presAssocID="{57393926-026A-4C60-92FE-FC5164B3BC7C}" presName="spacer" presStyleCnt="0"/>
      <dgm:spPr/>
    </dgm:pt>
    <dgm:pt modelId="{3CF8B2E3-32FB-456C-A41B-E56C10D99392}" type="pres">
      <dgm:prSet presAssocID="{CF2A27A2-6846-4CF1-B705-60DA3E638718}" presName="parentText" presStyleLbl="node1" presStyleIdx="1" presStyleCnt="3">
        <dgm:presLayoutVars>
          <dgm:chMax val="0"/>
          <dgm:bulletEnabled val="1"/>
        </dgm:presLayoutVars>
      </dgm:prSet>
      <dgm:spPr/>
    </dgm:pt>
    <dgm:pt modelId="{569622CF-383F-4891-A9AC-FAD94D43588A}" type="pres">
      <dgm:prSet presAssocID="{869C9BDE-E8CF-4855-8C2F-AC25E446BDE6}" presName="spacer" presStyleCnt="0"/>
      <dgm:spPr/>
    </dgm:pt>
    <dgm:pt modelId="{5DA098C4-223F-4C6B-A690-E09FC0A7AF20}" type="pres">
      <dgm:prSet presAssocID="{35C2509A-6FEB-443A-A2AB-042B4DB60997}" presName="parentText" presStyleLbl="node1" presStyleIdx="2" presStyleCnt="3">
        <dgm:presLayoutVars>
          <dgm:chMax val="0"/>
          <dgm:bulletEnabled val="1"/>
        </dgm:presLayoutVars>
      </dgm:prSet>
      <dgm:spPr/>
    </dgm:pt>
    <dgm:pt modelId="{487ACED0-FE5C-4AAE-BB8E-A20AAA6739C6}" type="pres">
      <dgm:prSet presAssocID="{35C2509A-6FEB-443A-A2AB-042B4DB60997}" presName="childText" presStyleLbl="revTx" presStyleIdx="0" presStyleCnt="1">
        <dgm:presLayoutVars>
          <dgm:bulletEnabled val="1"/>
        </dgm:presLayoutVars>
      </dgm:prSet>
      <dgm:spPr/>
    </dgm:pt>
  </dgm:ptLst>
  <dgm:cxnLst>
    <dgm:cxn modelId="{BD463912-527A-469B-AFFA-A6458D7F3676}" type="presOf" srcId="{45720EAD-B8D4-4033-889E-A9E81CE6294D}" destId="{6971A9AA-E74B-41B8-8A09-8F693F919CDE}" srcOrd="0" destOrd="0" presId="urn:microsoft.com/office/officeart/2005/8/layout/vList2"/>
    <dgm:cxn modelId="{B2E1A43D-8341-4810-8AA5-E24E9ED643C7}" type="presOf" srcId="{40D4894D-0C82-4AE5-AEC7-51D636839CAB}" destId="{487ACED0-FE5C-4AAE-BB8E-A20AAA6739C6}" srcOrd="0" destOrd="1" presId="urn:microsoft.com/office/officeart/2005/8/layout/vList2"/>
    <dgm:cxn modelId="{35427344-48C1-42A3-A68F-BF51F483AF09}" srcId="{45720EAD-B8D4-4033-889E-A9E81CE6294D}" destId="{35C2509A-6FEB-443A-A2AB-042B4DB60997}" srcOrd="2" destOrd="0" parTransId="{E5A44F1D-536F-488F-9B12-064DF38B9E30}" sibTransId="{8F5ADB69-301A-4682-AAE6-EF2434E29D13}"/>
    <dgm:cxn modelId="{CBB1C068-27E2-4B52-B498-1751A873EBBA}" type="presOf" srcId="{4F1D2181-06D3-4030-ADB8-276B969897BA}" destId="{8E2B4D42-978E-4CFB-A06C-68C3D5BFE83E}" srcOrd="0" destOrd="0" presId="urn:microsoft.com/office/officeart/2005/8/layout/vList2"/>
    <dgm:cxn modelId="{5FB1F64A-A9E1-4C0D-84C7-F6B08F061437}" srcId="{35C2509A-6FEB-443A-A2AB-042B4DB60997}" destId="{17656F48-28B4-4E3B-8F25-448FE2ED70F1}" srcOrd="0" destOrd="0" parTransId="{756D92D4-CF0A-4FDF-B650-786E41FBDFE3}" sibTransId="{5BCB6FFF-02FF-4D61-9CFC-C9FC6361FDFF}"/>
    <dgm:cxn modelId="{20CAA591-C79A-489C-AD19-DDBBA8F8C673}" srcId="{35C2509A-6FEB-443A-A2AB-042B4DB60997}" destId="{40D4894D-0C82-4AE5-AEC7-51D636839CAB}" srcOrd="1" destOrd="0" parTransId="{8FFE093A-0BB7-45A8-B1AA-82D38D418EC4}" sibTransId="{E0797484-72DF-4299-ABD5-88F0ADB998F9}"/>
    <dgm:cxn modelId="{9EF15999-619B-430E-AE26-8054CAE605DC}" srcId="{45720EAD-B8D4-4033-889E-A9E81CE6294D}" destId="{4F1D2181-06D3-4030-ADB8-276B969897BA}" srcOrd="0" destOrd="0" parTransId="{0A9A99EE-B524-437C-A326-33AD5D556026}" sibTransId="{57393926-026A-4C60-92FE-FC5164B3BC7C}"/>
    <dgm:cxn modelId="{F93707B6-443E-4793-8B89-95406EEF9556}" srcId="{45720EAD-B8D4-4033-889E-A9E81CE6294D}" destId="{CF2A27A2-6846-4CF1-B705-60DA3E638718}" srcOrd="1" destOrd="0" parTransId="{59DEABC0-E1AE-4032-ADE4-8E8DF7BD869D}" sibTransId="{869C9BDE-E8CF-4855-8C2F-AC25E446BDE6}"/>
    <dgm:cxn modelId="{B9340DC7-20A3-4A54-BEDD-0C2150DD7B74}" type="presOf" srcId="{CF2A27A2-6846-4CF1-B705-60DA3E638718}" destId="{3CF8B2E3-32FB-456C-A41B-E56C10D99392}" srcOrd="0" destOrd="0" presId="urn:microsoft.com/office/officeart/2005/8/layout/vList2"/>
    <dgm:cxn modelId="{CBA646D0-2EAF-43EC-9A5A-4DA864C3B7CD}" type="presOf" srcId="{35C2509A-6FEB-443A-A2AB-042B4DB60997}" destId="{5DA098C4-223F-4C6B-A690-E09FC0A7AF20}" srcOrd="0" destOrd="0" presId="urn:microsoft.com/office/officeart/2005/8/layout/vList2"/>
    <dgm:cxn modelId="{8D768CE9-B4E6-437D-80F8-5B94CACB7CC6}" type="presOf" srcId="{17656F48-28B4-4E3B-8F25-448FE2ED70F1}" destId="{487ACED0-FE5C-4AAE-BB8E-A20AAA6739C6}" srcOrd="0" destOrd="0" presId="urn:microsoft.com/office/officeart/2005/8/layout/vList2"/>
    <dgm:cxn modelId="{FA371C46-3CAC-4E74-AE22-B0A1F080363C}" type="presParOf" srcId="{6971A9AA-E74B-41B8-8A09-8F693F919CDE}" destId="{8E2B4D42-978E-4CFB-A06C-68C3D5BFE83E}" srcOrd="0" destOrd="0" presId="urn:microsoft.com/office/officeart/2005/8/layout/vList2"/>
    <dgm:cxn modelId="{2446E392-7A03-4B82-9F93-5CB6D61F82A4}" type="presParOf" srcId="{6971A9AA-E74B-41B8-8A09-8F693F919CDE}" destId="{443E4CFA-F12C-44B6-8F64-AEF37E7F7ED1}" srcOrd="1" destOrd="0" presId="urn:microsoft.com/office/officeart/2005/8/layout/vList2"/>
    <dgm:cxn modelId="{BF783572-1E68-47FD-BCD1-3B0087B6FBCA}" type="presParOf" srcId="{6971A9AA-E74B-41B8-8A09-8F693F919CDE}" destId="{3CF8B2E3-32FB-456C-A41B-E56C10D99392}" srcOrd="2" destOrd="0" presId="urn:microsoft.com/office/officeart/2005/8/layout/vList2"/>
    <dgm:cxn modelId="{34E74850-2608-42E5-A041-D0F49EA38CFF}" type="presParOf" srcId="{6971A9AA-E74B-41B8-8A09-8F693F919CDE}" destId="{569622CF-383F-4891-A9AC-FAD94D43588A}" srcOrd="3" destOrd="0" presId="urn:microsoft.com/office/officeart/2005/8/layout/vList2"/>
    <dgm:cxn modelId="{ADD14644-C2FB-486C-AC3B-0B51C07AC00D}" type="presParOf" srcId="{6971A9AA-E74B-41B8-8A09-8F693F919CDE}" destId="{5DA098C4-223F-4C6B-A690-E09FC0A7AF20}" srcOrd="4" destOrd="0" presId="urn:microsoft.com/office/officeart/2005/8/layout/vList2"/>
    <dgm:cxn modelId="{1A5B51ED-ECB2-4578-88DC-E6777A3D3F65}" type="presParOf" srcId="{6971A9AA-E74B-41B8-8A09-8F693F919CDE}" destId="{487ACED0-FE5C-4AAE-BB8E-A20AAA6739C6}"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966880C-1CFA-4A2F-9CBC-26E962DFC81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8041006-C228-4C97-A298-CDADF0FA9AE3}">
      <dgm:prSet/>
      <dgm:spPr/>
      <dgm:t>
        <a:bodyPr/>
        <a:lstStyle/>
        <a:p>
          <a:r>
            <a:rPr lang="en-GB"/>
            <a:t>Interview data? Words? Images?</a:t>
          </a:r>
          <a:endParaRPr lang="en-US"/>
        </a:p>
      </dgm:t>
    </dgm:pt>
    <dgm:pt modelId="{4C3CAF24-A984-438B-8DCB-094D5B41CD51}" type="parTrans" cxnId="{2F20B276-9C40-4FF2-8762-45B271C1843E}">
      <dgm:prSet/>
      <dgm:spPr/>
      <dgm:t>
        <a:bodyPr/>
        <a:lstStyle/>
        <a:p>
          <a:endParaRPr lang="en-US"/>
        </a:p>
      </dgm:t>
    </dgm:pt>
    <dgm:pt modelId="{5B2519F7-F08C-4295-B9D7-0D7A203E7B71}" type="sibTrans" cxnId="{2F20B276-9C40-4FF2-8762-45B271C1843E}">
      <dgm:prSet/>
      <dgm:spPr/>
      <dgm:t>
        <a:bodyPr/>
        <a:lstStyle/>
        <a:p>
          <a:endParaRPr lang="en-US"/>
        </a:p>
      </dgm:t>
    </dgm:pt>
    <dgm:pt modelId="{67EA2F1E-B95E-4C60-B0EE-D09271DD6EA0}">
      <dgm:prSet/>
      <dgm:spPr/>
      <dgm:t>
        <a:bodyPr/>
        <a:lstStyle/>
        <a:p>
          <a:r>
            <a:rPr lang="en-GB"/>
            <a:t>Standardised psychometric scales?</a:t>
          </a:r>
          <a:endParaRPr lang="en-US"/>
        </a:p>
      </dgm:t>
    </dgm:pt>
    <dgm:pt modelId="{18083603-6F7E-45CE-8EF2-80CE72948B03}" type="parTrans" cxnId="{C3E3BB99-FF04-4926-8F81-F6C0C180DBAB}">
      <dgm:prSet/>
      <dgm:spPr/>
      <dgm:t>
        <a:bodyPr/>
        <a:lstStyle/>
        <a:p>
          <a:endParaRPr lang="en-US"/>
        </a:p>
      </dgm:t>
    </dgm:pt>
    <dgm:pt modelId="{DCCA4C58-58BB-4E8C-AA01-9EB584173E20}" type="sibTrans" cxnId="{C3E3BB99-FF04-4926-8F81-F6C0C180DBAB}">
      <dgm:prSet/>
      <dgm:spPr/>
      <dgm:t>
        <a:bodyPr/>
        <a:lstStyle/>
        <a:p>
          <a:endParaRPr lang="en-US"/>
        </a:p>
      </dgm:t>
    </dgm:pt>
    <dgm:pt modelId="{94982DF1-60EF-4129-A952-304647461302}">
      <dgm:prSet/>
      <dgm:spPr/>
      <dgm:t>
        <a:bodyPr/>
        <a:lstStyle/>
        <a:p>
          <a:r>
            <a:rPr lang="en-GB"/>
            <a:t>Valid? Reliable? Robust?</a:t>
          </a:r>
          <a:endParaRPr lang="en-US"/>
        </a:p>
      </dgm:t>
    </dgm:pt>
    <dgm:pt modelId="{880C3166-B788-4901-8F71-DD70C5D42F1B}" type="parTrans" cxnId="{F3C9521C-85BF-430A-8AC6-27F2149E49F2}">
      <dgm:prSet/>
      <dgm:spPr/>
      <dgm:t>
        <a:bodyPr/>
        <a:lstStyle/>
        <a:p>
          <a:endParaRPr lang="en-US"/>
        </a:p>
      </dgm:t>
    </dgm:pt>
    <dgm:pt modelId="{4395111B-D11C-48D2-B768-A949A747C701}" type="sibTrans" cxnId="{F3C9521C-85BF-430A-8AC6-27F2149E49F2}">
      <dgm:prSet/>
      <dgm:spPr/>
      <dgm:t>
        <a:bodyPr/>
        <a:lstStyle/>
        <a:p>
          <a:endParaRPr lang="en-US"/>
        </a:p>
      </dgm:t>
    </dgm:pt>
    <dgm:pt modelId="{4E3A85F7-0295-4531-9EB8-41BE2D467AA6}">
      <dgm:prSet/>
      <dgm:spPr/>
      <dgm:t>
        <a:bodyPr/>
        <a:lstStyle/>
        <a:p>
          <a:r>
            <a:rPr lang="en-GB"/>
            <a:t>Experimental data (reaction times, IATs etc)</a:t>
          </a:r>
          <a:endParaRPr lang="en-US"/>
        </a:p>
      </dgm:t>
    </dgm:pt>
    <dgm:pt modelId="{EA05ED5E-C733-40E0-91F8-805AA3F671F9}" type="parTrans" cxnId="{1DC35D43-EDF7-4D49-9E2C-64E85ADF2FB3}">
      <dgm:prSet/>
      <dgm:spPr/>
      <dgm:t>
        <a:bodyPr/>
        <a:lstStyle/>
        <a:p>
          <a:endParaRPr lang="en-US"/>
        </a:p>
      </dgm:t>
    </dgm:pt>
    <dgm:pt modelId="{AD344F0E-BC17-411A-8E69-0A26FAFFDDBC}" type="sibTrans" cxnId="{1DC35D43-EDF7-4D49-9E2C-64E85ADF2FB3}">
      <dgm:prSet/>
      <dgm:spPr/>
      <dgm:t>
        <a:bodyPr/>
        <a:lstStyle/>
        <a:p>
          <a:endParaRPr lang="en-US"/>
        </a:p>
      </dgm:t>
    </dgm:pt>
    <dgm:pt modelId="{DA8E6407-951F-4A6B-AE89-2551AEA520A1}">
      <dgm:prSet/>
      <dgm:spPr/>
      <dgm:t>
        <a:bodyPr/>
        <a:lstStyle/>
        <a:p>
          <a:r>
            <a:rPr lang="en-GB"/>
            <a:t>Tests of models and theories?</a:t>
          </a:r>
          <a:endParaRPr lang="en-US"/>
        </a:p>
      </dgm:t>
    </dgm:pt>
    <dgm:pt modelId="{12220BD1-8461-4C4E-B537-FBBD68770E6A}" type="parTrans" cxnId="{F028FA91-3BAC-4A35-9700-4B35B9DFDC6A}">
      <dgm:prSet/>
      <dgm:spPr/>
      <dgm:t>
        <a:bodyPr/>
        <a:lstStyle/>
        <a:p>
          <a:endParaRPr lang="en-US"/>
        </a:p>
      </dgm:t>
    </dgm:pt>
    <dgm:pt modelId="{2765F0CA-CFDB-4DE0-AFAF-F0DB68F504F4}" type="sibTrans" cxnId="{F028FA91-3BAC-4A35-9700-4B35B9DFDC6A}">
      <dgm:prSet/>
      <dgm:spPr/>
      <dgm:t>
        <a:bodyPr/>
        <a:lstStyle/>
        <a:p>
          <a:endParaRPr lang="en-US"/>
        </a:p>
      </dgm:t>
    </dgm:pt>
    <dgm:pt modelId="{07787B1D-755F-4B94-8537-95450A604FFB}" type="pres">
      <dgm:prSet presAssocID="{2966880C-1CFA-4A2F-9CBC-26E962DFC815}" presName="linear" presStyleCnt="0">
        <dgm:presLayoutVars>
          <dgm:animLvl val="lvl"/>
          <dgm:resizeHandles val="exact"/>
        </dgm:presLayoutVars>
      </dgm:prSet>
      <dgm:spPr/>
    </dgm:pt>
    <dgm:pt modelId="{DD57D9DF-8054-4AD7-83D0-0C5BBFA882F0}" type="pres">
      <dgm:prSet presAssocID="{98041006-C228-4C97-A298-CDADF0FA9AE3}" presName="parentText" presStyleLbl="node1" presStyleIdx="0" presStyleCnt="4">
        <dgm:presLayoutVars>
          <dgm:chMax val="0"/>
          <dgm:bulletEnabled val="1"/>
        </dgm:presLayoutVars>
      </dgm:prSet>
      <dgm:spPr/>
    </dgm:pt>
    <dgm:pt modelId="{B4CEE1BA-C1A9-4AA6-A1FE-F5D951BBEAE0}" type="pres">
      <dgm:prSet presAssocID="{5B2519F7-F08C-4295-B9D7-0D7A203E7B71}" presName="spacer" presStyleCnt="0"/>
      <dgm:spPr/>
    </dgm:pt>
    <dgm:pt modelId="{495070B1-8AB1-41A1-B6C4-B46A3DC595C8}" type="pres">
      <dgm:prSet presAssocID="{67EA2F1E-B95E-4C60-B0EE-D09271DD6EA0}" presName="parentText" presStyleLbl="node1" presStyleIdx="1" presStyleCnt="4">
        <dgm:presLayoutVars>
          <dgm:chMax val="0"/>
          <dgm:bulletEnabled val="1"/>
        </dgm:presLayoutVars>
      </dgm:prSet>
      <dgm:spPr/>
    </dgm:pt>
    <dgm:pt modelId="{33CE71DA-1CFD-4A4E-AE27-99EA2BC34DA5}" type="pres">
      <dgm:prSet presAssocID="{67EA2F1E-B95E-4C60-B0EE-D09271DD6EA0}" presName="childText" presStyleLbl="revTx" presStyleIdx="0" presStyleCnt="1">
        <dgm:presLayoutVars>
          <dgm:bulletEnabled val="1"/>
        </dgm:presLayoutVars>
      </dgm:prSet>
      <dgm:spPr/>
    </dgm:pt>
    <dgm:pt modelId="{71FD7C39-4298-469B-ABE2-3B49BA5A983B}" type="pres">
      <dgm:prSet presAssocID="{4E3A85F7-0295-4531-9EB8-41BE2D467AA6}" presName="parentText" presStyleLbl="node1" presStyleIdx="2" presStyleCnt="4">
        <dgm:presLayoutVars>
          <dgm:chMax val="0"/>
          <dgm:bulletEnabled val="1"/>
        </dgm:presLayoutVars>
      </dgm:prSet>
      <dgm:spPr/>
    </dgm:pt>
    <dgm:pt modelId="{F9F2A063-CE6D-46A2-B517-54271B1AD8AC}" type="pres">
      <dgm:prSet presAssocID="{AD344F0E-BC17-411A-8E69-0A26FAFFDDBC}" presName="spacer" presStyleCnt="0"/>
      <dgm:spPr/>
    </dgm:pt>
    <dgm:pt modelId="{E94A02B7-EEAC-4EE7-9301-ED5FF96A6E9C}" type="pres">
      <dgm:prSet presAssocID="{DA8E6407-951F-4A6B-AE89-2551AEA520A1}" presName="parentText" presStyleLbl="node1" presStyleIdx="3" presStyleCnt="4">
        <dgm:presLayoutVars>
          <dgm:chMax val="0"/>
          <dgm:bulletEnabled val="1"/>
        </dgm:presLayoutVars>
      </dgm:prSet>
      <dgm:spPr/>
    </dgm:pt>
  </dgm:ptLst>
  <dgm:cxnLst>
    <dgm:cxn modelId="{F3C9521C-85BF-430A-8AC6-27F2149E49F2}" srcId="{67EA2F1E-B95E-4C60-B0EE-D09271DD6EA0}" destId="{94982DF1-60EF-4129-A952-304647461302}" srcOrd="0" destOrd="0" parTransId="{880C3166-B788-4901-8F71-DD70C5D42F1B}" sibTransId="{4395111B-D11C-48D2-B768-A949A747C701}"/>
    <dgm:cxn modelId="{8A62245F-FE09-429C-AA28-1ED2B321D24B}" type="presOf" srcId="{4E3A85F7-0295-4531-9EB8-41BE2D467AA6}" destId="{71FD7C39-4298-469B-ABE2-3B49BA5A983B}" srcOrd="0" destOrd="0" presId="urn:microsoft.com/office/officeart/2005/8/layout/vList2"/>
    <dgm:cxn modelId="{1DC35D43-EDF7-4D49-9E2C-64E85ADF2FB3}" srcId="{2966880C-1CFA-4A2F-9CBC-26E962DFC815}" destId="{4E3A85F7-0295-4531-9EB8-41BE2D467AA6}" srcOrd="2" destOrd="0" parTransId="{EA05ED5E-C733-40E0-91F8-805AA3F671F9}" sibTransId="{AD344F0E-BC17-411A-8E69-0A26FAFFDDBC}"/>
    <dgm:cxn modelId="{27F2D966-02D5-4AF6-BA7C-B0ED519AE4EE}" type="presOf" srcId="{67EA2F1E-B95E-4C60-B0EE-D09271DD6EA0}" destId="{495070B1-8AB1-41A1-B6C4-B46A3DC595C8}" srcOrd="0" destOrd="0" presId="urn:microsoft.com/office/officeart/2005/8/layout/vList2"/>
    <dgm:cxn modelId="{3CD6356E-9A70-4247-BD48-8D886506587C}" type="presOf" srcId="{DA8E6407-951F-4A6B-AE89-2551AEA520A1}" destId="{E94A02B7-EEAC-4EE7-9301-ED5FF96A6E9C}" srcOrd="0" destOrd="0" presId="urn:microsoft.com/office/officeart/2005/8/layout/vList2"/>
    <dgm:cxn modelId="{8AFAEA6F-E5D3-41A5-877B-4D67E8DE1401}" type="presOf" srcId="{2966880C-1CFA-4A2F-9CBC-26E962DFC815}" destId="{07787B1D-755F-4B94-8537-95450A604FFB}" srcOrd="0" destOrd="0" presId="urn:microsoft.com/office/officeart/2005/8/layout/vList2"/>
    <dgm:cxn modelId="{90AB8F70-1D1B-40B3-8B14-2E358AF9398C}" type="presOf" srcId="{94982DF1-60EF-4129-A952-304647461302}" destId="{33CE71DA-1CFD-4A4E-AE27-99EA2BC34DA5}" srcOrd="0" destOrd="0" presId="urn:microsoft.com/office/officeart/2005/8/layout/vList2"/>
    <dgm:cxn modelId="{CF6CF853-B728-417D-8A1B-F8C70AB14ADC}" type="presOf" srcId="{98041006-C228-4C97-A298-CDADF0FA9AE3}" destId="{DD57D9DF-8054-4AD7-83D0-0C5BBFA882F0}" srcOrd="0" destOrd="0" presId="urn:microsoft.com/office/officeart/2005/8/layout/vList2"/>
    <dgm:cxn modelId="{2F20B276-9C40-4FF2-8762-45B271C1843E}" srcId="{2966880C-1CFA-4A2F-9CBC-26E962DFC815}" destId="{98041006-C228-4C97-A298-CDADF0FA9AE3}" srcOrd="0" destOrd="0" parTransId="{4C3CAF24-A984-438B-8DCB-094D5B41CD51}" sibTransId="{5B2519F7-F08C-4295-B9D7-0D7A203E7B71}"/>
    <dgm:cxn modelId="{F028FA91-3BAC-4A35-9700-4B35B9DFDC6A}" srcId="{2966880C-1CFA-4A2F-9CBC-26E962DFC815}" destId="{DA8E6407-951F-4A6B-AE89-2551AEA520A1}" srcOrd="3" destOrd="0" parTransId="{12220BD1-8461-4C4E-B537-FBBD68770E6A}" sibTransId="{2765F0CA-CFDB-4DE0-AFAF-F0DB68F504F4}"/>
    <dgm:cxn modelId="{C3E3BB99-FF04-4926-8F81-F6C0C180DBAB}" srcId="{2966880C-1CFA-4A2F-9CBC-26E962DFC815}" destId="{67EA2F1E-B95E-4C60-B0EE-D09271DD6EA0}" srcOrd="1" destOrd="0" parTransId="{18083603-6F7E-45CE-8EF2-80CE72948B03}" sibTransId="{DCCA4C58-58BB-4E8C-AA01-9EB584173E20}"/>
    <dgm:cxn modelId="{419F8403-3ED3-4733-BB60-906F909EABF7}" type="presParOf" srcId="{07787B1D-755F-4B94-8537-95450A604FFB}" destId="{DD57D9DF-8054-4AD7-83D0-0C5BBFA882F0}" srcOrd="0" destOrd="0" presId="urn:microsoft.com/office/officeart/2005/8/layout/vList2"/>
    <dgm:cxn modelId="{B44BC054-38B2-463A-87B9-C9DDF981B2DF}" type="presParOf" srcId="{07787B1D-755F-4B94-8537-95450A604FFB}" destId="{B4CEE1BA-C1A9-4AA6-A1FE-F5D951BBEAE0}" srcOrd="1" destOrd="0" presId="urn:microsoft.com/office/officeart/2005/8/layout/vList2"/>
    <dgm:cxn modelId="{D6ABDFB6-7F3B-40C7-9C84-1C2C89AB9D4F}" type="presParOf" srcId="{07787B1D-755F-4B94-8537-95450A604FFB}" destId="{495070B1-8AB1-41A1-B6C4-B46A3DC595C8}" srcOrd="2" destOrd="0" presId="urn:microsoft.com/office/officeart/2005/8/layout/vList2"/>
    <dgm:cxn modelId="{94C9ECA6-6450-49BB-B2BC-16277B748D19}" type="presParOf" srcId="{07787B1D-755F-4B94-8537-95450A604FFB}" destId="{33CE71DA-1CFD-4A4E-AE27-99EA2BC34DA5}" srcOrd="3" destOrd="0" presId="urn:microsoft.com/office/officeart/2005/8/layout/vList2"/>
    <dgm:cxn modelId="{CFB09400-BA4D-4B3A-8B96-23212859DE57}" type="presParOf" srcId="{07787B1D-755F-4B94-8537-95450A604FFB}" destId="{71FD7C39-4298-469B-ABE2-3B49BA5A983B}" srcOrd="4" destOrd="0" presId="urn:microsoft.com/office/officeart/2005/8/layout/vList2"/>
    <dgm:cxn modelId="{8F0169EE-5C96-49B3-A208-9C127499E11D}" type="presParOf" srcId="{07787B1D-755F-4B94-8537-95450A604FFB}" destId="{F9F2A063-CE6D-46A2-B517-54271B1AD8AC}" srcOrd="5" destOrd="0" presId="urn:microsoft.com/office/officeart/2005/8/layout/vList2"/>
    <dgm:cxn modelId="{1505B889-7994-4232-8810-A24085BFC558}" type="presParOf" srcId="{07787B1D-755F-4B94-8537-95450A604FFB}" destId="{E94A02B7-EEAC-4EE7-9301-ED5FF96A6E9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6FCC5D1-9189-41CF-ABBE-8BBE25FECA2E}"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A0556364-003D-421D-A239-BA9528B1B0AC}">
      <dgm:prSet/>
      <dgm:spPr/>
      <dgm:t>
        <a:bodyPr/>
        <a:lstStyle/>
        <a:p>
          <a:r>
            <a:rPr lang="en-GB"/>
            <a:t>How could the study have been done better?</a:t>
          </a:r>
          <a:endParaRPr lang="en-US"/>
        </a:p>
      </dgm:t>
    </dgm:pt>
    <dgm:pt modelId="{44DF8A1B-F021-4D08-BF1C-5385485FC63A}" type="parTrans" cxnId="{FEF1FA9D-BC56-45CF-99E5-F080A0D8ABDB}">
      <dgm:prSet/>
      <dgm:spPr/>
      <dgm:t>
        <a:bodyPr/>
        <a:lstStyle/>
        <a:p>
          <a:endParaRPr lang="en-US"/>
        </a:p>
      </dgm:t>
    </dgm:pt>
    <dgm:pt modelId="{0CABE548-59D5-4298-8761-E5FB723BBF76}" type="sibTrans" cxnId="{FEF1FA9D-BC56-45CF-99E5-F080A0D8ABDB}">
      <dgm:prSet/>
      <dgm:spPr/>
      <dgm:t>
        <a:bodyPr/>
        <a:lstStyle/>
        <a:p>
          <a:endParaRPr lang="en-US"/>
        </a:p>
      </dgm:t>
    </dgm:pt>
    <dgm:pt modelId="{3DD74885-467A-4075-8C5A-E18BBF4E573F}">
      <dgm:prSet/>
      <dgm:spPr/>
      <dgm:t>
        <a:bodyPr/>
        <a:lstStyle/>
        <a:p>
          <a:r>
            <a:rPr lang="en-GB"/>
            <a:t>Do the authors acknowledge the limitations of their work?</a:t>
          </a:r>
          <a:endParaRPr lang="en-US"/>
        </a:p>
      </dgm:t>
    </dgm:pt>
    <dgm:pt modelId="{F3724AF8-828A-4A24-AE4A-A5B7E21665BA}" type="parTrans" cxnId="{9E8249A3-D11D-4BB6-845B-CDCD2790E784}">
      <dgm:prSet/>
      <dgm:spPr/>
      <dgm:t>
        <a:bodyPr/>
        <a:lstStyle/>
        <a:p>
          <a:endParaRPr lang="en-US"/>
        </a:p>
      </dgm:t>
    </dgm:pt>
    <dgm:pt modelId="{8DF34A12-8243-4AA0-ADAC-762384A0D090}" type="sibTrans" cxnId="{9E8249A3-D11D-4BB6-845B-CDCD2790E784}">
      <dgm:prSet/>
      <dgm:spPr/>
      <dgm:t>
        <a:bodyPr/>
        <a:lstStyle/>
        <a:p>
          <a:endParaRPr lang="en-US"/>
        </a:p>
      </dgm:t>
    </dgm:pt>
    <dgm:pt modelId="{8A892509-E424-4679-A1CE-B750EBFCD7D1}">
      <dgm:prSet/>
      <dgm:spPr/>
      <dgm:t>
        <a:bodyPr/>
        <a:lstStyle/>
        <a:p>
          <a:r>
            <a:rPr lang="en-GB"/>
            <a:t>No such thing as a perfect study!</a:t>
          </a:r>
          <a:endParaRPr lang="en-US"/>
        </a:p>
      </dgm:t>
    </dgm:pt>
    <dgm:pt modelId="{66D6E9CE-EE0F-423F-B22A-2AA621EA2788}" type="parTrans" cxnId="{68306BFB-7A2A-4E60-9A3F-1B24A54DDD1F}">
      <dgm:prSet/>
      <dgm:spPr/>
      <dgm:t>
        <a:bodyPr/>
        <a:lstStyle/>
        <a:p>
          <a:endParaRPr lang="en-US"/>
        </a:p>
      </dgm:t>
    </dgm:pt>
    <dgm:pt modelId="{5A7F9DC7-4CEC-4061-8C8D-CC8D275FD7EF}" type="sibTrans" cxnId="{68306BFB-7A2A-4E60-9A3F-1B24A54DDD1F}">
      <dgm:prSet/>
      <dgm:spPr/>
      <dgm:t>
        <a:bodyPr/>
        <a:lstStyle/>
        <a:p>
          <a:endParaRPr lang="en-US"/>
        </a:p>
      </dgm:t>
    </dgm:pt>
    <dgm:pt modelId="{04DC9209-CFFB-46BF-82D2-0EA91427CA69}" type="pres">
      <dgm:prSet presAssocID="{F6FCC5D1-9189-41CF-ABBE-8BBE25FECA2E}" presName="Name0" presStyleCnt="0">
        <dgm:presLayoutVars>
          <dgm:dir/>
          <dgm:animLvl val="lvl"/>
          <dgm:resizeHandles val="exact"/>
        </dgm:presLayoutVars>
      </dgm:prSet>
      <dgm:spPr/>
    </dgm:pt>
    <dgm:pt modelId="{1A4BB0EB-1093-43C4-8FB6-7F784C6EFAB0}" type="pres">
      <dgm:prSet presAssocID="{A0556364-003D-421D-A239-BA9528B1B0AC}" presName="linNode" presStyleCnt="0"/>
      <dgm:spPr/>
    </dgm:pt>
    <dgm:pt modelId="{FEED4E78-202B-4AF9-A4D8-86ABCB3C7D85}" type="pres">
      <dgm:prSet presAssocID="{A0556364-003D-421D-A239-BA9528B1B0AC}" presName="parentText" presStyleLbl="node1" presStyleIdx="0" presStyleCnt="3">
        <dgm:presLayoutVars>
          <dgm:chMax val="1"/>
          <dgm:bulletEnabled val="1"/>
        </dgm:presLayoutVars>
      </dgm:prSet>
      <dgm:spPr/>
    </dgm:pt>
    <dgm:pt modelId="{1B0931C2-9DCA-4177-8FF6-9F6DAC9B2243}" type="pres">
      <dgm:prSet presAssocID="{0CABE548-59D5-4298-8761-E5FB723BBF76}" presName="sp" presStyleCnt="0"/>
      <dgm:spPr/>
    </dgm:pt>
    <dgm:pt modelId="{6C48F16F-AD5C-48B5-92E6-21FF28281866}" type="pres">
      <dgm:prSet presAssocID="{3DD74885-467A-4075-8C5A-E18BBF4E573F}" presName="linNode" presStyleCnt="0"/>
      <dgm:spPr/>
    </dgm:pt>
    <dgm:pt modelId="{ABEE060A-4E18-4C74-8067-244FAB7965E4}" type="pres">
      <dgm:prSet presAssocID="{3DD74885-467A-4075-8C5A-E18BBF4E573F}" presName="parentText" presStyleLbl="node1" presStyleIdx="1" presStyleCnt="3">
        <dgm:presLayoutVars>
          <dgm:chMax val="1"/>
          <dgm:bulletEnabled val="1"/>
        </dgm:presLayoutVars>
      </dgm:prSet>
      <dgm:spPr/>
    </dgm:pt>
    <dgm:pt modelId="{789C813A-5F17-4529-868D-F94E72F68F13}" type="pres">
      <dgm:prSet presAssocID="{8DF34A12-8243-4AA0-ADAC-762384A0D090}" presName="sp" presStyleCnt="0"/>
      <dgm:spPr/>
    </dgm:pt>
    <dgm:pt modelId="{CF45ED9D-2E64-4396-A796-C2F4D49D6913}" type="pres">
      <dgm:prSet presAssocID="{8A892509-E424-4679-A1CE-B750EBFCD7D1}" presName="linNode" presStyleCnt="0"/>
      <dgm:spPr/>
    </dgm:pt>
    <dgm:pt modelId="{2AD00CEB-D749-4C5C-8BF2-8FBAB9AF17A1}" type="pres">
      <dgm:prSet presAssocID="{8A892509-E424-4679-A1CE-B750EBFCD7D1}" presName="parentText" presStyleLbl="node1" presStyleIdx="2" presStyleCnt="3">
        <dgm:presLayoutVars>
          <dgm:chMax val="1"/>
          <dgm:bulletEnabled val="1"/>
        </dgm:presLayoutVars>
      </dgm:prSet>
      <dgm:spPr/>
    </dgm:pt>
  </dgm:ptLst>
  <dgm:cxnLst>
    <dgm:cxn modelId="{C8FE613B-8E0D-40A8-B36F-AEBC26DD5A92}" type="presOf" srcId="{A0556364-003D-421D-A239-BA9528B1B0AC}" destId="{FEED4E78-202B-4AF9-A4D8-86ABCB3C7D85}" srcOrd="0" destOrd="0" presId="urn:microsoft.com/office/officeart/2005/8/layout/vList5"/>
    <dgm:cxn modelId="{D9E1ED6D-3DC4-4FA0-8ED2-6B9F1F03D79E}" type="presOf" srcId="{3DD74885-467A-4075-8C5A-E18BBF4E573F}" destId="{ABEE060A-4E18-4C74-8067-244FAB7965E4}" srcOrd="0" destOrd="0" presId="urn:microsoft.com/office/officeart/2005/8/layout/vList5"/>
    <dgm:cxn modelId="{FEF1FA9D-BC56-45CF-99E5-F080A0D8ABDB}" srcId="{F6FCC5D1-9189-41CF-ABBE-8BBE25FECA2E}" destId="{A0556364-003D-421D-A239-BA9528B1B0AC}" srcOrd="0" destOrd="0" parTransId="{44DF8A1B-F021-4D08-BF1C-5385485FC63A}" sibTransId="{0CABE548-59D5-4298-8761-E5FB723BBF76}"/>
    <dgm:cxn modelId="{9E8249A3-D11D-4BB6-845B-CDCD2790E784}" srcId="{F6FCC5D1-9189-41CF-ABBE-8BBE25FECA2E}" destId="{3DD74885-467A-4075-8C5A-E18BBF4E573F}" srcOrd="1" destOrd="0" parTransId="{F3724AF8-828A-4A24-AE4A-A5B7E21665BA}" sibTransId="{8DF34A12-8243-4AA0-ADAC-762384A0D090}"/>
    <dgm:cxn modelId="{CDCE65B2-20B7-41A4-9513-10BE0D6F7151}" type="presOf" srcId="{8A892509-E424-4679-A1CE-B750EBFCD7D1}" destId="{2AD00CEB-D749-4C5C-8BF2-8FBAB9AF17A1}" srcOrd="0" destOrd="0" presId="urn:microsoft.com/office/officeart/2005/8/layout/vList5"/>
    <dgm:cxn modelId="{12C42BB6-19C8-4AF1-94C8-BD36EB5BD067}" type="presOf" srcId="{F6FCC5D1-9189-41CF-ABBE-8BBE25FECA2E}" destId="{04DC9209-CFFB-46BF-82D2-0EA91427CA69}" srcOrd="0" destOrd="0" presId="urn:microsoft.com/office/officeart/2005/8/layout/vList5"/>
    <dgm:cxn modelId="{68306BFB-7A2A-4E60-9A3F-1B24A54DDD1F}" srcId="{F6FCC5D1-9189-41CF-ABBE-8BBE25FECA2E}" destId="{8A892509-E424-4679-A1CE-B750EBFCD7D1}" srcOrd="2" destOrd="0" parTransId="{66D6E9CE-EE0F-423F-B22A-2AA621EA2788}" sibTransId="{5A7F9DC7-4CEC-4061-8C8D-CC8D275FD7EF}"/>
    <dgm:cxn modelId="{9633D3C2-4AC4-49EE-BDC0-6D9A2A412B20}" type="presParOf" srcId="{04DC9209-CFFB-46BF-82D2-0EA91427CA69}" destId="{1A4BB0EB-1093-43C4-8FB6-7F784C6EFAB0}" srcOrd="0" destOrd="0" presId="urn:microsoft.com/office/officeart/2005/8/layout/vList5"/>
    <dgm:cxn modelId="{04527036-77CA-4C6C-8A64-FAD567BCB514}" type="presParOf" srcId="{1A4BB0EB-1093-43C4-8FB6-7F784C6EFAB0}" destId="{FEED4E78-202B-4AF9-A4D8-86ABCB3C7D85}" srcOrd="0" destOrd="0" presId="urn:microsoft.com/office/officeart/2005/8/layout/vList5"/>
    <dgm:cxn modelId="{FC9A76B3-BC1A-47C2-B1BE-0F311E514E5C}" type="presParOf" srcId="{04DC9209-CFFB-46BF-82D2-0EA91427CA69}" destId="{1B0931C2-9DCA-4177-8FF6-9F6DAC9B2243}" srcOrd="1" destOrd="0" presId="urn:microsoft.com/office/officeart/2005/8/layout/vList5"/>
    <dgm:cxn modelId="{269B359A-AF5B-43EC-A802-7C1A610F987D}" type="presParOf" srcId="{04DC9209-CFFB-46BF-82D2-0EA91427CA69}" destId="{6C48F16F-AD5C-48B5-92E6-21FF28281866}" srcOrd="2" destOrd="0" presId="urn:microsoft.com/office/officeart/2005/8/layout/vList5"/>
    <dgm:cxn modelId="{2AAEA333-75FA-42D9-9F14-F5CD491F984F}" type="presParOf" srcId="{6C48F16F-AD5C-48B5-92E6-21FF28281866}" destId="{ABEE060A-4E18-4C74-8067-244FAB7965E4}" srcOrd="0" destOrd="0" presId="urn:microsoft.com/office/officeart/2005/8/layout/vList5"/>
    <dgm:cxn modelId="{5FCA8A2C-CD49-4E7D-A348-A0C02AC9ADD8}" type="presParOf" srcId="{04DC9209-CFFB-46BF-82D2-0EA91427CA69}" destId="{789C813A-5F17-4529-868D-F94E72F68F13}" srcOrd="3" destOrd="0" presId="urn:microsoft.com/office/officeart/2005/8/layout/vList5"/>
    <dgm:cxn modelId="{9ADA3F69-162A-4DFE-AC76-1EE5DB1F5F83}" type="presParOf" srcId="{04DC9209-CFFB-46BF-82D2-0EA91427CA69}" destId="{CF45ED9D-2E64-4396-A796-C2F4D49D6913}" srcOrd="4" destOrd="0" presId="urn:microsoft.com/office/officeart/2005/8/layout/vList5"/>
    <dgm:cxn modelId="{6C2DF9EA-E105-4387-8CA2-A781DC68E811}" type="presParOf" srcId="{CF45ED9D-2E64-4396-A796-C2F4D49D6913}" destId="{2AD00CEB-D749-4C5C-8BF2-8FBAB9AF17A1}"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3426479-63ED-4229-91D8-F9D6D8A2331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F0A799FC-AF90-40B1-944B-637602FD543E}">
      <dgm:prSet/>
      <dgm:spPr/>
      <dgm:t>
        <a:bodyPr/>
        <a:lstStyle/>
        <a:p>
          <a:r>
            <a:rPr lang="en-GB"/>
            <a:t>How can I get the knowledge claims of the paper into some kind of perspective?</a:t>
          </a:r>
          <a:endParaRPr lang="en-US"/>
        </a:p>
      </dgm:t>
    </dgm:pt>
    <dgm:pt modelId="{859A664F-8978-4200-BA89-B1ADE9A96CB9}" type="parTrans" cxnId="{C6730418-9CB2-49CA-A1A7-CF0215D0B4CB}">
      <dgm:prSet/>
      <dgm:spPr/>
      <dgm:t>
        <a:bodyPr/>
        <a:lstStyle/>
        <a:p>
          <a:endParaRPr lang="en-US"/>
        </a:p>
      </dgm:t>
    </dgm:pt>
    <dgm:pt modelId="{415ED00D-EC20-482B-B88B-21AF095E8DDC}" type="sibTrans" cxnId="{C6730418-9CB2-49CA-A1A7-CF0215D0B4CB}">
      <dgm:prSet/>
      <dgm:spPr/>
      <dgm:t>
        <a:bodyPr/>
        <a:lstStyle/>
        <a:p>
          <a:endParaRPr lang="en-US"/>
        </a:p>
      </dgm:t>
    </dgm:pt>
    <dgm:pt modelId="{7C76C968-29E4-4FDA-9C84-D201BA54A055}">
      <dgm:prSet/>
      <dgm:spPr/>
      <dgm:t>
        <a:bodyPr/>
        <a:lstStyle/>
        <a:p>
          <a:r>
            <a:rPr lang="en-GB"/>
            <a:t>What are the aspects of the paper that may be ambiguous and open to different interpretations, and point toward a need for further research?</a:t>
          </a:r>
          <a:endParaRPr lang="en-US"/>
        </a:p>
      </dgm:t>
    </dgm:pt>
    <dgm:pt modelId="{9EDB9AF0-7F54-47AB-8594-93FCE42EB2A1}" type="parTrans" cxnId="{89D27EDF-759D-45E3-AB52-246B2DCC30FC}">
      <dgm:prSet/>
      <dgm:spPr/>
      <dgm:t>
        <a:bodyPr/>
        <a:lstStyle/>
        <a:p>
          <a:endParaRPr lang="en-US"/>
        </a:p>
      </dgm:t>
    </dgm:pt>
    <dgm:pt modelId="{60A98616-43A0-4B0F-9F2A-E200259AEB66}" type="sibTrans" cxnId="{89D27EDF-759D-45E3-AB52-246B2DCC30FC}">
      <dgm:prSet/>
      <dgm:spPr/>
      <dgm:t>
        <a:bodyPr/>
        <a:lstStyle/>
        <a:p>
          <a:endParaRPr lang="en-US"/>
        </a:p>
      </dgm:t>
    </dgm:pt>
    <dgm:pt modelId="{9557D998-2158-4828-9A6E-B96A6FCC210D}" type="pres">
      <dgm:prSet presAssocID="{13426479-63ED-4229-91D8-F9D6D8A2331B}" presName="diagram" presStyleCnt="0">
        <dgm:presLayoutVars>
          <dgm:dir/>
          <dgm:resizeHandles val="exact"/>
        </dgm:presLayoutVars>
      </dgm:prSet>
      <dgm:spPr/>
    </dgm:pt>
    <dgm:pt modelId="{36C5EC74-B0D1-4FFD-9B83-D197F4381CD6}" type="pres">
      <dgm:prSet presAssocID="{F0A799FC-AF90-40B1-944B-637602FD543E}" presName="node" presStyleLbl="node1" presStyleIdx="0" presStyleCnt="2">
        <dgm:presLayoutVars>
          <dgm:bulletEnabled val="1"/>
        </dgm:presLayoutVars>
      </dgm:prSet>
      <dgm:spPr/>
    </dgm:pt>
    <dgm:pt modelId="{90674BDD-9E56-4344-B80B-ED103DC789CB}" type="pres">
      <dgm:prSet presAssocID="{415ED00D-EC20-482B-B88B-21AF095E8DDC}" presName="sibTrans" presStyleCnt="0"/>
      <dgm:spPr/>
    </dgm:pt>
    <dgm:pt modelId="{71C7C493-6828-418B-9575-0C71BDC88188}" type="pres">
      <dgm:prSet presAssocID="{7C76C968-29E4-4FDA-9C84-D201BA54A055}" presName="node" presStyleLbl="node1" presStyleIdx="1" presStyleCnt="2">
        <dgm:presLayoutVars>
          <dgm:bulletEnabled val="1"/>
        </dgm:presLayoutVars>
      </dgm:prSet>
      <dgm:spPr/>
    </dgm:pt>
  </dgm:ptLst>
  <dgm:cxnLst>
    <dgm:cxn modelId="{C6730418-9CB2-49CA-A1A7-CF0215D0B4CB}" srcId="{13426479-63ED-4229-91D8-F9D6D8A2331B}" destId="{F0A799FC-AF90-40B1-944B-637602FD543E}" srcOrd="0" destOrd="0" parTransId="{859A664F-8978-4200-BA89-B1ADE9A96CB9}" sibTransId="{415ED00D-EC20-482B-B88B-21AF095E8DDC}"/>
    <dgm:cxn modelId="{1D670F27-DF5F-48D8-8342-7F4C1C3A8BA2}" type="presOf" srcId="{7C76C968-29E4-4FDA-9C84-D201BA54A055}" destId="{71C7C493-6828-418B-9575-0C71BDC88188}" srcOrd="0" destOrd="0" presId="urn:microsoft.com/office/officeart/2005/8/layout/default"/>
    <dgm:cxn modelId="{3CF5AA55-1C35-43AA-B32D-6EEC192DD403}" type="presOf" srcId="{13426479-63ED-4229-91D8-F9D6D8A2331B}" destId="{9557D998-2158-4828-9A6E-B96A6FCC210D}" srcOrd="0" destOrd="0" presId="urn:microsoft.com/office/officeart/2005/8/layout/default"/>
    <dgm:cxn modelId="{89D27EDF-759D-45E3-AB52-246B2DCC30FC}" srcId="{13426479-63ED-4229-91D8-F9D6D8A2331B}" destId="{7C76C968-29E4-4FDA-9C84-D201BA54A055}" srcOrd="1" destOrd="0" parTransId="{9EDB9AF0-7F54-47AB-8594-93FCE42EB2A1}" sibTransId="{60A98616-43A0-4B0F-9F2A-E200259AEB66}"/>
    <dgm:cxn modelId="{88E3E3E0-B882-435E-98ED-64E43CB12214}" type="presOf" srcId="{F0A799FC-AF90-40B1-944B-637602FD543E}" destId="{36C5EC74-B0D1-4FFD-9B83-D197F4381CD6}" srcOrd="0" destOrd="0" presId="urn:microsoft.com/office/officeart/2005/8/layout/default"/>
    <dgm:cxn modelId="{1DF69F3F-F372-4871-9794-C114F9F772A4}" type="presParOf" srcId="{9557D998-2158-4828-9A6E-B96A6FCC210D}" destId="{36C5EC74-B0D1-4FFD-9B83-D197F4381CD6}" srcOrd="0" destOrd="0" presId="urn:microsoft.com/office/officeart/2005/8/layout/default"/>
    <dgm:cxn modelId="{B994BCA4-3AE1-4D84-9DBB-3CF9A299303A}" type="presParOf" srcId="{9557D998-2158-4828-9A6E-B96A6FCC210D}" destId="{90674BDD-9E56-4344-B80B-ED103DC789CB}" srcOrd="1" destOrd="0" presId="urn:microsoft.com/office/officeart/2005/8/layout/default"/>
    <dgm:cxn modelId="{49277D39-9098-47B3-A84C-BAEC50F72F49}" type="presParOf" srcId="{9557D998-2158-4828-9A6E-B96A6FCC210D}" destId="{71C7C493-6828-418B-9575-0C71BDC8818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0EDA6BF-F7E0-4B21-92CF-1E015F0425F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9128175-C9B3-47B5-8794-0304CCBB3D34}">
      <dgm:prSet/>
      <dgm:spPr/>
      <dgm:t>
        <a:bodyPr/>
        <a:lstStyle/>
        <a:p>
          <a:r>
            <a:rPr lang="en-GB"/>
            <a:t>A single piece of research cannot just be considered on its own</a:t>
          </a:r>
          <a:endParaRPr lang="en-US"/>
        </a:p>
      </dgm:t>
    </dgm:pt>
    <dgm:pt modelId="{FD9078A9-7126-4EAA-9C09-AE91E462E906}" type="parTrans" cxnId="{5CAC7810-3142-44E1-A3EC-77B86747BBFE}">
      <dgm:prSet/>
      <dgm:spPr/>
      <dgm:t>
        <a:bodyPr/>
        <a:lstStyle/>
        <a:p>
          <a:endParaRPr lang="en-US"/>
        </a:p>
      </dgm:t>
    </dgm:pt>
    <dgm:pt modelId="{6C86F0E3-5DD0-4828-915B-7C1517235BB9}" type="sibTrans" cxnId="{5CAC7810-3142-44E1-A3EC-77B86747BBFE}">
      <dgm:prSet/>
      <dgm:spPr/>
      <dgm:t>
        <a:bodyPr/>
        <a:lstStyle/>
        <a:p>
          <a:endParaRPr lang="en-US"/>
        </a:p>
      </dgm:t>
    </dgm:pt>
    <dgm:pt modelId="{B5C1BC10-645B-46EF-ABEB-CD76828839F1}">
      <dgm:prSet/>
      <dgm:spPr/>
      <dgm:t>
        <a:bodyPr/>
        <a:lstStyle/>
        <a:p>
          <a:r>
            <a:rPr lang="en-GB"/>
            <a:t>Important to view the piece in its relation to a broader picture</a:t>
          </a:r>
          <a:endParaRPr lang="en-US"/>
        </a:p>
      </dgm:t>
    </dgm:pt>
    <dgm:pt modelId="{BAB3052C-CA56-48A6-9811-6D3BE905472D}" type="parTrans" cxnId="{CBC1717E-5C55-487F-9BAD-127BAECA896D}">
      <dgm:prSet/>
      <dgm:spPr/>
      <dgm:t>
        <a:bodyPr/>
        <a:lstStyle/>
        <a:p>
          <a:endParaRPr lang="en-US"/>
        </a:p>
      </dgm:t>
    </dgm:pt>
    <dgm:pt modelId="{CA2735C1-EED9-4581-BBEF-09BDBCD86621}" type="sibTrans" cxnId="{CBC1717E-5C55-487F-9BAD-127BAECA896D}">
      <dgm:prSet/>
      <dgm:spPr/>
      <dgm:t>
        <a:bodyPr/>
        <a:lstStyle/>
        <a:p>
          <a:endParaRPr lang="en-US"/>
        </a:p>
      </dgm:t>
    </dgm:pt>
    <dgm:pt modelId="{4881634E-C38F-4C4A-A1EE-1258405C30C4}">
      <dgm:prSet/>
      <dgm:spPr/>
      <dgm:t>
        <a:bodyPr/>
        <a:lstStyle/>
        <a:p>
          <a:r>
            <a:rPr lang="en-GB"/>
            <a:t>Your research study can be viewed as a piece of a mosaic – the pattern only emerges when standing and looking at the mosaic as a whole</a:t>
          </a:r>
          <a:endParaRPr lang="en-US"/>
        </a:p>
      </dgm:t>
    </dgm:pt>
    <dgm:pt modelId="{E85E7EBC-8ACB-496A-9352-196B66DDB7CF}" type="parTrans" cxnId="{ECC96478-FED3-4ECA-A47E-D6952CED4152}">
      <dgm:prSet/>
      <dgm:spPr/>
      <dgm:t>
        <a:bodyPr/>
        <a:lstStyle/>
        <a:p>
          <a:endParaRPr lang="en-US"/>
        </a:p>
      </dgm:t>
    </dgm:pt>
    <dgm:pt modelId="{BD6C308E-05BF-4A65-9343-09D2F0D621F9}" type="sibTrans" cxnId="{ECC96478-FED3-4ECA-A47E-D6952CED4152}">
      <dgm:prSet/>
      <dgm:spPr/>
      <dgm:t>
        <a:bodyPr/>
        <a:lstStyle/>
        <a:p>
          <a:endParaRPr lang="en-US"/>
        </a:p>
      </dgm:t>
    </dgm:pt>
    <dgm:pt modelId="{F80513FC-3C32-4A7C-B38D-049373903825}" type="pres">
      <dgm:prSet presAssocID="{00EDA6BF-F7E0-4B21-92CF-1E015F0425F4}" presName="diagram" presStyleCnt="0">
        <dgm:presLayoutVars>
          <dgm:dir/>
          <dgm:resizeHandles val="exact"/>
        </dgm:presLayoutVars>
      </dgm:prSet>
      <dgm:spPr/>
    </dgm:pt>
    <dgm:pt modelId="{7180639F-0294-43BF-9921-D2D0AD3D219F}" type="pres">
      <dgm:prSet presAssocID="{89128175-C9B3-47B5-8794-0304CCBB3D34}" presName="node" presStyleLbl="node1" presStyleIdx="0" presStyleCnt="3">
        <dgm:presLayoutVars>
          <dgm:bulletEnabled val="1"/>
        </dgm:presLayoutVars>
      </dgm:prSet>
      <dgm:spPr/>
    </dgm:pt>
    <dgm:pt modelId="{5E339399-F028-44E8-88B2-6D97BF41A792}" type="pres">
      <dgm:prSet presAssocID="{6C86F0E3-5DD0-4828-915B-7C1517235BB9}" presName="sibTrans" presStyleCnt="0"/>
      <dgm:spPr/>
    </dgm:pt>
    <dgm:pt modelId="{FF247E85-4D63-4EE2-B595-CAF80AB0BDCE}" type="pres">
      <dgm:prSet presAssocID="{B5C1BC10-645B-46EF-ABEB-CD76828839F1}" presName="node" presStyleLbl="node1" presStyleIdx="1" presStyleCnt="3">
        <dgm:presLayoutVars>
          <dgm:bulletEnabled val="1"/>
        </dgm:presLayoutVars>
      </dgm:prSet>
      <dgm:spPr/>
    </dgm:pt>
    <dgm:pt modelId="{94A9BFCA-DAA4-4CB5-89C6-43B6F508930F}" type="pres">
      <dgm:prSet presAssocID="{CA2735C1-EED9-4581-BBEF-09BDBCD86621}" presName="sibTrans" presStyleCnt="0"/>
      <dgm:spPr/>
    </dgm:pt>
    <dgm:pt modelId="{276ED36E-A32B-4C61-8403-C9EE66D51055}" type="pres">
      <dgm:prSet presAssocID="{4881634E-C38F-4C4A-A1EE-1258405C30C4}" presName="node" presStyleLbl="node1" presStyleIdx="2" presStyleCnt="3">
        <dgm:presLayoutVars>
          <dgm:bulletEnabled val="1"/>
        </dgm:presLayoutVars>
      </dgm:prSet>
      <dgm:spPr/>
    </dgm:pt>
  </dgm:ptLst>
  <dgm:cxnLst>
    <dgm:cxn modelId="{5CAC7810-3142-44E1-A3EC-77B86747BBFE}" srcId="{00EDA6BF-F7E0-4B21-92CF-1E015F0425F4}" destId="{89128175-C9B3-47B5-8794-0304CCBB3D34}" srcOrd="0" destOrd="0" parTransId="{FD9078A9-7126-4EAA-9C09-AE91E462E906}" sibTransId="{6C86F0E3-5DD0-4828-915B-7C1517235BB9}"/>
    <dgm:cxn modelId="{7379E510-AE67-47C7-8557-B8A3338F8139}" type="presOf" srcId="{B5C1BC10-645B-46EF-ABEB-CD76828839F1}" destId="{FF247E85-4D63-4EE2-B595-CAF80AB0BDCE}" srcOrd="0" destOrd="0" presId="urn:microsoft.com/office/officeart/2005/8/layout/default"/>
    <dgm:cxn modelId="{E63B8D63-1304-4479-A0AE-541B16C7C025}" type="presOf" srcId="{89128175-C9B3-47B5-8794-0304CCBB3D34}" destId="{7180639F-0294-43BF-9921-D2D0AD3D219F}" srcOrd="0" destOrd="0" presId="urn:microsoft.com/office/officeart/2005/8/layout/default"/>
    <dgm:cxn modelId="{038B1D53-1F38-4F6E-A578-B6775AA28C0F}" type="presOf" srcId="{00EDA6BF-F7E0-4B21-92CF-1E015F0425F4}" destId="{F80513FC-3C32-4A7C-B38D-049373903825}" srcOrd="0" destOrd="0" presId="urn:microsoft.com/office/officeart/2005/8/layout/default"/>
    <dgm:cxn modelId="{ECC96478-FED3-4ECA-A47E-D6952CED4152}" srcId="{00EDA6BF-F7E0-4B21-92CF-1E015F0425F4}" destId="{4881634E-C38F-4C4A-A1EE-1258405C30C4}" srcOrd="2" destOrd="0" parTransId="{E85E7EBC-8ACB-496A-9352-196B66DDB7CF}" sibTransId="{BD6C308E-05BF-4A65-9343-09D2F0D621F9}"/>
    <dgm:cxn modelId="{CBC1717E-5C55-487F-9BAD-127BAECA896D}" srcId="{00EDA6BF-F7E0-4B21-92CF-1E015F0425F4}" destId="{B5C1BC10-645B-46EF-ABEB-CD76828839F1}" srcOrd="1" destOrd="0" parTransId="{BAB3052C-CA56-48A6-9811-6D3BE905472D}" sibTransId="{CA2735C1-EED9-4581-BBEF-09BDBCD86621}"/>
    <dgm:cxn modelId="{515B579A-DBFB-4661-AABC-83023E35D36A}" type="presOf" srcId="{4881634E-C38F-4C4A-A1EE-1258405C30C4}" destId="{276ED36E-A32B-4C61-8403-C9EE66D51055}" srcOrd="0" destOrd="0" presId="urn:microsoft.com/office/officeart/2005/8/layout/default"/>
    <dgm:cxn modelId="{D5E1765E-4F2C-4E25-87B3-463F5452037E}" type="presParOf" srcId="{F80513FC-3C32-4A7C-B38D-049373903825}" destId="{7180639F-0294-43BF-9921-D2D0AD3D219F}" srcOrd="0" destOrd="0" presId="urn:microsoft.com/office/officeart/2005/8/layout/default"/>
    <dgm:cxn modelId="{F35904E0-20DB-4A2A-A2A8-5E7DC67D9CF9}" type="presParOf" srcId="{F80513FC-3C32-4A7C-B38D-049373903825}" destId="{5E339399-F028-44E8-88B2-6D97BF41A792}" srcOrd="1" destOrd="0" presId="urn:microsoft.com/office/officeart/2005/8/layout/default"/>
    <dgm:cxn modelId="{E76FACCA-4C0F-489D-B54B-C9849B8A124A}" type="presParOf" srcId="{F80513FC-3C32-4A7C-B38D-049373903825}" destId="{FF247E85-4D63-4EE2-B595-CAF80AB0BDCE}" srcOrd="2" destOrd="0" presId="urn:microsoft.com/office/officeart/2005/8/layout/default"/>
    <dgm:cxn modelId="{30958A1D-80FD-4401-A539-5EDF39C82227}" type="presParOf" srcId="{F80513FC-3C32-4A7C-B38D-049373903825}" destId="{94A9BFCA-DAA4-4CB5-89C6-43B6F508930F}" srcOrd="3" destOrd="0" presId="urn:microsoft.com/office/officeart/2005/8/layout/default"/>
    <dgm:cxn modelId="{DBF5466C-DDBB-4136-A707-DBA50FEE7BC8}" type="presParOf" srcId="{F80513FC-3C32-4A7C-B38D-049373903825}" destId="{276ED36E-A32B-4C61-8403-C9EE66D51055}"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2611358-BC25-4D07-A00D-7163CB1CD64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1FD579-7D09-43C2-8059-6AC1AF1CA874}">
      <dgm:prSet/>
      <dgm:spPr/>
      <dgm:t>
        <a:bodyPr/>
        <a:lstStyle/>
        <a:p>
          <a:r>
            <a:rPr lang="en-GB"/>
            <a:t>Critically appraise the supplied paper on Moodle and evaluate the extent to which you feel: </a:t>
          </a:r>
          <a:endParaRPr lang="en-US"/>
        </a:p>
      </dgm:t>
    </dgm:pt>
    <dgm:pt modelId="{2316EAA7-74A9-4B01-99C3-6EE60DC1616C}" type="parTrans" cxnId="{F455F5D4-1071-408C-B08C-5F7299133CA8}">
      <dgm:prSet/>
      <dgm:spPr/>
      <dgm:t>
        <a:bodyPr/>
        <a:lstStyle/>
        <a:p>
          <a:endParaRPr lang="en-US"/>
        </a:p>
      </dgm:t>
    </dgm:pt>
    <dgm:pt modelId="{B312B47C-843D-4B66-84DF-34BD89AC45EF}" type="sibTrans" cxnId="{F455F5D4-1071-408C-B08C-5F7299133CA8}">
      <dgm:prSet/>
      <dgm:spPr/>
      <dgm:t>
        <a:bodyPr/>
        <a:lstStyle/>
        <a:p>
          <a:endParaRPr lang="en-US"/>
        </a:p>
      </dgm:t>
    </dgm:pt>
    <dgm:pt modelId="{A3F479B1-B137-4305-8CC6-3752E925D817}">
      <dgm:prSet/>
      <dgm:spPr/>
      <dgm:t>
        <a:bodyPr/>
        <a:lstStyle/>
        <a:p>
          <a:r>
            <a:rPr lang="en-GB"/>
            <a:t>That the paper has demonstrated clear processes of quality and verification </a:t>
          </a:r>
          <a:endParaRPr lang="en-US"/>
        </a:p>
      </dgm:t>
    </dgm:pt>
    <dgm:pt modelId="{44F12C9F-32AA-44AD-B8D0-63D0476014AD}" type="parTrans" cxnId="{85C6087F-2A1B-48A3-BF35-DA88D9EA3AC2}">
      <dgm:prSet/>
      <dgm:spPr/>
      <dgm:t>
        <a:bodyPr/>
        <a:lstStyle/>
        <a:p>
          <a:endParaRPr lang="en-US"/>
        </a:p>
      </dgm:t>
    </dgm:pt>
    <dgm:pt modelId="{2FFBCB33-4494-4D00-8E08-B16DF51AC256}" type="sibTrans" cxnId="{85C6087F-2A1B-48A3-BF35-DA88D9EA3AC2}">
      <dgm:prSet/>
      <dgm:spPr/>
      <dgm:t>
        <a:bodyPr/>
        <a:lstStyle/>
        <a:p>
          <a:endParaRPr lang="en-US"/>
        </a:p>
      </dgm:t>
    </dgm:pt>
    <dgm:pt modelId="{879BD95F-3BB9-45F2-8F1B-834B9BA00CD2}">
      <dgm:prSet/>
      <dgm:spPr/>
      <dgm:t>
        <a:bodyPr/>
        <a:lstStyle/>
        <a:p>
          <a:r>
            <a:rPr lang="en-GB"/>
            <a:t>That the results and key findings are robust and generalisable outside of this paper</a:t>
          </a:r>
          <a:endParaRPr lang="en-US"/>
        </a:p>
      </dgm:t>
    </dgm:pt>
    <dgm:pt modelId="{D0D71DB0-F8CF-414D-A537-B15D791362E4}" type="parTrans" cxnId="{A9B1FFD7-375C-4689-AAB7-CB15A9EBB96D}">
      <dgm:prSet/>
      <dgm:spPr/>
      <dgm:t>
        <a:bodyPr/>
        <a:lstStyle/>
        <a:p>
          <a:endParaRPr lang="en-US"/>
        </a:p>
      </dgm:t>
    </dgm:pt>
    <dgm:pt modelId="{7C4A459B-DCCC-4228-9969-1D491915DA2C}" type="sibTrans" cxnId="{A9B1FFD7-375C-4689-AAB7-CB15A9EBB96D}">
      <dgm:prSet/>
      <dgm:spPr/>
      <dgm:t>
        <a:bodyPr/>
        <a:lstStyle/>
        <a:p>
          <a:endParaRPr lang="en-US"/>
        </a:p>
      </dgm:t>
    </dgm:pt>
    <dgm:pt modelId="{1D275828-0151-41FF-A9CE-FF4BCF94F95A}">
      <dgm:prSet/>
      <dgm:spPr/>
      <dgm:t>
        <a:bodyPr/>
        <a:lstStyle/>
        <a:p>
          <a:r>
            <a:rPr lang="en-GB"/>
            <a:t>That the paper is useful for informing the related professional field</a:t>
          </a:r>
          <a:endParaRPr lang="en-US"/>
        </a:p>
      </dgm:t>
    </dgm:pt>
    <dgm:pt modelId="{53752A47-4EC7-4823-8A86-A6702A5D6582}" type="parTrans" cxnId="{361E06FC-E96C-438C-87F1-54CE3835E545}">
      <dgm:prSet/>
      <dgm:spPr/>
      <dgm:t>
        <a:bodyPr/>
        <a:lstStyle/>
        <a:p>
          <a:endParaRPr lang="en-US"/>
        </a:p>
      </dgm:t>
    </dgm:pt>
    <dgm:pt modelId="{ADB739F6-39B8-4B0E-92CE-4598C0ACF6CB}" type="sibTrans" cxnId="{361E06FC-E96C-438C-87F1-54CE3835E545}">
      <dgm:prSet/>
      <dgm:spPr/>
      <dgm:t>
        <a:bodyPr/>
        <a:lstStyle/>
        <a:p>
          <a:endParaRPr lang="en-US"/>
        </a:p>
      </dgm:t>
    </dgm:pt>
    <dgm:pt modelId="{B1C39CD0-3377-47F9-B9C0-B76D59CF1D4E}" type="pres">
      <dgm:prSet presAssocID="{82611358-BC25-4D07-A00D-7163CB1CD648}" presName="linear" presStyleCnt="0">
        <dgm:presLayoutVars>
          <dgm:animLvl val="lvl"/>
          <dgm:resizeHandles val="exact"/>
        </dgm:presLayoutVars>
      </dgm:prSet>
      <dgm:spPr/>
    </dgm:pt>
    <dgm:pt modelId="{AEFA27FE-AE25-44C4-BC98-95085FE42CC2}" type="pres">
      <dgm:prSet presAssocID="{3D1FD579-7D09-43C2-8059-6AC1AF1CA874}" presName="parentText" presStyleLbl="node1" presStyleIdx="0" presStyleCnt="1">
        <dgm:presLayoutVars>
          <dgm:chMax val="0"/>
          <dgm:bulletEnabled val="1"/>
        </dgm:presLayoutVars>
      </dgm:prSet>
      <dgm:spPr/>
    </dgm:pt>
    <dgm:pt modelId="{48563366-EAD5-4991-85D4-4B251DE20079}" type="pres">
      <dgm:prSet presAssocID="{3D1FD579-7D09-43C2-8059-6AC1AF1CA874}" presName="childText" presStyleLbl="revTx" presStyleIdx="0" presStyleCnt="1">
        <dgm:presLayoutVars>
          <dgm:bulletEnabled val="1"/>
        </dgm:presLayoutVars>
      </dgm:prSet>
      <dgm:spPr/>
    </dgm:pt>
  </dgm:ptLst>
  <dgm:cxnLst>
    <dgm:cxn modelId="{85C6087F-2A1B-48A3-BF35-DA88D9EA3AC2}" srcId="{3D1FD579-7D09-43C2-8059-6AC1AF1CA874}" destId="{A3F479B1-B137-4305-8CC6-3752E925D817}" srcOrd="0" destOrd="0" parTransId="{44F12C9F-32AA-44AD-B8D0-63D0476014AD}" sibTransId="{2FFBCB33-4494-4D00-8E08-B16DF51AC256}"/>
    <dgm:cxn modelId="{C2CA7D87-0984-4CF0-AC81-1977C62AD10F}" type="presOf" srcId="{1D275828-0151-41FF-A9CE-FF4BCF94F95A}" destId="{48563366-EAD5-4991-85D4-4B251DE20079}" srcOrd="0" destOrd="2" presId="urn:microsoft.com/office/officeart/2005/8/layout/vList2"/>
    <dgm:cxn modelId="{CFA8FFA5-FD59-40B1-99F4-A6E3F62456B4}" type="presOf" srcId="{82611358-BC25-4D07-A00D-7163CB1CD648}" destId="{B1C39CD0-3377-47F9-B9C0-B76D59CF1D4E}" srcOrd="0" destOrd="0" presId="urn:microsoft.com/office/officeart/2005/8/layout/vList2"/>
    <dgm:cxn modelId="{60E4B8C4-D8C8-4ECC-B11F-5419C032B17A}" type="presOf" srcId="{A3F479B1-B137-4305-8CC6-3752E925D817}" destId="{48563366-EAD5-4991-85D4-4B251DE20079}" srcOrd="0" destOrd="0" presId="urn:microsoft.com/office/officeart/2005/8/layout/vList2"/>
    <dgm:cxn modelId="{F455F5D4-1071-408C-B08C-5F7299133CA8}" srcId="{82611358-BC25-4D07-A00D-7163CB1CD648}" destId="{3D1FD579-7D09-43C2-8059-6AC1AF1CA874}" srcOrd="0" destOrd="0" parTransId="{2316EAA7-74A9-4B01-99C3-6EE60DC1616C}" sibTransId="{B312B47C-843D-4B66-84DF-34BD89AC45EF}"/>
    <dgm:cxn modelId="{A9B1FFD7-375C-4689-AAB7-CB15A9EBB96D}" srcId="{3D1FD579-7D09-43C2-8059-6AC1AF1CA874}" destId="{879BD95F-3BB9-45F2-8F1B-834B9BA00CD2}" srcOrd="1" destOrd="0" parTransId="{D0D71DB0-F8CF-414D-A537-B15D791362E4}" sibTransId="{7C4A459B-DCCC-4228-9969-1D491915DA2C}"/>
    <dgm:cxn modelId="{FE8284DB-2221-4AFF-B50D-9DDCFC19C332}" type="presOf" srcId="{3D1FD579-7D09-43C2-8059-6AC1AF1CA874}" destId="{AEFA27FE-AE25-44C4-BC98-95085FE42CC2}" srcOrd="0" destOrd="0" presId="urn:microsoft.com/office/officeart/2005/8/layout/vList2"/>
    <dgm:cxn modelId="{72C5EDE2-5C02-4E0A-B2D0-9CE2B1AA590E}" type="presOf" srcId="{879BD95F-3BB9-45F2-8F1B-834B9BA00CD2}" destId="{48563366-EAD5-4991-85D4-4B251DE20079}" srcOrd="0" destOrd="1" presId="urn:microsoft.com/office/officeart/2005/8/layout/vList2"/>
    <dgm:cxn modelId="{361E06FC-E96C-438C-87F1-54CE3835E545}" srcId="{3D1FD579-7D09-43C2-8059-6AC1AF1CA874}" destId="{1D275828-0151-41FF-A9CE-FF4BCF94F95A}" srcOrd="2" destOrd="0" parTransId="{53752A47-4EC7-4823-8A86-A6702A5D6582}" sibTransId="{ADB739F6-39B8-4B0E-92CE-4598C0ACF6CB}"/>
    <dgm:cxn modelId="{9E936048-29CC-4858-AEC7-A10A8DBC0B43}" type="presParOf" srcId="{B1C39CD0-3377-47F9-B9C0-B76D59CF1D4E}" destId="{AEFA27FE-AE25-44C4-BC98-95085FE42CC2}" srcOrd="0" destOrd="0" presId="urn:microsoft.com/office/officeart/2005/8/layout/vList2"/>
    <dgm:cxn modelId="{A83BB35F-EB5C-4F5C-813B-90522A038D1B}" type="presParOf" srcId="{B1C39CD0-3377-47F9-B9C0-B76D59CF1D4E}" destId="{48563366-EAD5-4991-85D4-4B251DE20079}"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957DC-EDC1-4DA6-9849-96A74E4A63D2}">
      <dsp:nvSpPr>
        <dsp:cNvPr id="0" name=""/>
        <dsp:cNvSpPr/>
      </dsp:nvSpPr>
      <dsp:spPr>
        <a:xfrm>
          <a:off x="0" y="103031"/>
          <a:ext cx="6364224"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‘Detailed examination of elements’ </a:t>
          </a:r>
          <a:endParaRPr lang="en-US" sz="2100" kern="1200"/>
        </a:p>
      </dsp:txBody>
      <dsp:txXfrm>
        <a:off x="40724" y="143755"/>
        <a:ext cx="6282776" cy="752780"/>
      </dsp:txXfrm>
    </dsp:sp>
    <dsp:sp modelId="{C9816B6E-FD15-4BBA-94EE-1422628B50E2}">
      <dsp:nvSpPr>
        <dsp:cNvPr id="0" name=""/>
        <dsp:cNvSpPr/>
      </dsp:nvSpPr>
      <dsp:spPr>
        <a:xfrm>
          <a:off x="0" y="997739"/>
          <a:ext cx="6364224" cy="83422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Critiquing different viewpoints – other people’s positions, arguments and conclusions</a:t>
          </a:r>
          <a:endParaRPr lang="en-US" sz="2100" kern="1200"/>
        </a:p>
      </dsp:txBody>
      <dsp:txXfrm>
        <a:off x="40724" y="1038463"/>
        <a:ext cx="6282776" cy="752780"/>
      </dsp:txXfrm>
    </dsp:sp>
    <dsp:sp modelId="{5E7654C1-5013-4901-BCE2-EDA8160D2346}">
      <dsp:nvSpPr>
        <dsp:cNvPr id="0" name=""/>
        <dsp:cNvSpPr/>
      </dsp:nvSpPr>
      <dsp:spPr>
        <a:xfrm>
          <a:off x="0" y="1892447"/>
          <a:ext cx="6364224" cy="83422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Evaluating the reliability and validity of the literature/evidence</a:t>
          </a:r>
          <a:endParaRPr lang="en-US" sz="2100" kern="1200"/>
        </a:p>
      </dsp:txBody>
      <dsp:txXfrm>
        <a:off x="40724" y="1933171"/>
        <a:ext cx="6282776" cy="752780"/>
      </dsp:txXfrm>
    </dsp:sp>
    <dsp:sp modelId="{87C00AE1-65C3-429F-84A1-03F55FB6BD0B}">
      <dsp:nvSpPr>
        <dsp:cNvPr id="0" name=""/>
        <dsp:cNvSpPr/>
      </dsp:nvSpPr>
      <dsp:spPr>
        <a:xfrm>
          <a:off x="0" y="2787156"/>
          <a:ext cx="6364224" cy="83422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Viewing everything you read critically – not taking anything at face value</a:t>
          </a:r>
          <a:endParaRPr lang="en-US" sz="2100" kern="1200"/>
        </a:p>
      </dsp:txBody>
      <dsp:txXfrm>
        <a:off x="40724" y="2827880"/>
        <a:ext cx="6282776" cy="752780"/>
      </dsp:txXfrm>
    </dsp:sp>
    <dsp:sp modelId="{1C7034FA-68AD-44A1-BFE5-5A8DFD449246}">
      <dsp:nvSpPr>
        <dsp:cNvPr id="0" name=""/>
        <dsp:cNvSpPr/>
      </dsp:nvSpPr>
      <dsp:spPr>
        <a:xfrm>
          <a:off x="0" y="3681864"/>
          <a:ext cx="6364224" cy="83422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Weighing up opposing arguments</a:t>
          </a:r>
          <a:endParaRPr lang="en-US" sz="2100" kern="1200"/>
        </a:p>
      </dsp:txBody>
      <dsp:txXfrm>
        <a:off x="40724" y="3722588"/>
        <a:ext cx="6282776" cy="752780"/>
      </dsp:txXfrm>
    </dsp:sp>
    <dsp:sp modelId="{61EEC8BE-B778-4735-B027-7B85D132EE79}">
      <dsp:nvSpPr>
        <dsp:cNvPr id="0" name=""/>
        <dsp:cNvSpPr/>
      </dsp:nvSpPr>
      <dsp:spPr>
        <a:xfrm>
          <a:off x="0" y="4576572"/>
          <a:ext cx="6364224" cy="83422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Structured reflection on personal experience</a:t>
          </a:r>
          <a:endParaRPr lang="en-US" sz="2100" kern="1200"/>
        </a:p>
      </dsp:txBody>
      <dsp:txXfrm>
        <a:off x="40724" y="4617296"/>
        <a:ext cx="6282776" cy="752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B5701-C5CD-4F72-A371-8C654822DB6B}">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Combining elements into a whole</a:t>
          </a:r>
          <a:endParaRPr lang="en-US" sz="2100" kern="1200"/>
        </a:p>
      </dsp:txBody>
      <dsp:txXfrm>
        <a:off x="0" y="39687"/>
        <a:ext cx="3286125" cy="1971675"/>
      </dsp:txXfrm>
    </dsp:sp>
    <dsp:sp modelId="{01EDC0BF-9257-430A-BAE8-6173D434DA6F}">
      <dsp:nvSpPr>
        <dsp:cNvPr id="0" name=""/>
        <dsp:cNvSpPr/>
      </dsp:nvSpPr>
      <dsp:spPr>
        <a:xfrm>
          <a:off x="3614737" y="39687"/>
          <a:ext cx="3286125" cy="197167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Drawing conclusions about whether arguments put forward are valid, evidence based and justifiable  </a:t>
          </a:r>
          <a:endParaRPr lang="en-US" sz="2100" kern="1200"/>
        </a:p>
      </dsp:txBody>
      <dsp:txXfrm>
        <a:off x="3614737" y="39687"/>
        <a:ext cx="3286125" cy="1971675"/>
      </dsp:txXfrm>
    </dsp:sp>
    <dsp:sp modelId="{16461DF5-B559-4B55-9CAF-19912D1BE36A}">
      <dsp:nvSpPr>
        <dsp:cNvPr id="0" name=""/>
        <dsp:cNvSpPr/>
      </dsp:nvSpPr>
      <dsp:spPr>
        <a:xfrm>
          <a:off x="7229475" y="39687"/>
          <a:ext cx="3286125" cy="197167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Consider whether arguments are realistic</a:t>
          </a:r>
          <a:endParaRPr lang="en-US" sz="2100" kern="1200"/>
        </a:p>
      </dsp:txBody>
      <dsp:txXfrm>
        <a:off x="7229475" y="39687"/>
        <a:ext cx="3286125" cy="1971675"/>
      </dsp:txXfrm>
    </dsp:sp>
    <dsp:sp modelId="{D8A451EE-CE69-48F5-A533-81E0FA9B5F1D}">
      <dsp:nvSpPr>
        <dsp:cNvPr id="0" name=""/>
        <dsp:cNvSpPr/>
      </dsp:nvSpPr>
      <dsp:spPr>
        <a:xfrm>
          <a:off x="1807368" y="2339975"/>
          <a:ext cx="3286125" cy="197167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Deciding based on the argument, the evidence and the practice context what your point of view is or what you will recommend</a:t>
          </a:r>
          <a:endParaRPr lang="en-US" sz="2100" kern="1200"/>
        </a:p>
      </dsp:txBody>
      <dsp:txXfrm>
        <a:off x="1807368" y="2339975"/>
        <a:ext cx="3286125" cy="1971675"/>
      </dsp:txXfrm>
    </dsp:sp>
    <dsp:sp modelId="{1244C346-9FE8-45A7-BF6A-1CC7F233C736}">
      <dsp:nvSpPr>
        <dsp:cNvPr id="0" name=""/>
        <dsp:cNvSpPr/>
      </dsp:nvSpPr>
      <dsp:spPr>
        <a:xfrm>
          <a:off x="5422106"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Present your point of view in a clear, well reasoned way </a:t>
          </a:r>
          <a:r>
            <a:rPr lang="en-GB" sz="2100" i="1" kern="1200"/>
            <a:t>with justification</a:t>
          </a:r>
          <a:endParaRPr lang="en-US" sz="2100" kern="1200"/>
        </a:p>
      </dsp:txBody>
      <dsp:txXfrm>
        <a:off x="5422106"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79998-81D1-4147-8BA5-6DC0355961D7}">
      <dsp:nvSpPr>
        <dsp:cNvPr id="0" name=""/>
        <dsp:cNvSpPr/>
      </dsp:nvSpPr>
      <dsp:spPr>
        <a:xfrm>
          <a:off x="1748064" y="2975"/>
          <a:ext cx="3342605" cy="20055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Position</a:t>
          </a:r>
          <a:r>
            <a:rPr lang="en-GB" sz="1900" kern="1200"/>
            <a:t> – author has a position that they want the audience to accept (may or may not be stated at the beginning)</a:t>
          </a:r>
          <a:endParaRPr lang="en-US" sz="1900" kern="1200"/>
        </a:p>
      </dsp:txBody>
      <dsp:txXfrm>
        <a:off x="1748064" y="2975"/>
        <a:ext cx="3342605" cy="2005563"/>
      </dsp:txXfrm>
    </dsp:sp>
    <dsp:sp modelId="{1906D139-278C-4BEF-A1F0-844D5CB37EF9}">
      <dsp:nvSpPr>
        <dsp:cNvPr id="0" name=""/>
        <dsp:cNvSpPr/>
      </dsp:nvSpPr>
      <dsp:spPr>
        <a:xfrm>
          <a:off x="5424930" y="2975"/>
          <a:ext cx="3342605" cy="2005563"/>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Reasons</a:t>
          </a:r>
          <a:r>
            <a:rPr lang="en-GB" sz="1900" kern="1200"/>
            <a:t> (propositions) are given to support (justify) the author’s position</a:t>
          </a:r>
          <a:endParaRPr lang="en-US" sz="1900" kern="1200"/>
        </a:p>
      </dsp:txBody>
      <dsp:txXfrm>
        <a:off x="5424930" y="2975"/>
        <a:ext cx="3342605" cy="2005563"/>
      </dsp:txXfrm>
    </dsp:sp>
    <dsp:sp modelId="{A33A6D6E-1E5D-46DF-8039-FD39EAD0A8BE}">
      <dsp:nvSpPr>
        <dsp:cNvPr id="0" name=""/>
        <dsp:cNvSpPr/>
      </dsp:nvSpPr>
      <dsp:spPr>
        <a:xfrm>
          <a:off x="1748064" y="2342799"/>
          <a:ext cx="3342605" cy="2005563"/>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Line of reasoning </a:t>
          </a:r>
          <a:r>
            <a:rPr lang="en-GB" sz="1900" kern="1200"/>
            <a:t>is the logical ‘unpacking’ of the reasons why ‘on balance’, considering everything, this argument (viewpoint) is justifiable</a:t>
          </a:r>
          <a:endParaRPr lang="en-US" sz="1900" kern="1200"/>
        </a:p>
      </dsp:txBody>
      <dsp:txXfrm>
        <a:off x="1748064" y="2342799"/>
        <a:ext cx="3342605" cy="2005563"/>
      </dsp:txXfrm>
    </dsp:sp>
    <dsp:sp modelId="{C547F437-5D41-448F-845C-E8DE31B8A5E1}">
      <dsp:nvSpPr>
        <dsp:cNvPr id="0" name=""/>
        <dsp:cNvSpPr/>
      </dsp:nvSpPr>
      <dsp:spPr>
        <a:xfrm>
          <a:off x="5424930" y="2342799"/>
          <a:ext cx="3342605" cy="200556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Conclusions</a:t>
          </a:r>
          <a:r>
            <a:rPr lang="en-GB" sz="1900" kern="1200"/>
            <a:t> – not just a summary of the essay but makes the author’s position clear. You will often have several smaller arguments/conclusions, leading to one overall conclusion</a:t>
          </a:r>
          <a:endParaRPr lang="en-US" sz="1900" kern="1200"/>
        </a:p>
      </dsp:txBody>
      <dsp:txXfrm>
        <a:off x="5424930" y="2342799"/>
        <a:ext cx="3342605" cy="2005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987B96-5B81-407C-9217-76E339E4032E}">
      <dsp:nvSpPr>
        <dsp:cNvPr id="0" name=""/>
        <dsp:cNvSpPr/>
      </dsp:nvSpPr>
      <dsp:spPr>
        <a:xfrm>
          <a:off x="0" y="39687"/>
          <a:ext cx="3286125" cy="19716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Contemporary research evidence – valid and reliable</a:t>
          </a:r>
          <a:endParaRPr lang="en-US" sz="3100" kern="1200"/>
        </a:p>
      </dsp:txBody>
      <dsp:txXfrm>
        <a:off x="0" y="39687"/>
        <a:ext cx="3286125" cy="1971675"/>
      </dsp:txXfrm>
    </dsp:sp>
    <dsp:sp modelId="{0F559D88-53A9-4990-9F0B-2704A691E700}">
      <dsp:nvSpPr>
        <dsp:cNvPr id="0" name=""/>
        <dsp:cNvSpPr/>
      </dsp:nvSpPr>
      <dsp:spPr>
        <a:xfrm>
          <a:off x="3614737" y="39687"/>
          <a:ext cx="3286125" cy="1971675"/>
        </a:xfrm>
        <a:prstGeom prst="rect">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Seminal research evidence</a:t>
          </a:r>
          <a:endParaRPr lang="en-US" sz="3100" kern="1200"/>
        </a:p>
      </dsp:txBody>
      <dsp:txXfrm>
        <a:off x="3614737" y="39687"/>
        <a:ext cx="3286125" cy="1971675"/>
      </dsp:txXfrm>
    </dsp:sp>
    <dsp:sp modelId="{48AD43E8-1CF1-402B-A721-E6DCE9A6D4EB}">
      <dsp:nvSpPr>
        <dsp:cNvPr id="0" name=""/>
        <dsp:cNvSpPr/>
      </dsp:nvSpPr>
      <dsp:spPr>
        <a:xfrm>
          <a:off x="7229475" y="39687"/>
          <a:ext cx="3286125" cy="1971675"/>
        </a:xfrm>
        <a:prstGeom prst="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Published in peer reviewed journals</a:t>
          </a:r>
          <a:endParaRPr lang="en-US" sz="3100" kern="1200"/>
        </a:p>
      </dsp:txBody>
      <dsp:txXfrm>
        <a:off x="7229475" y="39687"/>
        <a:ext cx="3286125" cy="1971675"/>
      </dsp:txXfrm>
    </dsp:sp>
    <dsp:sp modelId="{527D336E-9EBE-4CFE-8868-B8F2B816D52C}">
      <dsp:nvSpPr>
        <dsp:cNvPr id="0" name=""/>
        <dsp:cNvSpPr/>
      </dsp:nvSpPr>
      <dsp:spPr>
        <a:xfrm>
          <a:off x="1807368" y="2339975"/>
          <a:ext cx="3286125" cy="1971675"/>
        </a:xfrm>
        <a:prstGeom prst="rect">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Primary research as opposed to secondary citation </a:t>
          </a:r>
          <a:endParaRPr lang="en-US" sz="3100" kern="1200"/>
        </a:p>
      </dsp:txBody>
      <dsp:txXfrm>
        <a:off x="1807368" y="2339975"/>
        <a:ext cx="3286125" cy="1971675"/>
      </dsp:txXfrm>
    </dsp:sp>
    <dsp:sp modelId="{8C07757B-ACC9-4E60-BCFF-0897549AFBD5}">
      <dsp:nvSpPr>
        <dsp:cNvPr id="0" name=""/>
        <dsp:cNvSpPr/>
      </dsp:nvSpPr>
      <dsp:spPr>
        <a:xfrm>
          <a:off x="5422106" y="2339975"/>
          <a:ext cx="3286125" cy="1971675"/>
        </a:xfrm>
        <a:prstGeom prst="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But don’t overlook the value of other forms of evidence.....</a:t>
          </a:r>
          <a:endParaRPr lang="en-US" sz="3100" kern="1200"/>
        </a:p>
      </dsp:txBody>
      <dsp:txXfrm>
        <a:off x="5422106" y="2339975"/>
        <a:ext cx="3286125" cy="19716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D7EB2-0F0D-4062-814D-FF81E02E61C7}">
      <dsp:nvSpPr>
        <dsp:cNvPr id="0" name=""/>
        <dsp:cNvSpPr/>
      </dsp:nvSpPr>
      <dsp:spPr>
        <a:xfrm>
          <a:off x="1748064" y="2975"/>
          <a:ext cx="3342605" cy="20055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is the main line of reasoning (the main argument)?</a:t>
          </a:r>
          <a:endParaRPr lang="en-US" sz="2500" kern="1200"/>
        </a:p>
      </dsp:txBody>
      <dsp:txXfrm>
        <a:off x="1748064" y="2975"/>
        <a:ext cx="3342605" cy="2005563"/>
      </dsp:txXfrm>
    </dsp:sp>
    <dsp:sp modelId="{218B2322-AEF9-46B4-B4F1-7EA5528C2463}">
      <dsp:nvSpPr>
        <dsp:cNvPr id="0" name=""/>
        <dsp:cNvSpPr/>
      </dsp:nvSpPr>
      <dsp:spPr>
        <a:xfrm>
          <a:off x="5424930" y="2975"/>
          <a:ext cx="3342605" cy="2005563"/>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is the key evidence used to support the line of argument? </a:t>
          </a:r>
          <a:endParaRPr lang="en-US" sz="2500" kern="1200"/>
        </a:p>
      </dsp:txBody>
      <dsp:txXfrm>
        <a:off x="5424930" y="2975"/>
        <a:ext cx="3342605" cy="2005563"/>
      </dsp:txXfrm>
    </dsp:sp>
    <dsp:sp modelId="{67491ABE-7F44-4BF1-A9BC-F5E219EDD69C}">
      <dsp:nvSpPr>
        <dsp:cNvPr id="0" name=""/>
        <dsp:cNvSpPr/>
      </dsp:nvSpPr>
      <dsp:spPr>
        <a:xfrm>
          <a:off x="1748064" y="2342799"/>
          <a:ext cx="3342605" cy="2005563"/>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When was the evidence produced? Is it up to date? Is it still relevant?</a:t>
          </a:r>
          <a:endParaRPr lang="en-US" sz="2500" kern="1200"/>
        </a:p>
      </dsp:txBody>
      <dsp:txXfrm>
        <a:off x="1748064" y="2342799"/>
        <a:ext cx="3342605" cy="2005563"/>
      </dsp:txXfrm>
    </dsp:sp>
    <dsp:sp modelId="{B5B3D949-A106-4129-95C4-00990CBB2E80}">
      <dsp:nvSpPr>
        <dsp:cNvPr id="0" name=""/>
        <dsp:cNvSpPr/>
      </dsp:nvSpPr>
      <dsp:spPr>
        <a:xfrm>
          <a:off x="5424930" y="2342799"/>
          <a:ext cx="3342605" cy="200556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Is the evidence presented in a way that develops the argument and leads clearly to the conclusion?</a:t>
          </a:r>
          <a:endParaRPr lang="en-US" sz="2500" kern="1200"/>
        </a:p>
      </dsp:txBody>
      <dsp:txXfrm>
        <a:off x="5424930" y="2342799"/>
        <a:ext cx="3342605" cy="20055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5DF9A0-5902-4828-B296-B1D9ECE2851B}">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What were the key findings?</a:t>
          </a:r>
          <a:endParaRPr lang="en-US" sz="2100" kern="1200" dirty="0"/>
        </a:p>
      </dsp:txBody>
      <dsp:txXfrm>
        <a:off x="0" y="39687"/>
        <a:ext cx="3286125" cy="1971675"/>
      </dsp:txXfrm>
    </dsp:sp>
    <dsp:sp modelId="{29B29339-98E5-418E-9B33-B17162C2973A}">
      <dsp:nvSpPr>
        <dsp:cNvPr id="0" name=""/>
        <dsp:cNvSpPr/>
      </dsp:nvSpPr>
      <dsp:spPr>
        <a:xfrm>
          <a:off x="3614737" y="39687"/>
          <a:ext cx="3286125" cy="197167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How do  these relate to the aims of the study i.e., what are the implications of these findings for theory and practice (where appropriate)</a:t>
          </a:r>
          <a:endParaRPr lang="en-US" sz="2100" kern="1200" dirty="0"/>
        </a:p>
      </dsp:txBody>
      <dsp:txXfrm>
        <a:off x="3614737" y="39687"/>
        <a:ext cx="3286125" cy="1971675"/>
      </dsp:txXfrm>
    </dsp:sp>
    <dsp:sp modelId="{E991B0A9-A3EB-4317-8626-908C6FE22E35}">
      <dsp:nvSpPr>
        <dsp:cNvPr id="0" name=""/>
        <dsp:cNvSpPr/>
      </dsp:nvSpPr>
      <dsp:spPr>
        <a:xfrm>
          <a:off x="7229475" y="39687"/>
          <a:ext cx="3286125" cy="197167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How robust are these findings? Methodological considerations/limitations</a:t>
          </a:r>
          <a:endParaRPr lang="en-US" sz="2100" kern="1200"/>
        </a:p>
      </dsp:txBody>
      <dsp:txXfrm>
        <a:off x="7229475" y="39687"/>
        <a:ext cx="3286125" cy="1971675"/>
      </dsp:txXfrm>
    </dsp:sp>
    <dsp:sp modelId="{A1812F56-061A-4584-B700-B27A93166A8A}">
      <dsp:nvSpPr>
        <dsp:cNvPr id="0" name=""/>
        <dsp:cNvSpPr/>
      </dsp:nvSpPr>
      <dsp:spPr>
        <a:xfrm>
          <a:off x="1807368" y="2339975"/>
          <a:ext cx="3286125" cy="197167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Which theories/literature do the findings provide support for?  Which ones do they not support?  Why?</a:t>
          </a:r>
          <a:endParaRPr lang="en-US" sz="2100" kern="1200" dirty="0"/>
        </a:p>
      </dsp:txBody>
      <dsp:txXfrm>
        <a:off x="1807368" y="2339975"/>
        <a:ext cx="3286125" cy="1971675"/>
      </dsp:txXfrm>
    </dsp:sp>
    <dsp:sp modelId="{764AB788-CD2A-47D4-83E3-EFB91292388F}">
      <dsp:nvSpPr>
        <dsp:cNvPr id="0" name=""/>
        <dsp:cNvSpPr/>
      </dsp:nvSpPr>
      <dsp:spPr>
        <a:xfrm>
          <a:off x="5422106"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Where should research and/or practice go next?</a:t>
          </a:r>
          <a:endParaRPr lang="en-US" sz="2100" kern="1200" dirty="0"/>
        </a:p>
      </dsp:txBody>
      <dsp:txXfrm>
        <a:off x="5422106" y="2339975"/>
        <a:ext cx="3286125" cy="19716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DD6863-1738-434C-BDE2-258AE37A7144}">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What type of article is it? </a:t>
          </a:r>
          <a:endParaRPr lang="en-US" sz="3100" kern="1200"/>
        </a:p>
      </dsp:txBody>
      <dsp:txXfrm>
        <a:off x="0" y="39687"/>
        <a:ext cx="3286125" cy="1971675"/>
      </dsp:txXfrm>
    </dsp:sp>
    <dsp:sp modelId="{7C5AC9CE-6CCD-4397-AD37-B1D81FB3FCB0}">
      <dsp:nvSpPr>
        <dsp:cNvPr id="0" name=""/>
        <dsp:cNvSpPr/>
      </dsp:nvSpPr>
      <dsp:spPr>
        <a:xfrm>
          <a:off x="3614737" y="39687"/>
          <a:ext cx="3286125" cy="1971675"/>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Research paper? </a:t>
          </a:r>
          <a:endParaRPr lang="en-US" sz="3100" kern="1200"/>
        </a:p>
        <a:p>
          <a:pPr marL="228600" lvl="1" indent="-228600" algn="l" defTabSz="1066800">
            <a:lnSpc>
              <a:spcPct val="90000"/>
            </a:lnSpc>
            <a:spcBef>
              <a:spcPct val="0"/>
            </a:spcBef>
            <a:spcAft>
              <a:spcPct val="15000"/>
            </a:spcAft>
            <a:buChar char="•"/>
          </a:pPr>
          <a:r>
            <a:rPr lang="en-GB" sz="2400" kern="1200"/>
            <a:t>Research study? </a:t>
          </a:r>
          <a:endParaRPr lang="en-US" sz="2400" kern="1200"/>
        </a:p>
        <a:p>
          <a:pPr marL="228600" lvl="1" indent="-228600" algn="l" defTabSz="1066800">
            <a:lnSpc>
              <a:spcPct val="90000"/>
            </a:lnSpc>
            <a:spcBef>
              <a:spcPct val="0"/>
            </a:spcBef>
            <a:spcAft>
              <a:spcPct val="15000"/>
            </a:spcAft>
            <a:buChar char="•"/>
          </a:pPr>
          <a:r>
            <a:rPr lang="en-GB" sz="2400" kern="1200"/>
            <a:t>Systematic review? </a:t>
          </a:r>
          <a:endParaRPr lang="en-US" sz="2400" kern="1200"/>
        </a:p>
        <a:p>
          <a:pPr marL="228600" lvl="1" indent="-228600" algn="l" defTabSz="1066800">
            <a:lnSpc>
              <a:spcPct val="90000"/>
            </a:lnSpc>
            <a:spcBef>
              <a:spcPct val="0"/>
            </a:spcBef>
            <a:spcAft>
              <a:spcPct val="15000"/>
            </a:spcAft>
            <a:buChar char="•"/>
          </a:pPr>
          <a:r>
            <a:rPr lang="en-GB" sz="2400" kern="1200"/>
            <a:t>Meta analysis?</a:t>
          </a:r>
          <a:endParaRPr lang="en-US" sz="2400" kern="1200"/>
        </a:p>
      </dsp:txBody>
      <dsp:txXfrm>
        <a:off x="3614737" y="39687"/>
        <a:ext cx="3286125" cy="1971675"/>
      </dsp:txXfrm>
    </dsp:sp>
    <dsp:sp modelId="{B8766BE1-73BE-4292-956B-6172F40BE3FB}">
      <dsp:nvSpPr>
        <dsp:cNvPr id="0" name=""/>
        <dsp:cNvSpPr/>
      </dsp:nvSpPr>
      <dsp:spPr>
        <a:xfrm>
          <a:off x="7229475" y="39687"/>
          <a:ext cx="3286125" cy="1971675"/>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Position piece?</a:t>
          </a:r>
          <a:endParaRPr lang="en-US" sz="3100" kern="1200"/>
        </a:p>
      </dsp:txBody>
      <dsp:txXfrm>
        <a:off x="7229475" y="39687"/>
        <a:ext cx="3286125" cy="1971675"/>
      </dsp:txXfrm>
    </dsp:sp>
    <dsp:sp modelId="{D3CC5ED2-0462-41C7-8527-54A2A9384AA6}">
      <dsp:nvSpPr>
        <dsp:cNvPr id="0" name=""/>
        <dsp:cNvSpPr/>
      </dsp:nvSpPr>
      <dsp:spPr>
        <a:xfrm>
          <a:off x="0" y="2339975"/>
          <a:ext cx="3286125" cy="1971675"/>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Policy document? </a:t>
          </a:r>
          <a:endParaRPr lang="en-US" sz="3100" kern="1200"/>
        </a:p>
      </dsp:txBody>
      <dsp:txXfrm>
        <a:off x="0" y="2339975"/>
        <a:ext cx="3286125" cy="1971675"/>
      </dsp:txXfrm>
    </dsp:sp>
    <dsp:sp modelId="{CEDA0258-829D-429F-AFA0-974B4B408713}">
      <dsp:nvSpPr>
        <dsp:cNvPr id="0" name=""/>
        <dsp:cNvSpPr/>
      </dsp:nvSpPr>
      <dsp:spPr>
        <a:xfrm>
          <a:off x="3614737" y="2339975"/>
          <a:ext cx="3286125" cy="1971675"/>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Editorial? </a:t>
          </a:r>
          <a:endParaRPr lang="en-US" sz="3100" kern="1200"/>
        </a:p>
      </dsp:txBody>
      <dsp:txXfrm>
        <a:off x="3614737" y="2339975"/>
        <a:ext cx="3286125" cy="1971675"/>
      </dsp:txXfrm>
    </dsp:sp>
    <dsp:sp modelId="{C5DAE1CF-1DD5-4E24-B9C5-EE3524E81638}">
      <dsp:nvSpPr>
        <dsp:cNvPr id="0" name=""/>
        <dsp:cNvSpPr/>
      </dsp:nvSpPr>
      <dsp:spPr>
        <a:xfrm>
          <a:off x="7229475"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Blog? </a:t>
          </a:r>
          <a:endParaRPr lang="en-US" sz="3100" kern="1200"/>
        </a:p>
      </dsp:txBody>
      <dsp:txXfrm>
        <a:off x="7229475" y="233997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3BB7C-3943-4632-9072-CB648156533A}">
      <dsp:nvSpPr>
        <dsp:cNvPr id="0" name=""/>
        <dsp:cNvSpPr/>
      </dsp:nvSpPr>
      <dsp:spPr>
        <a:xfrm>
          <a:off x="0" y="2124"/>
          <a:ext cx="3785616" cy="140228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a:t>Who are the authors?</a:t>
          </a:r>
          <a:endParaRPr lang="en-US" sz="3900" kern="1200"/>
        </a:p>
      </dsp:txBody>
      <dsp:txXfrm>
        <a:off x="68454" y="70578"/>
        <a:ext cx="3648708" cy="1265378"/>
      </dsp:txXfrm>
    </dsp:sp>
    <dsp:sp modelId="{117911B4-0A35-4E79-878C-3FF6B154791C}">
      <dsp:nvSpPr>
        <dsp:cNvPr id="0" name=""/>
        <dsp:cNvSpPr/>
      </dsp:nvSpPr>
      <dsp:spPr>
        <a:xfrm rot="5400000">
          <a:off x="6589693" y="-1189323"/>
          <a:ext cx="1121829" cy="6729984"/>
        </a:xfrm>
        <a:prstGeom prst="round2Same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a:t>Which university?</a:t>
          </a:r>
          <a:endParaRPr lang="en-US" sz="2900" kern="1200"/>
        </a:p>
        <a:p>
          <a:pPr marL="285750" lvl="1" indent="-285750" algn="l" defTabSz="1289050">
            <a:lnSpc>
              <a:spcPct val="90000"/>
            </a:lnSpc>
            <a:spcBef>
              <a:spcPct val="0"/>
            </a:spcBef>
            <a:spcAft>
              <a:spcPct val="15000"/>
            </a:spcAft>
            <a:buChar char="•"/>
          </a:pPr>
          <a:r>
            <a:rPr lang="en-GB" sz="2900" kern="1200"/>
            <a:t>Which country?</a:t>
          </a:r>
          <a:endParaRPr lang="en-US" sz="2900" kern="1200"/>
        </a:p>
      </dsp:txBody>
      <dsp:txXfrm rot="-5400000">
        <a:off x="3785616" y="1669517"/>
        <a:ext cx="6675221" cy="1012303"/>
      </dsp:txXfrm>
    </dsp:sp>
    <dsp:sp modelId="{A2D0AA9C-358B-437B-83B0-F2260D490DD3}">
      <dsp:nvSpPr>
        <dsp:cNvPr id="0" name=""/>
        <dsp:cNvSpPr/>
      </dsp:nvSpPr>
      <dsp:spPr>
        <a:xfrm>
          <a:off x="0" y="1474525"/>
          <a:ext cx="3785616" cy="1402286"/>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a:t>Where are they from? </a:t>
          </a:r>
          <a:endParaRPr lang="en-US" sz="3900" kern="1200"/>
        </a:p>
      </dsp:txBody>
      <dsp:txXfrm>
        <a:off x="68454" y="1542979"/>
        <a:ext cx="3648708" cy="1265378"/>
      </dsp:txXfrm>
    </dsp:sp>
    <dsp:sp modelId="{38BA38B9-719F-4132-BE59-546EF47A4432}">
      <dsp:nvSpPr>
        <dsp:cNvPr id="0" name=""/>
        <dsp:cNvSpPr/>
      </dsp:nvSpPr>
      <dsp:spPr>
        <a:xfrm rot="5400000">
          <a:off x="6589693" y="283077"/>
          <a:ext cx="1121829" cy="6729984"/>
        </a:xfrm>
        <a:prstGeom prst="round2Same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GB" sz="2900" kern="1200"/>
            <a:t>If so who funded it?</a:t>
          </a:r>
          <a:endParaRPr lang="en-US" sz="2900" kern="1200"/>
        </a:p>
      </dsp:txBody>
      <dsp:txXfrm rot="-5400000">
        <a:off x="3785616" y="3141918"/>
        <a:ext cx="6675221" cy="1012303"/>
      </dsp:txXfrm>
    </dsp:sp>
    <dsp:sp modelId="{F2E8F118-B6CF-4706-9F96-77B09018F213}">
      <dsp:nvSpPr>
        <dsp:cNvPr id="0" name=""/>
        <dsp:cNvSpPr/>
      </dsp:nvSpPr>
      <dsp:spPr>
        <a:xfrm>
          <a:off x="0" y="2946926"/>
          <a:ext cx="3785616" cy="1402286"/>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pPr>
          <a:r>
            <a:rPr lang="en-GB" sz="3900" kern="1200"/>
            <a:t>Was it a funded study?</a:t>
          </a:r>
          <a:endParaRPr lang="en-US" sz="3900" kern="1200"/>
        </a:p>
      </dsp:txBody>
      <dsp:txXfrm>
        <a:off x="68454" y="3015380"/>
        <a:ext cx="3648708" cy="126537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FE1BE-564C-4613-87BA-48189EF0F011}">
      <dsp:nvSpPr>
        <dsp:cNvPr id="0" name=""/>
        <dsp:cNvSpPr/>
      </dsp:nvSpPr>
      <dsp:spPr>
        <a:xfrm rot="5400000">
          <a:off x="6301587" y="-2303662"/>
          <a:ext cx="1698041" cy="6729984"/>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57150" rIns="114300" bIns="57150" numCol="1" spcCol="1270" anchor="ctr" anchorCtr="0">
          <a:noAutofit/>
        </a:bodyPr>
        <a:lstStyle/>
        <a:p>
          <a:pPr marL="285750" lvl="1" indent="-285750" algn="l" defTabSz="1333500">
            <a:lnSpc>
              <a:spcPct val="90000"/>
            </a:lnSpc>
            <a:spcBef>
              <a:spcPct val="0"/>
            </a:spcBef>
            <a:spcAft>
              <a:spcPct val="15000"/>
            </a:spcAft>
            <a:buChar char="•"/>
          </a:pPr>
          <a:r>
            <a:rPr lang="en-GB" sz="3000" kern="1200"/>
            <a:t>Old or new article?</a:t>
          </a:r>
          <a:endParaRPr lang="en-US" sz="3000" kern="1200"/>
        </a:p>
        <a:p>
          <a:pPr marL="285750" lvl="1" indent="-285750" algn="l" defTabSz="1333500">
            <a:lnSpc>
              <a:spcPct val="90000"/>
            </a:lnSpc>
            <a:spcBef>
              <a:spcPct val="0"/>
            </a:spcBef>
            <a:spcAft>
              <a:spcPct val="15000"/>
            </a:spcAft>
            <a:buChar char="•"/>
          </a:pPr>
          <a:r>
            <a:rPr lang="en-GB" sz="3000" kern="1200"/>
            <a:t>“classic study”? </a:t>
          </a:r>
          <a:endParaRPr lang="en-US" sz="3000" kern="1200"/>
        </a:p>
        <a:p>
          <a:pPr marL="285750" lvl="1" indent="-285750" algn="l" defTabSz="1333500">
            <a:lnSpc>
              <a:spcPct val="90000"/>
            </a:lnSpc>
            <a:spcBef>
              <a:spcPct val="0"/>
            </a:spcBef>
            <a:spcAft>
              <a:spcPct val="15000"/>
            </a:spcAft>
            <a:buChar char="•"/>
          </a:pPr>
          <a:r>
            <a:rPr lang="en-GB" sz="3000" kern="1200"/>
            <a:t>New theory/model?</a:t>
          </a:r>
          <a:endParaRPr lang="en-US" sz="3000" kern="1200"/>
        </a:p>
      </dsp:txBody>
      <dsp:txXfrm rot="-5400000">
        <a:off x="3785616" y="295201"/>
        <a:ext cx="6647092" cy="1532257"/>
      </dsp:txXfrm>
    </dsp:sp>
    <dsp:sp modelId="{D5D262CD-8CAF-40BD-9E82-B0F51F85763A}">
      <dsp:nvSpPr>
        <dsp:cNvPr id="0" name=""/>
        <dsp:cNvSpPr/>
      </dsp:nvSpPr>
      <dsp:spPr>
        <a:xfrm>
          <a:off x="0" y="53"/>
          <a:ext cx="3785616" cy="212255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a:t>When was it published?</a:t>
          </a:r>
          <a:endParaRPr lang="en-US" sz="4100" kern="1200"/>
        </a:p>
      </dsp:txBody>
      <dsp:txXfrm>
        <a:off x="103614" y="103667"/>
        <a:ext cx="3578388" cy="1915324"/>
      </dsp:txXfrm>
    </dsp:sp>
    <dsp:sp modelId="{719D0837-AE55-4A84-99A4-4EDBD3DFC757}">
      <dsp:nvSpPr>
        <dsp:cNvPr id="0" name=""/>
        <dsp:cNvSpPr/>
      </dsp:nvSpPr>
      <dsp:spPr>
        <a:xfrm rot="5400000">
          <a:off x="6301587" y="-74983"/>
          <a:ext cx="1698041" cy="6729984"/>
        </a:xfrm>
        <a:prstGeom prst="round2Same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57150" rIns="114300" bIns="57150" numCol="1" spcCol="1270" anchor="ctr" anchorCtr="0">
          <a:noAutofit/>
        </a:bodyPr>
        <a:lstStyle/>
        <a:p>
          <a:pPr marL="285750" lvl="1" indent="-285750" algn="l" defTabSz="1333500">
            <a:lnSpc>
              <a:spcPct val="90000"/>
            </a:lnSpc>
            <a:spcBef>
              <a:spcPct val="0"/>
            </a:spcBef>
            <a:spcAft>
              <a:spcPct val="15000"/>
            </a:spcAft>
            <a:buChar char="•"/>
          </a:pPr>
          <a:r>
            <a:rPr lang="en-GB" sz="3000" kern="1200"/>
            <a:t>Impact Factors/Prestige </a:t>
          </a:r>
          <a:endParaRPr lang="en-US" sz="3000" kern="1200"/>
        </a:p>
      </dsp:txBody>
      <dsp:txXfrm rot="-5400000">
        <a:off x="3785616" y="2523880"/>
        <a:ext cx="6647092" cy="1532257"/>
      </dsp:txXfrm>
    </dsp:sp>
    <dsp:sp modelId="{77C418C8-BAC6-409C-8CBC-0391BE130A47}">
      <dsp:nvSpPr>
        <dsp:cNvPr id="0" name=""/>
        <dsp:cNvSpPr/>
      </dsp:nvSpPr>
      <dsp:spPr>
        <a:xfrm>
          <a:off x="0" y="2228732"/>
          <a:ext cx="3785616" cy="212255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78105" rIns="156210" bIns="78105" numCol="1" spcCol="1270" anchor="ctr" anchorCtr="0">
          <a:noAutofit/>
        </a:bodyPr>
        <a:lstStyle/>
        <a:p>
          <a:pPr marL="0" lvl="0" indent="0" algn="ctr" defTabSz="1822450">
            <a:lnSpc>
              <a:spcPct val="90000"/>
            </a:lnSpc>
            <a:spcBef>
              <a:spcPct val="0"/>
            </a:spcBef>
            <a:spcAft>
              <a:spcPct val="35000"/>
            </a:spcAft>
            <a:buNone/>
          </a:pPr>
          <a:r>
            <a:rPr lang="en-GB" sz="4100" kern="1200"/>
            <a:t>What journal is it published in?</a:t>
          </a:r>
          <a:endParaRPr lang="en-US" sz="4100" kern="1200"/>
        </a:p>
      </dsp:txBody>
      <dsp:txXfrm>
        <a:off x="103614" y="2332346"/>
        <a:ext cx="3578388" cy="19153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527B9-6CA4-4EE9-930E-F0352AC5C687}">
      <dsp:nvSpPr>
        <dsp:cNvPr id="0" name=""/>
        <dsp:cNvSpPr/>
      </dsp:nvSpPr>
      <dsp:spPr>
        <a:xfrm>
          <a:off x="1748064" y="2975"/>
          <a:ext cx="3342605" cy="20055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is the main line of reasoning (the main argument)?</a:t>
          </a:r>
          <a:endParaRPr lang="en-US" sz="2500" kern="1200"/>
        </a:p>
      </dsp:txBody>
      <dsp:txXfrm>
        <a:off x="1748064" y="2975"/>
        <a:ext cx="3342605" cy="2005563"/>
      </dsp:txXfrm>
    </dsp:sp>
    <dsp:sp modelId="{53254C24-82BF-4633-9F30-383F8B0C6D45}">
      <dsp:nvSpPr>
        <dsp:cNvPr id="0" name=""/>
        <dsp:cNvSpPr/>
      </dsp:nvSpPr>
      <dsp:spPr>
        <a:xfrm>
          <a:off x="5424930" y="2975"/>
          <a:ext cx="3342605" cy="2005563"/>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What is the key evidence used to support the line of argument? </a:t>
          </a:r>
          <a:endParaRPr lang="en-US" sz="2500" kern="1200"/>
        </a:p>
      </dsp:txBody>
      <dsp:txXfrm>
        <a:off x="5424930" y="2975"/>
        <a:ext cx="3342605" cy="2005563"/>
      </dsp:txXfrm>
    </dsp:sp>
    <dsp:sp modelId="{3C410AB8-DBCB-4929-BDBC-EFD272282C71}">
      <dsp:nvSpPr>
        <dsp:cNvPr id="0" name=""/>
        <dsp:cNvSpPr/>
      </dsp:nvSpPr>
      <dsp:spPr>
        <a:xfrm>
          <a:off x="1748064" y="2342799"/>
          <a:ext cx="3342605" cy="2005563"/>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When was the evidence produced? Is it up to date? Is it still relevant?</a:t>
          </a:r>
          <a:endParaRPr lang="en-US" sz="2500" kern="1200"/>
        </a:p>
      </dsp:txBody>
      <dsp:txXfrm>
        <a:off x="1748064" y="2342799"/>
        <a:ext cx="3342605" cy="2005563"/>
      </dsp:txXfrm>
    </dsp:sp>
    <dsp:sp modelId="{0C8D193E-AAFE-4F68-BBBA-7FD492D89BC3}">
      <dsp:nvSpPr>
        <dsp:cNvPr id="0" name=""/>
        <dsp:cNvSpPr/>
      </dsp:nvSpPr>
      <dsp:spPr>
        <a:xfrm>
          <a:off x="5424930" y="2342799"/>
          <a:ext cx="3342605" cy="200556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Is the evidence presented in a way that develops the argument and leads clearly to the conclusion?</a:t>
          </a:r>
          <a:endParaRPr lang="en-US" sz="2500" kern="1200"/>
        </a:p>
      </dsp:txBody>
      <dsp:txXfrm>
        <a:off x="5424930" y="2342799"/>
        <a:ext cx="3342605" cy="200556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D5771-EEAD-42D3-8DEA-48D17DDEC332}">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Qualitative</a:t>
          </a:r>
          <a:endParaRPr lang="en-US" sz="4300" kern="1200"/>
        </a:p>
      </dsp:txBody>
      <dsp:txXfrm>
        <a:off x="0" y="39687"/>
        <a:ext cx="3286125" cy="1971675"/>
      </dsp:txXfrm>
    </dsp:sp>
    <dsp:sp modelId="{8C76560D-EAFB-41D8-88D0-14CC0205A27D}">
      <dsp:nvSpPr>
        <dsp:cNvPr id="0" name=""/>
        <dsp:cNvSpPr/>
      </dsp:nvSpPr>
      <dsp:spPr>
        <a:xfrm>
          <a:off x="3614737" y="39687"/>
          <a:ext cx="3286125" cy="1971675"/>
        </a:xfrm>
        <a:prstGeom prst="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Quantitative </a:t>
          </a:r>
          <a:endParaRPr lang="en-US" sz="4300" kern="1200"/>
        </a:p>
      </dsp:txBody>
      <dsp:txXfrm>
        <a:off x="3614737" y="39687"/>
        <a:ext cx="3286125" cy="1971675"/>
      </dsp:txXfrm>
    </dsp:sp>
    <dsp:sp modelId="{3EE912B5-B226-4A6D-874E-2EAB9281114F}">
      <dsp:nvSpPr>
        <dsp:cNvPr id="0" name=""/>
        <dsp:cNvSpPr/>
      </dsp:nvSpPr>
      <dsp:spPr>
        <a:xfrm>
          <a:off x="7229475" y="39687"/>
          <a:ext cx="3286125" cy="1971675"/>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Mixed Methods</a:t>
          </a:r>
          <a:endParaRPr lang="en-US" sz="4300" kern="1200"/>
        </a:p>
      </dsp:txBody>
      <dsp:txXfrm>
        <a:off x="7229475" y="39687"/>
        <a:ext cx="3286125" cy="1971675"/>
      </dsp:txXfrm>
    </dsp:sp>
    <dsp:sp modelId="{6DDBB897-2983-4FF9-852C-5B898A6CEC30}">
      <dsp:nvSpPr>
        <dsp:cNvPr id="0" name=""/>
        <dsp:cNvSpPr/>
      </dsp:nvSpPr>
      <dsp:spPr>
        <a:xfrm>
          <a:off x="1807368" y="2339975"/>
          <a:ext cx="3286125" cy="1971675"/>
        </a:xfrm>
        <a:prstGeom prst="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Experimental </a:t>
          </a:r>
          <a:endParaRPr lang="en-US" sz="4300" kern="1200"/>
        </a:p>
      </dsp:txBody>
      <dsp:txXfrm>
        <a:off x="1807368" y="2339975"/>
        <a:ext cx="3286125" cy="1971675"/>
      </dsp:txXfrm>
    </dsp:sp>
    <dsp:sp modelId="{1FF56FDC-709A-4B5A-9464-5DAE303E9495}">
      <dsp:nvSpPr>
        <dsp:cNvPr id="0" name=""/>
        <dsp:cNvSpPr/>
      </dsp:nvSpPr>
      <dsp:spPr>
        <a:xfrm>
          <a:off x="5422106"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Longitudinal</a:t>
          </a:r>
          <a:endParaRPr lang="en-US" sz="4300" kern="1200"/>
        </a:p>
      </dsp:txBody>
      <dsp:txXfrm>
        <a:off x="5422106" y="2339975"/>
        <a:ext cx="3286125" cy="19716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41436A-949F-42DB-88B5-23FC42EECBDF}">
      <dsp:nvSpPr>
        <dsp:cNvPr id="0" name=""/>
        <dsp:cNvSpPr/>
      </dsp:nvSpPr>
      <dsp:spPr>
        <a:xfrm>
          <a:off x="1748064" y="2975"/>
          <a:ext cx="3342605" cy="20055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Be wary of drawing conclusions from small qualitative studies</a:t>
          </a:r>
          <a:endParaRPr lang="en-US" sz="2200" kern="1200"/>
        </a:p>
      </dsp:txBody>
      <dsp:txXfrm>
        <a:off x="1748064" y="2975"/>
        <a:ext cx="3342605" cy="2005563"/>
      </dsp:txXfrm>
    </dsp:sp>
    <dsp:sp modelId="{F355B07C-DA4C-4D4A-ABF7-DFE52B3F58F8}">
      <dsp:nvSpPr>
        <dsp:cNvPr id="0" name=""/>
        <dsp:cNvSpPr/>
      </dsp:nvSpPr>
      <dsp:spPr>
        <a:xfrm>
          <a:off x="5424930" y="2975"/>
          <a:ext cx="3342605" cy="2005563"/>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Qual studies tend to provide an in-depth understanding of a particular issue but cannot be easily generalised</a:t>
          </a:r>
          <a:endParaRPr lang="en-US" sz="2200" kern="1200"/>
        </a:p>
      </dsp:txBody>
      <dsp:txXfrm>
        <a:off x="5424930" y="2975"/>
        <a:ext cx="3342605" cy="2005563"/>
      </dsp:txXfrm>
    </dsp:sp>
    <dsp:sp modelId="{C80E9011-CBF1-4C4D-96B9-D8D25D6C4F39}">
      <dsp:nvSpPr>
        <dsp:cNvPr id="0" name=""/>
        <dsp:cNvSpPr/>
      </dsp:nvSpPr>
      <dsp:spPr>
        <a:xfrm>
          <a:off x="3586497" y="2342799"/>
          <a:ext cx="3342605" cy="200556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Qual studies often extremely important if exploring a new/emerging area/issue (can inform future quantitative studies)</a:t>
          </a:r>
          <a:endParaRPr lang="en-US" sz="2200" kern="1200"/>
        </a:p>
      </dsp:txBody>
      <dsp:txXfrm>
        <a:off x="3586497" y="2342799"/>
        <a:ext cx="3342605" cy="20055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1F5B0-5A09-4085-9757-B9AB1F0578E9}">
      <dsp:nvSpPr>
        <dsp:cNvPr id="0" name=""/>
        <dsp:cNvSpPr/>
      </dsp:nvSpPr>
      <dsp:spPr>
        <a:xfrm>
          <a:off x="3364992" y="2177"/>
          <a:ext cx="3785616" cy="10474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Need to understand specific design</a:t>
          </a:r>
          <a:endParaRPr lang="en-US" sz="2000" kern="1200" dirty="0"/>
        </a:p>
      </dsp:txBody>
      <dsp:txXfrm>
        <a:off x="3416125" y="53310"/>
        <a:ext cx="3683350" cy="945199"/>
      </dsp:txXfrm>
    </dsp:sp>
    <dsp:sp modelId="{F238A8FA-5E88-41AC-AB16-EEBBEFF04613}">
      <dsp:nvSpPr>
        <dsp:cNvPr id="0" name=""/>
        <dsp:cNvSpPr/>
      </dsp:nvSpPr>
      <dsp:spPr>
        <a:xfrm>
          <a:off x="3364992" y="1102016"/>
          <a:ext cx="3785616" cy="1047465"/>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Experimental, quasi-experimental, non-experimental?</a:t>
          </a:r>
          <a:endParaRPr lang="en-US" sz="2000" kern="1200"/>
        </a:p>
      </dsp:txBody>
      <dsp:txXfrm>
        <a:off x="3416125" y="1153149"/>
        <a:ext cx="3683350" cy="945199"/>
      </dsp:txXfrm>
    </dsp:sp>
    <dsp:sp modelId="{618F73CF-2DF7-4245-B378-C425BCD20302}">
      <dsp:nvSpPr>
        <dsp:cNvPr id="0" name=""/>
        <dsp:cNvSpPr/>
      </dsp:nvSpPr>
      <dsp:spPr>
        <a:xfrm>
          <a:off x="3364992" y="2201855"/>
          <a:ext cx="3785616" cy="1047465"/>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Prospective, longitudinal, cross-sectional</a:t>
          </a:r>
          <a:endParaRPr lang="en-US" sz="2000" kern="1200"/>
        </a:p>
      </dsp:txBody>
      <dsp:txXfrm>
        <a:off x="3416125" y="2252988"/>
        <a:ext cx="3683350" cy="945199"/>
      </dsp:txXfrm>
    </dsp:sp>
    <dsp:sp modelId="{8D6D46F9-2FBE-47E8-9773-E030C766FE57}">
      <dsp:nvSpPr>
        <dsp:cNvPr id="0" name=""/>
        <dsp:cNvSpPr/>
      </dsp:nvSpPr>
      <dsp:spPr>
        <a:xfrm>
          <a:off x="3364992" y="3301694"/>
          <a:ext cx="3785616" cy="104746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Between or within groups </a:t>
          </a:r>
          <a:endParaRPr lang="en-US" sz="2000" kern="1200"/>
        </a:p>
      </dsp:txBody>
      <dsp:txXfrm>
        <a:off x="3416125" y="3352827"/>
        <a:ext cx="3683350" cy="94519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8E654-4DFA-4E85-AD6F-9B5F7325B51A}">
      <dsp:nvSpPr>
        <dsp:cNvPr id="0" name=""/>
        <dsp:cNvSpPr/>
      </dsp:nvSpPr>
      <dsp:spPr>
        <a:xfrm>
          <a:off x="0" y="0"/>
          <a:ext cx="8097012" cy="78324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Small or large sample size?</a:t>
          </a:r>
          <a:endParaRPr lang="en-US" sz="2800" kern="1200" dirty="0"/>
        </a:p>
      </dsp:txBody>
      <dsp:txXfrm>
        <a:off x="22940" y="22940"/>
        <a:ext cx="7160195" cy="737360"/>
      </dsp:txXfrm>
    </dsp:sp>
    <dsp:sp modelId="{5AA5F5A1-26CB-4E1B-8E4B-0D40900BA91D}">
      <dsp:nvSpPr>
        <dsp:cNvPr id="0" name=""/>
        <dsp:cNvSpPr/>
      </dsp:nvSpPr>
      <dsp:spPr>
        <a:xfrm>
          <a:off x="604647" y="892024"/>
          <a:ext cx="8097012" cy="78324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How generalisable are the results?</a:t>
          </a:r>
          <a:endParaRPr lang="en-US" sz="2800" kern="1200"/>
        </a:p>
      </dsp:txBody>
      <dsp:txXfrm>
        <a:off x="627587" y="914964"/>
        <a:ext cx="6937378" cy="737360"/>
      </dsp:txXfrm>
    </dsp:sp>
    <dsp:sp modelId="{60DF4C3E-89F3-413D-ADD6-666F18BA3CFE}">
      <dsp:nvSpPr>
        <dsp:cNvPr id="0" name=""/>
        <dsp:cNvSpPr/>
      </dsp:nvSpPr>
      <dsp:spPr>
        <a:xfrm>
          <a:off x="1209293" y="1784048"/>
          <a:ext cx="8097012" cy="783240"/>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Who were included/excluded?</a:t>
          </a:r>
          <a:endParaRPr lang="en-US" sz="2800" kern="1200"/>
        </a:p>
      </dsp:txBody>
      <dsp:txXfrm>
        <a:off x="1232233" y="1806988"/>
        <a:ext cx="6937378" cy="737360"/>
      </dsp:txXfrm>
    </dsp:sp>
    <dsp:sp modelId="{9966EFF2-48C4-4D2F-99D5-B450C0D27048}">
      <dsp:nvSpPr>
        <dsp:cNvPr id="0" name=""/>
        <dsp:cNvSpPr/>
      </dsp:nvSpPr>
      <dsp:spPr>
        <a:xfrm>
          <a:off x="1813940" y="2676072"/>
          <a:ext cx="8097012" cy="783240"/>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What were the characteristics of the sample?</a:t>
          </a:r>
          <a:endParaRPr lang="en-US" sz="2800" kern="1200"/>
        </a:p>
      </dsp:txBody>
      <dsp:txXfrm>
        <a:off x="1836880" y="2699012"/>
        <a:ext cx="6937378" cy="737360"/>
      </dsp:txXfrm>
    </dsp:sp>
    <dsp:sp modelId="{B847233E-E98D-4388-9254-1D1ABF6F11CE}">
      <dsp:nvSpPr>
        <dsp:cNvPr id="0" name=""/>
        <dsp:cNvSpPr/>
      </dsp:nvSpPr>
      <dsp:spPr>
        <a:xfrm>
          <a:off x="2418587" y="3568097"/>
          <a:ext cx="8097012" cy="783240"/>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how representative are they?</a:t>
          </a:r>
          <a:endParaRPr lang="en-US" sz="2800" kern="1200" dirty="0"/>
        </a:p>
      </dsp:txBody>
      <dsp:txXfrm>
        <a:off x="2441527" y="3591037"/>
        <a:ext cx="6937378" cy="737360"/>
      </dsp:txXfrm>
    </dsp:sp>
    <dsp:sp modelId="{054A7A12-6588-4C18-A820-84DEBAEFBE34}">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96BA5CB1-3B31-43E6-8E01-34088B95F377}">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62BB82B5-4EE9-42E0-84C3-9211581B7E61}">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CE0A193E-EB83-488D-B0A0-BB97FB66642C}">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2B4D42-978E-4CFB-A06C-68C3D5BFE83E}">
      <dsp:nvSpPr>
        <dsp:cNvPr id="0" name=""/>
        <dsp:cNvSpPr/>
      </dsp:nvSpPr>
      <dsp:spPr>
        <a:xfrm>
          <a:off x="0" y="60898"/>
          <a:ext cx="6364224"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Are the research questions and analyses clearly explained?</a:t>
          </a:r>
          <a:endParaRPr lang="en-US" sz="3300" kern="1200"/>
        </a:p>
      </dsp:txBody>
      <dsp:txXfrm>
        <a:off x="64083" y="124981"/>
        <a:ext cx="6236058" cy="1184574"/>
      </dsp:txXfrm>
    </dsp:sp>
    <dsp:sp modelId="{3CF8B2E3-32FB-456C-A41B-E56C10D99392}">
      <dsp:nvSpPr>
        <dsp:cNvPr id="0" name=""/>
        <dsp:cNvSpPr/>
      </dsp:nvSpPr>
      <dsp:spPr>
        <a:xfrm>
          <a:off x="0" y="1468678"/>
          <a:ext cx="6364224" cy="13127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How valid do the results seem to be?</a:t>
          </a:r>
          <a:endParaRPr lang="en-US" sz="3300" kern="1200"/>
        </a:p>
      </dsp:txBody>
      <dsp:txXfrm>
        <a:off x="64083" y="1532761"/>
        <a:ext cx="6236058" cy="1184574"/>
      </dsp:txXfrm>
    </dsp:sp>
    <dsp:sp modelId="{5DA098C4-223F-4C6B-A690-E09FC0A7AF20}">
      <dsp:nvSpPr>
        <dsp:cNvPr id="0" name=""/>
        <dsp:cNvSpPr/>
      </dsp:nvSpPr>
      <dsp:spPr>
        <a:xfrm>
          <a:off x="0" y="2876458"/>
          <a:ext cx="6364224" cy="13127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How reliable do the results seem to be?</a:t>
          </a:r>
          <a:endParaRPr lang="en-US" sz="3300" kern="1200"/>
        </a:p>
      </dsp:txBody>
      <dsp:txXfrm>
        <a:off x="64083" y="2940541"/>
        <a:ext cx="6236058" cy="1184574"/>
      </dsp:txXfrm>
    </dsp:sp>
    <dsp:sp modelId="{487ACED0-FE5C-4AAE-BB8E-A20AAA6739C6}">
      <dsp:nvSpPr>
        <dsp:cNvPr id="0" name=""/>
        <dsp:cNvSpPr/>
      </dsp:nvSpPr>
      <dsp:spPr>
        <a:xfrm>
          <a:off x="0" y="4189198"/>
          <a:ext cx="6364224" cy="1263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Researcher bias?</a:t>
          </a:r>
          <a:endParaRPr lang="en-US" sz="2600" kern="1200"/>
        </a:p>
        <a:p>
          <a:pPr marL="228600" lvl="1" indent="-228600" algn="l" defTabSz="1155700">
            <a:lnSpc>
              <a:spcPct val="90000"/>
            </a:lnSpc>
            <a:spcBef>
              <a:spcPct val="0"/>
            </a:spcBef>
            <a:spcAft>
              <a:spcPct val="20000"/>
            </a:spcAft>
            <a:buChar char="•"/>
          </a:pPr>
          <a:r>
            <a:rPr lang="en-GB" sz="2600" kern="1200"/>
            <a:t>Failure to consider alternative positions of frameworks?</a:t>
          </a:r>
          <a:endParaRPr lang="en-US" sz="2600" kern="1200"/>
        </a:p>
      </dsp:txBody>
      <dsp:txXfrm>
        <a:off x="0" y="4189198"/>
        <a:ext cx="6364224" cy="126373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57D9DF-8054-4AD7-83D0-0C5BBFA882F0}">
      <dsp:nvSpPr>
        <dsp:cNvPr id="0" name=""/>
        <dsp:cNvSpPr/>
      </dsp:nvSpPr>
      <dsp:spPr>
        <a:xfrm>
          <a:off x="0" y="38606"/>
          <a:ext cx="6364224" cy="11917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Interview data? Words? Images?</a:t>
          </a:r>
          <a:endParaRPr lang="en-US" sz="3000" kern="1200"/>
        </a:p>
      </dsp:txBody>
      <dsp:txXfrm>
        <a:off x="58177" y="96783"/>
        <a:ext cx="6247870" cy="1075400"/>
      </dsp:txXfrm>
    </dsp:sp>
    <dsp:sp modelId="{495070B1-8AB1-41A1-B6C4-B46A3DC595C8}">
      <dsp:nvSpPr>
        <dsp:cNvPr id="0" name=""/>
        <dsp:cNvSpPr/>
      </dsp:nvSpPr>
      <dsp:spPr>
        <a:xfrm>
          <a:off x="0" y="1316761"/>
          <a:ext cx="6364224" cy="1191754"/>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Standardised psychometric scales?</a:t>
          </a:r>
          <a:endParaRPr lang="en-US" sz="3000" kern="1200"/>
        </a:p>
      </dsp:txBody>
      <dsp:txXfrm>
        <a:off x="58177" y="1374938"/>
        <a:ext cx="6247870" cy="1075400"/>
      </dsp:txXfrm>
    </dsp:sp>
    <dsp:sp modelId="{33CE71DA-1CFD-4A4E-AE27-99EA2BC34DA5}">
      <dsp:nvSpPr>
        <dsp:cNvPr id="0" name=""/>
        <dsp:cNvSpPr/>
      </dsp:nvSpPr>
      <dsp:spPr>
        <a:xfrm>
          <a:off x="0" y="2508516"/>
          <a:ext cx="6364224"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Valid? Reliable? Robust?</a:t>
          </a:r>
          <a:endParaRPr lang="en-US" sz="2300" kern="1200"/>
        </a:p>
      </dsp:txBody>
      <dsp:txXfrm>
        <a:off x="0" y="2508516"/>
        <a:ext cx="6364224" cy="496800"/>
      </dsp:txXfrm>
    </dsp:sp>
    <dsp:sp modelId="{71FD7C39-4298-469B-ABE2-3B49BA5A983B}">
      <dsp:nvSpPr>
        <dsp:cNvPr id="0" name=""/>
        <dsp:cNvSpPr/>
      </dsp:nvSpPr>
      <dsp:spPr>
        <a:xfrm>
          <a:off x="0" y="3005315"/>
          <a:ext cx="6364224" cy="1191754"/>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Experimental data (reaction times, IATs etc)</a:t>
          </a:r>
          <a:endParaRPr lang="en-US" sz="3000" kern="1200"/>
        </a:p>
      </dsp:txBody>
      <dsp:txXfrm>
        <a:off x="58177" y="3063492"/>
        <a:ext cx="6247870" cy="1075400"/>
      </dsp:txXfrm>
    </dsp:sp>
    <dsp:sp modelId="{E94A02B7-EEAC-4EE7-9301-ED5FF96A6E9C}">
      <dsp:nvSpPr>
        <dsp:cNvPr id="0" name=""/>
        <dsp:cNvSpPr/>
      </dsp:nvSpPr>
      <dsp:spPr>
        <a:xfrm>
          <a:off x="0" y="4283470"/>
          <a:ext cx="6364224" cy="119175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Tests of models and theories?</a:t>
          </a:r>
          <a:endParaRPr lang="en-US" sz="3000" kern="1200"/>
        </a:p>
      </dsp:txBody>
      <dsp:txXfrm>
        <a:off x="58177" y="4341647"/>
        <a:ext cx="6247870" cy="10754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D4E78-202B-4AF9-A4D8-86ABCB3C7D85}">
      <dsp:nvSpPr>
        <dsp:cNvPr id="0" name=""/>
        <dsp:cNvSpPr/>
      </dsp:nvSpPr>
      <dsp:spPr>
        <a:xfrm>
          <a:off x="3364992" y="2124"/>
          <a:ext cx="3785616" cy="140228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a:t>How could the study have been done better?</a:t>
          </a:r>
          <a:endParaRPr lang="en-US" sz="2600" kern="1200"/>
        </a:p>
      </dsp:txBody>
      <dsp:txXfrm>
        <a:off x="3433446" y="70578"/>
        <a:ext cx="3648708" cy="1265378"/>
      </dsp:txXfrm>
    </dsp:sp>
    <dsp:sp modelId="{ABEE060A-4E18-4C74-8067-244FAB7965E4}">
      <dsp:nvSpPr>
        <dsp:cNvPr id="0" name=""/>
        <dsp:cNvSpPr/>
      </dsp:nvSpPr>
      <dsp:spPr>
        <a:xfrm>
          <a:off x="3364992" y="1474525"/>
          <a:ext cx="3785616" cy="1402286"/>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a:t>Do the authors acknowledge the limitations of their work?</a:t>
          </a:r>
          <a:endParaRPr lang="en-US" sz="2600" kern="1200"/>
        </a:p>
      </dsp:txBody>
      <dsp:txXfrm>
        <a:off x="3433446" y="1542979"/>
        <a:ext cx="3648708" cy="1265378"/>
      </dsp:txXfrm>
    </dsp:sp>
    <dsp:sp modelId="{2AD00CEB-D749-4C5C-8BF2-8FBAB9AF17A1}">
      <dsp:nvSpPr>
        <dsp:cNvPr id="0" name=""/>
        <dsp:cNvSpPr/>
      </dsp:nvSpPr>
      <dsp:spPr>
        <a:xfrm>
          <a:off x="3364992" y="2946926"/>
          <a:ext cx="3785616" cy="140228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a:t>No such thing as a perfect study!</a:t>
          </a:r>
          <a:endParaRPr lang="en-US" sz="2600" kern="1200"/>
        </a:p>
      </dsp:txBody>
      <dsp:txXfrm>
        <a:off x="3433446" y="3015380"/>
        <a:ext cx="3648708" cy="126537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C5EC74-B0D1-4FFD-9B83-D197F4381CD6}">
      <dsp:nvSpPr>
        <dsp:cNvPr id="0" name=""/>
        <dsp:cNvSpPr/>
      </dsp:nvSpPr>
      <dsp:spPr>
        <a:xfrm>
          <a:off x="1283" y="673807"/>
          <a:ext cx="5006206" cy="300372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How can I get the knowledge claims of the paper into some kind of perspective?</a:t>
          </a:r>
          <a:endParaRPr lang="en-US" sz="3200" kern="1200"/>
        </a:p>
      </dsp:txBody>
      <dsp:txXfrm>
        <a:off x="1283" y="673807"/>
        <a:ext cx="5006206" cy="3003723"/>
      </dsp:txXfrm>
    </dsp:sp>
    <dsp:sp modelId="{71C7C493-6828-418B-9575-0C71BDC88188}">
      <dsp:nvSpPr>
        <dsp:cNvPr id="0" name=""/>
        <dsp:cNvSpPr/>
      </dsp:nvSpPr>
      <dsp:spPr>
        <a:xfrm>
          <a:off x="5508110" y="673807"/>
          <a:ext cx="5006206" cy="300372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What are the aspects of the paper that may be ambiguous and open to different interpretations, and point toward a need for further research?</a:t>
          </a:r>
          <a:endParaRPr lang="en-US" sz="3200" kern="1200"/>
        </a:p>
      </dsp:txBody>
      <dsp:txXfrm>
        <a:off x="5508110" y="673807"/>
        <a:ext cx="5006206" cy="300372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80639F-0294-43BF-9921-D2D0AD3D219F}">
      <dsp:nvSpPr>
        <dsp:cNvPr id="0" name=""/>
        <dsp:cNvSpPr/>
      </dsp:nvSpPr>
      <dsp:spPr>
        <a:xfrm>
          <a:off x="1748064" y="2975"/>
          <a:ext cx="3342605" cy="20055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single piece of research cannot just be considered on its own</a:t>
          </a:r>
          <a:endParaRPr lang="en-US" sz="2100" kern="1200"/>
        </a:p>
      </dsp:txBody>
      <dsp:txXfrm>
        <a:off x="1748064" y="2975"/>
        <a:ext cx="3342605" cy="2005563"/>
      </dsp:txXfrm>
    </dsp:sp>
    <dsp:sp modelId="{FF247E85-4D63-4EE2-B595-CAF80AB0BDCE}">
      <dsp:nvSpPr>
        <dsp:cNvPr id="0" name=""/>
        <dsp:cNvSpPr/>
      </dsp:nvSpPr>
      <dsp:spPr>
        <a:xfrm>
          <a:off x="5424930" y="2975"/>
          <a:ext cx="3342605" cy="2005563"/>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Important to view the piece in its relation to a broader picture</a:t>
          </a:r>
          <a:endParaRPr lang="en-US" sz="2100" kern="1200"/>
        </a:p>
      </dsp:txBody>
      <dsp:txXfrm>
        <a:off x="5424930" y="2975"/>
        <a:ext cx="3342605" cy="2005563"/>
      </dsp:txXfrm>
    </dsp:sp>
    <dsp:sp modelId="{276ED36E-A32B-4C61-8403-C9EE66D51055}">
      <dsp:nvSpPr>
        <dsp:cNvPr id="0" name=""/>
        <dsp:cNvSpPr/>
      </dsp:nvSpPr>
      <dsp:spPr>
        <a:xfrm>
          <a:off x="3586497" y="2342799"/>
          <a:ext cx="3342605" cy="200556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Your research study can be viewed as a piece of a mosaic – the pattern only emerges when standing and looking at the mosaic as a whole</a:t>
          </a:r>
          <a:endParaRPr lang="en-US" sz="2100" kern="1200"/>
        </a:p>
      </dsp:txBody>
      <dsp:txXfrm>
        <a:off x="3586497" y="2342799"/>
        <a:ext cx="3342605" cy="200556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A27FE-AE25-44C4-BC98-95085FE42CC2}">
      <dsp:nvSpPr>
        <dsp:cNvPr id="0" name=""/>
        <dsp:cNvSpPr/>
      </dsp:nvSpPr>
      <dsp:spPr>
        <a:xfrm>
          <a:off x="0" y="3969"/>
          <a:ext cx="10515600" cy="1511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Critically appraise the supplied paper on Moodle and evaluate the extent to which you feel: </a:t>
          </a:r>
          <a:endParaRPr lang="en-US" sz="3800" kern="1200"/>
        </a:p>
      </dsp:txBody>
      <dsp:txXfrm>
        <a:off x="73792" y="77761"/>
        <a:ext cx="10368016" cy="1364056"/>
      </dsp:txXfrm>
    </dsp:sp>
    <dsp:sp modelId="{48563366-EAD5-4991-85D4-4B251DE20079}">
      <dsp:nvSpPr>
        <dsp:cNvPr id="0" name=""/>
        <dsp:cNvSpPr/>
      </dsp:nvSpPr>
      <dsp:spPr>
        <a:xfrm>
          <a:off x="0" y="1515609"/>
          <a:ext cx="10515600" cy="2831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8260" rIns="270256" bIns="48260" numCol="1" spcCol="1270" anchor="t" anchorCtr="0">
          <a:noAutofit/>
        </a:bodyPr>
        <a:lstStyle/>
        <a:p>
          <a:pPr marL="285750" lvl="1" indent="-285750" algn="l" defTabSz="1333500">
            <a:lnSpc>
              <a:spcPct val="90000"/>
            </a:lnSpc>
            <a:spcBef>
              <a:spcPct val="0"/>
            </a:spcBef>
            <a:spcAft>
              <a:spcPct val="20000"/>
            </a:spcAft>
            <a:buChar char="•"/>
          </a:pPr>
          <a:r>
            <a:rPr lang="en-GB" sz="3000" kern="1200"/>
            <a:t>That the paper has demonstrated clear processes of quality and verification </a:t>
          </a:r>
          <a:endParaRPr lang="en-US" sz="3000" kern="1200"/>
        </a:p>
        <a:p>
          <a:pPr marL="285750" lvl="1" indent="-285750" algn="l" defTabSz="1333500">
            <a:lnSpc>
              <a:spcPct val="90000"/>
            </a:lnSpc>
            <a:spcBef>
              <a:spcPct val="0"/>
            </a:spcBef>
            <a:spcAft>
              <a:spcPct val="20000"/>
            </a:spcAft>
            <a:buChar char="•"/>
          </a:pPr>
          <a:r>
            <a:rPr lang="en-GB" sz="3000" kern="1200"/>
            <a:t>That the results and key findings are robust and generalisable outside of this paper</a:t>
          </a:r>
          <a:endParaRPr lang="en-US" sz="3000" kern="1200"/>
        </a:p>
        <a:p>
          <a:pPr marL="285750" lvl="1" indent="-285750" algn="l" defTabSz="1333500">
            <a:lnSpc>
              <a:spcPct val="90000"/>
            </a:lnSpc>
            <a:spcBef>
              <a:spcPct val="0"/>
            </a:spcBef>
            <a:spcAft>
              <a:spcPct val="20000"/>
            </a:spcAft>
            <a:buChar char="•"/>
          </a:pPr>
          <a:r>
            <a:rPr lang="en-GB" sz="3000" kern="1200"/>
            <a:t>That the paper is useful for informing the related professional field</a:t>
          </a:r>
          <a:endParaRPr lang="en-US" sz="3000" kern="1200"/>
        </a:p>
      </dsp:txBody>
      <dsp:txXfrm>
        <a:off x="0" y="1515609"/>
        <a:ext cx="10515600" cy="28317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F6E272-994D-492D-A762-B0819B764ADA}" type="datetimeFigureOut">
              <a:rPr lang="en-GB" smtClean="0"/>
              <a:t>10/02/2026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83172C-1F8C-4CF1-8A23-576D669004F5}" type="slidenum">
              <a:rPr lang="en-GB" smtClean="0"/>
              <a:t>‹#›</a:t>
            </a:fld>
            <a:endParaRPr lang="en-GB"/>
          </a:p>
        </p:txBody>
      </p:sp>
    </p:spTree>
    <p:extLst>
      <p:ext uri="{BB962C8B-B14F-4D97-AF65-F5344CB8AC3E}">
        <p14:creationId xmlns:p14="http://schemas.microsoft.com/office/powerpoint/2010/main" val="1605044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B20DE65-9660-42C0-A3B6-C1E05666A899}"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738307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20DE65-9660-42C0-A3B6-C1E05666A899}"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80613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20DE65-9660-42C0-A3B6-C1E05666A899}"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356930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20DE65-9660-42C0-A3B6-C1E05666A899}" type="datetimeFigureOut">
              <a:rPr lang="en-GB" smtClean="0"/>
              <a:t>10/02/2026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223159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20DE65-9660-42C0-A3B6-C1E05666A899}" type="datetimeFigureOut">
              <a:rPr lang="en-GB" smtClean="0"/>
              <a:t>10/02/2026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1366232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20DE65-9660-42C0-A3B6-C1E05666A899}" type="datetimeFigureOut">
              <a:rPr lang="en-GB" smtClean="0"/>
              <a:t>10/02/2026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24081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20DE65-9660-42C0-A3B6-C1E05666A899}" type="datetimeFigureOut">
              <a:rPr lang="en-GB" smtClean="0"/>
              <a:t>10/02/2026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374140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20DE65-9660-42C0-A3B6-C1E05666A899}" type="datetimeFigureOut">
              <a:rPr lang="en-GB" smtClean="0"/>
              <a:t>10/02/2026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205915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20DE65-9660-42C0-A3B6-C1E05666A899}" type="datetimeFigureOut">
              <a:rPr lang="en-GB" smtClean="0"/>
              <a:t>10/02/2026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2913762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20DE65-9660-42C0-A3B6-C1E05666A899}"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2309886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20DE65-9660-42C0-A3B6-C1E05666A899}" type="datetimeFigureOut">
              <a:rPr lang="en-GB" smtClean="0"/>
              <a:t>10/02/2026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A35AD-51BC-49CC-89CA-DD540FE34B73}" type="slidenum">
              <a:rPr lang="en-GB" smtClean="0"/>
              <a:t>‹#›</a:t>
            </a:fld>
            <a:endParaRPr lang="en-GB"/>
          </a:p>
        </p:txBody>
      </p:sp>
    </p:spTree>
    <p:extLst>
      <p:ext uri="{BB962C8B-B14F-4D97-AF65-F5344CB8AC3E}">
        <p14:creationId xmlns:p14="http://schemas.microsoft.com/office/powerpoint/2010/main" val="100566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rgbClr val="C4DBF0"/>
            </a:gs>
            <a:gs pos="39000">
              <a:schemeClr val="accent1">
                <a:lumMod val="5000"/>
                <a:lumOff val="95000"/>
              </a:schemeClr>
            </a:gs>
            <a:gs pos="100000">
              <a:schemeClr val="accent1">
                <a:lumMod val="45000"/>
                <a:lumOff val="55000"/>
              </a:schemeClr>
            </a:gs>
            <a:gs pos="99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20DE65-9660-42C0-A3B6-C1E05666A899}" type="datetimeFigureOut">
              <a:rPr lang="en-GB" smtClean="0"/>
              <a:t>10/02/2026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FA35AD-51BC-49CC-89CA-DD540FE34B73}" type="slidenum">
              <a:rPr lang="en-GB" smtClean="0"/>
              <a:t>‹#›</a:t>
            </a:fld>
            <a:endParaRPr lang="en-GB"/>
          </a:p>
        </p:txBody>
      </p:sp>
    </p:spTree>
    <p:extLst>
      <p:ext uri="{BB962C8B-B14F-4D97-AF65-F5344CB8AC3E}">
        <p14:creationId xmlns:p14="http://schemas.microsoft.com/office/powerpoint/2010/main" val="9103396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5" name="Rectangle 4114">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6" name="Freeform: Shape 4115">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17" name="Freeform: Shape 4116">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8" name="Title 1">
            <a:extLst>
              <a:ext uri="{FF2B5EF4-FFF2-40B4-BE49-F238E27FC236}">
                <a16:creationId xmlns:a16="http://schemas.microsoft.com/office/drawing/2014/main" id="{935986EB-A9B6-D659-E5DC-4BCE42DC963B}"/>
              </a:ext>
            </a:extLst>
          </p:cNvPr>
          <p:cNvSpPr>
            <a:spLocks noGrp="1"/>
          </p:cNvSpPr>
          <p:nvPr>
            <p:ph type="ctrTitle"/>
          </p:nvPr>
        </p:nvSpPr>
        <p:spPr>
          <a:xfrm>
            <a:off x="1524003" y="1999615"/>
            <a:ext cx="9144000" cy="2764028"/>
          </a:xfrm>
        </p:spPr>
        <p:txBody>
          <a:bodyPr anchor="ctr">
            <a:normAutofit/>
          </a:bodyPr>
          <a:lstStyle/>
          <a:p>
            <a:r>
              <a:rPr lang="en-GB" altLang="en-US" sz="6700"/>
              <a:t>How to critically evaluate research articles</a:t>
            </a:r>
          </a:p>
        </p:txBody>
      </p:sp>
      <p:sp>
        <p:nvSpPr>
          <p:cNvPr id="3" name="Subtitle 2">
            <a:extLst>
              <a:ext uri="{FF2B5EF4-FFF2-40B4-BE49-F238E27FC236}">
                <a16:creationId xmlns:a16="http://schemas.microsoft.com/office/drawing/2014/main" id="{D719B8F7-038C-101C-F629-3DB89AE0CB6F}"/>
              </a:ext>
            </a:extLst>
          </p:cNvPr>
          <p:cNvSpPr>
            <a:spLocks noGrp="1"/>
          </p:cNvSpPr>
          <p:nvPr>
            <p:ph type="subTitle" idx="1"/>
          </p:nvPr>
        </p:nvSpPr>
        <p:spPr>
          <a:xfrm>
            <a:off x="1966912" y="5645150"/>
            <a:ext cx="8258176" cy="631825"/>
          </a:xfrm>
        </p:spPr>
        <p:txBody>
          <a:bodyPr rtlCol="0" anchor="ctr">
            <a:normAutofit/>
          </a:bodyPr>
          <a:lstStyle/>
          <a:p>
            <a:pPr>
              <a:defRPr/>
            </a:pPr>
            <a:r>
              <a:rPr lang="en-GB" sz="2800"/>
              <a:t>REFRESHER </a:t>
            </a:r>
          </a:p>
        </p:txBody>
      </p:sp>
      <p:sp>
        <p:nvSpPr>
          <p:cNvPr id="4118" name="Rectangle 4117">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847528" y="-99392"/>
            <a:ext cx="8426450" cy="1071563"/>
          </a:xfrm>
        </p:spPr>
        <p:txBody>
          <a:bodyPr>
            <a:normAutofit/>
          </a:bodyPr>
          <a:lstStyle/>
          <a:p>
            <a:pPr eaLnBrk="1" hangingPunct="1"/>
            <a:r>
              <a:rPr lang="en-GB" altLang="en-US" sz="3600" dirty="0"/>
              <a:t>Reminder: Academic Levels</a:t>
            </a:r>
            <a:endParaRPr lang="en-US" altLang="en-US" sz="3600" dirty="0"/>
          </a:p>
        </p:txBody>
      </p:sp>
      <p:graphicFrame>
        <p:nvGraphicFramePr>
          <p:cNvPr id="11288" name="Group 24"/>
          <p:cNvGraphicFramePr>
            <a:graphicFrameLocks noGrp="1"/>
          </p:cNvGraphicFramePr>
          <p:nvPr>
            <p:ph idx="1"/>
          </p:nvPr>
        </p:nvGraphicFramePr>
        <p:xfrm>
          <a:off x="2063552" y="908721"/>
          <a:ext cx="8426450" cy="5670213"/>
        </p:xfrm>
        <a:graphic>
          <a:graphicData uri="http://schemas.openxmlformats.org/drawingml/2006/table">
            <a:tbl>
              <a:tblPr/>
              <a:tblGrid>
                <a:gridCol w="1428750">
                  <a:extLst>
                    <a:ext uri="{9D8B030D-6E8A-4147-A177-3AD203B41FA5}">
                      <a16:colId xmlns:a16="http://schemas.microsoft.com/office/drawing/2014/main" val="20000"/>
                    </a:ext>
                  </a:extLst>
                </a:gridCol>
                <a:gridCol w="6997700">
                  <a:extLst>
                    <a:ext uri="{9D8B030D-6E8A-4147-A177-3AD203B41FA5}">
                      <a16:colId xmlns:a16="http://schemas.microsoft.com/office/drawing/2014/main" val="20001"/>
                    </a:ext>
                  </a:extLst>
                </a:gridCol>
              </a:tblGrid>
              <a:tr h="3651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a:ln>
                            <a:noFill/>
                          </a:ln>
                          <a:solidFill>
                            <a:srgbClr val="FFFFFF"/>
                          </a:solidFill>
                          <a:effectLst/>
                          <a:latin typeface="Lucida Sans" pitchFamily="34" charset="0"/>
                          <a:ea typeface="ＭＳ Ｐゴシック" pitchFamily="16" charset="-128"/>
                        </a:rPr>
                        <a:t>Level</a:t>
                      </a:r>
                      <a:endParaRPr kumimoji="0" lang="en-US" altLang="en-US" sz="1800" b="1" i="0" u="none" strike="noStrike" cap="none" normalizeH="0" baseline="0" dirty="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rgbClr val="FFFFFF"/>
                          </a:solidFill>
                          <a:effectLst/>
                          <a:latin typeface="Lucida Sans" pitchFamily="34" charset="0"/>
                          <a:ea typeface="ＭＳ Ｐゴシック" pitchFamily="16" charset="-128"/>
                        </a:rPr>
                        <a:t>What does it look like?</a:t>
                      </a:r>
                      <a:endParaRPr kumimoji="0" lang="en-US" altLang="en-US" sz="1800" b="1" i="0" u="none" strike="noStrike" cap="none" normalizeH="0" baseline="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extLst>
                  <a:ext uri="{0D108BD9-81ED-4DB2-BD59-A6C34878D82A}">
                    <a16:rowId xmlns:a16="http://schemas.microsoft.com/office/drawing/2014/main" val="10000"/>
                  </a:ext>
                </a:extLst>
              </a:tr>
              <a:tr h="1189038">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4</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a:ln>
                            <a:noFill/>
                          </a:ln>
                          <a:solidFill>
                            <a:srgbClr val="261604"/>
                          </a:solidFill>
                          <a:effectLst/>
                          <a:latin typeface="Lucida Sans" pitchFamily="34" charset="0"/>
                          <a:ea typeface="ＭＳ Ｐゴシック" pitchFamily="16" charset="-128"/>
                        </a:rPr>
                        <a:t>Description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 Opinion and research findings used to illustrate points but taken ‘at face value’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Theories and experiences described</a:t>
                      </a:r>
                      <a:endParaRPr kumimoji="0" lang="en-US" alt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1"/>
                  </a:ext>
                </a:extLst>
              </a:tr>
              <a:tr h="914400">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5</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a:ln>
                            <a:noFill/>
                          </a:ln>
                          <a:solidFill>
                            <a:srgbClr val="261604"/>
                          </a:solidFill>
                          <a:effectLst/>
                          <a:latin typeface="Lucida Sans" pitchFamily="34" charset="0"/>
                          <a:ea typeface="ＭＳ Ｐゴシック" pitchFamily="16" charset="-128"/>
                        </a:rPr>
                        <a:t>Discussion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Compare and contrast different research findings, opinions and experiences</a:t>
                      </a:r>
                      <a:endParaRPr kumimoji="0" lang="en-US" alt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2"/>
                  </a:ext>
                </a:extLst>
              </a:tr>
              <a:tr h="146367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6</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a:ln>
                            <a:noFill/>
                          </a:ln>
                          <a:solidFill>
                            <a:srgbClr val="261604"/>
                          </a:solidFill>
                          <a:effectLst/>
                          <a:latin typeface="Lucida Sans" pitchFamily="34" charset="0"/>
                          <a:ea typeface="ＭＳ Ｐゴシック" pitchFamily="16" charset="-128"/>
                        </a:rPr>
                        <a:t>Critical analysis</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View different research findings, opinions and experiences critically</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a:ln>
                            <a:noFill/>
                          </a:ln>
                          <a:solidFill>
                            <a:srgbClr val="261604"/>
                          </a:solidFill>
                          <a:effectLst/>
                          <a:latin typeface="Lucida Sans" pitchFamily="34" charset="0"/>
                          <a:ea typeface="ＭＳ Ｐゴシック" pitchFamily="16" charset="-128"/>
                        </a:rPr>
                        <a:t>Emphasis on importance of ‘good’ evidence as a basis for drawing conclusions</a:t>
                      </a:r>
                      <a:endParaRPr kumimoji="0" lang="en-US" altLang="en-US" sz="1800" b="0" i="0" u="none" strike="noStrike" cap="none" normalizeH="0" baseline="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3"/>
                  </a:ext>
                </a:extLst>
              </a:tr>
              <a:tr h="17367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Level 7</a:t>
                      </a: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dirty="0">
                          <a:ln>
                            <a:noFill/>
                          </a:ln>
                          <a:solidFill>
                            <a:srgbClr val="261604"/>
                          </a:solidFill>
                          <a:effectLst/>
                          <a:latin typeface="Lucida Sans" pitchFamily="34" charset="0"/>
                          <a:ea typeface="ＭＳ Ｐゴシック" pitchFamily="16" charset="-128"/>
                        </a:rPr>
                        <a:t>Critical analysis, synthesis and evaluation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In depth critical analysis of research findings, opinions and experiences used to construct an argument</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a:ln>
                            <a:noFill/>
                          </a:ln>
                          <a:solidFill>
                            <a:srgbClr val="261604"/>
                          </a:solidFill>
                          <a:effectLst/>
                          <a:latin typeface="Lucida Sans" pitchFamily="34" charset="0"/>
                          <a:ea typeface="ＭＳ Ｐゴシック" pitchFamily="16" charset="-128"/>
                        </a:rPr>
                        <a:t>Justifying a particular viewpoint or conclusion as a result of ‘weighing up’ the evidence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endParaRPr kumimoji="0" lang="en-US" altLang="en-US" sz="1800" b="0" i="0" u="none" strike="noStrike" cap="none" normalizeH="0" baseline="0" dirty="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60968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1412" y="437069"/>
            <a:ext cx="8837935" cy="5760639"/>
          </a:xfrm>
          <a:prstGeom prst="rect">
            <a:avLst/>
          </a:prstGeom>
          <a:solidFill>
            <a:schemeClr val="bg1"/>
          </a:solidFill>
          <a:ln>
            <a:noFill/>
          </a:ln>
          <a:effectLst/>
        </p:spPr>
      </p:pic>
      <p:sp>
        <p:nvSpPr>
          <p:cNvPr id="3" name="Title 1"/>
          <p:cNvSpPr txBox="1">
            <a:spLocks/>
          </p:cNvSpPr>
          <p:nvPr/>
        </p:nvSpPr>
        <p:spPr>
          <a:xfrm>
            <a:off x="2047916" y="6197707"/>
            <a:ext cx="8058472" cy="1600200"/>
          </a:xfrm>
          <a:prstGeom prst="rect">
            <a:avLst/>
          </a:prstGeom>
        </p:spPr>
        <p:txBody>
          <a:bodyPr>
            <a:normAutofit/>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dirty="0"/>
              <a:t>Differences between MSc and Undergrad</a:t>
            </a:r>
          </a:p>
        </p:txBody>
      </p:sp>
    </p:spTree>
    <p:extLst>
      <p:ext uri="{BB962C8B-B14F-4D97-AF65-F5344CB8AC3E}">
        <p14:creationId xmlns:p14="http://schemas.microsoft.com/office/powerpoint/2010/main" val="3333174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03140" y="485298"/>
            <a:ext cx="8185720" cy="6432530"/>
          </a:xfrm>
          <a:prstGeom prst="rect">
            <a:avLst/>
          </a:prstGeom>
        </p:spPr>
        <p:txBody>
          <a:bodyPr wrap="square">
            <a:spAutoFit/>
          </a:bodyPr>
          <a:lstStyle/>
          <a:p>
            <a:r>
              <a:rPr lang="en-GB" sz="2800" b="1" dirty="0"/>
              <a:t>Critical reading </a:t>
            </a:r>
          </a:p>
          <a:p>
            <a:endParaRPr lang="en-GB" sz="2400" dirty="0"/>
          </a:p>
          <a:p>
            <a:r>
              <a:rPr lang="en-GB" sz="2400" dirty="0"/>
              <a:t>As you read your module materials follow these three steps.</a:t>
            </a:r>
          </a:p>
          <a:p>
            <a:endParaRPr lang="en-GB" sz="2400" dirty="0"/>
          </a:p>
          <a:p>
            <a:pPr marL="342900" indent="-342900">
              <a:buFont typeface="Arial" panose="020B0604020202020204" pitchFamily="34" charset="0"/>
              <a:buChar char="•"/>
            </a:pPr>
            <a:r>
              <a:rPr lang="en-GB" sz="2400" b="1" dirty="0"/>
              <a:t>Analyse </a:t>
            </a:r>
            <a:r>
              <a:rPr lang="en-GB" sz="2400" dirty="0"/>
              <a:t>- Examine how key components within your module materials fit together and relate to each other.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b="1" dirty="0"/>
              <a:t>Compare</a:t>
            </a:r>
            <a:r>
              <a:rPr lang="en-GB" sz="2400" dirty="0"/>
              <a:t> - Explore the similarities and differences between the ideas you are reading about. Do some ideas conflict with or complement each other?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b="1" dirty="0"/>
              <a:t>Synthesise </a:t>
            </a:r>
            <a:r>
              <a:rPr lang="en-GB" sz="2400" dirty="0"/>
              <a:t>- Bring together different sources of information to serve an argument or idea you are constructing. Make logical connections between the different sources that help you shape and support your ideas. Are there any inferences you can draw from the material and apply to an assignment question?</a:t>
            </a:r>
          </a:p>
        </p:txBody>
      </p:sp>
    </p:spTree>
    <p:extLst>
      <p:ext uri="{BB962C8B-B14F-4D97-AF65-F5344CB8AC3E}">
        <p14:creationId xmlns:p14="http://schemas.microsoft.com/office/powerpoint/2010/main" val="94377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21792" y="1161288"/>
            <a:ext cx="3602736" cy="4526280"/>
          </a:xfrm>
        </p:spPr>
        <p:txBody>
          <a:bodyPr>
            <a:normAutofit/>
          </a:bodyPr>
          <a:lstStyle/>
          <a:p>
            <a:pPr eaLnBrk="1" hangingPunct="1"/>
            <a:r>
              <a:rPr lang="en-GB" altLang="en-US" sz="4000"/>
              <a:t>Critical Thinking – Analysis</a:t>
            </a:r>
            <a:br>
              <a:rPr lang="en-GB" altLang="en-US" sz="4000"/>
            </a:br>
            <a:endParaRPr lang="en-US" altLang="en-US" sz="4000"/>
          </a:p>
        </p:txBody>
      </p:sp>
      <p:graphicFrame>
        <p:nvGraphicFramePr>
          <p:cNvPr id="16389" name="Content Placeholder 2">
            <a:extLst>
              <a:ext uri="{FF2B5EF4-FFF2-40B4-BE49-F238E27FC236}">
                <a16:creationId xmlns:a16="http://schemas.microsoft.com/office/drawing/2014/main" id="{A096B759-8528-1F0D-55F0-9A74843C3259}"/>
              </a:ext>
            </a:extLst>
          </p:cNvPr>
          <p:cNvGraphicFramePr>
            <a:graphicFrameLocks noGrp="1"/>
          </p:cNvGraphicFramePr>
          <p:nvPr>
            <p:ph idx="1"/>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1254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549" name="Picture 22548">
            <a:extLst>
              <a:ext uri="{FF2B5EF4-FFF2-40B4-BE49-F238E27FC236}">
                <a16:creationId xmlns:a16="http://schemas.microsoft.com/office/drawing/2014/main" id="{D5E7EF8F-B83E-A01A-1ED0-7C0B7591472C}"/>
              </a:ext>
            </a:extLst>
          </p:cNvPr>
          <p:cNvPicPr>
            <a:picLocks noChangeAspect="1"/>
          </p:cNvPicPr>
          <p:nvPr/>
        </p:nvPicPr>
        <p:blipFill>
          <a:blip r:embed="rId2">
            <a:duotone>
              <a:schemeClr val="bg2">
                <a:shade val="45000"/>
                <a:satMod val="135000"/>
              </a:schemeClr>
              <a:prstClr val="white"/>
            </a:duotone>
          </a:blip>
          <a:srcRect b="25000"/>
          <a:stretch>
            <a:fillRect/>
          </a:stretch>
        </p:blipFill>
        <p:spPr>
          <a:xfrm>
            <a:off x="20" y="10"/>
            <a:ext cx="12191980" cy="6857990"/>
          </a:xfrm>
          <a:prstGeom prst="rect">
            <a:avLst/>
          </a:prstGeom>
        </p:spPr>
      </p:pic>
      <p:sp>
        <p:nvSpPr>
          <p:cNvPr id="22553" name="Rectangle 2255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p:cNvSpPr>
            <a:spLocks noGrp="1"/>
          </p:cNvSpPr>
          <p:nvPr>
            <p:ph type="title"/>
          </p:nvPr>
        </p:nvSpPr>
        <p:spPr>
          <a:xfrm>
            <a:off x="838200" y="365125"/>
            <a:ext cx="10515600" cy="1325563"/>
          </a:xfrm>
        </p:spPr>
        <p:txBody>
          <a:bodyPr>
            <a:normAutofit/>
          </a:bodyPr>
          <a:lstStyle/>
          <a:p>
            <a:pPr eaLnBrk="1" hangingPunct="1"/>
            <a:r>
              <a:rPr lang="en-GB" altLang="en-US"/>
              <a:t>Critical Thinking – Synthesis</a:t>
            </a:r>
            <a:br>
              <a:rPr lang="en-GB" altLang="en-US"/>
            </a:br>
            <a:endParaRPr lang="en-US" altLang="en-US" dirty="0"/>
          </a:p>
        </p:txBody>
      </p:sp>
      <p:graphicFrame>
        <p:nvGraphicFramePr>
          <p:cNvPr id="22547" name="Content Placeholder 2">
            <a:extLst>
              <a:ext uri="{FF2B5EF4-FFF2-40B4-BE49-F238E27FC236}">
                <a16:creationId xmlns:a16="http://schemas.microsoft.com/office/drawing/2014/main" id="{94B445BD-BFE1-DB5E-955A-1F1478E93229}"/>
              </a:ext>
            </a:extLst>
          </p:cNvPr>
          <p:cNvGraphicFramePr>
            <a:graphicFrameLocks noGrp="1"/>
          </p:cNvGraphicFramePr>
          <p:nvPr>
            <p:ph idx="1"/>
            <p:extLst>
              <p:ext uri="{D42A27DB-BD31-4B8C-83A1-F6EECF244321}">
                <p14:modId xmlns:p14="http://schemas.microsoft.com/office/powerpoint/2010/main" val="14417713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5806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677" name="Picture 27676">
            <a:extLst>
              <a:ext uri="{FF2B5EF4-FFF2-40B4-BE49-F238E27FC236}">
                <a16:creationId xmlns:a16="http://schemas.microsoft.com/office/drawing/2014/main" id="{58CB169C-348A-3567-D75B-B3EBF8C03F2C}"/>
              </a:ext>
            </a:extLst>
          </p:cNvPr>
          <p:cNvPicPr>
            <a:picLocks noChangeAspect="1"/>
          </p:cNvPicPr>
          <p:nvPr/>
        </p:nvPicPr>
        <p:blipFill>
          <a:blip r:embed="rId2">
            <a:duotone>
              <a:schemeClr val="bg2">
                <a:shade val="45000"/>
                <a:satMod val="135000"/>
              </a:schemeClr>
              <a:prstClr val="white"/>
            </a:duotone>
          </a:blip>
          <a:srcRect t="6250"/>
          <a:stretch>
            <a:fillRect/>
          </a:stretch>
        </p:blipFill>
        <p:spPr>
          <a:xfrm>
            <a:off x="20" y="10"/>
            <a:ext cx="12191980" cy="6857990"/>
          </a:xfrm>
          <a:prstGeom prst="rect">
            <a:avLst/>
          </a:prstGeom>
        </p:spPr>
      </p:pic>
      <p:sp>
        <p:nvSpPr>
          <p:cNvPr id="27681" name="Rectangle 2768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p:cNvSpPr>
            <a:spLocks noGrp="1"/>
          </p:cNvSpPr>
          <p:nvPr>
            <p:ph type="title"/>
          </p:nvPr>
        </p:nvSpPr>
        <p:spPr>
          <a:xfrm>
            <a:off x="838200" y="365125"/>
            <a:ext cx="10515600" cy="1325563"/>
          </a:xfrm>
        </p:spPr>
        <p:txBody>
          <a:bodyPr>
            <a:normAutofit/>
          </a:bodyPr>
          <a:lstStyle/>
          <a:p>
            <a:pPr eaLnBrk="1" hangingPunct="1"/>
            <a:r>
              <a:rPr lang="en-GB" altLang="en-US"/>
              <a:t>Characteristics of an Argument</a:t>
            </a:r>
            <a:endParaRPr lang="en-US" altLang="en-US"/>
          </a:p>
        </p:txBody>
      </p:sp>
      <p:graphicFrame>
        <p:nvGraphicFramePr>
          <p:cNvPr id="27675" name="Content Placeholder 2">
            <a:extLst>
              <a:ext uri="{FF2B5EF4-FFF2-40B4-BE49-F238E27FC236}">
                <a16:creationId xmlns:a16="http://schemas.microsoft.com/office/drawing/2014/main" id="{63DAEAFB-FE42-F94C-0811-C8B1579E4F84}"/>
              </a:ext>
            </a:extLst>
          </p:cNvPr>
          <p:cNvGraphicFramePr>
            <a:graphicFrameLocks noGrp="1"/>
          </p:cNvGraphicFramePr>
          <p:nvPr>
            <p:ph idx="1"/>
            <p:extLst>
              <p:ext uri="{D42A27DB-BD31-4B8C-83A1-F6EECF244321}">
                <p14:modId xmlns:p14="http://schemas.microsoft.com/office/powerpoint/2010/main" val="26411870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0854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679" name="Picture 28678">
            <a:extLst>
              <a:ext uri="{FF2B5EF4-FFF2-40B4-BE49-F238E27FC236}">
                <a16:creationId xmlns:a16="http://schemas.microsoft.com/office/drawing/2014/main" id="{2B2A902F-D2C9-91BF-1E3B-23CFD71E4F48}"/>
              </a:ext>
            </a:extLst>
          </p:cNvPr>
          <p:cNvPicPr>
            <a:picLocks noChangeAspect="1"/>
          </p:cNvPicPr>
          <p:nvPr/>
        </p:nvPicPr>
        <p:blipFill>
          <a:blip r:embed="rId2">
            <a:duotone>
              <a:schemeClr val="bg2">
                <a:shade val="45000"/>
                <a:satMod val="135000"/>
              </a:schemeClr>
              <a:prstClr val="white"/>
            </a:duotone>
          </a:blip>
          <a:srcRect t="10413" b="14587"/>
          <a:stretch>
            <a:fillRect/>
          </a:stretch>
        </p:blipFill>
        <p:spPr>
          <a:xfrm>
            <a:off x="20" y="10"/>
            <a:ext cx="12191980" cy="6857990"/>
          </a:xfrm>
          <a:prstGeom prst="rect">
            <a:avLst/>
          </a:prstGeom>
        </p:spPr>
      </p:pic>
      <p:sp>
        <p:nvSpPr>
          <p:cNvPr id="28680" name="Rectangle 2867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itle 1"/>
          <p:cNvSpPr>
            <a:spLocks noGrp="1"/>
          </p:cNvSpPr>
          <p:nvPr>
            <p:ph type="title"/>
          </p:nvPr>
        </p:nvSpPr>
        <p:spPr>
          <a:xfrm>
            <a:off x="838200" y="365125"/>
            <a:ext cx="10515600" cy="1325563"/>
          </a:xfrm>
        </p:spPr>
        <p:txBody>
          <a:bodyPr>
            <a:normAutofit/>
          </a:bodyPr>
          <a:lstStyle/>
          <a:p>
            <a:pPr eaLnBrk="1" hangingPunct="1"/>
            <a:r>
              <a:rPr lang="en-GB" altLang="en-US"/>
              <a:t>What is Good Evidence?</a:t>
            </a:r>
            <a:endParaRPr lang="en-US" altLang="en-US"/>
          </a:p>
        </p:txBody>
      </p:sp>
      <p:graphicFrame>
        <p:nvGraphicFramePr>
          <p:cNvPr id="28677" name="Content Placeholder 2">
            <a:extLst>
              <a:ext uri="{FF2B5EF4-FFF2-40B4-BE49-F238E27FC236}">
                <a16:creationId xmlns:a16="http://schemas.microsoft.com/office/drawing/2014/main" id="{72288EC7-EE76-2B2D-BA0F-523D6F4483B0}"/>
              </a:ext>
            </a:extLst>
          </p:cNvPr>
          <p:cNvGraphicFramePr>
            <a:graphicFrameLocks noGrp="1"/>
          </p:cNvGraphicFramePr>
          <p:nvPr>
            <p:ph idx="1"/>
            <p:extLst>
              <p:ext uri="{D42A27DB-BD31-4B8C-83A1-F6EECF244321}">
                <p14:modId xmlns:p14="http://schemas.microsoft.com/office/powerpoint/2010/main" val="33745702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7501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52" name="Picture 14351">
            <a:extLst>
              <a:ext uri="{FF2B5EF4-FFF2-40B4-BE49-F238E27FC236}">
                <a16:creationId xmlns:a16="http://schemas.microsoft.com/office/drawing/2014/main" id="{89E4073A-34A6-B1D1-3936-F4F31905DE07}"/>
              </a:ext>
            </a:extLst>
          </p:cNvPr>
          <p:cNvPicPr>
            <a:picLocks noChangeAspect="1"/>
          </p:cNvPicPr>
          <p:nvPr/>
        </p:nvPicPr>
        <p:blipFill>
          <a:blip r:embed="rId2">
            <a:duotone>
              <a:schemeClr val="bg2">
                <a:shade val="45000"/>
                <a:satMod val="135000"/>
              </a:schemeClr>
              <a:prstClr val="white"/>
            </a:duotone>
          </a:blip>
          <a:srcRect t="25000"/>
          <a:stretch>
            <a:fillRect/>
          </a:stretch>
        </p:blipFill>
        <p:spPr>
          <a:xfrm>
            <a:off x="20" y="10"/>
            <a:ext cx="12191980" cy="6857990"/>
          </a:xfrm>
          <a:prstGeom prst="rect">
            <a:avLst/>
          </a:prstGeom>
        </p:spPr>
      </p:pic>
      <p:sp>
        <p:nvSpPr>
          <p:cNvPr id="14356" name="Rectangle 1435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C67A322B-8244-6502-4D57-702905326F0B}"/>
              </a:ext>
            </a:extLst>
          </p:cNvPr>
          <p:cNvSpPr>
            <a:spLocks noGrp="1"/>
          </p:cNvSpPr>
          <p:nvPr>
            <p:ph type="title"/>
          </p:nvPr>
        </p:nvSpPr>
        <p:spPr>
          <a:xfrm>
            <a:off x="838200" y="365125"/>
            <a:ext cx="10515600" cy="1325563"/>
          </a:xfrm>
        </p:spPr>
        <p:txBody>
          <a:bodyPr rtlCol="0">
            <a:normAutofit/>
          </a:bodyPr>
          <a:lstStyle/>
          <a:p>
            <a:pPr>
              <a:defRPr/>
            </a:pPr>
            <a:r>
              <a:rPr lang="en-GB"/>
              <a:t>Key questions when critically analysing an academic paper</a:t>
            </a:r>
          </a:p>
        </p:txBody>
      </p:sp>
      <p:graphicFrame>
        <p:nvGraphicFramePr>
          <p:cNvPr id="14340" name="Content Placeholder 2">
            <a:extLst>
              <a:ext uri="{FF2B5EF4-FFF2-40B4-BE49-F238E27FC236}">
                <a16:creationId xmlns:a16="http://schemas.microsoft.com/office/drawing/2014/main" id="{841649FF-8BB6-B6A8-6A53-EA60D438E024}"/>
              </a:ext>
            </a:extLst>
          </p:cNvPr>
          <p:cNvGraphicFramePr>
            <a:graphicFrameLocks noGrp="1"/>
          </p:cNvGraphicFramePr>
          <p:nvPr>
            <p:ph idx="1"/>
            <p:extLst>
              <p:ext uri="{D42A27DB-BD31-4B8C-83A1-F6EECF244321}">
                <p14:modId xmlns:p14="http://schemas.microsoft.com/office/powerpoint/2010/main" val="36686726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827" name="Picture 34826">
            <a:extLst>
              <a:ext uri="{FF2B5EF4-FFF2-40B4-BE49-F238E27FC236}">
                <a16:creationId xmlns:a16="http://schemas.microsoft.com/office/drawing/2014/main" id="{D713F239-F561-73F1-35A7-F12A2DD67B98}"/>
              </a:ext>
            </a:extLst>
          </p:cNvPr>
          <p:cNvPicPr>
            <a:picLocks noChangeAspect="1"/>
          </p:cNvPicPr>
          <p:nvPr/>
        </p:nvPicPr>
        <p:blipFill>
          <a:blip r:embed="rId2">
            <a:duotone>
              <a:schemeClr val="bg2">
                <a:shade val="45000"/>
                <a:satMod val="135000"/>
              </a:schemeClr>
              <a:prstClr val="white"/>
            </a:duotone>
          </a:blip>
          <a:srcRect t="12420" b="3310"/>
          <a:stretch>
            <a:fillRect/>
          </a:stretch>
        </p:blipFill>
        <p:spPr>
          <a:xfrm>
            <a:off x="20" y="10"/>
            <a:ext cx="12191980" cy="6857990"/>
          </a:xfrm>
          <a:prstGeom prst="rect">
            <a:avLst/>
          </a:prstGeom>
        </p:spPr>
      </p:pic>
      <p:sp>
        <p:nvSpPr>
          <p:cNvPr id="34831" name="Rectangle 3483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Title 1">
            <a:extLst>
              <a:ext uri="{FF2B5EF4-FFF2-40B4-BE49-F238E27FC236}">
                <a16:creationId xmlns:a16="http://schemas.microsoft.com/office/drawing/2014/main" id="{DD03C08F-A445-21B3-5298-D2E30E045D3D}"/>
              </a:ext>
            </a:extLst>
          </p:cNvPr>
          <p:cNvSpPr>
            <a:spLocks noGrp="1"/>
          </p:cNvSpPr>
          <p:nvPr>
            <p:ph type="title"/>
          </p:nvPr>
        </p:nvSpPr>
        <p:spPr>
          <a:xfrm>
            <a:off x="838200" y="365125"/>
            <a:ext cx="10515600" cy="1325563"/>
          </a:xfrm>
        </p:spPr>
        <p:txBody>
          <a:bodyPr rtlCol="0">
            <a:normAutofit/>
          </a:bodyPr>
          <a:lstStyle/>
          <a:p>
            <a:pPr>
              <a:defRPr/>
            </a:pPr>
            <a:r>
              <a:rPr lang="en-GB"/>
              <a:t>Critically analysis of papers…</a:t>
            </a:r>
          </a:p>
        </p:txBody>
      </p:sp>
      <p:graphicFrame>
        <p:nvGraphicFramePr>
          <p:cNvPr id="34820" name="Content Placeholder 2">
            <a:extLst>
              <a:ext uri="{FF2B5EF4-FFF2-40B4-BE49-F238E27FC236}">
                <a16:creationId xmlns:a16="http://schemas.microsoft.com/office/drawing/2014/main" id="{6ECF1537-B108-A031-A918-D848B408A31B}"/>
              </a:ext>
            </a:extLst>
          </p:cNvPr>
          <p:cNvGraphicFramePr>
            <a:graphicFrameLocks noGrp="1"/>
          </p:cNvGraphicFramePr>
          <p:nvPr>
            <p:ph idx="1"/>
            <p:extLst>
              <p:ext uri="{D42A27DB-BD31-4B8C-83A1-F6EECF244321}">
                <p14:modId xmlns:p14="http://schemas.microsoft.com/office/powerpoint/2010/main" val="376771847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0810379"/>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61" name="Picture 6160">
            <a:extLst>
              <a:ext uri="{FF2B5EF4-FFF2-40B4-BE49-F238E27FC236}">
                <a16:creationId xmlns:a16="http://schemas.microsoft.com/office/drawing/2014/main" id="{A22C66B7-61E0-05B2-49BA-3642E7DC487C}"/>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6165" name="Rectangle 616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1">
            <a:extLst>
              <a:ext uri="{FF2B5EF4-FFF2-40B4-BE49-F238E27FC236}">
                <a16:creationId xmlns:a16="http://schemas.microsoft.com/office/drawing/2014/main" id="{8ADABAD6-E1A7-CEB1-7E0D-DBEBE14F6494}"/>
              </a:ext>
            </a:extLst>
          </p:cNvPr>
          <p:cNvSpPr>
            <a:spLocks noGrp="1"/>
          </p:cNvSpPr>
          <p:nvPr>
            <p:ph type="title"/>
          </p:nvPr>
        </p:nvSpPr>
        <p:spPr>
          <a:xfrm>
            <a:off x="838200" y="365125"/>
            <a:ext cx="10515600" cy="1325563"/>
          </a:xfrm>
        </p:spPr>
        <p:txBody>
          <a:bodyPr>
            <a:normAutofit/>
          </a:bodyPr>
          <a:lstStyle/>
          <a:p>
            <a:r>
              <a:rPr lang="en-GB" altLang="en-US"/>
              <a:t>The basics...</a:t>
            </a:r>
          </a:p>
        </p:txBody>
      </p:sp>
      <p:graphicFrame>
        <p:nvGraphicFramePr>
          <p:cNvPr id="6149" name="Content Placeholder 2">
            <a:extLst>
              <a:ext uri="{FF2B5EF4-FFF2-40B4-BE49-F238E27FC236}">
                <a16:creationId xmlns:a16="http://schemas.microsoft.com/office/drawing/2014/main" id="{CF85F100-B25A-8017-622B-0F0400DEC6F6}"/>
              </a:ext>
            </a:extLst>
          </p:cNvPr>
          <p:cNvGraphicFramePr>
            <a:graphicFrameLocks noGrp="1"/>
          </p:cNvGraphicFramePr>
          <p:nvPr>
            <p:ph idx="1"/>
            <p:extLst>
              <p:ext uri="{D42A27DB-BD31-4B8C-83A1-F6EECF244321}">
                <p14:modId xmlns:p14="http://schemas.microsoft.com/office/powerpoint/2010/main" val="236036128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85" name="Picture 7184">
            <a:extLst>
              <a:ext uri="{FF2B5EF4-FFF2-40B4-BE49-F238E27FC236}">
                <a16:creationId xmlns:a16="http://schemas.microsoft.com/office/drawing/2014/main" id="{57C01399-D4B0-6557-30E0-1377B0450572}"/>
              </a:ext>
            </a:extLst>
          </p:cNvPr>
          <p:cNvPicPr>
            <a:picLocks noChangeAspect="1"/>
          </p:cNvPicPr>
          <p:nvPr/>
        </p:nvPicPr>
        <p:blipFill>
          <a:blip r:embed="rId2">
            <a:duotone>
              <a:schemeClr val="bg2">
                <a:shade val="45000"/>
                <a:satMod val="135000"/>
              </a:schemeClr>
              <a:prstClr val="white"/>
            </a:duotone>
          </a:blip>
          <a:srcRect t="17582"/>
          <a:stretch>
            <a:fillRect/>
          </a:stretch>
        </p:blipFill>
        <p:spPr>
          <a:xfrm>
            <a:off x="20" y="10"/>
            <a:ext cx="12191980" cy="6857990"/>
          </a:xfrm>
          <a:prstGeom prst="rect">
            <a:avLst/>
          </a:prstGeom>
        </p:spPr>
      </p:pic>
      <p:sp>
        <p:nvSpPr>
          <p:cNvPr id="7189" name="Rectangle 718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id="{F327F4F8-CEB3-70E3-6AC9-DEE4E514995B}"/>
              </a:ext>
            </a:extLst>
          </p:cNvPr>
          <p:cNvSpPr>
            <a:spLocks noGrp="1"/>
          </p:cNvSpPr>
          <p:nvPr>
            <p:ph type="title"/>
          </p:nvPr>
        </p:nvSpPr>
        <p:spPr>
          <a:xfrm>
            <a:off x="838200" y="365125"/>
            <a:ext cx="10515600" cy="1325563"/>
          </a:xfrm>
        </p:spPr>
        <p:txBody>
          <a:bodyPr>
            <a:normAutofit/>
          </a:bodyPr>
          <a:lstStyle/>
          <a:p>
            <a:r>
              <a:rPr lang="en-GB" altLang="en-US"/>
              <a:t>The basics...</a:t>
            </a:r>
          </a:p>
        </p:txBody>
      </p:sp>
      <p:graphicFrame>
        <p:nvGraphicFramePr>
          <p:cNvPr id="7173" name="Content Placeholder 2">
            <a:extLst>
              <a:ext uri="{FF2B5EF4-FFF2-40B4-BE49-F238E27FC236}">
                <a16:creationId xmlns:a16="http://schemas.microsoft.com/office/drawing/2014/main" id="{1A4550A5-DEE2-BAC6-9DD9-5F030E38BD4F}"/>
              </a:ext>
            </a:extLst>
          </p:cNvPr>
          <p:cNvGraphicFramePr>
            <a:graphicFrameLocks noGrp="1"/>
          </p:cNvGraphicFramePr>
          <p:nvPr>
            <p:ph idx="1"/>
            <p:extLst>
              <p:ext uri="{D42A27DB-BD31-4B8C-83A1-F6EECF244321}">
                <p14:modId xmlns:p14="http://schemas.microsoft.com/office/powerpoint/2010/main" val="38325749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209" name="Picture 8208">
            <a:extLst>
              <a:ext uri="{FF2B5EF4-FFF2-40B4-BE49-F238E27FC236}">
                <a16:creationId xmlns:a16="http://schemas.microsoft.com/office/drawing/2014/main" id="{F43F0166-CD8C-5E9F-8F79-E6F6929CC546}"/>
              </a:ext>
            </a:extLst>
          </p:cNvPr>
          <p:cNvPicPr>
            <a:picLocks noChangeAspect="1"/>
          </p:cNvPicPr>
          <p:nvPr/>
        </p:nvPicPr>
        <p:blipFill>
          <a:blip r:embed="rId2">
            <a:duotone>
              <a:schemeClr val="bg2">
                <a:shade val="45000"/>
                <a:satMod val="135000"/>
              </a:schemeClr>
              <a:prstClr val="white"/>
            </a:duotone>
          </a:blip>
          <a:srcRect t="7930" b="15278"/>
          <a:stretch>
            <a:fillRect/>
          </a:stretch>
        </p:blipFill>
        <p:spPr>
          <a:xfrm>
            <a:off x="20" y="10"/>
            <a:ext cx="12191980" cy="6857990"/>
          </a:xfrm>
          <a:prstGeom prst="rect">
            <a:avLst/>
          </a:prstGeom>
        </p:spPr>
      </p:pic>
      <p:sp>
        <p:nvSpPr>
          <p:cNvPr id="8213" name="Rectangle 82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a:extLst>
              <a:ext uri="{FF2B5EF4-FFF2-40B4-BE49-F238E27FC236}">
                <a16:creationId xmlns:a16="http://schemas.microsoft.com/office/drawing/2014/main" id="{C0202A1E-B6B0-1F60-5703-A78AD53B1D8E}"/>
              </a:ext>
            </a:extLst>
          </p:cNvPr>
          <p:cNvSpPr>
            <a:spLocks noGrp="1"/>
          </p:cNvSpPr>
          <p:nvPr>
            <p:ph type="title"/>
          </p:nvPr>
        </p:nvSpPr>
        <p:spPr>
          <a:xfrm>
            <a:off x="838200" y="365125"/>
            <a:ext cx="10515600" cy="1325563"/>
          </a:xfrm>
        </p:spPr>
        <p:txBody>
          <a:bodyPr>
            <a:normAutofit/>
          </a:bodyPr>
          <a:lstStyle/>
          <a:p>
            <a:r>
              <a:rPr lang="en-GB" altLang="en-US"/>
              <a:t>The basics...</a:t>
            </a:r>
          </a:p>
        </p:txBody>
      </p:sp>
      <p:graphicFrame>
        <p:nvGraphicFramePr>
          <p:cNvPr id="8197" name="Content Placeholder 2">
            <a:extLst>
              <a:ext uri="{FF2B5EF4-FFF2-40B4-BE49-F238E27FC236}">
                <a16:creationId xmlns:a16="http://schemas.microsoft.com/office/drawing/2014/main" id="{026E9A1A-460E-03F0-110B-4D0A2B015890}"/>
              </a:ext>
            </a:extLst>
          </p:cNvPr>
          <p:cNvGraphicFramePr>
            <a:graphicFrameLocks noGrp="1"/>
          </p:cNvGraphicFramePr>
          <p:nvPr>
            <p:ph idx="1"/>
            <p:extLst>
              <p:ext uri="{D42A27DB-BD31-4B8C-83A1-F6EECF244321}">
                <p14:modId xmlns:p14="http://schemas.microsoft.com/office/powerpoint/2010/main" val="254927598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64" name="Picture 14363">
            <a:extLst>
              <a:ext uri="{FF2B5EF4-FFF2-40B4-BE49-F238E27FC236}">
                <a16:creationId xmlns:a16="http://schemas.microsoft.com/office/drawing/2014/main" id="{BC2CC371-4B26-F97A-42BC-D47820A228FE}"/>
              </a:ext>
            </a:extLst>
          </p:cNvPr>
          <p:cNvPicPr>
            <a:picLocks noChangeAspect="1"/>
          </p:cNvPicPr>
          <p:nvPr/>
        </p:nvPicPr>
        <p:blipFill>
          <a:blip r:embed="rId2">
            <a:duotone>
              <a:schemeClr val="bg2">
                <a:shade val="45000"/>
                <a:satMod val="135000"/>
              </a:schemeClr>
              <a:prstClr val="white"/>
            </a:duotone>
          </a:blip>
          <a:srcRect t="15279" b="451"/>
          <a:stretch>
            <a:fillRect/>
          </a:stretch>
        </p:blipFill>
        <p:spPr>
          <a:xfrm>
            <a:off x="20" y="10"/>
            <a:ext cx="12191980" cy="6857990"/>
          </a:xfrm>
          <a:prstGeom prst="rect">
            <a:avLst/>
          </a:prstGeom>
        </p:spPr>
      </p:pic>
      <p:sp>
        <p:nvSpPr>
          <p:cNvPr id="14368" name="Rectangle 1436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4A8F8F1E-1B0B-E27B-0B27-6017C37036E2}"/>
              </a:ext>
            </a:extLst>
          </p:cNvPr>
          <p:cNvSpPr>
            <a:spLocks noGrp="1"/>
          </p:cNvSpPr>
          <p:nvPr>
            <p:ph type="title"/>
          </p:nvPr>
        </p:nvSpPr>
        <p:spPr>
          <a:xfrm>
            <a:off x="838200" y="365125"/>
            <a:ext cx="10515600" cy="1325563"/>
          </a:xfrm>
        </p:spPr>
        <p:txBody>
          <a:bodyPr rtlCol="0">
            <a:normAutofit/>
          </a:bodyPr>
          <a:lstStyle/>
          <a:p>
            <a:pPr>
              <a:defRPr/>
            </a:pPr>
            <a:r>
              <a:rPr lang="en-GB"/>
              <a:t>Key questions when critically analysing a research paper (qualitative or quantitative)</a:t>
            </a:r>
          </a:p>
        </p:txBody>
      </p:sp>
      <p:graphicFrame>
        <p:nvGraphicFramePr>
          <p:cNvPr id="14362" name="Content Placeholder 2">
            <a:extLst>
              <a:ext uri="{FF2B5EF4-FFF2-40B4-BE49-F238E27FC236}">
                <a16:creationId xmlns:a16="http://schemas.microsoft.com/office/drawing/2014/main" id="{8B49891A-7C5C-D06C-6F8F-C9AE7D1659F5}"/>
              </a:ext>
            </a:extLst>
          </p:cNvPr>
          <p:cNvGraphicFramePr>
            <a:graphicFrameLocks noGrp="1"/>
          </p:cNvGraphicFramePr>
          <p:nvPr>
            <p:ph idx="1"/>
            <p:extLst>
              <p:ext uri="{D42A27DB-BD31-4B8C-83A1-F6EECF244321}">
                <p14:modId xmlns:p14="http://schemas.microsoft.com/office/powerpoint/2010/main" val="946301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57" name="Picture 10256">
            <a:extLst>
              <a:ext uri="{FF2B5EF4-FFF2-40B4-BE49-F238E27FC236}">
                <a16:creationId xmlns:a16="http://schemas.microsoft.com/office/drawing/2014/main" id="{EFFDF201-D2B6-922E-E113-B5B252D612B6}"/>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10261" name="Rectangle 1026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C14DEA36-FD17-5142-0BA7-F1B5CD2A39E5}"/>
              </a:ext>
            </a:extLst>
          </p:cNvPr>
          <p:cNvSpPr>
            <a:spLocks noGrp="1"/>
          </p:cNvSpPr>
          <p:nvPr>
            <p:ph type="title"/>
          </p:nvPr>
        </p:nvSpPr>
        <p:spPr>
          <a:xfrm>
            <a:off x="838200" y="365125"/>
            <a:ext cx="10515600" cy="1325563"/>
          </a:xfrm>
        </p:spPr>
        <p:txBody>
          <a:bodyPr>
            <a:normAutofit/>
          </a:bodyPr>
          <a:lstStyle/>
          <a:p>
            <a:r>
              <a:rPr lang="en-GB" altLang="en-US"/>
              <a:t>The study </a:t>
            </a:r>
          </a:p>
        </p:txBody>
      </p:sp>
      <p:graphicFrame>
        <p:nvGraphicFramePr>
          <p:cNvPr id="10245" name="Content Placeholder 2">
            <a:extLst>
              <a:ext uri="{FF2B5EF4-FFF2-40B4-BE49-F238E27FC236}">
                <a16:creationId xmlns:a16="http://schemas.microsoft.com/office/drawing/2014/main" id="{01C4970B-9F38-601F-85F7-9E65FE36F3AA}"/>
              </a:ext>
            </a:extLst>
          </p:cNvPr>
          <p:cNvGraphicFramePr>
            <a:graphicFrameLocks noGrp="1"/>
          </p:cNvGraphicFramePr>
          <p:nvPr>
            <p:ph idx="1"/>
            <p:extLst>
              <p:ext uri="{D42A27DB-BD31-4B8C-83A1-F6EECF244321}">
                <p14:modId xmlns:p14="http://schemas.microsoft.com/office/powerpoint/2010/main" val="28049187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037C22-1174-F0E2-7B2E-131A3BB25E21}"/>
            </a:ext>
          </a:extLst>
        </p:cNvPr>
        <p:cNvGrpSpPr/>
        <p:nvPr/>
      </p:nvGrpSpPr>
      <p:grpSpPr>
        <a:xfrm>
          <a:off x="0" y="0"/>
          <a:ext cx="0" cy="0"/>
          <a:chOff x="0" y="0"/>
          <a:chExt cx="0" cy="0"/>
        </a:xfrm>
      </p:grpSpPr>
      <p:pic>
        <p:nvPicPr>
          <p:cNvPr id="10257" name="Picture 10256">
            <a:extLst>
              <a:ext uri="{FF2B5EF4-FFF2-40B4-BE49-F238E27FC236}">
                <a16:creationId xmlns:a16="http://schemas.microsoft.com/office/drawing/2014/main" id="{14419262-A180-CCB1-CAFB-E5A20A8C5018}"/>
              </a:ext>
            </a:extLst>
          </p:cNvPr>
          <p:cNvPicPr>
            <a:picLocks noChangeAspect="1"/>
          </p:cNvPicPr>
          <p:nvPr/>
        </p:nvPicPr>
        <p:blipFill>
          <a:blip r:embed="rId2">
            <a:duotone>
              <a:schemeClr val="bg2">
                <a:shade val="45000"/>
                <a:satMod val="135000"/>
              </a:schemeClr>
              <a:prstClr val="white"/>
            </a:duotone>
          </a:blip>
          <a:srcRect r="8444" b="-1"/>
          <a:stretch>
            <a:fillRect/>
          </a:stretch>
        </p:blipFill>
        <p:spPr>
          <a:xfrm>
            <a:off x="20" y="10"/>
            <a:ext cx="12191980" cy="6857990"/>
          </a:xfrm>
          <a:prstGeom prst="rect">
            <a:avLst/>
          </a:prstGeom>
        </p:spPr>
      </p:pic>
      <p:sp>
        <p:nvSpPr>
          <p:cNvPr id="10261" name="Rectangle 1026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id="{A93EB992-8613-8EC7-F0A2-2AF975DA298F}"/>
              </a:ext>
            </a:extLst>
          </p:cNvPr>
          <p:cNvSpPr>
            <a:spLocks noGrp="1"/>
          </p:cNvSpPr>
          <p:nvPr>
            <p:ph type="title"/>
          </p:nvPr>
        </p:nvSpPr>
        <p:spPr>
          <a:xfrm>
            <a:off x="838200" y="365125"/>
            <a:ext cx="10515600" cy="1325563"/>
          </a:xfrm>
        </p:spPr>
        <p:txBody>
          <a:bodyPr>
            <a:normAutofit/>
          </a:bodyPr>
          <a:lstStyle/>
          <a:p>
            <a:r>
              <a:rPr lang="en-GB" altLang="en-US"/>
              <a:t>Qualitative Research</a:t>
            </a:r>
          </a:p>
        </p:txBody>
      </p:sp>
      <p:graphicFrame>
        <p:nvGraphicFramePr>
          <p:cNvPr id="10245" name="Content Placeholder 2">
            <a:extLst>
              <a:ext uri="{FF2B5EF4-FFF2-40B4-BE49-F238E27FC236}">
                <a16:creationId xmlns:a16="http://schemas.microsoft.com/office/drawing/2014/main" id="{C5762A6A-7B7F-FF7C-4B39-0F02F2ADD882}"/>
              </a:ext>
            </a:extLst>
          </p:cNvPr>
          <p:cNvGraphicFramePr>
            <a:graphicFrameLocks noGrp="1"/>
          </p:cNvGraphicFramePr>
          <p:nvPr>
            <p:ph idx="1"/>
            <p:extLst>
              <p:ext uri="{D42A27DB-BD31-4B8C-83A1-F6EECF244321}">
                <p14:modId xmlns:p14="http://schemas.microsoft.com/office/powerpoint/2010/main" val="29813945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2137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6AF80E8C-82AD-A1ED-D099-28B4FAE545C0}"/>
              </a:ext>
            </a:extLst>
          </p:cNvPr>
          <p:cNvPicPr>
            <a:picLocks noChangeAspect="1"/>
          </p:cNvPicPr>
          <p:nvPr/>
        </p:nvPicPr>
        <p:blipFill>
          <a:blip r:embed="rId2">
            <a:duotone>
              <a:schemeClr val="bg2">
                <a:shade val="45000"/>
                <a:satMod val="135000"/>
              </a:schemeClr>
              <a:prstClr val="white"/>
            </a:duotone>
          </a:blip>
          <a:srcRect t="8706" b="10067"/>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E417A-6E9E-6636-C15B-780F4AFCE020}"/>
              </a:ext>
            </a:extLst>
          </p:cNvPr>
          <p:cNvSpPr>
            <a:spLocks noGrp="1"/>
          </p:cNvSpPr>
          <p:nvPr>
            <p:ph type="title"/>
          </p:nvPr>
        </p:nvSpPr>
        <p:spPr>
          <a:xfrm>
            <a:off x="838200" y="365125"/>
            <a:ext cx="10515600" cy="1325563"/>
          </a:xfrm>
        </p:spPr>
        <p:txBody>
          <a:bodyPr>
            <a:normAutofit/>
          </a:bodyPr>
          <a:lstStyle/>
          <a:p>
            <a:r>
              <a:rPr lang="en-GB"/>
              <a:t>Quantitative Research</a:t>
            </a:r>
            <a:endParaRPr lang="en-GB" dirty="0"/>
          </a:p>
        </p:txBody>
      </p:sp>
      <p:graphicFrame>
        <p:nvGraphicFramePr>
          <p:cNvPr id="5" name="Content Placeholder 2">
            <a:extLst>
              <a:ext uri="{FF2B5EF4-FFF2-40B4-BE49-F238E27FC236}">
                <a16:creationId xmlns:a16="http://schemas.microsoft.com/office/drawing/2014/main" id="{1B5C7922-BF5C-3EA3-FF03-635331375E6B}"/>
              </a:ext>
            </a:extLst>
          </p:cNvPr>
          <p:cNvGraphicFramePr>
            <a:graphicFrameLocks noGrp="1"/>
          </p:cNvGraphicFramePr>
          <p:nvPr>
            <p:ph idx="1"/>
            <p:extLst>
              <p:ext uri="{D42A27DB-BD31-4B8C-83A1-F6EECF244321}">
                <p14:modId xmlns:p14="http://schemas.microsoft.com/office/powerpoint/2010/main" val="23294125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5289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81" name="Picture 11280">
            <a:extLst>
              <a:ext uri="{FF2B5EF4-FFF2-40B4-BE49-F238E27FC236}">
                <a16:creationId xmlns:a16="http://schemas.microsoft.com/office/drawing/2014/main" id="{8E4BB4B9-81CD-DB2E-908C-DEF6B1822333}"/>
              </a:ext>
            </a:extLst>
          </p:cNvPr>
          <p:cNvPicPr>
            <a:picLocks noChangeAspect="1"/>
          </p:cNvPicPr>
          <p:nvPr/>
        </p:nvPicPr>
        <p:blipFill>
          <a:blip r:embed="rId2">
            <a:duotone>
              <a:schemeClr val="bg2">
                <a:shade val="45000"/>
                <a:satMod val="135000"/>
              </a:schemeClr>
              <a:prstClr val="white"/>
            </a:duotone>
          </a:blip>
          <a:srcRect r="2667"/>
          <a:stretch>
            <a:fillRect/>
          </a:stretch>
        </p:blipFill>
        <p:spPr>
          <a:xfrm>
            <a:off x="20" y="10"/>
            <a:ext cx="12191980" cy="6857990"/>
          </a:xfrm>
          <a:prstGeom prst="rect">
            <a:avLst/>
          </a:prstGeom>
        </p:spPr>
      </p:pic>
      <p:sp>
        <p:nvSpPr>
          <p:cNvPr id="11285" name="Rectangle 1128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Title 1">
            <a:extLst>
              <a:ext uri="{FF2B5EF4-FFF2-40B4-BE49-F238E27FC236}">
                <a16:creationId xmlns:a16="http://schemas.microsoft.com/office/drawing/2014/main" id="{713B6CC0-1AFC-FCDB-E0A8-9CD100A0587F}"/>
              </a:ext>
            </a:extLst>
          </p:cNvPr>
          <p:cNvSpPr>
            <a:spLocks noGrp="1"/>
          </p:cNvSpPr>
          <p:nvPr>
            <p:ph type="title"/>
          </p:nvPr>
        </p:nvSpPr>
        <p:spPr>
          <a:xfrm>
            <a:off x="838200" y="365125"/>
            <a:ext cx="10515600" cy="1325563"/>
          </a:xfrm>
        </p:spPr>
        <p:txBody>
          <a:bodyPr>
            <a:normAutofit/>
          </a:bodyPr>
          <a:lstStyle/>
          <a:p>
            <a:pPr eaLnBrk="1" hangingPunct="1"/>
            <a:r>
              <a:rPr lang="en-GB" altLang="en-US"/>
              <a:t>The Sample </a:t>
            </a:r>
          </a:p>
        </p:txBody>
      </p:sp>
      <p:graphicFrame>
        <p:nvGraphicFramePr>
          <p:cNvPr id="11269" name="Content Placeholder 2">
            <a:extLst>
              <a:ext uri="{FF2B5EF4-FFF2-40B4-BE49-F238E27FC236}">
                <a16:creationId xmlns:a16="http://schemas.microsoft.com/office/drawing/2014/main" id="{72553A8C-6547-221D-C0EE-BBA806F5945C}"/>
              </a:ext>
            </a:extLst>
          </p:cNvPr>
          <p:cNvGraphicFramePr>
            <a:graphicFrameLocks noGrp="1"/>
          </p:cNvGraphicFramePr>
          <p:nvPr>
            <p:ph idx="1"/>
            <p:extLst>
              <p:ext uri="{D42A27DB-BD31-4B8C-83A1-F6EECF244321}">
                <p14:modId xmlns:p14="http://schemas.microsoft.com/office/powerpoint/2010/main" val="15845359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298" name="Freeform: Shape 12297">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300" name="Freeform: Shape 12299">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90" name="Title 1">
            <a:extLst>
              <a:ext uri="{FF2B5EF4-FFF2-40B4-BE49-F238E27FC236}">
                <a16:creationId xmlns:a16="http://schemas.microsoft.com/office/drawing/2014/main" id="{87D0A9DB-AACF-68B9-BE11-418F0C7BC6F3}"/>
              </a:ext>
            </a:extLst>
          </p:cNvPr>
          <p:cNvSpPr>
            <a:spLocks noGrp="1"/>
          </p:cNvSpPr>
          <p:nvPr>
            <p:ph type="title"/>
          </p:nvPr>
        </p:nvSpPr>
        <p:spPr>
          <a:xfrm>
            <a:off x="621792" y="1161288"/>
            <a:ext cx="3602736" cy="4526280"/>
          </a:xfrm>
        </p:spPr>
        <p:txBody>
          <a:bodyPr>
            <a:normAutofit/>
          </a:bodyPr>
          <a:lstStyle/>
          <a:p>
            <a:pPr eaLnBrk="1" hangingPunct="1"/>
            <a:r>
              <a:rPr lang="en-GB" altLang="en-US" sz="4000"/>
              <a:t>The analysis</a:t>
            </a:r>
          </a:p>
        </p:txBody>
      </p:sp>
      <p:sp>
        <p:nvSpPr>
          <p:cNvPr id="12302" name="Rectangle 1230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292" name="Content Placeholder 2">
            <a:extLst>
              <a:ext uri="{FF2B5EF4-FFF2-40B4-BE49-F238E27FC236}">
                <a16:creationId xmlns:a16="http://schemas.microsoft.com/office/drawing/2014/main" id="{067822CE-6C67-1A58-5452-3C9FCEB740A1}"/>
              </a:ext>
            </a:extLst>
          </p:cNvPr>
          <p:cNvGraphicFramePr>
            <a:graphicFrameLocks noGrp="1"/>
          </p:cNvGraphicFramePr>
          <p:nvPr>
            <p:ph idx="1"/>
            <p:extLst>
              <p:ext uri="{D42A27DB-BD31-4B8C-83A1-F6EECF244321}">
                <p14:modId xmlns:p14="http://schemas.microsoft.com/office/powerpoint/2010/main" val="182022525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5" name="Rectangle 19464">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467" name="Freeform: Shape 19466">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69" name="Freeform: Shape 19468">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14" name="Title 1">
            <a:extLst>
              <a:ext uri="{FF2B5EF4-FFF2-40B4-BE49-F238E27FC236}">
                <a16:creationId xmlns:a16="http://schemas.microsoft.com/office/drawing/2014/main" id="{74262411-72EC-37B8-3236-01D15851E8D8}"/>
              </a:ext>
            </a:extLst>
          </p:cNvPr>
          <p:cNvSpPr>
            <a:spLocks noGrp="1"/>
          </p:cNvSpPr>
          <p:nvPr>
            <p:ph type="title"/>
          </p:nvPr>
        </p:nvSpPr>
        <p:spPr>
          <a:xfrm>
            <a:off x="621792" y="1161288"/>
            <a:ext cx="3602736" cy="4526280"/>
          </a:xfrm>
        </p:spPr>
        <p:txBody>
          <a:bodyPr>
            <a:normAutofit/>
          </a:bodyPr>
          <a:lstStyle/>
          <a:p>
            <a:pPr eaLnBrk="1" hangingPunct="1"/>
            <a:r>
              <a:rPr lang="en-GB" altLang="en-US" sz="4000"/>
              <a:t>The Data</a:t>
            </a:r>
          </a:p>
        </p:txBody>
      </p:sp>
      <p:sp>
        <p:nvSpPr>
          <p:cNvPr id="19471" name="Rectangle 1947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9461" name="Content Placeholder 2">
            <a:extLst>
              <a:ext uri="{FF2B5EF4-FFF2-40B4-BE49-F238E27FC236}">
                <a16:creationId xmlns:a16="http://schemas.microsoft.com/office/drawing/2014/main" id="{DFC063C7-FAD2-823A-B06A-C0D08981BE99}"/>
              </a:ext>
            </a:extLst>
          </p:cNvPr>
          <p:cNvGraphicFramePr>
            <a:graphicFrameLocks noGrp="1"/>
          </p:cNvGraphicFramePr>
          <p:nvPr>
            <p:ph idx="1"/>
            <p:extLst>
              <p:ext uri="{D42A27DB-BD31-4B8C-83A1-F6EECF244321}">
                <p14:modId xmlns:p14="http://schemas.microsoft.com/office/powerpoint/2010/main" val="217728923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353" name="Picture 14352">
            <a:extLst>
              <a:ext uri="{FF2B5EF4-FFF2-40B4-BE49-F238E27FC236}">
                <a16:creationId xmlns:a16="http://schemas.microsoft.com/office/drawing/2014/main" id="{4017DAB1-7178-CE35-076C-5F723932B480}"/>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14357" name="Rectangle 1435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260FBA76-B757-7C34-0D60-D6D0A42BA951}"/>
              </a:ext>
            </a:extLst>
          </p:cNvPr>
          <p:cNvSpPr>
            <a:spLocks noGrp="1"/>
          </p:cNvSpPr>
          <p:nvPr>
            <p:ph type="title"/>
          </p:nvPr>
        </p:nvSpPr>
        <p:spPr>
          <a:xfrm>
            <a:off x="838200" y="365125"/>
            <a:ext cx="10515600" cy="1325563"/>
          </a:xfrm>
        </p:spPr>
        <p:txBody>
          <a:bodyPr>
            <a:normAutofit/>
          </a:bodyPr>
          <a:lstStyle/>
          <a:p>
            <a:pPr eaLnBrk="1" hangingPunct="1"/>
            <a:r>
              <a:rPr lang="en-GB" altLang="en-US"/>
              <a:t>Methodological Critique</a:t>
            </a:r>
          </a:p>
        </p:txBody>
      </p:sp>
      <p:graphicFrame>
        <p:nvGraphicFramePr>
          <p:cNvPr id="14341" name="Content Placeholder 2">
            <a:extLst>
              <a:ext uri="{FF2B5EF4-FFF2-40B4-BE49-F238E27FC236}">
                <a16:creationId xmlns:a16="http://schemas.microsoft.com/office/drawing/2014/main" id="{D319C170-E55E-5F63-C2BA-B6B6EDB538ED}"/>
              </a:ext>
            </a:extLst>
          </p:cNvPr>
          <p:cNvGraphicFramePr>
            <a:graphicFrameLocks noGrp="1"/>
          </p:cNvGraphicFramePr>
          <p:nvPr>
            <p:ph idx="1"/>
            <p:extLst>
              <p:ext uri="{D42A27DB-BD31-4B8C-83A1-F6EECF244321}">
                <p14:modId xmlns:p14="http://schemas.microsoft.com/office/powerpoint/2010/main" val="405217198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377" name="Picture 15376">
            <a:extLst>
              <a:ext uri="{FF2B5EF4-FFF2-40B4-BE49-F238E27FC236}">
                <a16:creationId xmlns:a16="http://schemas.microsoft.com/office/drawing/2014/main" id="{6CEF1FD0-151E-EB5E-B242-044EB896E8FD}"/>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15381" name="Rectangle 1538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2BEC31-F2CD-CD4F-E5A4-1C03171CDA6A}"/>
              </a:ext>
            </a:extLst>
          </p:cNvPr>
          <p:cNvSpPr>
            <a:spLocks noGrp="1"/>
          </p:cNvSpPr>
          <p:nvPr>
            <p:ph type="title"/>
          </p:nvPr>
        </p:nvSpPr>
        <p:spPr>
          <a:xfrm>
            <a:off x="838200" y="365125"/>
            <a:ext cx="10515600" cy="1325563"/>
          </a:xfrm>
        </p:spPr>
        <p:txBody>
          <a:bodyPr rtlCol="0">
            <a:normAutofit/>
          </a:bodyPr>
          <a:lstStyle/>
          <a:p>
            <a:pPr>
              <a:defRPr/>
            </a:pPr>
            <a:r>
              <a:rPr lang="en-GB"/>
              <a:t>What are the limitations of the paper?</a:t>
            </a:r>
          </a:p>
        </p:txBody>
      </p:sp>
      <p:graphicFrame>
        <p:nvGraphicFramePr>
          <p:cNvPr id="15365" name="Content Placeholder 2">
            <a:extLst>
              <a:ext uri="{FF2B5EF4-FFF2-40B4-BE49-F238E27FC236}">
                <a16:creationId xmlns:a16="http://schemas.microsoft.com/office/drawing/2014/main" id="{12FF1DD7-0C6B-1D03-2221-FABD81D6D72D}"/>
              </a:ext>
            </a:extLst>
          </p:cNvPr>
          <p:cNvGraphicFramePr>
            <a:graphicFrameLocks noGrp="1"/>
          </p:cNvGraphicFramePr>
          <p:nvPr>
            <p:ph idx="1"/>
            <p:extLst>
              <p:ext uri="{D42A27DB-BD31-4B8C-83A1-F6EECF244321}">
                <p14:modId xmlns:p14="http://schemas.microsoft.com/office/powerpoint/2010/main" val="12394767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401" name="Picture 16400">
            <a:extLst>
              <a:ext uri="{FF2B5EF4-FFF2-40B4-BE49-F238E27FC236}">
                <a16:creationId xmlns:a16="http://schemas.microsoft.com/office/drawing/2014/main" id="{D47EB560-33C0-61CA-CAF7-A55A14751122}"/>
              </a:ext>
            </a:extLst>
          </p:cNvPr>
          <p:cNvPicPr>
            <a:picLocks noChangeAspect="1"/>
          </p:cNvPicPr>
          <p:nvPr/>
        </p:nvPicPr>
        <p:blipFill>
          <a:blip r:embed="rId2">
            <a:duotone>
              <a:schemeClr val="bg2">
                <a:shade val="45000"/>
                <a:satMod val="135000"/>
              </a:schemeClr>
              <a:prstClr val="white"/>
            </a:duotone>
          </a:blip>
          <a:srcRect t="8537"/>
          <a:stretch>
            <a:fillRect/>
          </a:stretch>
        </p:blipFill>
        <p:spPr>
          <a:xfrm>
            <a:off x="20" y="10"/>
            <a:ext cx="12191980" cy="6857990"/>
          </a:xfrm>
          <a:prstGeom prst="rect">
            <a:avLst/>
          </a:prstGeom>
        </p:spPr>
      </p:pic>
      <p:sp>
        <p:nvSpPr>
          <p:cNvPr id="16405" name="Rectangle 1640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id="{AC45C27D-66BA-9243-975F-98138802E830}"/>
              </a:ext>
            </a:extLst>
          </p:cNvPr>
          <p:cNvSpPr>
            <a:spLocks noGrp="1"/>
          </p:cNvSpPr>
          <p:nvPr>
            <p:ph type="title"/>
          </p:nvPr>
        </p:nvSpPr>
        <p:spPr>
          <a:xfrm>
            <a:off x="838200" y="365125"/>
            <a:ext cx="10515600" cy="1325563"/>
          </a:xfrm>
        </p:spPr>
        <p:txBody>
          <a:bodyPr>
            <a:normAutofit/>
          </a:bodyPr>
          <a:lstStyle/>
          <a:p>
            <a:pPr eaLnBrk="1" hangingPunct="1"/>
            <a:r>
              <a:rPr lang="en-GB" altLang="en-US"/>
              <a:t>Synthesising the literature...</a:t>
            </a:r>
          </a:p>
        </p:txBody>
      </p:sp>
      <p:graphicFrame>
        <p:nvGraphicFramePr>
          <p:cNvPr id="16389" name="Content Placeholder 2">
            <a:extLst>
              <a:ext uri="{FF2B5EF4-FFF2-40B4-BE49-F238E27FC236}">
                <a16:creationId xmlns:a16="http://schemas.microsoft.com/office/drawing/2014/main" id="{64E16FD5-6711-73CA-4AFE-5CFFDA63DBDA}"/>
              </a:ext>
            </a:extLst>
          </p:cNvPr>
          <p:cNvGraphicFramePr>
            <a:graphicFrameLocks noGrp="1"/>
          </p:cNvGraphicFramePr>
          <p:nvPr>
            <p:ph idx="1"/>
            <p:extLst>
              <p:ext uri="{D42A27DB-BD31-4B8C-83A1-F6EECF244321}">
                <p14:modId xmlns:p14="http://schemas.microsoft.com/office/powerpoint/2010/main" val="33608734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C:\Users\edu-cp\AppData\Local\Microsoft\Windows\Temporary Internet Files\Content.IE5\OUJGY1Y6\MP900443792[1].jpg">
            <a:extLst>
              <a:ext uri="{FF2B5EF4-FFF2-40B4-BE49-F238E27FC236}">
                <a16:creationId xmlns:a16="http://schemas.microsoft.com/office/drawing/2014/main" id="{C4E2F3F2-1744-BE3D-162D-0FB3AB8AB1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3975" y="404813"/>
            <a:ext cx="4637088" cy="6183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0348821B-9A20-763D-BC29-A11687B201A8}"/>
              </a:ext>
            </a:extLst>
          </p:cNvPr>
          <p:cNvSpPr>
            <a:spLocks noChangeArrowheads="1"/>
          </p:cNvSpPr>
          <p:nvPr/>
        </p:nvSpPr>
        <p:spPr bwMode="auto">
          <a:xfrm>
            <a:off x="3648076" y="2852738"/>
            <a:ext cx="4968875" cy="16319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000">
                <a:latin typeface="Arial" panose="020B0604020202020204" pitchFamily="34" charset="0"/>
              </a:rPr>
              <a:t>A research study can be viewed as a piece of a mosaic – the pattern only emerges when standing and looking at the mosaic as a whole</a:t>
            </a:r>
          </a:p>
          <a:p>
            <a:pPr eaLnBrk="1" hangingPunct="1">
              <a:spcBef>
                <a:spcPct val="0"/>
              </a:spcBef>
              <a:buFontTx/>
              <a:buNone/>
            </a:pPr>
            <a:endParaRPr lang="en-GB" altLang="en-US" sz="20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amond(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3013" name="Picture 43012">
            <a:extLst>
              <a:ext uri="{FF2B5EF4-FFF2-40B4-BE49-F238E27FC236}">
                <a16:creationId xmlns:a16="http://schemas.microsoft.com/office/drawing/2014/main" id="{D97DAF61-611A-7CCD-1164-E958257A0CD7}"/>
              </a:ext>
            </a:extLst>
          </p:cNvPr>
          <p:cNvPicPr>
            <a:picLocks noChangeAspect="1"/>
          </p:cNvPicPr>
          <p:nvPr/>
        </p:nvPicPr>
        <p:blipFill>
          <a:blip r:embed="rId2">
            <a:duotone>
              <a:schemeClr val="bg2">
                <a:shade val="45000"/>
                <a:satMod val="135000"/>
              </a:schemeClr>
              <a:prstClr val="white"/>
            </a:duotone>
          </a:blip>
          <a:srcRect/>
          <a:stretch>
            <a:fillRect/>
          </a:stretch>
        </p:blipFill>
        <p:spPr>
          <a:xfrm>
            <a:off x="20" y="10"/>
            <a:ext cx="12191980" cy="6857990"/>
          </a:xfrm>
          <a:prstGeom prst="rect">
            <a:avLst/>
          </a:prstGeom>
        </p:spPr>
      </p:pic>
      <p:sp>
        <p:nvSpPr>
          <p:cNvPr id="43017" name="Rectangle 4301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010" name="Title 1">
            <a:extLst>
              <a:ext uri="{FF2B5EF4-FFF2-40B4-BE49-F238E27FC236}">
                <a16:creationId xmlns:a16="http://schemas.microsoft.com/office/drawing/2014/main" id="{E7D563B9-A42C-F589-73A9-AE3979C03A28}"/>
              </a:ext>
            </a:extLst>
          </p:cNvPr>
          <p:cNvSpPr>
            <a:spLocks noGrp="1"/>
          </p:cNvSpPr>
          <p:nvPr>
            <p:ph type="title"/>
          </p:nvPr>
        </p:nvSpPr>
        <p:spPr>
          <a:xfrm>
            <a:off x="838200" y="365125"/>
            <a:ext cx="10515600" cy="1325563"/>
          </a:xfrm>
        </p:spPr>
        <p:txBody>
          <a:bodyPr>
            <a:normAutofit/>
          </a:bodyPr>
          <a:lstStyle/>
          <a:p>
            <a:pPr eaLnBrk="1" hangingPunct="1"/>
            <a:r>
              <a:rPr lang="en-GB" altLang="en-US"/>
              <a:t>Your task (in groups)</a:t>
            </a:r>
          </a:p>
        </p:txBody>
      </p:sp>
      <p:graphicFrame>
        <p:nvGraphicFramePr>
          <p:cNvPr id="43012" name="Content Placeholder 2">
            <a:extLst>
              <a:ext uri="{FF2B5EF4-FFF2-40B4-BE49-F238E27FC236}">
                <a16:creationId xmlns:a16="http://schemas.microsoft.com/office/drawing/2014/main" id="{1AF69F00-DEC1-1938-468E-CF643B9F7B95}"/>
              </a:ext>
            </a:extLst>
          </p:cNvPr>
          <p:cNvGraphicFramePr>
            <a:graphicFrameLocks noGrp="1"/>
          </p:cNvGraphicFramePr>
          <p:nvPr>
            <p:ph idx="1"/>
            <p:extLst>
              <p:ext uri="{D42A27DB-BD31-4B8C-83A1-F6EECF244321}">
                <p14:modId xmlns:p14="http://schemas.microsoft.com/office/powerpoint/2010/main" val="41264453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383</TotalTime>
  <Words>1212</Words>
  <Application>Microsoft Office PowerPoint</Application>
  <PresentationFormat>Widescreen</PresentationFormat>
  <Paragraphs>144</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Lucida Sans</vt:lpstr>
      <vt:lpstr>Office Theme</vt:lpstr>
      <vt:lpstr>How to critically evaluate research articles</vt:lpstr>
      <vt:lpstr>Reminder: Academic Levels</vt:lpstr>
      <vt:lpstr>PowerPoint Presentation</vt:lpstr>
      <vt:lpstr>PowerPoint Presentation</vt:lpstr>
      <vt:lpstr>Critical Thinking – Analysis </vt:lpstr>
      <vt:lpstr>Critical Thinking – Synthesis </vt:lpstr>
      <vt:lpstr>Characteristics of an Argument</vt:lpstr>
      <vt:lpstr>What is Good Evidence?</vt:lpstr>
      <vt:lpstr>Key questions when critically analysing an academic paper</vt:lpstr>
      <vt:lpstr>Critically analysis of papers…</vt:lpstr>
      <vt:lpstr>The basics...</vt:lpstr>
      <vt:lpstr>The basics...</vt:lpstr>
      <vt:lpstr>The basics...</vt:lpstr>
      <vt:lpstr>Key questions when critically analysing a research paper (qualitative or quantitative)</vt:lpstr>
      <vt:lpstr>The study </vt:lpstr>
      <vt:lpstr>Qualitative Research</vt:lpstr>
      <vt:lpstr>Quantitative Research</vt:lpstr>
      <vt:lpstr>The Sample </vt:lpstr>
      <vt:lpstr>The analysis</vt:lpstr>
      <vt:lpstr>The Data</vt:lpstr>
      <vt:lpstr>Methodological Critique</vt:lpstr>
      <vt:lpstr>What are the limitations of the paper?</vt:lpstr>
      <vt:lpstr>Synthesising the literature...</vt:lpstr>
      <vt:lpstr>PowerPoint Presentation</vt:lpstr>
      <vt:lpstr>Your task (in groups)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77</cp:revision>
  <dcterms:created xsi:type="dcterms:W3CDTF">2020-05-03T06:03:09Z</dcterms:created>
  <dcterms:modified xsi:type="dcterms:W3CDTF">2026-02-10T08:09:12Z</dcterms:modified>
</cp:coreProperties>
</file>