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Default Extension="png" ContentType="image/png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Default Extension="jpg" ContentType="image/jpg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x="18288000" cy="10287000"/>
  <p:notesSz cx="18288000" cy="10287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solidFill>
            <a:srgbClr val="0522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473909" y="1981196"/>
            <a:ext cx="0" cy="6320155"/>
          </a:xfrm>
          <a:custGeom>
            <a:avLst/>
            <a:gdLst/>
            <a:ahLst/>
            <a:cxnLst/>
            <a:rect l="l" t="t" r="r" b="b"/>
            <a:pathLst>
              <a:path w="0" h="6320155">
                <a:moveTo>
                  <a:pt x="0" y="6319761"/>
                </a:moveTo>
                <a:lnTo>
                  <a:pt x="0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302997" y="3960340"/>
            <a:ext cx="342265" cy="342265"/>
          </a:xfrm>
          <a:custGeom>
            <a:avLst/>
            <a:gdLst/>
            <a:ahLst/>
            <a:cxnLst/>
            <a:rect l="l" t="t" r="r" b="b"/>
            <a:pathLst>
              <a:path w="342265" h="342264">
                <a:moveTo>
                  <a:pt x="170916" y="0"/>
                </a:moveTo>
                <a:lnTo>
                  <a:pt x="125478" y="6105"/>
                </a:lnTo>
                <a:lnTo>
                  <a:pt x="84649" y="23336"/>
                </a:lnTo>
                <a:lnTo>
                  <a:pt x="50058" y="50063"/>
                </a:lnTo>
                <a:lnTo>
                  <a:pt x="23334" y="84655"/>
                </a:lnTo>
                <a:lnTo>
                  <a:pt x="6104" y="125483"/>
                </a:lnTo>
                <a:lnTo>
                  <a:pt x="0" y="170916"/>
                </a:lnTo>
                <a:lnTo>
                  <a:pt x="6104" y="216349"/>
                </a:lnTo>
                <a:lnTo>
                  <a:pt x="23334" y="257174"/>
                </a:lnTo>
                <a:lnTo>
                  <a:pt x="50058" y="291763"/>
                </a:lnTo>
                <a:lnTo>
                  <a:pt x="84649" y="318486"/>
                </a:lnTo>
                <a:lnTo>
                  <a:pt x="125478" y="335715"/>
                </a:lnTo>
                <a:lnTo>
                  <a:pt x="170916" y="341820"/>
                </a:lnTo>
                <a:lnTo>
                  <a:pt x="216349" y="335715"/>
                </a:lnTo>
                <a:lnTo>
                  <a:pt x="257174" y="318486"/>
                </a:lnTo>
                <a:lnTo>
                  <a:pt x="291763" y="291763"/>
                </a:lnTo>
                <a:lnTo>
                  <a:pt x="318486" y="257174"/>
                </a:lnTo>
                <a:lnTo>
                  <a:pt x="335715" y="216349"/>
                </a:lnTo>
                <a:lnTo>
                  <a:pt x="341820" y="170916"/>
                </a:lnTo>
                <a:lnTo>
                  <a:pt x="335715" y="125483"/>
                </a:lnTo>
                <a:lnTo>
                  <a:pt x="318486" y="84655"/>
                </a:lnTo>
                <a:lnTo>
                  <a:pt x="291763" y="50063"/>
                </a:lnTo>
                <a:lnTo>
                  <a:pt x="257174" y="23336"/>
                </a:lnTo>
                <a:lnTo>
                  <a:pt x="216349" y="6105"/>
                </a:lnTo>
                <a:lnTo>
                  <a:pt x="170916" y="0"/>
                </a:lnTo>
                <a:close/>
              </a:path>
            </a:pathLst>
          </a:custGeom>
          <a:solidFill>
            <a:srgbClr val="FD605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897016" y="3087165"/>
            <a:ext cx="11979910" cy="3098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500" b="0" i="0">
                <a:solidFill>
                  <a:srgbClr val="052269"/>
                </a:solidFill>
                <a:latin typeface="Kepler Std Scn Disp"/>
                <a:cs typeface="Kepler Std Scn Disp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907811" y="6660372"/>
            <a:ext cx="6836409" cy="161035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50" b="0" i="0">
                <a:solidFill>
                  <a:srgbClr val="052269"/>
                </a:solidFill>
                <a:latin typeface="Acumin Pro"/>
                <a:cs typeface="Acumin Pro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500" b="0" i="0">
                <a:solidFill>
                  <a:srgbClr val="052269"/>
                </a:solidFill>
                <a:latin typeface="Kepler Std Scn Disp"/>
                <a:cs typeface="Kepler Std Scn Disp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50" b="0" i="0">
                <a:solidFill>
                  <a:srgbClr val="052269"/>
                </a:solidFill>
                <a:latin typeface="Acumin Pro"/>
                <a:cs typeface="Acumin Pro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solidFill>
            <a:srgbClr val="DAE0F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464380" y="911161"/>
            <a:ext cx="17359630" cy="0"/>
          </a:xfrm>
          <a:custGeom>
            <a:avLst/>
            <a:gdLst/>
            <a:ahLst/>
            <a:cxnLst/>
            <a:rect l="l" t="t" r="r" b="b"/>
            <a:pathLst>
              <a:path w="17359630" h="0">
                <a:moveTo>
                  <a:pt x="0" y="0"/>
                </a:moveTo>
                <a:lnTo>
                  <a:pt x="17359236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9613850" y="6947523"/>
            <a:ext cx="7764780" cy="0"/>
          </a:xfrm>
          <a:custGeom>
            <a:avLst/>
            <a:gdLst/>
            <a:ahLst/>
            <a:cxnLst/>
            <a:rect l="l" t="t" r="r" b="b"/>
            <a:pathLst>
              <a:path w="7764780" h="0">
                <a:moveTo>
                  <a:pt x="0" y="0"/>
                </a:moveTo>
                <a:lnTo>
                  <a:pt x="7764348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920502" y="6947523"/>
            <a:ext cx="7764780" cy="0"/>
          </a:xfrm>
          <a:custGeom>
            <a:avLst/>
            <a:gdLst/>
            <a:ahLst/>
            <a:cxnLst/>
            <a:rect l="l" t="t" r="r" b="b"/>
            <a:pathLst>
              <a:path w="7764780" h="0">
                <a:moveTo>
                  <a:pt x="0" y="0"/>
                </a:moveTo>
                <a:lnTo>
                  <a:pt x="7764348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9613850" y="3582658"/>
            <a:ext cx="7764780" cy="0"/>
          </a:xfrm>
          <a:custGeom>
            <a:avLst/>
            <a:gdLst/>
            <a:ahLst/>
            <a:cxnLst/>
            <a:rect l="l" t="t" r="r" b="b"/>
            <a:pathLst>
              <a:path w="7764780" h="0">
                <a:moveTo>
                  <a:pt x="0" y="0"/>
                </a:moveTo>
                <a:lnTo>
                  <a:pt x="7764348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920502" y="3582658"/>
            <a:ext cx="7764780" cy="0"/>
          </a:xfrm>
          <a:custGeom>
            <a:avLst/>
            <a:gdLst/>
            <a:ahLst/>
            <a:cxnLst/>
            <a:rect l="l" t="t" r="r" b="b"/>
            <a:pathLst>
              <a:path w="7764780" h="0">
                <a:moveTo>
                  <a:pt x="0" y="0"/>
                </a:moveTo>
                <a:lnTo>
                  <a:pt x="7764348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7708590" y="3411806"/>
            <a:ext cx="342265" cy="342265"/>
          </a:xfrm>
          <a:custGeom>
            <a:avLst/>
            <a:gdLst/>
            <a:ahLst/>
            <a:cxnLst/>
            <a:rect l="l" t="t" r="r" b="b"/>
            <a:pathLst>
              <a:path w="342265" h="342264">
                <a:moveTo>
                  <a:pt x="170903" y="0"/>
                </a:moveTo>
                <a:lnTo>
                  <a:pt x="125471" y="6104"/>
                </a:lnTo>
                <a:lnTo>
                  <a:pt x="84645" y="23334"/>
                </a:lnTo>
                <a:lnTo>
                  <a:pt x="50057" y="50058"/>
                </a:lnTo>
                <a:lnTo>
                  <a:pt x="23333" y="84649"/>
                </a:lnTo>
                <a:lnTo>
                  <a:pt x="6104" y="125478"/>
                </a:lnTo>
                <a:lnTo>
                  <a:pt x="0" y="170916"/>
                </a:lnTo>
                <a:lnTo>
                  <a:pt x="6104" y="216349"/>
                </a:lnTo>
                <a:lnTo>
                  <a:pt x="23333" y="257174"/>
                </a:lnTo>
                <a:lnTo>
                  <a:pt x="50057" y="291763"/>
                </a:lnTo>
                <a:lnTo>
                  <a:pt x="84645" y="318486"/>
                </a:lnTo>
                <a:lnTo>
                  <a:pt x="125471" y="335715"/>
                </a:lnTo>
                <a:lnTo>
                  <a:pt x="170903" y="341820"/>
                </a:lnTo>
                <a:lnTo>
                  <a:pt x="216337" y="335715"/>
                </a:lnTo>
                <a:lnTo>
                  <a:pt x="257165" y="318486"/>
                </a:lnTo>
                <a:lnTo>
                  <a:pt x="291757" y="291763"/>
                </a:lnTo>
                <a:lnTo>
                  <a:pt x="318483" y="257174"/>
                </a:lnTo>
                <a:lnTo>
                  <a:pt x="335714" y="216349"/>
                </a:lnTo>
                <a:lnTo>
                  <a:pt x="341820" y="170916"/>
                </a:lnTo>
                <a:lnTo>
                  <a:pt x="335714" y="125478"/>
                </a:lnTo>
                <a:lnTo>
                  <a:pt x="318483" y="84649"/>
                </a:lnTo>
                <a:lnTo>
                  <a:pt x="291757" y="50058"/>
                </a:lnTo>
                <a:lnTo>
                  <a:pt x="257165" y="23334"/>
                </a:lnTo>
                <a:lnTo>
                  <a:pt x="216337" y="6104"/>
                </a:lnTo>
                <a:lnTo>
                  <a:pt x="170903" y="0"/>
                </a:lnTo>
                <a:close/>
              </a:path>
            </a:pathLst>
          </a:custGeom>
          <a:solidFill>
            <a:srgbClr val="D9534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500" b="0" i="0">
                <a:solidFill>
                  <a:srgbClr val="052269"/>
                </a:solidFill>
                <a:latin typeface="Kepler Std Scn Disp"/>
                <a:cs typeface="Kepler Std Scn Disp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91440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9418320" y="2366010"/>
            <a:ext cx="7955280" cy="67894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 showMasterSp="0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solidFill>
            <a:srgbClr val="05226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464380" y="911161"/>
            <a:ext cx="17359630" cy="0"/>
          </a:xfrm>
          <a:custGeom>
            <a:avLst/>
            <a:gdLst/>
            <a:ahLst/>
            <a:cxnLst/>
            <a:rect l="l" t="t" r="r" b="b"/>
            <a:pathLst>
              <a:path w="17359630" h="0">
                <a:moveTo>
                  <a:pt x="0" y="0"/>
                </a:moveTo>
                <a:lnTo>
                  <a:pt x="17359236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7500" b="0" i="0">
                <a:solidFill>
                  <a:srgbClr val="052269"/>
                </a:solidFill>
                <a:latin typeface="Kepler Std Scn Disp"/>
                <a:cs typeface="Kepler Std Scn Disp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solidFill>
            <a:srgbClr val="DAE0F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907802" y="1398896"/>
            <a:ext cx="9665335" cy="13055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7500" b="0" i="0">
                <a:solidFill>
                  <a:srgbClr val="052269"/>
                </a:solidFill>
                <a:latin typeface="Kepler Std Scn Disp"/>
                <a:cs typeface="Kepler Std Scn Disp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907802" y="3484908"/>
            <a:ext cx="7717155" cy="588962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50" b="0" i="0">
                <a:solidFill>
                  <a:srgbClr val="052269"/>
                </a:solidFill>
                <a:latin typeface="Acumin Pro"/>
                <a:cs typeface="Acumin Pro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6217920" y="9566910"/>
            <a:ext cx="585216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914400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13167361" y="9566910"/>
            <a:ext cx="4206240" cy="514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g"/><Relationship Id="rId3" Type="http://schemas.openxmlformats.org/officeDocument/2006/relationships/image" Target="../media/image3.png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jpg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3" Type="http://schemas.openxmlformats.org/officeDocument/2006/relationships/image" Target="../media/image8.png"/><Relationship Id="rId4" Type="http://schemas.openxmlformats.org/officeDocument/2006/relationships/image" Target="../media/image9.png"/><Relationship Id="rId5" Type="http://schemas.openxmlformats.org/officeDocument/2006/relationships/image" Target="../media/image10.png"/><Relationship Id="rId6" Type="http://schemas.openxmlformats.org/officeDocument/2006/relationships/image" Target="../media/image3.png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jpg"/></Relationships>
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Relationship Id="rId3" Type="http://schemas.openxmlformats.org/officeDocument/2006/relationships/image" Target="../media/image13.png"/><Relationship Id="rId4" Type="http://schemas.openxmlformats.org/officeDocument/2006/relationships/image" Target="../media/image14.png"/><Relationship Id="rId5" Type="http://schemas.openxmlformats.org/officeDocument/2006/relationships/image" Target="../media/image15.png"/><Relationship Id="rId6" Type="http://schemas.openxmlformats.org/officeDocument/2006/relationships/image" Target="../media/image16.png"/><Relationship Id="rId7" Type="http://schemas.openxmlformats.org/officeDocument/2006/relationships/image" Target="../media/image17.png"/></Relationships>
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image" Target="../media/image18.png"/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5" Type="http://schemas.openxmlformats.org/officeDocument/2006/relationships/image" Target="../media/image21.png"/><Relationship Id="rId6" Type="http://schemas.openxmlformats.org/officeDocument/2006/relationships/image" Target="../media/image22.png"/><Relationship Id="rId7" Type="http://schemas.openxmlformats.org/officeDocument/2006/relationships/image" Target="../media/image23.png"/><Relationship Id="rId8" Type="http://schemas.openxmlformats.org/officeDocument/2006/relationships/image" Target="../media/image24.png"/><Relationship Id="rId9" Type="http://schemas.openxmlformats.org/officeDocument/2006/relationships/image" Target="../media/image25.png"/></Relationships>
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g"/></Relationships>
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g"/></Relationships>
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jpg"/><Relationship Id="rId3" Type="http://schemas.openxmlformats.org/officeDocument/2006/relationships/image" Target="../media/image29.jpg"/><Relationship Id="rId4" Type="http://schemas.openxmlformats.org/officeDocument/2006/relationships/image" Target="../media/image30.jpg"/></Relationships>

</file>

<file path=ppt/slides/_rels/slide1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/Relationships>

</file>

<file path=ppt/slides/_rels/slide1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jp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7811" y="383112"/>
            <a:ext cx="128968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10" b="1">
                <a:solidFill>
                  <a:srgbClr val="FFFFFF"/>
                </a:solidFill>
                <a:latin typeface="Acumin Pro"/>
                <a:cs typeface="Acumin Pro"/>
              </a:rPr>
              <a:t>28/09/2026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6056447" y="383112"/>
            <a:ext cx="133477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b="1">
                <a:solidFill>
                  <a:srgbClr val="FFFFFF"/>
                </a:solidFill>
                <a:latin typeface="Acumin Pro"/>
                <a:cs typeface="Acumin Pro"/>
              </a:rPr>
              <a:t>Helen</a:t>
            </a:r>
            <a:r>
              <a:rPr dirty="0" sz="1800" spc="-30" b="1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1800" spc="-20" b="1">
                <a:solidFill>
                  <a:srgbClr val="FFFFFF"/>
                </a:solidFill>
                <a:latin typeface="Acumin Pro"/>
                <a:cs typeface="Acumin Pro"/>
              </a:rPr>
              <a:t>Evans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ctrTitle"/>
          </p:nvPr>
        </p:nvSpPr>
        <p:spPr>
          <a:prstGeom prst="rect"/>
        </p:spPr>
        <p:txBody>
          <a:bodyPr wrap="square" lIns="0" tIns="292100" rIns="0" bIns="0" rtlCol="0" vert="horz">
            <a:spAutoFit/>
          </a:bodyPr>
          <a:lstStyle/>
          <a:p>
            <a:pPr marL="12700" marR="5080">
              <a:lnSpc>
                <a:spcPts val="11000"/>
              </a:lnSpc>
              <a:spcBef>
                <a:spcPts val="2300"/>
              </a:spcBef>
            </a:pPr>
            <a:r>
              <a:rPr dirty="0" sz="11000" spc="95">
                <a:solidFill>
                  <a:srgbClr val="FFFFFF"/>
                </a:solidFill>
                <a:latin typeface="Kepler Std Scn Disp"/>
                <a:cs typeface="Kepler Std Scn Disp"/>
              </a:rPr>
              <a:t>Understanding</a:t>
            </a:r>
            <a:r>
              <a:rPr dirty="0" sz="11000" spc="175">
                <a:solidFill>
                  <a:srgbClr val="FFFFFF"/>
                </a:solidFill>
                <a:latin typeface="Kepler Std Scn Disp"/>
                <a:cs typeface="Kepler Std Scn Disp"/>
              </a:rPr>
              <a:t> </a:t>
            </a:r>
            <a:r>
              <a:rPr dirty="0" sz="11000" spc="60">
                <a:solidFill>
                  <a:srgbClr val="FFFFFF"/>
                </a:solidFill>
                <a:latin typeface="Kepler Std Scn Disp"/>
                <a:cs typeface="Kepler Std Scn Disp"/>
              </a:rPr>
              <a:t>Self</a:t>
            </a:r>
            <a:r>
              <a:rPr dirty="0" sz="11000" spc="180">
                <a:solidFill>
                  <a:srgbClr val="FFFFFF"/>
                </a:solidFill>
                <a:latin typeface="Kepler Std Scn Disp"/>
                <a:cs typeface="Kepler Std Scn Disp"/>
              </a:rPr>
              <a:t> </a:t>
            </a:r>
            <a:r>
              <a:rPr dirty="0" sz="11000" spc="55">
                <a:solidFill>
                  <a:srgbClr val="FFFFFF"/>
                </a:solidFill>
                <a:latin typeface="Kepler Std Scn Disp"/>
                <a:cs typeface="Kepler Std Scn Disp"/>
              </a:rPr>
              <a:t>and </a:t>
            </a:r>
            <a:r>
              <a:rPr dirty="0" sz="11000" spc="-640">
                <a:solidFill>
                  <a:srgbClr val="FFFFFF"/>
                </a:solidFill>
                <a:latin typeface="Kepler Std Scn Disp"/>
                <a:cs typeface="Kepler Std Scn Disp"/>
              </a:rPr>
              <a:t>V</a:t>
            </a:r>
            <a:r>
              <a:rPr dirty="0" sz="11000" spc="130">
                <a:solidFill>
                  <a:srgbClr val="FFFFFF"/>
                </a:solidFill>
                <a:latin typeface="Kepler Std Scn Disp"/>
                <a:cs typeface="Kepler Std Scn Disp"/>
              </a:rPr>
              <a:t>a</a:t>
            </a:r>
            <a:r>
              <a:rPr dirty="0" sz="11000" spc="65">
                <a:solidFill>
                  <a:srgbClr val="FFFFFF"/>
                </a:solidFill>
                <a:latin typeface="Kepler Std Scn Disp"/>
                <a:cs typeface="Kepler Std Scn Disp"/>
              </a:rPr>
              <a:t>l</a:t>
            </a:r>
            <a:r>
              <a:rPr dirty="0" sz="11000" spc="175">
                <a:solidFill>
                  <a:srgbClr val="FFFFFF"/>
                </a:solidFill>
                <a:latin typeface="Kepler Std Scn Disp"/>
                <a:cs typeface="Kepler Std Scn Disp"/>
              </a:rPr>
              <a:t>u</a:t>
            </a:r>
            <a:r>
              <a:rPr dirty="0" sz="11000" spc="220">
                <a:solidFill>
                  <a:srgbClr val="FFFFFF"/>
                </a:solidFill>
                <a:latin typeface="Kepler Std Scn Disp"/>
                <a:cs typeface="Kepler Std Scn Disp"/>
              </a:rPr>
              <a:t>e</a:t>
            </a:r>
            <a:r>
              <a:rPr dirty="0" sz="11000" spc="-10">
                <a:solidFill>
                  <a:srgbClr val="FFFFFF"/>
                </a:solidFill>
                <a:latin typeface="Kepler Std Scn Disp"/>
                <a:cs typeface="Kepler Std Scn Disp"/>
              </a:rPr>
              <a:t>s</a:t>
            </a:r>
            <a:endParaRPr sz="11000">
              <a:latin typeface="Kepler Std Scn Disp"/>
              <a:cs typeface="Kepler Std Scn Disp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ubTitle" idx="4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5200">
                <a:solidFill>
                  <a:srgbClr val="FFFFFF"/>
                </a:solidFill>
                <a:latin typeface="Acumin Pro"/>
                <a:cs typeface="Acumin Pro"/>
              </a:rPr>
              <a:t>Module</a:t>
            </a:r>
            <a:r>
              <a:rPr dirty="0" sz="5200" spc="-215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5200">
                <a:solidFill>
                  <a:srgbClr val="FFFFFF"/>
                </a:solidFill>
                <a:latin typeface="Acumin Pro"/>
                <a:cs typeface="Acumin Pro"/>
              </a:rPr>
              <a:t>introduction</a:t>
            </a:r>
            <a:r>
              <a:rPr dirty="0" sz="5200" spc="-210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5200" spc="-25">
                <a:solidFill>
                  <a:srgbClr val="FFFFFF"/>
                </a:solidFill>
                <a:latin typeface="Acumin Pro"/>
                <a:cs typeface="Acumin Pro"/>
              </a:rPr>
              <a:t>for </a:t>
            </a:r>
            <a:r>
              <a:rPr dirty="0" sz="5200" spc="-10">
                <a:solidFill>
                  <a:srgbClr val="FFFFFF"/>
                </a:solidFill>
                <a:latin typeface="Acumin Pro"/>
                <a:cs typeface="Acumin Pro"/>
              </a:rPr>
              <a:t>BMSE4016D</a:t>
            </a:r>
            <a:endParaRPr sz="5200">
              <a:latin typeface="Acumin Pro"/>
              <a:cs typeface="Acumin Pro"/>
            </a:endParaRPr>
          </a:p>
        </p:txBody>
      </p:sp>
      <p:pic>
        <p:nvPicPr>
          <p:cNvPr id="6" name="object 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601700" y="8039100"/>
            <a:ext cx="2571750" cy="1447787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solidFill>
            <a:srgbClr val="406EC9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302999" y="1981196"/>
            <a:ext cx="342265" cy="6320155"/>
            <a:chOff x="302999" y="1981196"/>
            <a:chExt cx="342265" cy="6320155"/>
          </a:xfrm>
        </p:grpSpPr>
        <p:sp>
          <p:nvSpPr>
            <p:cNvPr id="4" name="object 4"/>
            <p:cNvSpPr/>
            <p:nvPr/>
          </p:nvSpPr>
          <p:spPr>
            <a:xfrm>
              <a:off x="473908" y="1981196"/>
              <a:ext cx="0" cy="6320155"/>
            </a:xfrm>
            <a:custGeom>
              <a:avLst/>
              <a:gdLst/>
              <a:ahLst/>
              <a:cxnLst/>
              <a:rect l="l" t="t" r="r" b="b"/>
              <a:pathLst>
                <a:path w="0" h="6320155">
                  <a:moveTo>
                    <a:pt x="0" y="6319761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302999" y="4972585"/>
              <a:ext cx="342265" cy="342265"/>
            </a:xfrm>
            <a:custGeom>
              <a:avLst/>
              <a:gdLst/>
              <a:ahLst/>
              <a:cxnLst/>
              <a:rect l="l" t="t" r="r" b="b"/>
              <a:pathLst>
                <a:path w="342265" h="342264">
                  <a:moveTo>
                    <a:pt x="170916" y="0"/>
                  </a:moveTo>
                  <a:lnTo>
                    <a:pt x="125478" y="6105"/>
                  </a:lnTo>
                  <a:lnTo>
                    <a:pt x="84649" y="23336"/>
                  </a:lnTo>
                  <a:lnTo>
                    <a:pt x="50058" y="50063"/>
                  </a:lnTo>
                  <a:lnTo>
                    <a:pt x="23334" y="84655"/>
                  </a:lnTo>
                  <a:lnTo>
                    <a:pt x="6104" y="125483"/>
                  </a:lnTo>
                  <a:lnTo>
                    <a:pt x="0" y="170916"/>
                  </a:lnTo>
                  <a:lnTo>
                    <a:pt x="6104" y="216349"/>
                  </a:lnTo>
                  <a:lnTo>
                    <a:pt x="23334" y="257174"/>
                  </a:lnTo>
                  <a:lnTo>
                    <a:pt x="50058" y="291763"/>
                  </a:lnTo>
                  <a:lnTo>
                    <a:pt x="84649" y="318486"/>
                  </a:lnTo>
                  <a:lnTo>
                    <a:pt x="125478" y="335715"/>
                  </a:lnTo>
                  <a:lnTo>
                    <a:pt x="170916" y="341820"/>
                  </a:lnTo>
                  <a:lnTo>
                    <a:pt x="216349" y="335715"/>
                  </a:lnTo>
                  <a:lnTo>
                    <a:pt x="257174" y="318486"/>
                  </a:lnTo>
                  <a:lnTo>
                    <a:pt x="291763" y="291763"/>
                  </a:lnTo>
                  <a:lnTo>
                    <a:pt x="318486" y="257174"/>
                  </a:lnTo>
                  <a:lnTo>
                    <a:pt x="335715" y="216349"/>
                  </a:lnTo>
                  <a:lnTo>
                    <a:pt x="341820" y="170916"/>
                  </a:lnTo>
                  <a:lnTo>
                    <a:pt x="335715" y="125483"/>
                  </a:lnTo>
                  <a:lnTo>
                    <a:pt x="318486" y="84655"/>
                  </a:lnTo>
                  <a:lnTo>
                    <a:pt x="291763" y="50063"/>
                  </a:lnTo>
                  <a:lnTo>
                    <a:pt x="257174" y="23336"/>
                  </a:lnTo>
                  <a:lnTo>
                    <a:pt x="216349" y="6105"/>
                  </a:lnTo>
                  <a:lnTo>
                    <a:pt x="170916" y="0"/>
                  </a:lnTo>
                  <a:close/>
                </a:path>
              </a:pathLst>
            </a:custGeom>
            <a:solidFill>
              <a:srgbClr val="052269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17102920" y="383112"/>
            <a:ext cx="28956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FFFFFF"/>
                </a:solidFill>
                <a:latin typeface="Acumin Pro"/>
                <a:cs typeface="Acumin Pro"/>
              </a:rPr>
              <a:t>02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7" name="object 7" descr="$PPTXTitle"/>
          <p:cNvSpPr txBox="1">
            <a:spLocks noGrp="1"/>
          </p:cNvSpPr>
          <p:nvPr>
            <p:ph type="title"/>
          </p:nvPr>
        </p:nvSpPr>
        <p:spPr>
          <a:xfrm>
            <a:off x="3093803" y="2326877"/>
            <a:ext cx="11390630" cy="81788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5200">
                <a:solidFill>
                  <a:srgbClr val="FFFFFF"/>
                </a:solidFill>
                <a:latin typeface="Acumin Pro"/>
                <a:cs typeface="Acumin Pro"/>
              </a:rPr>
              <a:t>1.</a:t>
            </a:r>
            <a:r>
              <a:rPr dirty="0" sz="5200" spc="1120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5200">
                <a:solidFill>
                  <a:srgbClr val="FFFFFF"/>
                </a:solidFill>
                <a:latin typeface="Acumin Pro"/>
                <a:cs typeface="Acumin Pro"/>
              </a:rPr>
              <a:t>Module</a:t>
            </a:r>
            <a:r>
              <a:rPr dirty="0" sz="5200" spc="-75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5200" spc="-10">
                <a:solidFill>
                  <a:srgbClr val="FFFFFF"/>
                </a:solidFill>
                <a:latin typeface="Acumin Pro"/>
                <a:cs typeface="Acumin Pro"/>
              </a:rPr>
              <a:t>Introduction</a:t>
            </a:r>
            <a:r>
              <a:rPr dirty="0" sz="5200" spc="-75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5200">
                <a:solidFill>
                  <a:srgbClr val="FFFFFF"/>
                </a:solidFill>
                <a:latin typeface="Acumin Pro"/>
                <a:cs typeface="Acumin Pro"/>
              </a:rPr>
              <a:t>and</a:t>
            </a:r>
            <a:r>
              <a:rPr dirty="0" sz="5200" spc="-75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5200" spc="-10">
                <a:solidFill>
                  <a:srgbClr val="FFFFFF"/>
                </a:solidFill>
                <a:latin typeface="Acumin Pro"/>
                <a:cs typeface="Acumin Pro"/>
              </a:rPr>
              <a:t>Importance</a:t>
            </a:r>
            <a:endParaRPr sz="5200">
              <a:latin typeface="Acumin Pro"/>
              <a:cs typeface="Acumin Pro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970969" y="3119357"/>
            <a:ext cx="12807950" cy="2783840"/>
          </a:xfrm>
          <a:prstGeom prst="rect">
            <a:avLst/>
          </a:prstGeom>
        </p:spPr>
        <p:txBody>
          <a:bodyPr wrap="square" lIns="0" tIns="139065" rIns="0" bIns="0" rtlCol="0" vert="horz">
            <a:spAutoFit/>
          </a:bodyPr>
          <a:lstStyle/>
          <a:p>
            <a:pPr marL="838835" indent="-809625">
              <a:lnSpc>
                <a:spcPct val="100000"/>
              </a:lnSpc>
              <a:spcBef>
                <a:spcPts val="1095"/>
              </a:spcBef>
              <a:buFont typeface="Acumin Pro"/>
              <a:buAutoNum type="arabicPeriod" startAt="2"/>
              <a:tabLst>
                <a:tab pos="838835" algn="l"/>
              </a:tabLst>
            </a:pPr>
            <a:r>
              <a:rPr dirty="0" sz="5200">
                <a:solidFill>
                  <a:srgbClr val="FFFFFF"/>
                </a:solidFill>
                <a:latin typeface="Acumin Pro"/>
                <a:cs typeface="Acumin Pro"/>
              </a:rPr>
              <a:t>Exploring</a:t>
            </a:r>
            <a:r>
              <a:rPr dirty="0" sz="5200" spc="-35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5200">
                <a:solidFill>
                  <a:srgbClr val="FFFFFF"/>
                </a:solidFill>
                <a:latin typeface="Acumin Pro"/>
                <a:cs typeface="Acumin Pro"/>
              </a:rPr>
              <a:t>Content</a:t>
            </a:r>
            <a:r>
              <a:rPr dirty="0" sz="5200" spc="-30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5200">
                <a:solidFill>
                  <a:srgbClr val="FFFFFF"/>
                </a:solidFill>
                <a:latin typeface="Acumin Pro"/>
                <a:cs typeface="Acumin Pro"/>
              </a:rPr>
              <a:t>and</a:t>
            </a:r>
            <a:r>
              <a:rPr dirty="0" sz="5200" spc="-30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5200">
                <a:solidFill>
                  <a:srgbClr val="FFFFFF"/>
                </a:solidFill>
                <a:latin typeface="Acumin Pro"/>
                <a:cs typeface="Acumin Pro"/>
              </a:rPr>
              <a:t>Learning</a:t>
            </a:r>
            <a:r>
              <a:rPr dirty="0" sz="5200" spc="-30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5200" spc="-10">
                <a:solidFill>
                  <a:srgbClr val="FFFFFF"/>
                </a:solidFill>
                <a:latin typeface="Acumin Pro"/>
                <a:cs typeface="Acumin Pro"/>
              </a:rPr>
              <a:t>Methods</a:t>
            </a:r>
            <a:endParaRPr sz="5200">
              <a:latin typeface="Acumin Pro"/>
              <a:cs typeface="Acumin Pro"/>
            </a:endParaRPr>
          </a:p>
          <a:p>
            <a:pPr marL="838835" indent="-826135">
              <a:lnSpc>
                <a:spcPct val="100000"/>
              </a:lnSpc>
              <a:spcBef>
                <a:spcPts val="1000"/>
              </a:spcBef>
              <a:buFont typeface="Acumin Pro"/>
              <a:buAutoNum type="arabicPeriod" startAt="2"/>
              <a:tabLst>
                <a:tab pos="838835" algn="l"/>
              </a:tabLst>
            </a:pPr>
            <a:r>
              <a:rPr dirty="0" sz="5200">
                <a:solidFill>
                  <a:srgbClr val="FFFFFF"/>
                </a:solidFill>
                <a:latin typeface="Acumin Pro"/>
                <a:cs typeface="Acumin Pro"/>
              </a:rPr>
              <a:t>Outcomes</a:t>
            </a:r>
            <a:r>
              <a:rPr dirty="0" sz="5200" spc="-60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5200">
                <a:solidFill>
                  <a:srgbClr val="FFFFFF"/>
                </a:solidFill>
                <a:latin typeface="Acumin Pro"/>
                <a:cs typeface="Acumin Pro"/>
              </a:rPr>
              <a:t>and</a:t>
            </a:r>
            <a:r>
              <a:rPr dirty="0" sz="5200" spc="-60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5200" spc="-10">
                <a:solidFill>
                  <a:srgbClr val="FFFFFF"/>
                </a:solidFill>
                <a:latin typeface="Acumin Pro"/>
                <a:cs typeface="Acumin Pro"/>
              </a:rPr>
              <a:t>Assessments</a:t>
            </a:r>
            <a:endParaRPr sz="5200">
              <a:latin typeface="Acumin Pro"/>
              <a:cs typeface="Acumin Pro"/>
            </a:endParaRPr>
          </a:p>
          <a:p>
            <a:pPr marL="838200" indent="-818515">
              <a:lnSpc>
                <a:spcPct val="100000"/>
              </a:lnSpc>
              <a:spcBef>
                <a:spcPts val="1000"/>
              </a:spcBef>
              <a:buFont typeface="Acumin Pro"/>
              <a:buAutoNum type="arabicPeriod" startAt="2"/>
              <a:tabLst>
                <a:tab pos="838200" algn="l"/>
              </a:tabLst>
            </a:pPr>
            <a:r>
              <a:rPr dirty="0" sz="5200">
                <a:solidFill>
                  <a:srgbClr val="FFFFFF"/>
                </a:solidFill>
                <a:latin typeface="Acumin Pro"/>
                <a:cs typeface="Acumin Pro"/>
              </a:rPr>
              <a:t>Conclusion</a:t>
            </a:r>
            <a:r>
              <a:rPr dirty="0" sz="5200" spc="-35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5200">
                <a:solidFill>
                  <a:srgbClr val="FFFFFF"/>
                </a:solidFill>
                <a:latin typeface="Acumin Pro"/>
                <a:cs typeface="Acumin Pro"/>
              </a:rPr>
              <a:t>and</a:t>
            </a:r>
            <a:r>
              <a:rPr dirty="0" sz="5200" spc="-30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5200">
                <a:solidFill>
                  <a:srgbClr val="FFFFFF"/>
                </a:solidFill>
                <a:latin typeface="Acumin Pro"/>
                <a:cs typeface="Acumin Pro"/>
              </a:rPr>
              <a:t>Next</a:t>
            </a:r>
            <a:r>
              <a:rPr dirty="0" sz="5200" spc="-30">
                <a:solidFill>
                  <a:srgbClr val="FFFFFF"/>
                </a:solidFill>
                <a:latin typeface="Acumin Pro"/>
                <a:cs typeface="Acumin Pro"/>
              </a:rPr>
              <a:t> </a:t>
            </a:r>
            <a:r>
              <a:rPr dirty="0" sz="5200" spc="-10">
                <a:solidFill>
                  <a:srgbClr val="FFFFFF"/>
                </a:solidFill>
                <a:latin typeface="Acumin Pro"/>
                <a:cs typeface="Acumin Pro"/>
              </a:rPr>
              <a:t>Steps</a:t>
            </a:r>
            <a:endParaRPr sz="5200">
              <a:latin typeface="Acumin Pro"/>
              <a:cs typeface="Acumin Pr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93474" y="4972050"/>
            <a:ext cx="342265" cy="342265"/>
          </a:xfrm>
          <a:custGeom>
            <a:avLst/>
            <a:gdLst/>
            <a:ahLst/>
            <a:cxnLst/>
            <a:rect l="l" t="t" r="r" b="b"/>
            <a:pathLst>
              <a:path w="342265" h="342264">
                <a:moveTo>
                  <a:pt x="170916" y="0"/>
                </a:moveTo>
                <a:lnTo>
                  <a:pt x="125478" y="6105"/>
                </a:lnTo>
                <a:lnTo>
                  <a:pt x="84649" y="23336"/>
                </a:lnTo>
                <a:lnTo>
                  <a:pt x="50058" y="50063"/>
                </a:lnTo>
                <a:lnTo>
                  <a:pt x="23334" y="84655"/>
                </a:lnTo>
                <a:lnTo>
                  <a:pt x="6104" y="125483"/>
                </a:lnTo>
                <a:lnTo>
                  <a:pt x="0" y="170916"/>
                </a:lnTo>
                <a:lnTo>
                  <a:pt x="6104" y="216349"/>
                </a:lnTo>
                <a:lnTo>
                  <a:pt x="23334" y="257174"/>
                </a:lnTo>
                <a:lnTo>
                  <a:pt x="50058" y="291763"/>
                </a:lnTo>
                <a:lnTo>
                  <a:pt x="84649" y="318486"/>
                </a:lnTo>
                <a:lnTo>
                  <a:pt x="125478" y="335715"/>
                </a:lnTo>
                <a:lnTo>
                  <a:pt x="170916" y="341820"/>
                </a:lnTo>
                <a:lnTo>
                  <a:pt x="216349" y="335715"/>
                </a:lnTo>
                <a:lnTo>
                  <a:pt x="257174" y="318486"/>
                </a:lnTo>
                <a:lnTo>
                  <a:pt x="291763" y="291763"/>
                </a:lnTo>
                <a:lnTo>
                  <a:pt x="318486" y="257174"/>
                </a:lnTo>
                <a:lnTo>
                  <a:pt x="335715" y="216349"/>
                </a:lnTo>
                <a:lnTo>
                  <a:pt x="341820" y="170916"/>
                </a:lnTo>
                <a:lnTo>
                  <a:pt x="335715" y="125483"/>
                </a:lnTo>
                <a:lnTo>
                  <a:pt x="318486" y="84655"/>
                </a:lnTo>
                <a:lnTo>
                  <a:pt x="291763" y="50063"/>
                </a:lnTo>
                <a:lnTo>
                  <a:pt x="257174" y="23336"/>
                </a:lnTo>
                <a:lnTo>
                  <a:pt x="216349" y="6105"/>
                </a:lnTo>
                <a:lnTo>
                  <a:pt x="170916" y="0"/>
                </a:lnTo>
                <a:close/>
              </a:path>
            </a:pathLst>
          </a:custGeom>
          <a:solidFill>
            <a:srgbClr val="FD605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101323" y="383112"/>
            <a:ext cx="29146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FFFFFF"/>
                </a:solidFill>
                <a:latin typeface="Acumin Pro"/>
                <a:cs typeface="Acumin Pro"/>
              </a:rPr>
              <a:t>03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907802" y="4098537"/>
            <a:ext cx="10782300" cy="3098800"/>
          </a:xfrm>
          <a:prstGeom prst="rect"/>
        </p:spPr>
        <p:txBody>
          <a:bodyPr wrap="square" lIns="0" tIns="292100" rIns="0" bIns="0" rtlCol="0" vert="horz">
            <a:spAutoFit/>
          </a:bodyPr>
          <a:lstStyle/>
          <a:p>
            <a:pPr marL="12700" marR="5080">
              <a:lnSpc>
                <a:spcPts val="11000"/>
              </a:lnSpc>
              <a:spcBef>
                <a:spcPts val="2300"/>
              </a:spcBef>
            </a:pPr>
            <a:r>
              <a:rPr dirty="0" sz="11000">
                <a:solidFill>
                  <a:srgbClr val="FFFFFF"/>
                </a:solidFill>
                <a:latin typeface="Kepler Std Scn Disp"/>
                <a:cs typeface="Kepler Std Scn Disp"/>
              </a:rPr>
              <a:t>Module</a:t>
            </a:r>
            <a:r>
              <a:rPr dirty="0" sz="11000" spc="470">
                <a:solidFill>
                  <a:srgbClr val="FFFFFF"/>
                </a:solidFill>
                <a:latin typeface="Kepler Std Scn Disp"/>
                <a:cs typeface="Kepler Std Scn Disp"/>
              </a:rPr>
              <a:t> </a:t>
            </a:r>
            <a:r>
              <a:rPr dirty="0" sz="11000" spc="80">
                <a:solidFill>
                  <a:srgbClr val="FFFFFF"/>
                </a:solidFill>
                <a:latin typeface="Kepler Std Scn Disp"/>
                <a:cs typeface="Kepler Std Scn Disp"/>
              </a:rPr>
              <a:t>Introduction and</a:t>
            </a:r>
            <a:r>
              <a:rPr dirty="0" sz="11000" spc="180">
                <a:solidFill>
                  <a:srgbClr val="FFFFFF"/>
                </a:solidFill>
                <a:latin typeface="Kepler Std Scn Disp"/>
                <a:cs typeface="Kepler Std Scn Disp"/>
              </a:rPr>
              <a:t> </a:t>
            </a:r>
            <a:r>
              <a:rPr dirty="0" sz="11000" spc="95">
                <a:solidFill>
                  <a:srgbClr val="FFFFFF"/>
                </a:solidFill>
                <a:latin typeface="Kepler Std Scn Disp"/>
                <a:cs typeface="Kepler Std Scn Disp"/>
              </a:rPr>
              <a:t>Importance</a:t>
            </a:r>
            <a:endParaRPr sz="11000">
              <a:latin typeface="Kepler Std Scn Disp"/>
              <a:cs typeface="Kepler Std Scn Disp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09670" y="2972765"/>
            <a:ext cx="7768615" cy="5179474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464380" y="911161"/>
            <a:ext cx="17359630" cy="0"/>
          </a:xfrm>
          <a:custGeom>
            <a:avLst/>
            <a:gdLst/>
            <a:ahLst/>
            <a:cxnLst/>
            <a:rect l="l" t="t" r="r" b="b"/>
            <a:pathLst>
              <a:path w="17359630" h="0">
                <a:moveTo>
                  <a:pt x="0" y="0"/>
                </a:moveTo>
                <a:lnTo>
                  <a:pt x="17359236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8973092" y="1608654"/>
            <a:ext cx="342265" cy="7769225"/>
            <a:chOff x="8973092" y="1608654"/>
            <a:chExt cx="342265" cy="7769225"/>
          </a:xfrm>
        </p:grpSpPr>
        <p:sp>
          <p:nvSpPr>
            <p:cNvPr id="5" name="object 5"/>
            <p:cNvSpPr/>
            <p:nvPr/>
          </p:nvSpPr>
          <p:spPr>
            <a:xfrm>
              <a:off x="9144000" y="1608654"/>
              <a:ext cx="0" cy="7769225"/>
            </a:xfrm>
            <a:custGeom>
              <a:avLst/>
              <a:gdLst/>
              <a:ahLst/>
              <a:cxnLst/>
              <a:rect l="l" t="t" r="r" b="b"/>
              <a:pathLst>
                <a:path w="0" h="7769225">
                  <a:moveTo>
                    <a:pt x="0" y="776862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5226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973092" y="2041376"/>
              <a:ext cx="342265" cy="342265"/>
            </a:xfrm>
            <a:custGeom>
              <a:avLst/>
              <a:gdLst/>
              <a:ahLst/>
              <a:cxnLst/>
              <a:rect l="l" t="t" r="r" b="b"/>
              <a:pathLst>
                <a:path w="342265" h="342264">
                  <a:moveTo>
                    <a:pt x="170916" y="0"/>
                  </a:moveTo>
                  <a:lnTo>
                    <a:pt x="125478" y="6105"/>
                  </a:lnTo>
                  <a:lnTo>
                    <a:pt x="84649" y="23336"/>
                  </a:lnTo>
                  <a:lnTo>
                    <a:pt x="50058" y="50063"/>
                  </a:lnTo>
                  <a:lnTo>
                    <a:pt x="23334" y="84655"/>
                  </a:lnTo>
                  <a:lnTo>
                    <a:pt x="6104" y="125483"/>
                  </a:lnTo>
                  <a:lnTo>
                    <a:pt x="0" y="170916"/>
                  </a:lnTo>
                  <a:lnTo>
                    <a:pt x="6104" y="216349"/>
                  </a:lnTo>
                  <a:lnTo>
                    <a:pt x="23334" y="257174"/>
                  </a:lnTo>
                  <a:lnTo>
                    <a:pt x="50058" y="291763"/>
                  </a:lnTo>
                  <a:lnTo>
                    <a:pt x="84649" y="318486"/>
                  </a:lnTo>
                  <a:lnTo>
                    <a:pt x="125478" y="335715"/>
                  </a:lnTo>
                  <a:lnTo>
                    <a:pt x="170916" y="341820"/>
                  </a:lnTo>
                  <a:lnTo>
                    <a:pt x="216349" y="335715"/>
                  </a:lnTo>
                  <a:lnTo>
                    <a:pt x="257174" y="318486"/>
                  </a:lnTo>
                  <a:lnTo>
                    <a:pt x="291763" y="291763"/>
                  </a:lnTo>
                  <a:lnTo>
                    <a:pt x="318486" y="257174"/>
                  </a:lnTo>
                  <a:lnTo>
                    <a:pt x="335715" y="216349"/>
                  </a:lnTo>
                  <a:lnTo>
                    <a:pt x="341820" y="170916"/>
                  </a:lnTo>
                  <a:lnTo>
                    <a:pt x="335715" y="125483"/>
                  </a:lnTo>
                  <a:lnTo>
                    <a:pt x="318486" y="84655"/>
                  </a:lnTo>
                  <a:lnTo>
                    <a:pt x="291763" y="50063"/>
                  </a:lnTo>
                  <a:lnTo>
                    <a:pt x="257174" y="23336"/>
                  </a:lnTo>
                  <a:lnTo>
                    <a:pt x="216349" y="6105"/>
                  </a:lnTo>
                  <a:lnTo>
                    <a:pt x="170916" y="0"/>
                  </a:lnTo>
                  <a:close/>
                </a:path>
              </a:pathLst>
            </a:custGeom>
            <a:solidFill>
              <a:srgbClr val="D9534E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7096959" y="383112"/>
            <a:ext cx="29908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052269"/>
                </a:solidFill>
                <a:latin typeface="Acumin Pro"/>
                <a:cs typeface="Acumin Pro"/>
              </a:rPr>
              <a:t>04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7736" y="383112"/>
            <a:ext cx="3929379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Module</a:t>
            </a:r>
            <a:r>
              <a:rPr dirty="0" sz="1800" spc="-2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spc="-10" b="1">
                <a:solidFill>
                  <a:srgbClr val="052269"/>
                </a:solidFill>
                <a:latin typeface="Acumin Pro"/>
                <a:cs typeface="Acumin Pro"/>
              </a:rPr>
              <a:t>Introduction</a:t>
            </a:r>
            <a:r>
              <a:rPr dirty="0" sz="1800" spc="-1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800" spc="-1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spc="-10" b="1">
                <a:solidFill>
                  <a:srgbClr val="052269"/>
                </a:solidFill>
                <a:latin typeface="Acumin Pro"/>
                <a:cs typeface="Acumin Pro"/>
              </a:rPr>
              <a:t>Importance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8400">
                <a:latin typeface="Kepler Std Scn Disp"/>
                <a:cs typeface="Kepler Std Scn Disp"/>
              </a:rPr>
              <a:t>Module</a:t>
            </a:r>
            <a:r>
              <a:rPr dirty="0" sz="8400" spc="305">
                <a:latin typeface="Kepler Std Scn Disp"/>
                <a:cs typeface="Kepler Std Scn Disp"/>
              </a:rPr>
              <a:t> </a:t>
            </a:r>
            <a:r>
              <a:rPr dirty="0" sz="8400" spc="-565">
                <a:latin typeface="Kepler Std Scn Disp"/>
                <a:cs typeface="Kepler Std Scn Disp"/>
              </a:rPr>
              <a:t>W</a:t>
            </a:r>
            <a:r>
              <a:rPr dirty="0" sz="8400" spc="75">
                <a:latin typeface="Kepler Std Scn Disp"/>
                <a:cs typeface="Kepler Std Scn Disp"/>
              </a:rPr>
              <a:t>e</a:t>
            </a:r>
            <a:r>
              <a:rPr dirty="0" sz="8400" spc="90">
                <a:latin typeface="Kepler Std Scn Disp"/>
                <a:cs typeface="Kepler Std Scn Disp"/>
              </a:rPr>
              <a:t>l</a:t>
            </a:r>
            <a:r>
              <a:rPr dirty="0" sz="8400" spc="165">
                <a:latin typeface="Kepler Std Scn Disp"/>
                <a:cs typeface="Kepler Std Scn Disp"/>
              </a:rPr>
              <a:t>c</a:t>
            </a:r>
            <a:r>
              <a:rPr dirty="0" sz="8400" spc="50">
                <a:latin typeface="Kepler Std Scn Disp"/>
                <a:cs typeface="Kepler Std Scn Disp"/>
              </a:rPr>
              <a:t>o</a:t>
            </a:r>
            <a:r>
              <a:rPr dirty="0" sz="8400" spc="125">
                <a:latin typeface="Kepler Std Scn Disp"/>
                <a:cs typeface="Kepler Std Scn Disp"/>
              </a:rPr>
              <a:t>m</a:t>
            </a:r>
            <a:r>
              <a:rPr dirty="0" sz="8400" spc="-15">
                <a:latin typeface="Kepler Std Scn Disp"/>
                <a:cs typeface="Kepler Std Scn Disp"/>
              </a:rPr>
              <a:t>e</a:t>
            </a:r>
            <a:endParaRPr sz="8400">
              <a:latin typeface="Kepler Std Scn Disp"/>
              <a:cs typeface="Kepler Std Scn Disp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07802" y="3708323"/>
            <a:ext cx="7446645" cy="55092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Welcome</a:t>
            </a:r>
            <a:endParaRPr sz="3200">
              <a:latin typeface="Acumin Pro"/>
              <a:cs typeface="Acumin Pro"/>
            </a:endParaRPr>
          </a:p>
          <a:p>
            <a:pPr marL="228600" marR="5080" indent="-216535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  <a:tab pos="5480685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Hello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everyone,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Helen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Evans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Laura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James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	will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both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lead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this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module.</a:t>
            </a:r>
            <a:endParaRPr sz="2000">
              <a:latin typeface="Acumin Pro"/>
              <a:cs typeface="Acumin Pro"/>
            </a:endParaRPr>
          </a:p>
          <a:p>
            <a:pPr marL="228600" indent="-215900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Welcome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Understanding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Self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Values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(BMSE4016D).</a:t>
            </a:r>
            <a:endParaRPr sz="2000">
              <a:latin typeface="Acumin Pro"/>
              <a:cs typeface="Acumin Pro"/>
            </a:endParaRPr>
          </a:p>
          <a:p>
            <a:pPr>
              <a:lnSpc>
                <a:spcPct val="100000"/>
              </a:lnSpc>
              <a:spcBef>
                <a:spcPts val="840"/>
              </a:spcBef>
              <a:buClr>
                <a:srgbClr val="052269"/>
              </a:buClr>
              <a:buFont typeface="Times New Roman"/>
              <a:buChar char="•"/>
            </a:pPr>
            <a:endParaRPr sz="2000">
              <a:latin typeface="Acumin Pro"/>
              <a:cs typeface="Acumin Pro"/>
            </a:endParaRPr>
          </a:p>
          <a:p>
            <a:pPr marL="12700">
              <a:lnSpc>
                <a:spcPct val="100000"/>
              </a:lnSpc>
            </a:pP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Where</a:t>
            </a:r>
            <a:r>
              <a:rPr dirty="0" sz="3200" spc="-9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it</a:t>
            </a:r>
            <a:r>
              <a:rPr dirty="0" sz="3200" spc="-8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20">
                <a:solidFill>
                  <a:srgbClr val="052269"/>
                </a:solidFill>
                <a:latin typeface="Acumin Pro"/>
                <a:cs typeface="Acumin Pro"/>
              </a:rPr>
              <a:t>fits</a:t>
            </a:r>
            <a:endParaRPr sz="3200">
              <a:latin typeface="Acumin Pro"/>
              <a:cs typeface="Acumin Pro"/>
            </a:endParaRPr>
          </a:p>
          <a:p>
            <a:pPr marL="228600" indent="-215900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This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is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b="1">
                <a:solidFill>
                  <a:srgbClr val="052269"/>
                </a:solidFill>
                <a:latin typeface="Acumin Pro"/>
                <a:cs typeface="Acumin Pro"/>
              </a:rPr>
              <a:t>Level</a:t>
            </a:r>
            <a:r>
              <a:rPr dirty="0" sz="20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b="1">
                <a:solidFill>
                  <a:srgbClr val="052269"/>
                </a:solidFill>
                <a:latin typeface="Acumin Pro"/>
                <a:cs typeface="Acumin Pro"/>
              </a:rPr>
              <a:t>4</a:t>
            </a:r>
            <a:r>
              <a:rPr dirty="0" sz="2000" spc="-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module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within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Enterprise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Social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Innovation.</a:t>
            </a:r>
            <a:endParaRPr sz="2000">
              <a:latin typeface="Acumin Pro"/>
              <a:cs typeface="Acumin Pro"/>
            </a:endParaRPr>
          </a:p>
          <a:p>
            <a:pPr marL="228600" indent="-215900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It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links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who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are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with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how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act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professionally.</a:t>
            </a:r>
            <a:endParaRPr sz="2000">
              <a:latin typeface="Acumin Pro"/>
              <a:cs typeface="Acumin Pro"/>
            </a:endParaRPr>
          </a:p>
          <a:p>
            <a:pPr>
              <a:lnSpc>
                <a:spcPct val="100000"/>
              </a:lnSpc>
              <a:spcBef>
                <a:spcPts val="840"/>
              </a:spcBef>
              <a:buClr>
                <a:srgbClr val="052269"/>
              </a:buClr>
              <a:buFont typeface="Times New Roman"/>
              <a:buChar char="•"/>
            </a:pPr>
            <a:endParaRPr sz="2000">
              <a:latin typeface="Acumin Pro"/>
              <a:cs typeface="Acumin Pro"/>
            </a:endParaRPr>
          </a:p>
          <a:p>
            <a:pPr marL="12700">
              <a:lnSpc>
                <a:spcPct val="100000"/>
              </a:lnSpc>
            </a:pP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What</a:t>
            </a:r>
            <a:r>
              <a:rPr dirty="0" sz="3200" spc="-8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3200" spc="-7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will</a:t>
            </a:r>
            <a:r>
              <a:rPr dirty="0" sz="3200" spc="-7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25">
                <a:solidFill>
                  <a:srgbClr val="052269"/>
                </a:solidFill>
                <a:latin typeface="Acumin Pro"/>
                <a:cs typeface="Acumin Pro"/>
              </a:rPr>
              <a:t>do</a:t>
            </a:r>
            <a:endParaRPr sz="3200">
              <a:latin typeface="Acumin Pro"/>
              <a:cs typeface="Acumin Pro"/>
            </a:endParaRPr>
          </a:p>
          <a:p>
            <a:pPr marL="228600" indent="-215900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Explore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personal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values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build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greater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self-awareness.</a:t>
            </a:r>
            <a:endParaRPr sz="2000">
              <a:latin typeface="Acumin Pro"/>
              <a:cs typeface="Acumin Pro"/>
            </a:endParaRPr>
          </a:p>
          <a:p>
            <a:pPr marL="228600" marR="156210" indent="-216535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Reflect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on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how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beliefs,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experiences,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behaviours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shape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your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practice.</a:t>
            </a:r>
            <a:endParaRPr sz="2000">
              <a:latin typeface="Acumin Pro"/>
              <a:cs typeface="Acumin Pro"/>
            </a:endParaRPr>
          </a:p>
        </p:txBody>
      </p:sp>
      <p:pic>
        <p:nvPicPr>
          <p:cNvPr id="11" name="object 11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5344775" y="8672436"/>
            <a:ext cx="2571750" cy="140969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64385" y="911161"/>
            <a:ext cx="17359630" cy="0"/>
          </a:xfrm>
          <a:custGeom>
            <a:avLst/>
            <a:gdLst/>
            <a:ahLst/>
            <a:cxnLst/>
            <a:rect l="l" t="t" r="r" b="b"/>
            <a:pathLst>
              <a:path w="17359630" h="0">
                <a:moveTo>
                  <a:pt x="0" y="0"/>
                </a:moveTo>
                <a:lnTo>
                  <a:pt x="17359236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2260051" y="4866950"/>
            <a:ext cx="0" cy="3042285"/>
          </a:xfrm>
          <a:custGeom>
            <a:avLst/>
            <a:gdLst/>
            <a:ahLst/>
            <a:cxnLst/>
            <a:rect l="l" t="t" r="r" b="b"/>
            <a:pathLst>
              <a:path w="0" h="3042284">
                <a:moveTo>
                  <a:pt x="0" y="3042107"/>
                </a:moveTo>
                <a:lnTo>
                  <a:pt x="0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025586" y="4866950"/>
            <a:ext cx="0" cy="3042285"/>
          </a:xfrm>
          <a:custGeom>
            <a:avLst/>
            <a:gdLst/>
            <a:ahLst/>
            <a:cxnLst/>
            <a:rect l="l" t="t" r="r" b="b"/>
            <a:pathLst>
              <a:path w="0" h="3042284">
                <a:moveTo>
                  <a:pt x="0" y="3042107"/>
                </a:moveTo>
                <a:lnTo>
                  <a:pt x="0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907802" y="383112"/>
            <a:ext cx="3929379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Module</a:t>
            </a:r>
            <a:r>
              <a:rPr dirty="0" sz="1800" spc="-2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spc="-10" b="1">
                <a:solidFill>
                  <a:srgbClr val="052269"/>
                </a:solidFill>
                <a:latin typeface="Acumin Pro"/>
                <a:cs typeface="Acumin Pro"/>
              </a:rPr>
              <a:t>Introduction</a:t>
            </a:r>
            <a:r>
              <a:rPr dirty="0" sz="1800" spc="-1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800" spc="-1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spc="-10" b="1">
                <a:solidFill>
                  <a:srgbClr val="052269"/>
                </a:solidFill>
                <a:latin typeface="Acumin Pro"/>
                <a:cs typeface="Acumin Pro"/>
              </a:rPr>
              <a:t>Importance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7098168" y="383112"/>
            <a:ext cx="29527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052269"/>
                </a:solidFill>
                <a:latin typeface="Acumin Pro"/>
                <a:cs typeface="Acumin Pro"/>
              </a:rPr>
              <a:t>05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3376758" y="4792478"/>
            <a:ext cx="3770629" cy="26289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 spc="-50">
                <a:solidFill>
                  <a:srgbClr val="052269"/>
                </a:solidFill>
                <a:latin typeface="Acumin Pro"/>
                <a:cs typeface="Acumin Pro"/>
              </a:rPr>
              <a:t>Your</a:t>
            </a:r>
            <a:r>
              <a:rPr dirty="0" sz="3200" spc="-114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future</a:t>
            </a:r>
            <a:r>
              <a:rPr dirty="0" sz="3200" spc="-114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direction</a:t>
            </a:r>
            <a:endParaRPr sz="3200">
              <a:latin typeface="Acumin Pro"/>
              <a:cs typeface="Acumin Pro"/>
            </a:endParaRPr>
          </a:p>
          <a:p>
            <a:pPr marL="228600" marR="203835" indent="-216535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will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link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self-awareness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to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goals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in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study,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work,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and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entrepreneurship.</a:t>
            </a:r>
            <a:endParaRPr sz="2000">
              <a:latin typeface="Acumin Pro"/>
              <a:cs typeface="Acumin Pro"/>
            </a:endParaRPr>
          </a:p>
          <a:p>
            <a:pPr marL="228600" marR="5080" indent="-216535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The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focus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is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b="1">
                <a:solidFill>
                  <a:srgbClr val="052269"/>
                </a:solidFill>
                <a:latin typeface="Acumin Pro"/>
                <a:cs typeface="Acumin Pro"/>
              </a:rPr>
              <a:t>reflective</a:t>
            </a:r>
            <a:r>
              <a:rPr dirty="0" sz="2000" spc="-4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 b="1">
                <a:solidFill>
                  <a:srgbClr val="052269"/>
                </a:solidFill>
                <a:latin typeface="Acumin Pro"/>
                <a:cs typeface="Acumin Pro"/>
              </a:rPr>
              <a:t>learning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that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translates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into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clear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future action.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142280" y="4792478"/>
            <a:ext cx="3861435" cy="26289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Ethics</a:t>
            </a:r>
            <a:r>
              <a:rPr dirty="0" sz="32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in</a:t>
            </a:r>
            <a:r>
              <a:rPr dirty="0" sz="32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real</a:t>
            </a:r>
            <a:r>
              <a:rPr dirty="0" sz="32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practice</a:t>
            </a:r>
            <a:endParaRPr sz="3200">
              <a:latin typeface="Acumin Pro"/>
              <a:cs typeface="Acumin Pro"/>
            </a:endParaRPr>
          </a:p>
          <a:p>
            <a:pPr marL="228600" marR="297815" indent="-216535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will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connect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identity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and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values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ethical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judgement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in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complex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situations.</a:t>
            </a:r>
            <a:endParaRPr sz="2000">
              <a:latin typeface="Acumin Pro"/>
              <a:cs typeface="Acumin Pro"/>
            </a:endParaRPr>
          </a:p>
          <a:p>
            <a:pPr marL="228600" marR="413384" indent="-216535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2000" spc="-6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will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consider</a:t>
            </a:r>
            <a:r>
              <a:rPr dirty="0" sz="2000" spc="-6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social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responsibility</a:t>
            </a:r>
            <a:r>
              <a:rPr dirty="0" sz="2000" spc="-6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when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pursuing innovation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impact.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907802" y="4792478"/>
            <a:ext cx="3964304" cy="31165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982344">
              <a:lnSpc>
                <a:spcPct val="100000"/>
              </a:lnSpc>
              <a:spcBef>
                <a:spcPts val="100"/>
              </a:spcBef>
            </a:pP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Values</a:t>
            </a:r>
            <a:r>
              <a:rPr dirty="0" sz="3200" spc="-16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25">
                <a:solidFill>
                  <a:srgbClr val="052269"/>
                </a:solidFill>
                <a:latin typeface="Acumin Pro"/>
                <a:cs typeface="Acumin Pro"/>
              </a:rPr>
              <a:t>and </a:t>
            </a:r>
            <a:r>
              <a:rPr dirty="0" sz="3200" spc="-20">
                <a:solidFill>
                  <a:srgbClr val="052269"/>
                </a:solidFill>
                <a:latin typeface="Acumin Pro"/>
                <a:cs typeface="Acumin Pro"/>
              </a:rPr>
              <a:t>decision-</a:t>
            </a: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making</a:t>
            </a:r>
            <a:endParaRPr sz="3200">
              <a:latin typeface="Acumin Pro"/>
              <a:cs typeface="Acumin Pro"/>
            </a:endParaRPr>
          </a:p>
          <a:p>
            <a:pPr marL="228600" marR="5080" indent="-216535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You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will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examine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how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your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values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shape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choices,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behaviour,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and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everyday</a:t>
            </a:r>
            <a:r>
              <a:rPr dirty="0" sz="2000" spc="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decisions.</a:t>
            </a:r>
            <a:endParaRPr sz="2000">
              <a:latin typeface="Acumin Pro"/>
              <a:cs typeface="Acumin Pro"/>
            </a:endParaRPr>
          </a:p>
          <a:p>
            <a:pPr marL="228600" marR="64769" indent="-216535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2000" spc="-6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will</a:t>
            </a:r>
            <a:r>
              <a:rPr dirty="0" sz="2000" spc="-6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notice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what</a:t>
            </a:r>
            <a:r>
              <a:rPr dirty="0" sz="2000" spc="-6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motivates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how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this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influences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your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actions.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10" name="object 10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8400">
                <a:latin typeface="Kepler Std Scn Disp"/>
                <a:cs typeface="Kepler Std Scn Disp"/>
              </a:rPr>
              <a:t>Why</a:t>
            </a:r>
            <a:r>
              <a:rPr dirty="0" sz="8400" spc="160">
                <a:latin typeface="Kepler Std Scn Disp"/>
                <a:cs typeface="Kepler Std Scn Disp"/>
              </a:rPr>
              <a:t> </a:t>
            </a:r>
            <a:r>
              <a:rPr dirty="0" sz="8400">
                <a:latin typeface="Kepler Std Scn Disp"/>
                <a:cs typeface="Kepler Std Scn Disp"/>
              </a:rPr>
              <a:t>It</a:t>
            </a:r>
            <a:r>
              <a:rPr dirty="0" sz="8400" spc="165">
                <a:latin typeface="Kepler Std Scn Disp"/>
                <a:cs typeface="Kepler Std Scn Disp"/>
              </a:rPr>
              <a:t> </a:t>
            </a:r>
            <a:r>
              <a:rPr dirty="0" sz="8400" spc="-10">
                <a:latin typeface="Kepler Std Scn Disp"/>
                <a:cs typeface="Kepler Std Scn Disp"/>
              </a:rPr>
              <a:t>Matters</a:t>
            </a:r>
            <a:endParaRPr sz="8400">
              <a:latin typeface="Kepler Std Scn Disp"/>
              <a:cs typeface="Kepler Std Scn Disp"/>
            </a:endParaRPr>
          </a:p>
        </p:txBody>
      </p:sp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06524" y="8362962"/>
            <a:ext cx="2571750" cy="156208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93474" y="4276926"/>
            <a:ext cx="342265" cy="342265"/>
          </a:xfrm>
          <a:custGeom>
            <a:avLst/>
            <a:gdLst/>
            <a:ahLst/>
            <a:cxnLst/>
            <a:rect l="l" t="t" r="r" b="b"/>
            <a:pathLst>
              <a:path w="342265" h="342264">
                <a:moveTo>
                  <a:pt x="170916" y="0"/>
                </a:moveTo>
                <a:lnTo>
                  <a:pt x="125478" y="6105"/>
                </a:lnTo>
                <a:lnTo>
                  <a:pt x="84649" y="23336"/>
                </a:lnTo>
                <a:lnTo>
                  <a:pt x="50058" y="50063"/>
                </a:lnTo>
                <a:lnTo>
                  <a:pt x="23334" y="84655"/>
                </a:lnTo>
                <a:lnTo>
                  <a:pt x="6104" y="125483"/>
                </a:lnTo>
                <a:lnTo>
                  <a:pt x="0" y="170916"/>
                </a:lnTo>
                <a:lnTo>
                  <a:pt x="6104" y="216349"/>
                </a:lnTo>
                <a:lnTo>
                  <a:pt x="23334" y="257174"/>
                </a:lnTo>
                <a:lnTo>
                  <a:pt x="50058" y="291763"/>
                </a:lnTo>
                <a:lnTo>
                  <a:pt x="84649" y="318486"/>
                </a:lnTo>
                <a:lnTo>
                  <a:pt x="125478" y="335715"/>
                </a:lnTo>
                <a:lnTo>
                  <a:pt x="170916" y="341820"/>
                </a:lnTo>
                <a:lnTo>
                  <a:pt x="216349" y="335715"/>
                </a:lnTo>
                <a:lnTo>
                  <a:pt x="257174" y="318486"/>
                </a:lnTo>
                <a:lnTo>
                  <a:pt x="291763" y="291763"/>
                </a:lnTo>
                <a:lnTo>
                  <a:pt x="318486" y="257174"/>
                </a:lnTo>
                <a:lnTo>
                  <a:pt x="335715" y="216349"/>
                </a:lnTo>
                <a:lnTo>
                  <a:pt x="341820" y="170916"/>
                </a:lnTo>
                <a:lnTo>
                  <a:pt x="335715" y="125483"/>
                </a:lnTo>
                <a:lnTo>
                  <a:pt x="318486" y="84655"/>
                </a:lnTo>
                <a:lnTo>
                  <a:pt x="291763" y="50063"/>
                </a:lnTo>
                <a:lnTo>
                  <a:pt x="257174" y="23336"/>
                </a:lnTo>
                <a:lnTo>
                  <a:pt x="216349" y="6105"/>
                </a:lnTo>
                <a:lnTo>
                  <a:pt x="170916" y="0"/>
                </a:lnTo>
                <a:close/>
              </a:path>
            </a:pathLst>
          </a:custGeom>
          <a:solidFill>
            <a:srgbClr val="FD605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097207" y="383112"/>
            <a:ext cx="29527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FFFFFF"/>
                </a:solidFill>
                <a:latin typeface="Acumin Pro"/>
                <a:cs typeface="Acumin Pro"/>
              </a:rPr>
              <a:t>06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907811" y="3403415"/>
            <a:ext cx="11665585" cy="3098800"/>
          </a:xfrm>
          <a:prstGeom prst="rect"/>
        </p:spPr>
        <p:txBody>
          <a:bodyPr wrap="square" lIns="0" tIns="292100" rIns="0" bIns="0" rtlCol="0" vert="horz">
            <a:spAutoFit/>
          </a:bodyPr>
          <a:lstStyle/>
          <a:p>
            <a:pPr marL="12700" marR="5080">
              <a:lnSpc>
                <a:spcPts val="11000"/>
              </a:lnSpc>
              <a:spcBef>
                <a:spcPts val="2300"/>
              </a:spcBef>
            </a:pPr>
            <a:r>
              <a:rPr dirty="0" sz="11000" spc="125">
                <a:solidFill>
                  <a:srgbClr val="FFFFFF"/>
                </a:solidFill>
                <a:latin typeface="Kepler Std Scn Disp"/>
                <a:cs typeface="Kepler Std Scn Disp"/>
              </a:rPr>
              <a:t>Exploring</a:t>
            </a:r>
            <a:r>
              <a:rPr dirty="0" sz="11000" spc="185">
                <a:solidFill>
                  <a:srgbClr val="FFFFFF"/>
                </a:solidFill>
                <a:latin typeface="Kepler Std Scn Disp"/>
                <a:cs typeface="Kepler Std Scn Disp"/>
              </a:rPr>
              <a:t> </a:t>
            </a:r>
            <a:r>
              <a:rPr dirty="0" sz="11000" spc="105">
                <a:solidFill>
                  <a:srgbClr val="FFFFFF"/>
                </a:solidFill>
                <a:latin typeface="Kepler Std Scn Disp"/>
                <a:cs typeface="Kepler Std Scn Disp"/>
              </a:rPr>
              <a:t>Content</a:t>
            </a:r>
            <a:r>
              <a:rPr dirty="0" sz="11000" spc="185">
                <a:solidFill>
                  <a:srgbClr val="FFFFFF"/>
                </a:solidFill>
                <a:latin typeface="Kepler Std Scn Disp"/>
                <a:cs typeface="Kepler Std Scn Disp"/>
              </a:rPr>
              <a:t> </a:t>
            </a:r>
            <a:r>
              <a:rPr dirty="0" sz="11000" spc="55">
                <a:solidFill>
                  <a:srgbClr val="FFFFFF"/>
                </a:solidFill>
                <a:latin typeface="Kepler Std Scn Disp"/>
                <a:cs typeface="Kepler Std Scn Disp"/>
              </a:rPr>
              <a:t>and </a:t>
            </a:r>
            <a:r>
              <a:rPr dirty="0" sz="11000" spc="114">
                <a:solidFill>
                  <a:srgbClr val="FFFFFF"/>
                </a:solidFill>
                <a:latin typeface="Kepler Std Scn Disp"/>
                <a:cs typeface="Kepler Std Scn Disp"/>
              </a:rPr>
              <a:t>Learning</a:t>
            </a:r>
            <a:r>
              <a:rPr dirty="0" sz="11000" spc="180">
                <a:solidFill>
                  <a:srgbClr val="FFFFFF"/>
                </a:solidFill>
                <a:latin typeface="Kepler Std Scn Disp"/>
                <a:cs typeface="Kepler Std Scn Disp"/>
              </a:rPr>
              <a:t> </a:t>
            </a:r>
            <a:r>
              <a:rPr dirty="0" sz="11000" spc="75">
                <a:solidFill>
                  <a:srgbClr val="FFFFFF"/>
                </a:solidFill>
                <a:latin typeface="Kepler Std Scn Disp"/>
                <a:cs typeface="Kepler Std Scn Disp"/>
              </a:rPr>
              <a:t>Methods</a:t>
            </a:r>
            <a:endParaRPr sz="11000">
              <a:latin typeface="Kepler Std Scn Disp"/>
              <a:cs typeface="Kepler Std Scn Disp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09683" y="2972762"/>
            <a:ext cx="7768615" cy="5179506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464380" y="911161"/>
            <a:ext cx="17359630" cy="0"/>
          </a:xfrm>
          <a:custGeom>
            <a:avLst/>
            <a:gdLst/>
            <a:ahLst/>
            <a:cxnLst/>
            <a:rect l="l" t="t" r="r" b="b"/>
            <a:pathLst>
              <a:path w="17359630" h="0">
                <a:moveTo>
                  <a:pt x="0" y="0"/>
                </a:moveTo>
                <a:lnTo>
                  <a:pt x="17359236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8973092" y="1608654"/>
            <a:ext cx="342265" cy="7769225"/>
            <a:chOff x="8973092" y="1608654"/>
            <a:chExt cx="342265" cy="7769225"/>
          </a:xfrm>
        </p:grpSpPr>
        <p:sp>
          <p:nvSpPr>
            <p:cNvPr id="5" name="object 5"/>
            <p:cNvSpPr/>
            <p:nvPr/>
          </p:nvSpPr>
          <p:spPr>
            <a:xfrm>
              <a:off x="9144000" y="1608654"/>
              <a:ext cx="0" cy="7769225"/>
            </a:xfrm>
            <a:custGeom>
              <a:avLst/>
              <a:gdLst/>
              <a:ahLst/>
              <a:cxnLst/>
              <a:rect l="l" t="t" r="r" b="b"/>
              <a:pathLst>
                <a:path w="0" h="7769225">
                  <a:moveTo>
                    <a:pt x="0" y="776862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5226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973092" y="2039211"/>
              <a:ext cx="342265" cy="342265"/>
            </a:xfrm>
            <a:custGeom>
              <a:avLst/>
              <a:gdLst/>
              <a:ahLst/>
              <a:cxnLst/>
              <a:rect l="l" t="t" r="r" b="b"/>
              <a:pathLst>
                <a:path w="342265" h="342264">
                  <a:moveTo>
                    <a:pt x="170916" y="0"/>
                  </a:moveTo>
                  <a:lnTo>
                    <a:pt x="125478" y="6105"/>
                  </a:lnTo>
                  <a:lnTo>
                    <a:pt x="84649" y="23336"/>
                  </a:lnTo>
                  <a:lnTo>
                    <a:pt x="50058" y="50063"/>
                  </a:lnTo>
                  <a:lnTo>
                    <a:pt x="23334" y="84655"/>
                  </a:lnTo>
                  <a:lnTo>
                    <a:pt x="6104" y="125483"/>
                  </a:lnTo>
                  <a:lnTo>
                    <a:pt x="0" y="170916"/>
                  </a:lnTo>
                  <a:lnTo>
                    <a:pt x="6104" y="216349"/>
                  </a:lnTo>
                  <a:lnTo>
                    <a:pt x="23334" y="257174"/>
                  </a:lnTo>
                  <a:lnTo>
                    <a:pt x="50058" y="291763"/>
                  </a:lnTo>
                  <a:lnTo>
                    <a:pt x="84649" y="318486"/>
                  </a:lnTo>
                  <a:lnTo>
                    <a:pt x="125478" y="335715"/>
                  </a:lnTo>
                  <a:lnTo>
                    <a:pt x="170916" y="341820"/>
                  </a:lnTo>
                  <a:lnTo>
                    <a:pt x="216349" y="335715"/>
                  </a:lnTo>
                  <a:lnTo>
                    <a:pt x="257174" y="318486"/>
                  </a:lnTo>
                  <a:lnTo>
                    <a:pt x="291763" y="291763"/>
                  </a:lnTo>
                  <a:lnTo>
                    <a:pt x="318486" y="257174"/>
                  </a:lnTo>
                  <a:lnTo>
                    <a:pt x="335715" y="216349"/>
                  </a:lnTo>
                  <a:lnTo>
                    <a:pt x="341820" y="170916"/>
                  </a:lnTo>
                  <a:lnTo>
                    <a:pt x="335715" y="125483"/>
                  </a:lnTo>
                  <a:lnTo>
                    <a:pt x="318486" y="84655"/>
                  </a:lnTo>
                  <a:lnTo>
                    <a:pt x="291763" y="50063"/>
                  </a:lnTo>
                  <a:lnTo>
                    <a:pt x="257174" y="23336"/>
                  </a:lnTo>
                  <a:lnTo>
                    <a:pt x="216349" y="6105"/>
                  </a:lnTo>
                  <a:lnTo>
                    <a:pt x="170916" y="0"/>
                  </a:lnTo>
                  <a:close/>
                </a:path>
              </a:pathLst>
            </a:custGeom>
            <a:solidFill>
              <a:srgbClr val="D9534E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7114333" y="383112"/>
            <a:ext cx="28003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052269"/>
                </a:solidFill>
                <a:latin typeface="Acumin Pro"/>
                <a:cs typeface="Acumin Pro"/>
              </a:rPr>
              <a:t>07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7736" y="383112"/>
            <a:ext cx="439674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Exploring</a:t>
            </a:r>
            <a:r>
              <a:rPr dirty="0" sz="18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Content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8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Learning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spc="-10" b="1">
                <a:solidFill>
                  <a:srgbClr val="052269"/>
                </a:solidFill>
                <a:latin typeface="Acumin Pro"/>
                <a:cs typeface="Acumin Pro"/>
              </a:rPr>
              <a:t>Methods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907802" y="1428709"/>
            <a:ext cx="6401435" cy="2124710"/>
          </a:xfrm>
          <a:prstGeom prst="rect"/>
        </p:spPr>
        <p:txBody>
          <a:bodyPr wrap="square" lIns="0" tIns="203835" rIns="0" bIns="0" rtlCol="0" vert="horz">
            <a:spAutoFit/>
          </a:bodyPr>
          <a:lstStyle/>
          <a:p>
            <a:pPr marL="12700" marR="5080">
              <a:lnSpc>
                <a:spcPts val="7509"/>
              </a:lnSpc>
              <a:spcBef>
                <a:spcPts val="1605"/>
              </a:spcBef>
            </a:pPr>
            <a:r>
              <a:rPr dirty="0" spc="-425">
                <a:latin typeface="Kepler Std Scn Disp"/>
                <a:cs typeface="Kepler Std Scn Disp"/>
              </a:rPr>
              <a:t>V</a:t>
            </a:r>
            <a:r>
              <a:rPr dirty="0" spc="95">
                <a:latin typeface="Kepler Std Scn Disp"/>
                <a:cs typeface="Kepler Std Scn Disp"/>
              </a:rPr>
              <a:t>a</a:t>
            </a:r>
            <a:r>
              <a:rPr dirty="0" spc="50">
                <a:latin typeface="Kepler Std Scn Disp"/>
                <a:cs typeface="Kepler Std Scn Disp"/>
              </a:rPr>
              <a:t>l</a:t>
            </a:r>
            <a:r>
              <a:rPr dirty="0" spc="125">
                <a:latin typeface="Kepler Std Scn Disp"/>
                <a:cs typeface="Kepler Std Scn Disp"/>
              </a:rPr>
              <a:t>u</a:t>
            </a:r>
            <a:r>
              <a:rPr dirty="0" spc="155">
                <a:latin typeface="Kepler Std Scn Disp"/>
                <a:cs typeface="Kepler Std Scn Disp"/>
              </a:rPr>
              <a:t>e</a:t>
            </a:r>
            <a:r>
              <a:rPr dirty="0">
                <a:latin typeface="Kepler Std Scn Disp"/>
                <a:cs typeface="Kepler Std Scn Disp"/>
              </a:rPr>
              <a:t>s</a:t>
            </a:r>
            <a:r>
              <a:rPr dirty="0" spc="110">
                <a:latin typeface="Kepler Std Scn Disp"/>
                <a:cs typeface="Kepler Std Scn Disp"/>
              </a:rPr>
              <a:t> </a:t>
            </a:r>
            <a:r>
              <a:rPr dirty="0" spc="55">
                <a:latin typeface="Kepler Std Scn Disp"/>
                <a:cs typeface="Kepler Std Scn Disp"/>
              </a:rPr>
              <a:t>and</a:t>
            </a:r>
            <a:r>
              <a:rPr dirty="0" spc="125">
                <a:latin typeface="Kepler Std Scn Disp"/>
                <a:cs typeface="Kepler Std Scn Disp"/>
              </a:rPr>
              <a:t> </a:t>
            </a:r>
            <a:r>
              <a:rPr dirty="0" spc="45">
                <a:latin typeface="Kepler Std Scn Disp"/>
                <a:cs typeface="Kepler Std Scn Disp"/>
              </a:rPr>
              <a:t>Ethical </a:t>
            </a:r>
            <a:r>
              <a:rPr dirty="0" spc="65">
                <a:latin typeface="Kepler Std Scn Disp"/>
                <a:cs typeface="Kepler Std Scn Disp"/>
              </a:rPr>
              <a:t>Practice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7802" y="4051208"/>
            <a:ext cx="7287895" cy="5206365"/>
          </a:xfrm>
          <a:prstGeom prst="rect">
            <a:avLst/>
          </a:prstGeom>
        </p:spPr>
        <p:txBody>
          <a:bodyPr wrap="square" lIns="0" tIns="1333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Values,</a:t>
            </a:r>
            <a:r>
              <a:rPr dirty="0" sz="2500" spc="-114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motivations,</a:t>
            </a:r>
            <a:r>
              <a:rPr dirty="0" sz="2500" spc="-114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 spc="-10">
                <a:solidFill>
                  <a:srgbClr val="052269"/>
                </a:solidFill>
                <a:latin typeface="Acumin Pro"/>
                <a:cs typeface="Acumin Pro"/>
              </a:rPr>
              <a:t>strengths</a:t>
            </a:r>
            <a:endParaRPr sz="2500">
              <a:latin typeface="Acumin Pro"/>
              <a:cs typeface="Acumin Pro"/>
            </a:endParaRPr>
          </a:p>
          <a:p>
            <a:pPr marL="180975" indent="-168275">
              <a:lnSpc>
                <a:spcPct val="100000"/>
              </a:lnSpc>
              <a:spcBef>
                <a:spcPts val="1390"/>
              </a:spcBef>
              <a:buFont typeface="Times New Roman"/>
              <a:buChar char="•"/>
              <a:tabLst>
                <a:tab pos="180975" algn="l"/>
              </a:tabLst>
            </a:pP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Identify</a:t>
            </a:r>
            <a:r>
              <a:rPr dirty="0" sz="1550" spc="-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what</a:t>
            </a:r>
            <a:r>
              <a:rPr dirty="0" sz="1550" spc="-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matters</a:t>
            </a:r>
            <a:r>
              <a:rPr dirty="0" sz="1550" spc="-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most</a:t>
            </a:r>
            <a:r>
              <a:rPr dirty="0" sz="1550" spc="-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1550" spc="-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1550" spc="-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550" spc="-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what</a:t>
            </a:r>
            <a:r>
              <a:rPr dirty="0" sz="1550" spc="-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drives</a:t>
            </a:r>
            <a:r>
              <a:rPr dirty="0" sz="1550" spc="-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1550" spc="-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 spc="-10">
                <a:solidFill>
                  <a:srgbClr val="052269"/>
                </a:solidFill>
                <a:latin typeface="Acumin Pro"/>
                <a:cs typeface="Acumin Pro"/>
              </a:rPr>
              <a:t>forward.</a:t>
            </a:r>
            <a:endParaRPr sz="1550">
              <a:latin typeface="Acumin Pro"/>
              <a:cs typeface="Acumin Pro"/>
            </a:endParaRPr>
          </a:p>
          <a:p>
            <a:pPr marL="180975" indent="-168275">
              <a:lnSpc>
                <a:spcPct val="100000"/>
              </a:lnSpc>
              <a:spcBef>
                <a:spcPts val="409"/>
              </a:spcBef>
              <a:buFont typeface="Times New Roman"/>
              <a:buChar char="•"/>
              <a:tabLst>
                <a:tab pos="180975" algn="l"/>
              </a:tabLst>
            </a:pP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Recognise</a:t>
            </a:r>
            <a:r>
              <a:rPr dirty="0" sz="1550" spc="-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strengths you can use in </a:t>
            </a:r>
            <a:r>
              <a:rPr dirty="0" sz="1550" spc="-10">
                <a:solidFill>
                  <a:srgbClr val="052269"/>
                </a:solidFill>
                <a:latin typeface="Acumin Pro"/>
                <a:cs typeface="Acumin Pro"/>
              </a:rPr>
              <a:t>study,</a:t>
            </a:r>
            <a:r>
              <a:rPr dirty="0" sz="1550" spc="-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work, and </a:t>
            </a:r>
            <a:r>
              <a:rPr dirty="0" sz="1550" spc="-10">
                <a:solidFill>
                  <a:srgbClr val="052269"/>
                </a:solidFill>
                <a:latin typeface="Acumin Pro"/>
                <a:cs typeface="Acumin Pro"/>
              </a:rPr>
              <a:t>leadership.</a:t>
            </a:r>
            <a:endParaRPr sz="1550">
              <a:latin typeface="Acumin Pro"/>
              <a:cs typeface="Acumin Pro"/>
            </a:endParaRPr>
          </a:p>
          <a:p>
            <a:pPr>
              <a:lnSpc>
                <a:spcPct val="100000"/>
              </a:lnSpc>
              <a:spcBef>
                <a:spcPts val="680"/>
              </a:spcBef>
              <a:buClr>
                <a:srgbClr val="052269"/>
              </a:buClr>
              <a:buFont typeface="Times New Roman"/>
              <a:buChar char="•"/>
            </a:pPr>
            <a:endParaRPr sz="1550">
              <a:latin typeface="Acumin Pro"/>
              <a:cs typeface="Acumin Pro"/>
            </a:endParaRPr>
          </a:p>
          <a:p>
            <a:pPr marL="12700">
              <a:lnSpc>
                <a:spcPct val="100000"/>
              </a:lnSpc>
            </a:pP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Background</a:t>
            </a:r>
            <a:r>
              <a:rPr dirty="0" sz="2500" spc="-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500" spc="-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 spc="-10">
                <a:solidFill>
                  <a:srgbClr val="052269"/>
                </a:solidFill>
                <a:latin typeface="Acumin Pro"/>
                <a:cs typeface="Acumin Pro"/>
              </a:rPr>
              <a:t>identity</a:t>
            </a:r>
            <a:endParaRPr sz="2500">
              <a:latin typeface="Acumin Pro"/>
              <a:cs typeface="Acumin Pro"/>
            </a:endParaRPr>
          </a:p>
          <a:p>
            <a:pPr marL="180975" indent="-168275">
              <a:lnSpc>
                <a:spcPct val="100000"/>
              </a:lnSpc>
              <a:spcBef>
                <a:spcPts val="1395"/>
              </a:spcBef>
              <a:buFont typeface="Times New Roman"/>
              <a:buChar char="•"/>
              <a:tabLst>
                <a:tab pos="180975" algn="l"/>
              </a:tabLst>
            </a:pP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Explore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how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culture,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community,</a:t>
            </a:r>
            <a:r>
              <a:rPr dirty="0" sz="1550" spc="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life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experiences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shape</a:t>
            </a:r>
            <a:r>
              <a:rPr dirty="0" sz="1550" spc="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your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 spc="-10">
                <a:solidFill>
                  <a:srgbClr val="052269"/>
                </a:solidFill>
                <a:latin typeface="Acumin Pro"/>
                <a:cs typeface="Acumin Pro"/>
              </a:rPr>
              <a:t>choices.</a:t>
            </a:r>
            <a:endParaRPr sz="1550">
              <a:latin typeface="Acumin Pro"/>
              <a:cs typeface="Acumin Pro"/>
            </a:endParaRPr>
          </a:p>
          <a:p>
            <a:pPr marL="180975" indent="-168275">
              <a:lnSpc>
                <a:spcPct val="100000"/>
              </a:lnSpc>
              <a:spcBef>
                <a:spcPts val="409"/>
              </a:spcBef>
              <a:buFont typeface="Times New Roman"/>
              <a:buChar char="•"/>
              <a:tabLst>
                <a:tab pos="180975" algn="l"/>
              </a:tabLst>
            </a:pP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Notice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assumptions</a:t>
            </a:r>
            <a:r>
              <a:rPr dirty="0" sz="1550" spc="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1550" spc="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bring</a:t>
            </a:r>
            <a:r>
              <a:rPr dirty="0" sz="1550" spc="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into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teamwork,</a:t>
            </a:r>
            <a:r>
              <a:rPr dirty="0" sz="1550" spc="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conflict,</a:t>
            </a:r>
            <a:r>
              <a:rPr dirty="0" sz="1550" spc="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550" spc="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 spc="-10">
                <a:solidFill>
                  <a:srgbClr val="052269"/>
                </a:solidFill>
                <a:latin typeface="Acumin Pro"/>
                <a:cs typeface="Acumin Pro"/>
              </a:rPr>
              <a:t>responsibility.</a:t>
            </a:r>
            <a:endParaRPr sz="1550">
              <a:latin typeface="Acumin Pro"/>
              <a:cs typeface="Acumin Pro"/>
            </a:endParaRPr>
          </a:p>
          <a:p>
            <a:pPr>
              <a:lnSpc>
                <a:spcPct val="100000"/>
              </a:lnSpc>
              <a:spcBef>
                <a:spcPts val="680"/>
              </a:spcBef>
              <a:buClr>
                <a:srgbClr val="052269"/>
              </a:buClr>
              <a:buFont typeface="Times New Roman"/>
              <a:buChar char="•"/>
            </a:pPr>
            <a:endParaRPr sz="1550">
              <a:latin typeface="Acumin Pro"/>
              <a:cs typeface="Acumin Pro"/>
            </a:endParaRPr>
          </a:p>
          <a:p>
            <a:pPr marL="12700">
              <a:lnSpc>
                <a:spcPct val="100000"/>
              </a:lnSpc>
            </a:pP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Ethics</a:t>
            </a:r>
            <a:r>
              <a:rPr dirty="0" sz="250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50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 spc="-10">
                <a:solidFill>
                  <a:srgbClr val="052269"/>
                </a:solidFill>
                <a:latin typeface="Acumin Pro"/>
                <a:cs typeface="Acumin Pro"/>
              </a:rPr>
              <a:t>self-awareness</a:t>
            </a:r>
            <a:endParaRPr sz="2500">
              <a:latin typeface="Acumin Pro"/>
              <a:cs typeface="Acumin Pro"/>
            </a:endParaRPr>
          </a:p>
          <a:p>
            <a:pPr marL="180975" indent="-168275">
              <a:lnSpc>
                <a:spcPct val="100000"/>
              </a:lnSpc>
              <a:spcBef>
                <a:spcPts val="1395"/>
              </a:spcBef>
              <a:buFont typeface="Times New Roman"/>
              <a:buChar char="•"/>
              <a:tabLst>
                <a:tab pos="180975" algn="l"/>
              </a:tabLst>
            </a:pP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Connect</a:t>
            </a:r>
            <a:r>
              <a:rPr dirty="0" sz="1550" spc="2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personal</a:t>
            </a:r>
            <a:r>
              <a:rPr dirty="0" sz="1550" spc="2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values</a:t>
            </a:r>
            <a:r>
              <a:rPr dirty="0" sz="155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with</a:t>
            </a:r>
            <a:r>
              <a:rPr dirty="0" sz="1550" spc="2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ethical</a:t>
            </a:r>
            <a:r>
              <a:rPr dirty="0" sz="155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judgement</a:t>
            </a:r>
            <a:r>
              <a:rPr dirty="0" sz="1550" spc="2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55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social</a:t>
            </a:r>
            <a:r>
              <a:rPr dirty="0" sz="1550" spc="2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 spc="-10">
                <a:solidFill>
                  <a:srgbClr val="052269"/>
                </a:solidFill>
                <a:latin typeface="Acumin Pro"/>
                <a:cs typeface="Acumin Pro"/>
              </a:rPr>
              <a:t>responsibility.</a:t>
            </a:r>
            <a:endParaRPr sz="1550">
              <a:latin typeface="Acumin Pro"/>
              <a:cs typeface="Acumin Pro"/>
            </a:endParaRPr>
          </a:p>
          <a:p>
            <a:pPr marL="180975" indent="-168275">
              <a:lnSpc>
                <a:spcPct val="100000"/>
              </a:lnSpc>
              <a:spcBef>
                <a:spcPts val="409"/>
              </a:spcBef>
              <a:buFont typeface="Times New Roman"/>
              <a:buChar char="•"/>
              <a:tabLst>
                <a:tab pos="180975" algn="l"/>
              </a:tabLst>
            </a:pP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Build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emotional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intelligence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1550" spc="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respond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thoughtfully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under</a:t>
            </a:r>
            <a:r>
              <a:rPr dirty="0" sz="1550" spc="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 spc="-10">
                <a:solidFill>
                  <a:srgbClr val="052269"/>
                </a:solidFill>
                <a:latin typeface="Acumin Pro"/>
                <a:cs typeface="Acumin Pro"/>
              </a:rPr>
              <a:t>pressure.</a:t>
            </a:r>
            <a:endParaRPr sz="1550">
              <a:latin typeface="Acumin Pro"/>
              <a:cs typeface="Acumin Pro"/>
            </a:endParaRPr>
          </a:p>
          <a:p>
            <a:pPr>
              <a:lnSpc>
                <a:spcPct val="100000"/>
              </a:lnSpc>
              <a:spcBef>
                <a:spcPts val="675"/>
              </a:spcBef>
              <a:buClr>
                <a:srgbClr val="052269"/>
              </a:buClr>
              <a:buFont typeface="Times New Roman"/>
              <a:buChar char="•"/>
            </a:pPr>
            <a:endParaRPr sz="1550">
              <a:latin typeface="Acumin Pro"/>
              <a:cs typeface="Acumin Pro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dirty="0" sz="2500" spc="-10">
                <a:solidFill>
                  <a:srgbClr val="052269"/>
                </a:solidFill>
                <a:latin typeface="Acumin Pro"/>
                <a:cs typeface="Acumin Pro"/>
              </a:rPr>
              <a:t>Decision-</a:t>
            </a: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making</a:t>
            </a:r>
            <a:r>
              <a:rPr dirty="0" sz="25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in</a:t>
            </a:r>
            <a:r>
              <a:rPr dirty="0" sz="25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 spc="-10">
                <a:solidFill>
                  <a:srgbClr val="052269"/>
                </a:solidFill>
                <a:latin typeface="Acumin Pro"/>
                <a:cs typeface="Acumin Pro"/>
              </a:rPr>
              <a:t>complexity</a:t>
            </a:r>
            <a:endParaRPr sz="2500">
              <a:latin typeface="Acumin Pro"/>
              <a:cs typeface="Acumin Pro"/>
            </a:endParaRPr>
          </a:p>
          <a:p>
            <a:pPr marL="180975" indent="-168275">
              <a:lnSpc>
                <a:spcPct val="100000"/>
              </a:lnSpc>
              <a:spcBef>
                <a:spcPts val="1390"/>
              </a:spcBef>
              <a:buFont typeface="Times New Roman"/>
              <a:buChar char="•"/>
              <a:tabLst>
                <a:tab pos="180975" algn="l"/>
              </a:tabLst>
            </a:pP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Practise </a:t>
            </a:r>
            <a:r>
              <a:rPr dirty="0" sz="1550" spc="-10">
                <a:solidFill>
                  <a:srgbClr val="052269"/>
                </a:solidFill>
                <a:latin typeface="Acumin Pro"/>
                <a:cs typeface="Acumin Pro"/>
              </a:rPr>
              <a:t>values-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based decisions</a:t>
            </a:r>
            <a:r>
              <a:rPr dirty="0" sz="1550" spc="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when priorities</a:t>
            </a:r>
            <a:r>
              <a:rPr dirty="0" sz="1550" spc="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compete or</a:t>
            </a:r>
            <a:r>
              <a:rPr dirty="0" sz="1550" spc="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resources are </a:t>
            </a:r>
            <a:r>
              <a:rPr dirty="0" sz="1550" spc="-10">
                <a:solidFill>
                  <a:srgbClr val="052269"/>
                </a:solidFill>
                <a:latin typeface="Acumin Pro"/>
                <a:cs typeface="Acumin Pro"/>
              </a:rPr>
              <a:t>limited.</a:t>
            </a:r>
            <a:endParaRPr sz="1550">
              <a:latin typeface="Acumin Pro"/>
              <a:cs typeface="Acumin Pro"/>
            </a:endParaRPr>
          </a:p>
          <a:p>
            <a:pPr marL="180975" indent="-168275">
              <a:lnSpc>
                <a:spcPct val="100000"/>
              </a:lnSpc>
              <a:spcBef>
                <a:spcPts val="409"/>
              </a:spcBef>
              <a:buFont typeface="Times New Roman"/>
              <a:buChar char="•"/>
              <a:tabLst>
                <a:tab pos="180975" algn="l"/>
              </a:tabLst>
            </a:pP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Link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beliefs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550" spc="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behaviours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real</a:t>
            </a:r>
            <a:r>
              <a:rPr dirty="0" sz="1550" spc="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outcomes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in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social</a:t>
            </a:r>
            <a:r>
              <a:rPr dirty="0" sz="1550" spc="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>
                <a:solidFill>
                  <a:srgbClr val="052269"/>
                </a:solidFill>
                <a:latin typeface="Acumin Pro"/>
                <a:cs typeface="Acumin Pro"/>
              </a:rPr>
              <a:t>innovation</a:t>
            </a:r>
            <a:r>
              <a:rPr dirty="0" sz="15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550" spc="-10">
                <a:solidFill>
                  <a:srgbClr val="052269"/>
                </a:solidFill>
                <a:latin typeface="Acumin Pro"/>
                <a:cs typeface="Acumin Pro"/>
              </a:rPr>
              <a:t>settings.</a:t>
            </a:r>
            <a:endParaRPr sz="1550">
              <a:latin typeface="Acumin Pro"/>
              <a:cs typeface="Acumin Pro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09670" y="2972761"/>
            <a:ext cx="7768615" cy="5179507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464380" y="911161"/>
            <a:ext cx="17359630" cy="0"/>
          </a:xfrm>
          <a:custGeom>
            <a:avLst/>
            <a:gdLst/>
            <a:ahLst/>
            <a:cxnLst/>
            <a:rect l="l" t="t" r="r" b="b"/>
            <a:pathLst>
              <a:path w="17359630" h="0">
                <a:moveTo>
                  <a:pt x="0" y="0"/>
                </a:moveTo>
                <a:lnTo>
                  <a:pt x="17359236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8973092" y="1608654"/>
            <a:ext cx="342265" cy="7769225"/>
            <a:chOff x="8973092" y="1608654"/>
            <a:chExt cx="342265" cy="7769225"/>
          </a:xfrm>
        </p:grpSpPr>
        <p:sp>
          <p:nvSpPr>
            <p:cNvPr id="5" name="object 5"/>
            <p:cNvSpPr/>
            <p:nvPr/>
          </p:nvSpPr>
          <p:spPr>
            <a:xfrm>
              <a:off x="9144000" y="1608654"/>
              <a:ext cx="0" cy="7769225"/>
            </a:xfrm>
            <a:custGeom>
              <a:avLst/>
              <a:gdLst/>
              <a:ahLst/>
              <a:cxnLst/>
              <a:rect l="l" t="t" r="r" b="b"/>
              <a:pathLst>
                <a:path w="0" h="7769225">
                  <a:moveTo>
                    <a:pt x="0" y="776862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5226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973092" y="2041376"/>
              <a:ext cx="342265" cy="342265"/>
            </a:xfrm>
            <a:custGeom>
              <a:avLst/>
              <a:gdLst/>
              <a:ahLst/>
              <a:cxnLst/>
              <a:rect l="l" t="t" r="r" b="b"/>
              <a:pathLst>
                <a:path w="342265" h="342264">
                  <a:moveTo>
                    <a:pt x="170916" y="0"/>
                  </a:moveTo>
                  <a:lnTo>
                    <a:pt x="125478" y="6105"/>
                  </a:lnTo>
                  <a:lnTo>
                    <a:pt x="84649" y="23336"/>
                  </a:lnTo>
                  <a:lnTo>
                    <a:pt x="50058" y="50063"/>
                  </a:lnTo>
                  <a:lnTo>
                    <a:pt x="23334" y="84655"/>
                  </a:lnTo>
                  <a:lnTo>
                    <a:pt x="6104" y="125483"/>
                  </a:lnTo>
                  <a:lnTo>
                    <a:pt x="0" y="170916"/>
                  </a:lnTo>
                  <a:lnTo>
                    <a:pt x="6104" y="216349"/>
                  </a:lnTo>
                  <a:lnTo>
                    <a:pt x="23334" y="257174"/>
                  </a:lnTo>
                  <a:lnTo>
                    <a:pt x="50058" y="291763"/>
                  </a:lnTo>
                  <a:lnTo>
                    <a:pt x="84649" y="318486"/>
                  </a:lnTo>
                  <a:lnTo>
                    <a:pt x="125478" y="335715"/>
                  </a:lnTo>
                  <a:lnTo>
                    <a:pt x="170916" y="341820"/>
                  </a:lnTo>
                  <a:lnTo>
                    <a:pt x="216349" y="335715"/>
                  </a:lnTo>
                  <a:lnTo>
                    <a:pt x="257174" y="318486"/>
                  </a:lnTo>
                  <a:lnTo>
                    <a:pt x="291763" y="291763"/>
                  </a:lnTo>
                  <a:lnTo>
                    <a:pt x="318486" y="257174"/>
                  </a:lnTo>
                  <a:lnTo>
                    <a:pt x="335715" y="216349"/>
                  </a:lnTo>
                  <a:lnTo>
                    <a:pt x="341820" y="170916"/>
                  </a:lnTo>
                  <a:lnTo>
                    <a:pt x="335715" y="125483"/>
                  </a:lnTo>
                  <a:lnTo>
                    <a:pt x="318486" y="84655"/>
                  </a:lnTo>
                  <a:lnTo>
                    <a:pt x="291763" y="50063"/>
                  </a:lnTo>
                  <a:lnTo>
                    <a:pt x="257174" y="23336"/>
                  </a:lnTo>
                  <a:lnTo>
                    <a:pt x="216349" y="6105"/>
                  </a:lnTo>
                  <a:lnTo>
                    <a:pt x="170916" y="0"/>
                  </a:lnTo>
                  <a:close/>
                </a:path>
              </a:pathLst>
            </a:custGeom>
            <a:solidFill>
              <a:srgbClr val="D9534E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7095361" y="383112"/>
            <a:ext cx="29781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052269"/>
                </a:solidFill>
                <a:latin typeface="Acumin Pro"/>
                <a:cs typeface="Acumin Pro"/>
              </a:rPr>
              <a:t>08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7737" y="383112"/>
            <a:ext cx="439674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Exploring</a:t>
            </a:r>
            <a:r>
              <a:rPr dirty="0" sz="18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Content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8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Learning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spc="-10" b="1">
                <a:solidFill>
                  <a:srgbClr val="052269"/>
                </a:solidFill>
                <a:latin typeface="Acumin Pro"/>
                <a:cs typeface="Acumin Pro"/>
              </a:rPr>
              <a:t>Methods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8400">
                <a:latin typeface="Kepler Std Scn Disp"/>
                <a:cs typeface="Kepler Std Scn Disp"/>
              </a:rPr>
              <a:t>How</a:t>
            </a:r>
            <a:r>
              <a:rPr dirty="0" sz="8400" spc="5">
                <a:latin typeface="Kepler Std Scn Disp"/>
                <a:cs typeface="Kepler Std Scn Disp"/>
              </a:rPr>
              <a:t> </a:t>
            </a:r>
            <a:r>
              <a:rPr dirty="0" sz="8400" spc="-345">
                <a:latin typeface="Kepler Std Scn Disp"/>
                <a:cs typeface="Kepler Std Scn Disp"/>
              </a:rPr>
              <a:t>Y</a:t>
            </a:r>
            <a:r>
              <a:rPr dirty="0" sz="8400" spc="240">
                <a:latin typeface="Kepler Std Scn Disp"/>
                <a:cs typeface="Kepler Std Scn Disp"/>
              </a:rPr>
              <a:t>o</a:t>
            </a:r>
            <a:r>
              <a:rPr dirty="0" sz="8400" spc="105">
                <a:latin typeface="Kepler Std Scn Disp"/>
                <a:cs typeface="Kepler Std Scn Disp"/>
              </a:rPr>
              <a:t>u</a:t>
            </a:r>
            <a:r>
              <a:rPr dirty="0" sz="8400" spc="5">
                <a:latin typeface="Kepler Std Scn Disp"/>
                <a:cs typeface="Kepler Std Scn Disp"/>
              </a:rPr>
              <a:t> </a:t>
            </a:r>
            <a:r>
              <a:rPr dirty="0" sz="8400">
                <a:latin typeface="Kepler Std Scn Disp"/>
                <a:cs typeface="Kepler Std Scn Disp"/>
              </a:rPr>
              <a:t>Will</a:t>
            </a:r>
            <a:r>
              <a:rPr dirty="0" sz="8400" spc="5">
                <a:latin typeface="Kepler Std Scn Disp"/>
                <a:cs typeface="Kepler Std Scn Disp"/>
              </a:rPr>
              <a:t> </a:t>
            </a:r>
            <a:r>
              <a:rPr dirty="0" sz="8400" spc="40">
                <a:latin typeface="Kepler Std Scn Disp"/>
                <a:cs typeface="Kepler Std Scn Disp"/>
              </a:rPr>
              <a:t>Learn</a:t>
            </a:r>
            <a:endParaRPr sz="8400">
              <a:latin typeface="Kepler Std Scn Disp"/>
              <a:cs typeface="Kepler Std Scn Disp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907802" y="3708323"/>
            <a:ext cx="7774940" cy="581406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 spc="-20">
                <a:solidFill>
                  <a:srgbClr val="052269"/>
                </a:solidFill>
                <a:latin typeface="Acumin Pro"/>
                <a:cs typeface="Acumin Pro"/>
              </a:rPr>
              <a:t>Two</a:t>
            </a:r>
            <a:r>
              <a:rPr dirty="0" sz="3200" spc="-12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connected</a:t>
            </a:r>
            <a:r>
              <a:rPr dirty="0" sz="3200" spc="-12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learning</a:t>
            </a:r>
            <a:r>
              <a:rPr dirty="0" sz="3200" spc="-114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spaces</a:t>
            </a:r>
            <a:endParaRPr sz="3200">
              <a:latin typeface="Acumin Pro"/>
              <a:cs typeface="Acumin Pro"/>
            </a:endParaRPr>
          </a:p>
          <a:p>
            <a:pPr marL="228600" indent="-215900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Live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sessions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introduce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themes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build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shared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foundation.</a:t>
            </a:r>
            <a:endParaRPr sz="2000">
              <a:latin typeface="Acumin Pro"/>
              <a:cs typeface="Acumin Pro"/>
            </a:endParaRPr>
          </a:p>
          <a:p>
            <a:pPr marL="228600" marR="957580" indent="-216535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Moodle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tasks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extend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learning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through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guided,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independent engagement.</a:t>
            </a:r>
            <a:endParaRPr sz="2000">
              <a:latin typeface="Acumin Pro"/>
              <a:cs typeface="Acumin Pro"/>
            </a:endParaRPr>
          </a:p>
          <a:p>
            <a:pPr>
              <a:lnSpc>
                <a:spcPct val="100000"/>
              </a:lnSpc>
              <a:spcBef>
                <a:spcPts val="840"/>
              </a:spcBef>
              <a:buClr>
                <a:srgbClr val="052269"/>
              </a:buClr>
              <a:buFont typeface="Times New Roman"/>
              <a:buChar char="•"/>
            </a:pPr>
            <a:endParaRPr sz="2000">
              <a:latin typeface="Acumin Pro"/>
              <a:cs typeface="Acumin Pro"/>
            </a:endParaRPr>
          </a:p>
          <a:p>
            <a:pPr marL="12700">
              <a:lnSpc>
                <a:spcPct val="100000"/>
              </a:lnSpc>
            </a:pP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Active,</a:t>
            </a:r>
            <a:r>
              <a:rPr dirty="0" sz="32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reflective</a:t>
            </a:r>
            <a:r>
              <a:rPr dirty="0" sz="32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learning</a:t>
            </a:r>
            <a:endParaRPr sz="3200">
              <a:latin typeface="Acumin Pro"/>
              <a:cs typeface="Acumin Pro"/>
            </a:endParaRPr>
          </a:p>
          <a:p>
            <a:pPr marL="228600" indent="-215900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You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will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discuss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ideas,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reflect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on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experiences,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test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assumptions.</a:t>
            </a:r>
            <a:endParaRPr sz="2000">
              <a:latin typeface="Acumin Pro"/>
              <a:cs typeface="Acumin Pro"/>
            </a:endParaRPr>
          </a:p>
          <a:p>
            <a:pPr marL="228600" indent="-215900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will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research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credible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sources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support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your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viewpoints.</a:t>
            </a:r>
            <a:endParaRPr sz="2000">
              <a:latin typeface="Acumin Pro"/>
              <a:cs typeface="Acumin Pro"/>
            </a:endParaRPr>
          </a:p>
          <a:p>
            <a:pPr>
              <a:lnSpc>
                <a:spcPct val="100000"/>
              </a:lnSpc>
              <a:spcBef>
                <a:spcPts val="840"/>
              </a:spcBef>
              <a:buClr>
                <a:srgbClr val="052269"/>
              </a:buClr>
              <a:buFont typeface="Times New Roman"/>
              <a:buChar char="•"/>
            </a:pPr>
            <a:endParaRPr sz="2000">
              <a:latin typeface="Acumin Pro"/>
              <a:cs typeface="Acumin Pro"/>
            </a:endParaRPr>
          </a:p>
          <a:p>
            <a:pPr marL="12700">
              <a:lnSpc>
                <a:spcPct val="100000"/>
              </a:lnSpc>
            </a:pPr>
            <a:r>
              <a:rPr dirty="0" sz="3200" spc="-50">
                <a:solidFill>
                  <a:srgbClr val="052269"/>
                </a:solidFill>
                <a:latin typeface="Acumin Pro"/>
                <a:cs typeface="Acumin Pro"/>
              </a:rPr>
              <a:t>Turning</a:t>
            </a:r>
            <a:r>
              <a:rPr dirty="0" sz="3200" spc="-10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learning</a:t>
            </a:r>
            <a:r>
              <a:rPr dirty="0" sz="3200" spc="-10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into</a:t>
            </a:r>
            <a:r>
              <a:rPr dirty="0" sz="3200" spc="-9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practice</a:t>
            </a:r>
            <a:endParaRPr sz="3200">
              <a:latin typeface="Acumin Pro"/>
              <a:cs typeface="Acumin Pro"/>
            </a:endParaRPr>
          </a:p>
          <a:p>
            <a:pPr marL="228600" marR="1176020" indent="-216535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Weekly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learning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helps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connect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values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professional behaviour.</a:t>
            </a:r>
            <a:endParaRPr sz="2000">
              <a:latin typeface="Acumin Pro"/>
              <a:cs typeface="Acumin Pro"/>
            </a:endParaRPr>
          </a:p>
          <a:p>
            <a:pPr marL="228600" marR="1186180" indent="-216535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The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aim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is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deeper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self-awareness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stronger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academic confidence.</a:t>
            </a:r>
            <a:endParaRPr sz="2000">
              <a:latin typeface="Acumin Pro"/>
              <a:cs typeface="Acumin Pro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217010" y="4459385"/>
            <a:ext cx="847699" cy="847089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7068108" y="4458779"/>
            <a:ext cx="848994" cy="847725"/>
          </a:xfrm>
          <a:custGeom>
            <a:avLst/>
            <a:gdLst/>
            <a:ahLst/>
            <a:cxnLst/>
            <a:rect l="l" t="t" r="r" b="b"/>
            <a:pathLst>
              <a:path w="848995" h="847725">
                <a:moveTo>
                  <a:pt x="537718" y="621639"/>
                </a:moveTo>
                <a:lnTo>
                  <a:pt x="509460" y="621639"/>
                </a:lnTo>
                <a:lnTo>
                  <a:pt x="509460" y="649897"/>
                </a:lnTo>
                <a:lnTo>
                  <a:pt x="537718" y="649897"/>
                </a:lnTo>
                <a:lnTo>
                  <a:pt x="537718" y="621639"/>
                </a:lnTo>
                <a:close/>
              </a:path>
              <a:path w="848995" h="847725">
                <a:moveTo>
                  <a:pt x="595769" y="563435"/>
                </a:moveTo>
                <a:lnTo>
                  <a:pt x="592810" y="535317"/>
                </a:lnTo>
                <a:lnTo>
                  <a:pt x="579196" y="536397"/>
                </a:lnTo>
                <a:lnTo>
                  <a:pt x="566102" y="536727"/>
                </a:lnTo>
                <a:lnTo>
                  <a:pt x="520471" y="532625"/>
                </a:lnTo>
                <a:lnTo>
                  <a:pt x="477494" y="520801"/>
                </a:lnTo>
                <a:lnTo>
                  <a:pt x="437883" y="501980"/>
                </a:lnTo>
                <a:lnTo>
                  <a:pt x="402386" y="476872"/>
                </a:lnTo>
                <a:lnTo>
                  <a:pt x="371703" y="446201"/>
                </a:lnTo>
                <a:lnTo>
                  <a:pt x="346583" y="410705"/>
                </a:lnTo>
                <a:lnTo>
                  <a:pt x="327748" y="371094"/>
                </a:lnTo>
                <a:lnTo>
                  <a:pt x="315912" y="328091"/>
                </a:lnTo>
                <a:lnTo>
                  <a:pt x="311797" y="282422"/>
                </a:lnTo>
                <a:lnTo>
                  <a:pt x="312140" y="269341"/>
                </a:lnTo>
                <a:lnTo>
                  <a:pt x="313207" y="255714"/>
                </a:lnTo>
                <a:lnTo>
                  <a:pt x="285089" y="252755"/>
                </a:lnTo>
                <a:lnTo>
                  <a:pt x="283832" y="267868"/>
                </a:lnTo>
                <a:lnTo>
                  <a:pt x="283400" y="282562"/>
                </a:lnTo>
                <a:lnTo>
                  <a:pt x="287832" y="332574"/>
                </a:lnTo>
                <a:lnTo>
                  <a:pt x="300609" y="379717"/>
                </a:lnTo>
                <a:lnTo>
                  <a:pt x="320954" y="423227"/>
                </a:lnTo>
                <a:lnTo>
                  <a:pt x="348107" y="462343"/>
                </a:lnTo>
                <a:lnTo>
                  <a:pt x="381304" y="496290"/>
                </a:lnTo>
                <a:lnTo>
                  <a:pt x="419773" y="524319"/>
                </a:lnTo>
                <a:lnTo>
                  <a:pt x="462749" y="545630"/>
                </a:lnTo>
                <a:lnTo>
                  <a:pt x="509447" y="559473"/>
                </a:lnTo>
                <a:lnTo>
                  <a:pt x="509447" y="593382"/>
                </a:lnTo>
                <a:lnTo>
                  <a:pt x="537705" y="593382"/>
                </a:lnTo>
                <a:lnTo>
                  <a:pt x="537705" y="563714"/>
                </a:lnTo>
                <a:lnTo>
                  <a:pt x="551726" y="564794"/>
                </a:lnTo>
                <a:lnTo>
                  <a:pt x="565962" y="565124"/>
                </a:lnTo>
                <a:lnTo>
                  <a:pt x="580555" y="564705"/>
                </a:lnTo>
                <a:lnTo>
                  <a:pt x="595769" y="563435"/>
                </a:lnTo>
                <a:close/>
              </a:path>
              <a:path w="848995" h="847725">
                <a:moveTo>
                  <a:pt x="820991" y="378790"/>
                </a:moveTo>
                <a:lnTo>
                  <a:pt x="815898" y="370027"/>
                </a:lnTo>
                <a:lnTo>
                  <a:pt x="811237" y="367334"/>
                </a:lnTo>
                <a:lnTo>
                  <a:pt x="781570" y="367334"/>
                </a:lnTo>
                <a:lnTo>
                  <a:pt x="781570" y="395592"/>
                </a:lnTo>
                <a:lnTo>
                  <a:pt x="707250" y="523036"/>
                </a:lnTo>
                <a:lnTo>
                  <a:pt x="687882" y="489826"/>
                </a:lnTo>
                <a:lnTo>
                  <a:pt x="682358" y="480364"/>
                </a:lnTo>
                <a:lnTo>
                  <a:pt x="640854" y="409168"/>
                </a:lnTo>
                <a:lnTo>
                  <a:pt x="640854" y="465251"/>
                </a:lnTo>
                <a:lnTo>
                  <a:pt x="622884" y="471716"/>
                </a:lnTo>
                <a:lnTo>
                  <a:pt x="604418" y="476453"/>
                </a:lnTo>
                <a:lnTo>
                  <a:pt x="585431" y="479374"/>
                </a:lnTo>
                <a:lnTo>
                  <a:pt x="565975" y="480364"/>
                </a:lnTo>
                <a:lnTo>
                  <a:pt x="520674" y="475132"/>
                </a:lnTo>
                <a:lnTo>
                  <a:pt x="479056" y="460222"/>
                </a:lnTo>
                <a:lnTo>
                  <a:pt x="442328" y="436854"/>
                </a:lnTo>
                <a:lnTo>
                  <a:pt x="411683" y="406209"/>
                </a:lnTo>
                <a:lnTo>
                  <a:pt x="388302" y="369481"/>
                </a:lnTo>
                <a:lnTo>
                  <a:pt x="373468" y="328066"/>
                </a:lnTo>
                <a:lnTo>
                  <a:pt x="368173" y="282575"/>
                </a:lnTo>
                <a:lnTo>
                  <a:pt x="369404" y="260883"/>
                </a:lnTo>
                <a:lnTo>
                  <a:pt x="369417" y="260565"/>
                </a:lnTo>
                <a:lnTo>
                  <a:pt x="373075" y="239382"/>
                </a:lnTo>
                <a:lnTo>
                  <a:pt x="373126" y="239064"/>
                </a:lnTo>
                <a:lnTo>
                  <a:pt x="379145" y="218300"/>
                </a:lnTo>
                <a:lnTo>
                  <a:pt x="379196" y="218135"/>
                </a:lnTo>
                <a:lnTo>
                  <a:pt x="387527" y="197802"/>
                </a:lnTo>
                <a:lnTo>
                  <a:pt x="424688" y="197802"/>
                </a:lnTo>
                <a:lnTo>
                  <a:pt x="424688" y="417499"/>
                </a:lnTo>
                <a:lnTo>
                  <a:pt x="431050" y="423849"/>
                </a:lnTo>
                <a:lnTo>
                  <a:pt x="616699" y="423849"/>
                </a:lnTo>
                <a:lnTo>
                  <a:pt x="640854" y="465251"/>
                </a:lnTo>
                <a:lnTo>
                  <a:pt x="640854" y="409168"/>
                </a:lnTo>
                <a:lnTo>
                  <a:pt x="632942" y="395592"/>
                </a:lnTo>
                <a:lnTo>
                  <a:pt x="781570" y="395592"/>
                </a:lnTo>
                <a:lnTo>
                  <a:pt x="781570" y="367334"/>
                </a:lnTo>
                <a:lnTo>
                  <a:pt x="775500" y="367334"/>
                </a:lnTo>
                <a:lnTo>
                  <a:pt x="782612" y="347002"/>
                </a:lnTo>
                <a:lnTo>
                  <a:pt x="782662" y="346837"/>
                </a:lnTo>
                <a:lnTo>
                  <a:pt x="787755" y="326059"/>
                </a:lnTo>
                <a:lnTo>
                  <a:pt x="787831" y="325742"/>
                </a:lnTo>
                <a:lnTo>
                  <a:pt x="790917" y="304571"/>
                </a:lnTo>
                <a:lnTo>
                  <a:pt x="790968" y="304253"/>
                </a:lnTo>
                <a:lnTo>
                  <a:pt x="787438" y="237274"/>
                </a:lnTo>
                <a:lnTo>
                  <a:pt x="774217" y="194678"/>
                </a:lnTo>
                <a:lnTo>
                  <a:pt x="763765" y="175450"/>
                </a:lnTo>
                <a:lnTo>
                  <a:pt x="763765" y="282575"/>
                </a:lnTo>
                <a:lnTo>
                  <a:pt x="762520" y="304253"/>
                </a:lnTo>
                <a:lnTo>
                  <a:pt x="762508" y="304571"/>
                </a:lnTo>
                <a:lnTo>
                  <a:pt x="758850" y="325742"/>
                </a:lnTo>
                <a:lnTo>
                  <a:pt x="758799" y="326059"/>
                </a:lnTo>
                <a:lnTo>
                  <a:pt x="752779" y="346837"/>
                </a:lnTo>
                <a:lnTo>
                  <a:pt x="752729" y="347002"/>
                </a:lnTo>
                <a:lnTo>
                  <a:pt x="744410" y="367334"/>
                </a:lnTo>
                <a:lnTo>
                  <a:pt x="707250" y="367334"/>
                </a:lnTo>
                <a:lnTo>
                  <a:pt x="707250" y="147650"/>
                </a:lnTo>
                <a:lnTo>
                  <a:pt x="700900" y="141287"/>
                </a:lnTo>
                <a:lnTo>
                  <a:pt x="679145" y="141287"/>
                </a:lnTo>
                <a:lnTo>
                  <a:pt x="679145" y="169545"/>
                </a:lnTo>
                <a:lnTo>
                  <a:pt x="679145" y="367334"/>
                </a:lnTo>
                <a:lnTo>
                  <a:pt x="603415" y="367334"/>
                </a:lnTo>
                <a:lnTo>
                  <a:pt x="598754" y="370027"/>
                </a:lnTo>
                <a:lnTo>
                  <a:pt x="593661" y="378790"/>
                </a:lnTo>
                <a:lnTo>
                  <a:pt x="593661" y="384149"/>
                </a:lnTo>
                <a:lnTo>
                  <a:pt x="600303" y="395592"/>
                </a:lnTo>
                <a:lnTo>
                  <a:pt x="452945" y="395592"/>
                </a:lnTo>
                <a:lnTo>
                  <a:pt x="452945" y="197802"/>
                </a:lnTo>
                <a:lnTo>
                  <a:pt x="528675" y="197802"/>
                </a:lnTo>
                <a:lnTo>
                  <a:pt x="533336" y="195122"/>
                </a:lnTo>
                <a:lnTo>
                  <a:pt x="538416" y="186359"/>
                </a:lnTo>
                <a:lnTo>
                  <a:pt x="538416" y="180987"/>
                </a:lnTo>
                <a:lnTo>
                  <a:pt x="531787" y="169545"/>
                </a:lnTo>
                <a:lnTo>
                  <a:pt x="679145" y="169545"/>
                </a:lnTo>
                <a:lnTo>
                  <a:pt x="679145" y="141287"/>
                </a:lnTo>
                <a:lnTo>
                  <a:pt x="515251" y="141287"/>
                </a:lnTo>
                <a:lnTo>
                  <a:pt x="499008" y="113461"/>
                </a:lnTo>
                <a:lnTo>
                  <a:pt x="499008" y="169545"/>
                </a:lnTo>
                <a:lnTo>
                  <a:pt x="350380" y="169545"/>
                </a:lnTo>
                <a:lnTo>
                  <a:pt x="366852" y="141287"/>
                </a:lnTo>
                <a:lnTo>
                  <a:pt x="381520" y="116141"/>
                </a:lnTo>
                <a:lnTo>
                  <a:pt x="424688" y="42113"/>
                </a:lnTo>
                <a:lnTo>
                  <a:pt x="499008" y="169545"/>
                </a:lnTo>
                <a:lnTo>
                  <a:pt x="499008" y="113461"/>
                </a:lnTo>
                <a:lnTo>
                  <a:pt x="491096" y="99898"/>
                </a:lnTo>
                <a:lnTo>
                  <a:pt x="509054" y="93421"/>
                </a:lnTo>
                <a:lnTo>
                  <a:pt x="527519" y="88671"/>
                </a:lnTo>
                <a:lnTo>
                  <a:pt x="546506" y="85763"/>
                </a:lnTo>
                <a:lnTo>
                  <a:pt x="565975" y="84772"/>
                </a:lnTo>
                <a:lnTo>
                  <a:pt x="611263" y="90004"/>
                </a:lnTo>
                <a:lnTo>
                  <a:pt x="652881" y="104902"/>
                </a:lnTo>
                <a:lnTo>
                  <a:pt x="689610" y="128282"/>
                </a:lnTo>
                <a:lnTo>
                  <a:pt x="720255" y="158927"/>
                </a:lnTo>
                <a:lnTo>
                  <a:pt x="743623" y="195656"/>
                </a:lnTo>
                <a:lnTo>
                  <a:pt x="758456" y="237083"/>
                </a:lnTo>
                <a:lnTo>
                  <a:pt x="763765" y="282575"/>
                </a:lnTo>
                <a:lnTo>
                  <a:pt x="763765" y="175450"/>
                </a:lnTo>
                <a:lnTo>
                  <a:pt x="753351" y="156286"/>
                </a:lnTo>
                <a:lnTo>
                  <a:pt x="725728" y="122809"/>
                </a:lnTo>
                <a:lnTo>
                  <a:pt x="692251" y="95173"/>
                </a:lnTo>
                <a:lnTo>
                  <a:pt x="673100" y="84772"/>
                </a:lnTo>
                <a:lnTo>
                  <a:pt x="655701" y="75311"/>
                </a:lnTo>
                <a:lnTo>
                  <a:pt x="653859" y="74307"/>
                </a:lnTo>
                <a:lnTo>
                  <a:pt x="611454" y="61112"/>
                </a:lnTo>
                <a:lnTo>
                  <a:pt x="565975" y="56515"/>
                </a:lnTo>
                <a:lnTo>
                  <a:pt x="542899" y="57734"/>
                </a:lnTo>
                <a:lnTo>
                  <a:pt x="520217" y="61353"/>
                </a:lnTo>
                <a:lnTo>
                  <a:pt x="498081" y="67246"/>
                </a:lnTo>
                <a:lnTo>
                  <a:pt x="476681" y="75311"/>
                </a:lnTo>
                <a:lnTo>
                  <a:pt x="457288" y="42113"/>
                </a:lnTo>
                <a:lnTo>
                  <a:pt x="436841" y="7073"/>
                </a:lnTo>
                <a:lnTo>
                  <a:pt x="431584" y="2222"/>
                </a:lnTo>
                <a:lnTo>
                  <a:pt x="424611" y="596"/>
                </a:lnTo>
                <a:lnTo>
                  <a:pt x="417639" y="2222"/>
                </a:lnTo>
                <a:lnTo>
                  <a:pt x="412394" y="7073"/>
                </a:lnTo>
                <a:lnTo>
                  <a:pt x="348830" y="115862"/>
                </a:lnTo>
                <a:lnTo>
                  <a:pt x="348754" y="116001"/>
                </a:lnTo>
                <a:lnTo>
                  <a:pt x="348678" y="116141"/>
                </a:lnTo>
                <a:lnTo>
                  <a:pt x="347827" y="116001"/>
                </a:lnTo>
                <a:lnTo>
                  <a:pt x="347408" y="115862"/>
                </a:lnTo>
                <a:lnTo>
                  <a:pt x="338239" y="114642"/>
                </a:lnTo>
                <a:lnTo>
                  <a:pt x="329196" y="113753"/>
                </a:lnTo>
                <a:lnTo>
                  <a:pt x="320281" y="113207"/>
                </a:lnTo>
                <a:lnTo>
                  <a:pt x="311518" y="113030"/>
                </a:lnTo>
                <a:lnTo>
                  <a:pt x="266026" y="117627"/>
                </a:lnTo>
                <a:lnTo>
                  <a:pt x="223621" y="130822"/>
                </a:lnTo>
                <a:lnTo>
                  <a:pt x="185229" y="151688"/>
                </a:lnTo>
                <a:lnTo>
                  <a:pt x="151765" y="179324"/>
                </a:lnTo>
                <a:lnTo>
                  <a:pt x="124129" y="212801"/>
                </a:lnTo>
                <a:lnTo>
                  <a:pt x="103263" y="251193"/>
                </a:lnTo>
                <a:lnTo>
                  <a:pt x="90068" y="293598"/>
                </a:lnTo>
                <a:lnTo>
                  <a:pt x="85471" y="339090"/>
                </a:lnTo>
                <a:lnTo>
                  <a:pt x="85471" y="349250"/>
                </a:lnTo>
                <a:lnTo>
                  <a:pt x="2679" y="487146"/>
                </a:lnTo>
                <a:lnTo>
                  <a:pt x="0" y="491528"/>
                </a:lnTo>
                <a:lnTo>
                  <a:pt x="0" y="496900"/>
                </a:lnTo>
                <a:lnTo>
                  <a:pt x="5080" y="505942"/>
                </a:lnTo>
                <a:lnTo>
                  <a:pt x="9740" y="508622"/>
                </a:lnTo>
                <a:lnTo>
                  <a:pt x="85610" y="508622"/>
                </a:lnTo>
                <a:lnTo>
                  <a:pt x="85610" y="579259"/>
                </a:lnTo>
                <a:lnTo>
                  <a:pt x="88950" y="595718"/>
                </a:lnTo>
                <a:lnTo>
                  <a:pt x="98056" y="609193"/>
                </a:lnTo>
                <a:lnTo>
                  <a:pt x="111531" y="618299"/>
                </a:lnTo>
                <a:lnTo>
                  <a:pt x="128003" y="621652"/>
                </a:lnTo>
                <a:lnTo>
                  <a:pt x="228587" y="621652"/>
                </a:lnTo>
                <a:lnTo>
                  <a:pt x="239471" y="708672"/>
                </a:lnTo>
                <a:lnTo>
                  <a:pt x="93954" y="730999"/>
                </a:lnTo>
                <a:lnTo>
                  <a:pt x="55321" y="750303"/>
                </a:lnTo>
                <a:lnTo>
                  <a:pt x="3251" y="825665"/>
                </a:lnTo>
                <a:lnTo>
                  <a:pt x="279" y="830033"/>
                </a:lnTo>
                <a:lnTo>
                  <a:pt x="139" y="835545"/>
                </a:lnTo>
                <a:lnTo>
                  <a:pt x="4940" y="844867"/>
                </a:lnTo>
                <a:lnTo>
                  <a:pt x="9740" y="847699"/>
                </a:lnTo>
                <a:lnTo>
                  <a:pt x="531355" y="847699"/>
                </a:lnTo>
                <a:lnTo>
                  <a:pt x="537718" y="841336"/>
                </a:lnTo>
                <a:lnTo>
                  <a:pt x="537718" y="819442"/>
                </a:lnTo>
                <a:lnTo>
                  <a:pt x="537718" y="678154"/>
                </a:lnTo>
                <a:lnTo>
                  <a:pt x="509460" y="678154"/>
                </a:lnTo>
                <a:lnTo>
                  <a:pt x="509460" y="819442"/>
                </a:lnTo>
                <a:lnTo>
                  <a:pt x="41389" y="819442"/>
                </a:lnTo>
                <a:lnTo>
                  <a:pt x="69367" y="777481"/>
                </a:lnTo>
                <a:lnTo>
                  <a:pt x="264756" y="733399"/>
                </a:lnTo>
                <a:lnTo>
                  <a:pt x="270129" y="726338"/>
                </a:lnTo>
                <a:lnTo>
                  <a:pt x="269138" y="718845"/>
                </a:lnTo>
                <a:lnTo>
                  <a:pt x="255016" y="605828"/>
                </a:lnTo>
                <a:lnTo>
                  <a:pt x="254165" y="598754"/>
                </a:lnTo>
                <a:lnTo>
                  <a:pt x="248094" y="593394"/>
                </a:lnTo>
                <a:lnTo>
                  <a:pt x="120230" y="593394"/>
                </a:lnTo>
                <a:lnTo>
                  <a:pt x="113868" y="587032"/>
                </a:lnTo>
                <a:lnTo>
                  <a:pt x="113868" y="486727"/>
                </a:lnTo>
                <a:lnTo>
                  <a:pt x="107518" y="480364"/>
                </a:lnTo>
                <a:lnTo>
                  <a:pt x="39979" y="480364"/>
                </a:lnTo>
                <a:lnTo>
                  <a:pt x="111887" y="360413"/>
                </a:lnTo>
                <a:lnTo>
                  <a:pt x="113169" y="358152"/>
                </a:lnTo>
                <a:lnTo>
                  <a:pt x="113868" y="355752"/>
                </a:lnTo>
                <a:lnTo>
                  <a:pt x="113868" y="339090"/>
                </a:lnTo>
                <a:lnTo>
                  <a:pt x="119100" y="293776"/>
                </a:lnTo>
                <a:lnTo>
                  <a:pt x="133997" y="252171"/>
                </a:lnTo>
                <a:lnTo>
                  <a:pt x="157365" y="215442"/>
                </a:lnTo>
                <a:lnTo>
                  <a:pt x="188023" y="184785"/>
                </a:lnTo>
                <a:lnTo>
                  <a:pt x="224751" y="161417"/>
                </a:lnTo>
                <a:lnTo>
                  <a:pt x="266357" y="146519"/>
                </a:lnTo>
                <a:lnTo>
                  <a:pt x="311670" y="141287"/>
                </a:lnTo>
                <a:lnTo>
                  <a:pt x="318731" y="141287"/>
                </a:lnTo>
                <a:lnTo>
                  <a:pt x="325932" y="141859"/>
                </a:lnTo>
                <a:lnTo>
                  <a:pt x="333425" y="142697"/>
                </a:lnTo>
                <a:lnTo>
                  <a:pt x="313639" y="176606"/>
                </a:lnTo>
                <a:lnTo>
                  <a:pt x="311099" y="180987"/>
                </a:lnTo>
                <a:lnTo>
                  <a:pt x="311099" y="186359"/>
                </a:lnTo>
                <a:lnTo>
                  <a:pt x="316191" y="195122"/>
                </a:lnTo>
                <a:lnTo>
                  <a:pt x="320852" y="197802"/>
                </a:lnTo>
                <a:lnTo>
                  <a:pt x="356590" y="197802"/>
                </a:lnTo>
                <a:lnTo>
                  <a:pt x="349478" y="218135"/>
                </a:lnTo>
                <a:lnTo>
                  <a:pt x="349415" y="218300"/>
                </a:lnTo>
                <a:lnTo>
                  <a:pt x="344322" y="239064"/>
                </a:lnTo>
                <a:lnTo>
                  <a:pt x="344246" y="239382"/>
                </a:lnTo>
                <a:lnTo>
                  <a:pt x="341160" y="260565"/>
                </a:lnTo>
                <a:lnTo>
                  <a:pt x="341109" y="260883"/>
                </a:lnTo>
                <a:lnTo>
                  <a:pt x="344639" y="327863"/>
                </a:lnTo>
                <a:lnTo>
                  <a:pt x="357860" y="370459"/>
                </a:lnTo>
                <a:lnTo>
                  <a:pt x="378726" y="408851"/>
                </a:lnTo>
                <a:lnTo>
                  <a:pt x="406361" y="442328"/>
                </a:lnTo>
                <a:lnTo>
                  <a:pt x="439826" y="469950"/>
                </a:lnTo>
                <a:lnTo>
                  <a:pt x="478218" y="490816"/>
                </a:lnTo>
                <a:lnTo>
                  <a:pt x="520623" y="504012"/>
                </a:lnTo>
                <a:lnTo>
                  <a:pt x="566115" y="508622"/>
                </a:lnTo>
                <a:lnTo>
                  <a:pt x="589178" y="507390"/>
                </a:lnTo>
                <a:lnTo>
                  <a:pt x="611860" y="503770"/>
                </a:lnTo>
                <a:lnTo>
                  <a:pt x="633996" y="497890"/>
                </a:lnTo>
                <a:lnTo>
                  <a:pt x="655408" y="489826"/>
                </a:lnTo>
                <a:lnTo>
                  <a:pt x="697788" y="562444"/>
                </a:lnTo>
                <a:lnTo>
                  <a:pt x="702449" y="565137"/>
                </a:lnTo>
                <a:lnTo>
                  <a:pt x="712343" y="565137"/>
                </a:lnTo>
                <a:lnTo>
                  <a:pt x="717003" y="562444"/>
                </a:lnTo>
                <a:lnTo>
                  <a:pt x="739978" y="523036"/>
                </a:lnTo>
                <a:lnTo>
                  <a:pt x="820991" y="384149"/>
                </a:lnTo>
                <a:lnTo>
                  <a:pt x="820991" y="378790"/>
                </a:lnTo>
                <a:close/>
              </a:path>
              <a:path w="848995" h="847725">
                <a:moveTo>
                  <a:pt x="848525" y="282562"/>
                </a:moveTo>
                <a:lnTo>
                  <a:pt x="844829" y="236791"/>
                </a:lnTo>
                <a:lnTo>
                  <a:pt x="834097" y="193344"/>
                </a:lnTo>
                <a:lnTo>
                  <a:pt x="816952" y="152806"/>
                </a:lnTo>
                <a:lnTo>
                  <a:pt x="793940" y="115785"/>
                </a:lnTo>
                <a:lnTo>
                  <a:pt x="765683" y="82842"/>
                </a:lnTo>
                <a:lnTo>
                  <a:pt x="732751" y="54584"/>
                </a:lnTo>
                <a:lnTo>
                  <a:pt x="695718" y="31584"/>
                </a:lnTo>
                <a:lnTo>
                  <a:pt x="655193" y="14427"/>
                </a:lnTo>
                <a:lnTo>
                  <a:pt x="611746" y="3708"/>
                </a:lnTo>
                <a:lnTo>
                  <a:pt x="565962" y="0"/>
                </a:lnTo>
                <a:lnTo>
                  <a:pt x="551383" y="419"/>
                </a:lnTo>
                <a:lnTo>
                  <a:pt x="536155" y="1689"/>
                </a:lnTo>
                <a:lnTo>
                  <a:pt x="539115" y="29806"/>
                </a:lnTo>
                <a:lnTo>
                  <a:pt x="552742" y="28727"/>
                </a:lnTo>
                <a:lnTo>
                  <a:pt x="565823" y="28397"/>
                </a:lnTo>
                <a:lnTo>
                  <a:pt x="611454" y="32499"/>
                </a:lnTo>
                <a:lnTo>
                  <a:pt x="654443" y="44323"/>
                </a:lnTo>
                <a:lnTo>
                  <a:pt x="694042" y="63157"/>
                </a:lnTo>
                <a:lnTo>
                  <a:pt x="729551" y="88265"/>
                </a:lnTo>
                <a:lnTo>
                  <a:pt x="760222" y="118922"/>
                </a:lnTo>
                <a:lnTo>
                  <a:pt x="785342" y="154419"/>
                </a:lnTo>
                <a:lnTo>
                  <a:pt x="804189" y="194030"/>
                </a:lnTo>
                <a:lnTo>
                  <a:pt x="816025" y="237032"/>
                </a:lnTo>
                <a:lnTo>
                  <a:pt x="820127" y="282702"/>
                </a:lnTo>
                <a:lnTo>
                  <a:pt x="819797" y="295795"/>
                </a:lnTo>
                <a:lnTo>
                  <a:pt x="818718" y="309410"/>
                </a:lnTo>
                <a:lnTo>
                  <a:pt x="846836" y="312369"/>
                </a:lnTo>
                <a:lnTo>
                  <a:pt x="848106" y="297256"/>
                </a:lnTo>
                <a:lnTo>
                  <a:pt x="848525" y="282562"/>
                </a:lnTo>
                <a:close/>
              </a:path>
            </a:pathLst>
          </a:custGeom>
          <a:solidFill>
            <a:srgbClr val="406EC9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920532" y="4458769"/>
            <a:ext cx="763270" cy="847725"/>
            <a:chOff x="920532" y="4458769"/>
            <a:chExt cx="763270" cy="847725"/>
          </a:xfrm>
        </p:grpSpPr>
        <p:sp>
          <p:nvSpPr>
            <p:cNvPr id="5" name="object 5"/>
            <p:cNvSpPr/>
            <p:nvPr/>
          </p:nvSpPr>
          <p:spPr>
            <a:xfrm>
              <a:off x="1047724" y="4458779"/>
              <a:ext cx="507365" cy="361950"/>
            </a:xfrm>
            <a:custGeom>
              <a:avLst/>
              <a:gdLst/>
              <a:ahLst/>
              <a:cxnLst/>
              <a:rect l="l" t="t" r="r" b="b"/>
              <a:pathLst>
                <a:path w="507365" h="361950">
                  <a:moveTo>
                    <a:pt x="67094" y="196799"/>
                  </a:moveTo>
                  <a:lnTo>
                    <a:pt x="63398" y="190398"/>
                  </a:lnTo>
                  <a:lnTo>
                    <a:pt x="59994" y="188429"/>
                  </a:lnTo>
                  <a:lnTo>
                    <a:pt x="50368" y="188429"/>
                  </a:lnTo>
                  <a:lnTo>
                    <a:pt x="45745" y="193052"/>
                  </a:lnTo>
                  <a:lnTo>
                    <a:pt x="45745" y="204482"/>
                  </a:lnTo>
                  <a:lnTo>
                    <a:pt x="50368" y="209105"/>
                  </a:lnTo>
                  <a:lnTo>
                    <a:pt x="56070" y="209105"/>
                  </a:lnTo>
                  <a:lnTo>
                    <a:pt x="59994" y="209105"/>
                  </a:lnTo>
                  <a:lnTo>
                    <a:pt x="63398" y="207137"/>
                  </a:lnTo>
                  <a:lnTo>
                    <a:pt x="67094" y="200736"/>
                  </a:lnTo>
                  <a:lnTo>
                    <a:pt x="67094" y="196799"/>
                  </a:lnTo>
                  <a:close/>
                </a:path>
                <a:path w="507365" h="361950">
                  <a:moveTo>
                    <a:pt x="96481" y="58597"/>
                  </a:moveTo>
                  <a:lnTo>
                    <a:pt x="91846" y="53975"/>
                  </a:lnTo>
                  <a:lnTo>
                    <a:pt x="50584" y="53975"/>
                  </a:lnTo>
                  <a:lnTo>
                    <a:pt x="45961" y="58597"/>
                  </a:lnTo>
                  <a:lnTo>
                    <a:pt x="45961" y="70027"/>
                  </a:lnTo>
                  <a:lnTo>
                    <a:pt x="50584" y="74650"/>
                  </a:lnTo>
                  <a:lnTo>
                    <a:pt x="56299" y="74650"/>
                  </a:lnTo>
                  <a:lnTo>
                    <a:pt x="91846" y="74650"/>
                  </a:lnTo>
                  <a:lnTo>
                    <a:pt x="96481" y="70027"/>
                  </a:lnTo>
                  <a:lnTo>
                    <a:pt x="96481" y="58597"/>
                  </a:lnTo>
                  <a:close/>
                </a:path>
                <a:path w="507365" h="361950">
                  <a:moveTo>
                    <a:pt x="155981" y="125818"/>
                  </a:moveTo>
                  <a:lnTo>
                    <a:pt x="151358" y="121196"/>
                  </a:lnTo>
                  <a:lnTo>
                    <a:pt x="50584" y="121196"/>
                  </a:lnTo>
                  <a:lnTo>
                    <a:pt x="45961" y="125818"/>
                  </a:lnTo>
                  <a:lnTo>
                    <a:pt x="45961" y="137248"/>
                  </a:lnTo>
                  <a:lnTo>
                    <a:pt x="50584" y="141871"/>
                  </a:lnTo>
                  <a:lnTo>
                    <a:pt x="56299" y="141871"/>
                  </a:lnTo>
                  <a:lnTo>
                    <a:pt x="151358" y="141871"/>
                  </a:lnTo>
                  <a:lnTo>
                    <a:pt x="155981" y="137248"/>
                  </a:lnTo>
                  <a:lnTo>
                    <a:pt x="155981" y="125818"/>
                  </a:lnTo>
                  <a:close/>
                </a:path>
                <a:path w="507365" h="361950">
                  <a:moveTo>
                    <a:pt x="163068" y="260273"/>
                  </a:moveTo>
                  <a:lnTo>
                    <a:pt x="158445" y="255651"/>
                  </a:lnTo>
                  <a:lnTo>
                    <a:pt x="152730" y="255651"/>
                  </a:lnTo>
                  <a:lnTo>
                    <a:pt x="50584" y="255651"/>
                  </a:lnTo>
                  <a:lnTo>
                    <a:pt x="45961" y="260273"/>
                  </a:lnTo>
                  <a:lnTo>
                    <a:pt x="45961" y="271703"/>
                  </a:lnTo>
                  <a:lnTo>
                    <a:pt x="50584" y="276326"/>
                  </a:lnTo>
                  <a:lnTo>
                    <a:pt x="158445" y="276326"/>
                  </a:lnTo>
                  <a:lnTo>
                    <a:pt x="163068" y="271703"/>
                  </a:lnTo>
                  <a:lnTo>
                    <a:pt x="163068" y="260273"/>
                  </a:lnTo>
                  <a:close/>
                </a:path>
                <a:path w="507365" h="361950">
                  <a:moveTo>
                    <a:pt x="210870" y="260273"/>
                  </a:moveTo>
                  <a:lnTo>
                    <a:pt x="206248" y="255651"/>
                  </a:lnTo>
                  <a:lnTo>
                    <a:pt x="200533" y="255651"/>
                  </a:lnTo>
                  <a:lnTo>
                    <a:pt x="184607" y="255651"/>
                  </a:lnTo>
                  <a:lnTo>
                    <a:pt x="179984" y="260273"/>
                  </a:lnTo>
                  <a:lnTo>
                    <a:pt x="179984" y="271703"/>
                  </a:lnTo>
                  <a:lnTo>
                    <a:pt x="184607" y="276326"/>
                  </a:lnTo>
                  <a:lnTo>
                    <a:pt x="206248" y="276326"/>
                  </a:lnTo>
                  <a:lnTo>
                    <a:pt x="210870" y="271703"/>
                  </a:lnTo>
                  <a:lnTo>
                    <a:pt x="210870" y="260273"/>
                  </a:lnTo>
                  <a:close/>
                </a:path>
                <a:path w="507365" h="361950">
                  <a:moveTo>
                    <a:pt x="210870" y="125818"/>
                  </a:moveTo>
                  <a:lnTo>
                    <a:pt x="206248" y="121196"/>
                  </a:lnTo>
                  <a:lnTo>
                    <a:pt x="200533" y="121196"/>
                  </a:lnTo>
                  <a:lnTo>
                    <a:pt x="176974" y="121196"/>
                  </a:lnTo>
                  <a:lnTo>
                    <a:pt x="172351" y="125818"/>
                  </a:lnTo>
                  <a:lnTo>
                    <a:pt x="172351" y="137248"/>
                  </a:lnTo>
                  <a:lnTo>
                    <a:pt x="176974" y="141871"/>
                  </a:lnTo>
                  <a:lnTo>
                    <a:pt x="206248" y="141871"/>
                  </a:lnTo>
                  <a:lnTo>
                    <a:pt x="210870" y="137248"/>
                  </a:lnTo>
                  <a:lnTo>
                    <a:pt x="210870" y="125818"/>
                  </a:lnTo>
                  <a:close/>
                </a:path>
                <a:path w="507365" h="361950">
                  <a:moveTo>
                    <a:pt x="210870" y="58597"/>
                  </a:moveTo>
                  <a:lnTo>
                    <a:pt x="206235" y="53975"/>
                  </a:lnTo>
                  <a:lnTo>
                    <a:pt x="117525" y="53975"/>
                  </a:lnTo>
                  <a:lnTo>
                    <a:pt x="112903" y="58597"/>
                  </a:lnTo>
                  <a:lnTo>
                    <a:pt x="112903" y="70027"/>
                  </a:lnTo>
                  <a:lnTo>
                    <a:pt x="117525" y="74650"/>
                  </a:lnTo>
                  <a:lnTo>
                    <a:pt x="123240" y="74650"/>
                  </a:lnTo>
                  <a:lnTo>
                    <a:pt x="206235" y="74650"/>
                  </a:lnTo>
                  <a:lnTo>
                    <a:pt x="210870" y="70027"/>
                  </a:lnTo>
                  <a:lnTo>
                    <a:pt x="210870" y="58597"/>
                  </a:lnTo>
                  <a:close/>
                </a:path>
                <a:path w="507365" h="361950">
                  <a:moveTo>
                    <a:pt x="211328" y="196799"/>
                  </a:moveTo>
                  <a:lnTo>
                    <a:pt x="207645" y="190398"/>
                  </a:lnTo>
                  <a:lnTo>
                    <a:pt x="204228" y="188429"/>
                  </a:lnTo>
                  <a:lnTo>
                    <a:pt x="200533" y="188429"/>
                  </a:lnTo>
                  <a:lnTo>
                    <a:pt x="87769" y="188429"/>
                  </a:lnTo>
                  <a:lnTo>
                    <a:pt x="83134" y="193052"/>
                  </a:lnTo>
                  <a:lnTo>
                    <a:pt x="83134" y="204482"/>
                  </a:lnTo>
                  <a:lnTo>
                    <a:pt x="87769" y="209105"/>
                  </a:lnTo>
                  <a:lnTo>
                    <a:pt x="204228" y="209105"/>
                  </a:lnTo>
                  <a:lnTo>
                    <a:pt x="207645" y="207137"/>
                  </a:lnTo>
                  <a:lnTo>
                    <a:pt x="211328" y="200736"/>
                  </a:lnTo>
                  <a:lnTo>
                    <a:pt x="211328" y="196799"/>
                  </a:lnTo>
                  <a:close/>
                </a:path>
                <a:path w="507365" h="361950">
                  <a:moveTo>
                    <a:pt x="329285" y="260273"/>
                  </a:moveTo>
                  <a:lnTo>
                    <a:pt x="324650" y="255651"/>
                  </a:lnTo>
                  <a:lnTo>
                    <a:pt x="298157" y="255651"/>
                  </a:lnTo>
                  <a:lnTo>
                    <a:pt x="293535" y="260273"/>
                  </a:lnTo>
                  <a:lnTo>
                    <a:pt x="293535" y="271703"/>
                  </a:lnTo>
                  <a:lnTo>
                    <a:pt x="298157" y="276326"/>
                  </a:lnTo>
                  <a:lnTo>
                    <a:pt x="303872" y="276326"/>
                  </a:lnTo>
                  <a:lnTo>
                    <a:pt x="324650" y="276326"/>
                  </a:lnTo>
                  <a:lnTo>
                    <a:pt x="329285" y="271703"/>
                  </a:lnTo>
                  <a:lnTo>
                    <a:pt x="329285" y="260273"/>
                  </a:lnTo>
                  <a:close/>
                </a:path>
                <a:path w="507365" h="361950">
                  <a:moveTo>
                    <a:pt x="336384" y="125818"/>
                  </a:moveTo>
                  <a:lnTo>
                    <a:pt x="331762" y="121196"/>
                  </a:lnTo>
                  <a:lnTo>
                    <a:pt x="298157" y="121196"/>
                  </a:lnTo>
                  <a:lnTo>
                    <a:pt x="293535" y="125818"/>
                  </a:lnTo>
                  <a:lnTo>
                    <a:pt x="293535" y="137248"/>
                  </a:lnTo>
                  <a:lnTo>
                    <a:pt x="298157" y="141871"/>
                  </a:lnTo>
                  <a:lnTo>
                    <a:pt x="303872" y="141871"/>
                  </a:lnTo>
                  <a:lnTo>
                    <a:pt x="331762" y="141871"/>
                  </a:lnTo>
                  <a:lnTo>
                    <a:pt x="336384" y="137248"/>
                  </a:lnTo>
                  <a:lnTo>
                    <a:pt x="336384" y="125818"/>
                  </a:lnTo>
                  <a:close/>
                </a:path>
                <a:path w="507365" h="361950">
                  <a:moveTo>
                    <a:pt x="394246" y="196799"/>
                  </a:moveTo>
                  <a:lnTo>
                    <a:pt x="390550" y="190398"/>
                  </a:lnTo>
                  <a:lnTo>
                    <a:pt x="387134" y="188429"/>
                  </a:lnTo>
                  <a:lnTo>
                    <a:pt x="298157" y="188429"/>
                  </a:lnTo>
                  <a:lnTo>
                    <a:pt x="293535" y="193052"/>
                  </a:lnTo>
                  <a:lnTo>
                    <a:pt x="293535" y="204482"/>
                  </a:lnTo>
                  <a:lnTo>
                    <a:pt x="298157" y="209105"/>
                  </a:lnTo>
                  <a:lnTo>
                    <a:pt x="303872" y="209105"/>
                  </a:lnTo>
                  <a:lnTo>
                    <a:pt x="387134" y="209105"/>
                  </a:lnTo>
                  <a:lnTo>
                    <a:pt x="390550" y="207137"/>
                  </a:lnTo>
                  <a:lnTo>
                    <a:pt x="394246" y="200736"/>
                  </a:lnTo>
                  <a:lnTo>
                    <a:pt x="394246" y="196799"/>
                  </a:lnTo>
                  <a:close/>
                </a:path>
                <a:path w="507365" h="361950">
                  <a:moveTo>
                    <a:pt x="404342" y="58597"/>
                  </a:moveTo>
                  <a:lnTo>
                    <a:pt x="399707" y="53975"/>
                  </a:lnTo>
                  <a:lnTo>
                    <a:pt x="298157" y="53975"/>
                  </a:lnTo>
                  <a:lnTo>
                    <a:pt x="293535" y="58597"/>
                  </a:lnTo>
                  <a:lnTo>
                    <a:pt x="293535" y="70027"/>
                  </a:lnTo>
                  <a:lnTo>
                    <a:pt x="298157" y="74650"/>
                  </a:lnTo>
                  <a:lnTo>
                    <a:pt x="303872" y="74650"/>
                  </a:lnTo>
                  <a:lnTo>
                    <a:pt x="399707" y="74650"/>
                  </a:lnTo>
                  <a:lnTo>
                    <a:pt x="404342" y="70027"/>
                  </a:lnTo>
                  <a:lnTo>
                    <a:pt x="404342" y="58597"/>
                  </a:lnTo>
                  <a:close/>
                </a:path>
                <a:path w="507365" h="361950">
                  <a:moveTo>
                    <a:pt x="458444" y="260273"/>
                  </a:moveTo>
                  <a:lnTo>
                    <a:pt x="453821" y="255651"/>
                  </a:lnTo>
                  <a:lnTo>
                    <a:pt x="448106" y="255651"/>
                  </a:lnTo>
                  <a:lnTo>
                    <a:pt x="350151" y="255651"/>
                  </a:lnTo>
                  <a:lnTo>
                    <a:pt x="345516" y="260273"/>
                  </a:lnTo>
                  <a:lnTo>
                    <a:pt x="345516" y="271703"/>
                  </a:lnTo>
                  <a:lnTo>
                    <a:pt x="350151" y="276326"/>
                  </a:lnTo>
                  <a:lnTo>
                    <a:pt x="453821" y="276326"/>
                  </a:lnTo>
                  <a:lnTo>
                    <a:pt x="458444" y="271703"/>
                  </a:lnTo>
                  <a:lnTo>
                    <a:pt x="458444" y="260273"/>
                  </a:lnTo>
                  <a:close/>
                </a:path>
                <a:path w="507365" h="361950">
                  <a:moveTo>
                    <a:pt x="458444" y="125818"/>
                  </a:moveTo>
                  <a:lnTo>
                    <a:pt x="453821" y="121196"/>
                  </a:lnTo>
                  <a:lnTo>
                    <a:pt x="448106" y="121196"/>
                  </a:lnTo>
                  <a:lnTo>
                    <a:pt x="357974" y="121196"/>
                  </a:lnTo>
                  <a:lnTo>
                    <a:pt x="353339" y="125818"/>
                  </a:lnTo>
                  <a:lnTo>
                    <a:pt x="353339" y="137248"/>
                  </a:lnTo>
                  <a:lnTo>
                    <a:pt x="357974" y="141871"/>
                  </a:lnTo>
                  <a:lnTo>
                    <a:pt x="453821" y="141871"/>
                  </a:lnTo>
                  <a:lnTo>
                    <a:pt x="458444" y="137248"/>
                  </a:lnTo>
                  <a:lnTo>
                    <a:pt x="458444" y="125818"/>
                  </a:lnTo>
                  <a:close/>
                </a:path>
                <a:path w="507365" h="361950">
                  <a:moveTo>
                    <a:pt x="458444" y="58597"/>
                  </a:moveTo>
                  <a:lnTo>
                    <a:pt x="453821" y="53975"/>
                  </a:lnTo>
                  <a:lnTo>
                    <a:pt x="426542" y="53975"/>
                  </a:lnTo>
                  <a:lnTo>
                    <a:pt x="421919" y="58597"/>
                  </a:lnTo>
                  <a:lnTo>
                    <a:pt x="421919" y="70027"/>
                  </a:lnTo>
                  <a:lnTo>
                    <a:pt x="426542" y="74650"/>
                  </a:lnTo>
                  <a:lnTo>
                    <a:pt x="432257" y="74650"/>
                  </a:lnTo>
                  <a:lnTo>
                    <a:pt x="453821" y="74650"/>
                  </a:lnTo>
                  <a:lnTo>
                    <a:pt x="458444" y="70027"/>
                  </a:lnTo>
                  <a:lnTo>
                    <a:pt x="458444" y="58597"/>
                  </a:lnTo>
                  <a:close/>
                </a:path>
                <a:path w="507365" h="361950">
                  <a:moveTo>
                    <a:pt x="458901" y="196799"/>
                  </a:moveTo>
                  <a:lnTo>
                    <a:pt x="455218" y="190398"/>
                  </a:lnTo>
                  <a:lnTo>
                    <a:pt x="451802" y="188429"/>
                  </a:lnTo>
                  <a:lnTo>
                    <a:pt x="448106" y="188429"/>
                  </a:lnTo>
                  <a:lnTo>
                    <a:pt x="414743" y="188429"/>
                  </a:lnTo>
                  <a:lnTo>
                    <a:pt x="410121" y="193052"/>
                  </a:lnTo>
                  <a:lnTo>
                    <a:pt x="410121" y="204482"/>
                  </a:lnTo>
                  <a:lnTo>
                    <a:pt x="414743" y="209105"/>
                  </a:lnTo>
                  <a:lnTo>
                    <a:pt x="451802" y="209105"/>
                  </a:lnTo>
                  <a:lnTo>
                    <a:pt x="455218" y="207137"/>
                  </a:lnTo>
                  <a:lnTo>
                    <a:pt x="458901" y="200736"/>
                  </a:lnTo>
                  <a:lnTo>
                    <a:pt x="458901" y="196799"/>
                  </a:lnTo>
                  <a:close/>
                </a:path>
                <a:path w="507365" h="361950">
                  <a:moveTo>
                    <a:pt x="507263" y="302044"/>
                  </a:moveTo>
                  <a:lnTo>
                    <a:pt x="507161" y="34556"/>
                  </a:lnTo>
                  <a:lnTo>
                    <a:pt x="504494" y="21437"/>
                  </a:lnTo>
                  <a:lnTo>
                    <a:pt x="503986" y="20688"/>
                  </a:lnTo>
                  <a:lnTo>
                    <a:pt x="500392" y="15367"/>
                  </a:lnTo>
                  <a:lnTo>
                    <a:pt x="496963" y="10287"/>
                  </a:lnTo>
                  <a:lnTo>
                    <a:pt x="486575" y="3289"/>
                  </a:lnTo>
                  <a:lnTo>
                    <a:pt x="486575" y="27127"/>
                  </a:lnTo>
                  <a:lnTo>
                    <a:pt x="486575" y="309994"/>
                  </a:lnTo>
                  <a:lnTo>
                    <a:pt x="480123" y="316445"/>
                  </a:lnTo>
                  <a:lnTo>
                    <a:pt x="277837" y="316445"/>
                  </a:lnTo>
                  <a:lnTo>
                    <a:pt x="274307" y="317881"/>
                  </a:lnTo>
                  <a:lnTo>
                    <a:pt x="264947" y="327012"/>
                  </a:lnTo>
                  <a:lnTo>
                    <a:pt x="264947" y="326529"/>
                  </a:lnTo>
                  <a:lnTo>
                    <a:pt x="262102" y="43599"/>
                  </a:lnTo>
                  <a:lnTo>
                    <a:pt x="263842" y="35090"/>
                  </a:lnTo>
                  <a:lnTo>
                    <a:pt x="263944" y="34556"/>
                  </a:lnTo>
                  <a:lnTo>
                    <a:pt x="268833" y="27330"/>
                  </a:lnTo>
                  <a:lnTo>
                    <a:pt x="276085" y="22453"/>
                  </a:lnTo>
                  <a:lnTo>
                    <a:pt x="284873" y="20688"/>
                  </a:lnTo>
                  <a:lnTo>
                    <a:pt x="480123" y="20688"/>
                  </a:lnTo>
                  <a:lnTo>
                    <a:pt x="486575" y="27127"/>
                  </a:lnTo>
                  <a:lnTo>
                    <a:pt x="486575" y="3289"/>
                  </a:lnTo>
                  <a:lnTo>
                    <a:pt x="485813" y="2768"/>
                  </a:lnTo>
                  <a:lnTo>
                    <a:pt x="472160" y="0"/>
                  </a:lnTo>
                  <a:lnTo>
                    <a:pt x="284937" y="0"/>
                  </a:lnTo>
                  <a:lnTo>
                    <a:pt x="275539" y="1028"/>
                  </a:lnTo>
                  <a:lnTo>
                    <a:pt x="266674" y="4025"/>
                  </a:lnTo>
                  <a:lnTo>
                    <a:pt x="258660" y="8851"/>
                  </a:lnTo>
                  <a:lnTo>
                    <a:pt x="251790" y="15367"/>
                  </a:lnTo>
                  <a:lnTo>
                    <a:pt x="244919" y="8851"/>
                  </a:lnTo>
                  <a:lnTo>
                    <a:pt x="244271" y="8470"/>
                  </a:lnTo>
                  <a:lnTo>
                    <a:pt x="244271" y="326529"/>
                  </a:lnTo>
                  <a:lnTo>
                    <a:pt x="235394" y="317881"/>
                  </a:lnTo>
                  <a:lnTo>
                    <a:pt x="231889" y="316445"/>
                  </a:lnTo>
                  <a:lnTo>
                    <a:pt x="27127" y="316445"/>
                  </a:lnTo>
                  <a:lnTo>
                    <a:pt x="20688" y="309994"/>
                  </a:lnTo>
                  <a:lnTo>
                    <a:pt x="20688" y="27127"/>
                  </a:lnTo>
                  <a:lnTo>
                    <a:pt x="27127" y="20688"/>
                  </a:lnTo>
                  <a:lnTo>
                    <a:pt x="224688" y="20688"/>
                  </a:lnTo>
                  <a:lnTo>
                    <a:pt x="230492" y="23101"/>
                  </a:lnTo>
                  <a:lnTo>
                    <a:pt x="239039" y="31661"/>
                  </a:lnTo>
                  <a:lnTo>
                    <a:pt x="241439" y="37477"/>
                  </a:lnTo>
                  <a:lnTo>
                    <a:pt x="241427" y="43599"/>
                  </a:lnTo>
                  <a:lnTo>
                    <a:pt x="244030" y="302044"/>
                  </a:lnTo>
                  <a:lnTo>
                    <a:pt x="244106" y="309994"/>
                  </a:lnTo>
                  <a:lnTo>
                    <a:pt x="244170" y="315683"/>
                  </a:lnTo>
                  <a:lnTo>
                    <a:pt x="244271" y="326529"/>
                  </a:lnTo>
                  <a:lnTo>
                    <a:pt x="244271" y="8470"/>
                  </a:lnTo>
                  <a:lnTo>
                    <a:pt x="236905" y="4025"/>
                  </a:lnTo>
                  <a:lnTo>
                    <a:pt x="228041" y="1028"/>
                  </a:lnTo>
                  <a:lnTo>
                    <a:pt x="218630" y="0"/>
                  </a:lnTo>
                  <a:lnTo>
                    <a:pt x="35090" y="0"/>
                  </a:lnTo>
                  <a:lnTo>
                    <a:pt x="2768" y="21437"/>
                  </a:lnTo>
                  <a:lnTo>
                    <a:pt x="0" y="302044"/>
                  </a:lnTo>
                  <a:lnTo>
                    <a:pt x="2768" y="315683"/>
                  </a:lnTo>
                  <a:lnTo>
                    <a:pt x="10287" y="326834"/>
                  </a:lnTo>
                  <a:lnTo>
                    <a:pt x="21437" y="334352"/>
                  </a:lnTo>
                  <a:lnTo>
                    <a:pt x="35090" y="337121"/>
                  </a:lnTo>
                  <a:lnTo>
                    <a:pt x="225501" y="337121"/>
                  </a:lnTo>
                  <a:lnTo>
                    <a:pt x="244957" y="356057"/>
                  </a:lnTo>
                  <a:lnTo>
                    <a:pt x="250444" y="361454"/>
                  </a:lnTo>
                  <a:lnTo>
                    <a:pt x="259245" y="361454"/>
                  </a:lnTo>
                  <a:lnTo>
                    <a:pt x="264731" y="356057"/>
                  </a:lnTo>
                  <a:lnTo>
                    <a:pt x="284200" y="337121"/>
                  </a:lnTo>
                  <a:lnTo>
                    <a:pt x="472173" y="337121"/>
                  </a:lnTo>
                  <a:lnTo>
                    <a:pt x="485787" y="334352"/>
                  </a:lnTo>
                  <a:lnTo>
                    <a:pt x="496697" y="327012"/>
                  </a:lnTo>
                  <a:lnTo>
                    <a:pt x="496951" y="326834"/>
                  </a:lnTo>
                  <a:lnTo>
                    <a:pt x="504482" y="315683"/>
                  </a:lnTo>
                  <a:lnTo>
                    <a:pt x="507263" y="302044"/>
                  </a:lnTo>
                  <a:close/>
                </a:path>
              </a:pathLst>
            </a:custGeom>
            <a:solidFill>
              <a:srgbClr val="406EC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10426" y="4826355"/>
              <a:ext cx="183807" cy="22486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459175" y="4878550"/>
              <a:ext cx="163474" cy="199402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920532" y="5061192"/>
              <a:ext cx="763270" cy="245745"/>
            </a:xfrm>
            <a:custGeom>
              <a:avLst/>
              <a:gdLst/>
              <a:ahLst/>
              <a:cxnLst/>
              <a:rect l="l" t="t" r="r" b="b"/>
              <a:pathLst>
                <a:path w="763269" h="245745">
                  <a:moveTo>
                    <a:pt x="91952" y="22910"/>
                  </a:moveTo>
                  <a:lnTo>
                    <a:pt x="88391" y="22910"/>
                  </a:lnTo>
                  <a:lnTo>
                    <a:pt x="53555" y="30772"/>
                  </a:lnTo>
                  <a:lnTo>
                    <a:pt x="53736" y="30772"/>
                  </a:lnTo>
                  <a:lnTo>
                    <a:pt x="25741" y="50314"/>
                  </a:lnTo>
                  <a:lnTo>
                    <a:pt x="6887" y="78903"/>
                  </a:lnTo>
                  <a:lnTo>
                    <a:pt x="0" y="113664"/>
                  </a:lnTo>
                  <a:lnTo>
                    <a:pt x="0" y="199809"/>
                  </a:lnTo>
                  <a:lnTo>
                    <a:pt x="4635" y="204444"/>
                  </a:lnTo>
                  <a:lnTo>
                    <a:pt x="220027" y="204444"/>
                  </a:lnTo>
                  <a:lnTo>
                    <a:pt x="220027" y="240652"/>
                  </a:lnTo>
                  <a:lnTo>
                    <a:pt x="224662" y="245275"/>
                  </a:lnTo>
                  <a:lnTo>
                    <a:pt x="538937" y="245275"/>
                  </a:lnTo>
                  <a:lnTo>
                    <a:pt x="543560" y="240652"/>
                  </a:lnTo>
                  <a:lnTo>
                    <a:pt x="543560" y="224599"/>
                  </a:lnTo>
                  <a:lnTo>
                    <a:pt x="240703" y="224599"/>
                  </a:lnTo>
                  <a:lnTo>
                    <a:pt x="240703" y="183768"/>
                  </a:lnTo>
                  <a:lnTo>
                    <a:pt x="20675" y="183768"/>
                  </a:lnTo>
                  <a:lnTo>
                    <a:pt x="20675" y="113664"/>
                  </a:lnTo>
                  <a:lnTo>
                    <a:pt x="38941" y="66684"/>
                  </a:lnTo>
                  <a:lnTo>
                    <a:pt x="83896" y="43878"/>
                  </a:lnTo>
                  <a:lnTo>
                    <a:pt x="116441" y="43878"/>
                  </a:lnTo>
                  <a:lnTo>
                    <a:pt x="106148" y="36944"/>
                  </a:lnTo>
                  <a:lnTo>
                    <a:pt x="96964" y="27101"/>
                  </a:lnTo>
                  <a:lnTo>
                    <a:pt x="95026" y="24460"/>
                  </a:lnTo>
                  <a:lnTo>
                    <a:pt x="94194" y="24005"/>
                  </a:lnTo>
                  <a:lnTo>
                    <a:pt x="91952" y="22910"/>
                  </a:lnTo>
                  <a:close/>
                </a:path>
                <a:path w="763269" h="245745">
                  <a:moveTo>
                    <a:pt x="503504" y="21247"/>
                  </a:moveTo>
                  <a:lnTo>
                    <a:pt x="451421" y="21247"/>
                  </a:lnTo>
                  <a:lnTo>
                    <a:pt x="479805" y="30270"/>
                  </a:lnTo>
                  <a:lnTo>
                    <a:pt x="502454" y="48217"/>
                  </a:lnTo>
                  <a:lnTo>
                    <a:pt x="517452" y="72919"/>
                  </a:lnTo>
                  <a:lnTo>
                    <a:pt x="522884" y="102209"/>
                  </a:lnTo>
                  <a:lnTo>
                    <a:pt x="522884" y="224599"/>
                  </a:lnTo>
                  <a:lnTo>
                    <a:pt x="543560" y="224599"/>
                  </a:lnTo>
                  <a:lnTo>
                    <a:pt x="543560" y="204444"/>
                  </a:lnTo>
                  <a:lnTo>
                    <a:pt x="758634" y="204444"/>
                  </a:lnTo>
                  <a:lnTo>
                    <a:pt x="763269" y="199809"/>
                  </a:lnTo>
                  <a:lnTo>
                    <a:pt x="763269" y="183768"/>
                  </a:lnTo>
                  <a:lnTo>
                    <a:pt x="543560" y="183768"/>
                  </a:lnTo>
                  <a:lnTo>
                    <a:pt x="543560" y="102209"/>
                  </a:lnTo>
                  <a:lnTo>
                    <a:pt x="542794" y="89692"/>
                  </a:lnTo>
                  <a:lnTo>
                    <a:pt x="540506" y="77417"/>
                  </a:lnTo>
                  <a:lnTo>
                    <a:pt x="536733" y="65511"/>
                  </a:lnTo>
                  <a:lnTo>
                    <a:pt x="531509" y="54114"/>
                  </a:lnTo>
                  <a:lnTo>
                    <a:pt x="531247" y="54114"/>
                  </a:lnTo>
                  <a:lnTo>
                    <a:pt x="538459" y="50182"/>
                  </a:lnTo>
                  <a:lnTo>
                    <a:pt x="545833" y="47205"/>
                  </a:lnTo>
                  <a:lnTo>
                    <a:pt x="553502" y="45095"/>
                  </a:lnTo>
                  <a:lnTo>
                    <a:pt x="561390" y="43878"/>
                  </a:lnTo>
                  <a:lnTo>
                    <a:pt x="593925" y="43878"/>
                  </a:lnTo>
                  <a:lnTo>
                    <a:pt x="583636" y="36944"/>
                  </a:lnTo>
                  <a:lnTo>
                    <a:pt x="519990" y="36944"/>
                  </a:lnTo>
                  <a:lnTo>
                    <a:pt x="504979" y="22196"/>
                  </a:lnTo>
                  <a:lnTo>
                    <a:pt x="503504" y="21247"/>
                  </a:lnTo>
                  <a:close/>
                </a:path>
                <a:path w="763269" h="245745">
                  <a:moveTo>
                    <a:pt x="266001" y="44170"/>
                  </a:moveTo>
                  <a:lnTo>
                    <a:pt x="204423" y="44170"/>
                  </a:lnTo>
                  <a:lnTo>
                    <a:pt x="212102" y="45613"/>
                  </a:lnTo>
                  <a:lnTo>
                    <a:pt x="211927" y="45613"/>
                  </a:lnTo>
                  <a:lnTo>
                    <a:pt x="218713" y="47655"/>
                  </a:lnTo>
                  <a:lnTo>
                    <a:pt x="225023" y="50314"/>
                  </a:lnTo>
                  <a:lnTo>
                    <a:pt x="225775" y="50665"/>
                  </a:lnTo>
                  <a:lnTo>
                    <a:pt x="232003" y="54114"/>
                  </a:lnTo>
                  <a:lnTo>
                    <a:pt x="226801" y="65511"/>
                  </a:lnTo>
                  <a:lnTo>
                    <a:pt x="223048" y="77417"/>
                  </a:lnTo>
                  <a:lnTo>
                    <a:pt x="220778" y="89692"/>
                  </a:lnTo>
                  <a:lnTo>
                    <a:pt x="220027" y="102209"/>
                  </a:lnTo>
                  <a:lnTo>
                    <a:pt x="220027" y="183768"/>
                  </a:lnTo>
                  <a:lnTo>
                    <a:pt x="240703" y="183768"/>
                  </a:lnTo>
                  <a:lnTo>
                    <a:pt x="240703" y="102209"/>
                  </a:lnTo>
                  <a:lnTo>
                    <a:pt x="246393" y="72213"/>
                  </a:lnTo>
                  <a:lnTo>
                    <a:pt x="262039" y="47205"/>
                  </a:lnTo>
                  <a:lnTo>
                    <a:pt x="264094" y="45613"/>
                  </a:lnTo>
                  <a:lnTo>
                    <a:pt x="266001" y="44170"/>
                  </a:lnTo>
                  <a:close/>
                </a:path>
                <a:path w="763269" h="245745">
                  <a:moveTo>
                    <a:pt x="728602" y="44170"/>
                  </a:moveTo>
                  <a:lnTo>
                    <a:pt x="681850" y="44170"/>
                  </a:lnTo>
                  <a:lnTo>
                    <a:pt x="706014" y="52080"/>
                  </a:lnTo>
                  <a:lnTo>
                    <a:pt x="725262" y="67521"/>
                  </a:lnTo>
                  <a:lnTo>
                    <a:pt x="737989" y="88660"/>
                  </a:lnTo>
                  <a:lnTo>
                    <a:pt x="742594" y="113664"/>
                  </a:lnTo>
                  <a:lnTo>
                    <a:pt x="742594" y="183768"/>
                  </a:lnTo>
                  <a:lnTo>
                    <a:pt x="763269" y="183768"/>
                  </a:lnTo>
                  <a:lnTo>
                    <a:pt x="763269" y="113664"/>
                  </a:lnTo>
                  <a:lnTo>
                    <a:pt x="756685" y="79711"/>
                  </a:lnTo>
                  <a:lnTo>
                    <a:pt x="738638" y="51517"/>
                  </a:lnTo>
                  <a:lnTo>
                    <a:pt x="728602" y="44170"/>
                  </a:lnTo>
                  <a:close/>
                </a:path>
                <a:path w="763269" h="245745">
                  <a:moveTo>
                    <a:pt x="116441" y="43878"/>
                  </a:moveTo>
                  <a:lnTo>
                    <a:pt x="83896" y="43878"/>
                  </a:lnTo>
                  <a:lnTo>
                    <a:pt x="96391" y="55626"/>
                  </a:lnTo>
                  <a:lnTo>
                    <a:pt x="110942" y="64338"/>
                  </a:lnTo>
                  <a:lnTo>
                    <a:pt x="127256" y="69847"/>
                  </a:lnTo>
                  <a:lnTo>
                    <a:pt x="127760" y="69847"/>
                  </a:lnTo>
                  <a:lnTo>
                    <a:pt x="144056" y="71653"/>
                  </a:lnTo>
                  <a:lnTo>
                    <a:pt x="161064" y="69847"/>
                  </a:lnTo>
                  <a:lnTo>
                    <a:pt x="177191" y="64498"/>
                  </a:lnTo>
                  <a:lnTo>
                    <a:pt x="191791" y="55856"/>
                  </a:lnTo>
                  <a:lnTo>
                    <a:pt x="197047" y="50965"/>
                  </a:lnTo>
                  <a:lnTo>
                    <a:pt x="142824" y="50965"/>
                  </a:lnTo>
                  <a:lnTo>
                    <a:pt x="129518" y="49102"/>
                  </a:lnTo>
                  <a:lnTo>
                    <a:pt x="117198" y="44369"/>
                  </a:lnTo>
                  <a:lnTo>
                    <a:pt x="116441" y="43878"/>
                  </a:lnTo>
                  <a:close/>
                </a:path>
                <a:path w="763269" h="245745">
                  <a:moveTo>
                    <a:pt x="593925" y="43878"/>
                  </a:moveTo>
                  <a:lnTo>
                    <a:pt x="561390" y="43878"/>
                  </a:lnTo>
                  <a:lnTo>
                    <a:pt x="573885" y="55626"/>
                  </a:lnTo>
                  <a:lnTo>
                    <a:pt x="588437" y="64338"/>
                  </a:lnTo>
                  <a:lnTo>
                    <a:pt x="604751" y="69847"/>
                  </a:lnTo>
                  <a:lnTo>
                    <a:pt x="605255" y="69847"/>
                  </a:lnTo>
                  <a:lnTo>
                    <a:pt x="621550" y="71653"/>
                  </a:lnTo>
                  <a:lnTo>
                    <a:pt x="638610" y="69847"/>
                  </a:lnTo>
                  <a:lnTo>
                    <a:pt x="654705" y="64498"/>
                  </a:lnTo>
                  <a:lnTo>
                    <a:pt x="669297" y="55856"/>
                  </a:lnTo>
                  <a:lnTo>
                    <a:pt x="674552" y="50965"/>
                  </a:lnTo>
                  <a:lnTo>
                    <a:pt x="620306" y="50965"/>
                  </a:lnTo>
                  <a:lnTo>
                    <a:pt x="607000" y="49102"/>
                  </a:lnTo>
                  <a:lnTo>
                    <a:pt x="594681" y="44369"/>
                  </a:lnTo>
                  <a:lnTo>
                    <a:pt x="593925" y="43878"/>
                  </a:lnTo>
                  <a:close/>
                </a:path>
                <a:path w="763269" h="245745">
                  <a:moveTo>
                    <a:pt x="346691" y="20954"/>
                  </a:moveTo>
                  <a:lnTo>
                    <a:pt x="315036" y="20954"/>
                  </a:lnTo>
                  <a:lnTo>
                    <a:pt x="329120" y="34396"/>
                  </a:lnTo>
                  <a:lnTo>
                    <a:pt x="345582" y="44369"/>
                  </a:lnTo>
                  <a:lnTo>
                    <a:pt x="364046" y="50665"/>
                  </a:lnTo>
                  <a:lnTo>
                    <a:pt x="364547" y="50665"/>
                  </a:lnTo>
                  <a:lnTo>
                    <a:pt x="383158" y="52743"/>
                  </a:lnTo>
                  <a:lnTo>
                    <a:pt x="402517" y="50665"/>
                  </a:lnTo>
                  <a:lnTo>
                    <a:pt x="420762" y="44529"/>
                  </a:lnTo>
                  <a:lnTo>
                    <a:pt x="437271" y="34626"/>
                  </a:lnTo>
                  <a:lnTo>
                    <a:pt x="440004" y="32042"/>
                  </a:lnTo>
                  <a:lnTo>
                    <a:pt x="381673" y="32042"/>
                  </a:lnTo>
                  <a:lnTo>
                    <a:pt x="366141" y="29869"/>
                  </a:lnTo>
                  <a:lnTo>
                    <a:pt x="352056" y="24460"/>
                  </a:lnTo>
                  <a:lnTo>
                    <a:pt x="351896" y="24460"/>
                  </a:lnTo>
                  <a:lnTo>
                    <a:pt x="346691" y="20954"/>
                  </a:lnTo>
                  <a:close/>
                </a:path>
                <a:path w="763269" h="245745">
                  <a:moveTo>
                    <a:pt x="198373" y="22910"/>
                  </a:moveTo>
                  <a:lnTo>
                    <a:pt x="195081" y="22910"/>
                  </a:lnTo>
                  <a:lnTo>
                    <a:pt x="189788" y="29375"/>
                  </a:lnTo>
                  <a:lnTo>
                    <a:pt x="180159" y="38747"/>
                  </a:lnTo>
                  <a:lnTo>
                    <a:pt x="168806" y="45613"/>
                  </a:lnTo>
                  <a:lnTo>
                    <a:pt x="156204" y="49758"/>
                  </a:lnTo>
                  <a:lnTo>
                    <a:pt x="142824" y="50965"/>
                  </a:lnTo>
                  <a:lnTo>
                    <a:pt x="197047" y="50965"/>
                  </a:lnTo>
                  <a:lnTo>
                    <a:pt x="204342" y="44170"/>
                  </a:lnTo>
                  <a:lnTo>
                    <a:pt x="266001" y="44170"/>
                  </a:lnTo>
                  <a:lnTo>
                    <a:pt x="275546" y="36944"/>
                  </a:lnTo>
                  <a:lnTo>
                    <a:pt x="243573" y="36944"/>
                  </a:lnTo>
                  <a:lnTo>
                    <a:pt x="233575" y="31447"/>
                  </a:lnTo>
                  <a:lnTo>
                    <a:pt x="223004" y="27273"/>
                  </a:lnTo>
                  <a:lnTo>
                    <a:pt x="211992" y="24460"/>
                  </a:lnTo>
                  <a:lnTo>
                    <a:pt x="200672" y="23050"/>
                  </a:lnTo>
                  <a:lnTo>
                    <a:pt x="198373" y="22910"/>
                  </a:lnTo>
                  <a:close/>
                </a:path>
                <a:path w="763269" h="245745">
                  <a:moveTo>
                    <a:pt x="675865" y="22910"/>
                  </a:moveTo>
                  <a:lnTo>
                    <a:pt x="672587" y="22910"/>
                  </a:lnTo>
                  <a:lnTo>
                    <a:pt x="667270" y="29375"/>
                  </a:lnTo>
                  <a:lnTo>
                    <a:pt x="657641" y="38747"/>
                  </a:lnTo>
                  <a:lnTo>
                    <a:pt x="646288" y="45613"/>
                  </a:lnTo>
                  <a:lnTo>
                    <a:pt x="633686" y="49758"/>
                  </a:lnTo>
                  <a:lnTo>
                    <a:pt x="620306" y="50965"/>
                  </a:lnTo>
                  <a:lnTo>
                    <a:pt x="674552" y="50965"/>
                  </a:lnTo>
                  <a:lnTo>
                    <a:pt x="681850" y="44170"/>
                  </a:lnTo>
                  <a:lnTo>
                    <a:pt x="728602" y="44170"/>
                  </a:lnTo>
                  <a:lnTo>
                    <a:pt x="711627" y="31744"/>
                  </a:lnTo>
                  <a:lnTo>
                    <a:pt x="678154" y="23050"/>
                  </a:lnTo>
                  <a:lnTo>
                    <a:pt x="675865" y="22910"/>
                  </a:lnTo>
                  <a:close/>
                </a:path>
                <a:path w="763269" h="245745">
                  <a:moveTo>
                    <a:pt x="323144" y="0"/>
                  </a:moveTo>
                  <a:lnTo>
                    <a:pt x="319570" y="0"/>
                  </a:lnTo>
                  <a:lnTo>
                    <a:pt x="299936" y="2384"/>
                  </a:lnTo>
                  <a:lnTo>
                    <a:pt x="264188" y="17993"/>
                  </a:lnTo>
                  <a:lnTo>
                    <a:pt x="243573" y="36944"/>
                  </a:lnTo>
                  <a:lnTo>
                    <a:pt x="275546" y="36944"/>
                  </a:lnTo>
                  <a:lnTo>
                    <a:pt x="285544" y="29375"/>
                  </a:lnTo>
                  <a:lnTo>
                    <a:pt x="285344" y="29375"/>
                  </a:lnTo>
                  <a:lnTo>
                    <a:pt x="315036" y="20954"/>
                  </a:lnTo>
                  <a:lnTo>
                    <a:pt x="346691" y="20954"/>
                  </a:lnTo>
                  <a:lnTo>
                    <a:pt x="338837" y="15665"/>
                  </a:lnTo>
                  <a:lnTo>
                    <a:pt x="328142" y="4190"/>
                  </a:lnTo>
                  <a:lnTo>
                    <a:pt x="326148" y="1460"/>
                  </a:lnTo>
                  <a:lnTo>
                    <a:pt x="323144" y="0"/>
                  </a:lnTo>
                  <a:close/>
                </a:path>
                <a:path w="763269" h="245745">
                  <a:moveTo>
                    <a:pt x="569434" y="22910"/>
                  </a:moveTo>
                  <a:lnTo>
                    <a:pt x="565873" y="22910"/>
                  </a:lnTo>
                  <a:lnTo>
                    <a:pt x="553744" y="24005"/>
                  </a:lnTo>
                  <a:lnTo>
                    <a:pt x="541926" y="26722"/>
                  </a:lnTo>
                  <a:lnTo>
                    <a:pt x="530581" y="31013"/>
                  </a:lnTo>
                  <a:lnTo>
                    <a:pt x="519664" y="36944"/>
                  </a:lnTo>
                  <a:lnTo>
                    <a:pt x="583627" y="36944"/>
                  </a:lnTo>
                  <a:lnTo>
                    <a:pt x="574459" y="27101"/>
                  </a:lnTo>
                  <a:lnTo>
                    <a:pt x="572509" y="24460"/>
                  </a:lnTo>
                  <a:lnTo>
                    <a:pt x="571676" y="24005"/>
                  </a:lnTo>
                  <a:lnTo>
                    <a:pt x="569434" y="22910"/>
                  </a:lnTo>
                  <a:close/>
                </a:path>
                <a:path w="763269" h="245745">
                  <a:moveTo>
                    <a:pt x="445211" y="0"/>
                  </a:moveTo>
                  <a:lnTo>
                    <a:pt x="442131" y="0"/>
                  </a:lnTo>
                  <a:lnTo>
                    <a:pt x="436498" y="6845"/>
                  </a:lnTo>
                  <a:lnTo>
                    <a:pt x="425258" y="17783"/>
                  </a:lnTo>
                  <a:lnTo>
                    <a:pt x="412005" y="25796"/>
                  </a:lnTo>
                  <a:lnTo>
                    <a:pt x="396872" y="30772"/>
                  </a:lnTo>
                  <a:lnTo>
                    <a:pt x="395760" y="30772"/>
                  </a:lnTo>
                  <a:lnTo>
                    <a:pt x="381673" y="32042"/>
                  </a:lnTo>
                  <a:lnTo>
                    <a:pt x="440004" y="32042"/>
                  </a:lnTo>
                  <a:lnTo>
                    <a:pt x="451421" y="21247"/>
                  </a:lnTo>
                  <a:lnTo>
                    <a:pt x="503504" y="21247"/>
                  </a:lnTo>
                  <a:lnTo>
                    <a:pt x="487600" y="11009"/>
                  </a:lnTo>
                  <a:lnTo>
                    <a:pt x="468321" y="3563"/>
                  </a:lnTo>
                  <a:lnTo>
                    <a:pt x="447725" y="152"/>
                  </a:lnTo>
                  <a:lnTo>
                    <a:pt x="445211" y="0"/>
                  </a:lnTo>
                  <a:close/>
                </a:path>
              </a:pathLst>
            </a:custGeom>
            <a:solidFill>
              <a:srgbClr val="406EC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81677" y="4878553"/>
              <a:ext cx="163474" cy="199402"/>
            </a:xfrm>
            <a:prstGeom prst="rect">
              <a:avLst/>
            </a:prstGeom>
          </p:spPr>
        </p:pic>
      </p:grpSp>
      <p:sp>
        <p:nvSpPr>
          <p:cNvPr id="10" name="object 10"/>
          <p:cNvSpPr/>
          <p:nvPr/>
        </p:nvSpPr>
        <p:spPr>
          <a:xfrm>
            <a:off x="464380" y="911161"/>
            <a:ext cx="17359630" cy="0"/>
          </a:xfrm>
          <a:custGeom>
            <a:avLst/>
            <a:gdLst/>
            <a:ahLst/>
            <a:cxnLst/>
            <a:rect l="l" t="t" r="r" b="b"/>
            <a:pathLst>
              <a:path w="17359630" h="0">
                <a:moveTo>
                  <a:pt x="0" y="0"/>
                </a:moveTo>
                <a:lnTo>
                  <a:pt x="17359236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2216892" y="4458773"/>
            <a:ext cx="0" cy="3526154"/>
          </a:xfrm>
          <a:custGeom>
            <a:avLst/>
            <a:gdLst/>
            <a:ahLst/>
            <a:cxnLst/>
            <a:rect l="l" t="t" r="r" b="b"/>
            <a:pathLst>
              <a:path w="0" h="3526154">
                <a:moveTo>
                  <a:pt x="0" y="3525659"/>
                </a:moveTo>
                <a:lnTo>
                  <a:pt x="0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/>
          <p:nvPr/>
        </p:nvSpPr>
        <p:spPr>
          <a:xfrm>
            <a:off x="6068671" y="4458773"/>
            <a:ext cx="0" cy="3526154"/>
          </a:xfrm>
          <a:custGeom>
            <a:avLst/>
            <a:gdLst/>
            <a:ahLst/>
            <a:cxnLst/>
            <a:rect l="l" t="t" r="r" b="b"/>
            <a:pathLst>
              <a:path w="0" h="3526154">
                <a:moveTo>
                  <a:pt x="0" y="3525659"/>
                </a:moveTo>
                <a:lnTo>
                  <a:pt x="0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3" name="object 13"/>
          <p:cNvSpPr txBox="1"/>
          <p:nvPr/>
        </p:nvSpPr>
        <p:spPr>
          <a:xfrm>
            <a:off x="907802" y="383112"/>
            <a:ext cx="439674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Exploring</a:t>
            </a:r>
            <a:r>
              <a:rPr dirty="0" sz="18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Content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8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Learning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spc="-10" b="1">
                <a:solidFill>
                  <a:srgbClr val="052269"/>
                </a:solidFill>
                <a:latin typeface="Acumin Pro"/>
                <a:cs typeface="Acumin Pro"/>
              </a:rPr>
              <a:t>Methods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7097483" y="383112"/>
            <a:ext cx="29591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052269"/>
                </a:solidFill>
                <a:latin typeface="Acumin Pro"/>
                <a:cs typeface="Acumin Pro"/>
              </a:rPr>
              <a:t>09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3204304" y="5681924"/>
            <a:ext cx="3825240" cy="2298700"/>
          </a:xfrm>
          <a:prstGeom prst="rect">
            <a:avLst/>
          </a:prstGeom>
        </p:spPr>
        <p:txBody>
          <a:bodyPr wrap="square" lIns="0" tIns="19494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535"/>
              </a:spcBef>
            </a:pP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Learn</a:t>
            </a:r>
            <a:r>
              <a:rPr dirty="0" sz="25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with</a:t>
            </a:r>
            <a:r>
              <a:rPr dirty="0" sz="25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the</a:t>
            </a:r>
            <a:r>
              <a:rPr dirty="0" sz="25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 spc="-10">
                <a:solidFill>
                  <a:srgbClr val="052269"/>
                </a:solidFill>
                <a:latin typeface="Acumin Pro"/>
                <a:cs typeface="Acumin Pro"/>
              </a:rPr>
              <a:t>cohort</a:t>
            </a:r>
            <a:endParaRPr sz="2500">
              <a:latin typeface="Acumin Pro"/>
              <a:cs typeface="Acumin Pro"/>
            </a:endParaRPr>
          </a:p>
          <a:p>
            <a:pPr marL="228600" marR="12065" indent="-216535">
              <a:lnSpc>
                <a:spcPct val="100000"/>
              </a:lnSpc>
              <a:spcBef>
                <a:spcPts val="115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Use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discussion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test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ideas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and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hear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different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perspectives.</a:t>
            </a:r>
            <a:endParaRPr sz="2000">
              <a:latin typeface="Acumin Pro"/>
              <a:cs typeface="Acumin Pro"/>
            </a:endParaRPr>
          </a:p>
          <a:p>
            <a:pPr marL="228600" marR="5080" indent="-216535">
              <a:lnSpc>
                <a:spcPct val="100000"/>
              </a:lnSpc>
              <a:spcBef>
                <a:spcPts val="315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Build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shared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understanding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that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supports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weekly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study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and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activities.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7056053" y="5681921"/>
            <a:ext cx="4128770" cy="1993900"/>
          </a:xfrm>
          <a:prstGeom prst="rect">
            <a:avLst/>
          </a:prstGeom>
        </p:spPr>
        <p:txBody>
          <a:bodyPr wrap="square" lIns="0" tIns="19494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535"/>
              </a:spcBef>
            </a:pP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What</a:t>
            </a:r>
            <a:r>
              <a:rPr dirty="0" sz="25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lectures</a:t>
            </a:r>
            <a:r>
              <a:rPr dirty="0" sz="25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are</a:t>
            </a:r>
            <a:r>
              <a:rPr dirty="0" sz="25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 spc="-25">
                <a:solidFill>
                  <a:srgbClr val="052269"/>
                </a:solidFill>
                <a:latin typeface="Acumin Pro"/>
                <a:cs typeface="Acumin Pro"/>
              </a:rPr>
              <a:t>for</a:t>
            </a:r>
            <a:endParaRPr sz="2500">
              <a:latin typeface="Acumin Pro"/>
              <a:cs typeface="Acumin Pro"/>
            </a:endParaRPr>
          </a:p>
          <a:p>
            <a:pPr marL="228600" marR="5080" indent="-216535">
              <a:lnSpc>
                <a:spcPct val="100000"/>
              </a:lnSpc>
              <a:spcBef>
                <a:spcPts val="115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Introduce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key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ideas,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module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themes,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reflective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approaches.</a:t>
            </a:r>
            <a:endParaRPr sz="2000">
              <a:latin typeface="Acumin Pro"/>
              <a:cs typeface="Acumin Pro"/>
            </a:endParaRPr>
          </a:p>
          <a:p>
            <a:pPr marL="228600" marR="240029" indent="-216535">
              <a:lnSpc>
                <a:spcPct val="100000"/>
              </a:lnSpc>
              <a:spcBef>
                <a:spcPts val="315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Clarify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expectations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for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reflective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work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academic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writing.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907802" y="5681922"/>
            <a:ext cx="3688079" cy="1993900"/>
          </a:xfrm>
          <a:prstGeom prst="rect">
            <a:avLst/>
          </a:prstGeom>
        </p:spPr>
        <p:txBody>
          <a:bodyPr wrap="square" lIns="0" tIns="194945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535"/>
              </a:spcBef>
            </a:pP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Attend</a:t>
            </a:r>
            <a:r>
              <a:rPr dirty="0" sz="2500" spc="-7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500" spc="-7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500" spc="-10">
                <a:solidFill>
                  <a:srgbClr val="052269"/>
                </a:solidFill>
                <a:latin typeface="Acumin Pro"/>
                <a:cs typeface="Acumin Pro"/>
              </a:rPr>
              <a:t>participate</a:t>
            </a:r>
            <a:endParaRPr sz="2500">
              <a:latin typeface="Acumin Pro"/>
              <a:cs typeface="Acumin Pro"/>
            </a:endParaRPr>
          </a:p>
          <a:p>
            <a:pPr marL="228600" marR="5080" indent="-216535">
              <a:lnSpc>
                <a:spcPct val="100000"/>
              </a:lnSpc>
              <a:spcBef>
                <a:spcPts val="115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Join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each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scheduled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session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to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stay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on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track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involved.</a:t>
            </a:r>
            <a:endParaRPr sz="2000">
              <a:latin typeface="Acumin Pro"/>
              <a:cs typeface="Acumin Pro"/>
            </a:endParaRPr>
          </a:p>
          <a:p>
            <a:pPr marL="228600" marR="93345" indent="-216535">
              <a:lnSpc>
                <a:spcPct val="100000"/>
              </a:lnSpc>
              <a:spcBef>
                <a:spcPts val="315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Bring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questions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examples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from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your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own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experience.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18" name="object 18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8400">
                <a:latin typeface="Kepler Std Scn Disp"/>
                <a:cs typeface="Kepler Std Scn Disp"/>
              </a:rPr>
              <a:t>Live</a:t>
            </a:r>
            <a:r>
              <a:rPr dirty="0" sz="8400" spc="155">
                <a:latin typeface="Kepler Std Scn Disp"/>
                <a:cs typeface="Kepler Std Scn Disp"/>
              </a:rPr>
              <a:t> </a:t>
            </a:r>
            <a:r>
              <a:rPr dirty="0" sz="8400" spc="45">
                <a:latin typeface="Kepler Std Scn Disp"/>
                <a:cs typeface="Kepler Std Scn Disp"/>
              </a:rPr>
              <a:t>lecture</a:t>
            </a:r>
            <a:r>
              <a:rPr dirty="0" sz="8400" spc="160">
                <a:latin typeface="Kepler Std Scn Disp"/>
                <a:cs typeface="Kepler Std Scn Disp"/>
              </a:rPr>
              <a:t> </a:t>
            </a:r>
            <a:r>
              <a:rPr dirty="0" sz="8400" spc="75">
                <a:latin typeface="Kepler Std Scn Disp"/>
                <a:cs typeface="Kepler Std Scn Disp"/>
              </a:rPr>
              <a:t>purpose</a:t>
            </a:r>
            <a:endParaRPr sz="8400">
              <a:latin typeface="Kepler Std Scn Disp"/>
              <a:cs typeface="Kepler Std Scn Disp"/>
            </a:endParaRPr>
          </a:p>
        </p:txBody>
      </p:sp>
      <p:pic>
        <p:nvPicPr>
          <p:cNvPr id="19" name="object 19"/>
          <p:cNvPicPr/>
          <p:nvPr/>
        </p:nvPicPr>
        <p:blipFill>
          <a:blip r:embed="rId6" cstate="print"/>
          <a:stretch>
            <a:fillRect/>
          </a:stretch>
        </p:blipFill>
        <p:spPr>
          <a:xfrm>
            <a:off x="14173200" y="8353425"/>
            <a:ext cx="2571750" cy="14097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09670" y="2972765"/>
            <a:ext cx="7768615" cy="5179369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464380" y="911161"/>
            <a:ext cx="17359630" cy="0"/>
          </a:xfrm>
          <a:custGeom>
            <a:avLst/>
            <a:gdLst/>
            <a:ahLst/>
            <a:cxnLst/>
            <a:rect l="l" t="t" r="r" b="b"/>
            <a:pathLst>
              <a:path w="17359630" h="0">
                <a:moveTo>
                  <a:pt x="0" y="0"/>
                </a:moveTo>
                <a:lnTo>
                  <a:pt x="17359236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8973092" y="1608654"/>
            <a:ext cx="342265" cy="7769225"/>
            <a:chOff x="8973092" y="1608654"/>
            <a:chExt cx="342265" cy="7769225"/>
          </a:xfrm>
        </p:grpSpPr>
        <p:sp>
          <p:nvSpPr>
            <p:cNvPr id="5" name="object 5"/>
            <p:cNvSpPr/>
            <p:nvPr/>
          </p:nvSpPr>
          <p:spPr>
            <a:xfrm>
              <a:off x="9144000" y="1608654"/>
              <a:ext cx="0" cy="7769225"/>
            </a:xfrm>
            <a:custGeom>
              <a:avLst/>
              <a:gdLst/>
              <a:ahLst/>
              <a:cxnLst/>
              <a:rect l="l" t="t" r="r" b="b"/>
              <a:pathLst>
                <a:path w="0" h="7769225">
                  <a:moveTo>
                    <a:pt x="0" y="776862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5226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973092" y="2041376"/>
              <a:ext cx="342265" cy="342265"/>
            </a:xfrm>
            <a:custGeom>
              <a:avLst/>
              <a:gdLst/>
              <a:ahLst/>
              <a:cxnLst/>
              <a:rect l="l" t="t" r="r" b="b"/>
              <a:pathLst>
                <a:path w="342265" h="342264">
                  <a:moveTo>
                    <a:pt x="170916" y="0"/>
                  </a:moveTo>
                  <a:lnTo>
                    <a:pt x="125478" y="6105"/>
                  </a:lnTo>
                  <a:lnTo>
                    <a:pt x="84649" y="23336"/>
                  </a:lnTo>
                  <a:lnTo>
                    <a:pt x="50058" y="50063"/>
                  </a:lnTo>
                  <a:lnTo>
                    <a:pt x="23334" y="84655"/>
                  </a:lnTo>
                  <a:lnTo>
                    <a:pt x="6104" y="125483"/>
                  </a:lnTo>
                  <a:lnTo>
                    <a:pt x="0" y="170916"/>
                  </a:lnTo>
                  <a:lnTo>
                    <a:pt x="6104" y="216349"/>
                  </a:lnTo>
                  <a:lnTo>
                    <a:pt x="23334" y="257174"/>
                  </a:lnTo>
                  <a:lnTo>
                    <a:pt x="50058" y="291763"/>
                  </a:lnTo>
                  <a:lnTo>
                    <a:pt x="84649" y="318486"/>
                  </a:lnTo>
                  <a:lnTo>
                    <a:pt x="125478" y="335715"/>
                  </a:lnTo>
                  <a:lnTo>
                    <a:pt x="170916" y="341820"/>
                  </a:lnTo>
                  <a:lnTo>
                    <a:pt x="216349" y="335715"/>
                  </a:lnTo>
                  <a:lnTo>
                    <a:pt x="257174" y="318486"/>
                  </a:lnTo>
                  <a:lnTo>
                    <a:pt x="291763" y="291763"/>
                  </a:lnTo>
                  <a:lnTo>
                    <a:pt x="318486" y="257174"/>
                  </a:lnTo>
                  <a:lnTo>
                    <a:pt x="335715" y="216349"/>
                  </a:lnTo>
                  <a:lnTo>
                    <a:pt x="341820" y="170916"/>
                  </a:lnTo>
                  <a:lnTo>
                    <a:pt x="335715" y="125483"/>
                  </a:lnTo>
                  <a:lnTo>
                    <a:pt x="318486" y="84655"/>
                  </a:lnTo>
                  <a:lnTo>
                    <a:pt x="291763" y="50063"/>
                  </a:lnTo>
                  <a:lnTo>
                    <a:pt x="257174" y="23336"/>
                  </a:lnTo>
                  <a:lnTo>
                    <a:pt x="216349" y="6105"/>
                  </a:lnTo>
                  <a:lnTo>
                    <a:pt x="170916" y="0"/>
                  </a:lnTo>
                  <a:close/>
                </a:path>
              </a:pathLst>
            </a:custGeom>
            <a:solidFill>
              <a:srgbClr val="D9534E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7139933" y="383112"/>
            <a:ext cx="25082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052269"/>
                </a:solidFill>
                <a:latin typeface="Acumin Pro"/>
                <a:cs typeface="Acumin Pro"/>
              </a:rPr>
              <a:t>10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7733" y="383112"/>
            <a:ext cx="439674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Exploring</a:t>
            </a:r>
            <a:r>
              <a:rPr dirty="0" sz="18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Content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8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Learning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spc="-10" b="1">
                <a:solidFill>
                  <a:srgbClr val="052269"/>
                </a:solidFill>
                <a:latin typeface="Acumin Pro"/>
                <a:cs typeface="Acumin Pro"/>
              </a:rPr>
              <a:t>Methods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907802" y="1430876"/>
            <a:ext cx="5190490" cy="2124710"/>
          </a:xfrm>
          <a:prstGeom prst="rect"/>
        </p:spPr>
        <p:txBody>
          <a:bodyPr wrap="square" lIns="0" tIns="203835" rIns="0" bIns="0" rtlCol="0" vert="horz">
            <a:spAutoFit/>
          </a:bodyPr>
          <a:lstStyle/>
          <a:p>
            <a:pPr marL="12700" marR="5080">
              <a:lnSpc>
                <a:spcPts val="7509"/>
              </a:lnSpc>
              <a:spcBef>
                <a:spcPts val="1605"/>
              </a:spcBef>
            </a:pPr>
            <a:r>
              <a:rPr dirty="0" spc="65">
                <a:latin typeface="Kepler Std Scn Disp"/>
                <a:cs typeface="Kepler Std Scn Disp"/>
              </a:rPr>
              <a:t>Moodle</a:t>
            </a:r>
            <a:r>
              <a:rPr dirty="0" spc="130">
                <a:latin typeface="Kepler Std Scn Disp"/>
                <a:cs typeface="Kepler Std Scn Disp"/>
              </a:rPr>
              <a:t> </a:t>
            </a:r>
            <a:r>
              <a:rPr dirty="0" spc="60">
                <a:latin typeface="Kepler Std Scn Disp"/>
                <a:cs typeface="Kepler Std Scn Disp"/>
              </a:rPr>
              <a:t>Online </a:t>
            </a:r>
            <a:r>
              <a:rPr dirty="0" spc="55">
                <a:latin typeface="Kepler Std Scn Disp"/>
                <a:cs typeface="Kepler Std Scn Disp"/>
              </a:rPr>
              <a:t>Activities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7802" y="4306528"/>
            <a:ext cx="7482205" cy="4930775"/>
          </a:xfrm>
          <a:prstGeom prst="rect">
            <a:avLst/>
          </a:prstGeom>
        </p:spPr>
        <p:txBody>
          <a:bodyPr wrap="square" lIns="0" tIns="1397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dirty="0" sz="2850">
                <a:solidFill>
                  <a:srgbClr val="052269"/>
                </a:solidFill>
                <a:latin typeface="Acumin Pro"/>
                <a:cs typeface="Acumin Pro"/>
              </a:rPr>
              <a:t>Asynchronous</a:t>
            </a:r>
            <a:r>
              <a:rPr dirty="0" sz="285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850">
                <a:solidFill>
                  <a:srgbClr val="052269"/>
                </a:solidFill>
                <a:latin typeface="Acumin Pro"/>
                <a:cs typeface="Acumin Pro"/>
              </a:rPr>
              <a:t>Moodle</a:t>
            </a:r>
            <a:r>
              <a:rPr dirty="0" sz="2850" spc="1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850" spc="-10">
                <a:solidFill>
                  <a:srgbClr val="052269"/>
                </a:solidFill>
                <a:latin typeface="Acumin Pro"/>
                <a:cs typeface="Acumin Pro"/>
              </a:rPr>
              <a:t>tasks</a:t>
            </a:r>
            <a:endParaRPr sz="2850">
              <a:latin typeface="Acumin Pro"/>
              <a:cs typeface="Acumin Pro"/>
            </a:endParaRPr>
          </a:p>
          <a:p>
            <a:pPr marL="205104" indent="-192405">
              <a:lnSpc>
                <a:spcPct val="100000"/>
              </a:lnSpc>
              <a:spcBef>
                <a:spcPts val="1614"/>
              </a:spcBef>
              <a:buFont typeface="Times New Roman"/>
              <a:buChar char="•"/>
              <a:tabLst>
                <a:tab pos="205104" algn="l"/>
              </a:tabLst>
            </a:pP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Complete</a:t>
            </a:r>
            <a:r>
              <a:rPr dirty="0" sz="1750" spc="9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short</a:t>
            </a:r>
            <a:r>
              <a:rPr dirty="0" sz="1750" spc="9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weekly</a:t>
            </a:r>
            <a:r>
              <a:rPr dirty="0" sz="1750" spc="9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activities</a:t>
            </a:r>
            <a:r>
              <a:rPr dirty="0" sz="1750" spc="9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in</a:t>
            </a:r>
            <a:r>
              <a:rPr dirty="0" sz="1750" spc="10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your</a:t>
            </a:r>
            <a:r>
              <a:rPr dirty="0" sz="1750" spc="9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own</a:t>
            </a:r>
            <a:r>
              <a:rPr dirty="0" sz="1750" spc="9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time,</a:t>
            </a:r>
            <a:r>
              <a:rPr dirty="0" sz="1750" spc="9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alongside</a:t>
            </a:r>
            <a:r>
              <a:rPr dirty="0" sz="1750" spc="10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 spc="-10">
                <a:solidFill>
                  <a:srgbClr val="052269"/>
                </a:solidFill>
                <a:latin typeface="Acumin Pro"/>
                <a:cs typeface="Acumin Pro"/>
              </a:rPr>
              <a:t>lectures.</a:t>
            </a:r>
            <a:endParaRPr sz="1750">
              <a:latin typeface="Acumin Pro"/>
              <a:cs typeface="Acumin Pro"/>
            </a:endParaRPr>
          </a:p>
          <a:p>
            <a:pPr marL="205104" indent="-192405">
              <a:lnSpc>
                <a:spcPct val="100000"/>
              </a:lnSpc>
              <a:spcBef>
                <a:spcPts val="495"/>
              </a:spcBef>
              <a:buFont typeface="Times New Roman"/>
              <a:buChar char="•"/>
              <a:tabLst>
                <a:tab pos="205104" algn="l"/>
              </a:tabLst>
            </a:pP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Use</a:t>
            </a:r>
            <a:r>
              <a:rPr dirty="0" sz="1750" spc="7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them</a:t>
            </a:r>
            <a:r>
              <a:rPr dirty="0" sz="1750" spc="7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1750" spc="7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consolidate</a:t>
            </a:r>
            <a:r>
              <a:rPr dirty="0" sz="1750" spc="7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key</a:t>
            </a:r>
            <a:r>
              <a:rPr dirty="0" sz="1750" spc="7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ideas</a:t>
            </a:r>
            <a:r>
              <a:rPr dirty="0" sz="1750" spc="7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introduced</a:t>
            </a:r>
            <a:r>
              <a:rPr dirty="0" sz="1750" spc="7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during</a:t>
            </a:r>
            <a:r>
              <a:rPr dirty="0" sz="1750" spc="7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live</a:t>
            </a:r>
            <a:r>
              <a:rPr dirty="0" sz="1750" spc="7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 spc="-10">
                <a:solidFill>
                  <a:srgbClr val="052269"/>
                </a:solidFill>
                <a:latin typeface="Acumin Pro"/>
                <a:cs typeface="Acumin Pro"/>
              </a:rPr>
              <a:t>sessions.</a:t>
            </a:r>
            <a:endParaRPr sz="1750">
              <a:latin typeface="Acumin Pro"/>
              <a:cs typeface="Acumin Pro"/>
            </a:endParaRPr>
          </a:p>
          <a:p>
            <a:pPr>
              <a:lnSpc>
                <a:spcPct val="100000"/>
              </a:lnSpc>
              <a:spcBef>
                <a:spcPts val="810"/>
              </a:spcBef>
              <a:buClr>
                <a:srgbClr val="052269"/>
              </a:buClr>
              <a:buFont typeface="Times New Roman"/>
              <a:buChar char="•"/>
            </a:pPr>
            <a:endParaRPr sz="1750">
              <a:latin typeface="Acumin Pro"/>
              <a:cs typeface="Acumin Pro"/>
            </a:endParaRPr>
          </a:p>
          <a:p>
            <a:pPr marL="12700">
              <a:lnSpc>
                <a:spcPct val="100000"/>
              </a:lnSpc>
            </a:pPr>
            <a:r>
              <a:rPr dirty="0" sz="2850">
                <a:solidFill>
                  <a:srgbClr val="052269"/>
                </a:solidFill>
                <a:latin typeface="Acumin Pro"/>
                <a:cs typeface="Acumin Pro"/>
              </a:rPr>
              <a:t>Reflection</a:t>
            </a:r>
            <a:r>
              <a:rPr dirty="0" sz="28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85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850" spc="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850" spc="-10">
                <a:solidFill>
                  <a:srgbClr val="052269"/>
                </a:solidFill>
                <a:latin typeface="Acumin Pro"/>
                <a:cs typeface="Acumin Pro"/>
              </a:rPr>
              <a:t>independence</a:t>
            </a:r>
            <a:endParaRPr sz="2850">
              <a:latin typeface="Acumin Pro"/>
              <a:cs typeface="Acumin Pro"/>
            </a:endParaRPr>
          </a:p>
          <a:p>
            <a:pPr marL="205104" indent="-192405">
              <a:lnSpc>
                <a:spcPct val="100000"/>
              </a:lnSpc>
              <a:spcBef>
                <a:spcPts val="1614"/>
              </a:spcBef>
              <a:buFont typeface="Times New Roman"/>
              <a:buChar char="•"/>
              <a:tabLst>
                <a:tab pos="205104" algn="l"/>
              </a:tabLst>
            </a:pP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Prompts</a:t>
            </a:r>
            <a:r>
              <a:rPr dirty="0" sz="1750" spc="8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help</a:t>
            </a:r>
            <a:r>
              <a:rPr dirty="0" sz="1750" spc="8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1750" spc="8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connect</a:t>
            </a:r>
            <a:r>
              <a:rPr dirty="0" sz="1750" spc="8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values,</a:t>
            </a:r>
            <a:r>
              <a:rPr dirty="0" sz="1750" spc="8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identity,</a:t>
            </a:r>
            <a:r>
              <a:rPr dirty="0" sz="1750" spc="8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750" spc="8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behaviour</a:t>
            </a:r>
            <a:r>
              <a:rPr dirty="0" sz="1750" spc="8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1750" spc="8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 spc="-10">
                <a:solidFill>
                  <a:srgbClr val="052269"/>
                </a:solidFill>
                <a:latin typeface="Acumin Pro"/>
                <a:cs typeface="Acumin Pro"/>
              </a:rPr>
              <a:t>practice.</a:t>
            </a:r>
            <a:endParaRPr sz="1750">
              <a:latin typeface="Acumin Pro"/>
              <a:cs typeface="Acumin Pro"/>
            </a:endParaRPr>
          </a:p>
          <a:p>
            <a:pPr marL="204470" marR="5080" indent="-192405">
              <a:lnSpc>
                <a:spcPct val="102200"/>
              </a:lnSpc>
              <a:spcBef>
                <a:spcPts val="450"/>
              </a:spcBef>
              <a:buFont typeface="Times New Roman"/>
              <a:buChar char="•"/>
              <a:tabLst>
                <a:tab pos="205740" algn="l"/>
              </a:tabLst>
            </a:pP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Build</a:t>
            </a:r>
            <a:r>
              <a:rPr dirty="0" sz="1750" spc="1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confidence</a:t>
            </a:r>
            <a:r>
              <a:rPr dirty="0" sz="1750" spc="1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through</a:t>
            </a:r>
            <a:r>
              <a:rPr dirty="0" sz="1750" spc="1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independent</a:t>
            </a:r>
            <a:r>
              <a:rPr dirty="0" sz="1750" spc="1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thinking,</a:t>
            </a:r>
            <a:r>
              <a:rPr dirty="0" sz="1750" spc="1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research,</a:t>
            </a:r>
            <a:r>
              <a:rPr dirty="0" sz="1750" spc="12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750" spc="1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 spc="-10">
                <a:solidFill>
                  <a:srgbClr val="052269"/>
                </a:solidFill>
                <a:latin typeface="Acumin Pro"/>
                <a:cs typeface="Acumin Pro"/>
              </a:rPr>
              <a:t>discussion 	posts.</a:t>
            </a:r>
            <a:endParaRPr sz="1750">
              <a:latin typeface="Acumin Pro"/>
              <a:cs typeface="Acumin Pro"/>
            </a:endParaRPr>
          </a:p>
          <a:p>
            <a:pPr>
              <a:lnSpc>
                <a:spcPct val="100000"/>
              </a:lnSpc>
              <a:spcBef>
                <a:spcPts val="805"/>
              </a:spcBef>
              <a:buClr>
                <a:srgbClr val="052269"/>
              </a:buClr>
              <a:buFont typeface="Times New Roman"/>
              <a:buChar char="•"/>
            </a:pPr>
            <a:endParaRPr sz="1750">
              <a:latin typeface="Acumin Pro"/>
              <a:cs typeface="Acumin Pro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dirty="0" sz="2850">
                <a:solidFill>
                  <a:srgbClr val="052269"/>
                </a:solidFill>
                <a:latin typeface="Acumin Pro"/>
                <a:cs typeface="Acumin Pro"/>
              </a:rPr>
              <a:t>Evidence</a:t>
            </a:r>
            <a:r>
              <a:rPr dirty="0" sz="2850" spc="-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850">
                <a:solidFill>
                  <a:srgbClr val="052269"/>
                </a:solidFill>
                <a:latin typeface="Acumin Pro"/>
                <a:cs typeface="Acumin Pro"/>
              </a:rPr>
              <a:t>for</a:t>
            </a:r>
            <a:r>
              <a:rPr dirty="0" sz="2850" spc="-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850" spc="-10">
                <a:solidFill>
                  <a:srgbClr val="052269"/>
                </a:solidFill>
                <a:latin typeface="Acumin Pro"/>
                <a:cs typeface="Acumin Pro"/>
              </a:rPr>
              <a:t>assessment</a:t>
            </a:r>
            <a:endParaRPr sz="2850">
              <a:latin typeface="Acumin Pro"/>
              <a:cs typeface="Acumin Pro"/>
            </a:endParaRPr>
          </a:p>
          <a:p>
            <a:pPr marL="205104" indent="-192405">
              <a:lnSpc>
                <a:spcPct val="100000"/>
              </a:lnSpc>
              <a:spcBef>
                <a:spcPts val="1614"/>
              </a:spcBef>
              <a:buFont typeface="Times New Roman"/>
              <a:buChar char="•"/>
              <a:tabLst>
                <a:tab pos="205104" algn="l"/>
              </a:tabLst>
            </a:pP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Save</a:t>
            </a:r>
            <a:r>
              <a:rPr dirty="0" sz="1750" spc="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outputs</a:t>
            </a:r>
            <a:r>
              <a:rPr dirty="0" sz="1750" spc="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as</a:t>
            </a:r>
            <a:r>
              <a:rPr dirty="0" sz="1750" spc="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evidence</a:t>
            </a:r>
            <a:r>
              <a:rPr dirty="0" sz="1750" spc="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1750" spc="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can</a:t>
            </a:r>
            <a:r>
              <a:rPr dirty="0" sz="1750" spc="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later</a:t>
            </a:r>
            <a:r>
              <a:rPr dirty="0" sz="1750" spc="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draw</a:t>
            </a:r>
            <a:r>
              <a:rPr dirty="0" sz="1750" spc="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on</a:t>
            </a:r>
            <a:r>
              <a:rPr dirty="0" sz="1750" spc="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in</a:t>
            </a:r>
            <a:r>
              <a:rPr dirty="0" sz="1750" spc="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 spc="-10">
                <a:solidFill>
                  <a:srgbClr val="052269"/>
                </a:solidFill>
                <a:latin typeface="Acumin Pro"/>
                <a:cs typeface="Acumin Pro"/>
              </a:rPr>
              <a:t>assignments.</a:t>
            </a:r>
            <a:endParaRPr sz="1750">
              <a:latin typeface="Acumin Pro"/>
              <a:cs typeface="Acumin Pro"/>
            </a:endParaRPr>
          </a:p>
          <a:p>
            <a:pPr marL="204470" marR="33655" indent="-192405">
              <a:lnSpc>
                <a:spcPct val="102200"/>
              </a:lnSpc>
              <a:spcBef>
                <a:spcPts val="445"/>
              </a:spcBef>
              <a:buFont typeface="Times New Roman"/>
              <a:buChar char="•"/>
              <a:tabLst>
                <a:tab pos="205740" algn="l"/>
              </a:tabLst>
            </a:pP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Select</a:t>
            </a:r>
            <a:r>
              <a:rPr dirty="0" sz="1750" spc="9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your</a:t>
            </a:r>
            <a:r>
              <a:rPr dirty="0" sz="1750" spc="9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strongest</a:t>
            </a:r>
            <a:r>
              <a:rPr dirty="0" sz="1750" spc="9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activities</a:t>
            </a:r>
            <a:r>
              <a:rPr dirty="0" sz="1750" spc="9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1750" spc="9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demonstrate</a:t>
            </a:r>
            <a:r>
              <a:rPr dirty="0" sz="1750" spc="9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engagement</a:t>
            </a:r>
            <a:r>
              <a:rPr dirty="0" sz="1750" spc="9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750" spc="9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750" spc="-10">
                <a:solidFill>
                  <a:srgbClr val="052269"/>
                </a:solidFill>
                <a:latin typeface="Acumin Pro"/>
                <a:cs typeface="Acumin Pro"/>
              </a:rPr>
              <a:t>learning 	progress.</a:t>
            </a:r>
            <a:endParaRPr sz="1750">
              <a:latin typeface="Acumin Pro"/>
              <a:cs typeface="Acumin Pr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688652" y="4818867"/>
            <a:ext cx="28575" cy="28575"/>
          </a:xfrm>
          <a:custGeom>
            <a:avLst/>
            <a:gdLst/>
            <a:ahLst/>
            <a:cxnLst/>
            <a:rect l="l" t="t" r="r" b="b"/>
            <a:pathLst>
              <a:path w="28575" h="28575">
                <a:moveTo>
                  <a:pt x="22021" y="0"/>
                </a:moveTo>
                <a:lnTo>
                  <a:pt x="6349" y="0"/>
                </a:lnTo>
                <a:lnTo>
                  <a:pt x="0" y="6350"/>
                </a:lnTo>
                <a:lnTo>
                  <a:pt x="0" y="22021"/>
                </a:lnTo>
                <a:lnTo>
                  <a:pt x="6349" y="28371"/>
                </a:lnTo>
                <a:lnTo>
                  <a:pt x="22021" y="28371"/>
                </a:lnTo>
                <a:lnTo>
                  <a:pt x="28371" y="22021"/>
                </a:lnTo>
                <a:lnTo>
                  <a:pt x="28371" y="14185"/>
                </a:lnTo>
                <a:lnTo>
                  <a:pt x="28371" y="6350"/>
                </a:lnTo>
                <a:lnTo>
                  <a:pt x="22021" y="0"/>
                </a:lnTo>
                <a:close/>
              </a:path>
            </a:pathLst>
          </a:custGeom>
          <a:solidFill>
            <a:srgbClr val="406EC9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4899969" y="4536836"/>
            <a:ext cx="238264" cy="127635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14514416" y="4398647"/>
            <a:ext cx="855344" cy="845819"/>
            <a:chOff x="14514416" y="4398647"/>
            <a:chExt cx="855344" cy="845819"/>
          </a:xfrm>
        </p:grpSpPr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4629416" y="4612303"/>
              <a:ext cx="117970" cy="106146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4514411" y="4398657"/>
              <a:ext cx="855344" cy="845819"/>
            </a:xfrm>
            <a:custGeom>
              <a:avLst/>
              <a:gdLst/>
              <a:ahLst/>
              <a:cxnLst/>
              <a:rect l="l" t="t" r="r" b="b"/>
              <a:pathLst>
                <a:path w="855344" h="845820">
                  <a:moveTo>
                    <a:pt x="717740" y="515264"/>
                  </a:moveTo>
                  <a:lnTo>
                    <a:pt x="712558" y="470725"/>
                  </a:lnTo>
                  <a:lnTo>
                    <a:pt x="697915" y="429844"/>
                  </a:lnTo>
                  <a:lnTo>
                    <a:pt x="689368" y="416407"/>
                  </a:lnTo>
                  <a:lnTo>
                    <a:pt x="689368" y="515264"/>
                  </a:lnTo>
                  <a:lnTo>
                    <a:pt x="683399" y="559371"/>
                  </a:lnTo>
                  <a:lnTo>
                    <a:pt x="666648" y="599008"/>
                  </a:lnTo>
                  <a:lnTo>
                    <a:pt x="640689" y="632587"/>
                  </a:lnTo>
                  <a:lnTo>
                    <a:pt x="607110" y="658545"/>
                  </a:lnTo>
                  <a:lnTo>
                    <a:pt x="567474" y="675297"/>
                  </a:lnTo>
                  <a:lnTo>
                    <a:pt x="523367" y="681278"/>
                  </a:lnTo>
                  <a:lnTo>
                    <a:pt x="474700" y="673989"/>
                  </a:lnTo>
                  <a:lnTo>
                    <a:pt x="431152" y="653300"/>
                  </a:lnTo>
                  <a:lnTo>
                    <a:pt x="395376" y="620979"/>
                  </a:lnTo>
                  <a:lnTo>
                    <a:pt x="370014" y="578802"/>
                  </a:lnTo>
                  <a:lnTo>
                    <a:pt x="358114" y="531050"/>
                  </a:lnTo>
                  <a:lnTo>
                    <a:pt x="360565" y="482904"/>
                  </a:lnTo>
                  <a:lnTo>
                    <a:pt x="376720" y="437476"/>
                  </a:lnTo>
                  <a:lnTo>
                    <a:pt x="405993" y="397903"/>
                  </a:lnTo>
                  <a:lnTo>
                    <a:pt x="445554" y="368642"/>
                  </a:lnTo>
                  <a:lnTo>
                    <a:pt x="490969" y="352475"/>
                  </a:lnTo>
                  <a:lnTo>
                    <a:pt x="539127" y="350024"/>
                  </a:lnTo>
                  <a:lnTo>
                    <a:pt x="586892" y="361911"/>
                  </a:lnTo>
                  <a:lnTo>
                    <a:pt x="629069" y="387273"/>
                  </a:lnTo>
                  <a:lnTo>
                    <a:pt x="661390" y="423049"/>
                  </a:lnTo>
                  <a:lnTo>
                    <a:pt x="682078" y="466598"/>
                  </a:lnTo>
                  <a:lnTo>
                    <a:pt x="689368" y="515264"/>
                  </a:lnTo>
                  <a:lnTo>
                    <a:pt x="689368" y="416407"/>
                  </a:lnTo>
                  <a:lnTo>
                    <a:pt x="644880" y="363677"/>
                  </a:lnTo>
                  <a:lnTo>
                    <a:pt x="608799" y="340728"/>
                  </a:lnTo>
                  <a:lnTo>
                    <a:pt x="567918" y="326085"/>
                  </a:lnTo>
                  <a:lnTo>
                    <a:pt x="523379" y="320903"/>
                  </a:lnTo>
                  <a:lnTo>
                    <a:pt x="477405" y="326415"/>
                  </a:lnTo>
                  <a:lnTo>
                    <a:pt x="434873" y="342226"/>
                  </a:lnTo>
                  <a:lnTo>
                    <a:pt x="397370" y="367271"/>
                  </a:lnTo>
                  <a:lnTo>
                    <a:pt x="366483" y="400519"/>
                  </a:lnTo>
                  <a:lnTo>
                    <a:pt x="343801" y="440880"/>
                  </a:lnTo>
                  <a:lnTo>
                    <a:pt x="331292" y="485470"/>
                  </a:lnTo>
                  <a:lnTo>
                    <a:pt x="329615" y="530821"/>
                  </a:lnTo>
                  <a:lnTo>
                    <a:pt x="338416" y="575056"/>
                  </a:lnTo>
                  <a:lnTo>
                    <a:pt x="357301" y="616318"/>
                  </a:lnTo>
                  <a:lnTo>
                    <a:pt x="385927" y="652716"/>
                  </a:lnTo>
                  <a:lnTo>
                    <a:pt x="422325" y="681342"/>
                  </a:lnTo>
                  <a:lnTo>
                    <a:pt x="463575" y="700227"/>
                  </a:lnTo>
                  <a:lnTo>
                    <a:pt x="507822" y="709028"/>
                  </a:lnTo>
                  <a:lnTo>
                    <a:pt x="553161" y="707351"/>
                  </a:lnTo>
                  <a:lnTo>
                    <a:pt x="597750" y="694842"/>
                  </a:lnTo>
                  <a:lnTo>
                    <a:pt x="638111" y="672160"/>
                  </a:lnTo>
                  <a:lnTo>
                    <a:pt x="671360" y="641273"/>
                  </a:lnTo>
                  <a:lnTo>
                    <a:pt x="696417" y="603770"/>
                  </a:lnTo>
                  <a:lnTo>
                    <a:pt x="712228" y="561238"/>
                  </a:lnTo>
                  <a:lnTo>
                    <a:pt x="717740" y="515264"/>
                  </a:lnTo>
                  <a:close/>
                </a:path>
                <a:path w="855344" h="845820">
                  <a:moveTo>
                    <a:pt x="855192" y="335280"/>
                  </a:moveTo>
                  <a:lnTo>
                    <a:pt x="847153" y="270510"/>
                  </a:lnTo>
                  <a:lnTo>
                    <a:pt x="827036" y="223520"/>
                  </a:lnTo>
                  <a:lnTo>
                    <a:pt x="826833" y="223291"/>
                  </a:lnTo>
                  <a:lnTo>
                    <a:pt x="826833" y="335280"/>
                  </a:lnTo>
                  <a:lnTo>
                    <a:pt x="822452" y="375920"/>
                  </a:lnTo>
                  <a:lnTo>
                    <a:pt x="810806" y="412750"/>
                  </a:lnTo>
                  <a:lnTo>
                    <a:pt x="794067" y="443230"/>
                  </a:lnTo>
                  <a:lnTo>
                    <a:pt x="774471" y="469900"/>
                  </a:lnTo>
                  <a:lnTo>
                    <a:pt x="763346" y="429260"/>
                  </a:lnTo>
                  <a:lnTo>
                    <a:pt x="749884" y="400037"/>
                  </a:lnTo>
                  <a:lnTo>
                    <a:pt x="749884" y="515620"/>
                  </a:lnTo>
                  <a:lnTo>
                    <a:pt x="745286" y="561340"/>
                  </a:lnTo>
                  <a:lnTo>
                    <a:pt x="732104" y="604520"/>
                  </a:lnTo>
                  <a:lnTo>
                    <a:pt x="711238" y="642620"/>
                  </a:lnTo>
                  <a:lnTo>
                    <a:pt x="683590" y="675640"/>
                  </a:lnTo>
                  <a:lnTo>
                    <a:pt x="650087" y="703580"/>
                  </a:lnTo>
                  <a:lnTo>
                    <a:pt x="611619" y="725170"/>
                  </a:lnTo>
                  <a:lnTo>
                    <a:pt x="569099" y="737870"/>
                  </a:lnTo>
                  <a:lnTo>
                    <a:pt x="523430" y="742950"/>
                  </a:lnTo>
                  <a:lnTo>
                    <a:pt x="511987" y="741680"/>
                  </a:lnTo>
                  <a:lnTo>
                    <a:pt x="435076" y="725170"/>
                  </a:lnTo>
                  <a:lnTo>
                    <a:pt x="396519" y="703580"/>
                  </a:lnTo>
                  <a:lnTo>
                    <a:pt x="362915" y="676910"/>
                  </a:lnTo>
                  <a:lnTo>
                    <a:pt x="335191" y="642620"/>
                  </a:lnTo>
                  <a:lnTo>
                    <a:pt x="314248" y="604520"/>
                  </a:lnTo>
                  <a:lnTo>
                    <a:pt x="300990" y="561340"/>
                  </a:lnTo>
                  <a:lnTo>
                    <a:pt x="296341" y="515620"/>
                  </a:lnTo>
                  <a:lnTo>
                    <a:pt x="300786" y="471170"/>
                  </a:lnTo>
                  <a:lnTo>
                    <a:pt x="313867" y="427990"/>
                  </a:lnTo>
                  <a:lnTo>
                    <a:pt x="334695" y="389890"/>
                  </a:lnTo>
                  <a:lnTo>
                    <a:pt x="337769" y="386080"/>
                  </a:lnTo>
                  <a:lnTo>
                    <a:pt x="362356" y="355600"/>
                  </a:lnTo>
                  <a:lnTo>
                    <a:pt x="395973" y="327660"/>
                  </a:lnTo>
                  <a:lnTo>
                    <a:pt x="434606" y="307340"/>
                  </a:lnTo>
                  <a:lnTo>
                    <a:pt x="477393" y="293370"/>
                  </a:lnTo>
                  <a:lnTo>
                    <a:pt x="523430" y="288290"/>
                  </a:lnTo>
                  <a:lnTo>
                    <a:pt x="569099" y="293370"/>
                  </a:lnTo>
                  <a:lnTo>
                    <a:pt x="611619" y="307340"/>
                  </a:lnTo>
                  <a:lnTo>
                    <a:pt x="650087" y="327660"/>
                  </a:lnTo>
                  <a:lnTo>
                    <a:pt x="683590" y="355600"/>
                  </a:lnTo>
                  <a:lnTo>
                    <a:pt x="711238" y="388620"/>
                  </a:lnTo>
                  <a:lnTo>
                    <a:pt x="732104" y="427990"/>
                  </a:lnTo>
                  <a:lnTo>
                    <a:pt x="745286" y="469900"/>
                  </a:lnTo>
                  <a:lnTo>
                    <a:pt x="749884" y="515620"/>
                  </a:lnTo>
                  <a:lnTo>
                    <a:pt x="749884" y="400037"/>
                  </a:lnTo>
                  <a:lnTo>
                    <a:pt x="745794" y="391160"/>
                  </a:lnTo>
                  <a:lnTo>
                    <a:pt x="722223" y="355600"/>
                  </a:lnTo>
                  <a:lnTo>
                    <a:pt x="693077" y="325120"/>
                  </a:lnTo>
                  <a:lnTo>
                    <a:pt x="717232" y="306070"/>
                  </a:lnTo>
                  <a:lnTo>
                    <a:pt x="733348" y="293370"/>
                  </a:lnTo>
                  <a:lnTo>
                    <a:pt x="755383" y="260350"/>
                  </a:lnTo>
                  <a:lnTo>
                    <a:pt x="763943" y="228600"/>
                  </a:lnTo>
                  <a:lnTo>
                    <a:pt x="763828" y="208280"/>
                  </a:lnTo>
                  <a:lnTo>
                    <a:pt x="763803" y="201930"/>
                  </a:lnTo>
                  <a:lnTo>
                    <a:pt x="784313" y="215900"/>
                  </a:lnTo>
                  <a:lnTo>
                    <a:pt x="804799" y="241300"/>
                  </a:lnTo>
                  <a:lnTo>
                    <a:pt x="820534" y="280670"/>
                  </a:lnTo>
                  <a:lnTo>
                    <a:pt x="826833" y="335280"/>
                  </a:lnTo>
                  <a:lnTo>
                    <a:pt x="826833" y="223291"/>
                  </a:lnTo>
                  <a:lnTo>
                    <a:pt x="808482" y="201930"/>
                  </a:lnTo>
                  <a:lnTo>
                    <a:pt x="800836" y="193040"/>
                  </a:lnTo>
                  <a:lnTo>
                    <a:pt x="774560" y="176530"/>
                  </a:lnTo>
                  <a:lnTo>
                    <a:pt x="754214" y="167640"/>
                  </a:lnTo>
                  <a:lnTo>
                    <a:pt x="744766" y="148590"/>
                  </a:lnTo>
                  <a:lnTo>
                    <a:pt x="735711" y="133337"/>
                  </a:lnTo>
                  <a:lnTo>
                    <a:pt x="735711" y="228600"/>
                  </a:lnTo>
                  <a:lnTo>
                    <a:pt x="718515" y="266700"/>
                  </a:lnTo>
                  <a:lnTo>
                    <a:pt x="669010" y="306070"/>
                  </a:lnTo>
                  <a:lnTo>
                    <a:pt x="636739" y="288290"/>
                  </a:lnTo>
                  <a:lnTo>
                    <a:pt x="622922" y="280670"/>
                  </a:lnTo>
                  <a:lnTo>
                    <a:pt x="573087" y="265430"/>
                  </a:lnTo>
                  <a:lnTo>
                    <a:pt x="521169" y="260350"/>
                  </a:lnTo>
                  <a:lnTo>
                    <a:pt x="468807" y="266700"/>
                  </a:lnTo>
                  <a:lnTo>
                    <a:pt x="418769" y="283210"/>
                  </a:lnTo>
                  <a:lnTo>
                    <a:pt x="373672" y="308610"/>
                  </a:lnTo>
                  <a:lnTo>
                    <a:pt x="334835" y="344170"/>
                  </a:lnTo>
                  <a:lnTo>
                    <a:pt x="303631" y="386080"/>
                  </a:lnTo>
                  <a:lnTo>
                    <a:pt x="283654" y="383540"/>
                  </a:lnTo>
                  <a:lnTo>
                    <a:pt x="262356" y="378460"/>
                  </a:lnTo>
                  <a:lnTo>
                    <a:pt x="254711" y="377190"/>
                  </a:lnTo>
                  <a:lnTo>
                    <a:pt x="247129" y="382270"/>
                  </a:lnTo>
                  <a:lnTo>
                    <a:pt x="243738" y="397510"/>
                  </a:lnTo>
                  <a:lnTo>
                    <a:pt x="248577" y="405130"/>
                  </a:lnTo>
                  <a:lnTo>
                    <a:pt x="256222" y="406400"/>
                  </a:lnTo>
                  <a:lnTo>
                    <a:pt x="264922" y="407670"/>
                  </a:lnTo>
                  <a:lnTo>
                    <a:pt x="273405" y="410210"/>
                  </a:lnTo>
                  <a:lnTo>
                    <a:pt x="289839" y="412750"/>
                  </a:lnTo>
                  <a:lnTo>
                    <a:pt x="274993" y="457200"/>
                  </a:lnTo>
                  <a:lnTo>
                    <a:pt x="268338" y="501650"/>
                  </a:lnTo>
                  <a:lnTo>
                    <a:pt x="269900" y="546100"/>
                  </a:lnTo>
                  <a:lnTo>
                    <a:pt x="269951" y="547370"/>
                  </a:lnTo>
                  <a:lnTo>
                    <a:pt x="279869" y="593090"/>
                  </a:lnTo>
                  <a:lnTo>
                    <a:pt x="265366" y="588010"/>
                  </a:lnTo>
                  <a:lnTo>
                    <a:pt x="251320" y="581660"/>
                  </a:lnTo>
                  <a:lnTo>
                    <a:pt x="237807" y="574040"/>
                  </a:lnTo>
                  <a:lnTo>
                    <a:pt x="224891" y="565150"/>
                  </a:lnTo>
                  <a:lnTo>
                    <a:pt x="218465" y="561340"/>
                  </a:lnTo>
                  <a:lnTo>
                    <a:pt x="209651" y="562610"/>
                  </a:lnTo>
                  <a:lnTo>
                    <a:pt x="200685" y="575310"/>
                  </a:lnTo>
                  <a:lnTo>
                    <a:pt x="202234" y="584200"/>
                  </a:lnTo>
                  <a:lnTo>
                    <a:pt x="208622" y="588010"/>
                  </a:lnTo>
                  <a:lnTo>
                    <a:pt x="229336" y="601980"/>
                  </a:lnTo>
                  <a:lnTo>
                    <a:pt x="250342" y="612140"/>
                  </a:lnTo>
                  <a:lnTo>
                    <a:pt x="271564" y="619760"/>
                  </a:lnTo>
                  <a:lnTo>
                    <a:pt x="292950" y="624840"/>
                  </a:lnTo>
                  <a:lnTo>
                    <a:pt x="309537" y="655320"/>
                  </a:lnTo>
                  <a:lnTo>
                    <a:pt x="329793" y="681990"/>
                  </a:lnTo>
                  <a:lnTo>
                    <a:pt x="353441" y="706120"/>
                  </a:lnTo>
                  <a:lnTo>
                    <a:pt x="380199" y="727710"/>
                  </a:lnTo>
                  <a:lnTo>
                    <a:pt x="369404" y="746760"/>
                  </a:lnTo>
                  <a:lnTo>
                    <a:pt x="360756" y="767080"/>
                  </a:lnTo>
                  <a:lnTo>
                    <a:pt x="354076" y="787400"/>
                  </a:lnTo>
                  <a:lnTo>
                    <a:pt x="349161" y="806450"/>
                  </a:lnTo>
                  <a:lnTo>
                    <a:pt x="347751" y="812800"/>
                  </a:lnTo>
                  <a:lnTo>
                    <a:pt x="342049" y="817880"/>
                  </a:lnTo>
                  <a:lnTo>
                    <a:pt x="254787" y="817880"/>
                  </a:lnTo>
                  <a:lnTo>
                    <a:pt x="250672" y="808990"/>
                  </a:lnTo>
                  <a:lnTo>
                    <a:pt x="261569" y="772160"/>
                  </a:lnTo>
                  <a:lnTo>
                    <a:pt x="284861" y="730250"/>
                  </a:lnTo>
                  <a:lnTo>
                    <a:pt x="296062" y="717550"/>
                  </a:lnTo>
                  <a:lnTo>
                    <a:pt x="302780" y="709930"/>
                  </a:lnTo>
                  <a:lnTo>
                    <a:pt x="306324" y="706120"/>
                  </a:lnTo>
                  <a:lnTo>
                    <a:pt x="307594" y="701040"/>
                  </a:lnTo>
                  <a:lnTo>
                    <a:pt x="304622" y="690880"/>
                  </a:lnTo>
                  <a:lnTo>
                    <a:pt x="300609" y="687070"/>
                  </a:lnTo>
                  <a:lnTo>
                    <a:pt x="290601" y="685800"/>
                  </a:lnTo>
                  <a:lnTo>
                    <a:pt x="285394" y="687070"/>
                  </a:lnTo>
                  <a:lnTo>
                    <a:pt x="281978" y="690880"/>
                  </a:lnTo>
                  <a:lnTo>
                    <a:pt x="275463" y="697230"/>
                  </a:lnTo>
                  <a:lnTo>
                    <a:pt x="269341" y="704850"/>
                  </a:lnTo>
                  <a:lnTo>
                    <a:pt x="263740" y="711200"/>
                  </a:lnTo>
                  <a:lnTo>
                    <a:pt x="258800" y="717550"/>
                  </a:lnTo>
                  <a:lnTo>
                    <a:pt x="194919" y="704850"/>
                  </a:lnTo>
                  <a:lnTo>
                    <a:pt x="147497" y="675640"/>
                  </a:lnTo>
                  <a:lnTo>
                    <a:pt x="114173" y="640080"/>
                  </a:lnTo>
                  <a:lnTo>
                    <a:pt x="92621" y="601980"/>
                  </a:lnTo>
                  <a:lnTo>
                    <a:pt x="75374" y="549910"/>
                  </a:lnTo>
                  <a:lnTo>
                    <a:pt x="82664" y="533400"/>
                  </a:lnTo>
                  <a:lnTo>
                    <a:pt x="90220" y="519430"/>
                  </a:lnTo>
                  <a:lnTo>
                    <a:pt x="96393" y="508000"/>
                  </a:lnTo>
                  <a:lnTo>
                    <a:pt x="116382" y="482600"/>
                  </a:lnTo>
                  <a:lnTo>
                    <a:pt x="142405" y="464820"/>
                  </a:lnTo>
                  <a:lnTo>
                    <a:pt x="147116" y="463550"/>
                  </a:lnTo>
                  <a:lnTo>
                    <a:pt x="150482" y="459740"/>
                  </a:lnTo>
                  <a:lnTo>
                    <a:pt x="151980" y="449580"/>
                  </a:lnTo>
                  <a:lnTo>
                    <a:pt x="150012" y="444500"/>
                  </a:lnTo>
                  <a:lnTo>
                    <a:pt x="142074" y="438150"/>
                  </a:lnTo>
                  <a:lnTo>
                    <a:pt x="136728" y="436880"/>
                  </a:lnTo>
                  <a:lnTo>
                    <a:pt x="106387" y="453390"/>
                  </a:lnTo>
                  <a:lnTo>
                    <a:pt x="85521" y="474980"/>
                  </a:lnTo>
                  <a:lnTo>
                    <a:pt x="69291" y="497840"/>
                  </a:lnTo>
                  <a:lnTo>
                    <a:pt x="57581" y="519430"/>
                  </a:lnTo>
                  <a:lnTo>
                    <a:pt x="32905" y="466090"/>
                  </a:lnTo>
                  <a:lnTo>
                    <a:pt x="26708" y="419100"/>
                  </a:lnTo>
                  <a:lnTo>
                    <a:pt x="32512" y="381000"/>
                  </a:lnTo>
                  <a:lnTo>
                    <a:pt x="43840" y="351790"/>
                  </a:lnTo>
                  <a:lnTo>
                    <a:pt x="49644" y="361950"/>
                  </a:lnTo>
                  <a:lnTo>
                    <a:pt x="56629" y="373380"/>
                  </a:lnTo>
                  <a:lnTo>
                    <a:pt x="64744" y="382270"/>
                  </a:lnTo>
                  <a:lnTo>
                    <a:pt x="73977" y="389890"/>
                  </a:lnTo>
                  <a:lnTo>
                    <a:pt x="80518" y="393700"/>
                  </a:lnTo>
                  <a:lnTo>
                    <a:pt x="89192" y="392430"/>
                  </a:lnTo>
                  <a:lnTo>
                    <a:pt x="97726" y="379730"/>
                  </a:lnTo>
                  <a:lnTo>
                    <a:pt x="96012" y="370840"/>
                  </a:lnTo>
                  <a:lnTo>
                    <a:pt x="89611" y="367030"/>
                  </a:lnTo>
                  <a:lnTo>
                    <a:pt x="80543" y="358140"/>
                  </a:lnTo>
                  <a:lnTo>
                    <a:pt x="60401" y="318770"/>
                  </a:lnTo>
                  <a:lnTo>
                    <a:pt x="55626" y="270510"/>
                  </a:lnTo>
                  <a:lnTo>
                    <a:pt x="55499" y="269240"/>
                  </a:lnTo>
                  <a:lnTo>
                    <a:pt x="58826" y="226060"/>
                  </a:lnTo>
                  <a:lnTo>
                    <a:pt x="90093" y="160020"/>
                  </a:lnTo>
                  <a:lnTo>
                    <a:pt x="128828" y="130810"/>
                  </a:lnTo>
                  <a:lnTo>
                    <a:pt x="170662" y="115570"/>
                  </a:lnTo>
                  <a:lnTo>
                    <a:pt x="206603" y="109220"/>
                  </a:lnTo>
                  <a:lnTo>
                    <a:pt x="227660" y="109220"/>
                  </a:lnTo>
                  <a:lnTo>
                    <a:pt x="247205" y="119380"/>
                  </a:lnTo>
                  <a:lnTo>
                    <a:pt x="276974" y="139700"/>
                  </a:lnTo>
                  <a:lnTo>
                    <a:pt x="304190" y="170180"/>
                  </a:lnTo>
                  <a:lnTo>
                    <a:pt x="316103" y="208280"/>
                  </a:lnTo>
                  <a:lnTo>
                    <a:pt x="316103" y="215900"/>
                  </a:lnTo>
                  <a:lnTo>
                    <a:pt x="322453" y="222250"/>
                  </a:lnTo>
                  <a:lnTo>
                    <a:pt x="338124" y="222250"/>
                  </a:lnTo>
                  <a:lnTo>
                    <a:pt x="344474" y="215900"/>
                  </a:lnTo>
                  <a:lnTo>
                    <a:pt x="344474" y="208280"/>
                  </a:lnTo>
                  <a:lnTo>
                    <a:pt x="334924" y="167640"/>
                  </a:lnTo>
                  <a:lnTo>
                    <a:pt x="311594" y="133350"/>
                  </a:lnTo>
                  <a:lnTo>
                    <a:pt x="283895" y="109220"/>
                  </a:lnTo>
                  <a:lnTo>
                    <a:pt x="282448" y="107950"/>
                  </a:lnTo>
                  <a:lnTo>
                    <a:pt x="255460" y="91440"/>
                  </a:lnTo>
                  <a:lnTo>
                    <a:pt x="317779" y="48260"/>
                  </a:lnTo>
                  <a:lnTo>
                    <a:pt x="375970" y="29210"/>
                  </a:lnTo>
                  <a:lnTo>
                    <a:pt x="427024" y="26670"/>
                  </a:lnTo>
                  <a:lnTo>
                    <a:pt x="467956" y="34290"/>
                  </a:lnTo>
                  <a:lnTo>
                    <a:pt x="495744" y="44450"/>
                  </a:lnTo>
                  <a:lnTo>
                    <a:pt x="507415" y="49530"/>
                  </a:lnTo>
                  <a:lnTo>
                    <a:pt x="507784" y="49530"/>
                  </a:lnTo>
                  <a:lnTo>
                    <a:pt x="507949" y="50800"/>
                  </a:lnTo>
                  <a:lnTo>
                    <a:pt x="508317" y="50800"/>
                  </a:lnTo>
                  <a:lnTo>
                    <a:pt x="516191" y="55880"/>
                  </a:lnTo>
                  <a:lnTo>
                    <a:pt x="530821" y="68580"/>
                  </a:lnTo>
                  <a:lnTo>
                    <a:pt x="543001" y="90170"/>
                  </a:lnTo>
                  <a:lnTo>
                    <a:pt x="543217" y="102870"/>
                  </a:lnTo>
                  <a:lnTo>
                    <a:pt x="543331" y="109220"/>
                  </a:lnTo>
                  <a:lnTo>
                    <a:pt x="543445" y="115570"/>
                  </a:lnTo>
                  <a:lnTo>
                    <a:pt x="543509" y="119380"/>
                  </a:lnTo>
                  <a:lnTo>
                    <a:pt x="541616" y="127000"/>
                  </a:lnTo>
                  <a:lnTo>
                    <a:pt x="546239" y="134620"/>
                  </a:lnTo>
                  <a:lnTo>
                    <a:pt x="561441" y="138430"/>
                  </a:lnTo>
                  <a:lnTo>
                    <a:pt x="569137" y="133350"/>
                  </a:lnTo>
                  <a:lnTo>
                    <a:pt x="571042" y="127000"/>
                  </a:lnTo>
                  <a:lnTo>
                    <a:pt x="573671" y="102870"/>
                  </a:lnTo>
                  <a:lnTo>
                    <a:pt x="570217" y="82550"/>
                  </a:lnTo>
                  <a:lnTo>
                    <a:pt x="562229" y="63500"/>
                  </a:lnTo>
                  <a:lnTo>
                    <a:pt x="551268" y="49530"/>
                  </a:lnTo>
                  <a:lnTo>
                    <a:pt x="619594" y="62230"/>
                  </a:lnTo>
                  <a:lnTo>
                    <a:pt x="669823" y="95250"/>
                  </a:lnTo>
                  <a:lnTo>
                    <a:pt x="703808" y="133350"/>
                  </a:lnTo>
                  <a:lnTo>
                    <a:pt x="723366" y="167640"/>
                  </a:lnTo>
                  <a:lnTo>
                    <a:pt x="730529" y="185420"/>
                  </a:lnTo>
                  <a:lnTo>
                    <a:pt x="731024" y="185420"/>
                  </a:lnTo>
                  <a:lnTo>
                    <a:pt x="735025" y="199390"/>
                  </a:lnTo>
                  <a:lnTo>
                    <a:pt x="735418" y="215900"/>
                  </a:lnTo>
                  <a:lnTo>
                    <a:pt x="735444" y="217170"/>
                  </a:lnTo>
                  <a:lnTo>
                    <a:pt x="735558" y="222250"/>
                  </a:lnTo>
                  <a:lnTo>
                    <a:pt x="735596" y="223520"/>
                  </a:lnTo>
                  <a:lnTo>
                    <a:pt x="735711" y="228600"/>
                  </a:lnTo>
                  <a:lnTo>
                    <a:pt x="735711" y="133337"/>
                  </a:lnTo>
                  <a:lnTo>
                    <a:pt x="703872" y="88900"/>
                  </a:lnTo>
                  <a:lnTo>
                    <a:pt x="671220" y="59690"/>
                  </a:lnTo>
                  <a:lnTo>
                    <a:pt x="629627" y="35560"/>
                  </a:lnTo>
                  <a:lnTo>
                    <a:pt x="583133" y="22860"/>
                  </a:lnTo>
                  <a:lnTo>
                    <a:pt x="578485" y="21590"/>
                  </a:lnTo>
                  <a:lnTo>
                    <a:pt x="517194" y="22860"/>
                  </a:lnTo>
                  <a:lnTo>
                    <a:pt x="499516" y="15240"/>
                  </a:lnTo>
                  <a:lnTo>
                    <a:pt x="470674" y="6350"/>
                  </a:lnTo>
                  <a:lnTo>
                    <a:pt x="432574" y="0"/>
                  </a:lnTo>
                  <a:lnTo>
                    <a:pt x="387096" y="0"/>
                  </a:lnTo>
                  <a:lnTo>
                    <a:pt x="336143" y="10160"/>
                  </a:lnTo>
                  <a:lnTo>
                    <a:pt x="281597" y="35560"/>
                  </a:lnTo>
                  <a:lnTo>
                    <a:pt x="225361" y="80010"/>
                  </a:lnTo>
                  <a:lnTo>
                    <a:pt x="198208" y="81280"/>
                  </a:lnTo>
                  <a:lnTo>
                    <a:pt x="157619" y="88900"/>
                  </a:lnTo>
                  <a:lnTo>
                    <a:pt x="111836" y="107950"/>
                  </a:lnTo>
                  <a:lnTo>
                    <a:pt x="69062" y="140970"/>
                  </a:lnTo>
                  <a:lnTo>
                    <a:pt x="45821" y="175260"/>
                  </a:lnTo>
                  <a:lnTo>
                    <a:pt x="31813" y="217170"/>
                  </a:lnTo>
                  <a:lnTo>
                    <a:pt x="27051" y="264160"/>
                  </a:lnTo>
                  <a:lnTo>
                    <a:pt x="31559" y="317500"/>
                  </a:lnTo>
                  <a:lnTo>
                    <a:pt x="20789" y="335280"/>
                  </a:lnTo>
                  <a:lnTo>
                    <a:pt x="8559" y="364490"/>
                  </a:lnTo>
                  <a:lnTo>
                    <a:pt x="0" y="401320"/>
                  </a:lnTo>
                  <a:lnTo>
                    <a:pt x="127" y="427990"/>
                  </a:lnTo>
                  <a:lnTo>
                    <a:pt x="215" y="447040"/>
                  </a:lnTo>
                  <a:lnTo>
                    <a:pt x="14325" y="497840"/>
                  </a:lnTo>
                  <a:lnTo>
                    <a:pt x="47447" y="554990"/>
                  </a:lnTo>
                  <a:lnTo>
                    <a:pt x="51892" y="572770"/>
                  </a:lnTo>
                  <a:lnTo>
                    <a:pt x="78282" y="635000"/>
                  </a:lnTo>
                  <a:lnTo>
                    <a:pt x="103187" y="670560"/>
                  </a:lnTo>
                  <a:lnTo>
                    <a:pt x="137871" y="703580"/>
                  </a:lnTo>
                  <a:lnTo>
                    <a:pt x="183794" y="730250"/>
                  </a:lnTo>
                  <a:lnTo>
                    <a:pt x="242443" y="745490"/>
                  </a:lnTo>
                  <a:lnTo>
                    <a:pt x="237312" y="756920"/>
                  </a:lnTo>
                  <a:lnTo>
                    <a:pt x="224548" y="806450"/>
                  </a:lnTo>
                  <a:lnTo>
                    <a:pt x="224447" y="808990"/>
                  </a:lnTo>
                  <a:lnTo>
                    <a:pt x="224332" y="811530"/>
                  </a:lnTo>
                  <a:lnTo>
                    <a:pt x="232333" y="829310"/>
                  </a:lnTo>
                  <a:lnTo>
                    <a:pt x="246951" y="842010"/>
                  </a:lnTo>
                  <a:lnTo>
                    <a:pt x="265988" y="845820"/>
                  </a:lnTo>
                  <a:lnTo>
                    <a:pt x="335419" y="845820"/>
                  </a:lnTo>
                  <a:lnTo>
                    <a:pt x="349656" y="844550"/>
                  </a:lnTo>
                  <a:lnTo>
                    <a:pt x="361937" y="836930"/>
                  </a:lnTo>
                  <a:lnTo>
                    <a:pt x="371309" y="826770"/>
                  </a:lnTo>
                  <a:lnTo>
                    <a:pt x="374802" y="817880"/>
                  </a:lnTo>
                  <a:lnTo>
                    <a:pt x="376809" y="812800"/>
                  </a:lnTo>
                  <a:lnTo>
                    <a:pt x="380784" y="797560"/>
                  </a:lnTo>
                  <a:lnTo>
                    <a:pt x="386638" y="779780"/>
                  </a:lnTo>
                  <a:lnTo>
                    <a:pt x="394487" y="759460"/>
                  </a:lnTo>
                  <a:lnTo>
                    <a:pt x="404495" y="741680"/>
                  </a:lnTo>
                  <a:lnTo>
                    <a:pt x="453161" y="762000"/>
                  </a:lnTo>
                  <a:lnTo>
                    <a:pt x="504024" y="770890"/>
                  </a:lnTo>
                  <a:lnTo>
                    <a:pt x="555447" y="769620"/>
                  </a:lnTo>
                  <a:lnTo>
                    <a:pt x="605790" y="758190"/>
                  </a:lnTo>
                  <a:lnTo>
                    <a:pt x="637514" y="742950"/>
                  </a:lnTo>
                  <a:lnTo>
                    <a:pt x="653389" y="735330"/>
                  </a:lnTo>
                  <a:lnTo>
                    <a:pt x="746734" y="829310"/>
                  </a:lnTo>
                  <a:lnTo>
                    <a:pt x="766660" y="842010"/>
                  </a:lnTo>
                  <a:lnTo>
                    <a:pt x="789292" y="845820"/>
                  </a:lnTo>
                  <a:lnTo>
                    <a:pt x="811885" y="842010"/>
                  </a:lnTo>
                  <a:lnTo>
                    <a:pt x="831761" y="828040"/>
                  </a:lnTo>
                  <a:lnTo>
                    <a:pt x="838796" y="817880"/>
                  </a:lnTo>
                  <a:lnTo>
                    <a:pt x="844956" y="808990"/>
                  </a:lnTo>
                  <a:lnTo>
                    <a:pt x="849401" y="786130"/>
                  </a:lnTo>
                  <a:lnTo>
                    <a:pt x="845070" y="763270"/>
                  </a:lnTo>
                  <a:lnTo>
                    <a:pt x="831964" y="742950"/>
                  </a:lnTo>
                  <a:lnTo>
                    <a:pt x="821182" y="732269"/>
                  </a:lnTo>
                  <a:lnTo>
                    <a:pt x="821182" y="786130"/>
                  </a:lnTo>
                  <a:lnTo>
                    <a:pt x="818845" y="797560"/>
                  </a:lnTo>
                  <a:lnTo>
                    <a:pt x="811847" y="808990"/>
                  </a:lnTo>
                  <a:lnTo>
                    <a:pt x="801306" y="815340"/>
                  </a:lnTo>
                  <a:lnTo>
                    <a:pt x="789330" y="817880"/>
                  </a:lnTo>
                  <a:lnTo>
                    <a:pt x="777341" y="815340"/>
                  </a:lnTo>
                  <a:lnTo>
                    <a:pt x="766787" y="808990"/>
                  </a:lnTo>
                  <a:lnTo>
                    <a:pt x="693737" y="735330"/>
                  </a:lnTo>
                  <a:lnTo>
                    <a:pt x="677367" y="718820"/>
                  </a:lnTo>
                  <a:lnTo>
                    <a:pt x="689813" y="708660"/>
                  </a:lnTo>
                  <a:lnTo>
                    <a:pt x="701611" y="698500"/>
                  </a:lnTo>
                  <a:lnTo>
                    <a:pt x="712711" y="687070"/>
                  </a:lnTo>
                  <a:lnTo>
                    <a:pt x="723099" y="674370"/>
                  </a:lnTo>
                  <a:lnTo>
                    <a:pt x="811911" y="763270"/>
                  </a:lnTo>
                  <a:lnTo>
                    <a:pt x="818870" y="774700"/>
                  </a:lnTo>
                  <a:lnTo>
                    <a:pt x="821182" y="786130"/>
                  </a:lnTo>
                  <a:lnTo>
                    <a:pt x="821182" y="732269"/>
                  </a:lnTo>
                  <a:lnTo>
                    <a:pt x="762736" y="674370"/>
                  </a:lnTo>
                  <a:lnTo>
                    <a:pt x="739673" y="651510"/>
                  </a:lnTo>
                  <a:lnTo>
                    <a:pt x="757059" y="618490"/>
                  </a:lnTo>
                  <a:lnTo>
                    <a:pt x="769810" y="582930"/>
                  </a:lnTo>
                  <a:lnTo>
                    <a:pt x="777176" y="546100"/>
                  </a:lnTo>
                  <a:lnTo>
                    <a:pt x="778383" y="508000"/>
                  </a:lnTo>
                  <a:lnTo>
                    <a:pt x="778421" y="506730"/>
                  </a:lnTo>
                  <a:lnTo>
                    <a:pt x="805649" y="476250"/>
                  </a:lnTo>
                  <a:lnTo>
                    <a:pt x="809637" y="469900"/>
                  </a:lnTo>
                  <a:lnTo>
                    <a:pt x="830351" y="436880"/>
                  </a:lnTo>
                  <a:lnTo>
                    <a:pt x="848271" y="389890"/>
                  </a:lnTo>
                  <a:lnTo>
                    <a:pt x="855192" y="335280"/>
                  </a:lnTo>
                  <a:close/>
                </a:path>
              </a:pathLst>
            </a:custGeom>
            <a:solidFill>
              <a:srgbClr val="406EC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4917223" y="4822833"/>
              <a:ext cx="241131" cy="191017"/>
            </a:xfrm>
            <a:prstGeom prst="rect">
              <a:avLst/>
            </a:prstGeom>
          </p:spPr>
        </p:pic>
      </p:grpSp>
      <p:grpSp>
        <p:nvGrpSpPr>
          <p:cNvPr id="8" name="object 8"/>
          <p:cNvGrpSpPr/>
          <p:nvPr/>
        </p:nvGrpSpPr>
        <p:grpSpPr>
          <a:xfrm>
            <a:off x="10271405" y="4396763"/>
            <a:ext cx="847725" cy="847725"/>
            <a:chOff x="10271405" y="4396763"/>
            <a:chExt cx="847725" cy="847725"/>
          </a:xfrm>
        </p:grpSpPr>
        <p:sp>
          <p:nvSpPr>
            <p:cNvPr id="9" name="object 9"/>
            <p:cNvSpPr/>
            <p:nvPr/>
          </p:nvSpPr>
          <p:spPr>
            <a:xfrm>
              <a:off x="10271405" y="4396763"/>
              <a:ext cx="847725" cy="847725"/>
            </a:xfrm>
            <a:custGeom>
              <a:avLst/>
              <a:gdLst/>
              <a:ahLst/>
              <a:cxnLst/>
              <a:rect l="l" t="t" r="r" b="b"/>
              <a:pathLst>
                <a:path w="847725" h="847725">
                  <a:moveTo>
                    <a:pt x="423849" y="0"/>
                  </a:moveTo>
                  <a:lnTo>
                    <a:pt x="54698" y="0"/>
                  </a:lnTo>
                  <a:lnTo>
                    <a:pt x="54698" y="215671"/>
                  </a:lnTo>
                  <a:lnTo>
                    <a:pt x="31075" y="264599"/>
                  </a:lnTo>
                  <a:lnTo>
                    <a:pt x="13947" y="316069"/>
                  </a:lnTo>
                  <a:lnTo>
                    <a:pt x="3564" y="369163"/>
                  </a:lnTo>
                  <a:lnTo>
                    <a:pt x="3521" y="369385"/>
                  </a:lnTo>
                  <a:lnTo>
                    <a:pt x="0" y="423849"/>
                  </a:lnTo>
                  <a:lnTo>
                    <a:pt x="2856" y="473209"/>
                  </a:lnTo>
                  <a:lnTo>
                    <a:pt x="11214" y="520914"/>
                  </a:lnTo>
                  <a:lnTo>
                    <a:pt x="24751" y="566645"/>
                  </a:lnTo>
                  <a:lnTo>
                    <a:pt x="43147" y="610081"/>
                  </a:lnTo>
                  <a:lnTo>
                    <a:pt x="66081" y="650902"/>
                  </a:lnTo>
                  <a:lnTo>
                    <a:pt x="93234" y="688786"/>
                  </a:lnTo>
                  <a:lnTo>
                    <a:pt x="124285" y="723414"/>
                  </a:lnTo>
                  <a:lnTo>
                    <a:pt x="158913" y="754464"/>
                  </a:lnTo>
                  <a:lnTo>
                    <a:pt x="196797" y="781617"/>
                  </a:lnTo>
                  <a:lnTo>
                    <a:pt x="237617" y="804552"/>
                  </a:lnTo>
                  <a:lnTo>
                    <a:pt x="281053" y="822948"/>
                  </a:lnTo>
                  <a:lnTo>
                    <a:pt x="326784" y="836485"/>
                  </a:lnTo>
                  <a:lnTo>
                    <a:pt x="374490" y="844842"/>
                  </a:lnTo>
                  <a:lnTo>
                    <a:pt x="423849" y="847699"/>
                  </a:lnTo>
                  <a:lnTo>
                    <a:pt x="656285" y="847699"/>
                  </a:lnTo>
                  <a:lnTo>
                    <a:pt x="656285" y="820356"/>
                  </a:lnTo>
                  <a:lnTo>
                    <a:pt x="423849" y="820356"/>
                  </a:lnTo>
                  <a:lnTo>
                    <a:pt x="370224" y="816742"/>
                  </a:lnTo>
                  <a:lnTo>
                    <a:pt x="318769" y="806215"/>
                  </a:lnTo>
                  <a:lnTo>
                    <a:pt x="269958" y="789250"/>
                  </a:lnTo>
                  <a:lnTo>
                    <a:pt x="224261" y="766321"/>
                  </a:lnTo>
                  <a:lnTo>
                    <a:pt x="182149" y="737901"/>
                  </a:lnTo>
                  <a:lnTo>
                    <a:pt x="144095" y="704467"/>
                  </a:lnTo>
                  <a:lnTo>
                    <a:pt x="110568" y="666490"/>
                  </a:lnTo>
                  <a:lnTo>
                    <a:pt x="82041" y="624446"/>
                  </a:lnTo>
                  <a:lnTo>
                    <a:pt x="82041" y="568274"/>
                  </a:lnTo>
                  <a:lnTo>
                    <a:pt x="54698" y="568274"/>
                  </a:lnTo>
                  <a:lnTo>
                    <a:pt x="34424" y="498367"/>
                  </a:lnTo>
                  <a:lnTo>
                    <a:pt x="29246" y="462322"/>
                  </a:lnTo>
                  <a:lnTo>
                    <a:pt x="29143" y="461607"/>
                  </a:lnTo>
                  <a:lnTo>
                    <a:pt x="27343" y="423849"/>
                  </a:lnTo>
                  <a:lnTo>
                    <a:pt x="29101" y="386787"/>
                  </a:lnTo>
                  <a:lnTo>
                    <a:pt x="34206" y="350937"/>
                  </a:lnTo>
                  <a:lnTo>
                    <a:pt x="34310" y="350205"/>
                  </a:lnTo>
                  <a:lnTo>
                    <a:pt x="42875" y="314343"/>
                  </a:lnTo>
                  <a:lnTo>
                    <a:pt x="54698" y="279438"/>
                  </a:lnTo>
                  <a:lnTo>
                    <a:pt x="82041" y="279438"/>
                  </a:lnTo>
                  <a:lnTo>
                    <a:pt x="82041" y="27343"/>
                  </a:lnTo>
                  <a:lnTo>
                    <a:pt x="572173" y="27343"/>
                  </a:lnTo>
                  <a:lnTo>
                    <a:pt x="566651" y="24992"/>
                  </a:lnTo>
                  <a:lnTo>
                    <a:pt x="520716" y="11309"/>
                  </a:lnTo>
                  <a:lnTo>
                    <a:pt x="472991" y="2877"/>
                  </a:lnTo>
                  <a:lnTo>
                    <a:pt x="423849" y="0"/>
                  </a:lnTo>
                  <a:close/>
                </a:path>
                <a:path w="847725" h="847725">
                  <a:moveTo>
                    <a:pt x="572173" y="27343"/>
                  </a:moveTo>
                  <a:lnTo>
                    <a:pt x="423849" y="27343"/>
                  </a:lnTo>
                  <a:lnTo>
                    <a:pt x="478717" y="31194"/>
                  </a:lnTo>
                  <a:lnTo>
                    <a:pt x="531582" y="42416"/>
                  </a:lnTo>
                  <a:lnTo>
                    <a:pt x="581853" y="60513"/>
                  </a:lnTo>
                  <a:lnTo>
                    <a:pt x="628942" y="84988"/>
                  </a:lnTo>
                  <a:lnTo>
                    <a:pt x="628942" y="302171"/>
                  </a:lnTo>
                  <a:lnTo>
                    <a:pt x="610096" y="309044"/>
                  </a:lnTo>
                  <a:lnTo>
                    <a:pt x="594302" y="320846"/>
                  </a:lnTo>
                  <a:lnTo>
                    <a:pt x="583332" y="335526"/>
                  </a:lnTo>
                  <a:lnTo>
                    <a:pt x="582467" y="336729"/>
                  </a:lnTo>
                  <a:lnTo>
                    <a:pt x="575627" y="355485"/>
                  </a:lnTo>
                  <a:lnTo>
                    <a:pt x="365023" y="355485"/>
                  </a:lnTo>
                  <a:lnTo>
                    <a:pt x="262470" y="423849"/>
                  </a:lnTo>
                  <a:lnTo>
                    <a:pt x="365023" y="492213"/>
                  </a:lnTo>
                  <a:lnTo>
                    <a:pt x="575627" y="492213"/>
                  </a:lnTo>
                  <a:lnTo>
                    <a:pt x="582500" y="511059"/>
                  </a:lnTo>
                  <a:lnTo>
                    <a:pt x="594302" y="526853"/>
                  </a:lnTo>
                  <a:lnTo>
                    <a:pt x="610096" y="538655"/>
                  </a:lnTo>
                  <a:lnTo>
                    <a:pt x="629290" y="545655"/>
                  </a:lnTo>
                  <a:lnTo>
                    <a:pt x="628942" y="545655"/>
                  </a:lnTo>
                  <a:lnTo>
                    <a:pt x="628942" y="820356"/>
                  </a:lnTo>
                  <a:lnTo>
                    <a:pt x="656285" y="820356"/>
                  </a:lnTo>
                  <a:lnTo>
                    <a:pt x="656285" y="778192"/>
                  </a:lnTo>
                  <a:lnTo>
                    <a:pt x="694258" y="750037"/>
                  </a:lnTo>
                  <a:lnTo>
                    <a:pt x="699692" y="744982"/>
                  </a:lnTo>
                  <a:lnTo>
                    <a:pt x="656285" y="744982"/>
                  </a:lnTo>
                  <a:lnTo>
                    <a:pt x="656285" y="580313"/>
                  </a:lnTo>
                  <a:lnTo>
                    <a:pt x="764743" y="580313"/>
                  </a:lnTo>
                  <a:lnTo>
                    <a:pt x="770948" y="574243"/>
                  </a:lnTo>
                  <a:lnTo>
                    <a:pt x="710984" y="574243"/>
                  </a:lnTo>
                  <a:lnTo>
                    <a:pt x="695718" y="572037"/>
                  </a:lnTo>
                  <a:lnTo>
                    <a:pt x="682036" y="565816"/>
                  </a:lnTo>
                  <a:lnTo>
                    <a:pt x="670612" y="556176"/>
                  </a:lnTo>
                  <a:lnTo>
                    <a:pt x="662127" y="543712"/>
                  </a:lnTo>
                  <a:lnTo>
                    <a:pt x="681639" y="534307"/>
                  </a:lnTo>
                  <a:lnTo>
                    <a:pt x="696997" y="519645"/>
                  </a:lnTo>
                  <a:lnTo>
                    <a:pt x="643059" y="519645"/>
                  </a:lnTo>
                  <a:lnTo>
                    <a:pt x="626853" y="516365"/>
                  </a:lnTo>
                  <a:lnTo>
                    <a:pt x="626723" y="516365"/>
                  </a:lnTo>
                  <a:lnTo>
                    <a:pt x="613643" y="507539"/>
                  </a:lnTo>
                  <a:lnTo>
                    <a:pt x="604828" y="494489"/>
                  </a:lnTo>
                  <a:lnTo>
                    <a:pt x="601598" y="478536"/>
                  </a:lnTo>
                  <a:lnTo>
                    <a:pt x="604366" y="464870"/>
                  </a:lnTo>
                  <a:lnTo>
                    <a:pt x="382841" y="464870"/>
                  </a:lnTo>
                  <a:lnTo>
                    <a:pt x="382841" y="452996"/>
                  </a:lnTo>
                  <a:lnTo>
                    <a:pt x="355485" y="452996"/>
                  </a:lnTo>
                  <a:lnTo>
                    <a:pt x="311784" y="423849"/>
                  </a:lnTo>
                  <a:lnTo>
                    <a:pt x="355485" y="394703"/>
                  </a:lnTo>
                  <a:lnTo>
                    <a:pt x="382828" y="394703"/>
                  </a:lnTo>
                  <a:lnTo>
                    <a:pt x="382828" y="382828"/>
                  </a:lnTo>
                  <a:lnTo>
                    <a:pt x="604366" y="382828"/>
                  </a:lnTo>
                  <a:lnTo>
                    <a:pt x="601643" y="369385"/>
                  </a:lnTo>
                  <a:lnTo>
                    <a:pt x="601598" y="369163"/>
                  </a:lnTo>
                  <a:lnTo>
                    <a:pt x="604827" y="353211"/>
                  </a:lnTo>
                  <a:lnTo>
                    <a:pt x="613627" y="340171"/>
                  </a:lnTo>
                  <a:lnTo>
                    <a:pt x="626668" y="331371"/>
                  </a:lnTo>
                  <a:lnTo>
                    <a:pt x="641867" y="328295"/>
                  </a:lnTo>
                  <a:lnTo>
                    <a:pt x="696699" y="328295"/>
                  </a:lnTo>
                  <a:lnTo>
                    <a:pt x="691676" y="321629"/>
                  </a:lnTo>
                  <a:lnTo>
                    <a:pt x="678124" y="310896"/>
                  </a:lnTo>
                  <a:lnTo>
                    <a:pt x="662203" y="303834"/>
                  </a:lnTo>
                  <a:lnTo>
                    <a:pt x="670691" y="291431"/>
                  </a:lnTo>
                  <a:lnTo>
                    <a:pt x="682102" y="281839"/>
                  </a:lnTo>
                  <a:lnTo>
                    <a:pt x="695759" y="275650"/>
                  </a:lnTo>
                  <a:lnTo>
                    <a:pt x="710984" y="273456"/>
                  </a:lnTo>
                  <a:lnTo>
                    <a:pt x="770948" y="273456"/>
                  </a:lnTo>
                  <a:lnTo>
                    <a:pt x="764743" y="267385"/>
                  </a:lnTo>
                  <a:lnTo>
                    <a:pt x="656285" y="267385"/>
                  </a:lnTo>
                  <a:lnTo>
                    <a:pt x="656285" y="103162"/>
                  </a:lnTo>
                  <a:lnTo>
                    <a:pt x="699563" y="103162"/>
                  </a:lnTo>
                  <a:lnTo>
                    <a:pt x="690003" y="94527"/>
                  </a:lnTo>
                  <a:lnTo>
                    <a:pt x="651667" y="66904"/>
                  </a:lnTo>
                  <a:lnTo>
                    <a:pt x="610425" y="43624"/>
                  </a:lnTo>
                  <a:lnTo>
                    <a:pt x="572173" y="27343"/>
                  </a:lnTo>
                  <a:close/>
                </a:path>
                <a:path w="847725" h="847725">
                  <a:moveTo>
                    <a:pt x="829904" y="542925"/>
                  </a:moveTo>
                  <a:lnTo>
                    <a:pt x="801992" y="542925"/>
                  </a:lnTo>
                  <a:lnTo>
                    <a:pt x="783657" y="590141"/>
                  </a:lnTo>
                  <a:lnTo>
                    <a:pt x="759512" y="634529"/>
                  </a:lnTo>
                  <a:lnTo>
                    <a:pt x="729964" y="675514"/>
                  </a:lnTo>
                  <a:lnTo>
                    <a:pt x="695419" y="712523"/>
                  </a:lnTo>
                  <a:lnTo>
                    <a:pt x="656285" y="744982"/>
                  </a:lnTo>
                  <a:lnTo>
                    <a:pt x="699692" y="744982"/>
                  </a:lnTo>
                  <a:lnTo>
                    <a:pt x="728699" y="717993"/>
                  </a:lnTo>
                  <a:lnTo>
                    <a:pt x="759325" y="682461"/>
                  </a:lnTo>
                  <a:lnTo>
                    <a:pt x="785852" y="643843"/>
                  </a:lnTo>
                  <a:lnTo>
                    <a:pt x="807999" y="602540"/>
                  </a:lnTo>
                  <a:lnTo>
                    <a:pt x="825483" y="558954"/>
                  </a:lnTo>
                  <a:lnTo>
                    <a:pt x="829904" y="542925"/>
                  </a:lnTo>
                  <a:close/>
                </a:path>
                <a:path w="847725" h="847725">
                  <a:moveTo>
                    <a:pt x="764743" y="580313"/>
                  </a:moveTo>
                  <a:lnTo>
                    <a:pt x="656285" y="580313"/>
                  </a:lnTo>
                  <a:lnTo>
                    <a:pt x="668098" y="589206"/>
                  </a:lnTo>
                  <a:lnTo>
                    <a:pt x="681334" y="595904"/>
                  </a:lnTo>
                  <a:lnTo>
                    <a:pt x="695720" y="600128"/>
                  </a:lnTo>
                  <a:lnTo>
                    <a:pt x="710984" y="601599"/>
                  </a:lnTo>
                  <a:lnTo>
                    <a:pt x="736388" y="597541"/>
                  </a:lnTo>
                  <a:lnTo>
                    <a:pt x="758758" y="586170"/>
                  </a:lnTo>
                  <a:lnTo>
                    <a:pt x="764743" y="580313"/>
                  </a:lnTo>
                  <a:close/>
                </a:path>
                <a:path w="847725" h="847725">
                  <a:moveTo>
                    <a:pt x="833605" y="437527"/>
                  </a:moveTo>
                  <a:lnTo>
                    <a:pt x="779335" y="437527"/>
                  </a:lnTo>
                  <a:lnTo>
                    <a:pt x="795287" y="440756"/>
                  </a:lnTo>
                  <a:lnTo>
                    <a:pt x="808328" y="449554"/>
                  </a:lnTo>
                  <a:lnTo>
                    <a:pt x="817127" y="462591"/>
                  </a:lnTo>
                  <a:lnTo>
                    <a:pt x="820356" y="478536"/>
                  </a:lnTo>
                  <a:lnTo>
                    <a:pt x="817148" y="494489"/>
                  </a:lnTo>
                  <a:lnTo>
                    <a:pt x="808491" y="507539"/>
                  </a:lnTo>
                  <a:lnTo>
                    <a:pt x="795839" y="516365"/>
                  </a:lnTo>
                  <a:lnTo>
                    <a:pt x="780643" y="519645"/>
                  </a:lnTo>
                  <a:lnTo>
                    <a:pt x="766751" y="519645"/>
                  </a:lnTo>
                  <a:lnTo>
                    <a:pt x="764578" y="530402"/>
                  </a:lnTo>
                  <a:lnTo>
                    <a:pt x="757691" y="547968"/>
                  </a:lnTo>
                  <a:lnTo>
                    <a:pt x="745586" y="561848"/>
                  </a:lnTo>
                  <a:lnTo>
                    <a:pt x="729579" y="570965"/>
                  </a:lnTo>
                  <a:lnTo>
                    <a:pt x="710984" y="574243"/>
                  </a:lnTo>
                  <a:lnTo>
                    <a:pt x="770948" y="574243"/>
                  </a:lnTo>
                  <a:lnTo>
                    <a:pt x="776628" y="568685"/>
                  </a:lnTo>
                  <a:lnTo>
                    <a:pt x="788530" y="546290"/>
                  </a:lnTo>
                  <a:lnTo>
                    <a:pt x="793203" y="545655"/>
                  </a:lnTo>
                  <a:lnTo>
                    <a:pt x="797674" y="544461"/>
                  </a:lnTo>
                  <a:lnTo>
                    <a:pt x="801992" y="542925"/>
                  </a:lnTo>
                  <a:lnTo>
                    <a:pt x="829904" y="542925"/>
                  </a:lnTo>
                  <a:lnTo>
                    <a:pt x="836323" y="519645"/>
                  </a:lnTo>
                  <a:lnTo>
                    <a:pt x="780643" y="519645"/>
                  </a:lnTo>
                  <a:lnTo>
                    <a:pt x="766864" y="519087"/>
                  </a:lnTo>
                  <a:lnTo>
                    <a:pt x="836477" y="519087"/>
                  </a:lnTo>
                  <a:lnTo>
                    <a:pt x="838022" y="513486"/>
                  </a:lnTo>
                  <a:lnTo>
                    <a:pt x="842116" y="505503"/>
                  </a:lnTo>
                  <a:lnTo>
                    <a:pt x="845156" y="496963"/>
                  </a:lnTo>
                  <a:lnTo>
                    <a:pt x="847048" y="487947"/>
                  </a:lnTo>
                  <a:lnTo>
                    <a:pt x="847699" y="478536"/>
                  </a:lnTo>
                  <a:lnTo>
                    <a:pt x="845789" y="462591"/>
                  </a:lnTo>
                  <a:lnTo>
                    <a:pt x="845757" y="462322"/>
                  </a:lnTo>
                  <a:lnTo>
                    <a:pt x="840238" y="447497"/>
                  </a:lnTo>
                  <a:lnTo>
                    <a:pt x="833605" y="437527"/>
                  </a:lnTo>
                  <a:close/>
                </a:path>
                <a:path w="847725" h="847725">
                  <a:moveTo>
                    <a:pt x="82041" y="279438"/>
                  </a:moveTo>
                  <a:lnTo>
                    <a:pt x="54698" y="279438"/>
                  </a:lnTo>
                  <a:lnTo>
                    <a:pt x="54698" y="568274"/>
                  </a:lnTo>
                  <a:lnTo>
                    <a:pt x="82041" y="568274"/>
                  </a:lnTo>
                  <a:lnTo>
                    <a:pt x="82041" y="279438"/>
                  </a:lnTo>
                  <a:close/>
                </a:path>
                <a:path w="847725" h="847725">
                  <a:moveTo>
                    <a:pt x="710984" y="464870"/>
                  </a:moveTo>
                  <a:lnTo>
                    <a:pt x="683628" y="464870"/>
                  </a:lnTo>
                  <a:lnTo>
                    <a:pt x="683628" y="478536"/>
                  </a:lnTo>
                  <a:lnTo>
                    <a:pt x="680398" y="494489"/>
                  </a:lnTo>
                  <a:lnTo>
                    <a:pt x="671584" y="507539"/>
                  </a:lnTo>
                  <a:lnTo>
                    <a:pt x="658508" y="516365"/>
                  </a:lnTo>
                  <a:lnTo>
                    <a:pt x="658379" y="516365"/>
                  </a:lnTo>
                  <a:lnTo>
                    <a:pt x="642180" y="519645"/>
                  </a:lnTo>
                  <a:lnTo>
                    <a:pt x="697054" y="519645"/>
                  </a:lnTo>
                  <a:lnTo>
                    <a:pt x="707309" y="500557"/>
                  </a:lnTo>
                  <a:lnTo>
                    <a:pt x="710984" y="478536"/>
                  </a:lnTo>
                  <a:lnTo>
                    <a:pt x="710984" y="464870"/>
                  </a:lnTo>
                  <a:close/>
                </a:path>
                <a:path w="847725" h="847725">
                  <a:moveTo>
                    <a:pt x="546912" y="437527"/>
                  </a:moveTo>
                  <a:lnTo>
                    <a:pt x="519569" y="437527"/>
                  </a:lnTo>
                  <a:lnTo>
                    <a:pt x="519569" y="464870"/>
                  </a:lnTo>
                  <a:lnTo>
                    <a:pt x="546912" y="464870"/>
                  </a:lnTo>
                  <a:lnTo>
                    <a:pt x="546912" y="437527"/>
                  </a:lnTo>
                  <a:close/>
                </a:path>
                <a:path w="847725" h="847725">
                  <a:moveTo>
                    <a:pt x="604366" y="382828"/>
                  </a:moveTo>
                  <a:lnTo>
                    <a:pt x="575729" y="382828"/>
                  </a:lnTo>
                  <a:lnTo>
                    <a:pt x="579314" y="394703"/>
                  </a:lnTo>
                  <a:lnTo>
                    <a:pt x="579368" y="394881"/>
                  </a:lnTo>
                  <a:lnTo>
                    <a:pt x="585039" y="405892"/>
                  </a:lnTo>
                  <a:lnTo>
                    <a:pt x="592532" y="415625"/>
                  </a:lnTo>
                  <a:lnTo>
                    <a:pt x="601637" y="423849"/>
                  </a:lnTo>
                  <a:lnTo>
                    <a:pt x="592532" y="432073"/>
                  </a:lnTo>
                  <a:lnTo>
                    <a:pt x="585039" y="441807"/>
                  </a:lnTo>
                  <a:lnTo>
                    <a:pt x="579368" y="452817"/>
                  </a:lnTo>
                  <a:lnTo>
                    <a:pt x="575729" y="464870"/>
                  </a:lnTo>
                  <a:lnTo>
                    <a:pt x="604366" y="464870"/>
                  </a:lnTo>
                  <a:lnTo>
                    <a:pt x="604827" y="462591"/>
                  </a:lnTo>
                  <a:lnTo>
                    <a:pt x="613627" y="449554"/>
                  </a:lnTo>
                  <a:lnTo>
                    <a:pt x="626668" y="440756"/>
                  </a:lnTo>
                  <a:lnTo>
                    <a:pt x="642619" y="437527"/>
                  </a:lnTo>
                  <a:lnTo>
                    <a:pt x="833605" y="437527"/>
                  </a:lnTo>
                  <a:lnTo>
                    <a:pt x="831604" y="434519"/>
                  </a:lnTo>
                  <a:lnTo>
                    <a:pt x="820318" y="423849"/>
                  </a:lnTo>
                  <a:lnTo>
                    <a:pt x="831604" y="413179"/>
                  </a:lnTo>
                  <a:lnTo>
                    <a:pt x="833605" y="410171"/>
                  </a:lnTo>
                  <a:lnTo>
                    <a:pt x="642619" y="410171"/>
                  </a:lnTo>
                  <a:lnTo>
                    <a:pt x="626668" y="406943"/>
                  </a:lnTo>
                  <a:lnTo>
                    <a:pt x="613627" y="398145"/>
                  </a:lnTo>
                  <a:lnTo>
                    <a:pt x="604827" y="385108"/>
                  </a:lnTo>
                  <a:lnTo>
                    <a:pt x="604366" y="382828"/>
                  </a:lnTo>
                  <a:close/>
                </a:path>
                <a:path w="847725" h="847725">
                  <a:moveTo>
                    <a:pt x="382828" y="394703"/>
                  </a:moveTo>
                  <a:lnTo>
                    <a:pt x="355485" y="394703"/>
                  </a:lnTo>
                  <a:lnTo>
                    <a:pt x="355485" y="452996"/>
                  </a:lnTo>
                  <a:lnTo>
                    <a:pt x="382841" y="452996"/>
                  </a:lnTo>
                  <a:lnTo>
                    <a:pt x="382841" y="437527"/>
                  </a:lnTo>
                  <a:lnTo>
                    <a:pt x="546912" y="437527"/>
                  </a:lnTo>
                  <a:lnTo>
                    <a:pt x="546912" y="410171"/>
                  </a:lnTo>
                  <a:lnTo>
                    <a:pt x="382828" y="410171"/>
                  </a:lnTo>
                  <a:lnTo>
                    <a:pt x="382828" y="394703"/>
                  </a:lnTo>
                  <a:close/>
                </a:path>
                <a:path w="847725" h="847725">
                  <a:moveTo>
                    <a:pt x="546912" y="382828"/>
                  </a:moveTo>
                  <a:lnTo>
                    <a:pt x="519556" y="382828"/>
                  </a:lnTo>
                  <a:lnTo>
                    <a:pt x="519556" y="410171"/>
                  </a:lnTo>
                  <a:lnTo>
                    <a:pt x="546912" y="410171"/>
                  </a:lnTo>
                  <a:lnTo>
                    <a:pt x="546912" y="382828"/>
                  </a:lnTo>
                  <a:close/>
                </a:path>
                <a:path w="847725" h="847725">
                  <a:moveTo>
                    <a:pt x="836463" y="328295"/>
                  </a:moveTo>
                  <a:lnTo>
                    <a:pt x="780088" y="328295"/>
                  </a:lnTo>
                  <a:lnTo>
                    <a:pt x="795287" y="331371"/>
                  </a:lnTo>
                  <a:lnTo>
                    <a:pt x="808328" y="340171"/>
                  </a:lnTo>
                  <a:lnTo>
                    <a:pt x="817127" y="353211"/>
                  </a:lnTo>
                  <a:lnTo>
                    <a:pt x="820356" y="369163"/>
                  </a:lnTo>
                  <a:lnTo>
                    <a:pt x="817127" y="385108"/>
                  </a:lnTo>
                  <a:lnTo>
                    <a:pt x="808328" y="398145"/>
                  </a:lnTo>
                  <a:lnTo>
                    <a:pt x="795287" y="406943"/>
                  </a:lnTo>
                  <a:lnTo>
                    <a:pt x="779335" y="410171"/>
                  </a:lnTo>
                  <a:lnTo>
                    <a:pt x="833605" y="410171"/>
                  </a:lnTo>
                  <a:lnTo>
                    <a:pt x="840238" y="400202"/>
                  </a:lnTo>
                  <a:lnTo>
                    <a:pt x="845757" y="385377"/>
                  </a:lnTo>
                  <a:lnTo>
                    <a:pt x="847673" y="369385"/>
                  </a:lnTo>
                  <a:lnTo>
                    <a:pt x="847699" y="369163"/>
                  </a:lnTo>
                  <a:lnTo>
                    <a:pt x="847058" y="359855"/>
                  </a:lnTo>
                  <a:lnTo>
                    <a:pt x="845197" y="350937"/>
                  </a:lnTo>
                  <a:lnTo>
                    <a:pt x="842213" y="342483"/>
                  </a:lnTo>
                  <a:lnTo>
                    <a:pt x="838199" y="334568"/>
                  </a:lnTo>
                  <a:lnTo>
                    <a:pt x="836555" y="328625"/>
                  </a:lnTo>
                  <a:lnTo>
                    <a:pt x="836463" y="328295"/>
                  </a:lnTo>
                  <a:close/>
                </a:path>
                <a:path w="847725" h="847725">
                  <a:moveTo>
                    <a:pt x="696699" y="328295"/>
                  </a:moveTo>
                  <a:lnTo>
                    <a:pt x="643527" y="328295"/>
                  </a:lnTo>
                  <a:lnTo>
                    <a:pt x="656074" y="330401"/>
                  </a:lnTo>
                  <a:lnTo>
                    <a:pt x="667759" y="336729"/>
                  </a:lnTo>
                  <a:lnTo>
                    <a:pt x="676806" y="346450"/>
                  </a:lnTo>
                  <a:lnTo>
                    <a:pt x="682345" y="358889"/>
                  </a:lnTo>
                  <a:lnTo>
                    <a:pt x="708825" y="352082"/>
                  </a:lnTo>
                  <a:lnTo>
                    <a:pt x="702147" y="335526"/>
                  </a:lnTo>
                  <a:lnTo>
                    <a:pt x="696699" y="328295"/>
                  </a:lnTo>
                  <a:close/>
                </a:path>
                <a:path w="847725" h="847725">
                  <a:moveTo>
                    <a:pt x="770948" y="273456"/>
                  </a:moveTo>
                  <a:lnTo>
                    <a:pt x="710984" y="273456"/>
                  </a:lnTo>
                  <a:lnTo>
                    <a:pt x="729579" y="276734"/>
                  </a:lnTo>
                  <a:lnTo>
                    <a:pt x="745586" y="285853"/>
                  </a:lnTo>
                  <a:lnTo>
                    <a:pt x="757691" y="299736"/>
                  </a:lnTo>
                  <a:lnTo>
                    <a:pt x="764578" y="317309"/>
                  </a:lnTo>
                  <a:lnTo>
                    <a:pt x="766797" y="328295"/>
                  </a:lnTo>
                  <a:lnTo>
                    <a:pt x="766864" y="328625"/>
                  </a:lnTo>
                  <a:lnTo>
                    <a:pt x="778382" y="328295"/>
                  </a:lnTo>
                  <a:lnTo>
                    <a:pt x="836463" y="328295"/>
                  </a:lnTo>
                  <a:lnTo>
                    <a:pt x="829962" y="304800"/>
                  </a:lnTo>
                  <a:lnTo>
                    <a:pt x="802068" y="304800"/>
                  </a:lnTo>
                  <a:lnTo>
                    <a:pt x="797712" y="303263"/>
                  </a:lnTo>
                  <a:lnTo>
                    <a:pt x="793696" y="302171"/>
                  </a:lnTo>
                  <a:lnTo>
                    <a:pt x="794169" y="302171"/>
                  </a:lnTo>
                  <a:lnTo>
                    <a:pt x="788530" y="301409"/>
                  </a:lnTo>
                  <a:lnTo>
                    <a:pt x="776628" y="279013"/>
                  </a:lnTo>
                  <a:lnTo>
                    <a:pt x="770948" y="273456"/>
                  </a:lnTo>
                  <a:close/>
                </a:path>
                <a:path w="847725" h="847725">
                  <a:moveTo>
                    <a:pt x="699563" y="103162"/>
                  </a:moveTo>
                  <a:lnTo>
                    <a:pt x="656285" y="103162"/>
                  </a:lnTo>
                  <a:lnTo>
                    <a:pt x="694946" y="135068"/>
                  </a:lnTo>
                  <a:lnTo>
                    <a:pt x="729363" y="171596"/>
                  </a:lnTo>
                  <a:lnTo>
                    <a:pt x="759028" y="212335"/>
                  </a:lnTo>
                  <a:lnTo>
                    <a:pt x="783432" y="256873"/>
                  </a:lnTo>
                  <a:lnTo>
                    <a:pt x="802068" y="304800"/>
                  </a:lnTo>
                  <a:lnTo>
                    <a:pt x="829962" y="304800"/>
                  </a:lnTo>
                  <a:lnTo>
                    <a:pt x="806865" y="242418"/>
                  </a:lnTo>
                  <a:lnTo>
                    <a:pt x="783866" y="200441"/>
                  </a:lnTo>
                  <a:lnTo>
                    <a:pt x="756475" y="161598"/>
                  </a:lnTo>
                  <a:lnTo>
                    <a:pt x="725063" y="126193"/>
                  </a:lnTo>
                  <a:lnTo>
                    <a:pt x="699563" y="103162"/>
                  </a:lnTo>
                  <a:close/>
                </a:path>
                <a:path w="847725" h="847725">
                  <a:moveTo>
                    <a:pt x="710984" y="246100"/>
                  </a:moveTo>
                  <a:lnTo>
                    <a:pt x="695720" y="247570"/>
                  </a:lnTo>
                  <a:lnTo>
                    <a:pt x="681334" y="251794"/>
                  </a:lnTo>
                  <a:lnTo>
                    <a:pt x="668098" y="258493"/>
                  </a:lnTo>
                  <a:lnTo>
                    <a:pt x="656285" y="267385"/>
                  </a:lnTo>
                  <a:lnTo>
                    <a:pt x="764743" y="267385"/>
                  </a:lnTo>
                  <a:lnTo>
                    <a:pt x="758758" y="261529"/>
                  </a:lnTo>
                  <a:lnTo>
                    <a:pt x="736388" y="250158"/>
                  </a:lnTo>
                  <a:lnTo>
                    <a:pt x="710984" y="246100"/>
                  </a:lnTo>
                  <a:close/>
                </a:path>
              </a:pathLst>
            </a:custGeom>
            <a:solidFill>
              <a:srgbClr val="406EC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0380791" y="4451458"/>
              <a:ext cx="246100" cy="246100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10380791" y="4861629"/>
              <a:ext cx="246100" cy="246113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0654246" y="4506150"/>
              <a:ext cx="219075" cy="574675"/>
            </a:xfrm>
            <a:custGeom>
              <a:avLst/>
              <a:gdLst/>
              <a:ahLst/>
              <a:cxnLst/>
              <a:rect l="l" t="t" r="r" b="b"/>
              <a:pathLst>
                <a:path w="219075" h="574675">
                  <a:moveTo>
                    <a:pt x="164071" y="546900"/>
                  </a:moveTo>
                  <a:lnTo>
                    <a:pt x="0" y="546900"/>
                  </a:lnTo>
                  <a:lnTo>
                    <a:pt x="0" y="574243"/>
                  </a:lnTo>
                  <a:lnTo>
                    <a:pt x="164071" y="574243"/>
                  </a:lnTo>
                  <a:lnTo>
                    <a:pt x="164071" y="546900"/>
                  </a:lnTo>
                  <a:close/>
                </a:path>
                <a:path w="219075" h="574675">
                  <a:moveTo>
                    <a:pt x="164071" y="109372"/>
                  </a:moveTo>
                  <a:lnTo>
                    <a:pt x="0" y="109372"/>
                  </a:lnTo>
                  <a:lnTo>
                    <a:pt x="0" y="136715"/>
                  </a:lnTo>
                  <a:lnTo>
                    <a:pt x="164071" y="136715"/>
                  </a:lnTo>
                  <a:lnTo>
                    <a:pt x="164071" y="109372"/>
                  </a:lnTo>
                  <a:close/>
                </a:path>
                <a:path w="219075" h="574675">
                  <a:moveTo>
                    <a:pt x="218757" y="546900"/>
                  </a:moveTo>
                  <a:lnTo>
                    <a:pt x="191414" y="546900"/>
                  </a:lnTo>
                  <a:lnTo>
                    <a:pt x="191414" y="574243"/>
                  </a:lnTo>
                  <a:lnTo>
                    <a:pt x="218757" y="574243"/>
                  </a:lnTo>
                  <a:lnTo>
                    <a:pt x="218757" y="546900"/>
                  </a:lnTo>
                  <a:close/>
                </a:path>
                <a:path w="219075" h="574675">
                  <a:moveTo>
                    <a:pt x="218757" y="492213"/>
                  </a:moveTo>
                  <a:lnTo>
                    <a:pt x="0" y="492213"/>
                  </a:lnTo>
                  <a:lnTo>
                    <a:pt x="0" y="519557"/>
                  </a:lnTo>
                  <a:lnTo>
                    <a:pt x="218757" y="519557"/>
                  </a:lnTo>
                  <a:lnTo>
                    <a:pt x="218757" y="492213"/>
                  </a:lnTo>
                  <a:close/>
                </a:path>
                <a:path w="219075" h="574675">
                  <a:moveTo>
                    <a:pt x="218757" y="437515"/>
                  </a:moveTo>
                  <a:lnTo>
                    <a:pt x="0" y="437515"/>
                  </a:lnTo>
                  <a:lnTo>
                    <a:pt x="0" y="464858"/>
                  </a:lnTo>
                  <a:lnTo>
                    <a:pt x="218757" y="464858"/>
                  </a:lnTo>
                  <a:lnTo>
                    <a:pt x="218757" y="437515"/>
                  </a:lnTo>
                  <a:close/>
                </a:path>
                <a:path w="219075" h="574675">
                  <a:moveTo>
                    <a:pt x="218757" y="109372"/>
                  </a:moveTo>
                  <a:lnTo>
                    <a:pt x="191414" y="109372"/>
                  </a:lnTo>
                  <a:lnTo>
                    <a:pt x="191414" y="136715"/>
                  </a:lnTo>
                  <a:lnTo>
                    <a:pt x="218757" y="136715"/>
                  </a:lnTo>
                  <a:lnTo>
                    <a:pt x="218757" y="109372"/>
                  </a:lnTo>
                  <a:close/>
                </a:path>
                <a:path w="219075" h="574675">
                  <a:moveTo>
                    <a:pt x="218757" y="54686"/>
                  </a:moveTo>
                  <a:lnTo>
                    <a:pt x="0" y="54686"/>
                  </a:lnTo>
                  <a:lnTo>
                    <a:pt x="0" y="82029"/>
                  </a:lnTo>
                  <a:lnTo>
                    <a:pt x="218757" y="82029"/>
                  </a:lnTo>
                  <a:lnTo>
                    <a:pt x="218757" y="54686"/>
                  </a:lnTo>
                  <a:close/>
                </a:path>
                <a:path w="219075" h="574675">
                  <a:moveTo>
                    <a:pt x="218757" y="0"/>
                  </a:moveTo>
                  <a:lnTo>
                    <a:pt x="0" y="0"/>
                  </a:lnTo>
                  <a:lnTo>
                    <a:pt x="0" y="27343"/>
                  </a:lnTo>
                  <a:lnTo>
                    <a:pt x="218757" y="27343"/>
                  </a:lnTo>
                  <a:lnTo>
                    <a:pt x="218757" y="0"/>
                  </a:lnTo>
                  <a:close/>
                </a:path>
              </a:pathLst>
            </a:custGeom>
            <a:solidFill>
              <a:srgbClr val="406EC9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6029773" y="4397369"/>
            <a:ext cx="847699" cy="847089"/>
          </a:xfrm>
          <a:prstGeom prst="rect">
            <a:avLst/>
          </a:prstGeom>
        </p:spPr>
      </p:pic>
      <p:sp>
        <p:nvSpPr>
          <p:cNvPr id="14" name="object 14"/>
          <p:cNvSpPr/>
          <p:nvPr/>
        </p:nvSpPr>
        <p:spPr>
          <a:xfrm>
            <a:off x="1788058" y="4396764"/>
            <a:ext cx="925194" cy="847725"/>
          </a:xfrm>
          <a:custGeom>
            <a:avLst/>
            <a:gdLst/>
            <a:ahLst/>
            <a:cxnLst/>
            <a:rect l="l" t="t" r="r" b="b"/>
            <a:pathLst>
              <a:path w="925194" h="847725">
                <a:moveTo>
                  <a:pt x="30822" y="191858"/>
                </a:moveTo>
                <a:lnTo>
                  <a:pt x="23914" y="184950"/>
                </a:lnTo>
                <a:lnTo>
                  <a:pt x="6896" y="184950"/>
                </a:lnTo>
                <a:lnTo>
                  <a:pt x="0" y="191858"/>
                </a:lnTo>
                <a:lnTo>
                  <a:pt x="0" y="208876"/>
                </a:lnTo>
                <a:lnTo>
                  <a:pt x="6896" y="215785"/>
                </a:lnTo>
                <a:lnTo>
                  <a:pt x="23914" y="215785"/>
                </a:lnTo>
                <a:lnTo>
                  <a:pt x="30822" y="208876"/>
                </a:lnTo>
                <a:lnTo>
                  <a:pt x="30822" y="200367"/>
                </a:lnTo>
                <a:lnTo>
                  <a:pt x="30822" y="191858"/>
                </a:lnTo>
                <a:close/>
              </a:path>
              <a:path w="925194" h="847725">
                <a:moveTo>
                  <a:pt x="57797" y="292506"/>
                </a:moveTo>
                <a:lnTo>
                  <a:pt x="49288" y="277774"/>
                </a:lnTo>
                <a:lnTo>
                  <a:pt x="39852" y="275247"/>
                </a:lnTo>
                <a:lnTo>
                  <a:pt x="32486" y="279501"/>
                </a:lnTo>
                <a:lnTo>
                  <a:pt x="25107" y="283756"/>
                </a:lnTo>
                <a:lnTo>
                  <a:pt x="22593" y="293192"/>
                </a:lnTo>
                <a:lnTo>
                  <a:pt x="31102" y="307924"/>
                </a:lnTo>
                <a:lnTo>
                  <a:pt x="40525" y="310451"/>
                </a:lnTo>
                <a:lnTo>
                  <a:pt x="55270" y="301942"/>
                </a:lnTo>
                <a:lnTo>
                  <a:pt x="57797" y="292506"/>
                </a:lnTo>
                <a:close/>
              </a:path>
              <a:path w="925194" h="847725">
                <a:moveTo>
                  <a:pt x="57797" y="108229"/>
                </a:moveTo>
                <a:lnTo>
                  <a:pt x="55270" y="98793"/>
                </a:lnTo>
                <a:lnTo>
                  <a:pt x="40525" y="90284"/>
                </a:lnTo>
                <a:lnTo>
                  <a:pt x="31102" y="92811"/>
                </a:lnTo>
                <a:lnTo>
                  <a:pt x="22593" y="107543"/>
                </a:lnTo>
                <a:lnTo>
                  <a:pt x="25107" y="116979"/>
                </a:lnTo>
                <a:lnTo>
                  <a:pt x="32486" y="121234"/>
                </a:lnTo>
                <a:lnTo>
                  <a:pt x="39852" y="125488"/>
                </a:lnTo>
                <a:lnTo>
                  <a:pt x="49288" y="122961"/>
                </a:lnTo>
                <a:lnTo>
                  <a:pt x="57797" y="108229"/>
                </a:lnTo>
                <a:close/>
              </a:path>
              <a:path w="925194" h="847725">
                <a:moveTo>
                  <a:pt x="125488" y="39852"/>
                </a:moveTo>
                <a:lnTo>
                  <a:pt x="116979" y="25107"/>
                </a:lnTo>
                <a:lnTo>
                  <a:pt x="107556" y="22593"/>
                </a:lnTo>
                <a:lnTo>
                  <a:pt x="92811" y="31102"/>
                </a:lnTo>
                <a:lnTo>
                  <a:pt x="90284" y="40538"/>
                </a:lnTo>
                <a:lnTo>
                  <a:pt x="98793" y="55270"/>
                </a:lnTo>
                <a:lnTo>
                  <a:pt x="108229" y="57797"/>
                </a:lnTo>
                <a:lnTo>
                  <a:pt x="115595" y="53543"/>
                </a:lnTo>
                <a:lnTo>
                  <a:pt x="122961" y="49288"/>
                </a:lnTo>
                <a:lnTo>
                  <a:pt x="125488" y="39852"/>
                </a:lnTo>
                <a:close/>
              </a:path>
              <a:path w="925194" h="847725">
                <a:moveTo>
                  <a:pt x="215773" y="6908"/>
                </a:moveTo>
                <a:lnTo>
                  <a:pt x="208864" y="0"/>
                </a:lnTo>
                <a:lnTo>
                  <a:pt x="191846" y="0"/>
                </a:lnTo>
                <a:lnTo>
                  <a:pt x="184950" y="6908"/>
                </a:lnTo>
                <a:lnTo>
                  <a:pt x="184950" y="23926"/>
                </a:lnTo>
                <a:lnTo>
                  <a:pt x="191846" y="30835"/>
                </a:lnTo>
                <a:lnTo>
                  <a:pt x="208864" y="30835"/>
                </a:lnTo>
                <a:lnTo>
                  <a:pt x="215773" y="23926"/>
                </a:lnTo>
                <a:lnTo>
                  <a:pt x="215773" y="15417"/>
                </a:lnTo>
                <a:lnTo>
                  <a:pt x="215773" y="6908"/>
                </a:lnTo>
                <a:close/>
              </a:path>
              <a:path w="925194" h="847725">
                <a:moveTo>
                  <a:pt x="309918" y="44424"/>
                </a:moveTo>
                <a:lnTo>
                  <a:pt x="307721" y="36207"/>
                </a:lnTo>
                <a:lnTo>
                  <a:pt x="305523" y="27990"/>
                </a:lnTo>
                <a:lnTo>
                  <a:pt x="297065" y="23101"/>
                </a:lnTo>
                <a:lnTo>
                  <a:pt x="280631" y="27508"/>
                </a:lnTo>
                <a:lnTo>
                  <a:pt x="275742" y="35966"/>
                </a:lnTo>
                <a:lnTo>
                  <a:pt x="280149" y="52400"/>
                </a:lnTo>
                <a:lnTo>
                  <a:pt x="288607" y="57289"/>
                </a:lnTo>
                <a:lnTo>
                  <a:pt x="305041" y="52882"/>
                </a:lnTo>
                <a:lnTo>
                  <a:pt x="309918" y="44424"/>
                </a:lnTo>
                <a:close/>
              </a:path>
              <a:path w="925194" h="847725">
                <a:moveTo>
                  <a:pt x="378142" y="293192"/>
                </a:moveTo>
                <a:lnTo>
                  <a:pt x="375615" y="283756"/>
                </a:lnTo>
                <a:lnTo>
                  <a:pt x="360870" y="275247"/>
                </a:lnTo>
                <a:lnTo>
                  <a:pt x="351447" y="277774"/>
                </a:lnTo>
                <a:lnTo>
                  <a:pt x="342938" y="292506"/>
                </a:lnTo>
                <a:lnTo>
                  <a:pt x="345465" y="301942"/>
                </a:lnTo>
                <a:lnTo>
                  <a:pt x="352831" y="306197"/>
                </a:lnTo>
                <a:lnTo>
                  <a:pt x="360197" y="310451"/>
                </a:lnTo>
                <a:lnTo>
                  <a:pt x="369633" y="307924"/>
                </a:lnTo>
                <a:lnTo>
                  <a:pt x="378142" y="293192"/>
                </a:lnTo>
                <a:close/>
              </a:path>
              <a:path w="925194" h="847725">
                <a:moveTo>
                  <a:pt x="400735" y="191858"/>
                </a:moveTo>
                <a:lnTo>
                  <a:pt x="393827" y="184950"/>
                </a:lnTo>
                <a:lnTo>
                  <a:pt x="376809" y="184950"/>
                </a:lnTo>
                <a:lnTo>
                  <a:pt x="369912" y="191858"/>
                </a:lnTo>
                <a:lnTo>
                  <a:pt x="369912" y="208876"/>
                </a:lnTo>
                <a:lnTo>
                  <a:pt x="376809" y="215785"/>
                </a:lnTo>
                <a:lnTo>
                  <a:pt x="393827" y="215785"/>
                </a:lnTo>
                <a:lnTo>
                  <a:pt x="400735" y="208876"/>
                </a:lnTo>
                <a:lnTo>
                  <a:pt x="400735" y="200367"/>
                </a:lnTo>
                <a:lnTo>
                  <a:pt x="400735" y="191858"/>
                </a:lnTo>
                <a:close/>
              </a:path>
              <a:path w="925194" h="847725">
                <a:moveTo>
                  <a:pt x="477799" y="700481"/>
                </a:moveTo>
                <a:lnTo>
                  <a:pt x="470890" y="693572"/>
                </a:lnTo>
                <a:lnTo>
                  <a:pt x="453872" y="693572"/>
                </a:lnTo>
                <a:lnTo>
                  <a:pt x="446976" y="700481"/>
                </a:lnTo>
                <a:lnTo>
                  <a:pt x="446976" y="717499"/>
                </a:lnTo>
                <a:lnTo>
                  <a:pt x="453872" y="724408"/>
                </a:lnTo>
                <a:lnTo>
                  <a:pt x="470890" y="724408"/>
                </a:lnTo>
                <a:lnTo>
                  <a:pt x="477799" y="717499"/>
                </a:lnTo>
                <a:lnTo>
                  <a:pt x="477799" y="708990"/>
                </a:lnTo>
                <a:lnTo>
                  <a:pt x="477799" y="700481"/>
                </a:lnTo>
                <a:close/>
              </a:path>
              <a:path w="925194" h="847725">
                <a:moveTo>
                  <a:pt x="863473" y="130886"/>
                </a:moveTo>
                <a:lnTo>
                  <a:pt x="847115" y="88620"/>
                </a:lnTo>
                <a:lnTo>
                  <a:pt x="816178" y="77063"/>
                </a:lnTo>
                <a:lnTo>
                  <a:pt x="807656" y="77063"/>
                </a:lnTo>
                <a:lnTo>
                  <a:pt x="800773" y="83959"/>
                </a:lnTo>
                <a:lnTo>
                  <a:pt x="800773" y="101003"/>
                </a:lnTo>
                <a:lnTo>
                  <a:pt x="807656" y="107886"/>
                </a:lnTo>
                <a:lnTo>
                  <a:pt x="820356" y="107886"/>
                </a:lnTo>
                <a:lnTo>
                  <a:pt x="823798" y="109093"/>
                </a:lnTo>
                <a:lnTo>
                  <a:pt x="826414" y="111467"/>
                </a:lnTo>
                <a:lnTo>
                  <a:pt x="830021" y="114731"/>
                </a:lnTo>
                <a:lnTo>
                  <a:pt x="832040" y="118986"/>
                </a:lnTo>
                <a:lnTo>
                  <a:pt x="832637" y="132054"/>
                </a:lnTo>
                <a:lnTo>
                  <a:pt x="839470" y="138506"/>
                </a:lnTo>
                <a:lnTo>
                  <a:pt x="848372" y="138480"/>
                </a:lnTo>
                <a:lnTo>
                  <a:pt x="856881" y="138099"/>
                </a:lnTo>
                <a:lnTo>
                  <a:pt x="863473" y="130886"/>
                </a:lnTo>
                <a:close/>
              </a:path>
              <a:path w="925194" h="847725">
                <a:moveTo>
                  <a:pt x="924775" y="330822"/>
                </a:moveTo>
                <a:lnTo>
                  <a:pt x="917879" y="324472"/>
                </a:lnTo>
                <a:lnTo>
                  <a:pt x="780707" y="324472"/>
                </a:lnTo>
                <a:lnTo>
                  <a:pt x="895578" y="200012"/>
                </a:lnTo>
                <a:lnTo>
                  <a:pt x="908773" y="182232"/>
                </a:lnTo>
                <a:lnTo>
                  <a:pt x="918133" y="163182"/>
                </a:lnTo>
                <a:lnTo>
                  <a:pt x="923493" y="141592"/>
                </a:lnTo>
                <a:lnTo>
                  <a:pt x="924585" y="121272"/>
                </a:lnTo>
                <a:lnTo>
                  <a:pt x="924661" y="120002"/>
                </a:lnTo>
                <a:lnTo>
                  <a:pt x="914323" y="78092"/>
                </a:lnTo>
                <a:lnTo>
                  <a:pt x="888479" y="43802"/>
                </a:lnTo>
                <a:lnTo>
                  <a:pt x="852068" y="22212"/>
                </a:lnTo>
                <a:lnTo>
                  <a:pt x="811161" y="15862"/>
                </a:lnTo>
                <a:lnTo>
                  <a:pt x="770343" y="26022"/>
                </a:lnTo>
                <a:lnTo>
                  <a:pt x="734212" y="50152"/>
                </a:lnTo>
                <a:lnTo>
                  <a:pt x="721017" y="62852"/>
                </a:lnTo>
                <a:lnTo>
                  <a:pt x="707821" y="50152"/>
                </a:lnTo>
                <a:lnTo>
                  <a:pt x="704545" y="47612"/>
                </a:lnTo>
                <a:lnTo>
                  <a:pt x="683285" y="31102"/>
                </a:lnTo>
                <a:lnTo>
                  <a:pt x="655040" y="19672"/>
                </a:lnTo>
                <a:lnTo>
                  <a:pt x="624954" y="15862"/>
                </a:lnTo>
                <a:lnTo>
                  <a:pt x="594893" y="20942"/>
                </a:lnTo>
                <a:lnTo>
                  <a:pt x="586740" y="23482"/>
                </a:lnTo>
                <a:lnTo>
                  <a:pt x="582041" y="31102"/>
                </a:lnTo>
                <a:lnTo>
                  <a:pt x="586816" y="47612"/>
                </a:lnTo>
                <a:lnTo>
                  <a:pt x="595350" y="52692"/>
                </a:lnTo>
                <a:lnTo>
                  <a:pt x="603554" y="50152"/>
                </a:lnTo>
                <a:lnTo>
                  <a:pt x="625436" y="47612"/>
                </a:lnTo>
                <a:lnTo>
                  <a:pt x="647395" y="50152"/>
                </a:lnTo>
                <a:lnTo>
                  <a:pt x="668045" y="57772"/>
                </a:lnTo>
                <a:lnTo>
                  <a:pt x="686028" y="71742"/>
                </a:lnTo>
                <a:lnTo>
                  <a:pt x="716140" y="102222"/>
                </a:lnTo>
                <a:lnTo>
                  <a:pt x="725881" y="102222"/>
                </a:lnTo>
                <a:lnTo>
                  <a:pt x="756005" y="71742"/>
                </a:lnTo>
                <a:lnTo>
                  <a:pt x="769086" y="62852"/>
                </a:lnTo>
                <a:lnTo>
                  <a:pt x="782167" y="53962"/>
                </a:lnTo>
                <a:lnTo>
                  <a:pt x="811949" y="47612"/>
                </a:lnTo>
                <a:lnTo>
                  <a:pt x="841692" y="51422"/>
                </a:lnTo>
                <a:lnTo>
                  <a:pt x="867791" y="66662"/>
                </a:lnTo>
                <a:lnTo>
                  <a:pt x="878408" y="78092"/>
                </a:lnTo>
                <a:lnTo>
                  <a:pt x="886396" y="92062"/>
                </a:lnTo>
                <a:lnTo>
                  <a:pt x="891603" y="106032"/>
                </a:lnTo>
                <a:lnTo>
                  <a:pt x="893851" y="121272"/>
                </a:lnTo>
                <a:lnTo>
                  <a:pt x="893013" y="137782"/>
                </a:lnTo>
                <a:lnTo>
                  <a:pt x="872934" y="178422"/>
                </a:lnTo>
                <a:lnTo>
                  <a:pt x="750773" y="311772"/>
                </a:lnTo>
                <a:lnTo>
                  <a:pt x="721017" y="324472"/>
                </a:lnTo>
                <a:lnTo>
                  <a:pt x="712609" y="323202"/>
                </a:lnTo>
                <a:lnTo>
                  <a:pt x="569074" y="178422"/>
                </a:lnTo>
                <a:lnTo>
                  <a:pt x="548208" y="131432"/>
                </a:lnTo>
                <a:lnTo>
                  <a:pt x="550532" y="106032"/>
                </a:lnTo>
                <a:lnTo>
                  <a:pt x="550646" y="104762"/>
                </a:lnTo>
                <a:lnTo>
                  <a:pt x="561886" y="80632"/>
                </a:lnTo>
                <a:lnTo>
                  <a:pt x="564273" y="75552"/>
                </a:lnTo>
                <a:lnTo>
                  <a:pt x="564299" y="69202"/>
                </a:lnTo>
                <a:lnTo>
                  <a:pt x="562102" y="64122"/>
                </a:lnTo>
                <a:lnTo>
                  <a:pt x="557834" y="59042"/>
                </a:lnTo>
                <a:lnTo>
                  <a:pt x="550837" y="53962"/>
                </a:lnTo>
                <a:lnTo>
                  <a:pt x="541235" y="56502"/>
                </a:lnTo>
                <a:lnTo>
                  <a:pt x="536409" y="62852"/>
                </a:lnTo>
                <a:lnTo>
                  <a:pt x="520801" y="97142"/>
                </a:lnTo>
                <a:lnTo>
                  <a:pt x="517410" y="133972"/>
                </a:lnTo>
                <a:lnTo>
                  <a:pt x="526021" y="168262"/>
                </a:lnTo>
                <a:lnTo>
                  <a:pt x="546417" y="200012"/>
                </a:lnTo>
                <a:lnTo>
                  <a:pt x="661314" y="324472"/>
                </a:lnTo>
                <a:lnTo>
                  <a:pt x="561759" y="324472"/>
                </a:lnTo>
                <a:lnTo>
                  <a:pt x="554863" y="330822"/>
                </a:lnTo>
                <a:lnTo>
                  <a:pt x="554863" y="370192"/>
                </a:lnTo>
                <a:lnTo>
                  <a:pt x="558495" y="387972"/>
                </a:lnTo>
                <a:lnTo>
                  <a:pt x="568413" y="403212"/>
                </a:lnTo>
                <a:lnTo>
                  <a:pt x="583120" y="413372"/>
                </a:lnTo>
                <a:lnTo>
                  <a:pt x="601103" y="417182"/>
                </a:lnTo>
                <a:lnTo>
                  <a:pt x="724408" y="417182"/>
                </a:lnTo>
                <a:lnTo>
                  <a:pt x="724408" y="434962"/>
                </a:lnTo>
                <a:lnTo>
                  <a:pt x="712685" y="441312"/>
                </a:lnTo>
                <a:lnTo>
                  <a:pt x="703300" y="450202"/>
                </a:lnTo>
                <a:lnTo>
                  <a:pt x="696836" y="461632"/>
                </a:lnTo>
                <a:lnTo>
                  <a:pt x="693902" y="475602"/>
                </a:lnTo>
                <a:lnTo>
                  <a:pt x="222745" y="606412"/>
                </a:lnTo>
                <a:lnTo>
                  <a:pt x="200558" y="588721"/>
                </a:lnTo>
                <a:lnTo>
                  <a:pt x="200558" y="635622"/>
                </a:lnTo>
                <a:lnTo>
                  <a:pt x="199123" y="639432"/>
                </a:lnTo>
                <a:lnTo>
                  <a:pt x="196342" y="643242"/>
                </a:lnTo>
                <a:lnTo>
                  <a:pt x="193560" y="645782"/>
                </a:lnTo>
                <a:lnTo>
                  <a:pt x="189763" y="648322"/>
                </a:lnTo>
                <a:lnTo>
                  <a:pt x="181622" y="648322"/>
                </a:lnTo>
                <a:lnTo>
                  <a:pt x="169354" y="629272"/>
                </a:lnTo>
                <a:lnTo>
                  <a:pt x="170789" y="625462"/>
                </a:lnTo>
                <a:lnTo>
                  <a:pt x="176352" y="619112"/>
                </a:lnTo>
                <a:lnTo>
                  <a:pt x="180149" y="617842"/>
                </a:lnTo>
                <a:lnTo>
                  <a:pt x="184251" y="616572"/>
                </a:lnTo>
                <a:lnTo>
                  <a:pt x="188823" y="616572"/>
                </a:lnTo>
                <a:lnTo>
                  <a:pt x="192481" y="619112"/>
                </a:lnTo>
                <a:lnTo>
                  <a:pt x="198374" y="624192"/>
                </a:lnTo>
                <a:lnTo>
                  <a:pt x="200164" y="628002"/>
                </a:lnTo>
                <a:lnTo>
                  <a:pt x="200482" y="634352"/>
                </a:lnTo>
                <a:lnTo>
                  <a:pt x="200558" y="635622"/>
                </a:lnTo>
                <a:lnTo>
                  <a:pt x="200558" y="588721"/>
                </a:lnTo>
                <a:lnTo>
                  <a:pt x="200367" y="588632"/>
                </a:lnTo>
                <a:lnTo>
                  <a:pt x="200367" y="555612"/>
                </a:lnTo>
                <a:lnTo>
                  <a:pt x="323672" y="555612"/>
                </a:lnTo>
                <a:lnTo>
                  <a:pt x="341642" y="551802"/>
                </a:lnTo>
                <a:lnTo>
                  <a:pt x="356349" y="541642"/>
                </a:lnTo>
                <a:lnTo>
                  <a:pt x="366268" y="527672"/>
                </a:lnTo>
                <a:lnTo>
                  <a:pt x="366788" y="525132"/>
                </a:lnTo>
                <a:lnTo>
                  <a:pt x="369912" y="509892"/>
                </a:lnTo>
                <a:lnTo>
                  <a:pt x="369912" y="493382"/>
                </a:lnTo>
                <a:lnTo>
                  <a:pt x="369912" y="470522"/>
                </a:lnTo>
                <a:lnTo>
                  <a:pt x="363016" y="462902"/>
                </a:lnTo>
                <a:lnTo>
                  <a:pt x="339090" y="462902"/>
                </a:lnTo>
                <a:lnTo>
                  <a:pt x="339090" y="493382"/>
                </a:lnTo>
                <a:lnTo>
                  <a:pt x="339090" y="517512"/>
                </a:lnTo>
                <a:lnTo>
                  <a:pt x="332181" y="525132"/>
                </a:lnTo>
                <a:lnTo>
                  <a:pt x="37731" y="525132"/>
                </a:lnTo>
                <a:lnTo>
                  <a:pt x="30822" y="517512"/>
                </a:lnTo>
                <a:lnTo>
                  <a:pt x="30822" y="493382"/>
                </a:lnTo>
                <a:lnTo>
                  <a:pt x="339090" y="493382"/>
                </a:lnTo>
                <a:lnTo>
                  <a:pt x="339090" y="462902"/>
                </a:lnTo>
                <a:lnTo>
                  <a:pt x="269113" y="462902"/>
                </a:lnTo>
                <a:lnTo>
                  <a:pt x="279019" y="450202"/>
                </a:lnTo>
                <a:lnTo>
                  <a:pt x="286486" y="434962"/>
                </a:lnTo>
                <a:lnTo>
                  <a:pt x="291198" y="418452"/>
                </a:lnTo>
                <a:lnTo>
                  <a:pt x="292722" y="403212"/>
                </a:lnTo>
                <a:lnTo>
                  <a:pt x="292849" y="401942"/>
                </a:lnTo>
                <a:lnTo>
                  <a:pt x="292849" y="398132"/>
                </a:lnTo>
                <a:lnTo>
                  <a:pt x="305206" y="391782"/>
                </a:lnTo>
                <a:lnTo>
                  <a:pt x="314960" y="381622"/>
                </a:lnTo>
                <a:lnTo>
                  <a:pt x="320725" y="370192"/>
                </a:lnTo>
                <a:lnTo>
                  <a:pt x="321373" y="368922"/>
                </a:lnTo>
                <a:lnTo>
                  <a:pt x="323672" y="354952"/>
                </a:lnTo>
                <a:lnTo>
                  <a:pt x="321373" y="340982"/>
                </a:lnTo>
                <a:lnTo>
                  <a:pt x="320725" y="339712"/>
                </a:lnTo>
                <a:lnTo>
                  <a:pt x="314960" y="328282"/>
                </a:lnTo>
                <a:lnTo>
                  <a:pt x="305206" y="318122"/>
                </a:lnTo>
                <a:lnTo>
                  <a:pt x="292849" y="311772"/>
                </a:lnTo>
                <a:lnTo>
                  <a:pt x="292849" y="346062"/>
                </a:lnTo>
                <a:lnTo>
                  <a:pt x="292849" y="363842"/>
                </a:lnTo>
                <a:lnTo>
                  <a:pt x="285940" y="370192"/>
                </a:lnTo>
                <a:lnTo>
                  <a:pt x="262013" y="370192"/>
                </a:lnTo>
                <a:lnTo>
                  <a:pt x="262013" y="401942"/>
                </a:lnTo>
                <a:lnTo>
                  <a:pt x="257162" y="424802"/>
                </a:lnTo>
                <a:lnTo>
                  <a:pt x="243928" y="445122"/>
                </a:lnTo>
                <a:lnTo>
                  <a:pt x="224332" y="457822"/>
                </a:lnTo>
                <a:lnTo>
                  <a:pt x="200367" y="462902"/>
                </a:lnTo>
                <a:lnTo>
                  <a:pt x="176390" y="457822"/>
                </a:lnTo>
                <a:lnTo>
                  <a:pt x="156794" y="445122"/>
                </a:lnTo>
                <a:lnTo>
                  <a:pt x="143573" y="424802"/>
                </a:lnTo>
                <a:lnTo>
                  <a:pt x="138722" y="401942"/>
                </a:lnTo>
                <a:lnTo>
                  <a:pt x="262013" y="401942"/>
                </a:lnTo>
                <a:lnTo>
                  <a:pt x="262013" y="370192"/>
                </a:lnTo>
                <a:lnTo>
                  <a:pt x="114795" y="370192"/>
                </a:lnTo>
                <a:lnTo>
                  <a:pt x="107886" y="363842"/>
                </a:lnTo>
                <a:lnTo>
                  <a:pt x="107886" y="346062"/>
                </a:lnTo>
                <a:lnTo>
                  <a:pt x="114795" y="339712"/>
                </a:lnTo>
                <a:lnTo>
                  <a:pt x="285940" y="339712"/>
                </a:lnTo>
                <a:lnTo>
                  <a:pt x="292849" y="346062"/>
                </a:lnTo>
                <a:lnTo>
                  <a:pt x="292849" y="311772"/>
                </a:lnTo>
                <a:lnTo>
                  <a:pt x="292849" y="309232"/>
                </a:lnTo>
                <a:lnTo>
                  <a:pt x="292849" y="304152"/>
                </a:lnTo>
                <a:lnTo>
                  <a:pt x="312508" y="282562"/>
                </a:lnTo>
                <a:lnTo>
                  <a:pt x="327012" y="257162"/>
                </a:lnTo>
                <a:lnTo>
                  <a:pt x="336003" y="230492"/>
                </a:lnTo>
                <a:lnTo>
                  <a:pt x="339090" y="201282"/>
                </a:lnTo>
                <a:lnTo>
                  <a:pt x="337845" y="182232"/>
                </a:lnTo>
                <a:lnTo>
                  <a:pt x="319773" y="130162"/>
                </a:lnTo>
                <a:lnTo>
                  <a:pt x="306019" y="121272"/>
                </a:lnTo>
                <a:lnTo>
                  <a:pt x="291325" y="128892"/>
                </a:lnTo>
                <a:lnTo>
                  <a:pt x="288899" y="139052"/>
                </a:lnTo>
                <a:lnTo>
                  <a:pt x="293217" y="146672"/>
                </a:lnTo>
                <a:lnTo>
                  <a:pt x="299720" y="159372"/>
                </a:lnTo>
                <a:lnTo>
                  <a:pt x="304419" y="173342"/>
                </a:lnTo>
                <a:lnTo>
                  <a:pt x="307289" y="187312"/>
                </a:lnTo>
                <a:lnTo>
                  <a:pt x="308165" y="200012"/>
                </a:lnTo>
                <a:lnTo>
                  <a:pt x="308254" y="201282"/>
                </a:lnTo>
                <a:lnTo>
                  <a:pt x="297662" y="248272"/>
                </a:lnTo>
                <a:lnTo>
                  <a:pt x="267779" y="285102"/>
                </a:lnTo>
                <a:lnTo>
                  <a:pt x="264147" y="287642"/>
                </a:lnTo>
                <a:lnTo>
                  <a:pt x="262013" y="292722"/>
                </a:lnTo>
                <a:lnTo>
                  <a:pt x="262013" y="309232"/>
                </a:lnTo>
                <a:lnTo>
                  <a:pt x="248412" y="309232"/>
                </a:lnTo>
                <a:lnTo>
                  <a:pt x="259676" y="207632"/>
                </a:lnTo>
                <a:lnTo>
                  <a:pt x="262204" y="184772"/>
                </a:lnTo>
                <a:lnTo>
                  <a:pt x="262496" y="182232"/>
                </a:lnTo>
                <a:lnTo>
                  <a:pt x="260375" y="177152"/>
                </a:lnTo>
                <a:lnTo>
                  <a:pt x="252196" y="170802"/>
                </a:lnTo>
                <a:lnTo>
                  <a:pt x="246710" y="169532"/>
                </a:lnTo>
                <a:lnTo>
                  <a:pt x="241731" y="170802"/>
                </a:lnTo>
                <a:lnTo>
                  <a:pt x="228650" y="175221"/>
                </a:lnTo>
                <a:lnTo>
                  <a:pt x="228650" y="207632"/>
                </a:lnTo>
                <a:lnTo>
                  <a:pt x="217385" y="309232"/>
                </a:lnTo>
                <a:lnTo>
                  <a:pt x="183337" y="309232"/>
                </a:lnTo>
                <a:lnTo>
                  <a:pt x="172097" y="207632"/>
                </a:lnTo>
                <a:lnTo>
                  <a:pt x="198653" y="216522"/>
                </a:lnTo>
                <a:lnTo>
                  <a:pt x="202095" y="216522"/>
                </a:lnTo>
                <a:lnTo>
                  <a:pt x="228650" y="207632"/>
                </a:lnTo>
                <a:lnTo>
                  <a:pt x="228650" y="175221"/>
                </a:lnTo>
                <a:lnTo>
                  <a:pt x="200367" y="184772"/>
                </a:lnTo>
                <a:lnTo>
                  <a:pt x="159004" y="170802"/>
                </a:lnTo>
                <a:lnTo>
                  <a:pt x="154025" y="169532"/>
                </a:lnTo>
                <a:lnTo>
                  <a:pt x="148513" y="170802"/>
                </a:lnTo>
                <a:lnTo>
                  <a:pt x="144437" y="173342"/>
                </a:lnTo>
                <a:lnTo>
                  <a:pt x="140347" y="177152"/>
                </a:lnTo>
                <a:lnTo>
                  <a:pt x="138239" y="182232"/>
                </a:lnTo>
                <a:lnTo>
                  <a:pt x="152323" y="309232"/>
                </a:lnTo>
                <a:lnTo>
                  <a:pt x="138722" y="309232"/>
                </a:lnTo>
                <a:lnTo>
                  <a:pt x="138722" y="292722"/>
                </a:lnTo>
                <a:lnTo>
                  <a:pt x="136588" y="287642"/>
                </a:lnTo>
                <a:lnTo>
                  <a:pt x="132956" y="285102"/>
                </a:lnTo>
                <a:lnTo>
                  <a:pt x="115773" y="267322"/>
                </a:lnTo>
                <a:lnTo>
                  <a:pt x="103060" y="248272"/>
                </a:lnTo>
                <a:lnTo>
                  <a:pt x="95186" y="225412"/>
                </a:lnTo>
                <a:lnTo>
                  <a:pt x="92481" y="201282"/>
                </a:lnTo>
                <a:lnTo>
                  <a:pt x="100965" y="159372"/>
                </a:lnTo>
                <a:lnTo>
                  <a:pt x="124117" y="125082"/>
                </a:lnTo>
                <a:lnTo>
                  <a:pt x="158419" y="102222"/>
                </a:lnTo>
                <a:lnTo>
                  <a:pt x="200367" y="93332"/>
                </a:lnTo>
                <a:lnTo>
                  <a:pt x="214642" y="94602"/>
                </a:lnTo>
                <a:lnTo>
                  <a:pt x="228638" y="97142"/>
                </a:lnTo>
                <a:lnTo>
                  <a:pt x="242176" y="102222"/>
                </a:lnTo>
                <a:lnTo>
                  <a:pt x="255066" y="108572"/>
                </a:lnTo>
                <a:lnTo>
                  <a:pt x="262432" y="112382"/>
                </a:lnTo>
                <a:lnTo>
                  <a:pt x="271868" y="109842"/>
                </a:lnTo>
                <a:lnTo>
                  <a:pt x="280504" y="95872"/>
                </a:lnTo>
                <a:lnTo>
                  <a:pt x="279895" y="93332"/>
                </a:lnTo>
                <a:lnTo>
                  <a:pt x="278079" y="85712"/>
                </a:lnTo>
                <a:lnTo>
                  <a:pt x="270738" y="81902"/>
                </a:lnTo>
                <a:lnTo>
                  <a:pt x="254177" y="73012"/>
                </a:lnTo>
                <a:lnTo>
                  <a:pt x="236778" y="66662"/>
                </a:lnTo>
                <a:lnTo>
                  <a:pt x="218757" y="64122"/>
                </a:lnTo>
                <a:lnTo>
                  <a:pt x="200367" y="62852"/>
                </a:lnTo>
                <a:lnTo>
                  <a:pt x="156565" y="69202"/>
                </a:lnTo>
                <a:lnTo>
                  <a:pt x="118491" y="89522"/>
                </a:lnTo>
                <a:lnTo>
                  <a:pt x="88455" y="118732"/>
                </a:lnTo>
                <a:lnTo>
                  <a:pt x="68732" y="156832"/>
                </a:lnTo>
                <a:lnTo>
                  <a:pt x="61658" y="201282"/>
                </a:lnTo>
                <a:lnTo>
                  <a:pt x="64731" y="230492"/>
                </a:lnTo>
                <a:lnTo>
                  <a:pt x="73710" y="257162"/>
                </a:lnTo>
                <a:lnTo>
                  <a:pt x="88226" y="282562"/>
                </a:lnTo>
                <a:lnTo>
                  <a:pt x="107886" y="304152"/>
                </a:lnTo>
                <a:lnTo>
                  <a:pt x="107886" y="311772"/>
                </a:lnTo>
                <a:lnTo>
                  <a:pt x="95516" y="318122"/>
                </a:lnTo>
                <a:lnTo>
                  <a:pt x="85763" y="328282"/>
                </a:lnTo>
                <a:lnTo>
                  <a:pt x="79362" y="340982"/>
                </a:lnTo>
                <a:lnTo>
                  <a:pt x="77063" y="354952"/>
                </a:lnTo>
                <a:lnTo>
                  <a:pt x="79362" y="368922"/>
                </a:lnTo>
                <a:lnTo>
                  <a:pt x="85763" y="381622"/>
                </a:lnTo>
                <a:lnTo>
                  <a:pt x="95516" y="391782"/>
                </a:lnTo>
                <a:lnTo>
                  <a:pt x="107886" y="398132"/>
                </a:lnTo>
                <a:lnTo>
                  <a:pt x="108013" y="403212"/>
                </a:lnTo>
                <a:lnTo>
                  <a:pt x="121704" y="450202"/>
                </a:lnTo>
                <a:lnTo>
                  <a:pt x="131622" y="462902"/>
                </a:lnTo>
                <a:lnTo>
                  <a:pt x="6896" y="462902"/>
                </a:lnTo>
                <a:lnTo>
                  <a:pt x="0" y="470522"/>
                </a:lnTo>
                <a:lnTo>
                  <a:pt x="0" y="509892"/>
                </a:lnTo>
                <a:lnTo>
                  <a:pt x="3632" y="527672"/>
                </a:lnTo>
                <a:lnTo>
                  <a:pt x="13550" y="541642"/>
                </a:lnTo>
                <a:lnTo>
                  <a:pt x="28257" y="551802"/>
                </a:lnTo>
                <a:lnTo>
                  <a:pt x="46240" y="555612"/>
                </a:lnTo>
                <a:lnTo>
                  <a:pt x="169545" y="555612"/>
                </a:lnTo>
                <a:lnTo>
                  <a:pt x="169545" y="588632"/>
                </a:lnTo>
                <a:lnTo>
                  <a:pt x="141439" y="616572"/>
                </a:lnTo>
                <a:lnTo>
                  <a:pt x="138760" y="634352"/>
                </a:lnTo>
                <a:lnTo>
                  <a:pt x="140068" y="643242"/>
                </a:lnTo>
                <a:lnTo>
                  <a:pt x="168249" y="676262"/>
                </a:lnTo>
                <a:lnTo>
                  <a:pt x="184912" y="678802"/>
                </a:lnTo>
                <a:lnTo>
                  <a:pt x="187083" y="678802"/>
                </a:lnTo>
                <a:lnTo>
                  <a:pt x="223850" y="657212"/>
                </a:lnTo>
                <a:lnTo>
                  <a:pt x="230873" y="635622"/>
                </a:lnTo>
                <a:lnTo>
                  <a:pt x="299872" y="616572"/>
                </a:lnTo>
                <a:lnTo>
                  <a:pt x="336677" y="606412"/>
                </a:lnTo>
                <a:lnTo>
                  <a:pt x="437883" y="578472"/>
                </a:lnTo>
                <a:lnTo>
                  <a:pt x="374472" y="756272"/>
                </a:lnTo>
                <a:lnTo>
                  <a:pt x="354495" y="756272"/>
                </a:lnTo>
                <a:lnTo>
                  <a:pt x="336511" y="760082"/>
                </a:lnTo>
                <a:lnTo>
                  <a:pt x="321805" y="768972"/>
                </a:lnTo>
                <a:lnTo>
                  <a:pt x="311886" y="784212"/>
                </a:lnTo>
                <a:lnTo>
                  <a:pt x="308254" y="801992"/>
                </a:lnTo>
                <a:lnTo>
                  <a:pt x="308254" y="841362"/>
                </a:lnTo>
                <a:lnTo>
                  <a:pt x="315150" y="847712"/>
                </a:lnTo>
                <a:lnTo>
                  <a:pt x="486321" y="847712"/>
                </a:lnTo>
                <a:lnTo>
                  <a:pt x="493217" y="841362"/>
                </a:lnTo>
                <a:lnTo>
                  <a:pt x="493217" y="824852"/>
                </a:lnTo>
                <a:lnTo>
                  <a:pt x="486321" y="817232"/>
                </a:lnTo>
                <a:lnTo>
                  <a:pt x="339090" y="817232"/>
                </a:lnTo>
                <a:lnTo>
                  <a:pt x="339090" y="793102"/>
                </a:lnTo>
                <a:lnTo>
                  <a:pt x="345986" y="786752"/>
                </a:lnTo>
                <a:lnTo>
                  <a:pt x="578789" y="786752"/>
                </a:lnTo>
                <a:lnTo>
                  <a:pt x="585685" y="793102"/>
                </a:lnTo>
                <a:lnTo>
                  <a:pt x="585685" y="817232"/>
                </a:lnTo>
                <a:lnTo>
                  <a:pt x="530923" y="817232"/>
                </a:lnTo>
                <a:lnTo>
                  <a:pt x="524040" y="824852"/>
                </a:lnTo>
                <a:lnTo>
                  <a:pt x="524040" y="841362"/>
                </a:lnTo>
                <a:lnTo>
                  <a:pt x="530923" y="847712"/>
                </a:lnTo>
                <a:lnTo>
                  <a:pt x="609625" y="847712"/>
                </a:lnTo>
                <a:lnTo>
                  <a:pt x="616508" y="841362"/>
                </a:lnTo>
                <a:lnTo>
                  <a:pt x="616508" y="801992"/>
                </a:lnTo>
                <a:lnTo>
                  <a:pt x="613384" y="786752"/>
                </a:lnTo>
                <a:lnTo>
                  <a:pt x="612863" y="784212"/>
                </a:lnTo>
                <a:lnTo>
                  <a:pt x="602945" y="768972"/>
                </a:lnTo>
                <a:lnTo>
                  <a:pt x="588251" y="760082"/>
                </a:lnTo>
                <a:lnTo>
                  <a:pt x="570280" y="756272"/>
                </a:lnTo>
                <a:lnTo>
                  <a:pt x="550303" y="756272"/>
                </a:lnTo>
                <a:lnTo>
                  <a:pt x="517575" y="664362"/>
                </a:lnTo>
                <a:lnTo>
                  <a:pt x="517575" y="756272"/>
                </a:lnTo>
                <a:lnTo>
                  <a:pt x="407187" y="756272"/>
                </a:lnTo>
                <a:lnTo>
                  <a:pt x="462381" y="601332"/>
                </a:lnTo>
                <a:lnTo>
                  <a:pt x="517575" y="756272"/>
                </a:lnTo>
                <a:lnTo>
                  <a:pt x="517575" y="664362"/>
                </a:lnTo>
                <a:lnTo>
                  <a:pt x="495134" y="601332"/>
                </a:lnTo>
                <a:lnTo>
                  <a:pt x="486994" y="578472"/>
                </a:lnTo>
                <a:lnTo>
                  <a:pt x="482473" y="565772"/>
                </a:lnTo>
                <a:lnTo>
                  <a:pt x="702043" y="504812"/>
                </a:lnTo>
                <a:lnTo>
                  <a:pt x="709269" y="512432"/>
                </a:lnTo>
                <a:lnTo>
                  <a:pt x="718197" y="518782"/>
                </a:lnTo>
                <a:lnTo>
                  <a:pt x="728497" y="523862"/>
                </a:lnTo>
                <a:lnTo>
                  <a:pt x="739813" y="525132"/>
                </a:lnTo>
                <a:lnTo>
                  <a:pt x="757796" y="521322"/>
                </a:lnTo>
                <a:lnTo>
                  <a:pt x="772490" y="511162"/>
                </a:lnTo>
                <a:lnTo>
                  <a:pt x="776630" y="504812"/>
                </a:lnTo>
                <a:lnTo>
                  <a:pt x="782408" y="495922"/>
                </a:lnTo>
                <a:lnTo>
                  <a:pt x="782929" y="493382"/>
                </a:lnTo>
                <a:lnTo>
                  <a:pt x="786053" y="478142"/>
                </a:lnTo>
                <a:lnTo>
                  <a:pt x="783755" y="464172"/>
                </a:lnTo>
                <a:lnTo>
                  <a:pt x="783107" y="462902"/>
                </a:lnTo>
                <a:lnTo>
                  <a:pt x="777341" y="451472"/>
                </a:lnTo>
                <a:lnTo>
                  <a:pt x="767588" y="441312"/>
                </a:lnTo>
                <a:lnTo>
                  <a:pt x="755230" y="434962"/>
                </a:lnTo>
                <a:lnTo>
                  <a:pt x="755230" y="470522"/>
                </a:lnTo>
                <a:lnTo>
                  <a:pt x="755230" y="487032"/>
                </a:lnTo>
                <a:lnTo>
                  <a:pt x="748322" y="493382"/>
                </a:lnTo>
                <a:lnTo>
                  <a:pt x="731304" y="493382"/>
                </a:lnTo>
                <a:lnTo>
                  <a:pt x="724408" y="487032"/>
                </a:lnTo>
                <a:lnTo>
                  <a:pt x="724408" y="470522"/>
                </a:lnTo>
                <a:lnTo>
                  <a:pt x="731304" y="462902"/>
                </a:lnTo>
                <a:lnTo>
                  <a:pt x="748322" y="462902"/>
                </a:lnTo>
                <a:lnTo>
                  <a:pt x="755230" y="470522"/>
                </a:lnTo>
                <a:lnTo>
                  <a:pt x="755230" y="434962"/>
                </a:lnTo>
                <a:lnTo>
                  <a:pt x="755230" y="417182"/>
                </a:lnTo>
                <a:lnTo>
                  <a:pt x="887056" y="417182"/>
                </a:lnTo>
                <a:lnTo>
                  <a:pt x="893940" y="409562"/>
                </a:lnTo>
                <a:lnTo>
                  <a:pt x="893940" y="393052"/>
                </a:lnTo>
                <a:lnTo>
                  <a:pt x="887056" y="385432"/>
                </a:lnTo>
                <a:lnTo>
                  <a:pt x="592594" y="385432"/>
                </a:lnTo>
                <a:lnTo>
                  <a:pt x="585685" y="379082"/>
                </a:lnTo>
                <a:lnTo>
                  <a:pt x="585685" y="354952"/>
                </a:lnTo>
                <a:lnTo>
                  <a:pt x="917879" y="354952"/>
                </a:lnTo>
                <a:lnTo>
                  <a:pt x="924775" y="348602"/>
                </a:lnTo>
                <a:lnTo>
                  <a:pt x="924775" y="330822"/>
                </a:lnTo>
                <a:close/>
              </a:path>
            </a:pathLst>
          </a:custGeom>
          <a:solidFill>
            <a:srgbClr val="406EC9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5" name="object 15"/>
          <p:cNvSpPr/>
          <p:nvPr/>
        </p:nvSpPr>
        <p:spPr>
          <a:xfrm>
            <a:off x="464380" y="911161"/>
            <a:ext cx="17359630" cy="0"/>
          </a:xfrm>
          <a:custGeom>
            <a:avLst/>
            <a:gdLst/>
            <a:ahLst/>
            <a:cxnLst/>
            <a:rect l="l" t="t" r="r" b="b"/>
            <a:pathLst>
              <a:path w="17359630" h="0">
                <a:moveTo>
                  <a:pt x="0" y="0"/>
                </a:moveTo>
                <a:lnTo>
                  <a:pt x="17359236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6" name="object 16"/>
          <p:cNvSpPr/>
          <p:nvPr/>
        </p:nvSpPr>
        <p:spPr>
          <a:xfrm>
            <a:off x="13645588" y="5670110"/>
            <a:ext cx="3719829" cy="0"/>
          </a:xfrm>
          <a:custGeom>
            <a:avLst/>
            <a:gdLst/>
            <a:ahLst/>
            <a:cxnLst/>
            <a:rect l="l" t="t" r="r" b="b"/>
            <a:pathLst>
              <a:path w="3719830" h="0">
                <a:moveTo>
                  <a:pt x="3719512" y="0"/>
                </a:moveTo>
                <a:lnTo>
                  <a:pt x="0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9403930" y="5670109"/>
            <a:ext cx="3719829" cy="0"/>
          </a:xfrm>
          <a:custGeom>
            <a:avLst/>
            <a:gdLst/>
            <a:ahLst/>
            <a:cxnLst/>
            <a:rect l="l" t="t" r="r" b="b"/>
            <a:pathLst>
              <a:path w="3719830" h="0">
                <a:moveTo>
                  <a:pt x="3719512" y="0"/>
                </a:moveTo>
                <a:lnTo>
                  <a:pt x="0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5162218" y="5670109"/>
            <a:ext cx="3719829" cy="0"/>
          </a:xfrm>
          <a:custGeom>
            <a:avLst/>
            <a:gdLst/>
            <a:ahLst/>
            <a:cxnLst/>
            <a:rect l="l" t="t" r="r" b="b"/>
            <a:pathLst>
              <a:path w="3719829" h="0">
                <a:moveTo>
                  <a:pt x="3719512" y="0"/>
                </a:moveTo>
                <a:lnTo>
                  <a:pt x="0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9" name="object 19"/>
          <p:cNvSpPr/>
          <p:nvPr/>
        </p:nvSpPr>
        <p:spPr>
          <a:xfrm>
            <a:off x="920504" y="5670110"/>
            <a:ext cx="3719829" cy="0"/>
          </a:xfrm>
          <a:custGeom>
            <a:avLst/>
            <a:gdLst/>
            <a:ahLst/>
            <a:cxnLst/>
            <a:rect l="l" t="t" r="r" b="b"/>
            <a:pathLst>
              <a:path w="3719829" h="0">
                <a:moveTo>
                  <a:pt x="3719512" y="0"/>
                </a:moveTo>
                <a:lnTo>
                  <a:pt x="0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0" name="object 20"/>
          <p:cNvSpPr/>
          <p:nvPr/>
        </p:nvSpPr>
        <p:spPr>
          <a:xfrm>
            <a:off x="14633953" y="5499200"/>
            <a:ext cx="342265" cy="342265"/>
          </a:xfrm>
          <a:custGeom>
            <a:avLst/>
            <a:gdLst/>
            <a:ahLst/>
            <a:cxnLst/>
            <a:rect l="l" t="t" r="r" b="b"/>
            <a:pathLst>
              <a:path w="342265" h="342264">
                <a:moveTo>
                  <a:pt x="170916" y="0"/>
                </a:moveTo>
                <a:lnTo>
                  <a:pt x="125483" y="6104"/>
                </a:lnTo>
                <a:lnTo>
                  <a:pt x="84655" y="23333"/>
                </a:lnTo>
                <a:lnTo>
                  <a:pt x="50063" y="50057"/>
                </a:lnTo>
                <a:lnTo>
                  <a:pt x="23336" y="84645"/>
                </a:lnTo>
                <a:lnTo>
                  <a:pt x="6105" y="125471"/>
                </a:lnTo>
                <a:lnTo>
                  <a:pt x="0" y="170903"/>
                </a:lnTo>
                <a:lnTo>
                  <a:pt x="6105" y="216341"/>
                </a:lnTo>
                <a:lnTo>
                  <a:pt x="23336" y="257170"/>
                </a:lnTo>
                <a:lnTo>
                  <a:pt x="50063" y="291761"/>
                </a:lnTo>
                <a:lnTo>
                  <a:pt x="84655" y="318486"/>
                </a:lnTo>
                <a:lnTo>
                  <a:pt x="125483" y="335715"/>
                </a:lnTo>
                <a:lnTo>
                  <a:pt x="170916" y="341820"/>
                </a:lnTo>
                <a:lnTo>
                  <a:pt x="216349" y="335715"/>
                </a:lnTo>
                <a:lnTo>
                  <a:pt x="257174" y="318486"/>
                </a:lnTo>
                <a:lnTo>
                  <a:pt x="291763" y="291761"/>
                </a:lnTo>
                <a:lnTo>
                  <a:pt x="318486" y="257170"/>
                </a:lnTo>
                <a:lnTo>
                  <a:pt x="335715" y="216341"/>
                </a:lnTo>
                <a:lnTo>
                  <a:pt x="341820" y="170903"/>
                </a:lnTo>
                <a:lnTo>
                  <a:pt x="335715" y="125471"/>
                </a:lnTo>
                <a:lnTo>
                  <a:pt x="318486" y="84645"/>
                </a:lnTo>
                <a:lnTo>
                  <a:pt x="291763" y="50057"/>
                </a:lnTo>
                <a:lnTo>
                  <a:pt x="257174" y="23333"/>
                </a:lnTo>
                <a:lnTo>
                  <a:pt x="216349" y="6104"/>
                </a:lnTo>
                <a:lnTo>
                  <a:pt x="170916" y="0"/>
                </a:lnTo>
                <a:close/>
              </a:path>
            </a:pathLst>
          </a:custGeom>
          <a:solidFill>
            <a:srgbClr val="D9534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10392295" y="5499200"/>
            <a:ext cx="342265" cy="342265"/>
          </a:xfrm>
          <a:custGeom>
            <a:avLst/>
            <a:gdLst/>
            <a:ahLst/>
            <a:cxnLst/>
            <a:rect l="l" t="t" r="r" b="b"/>
            <a:pathLst>
              <a:path w="342265" h="342264">
                <a:moveTo>
                  <a:pt x="170916" y="0"/>
                </a:moveTo>
                <a:lnTo>
                  <a:pt x="125483" y="6104"/>
                </a:lnTo>
                <a:lnTo>
                  <a:pt x="84655" y="23333"/>
                </a:lnTo>
                <a:lnTo>
                  <a:pt x="50063" y="50057"/>
                </a:lnTo>
                <a:lnTo>
                  <a:pt x="23336" y="84645"/>
                </a:lnTo>
                <a:lnTo>
                  <a:pt x="6105" y="125471"/>
                </a:lnTo>
                <a:lnTo>
                  <a:pt x="0" y="170903"/>
                </a:lnTo>
                <a:lnTo>
                  <a:pt x="6105" y="216341"/>
                </a:lnTo>
                <a:lnTo>
                  <a:pt x="23336" y="257170"/>
                </a:lnTo>
                <a:lnTo>
                  <a:pt x="50063" y="291761"/>
                </a:lnTo>
                <a:lnTo>
                  <a:pt x="84655" y="318486"/>
                </a:lnTo>
                <a:lnTo>
                  <a:pt x="125483" y="335715"/>
                </a:lnTo>
                <a:lnTo>
                  <a:pt x="170916" y="341820"/>
                </a:lnTo>
                <a:lnTo>
                  <a:pt x="216349" y="335715"/>
                </a:lnTo>
                <a:lnTo>
                  <a:pt x="257174" y="318486"/>
                </a:lnTo>
                <a:lnTo>
                  <a:pt x="291763" y="291761"/>
                </a:lnTo>
                <a:lnTo>
                  <a:pt x="318486" y="257170"/>
                </a:lnTo>
                <a:lnTo>
                  <a:pt x="335715" y="216341"/>
                </a:lnTo>
                <a:lnTo>
                  <a:pt x="341820" y="170903"/>
                </a:lnTo>
                <a:lnTo>
                  <a:pt x="335715" y="125471"/>
                </a:lnTo>
                <a:lnTo>
                  <a:pt x="318486" y="84645"/>
                </a:lnTo>
                <a:lnTo>
                  <a:pt x="291763" y="50057"/>
                </a:lnTo>
                <a:lnTo>
                  <a:pt x="257174" y="23333"/>
                </a:lnTo>
                <a:lnTo>
                  <a:pt x="216349" y="6104"/>
                </a:lnTo>
                <a:lnTo>
                  <a:pt x="170916" y="0"/>
                </a:lnTo>
                <a:close/>
              </a:path>
            </a:pathLst>
          </a:custGeom>
          <a:solidFill>
            <a:srgbClr val="D9534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object 22"/>
          <p:cNvSpPr/>
          <p:nvPr/>
        </p:nvSpPr>
        <p:spPr>
          <a:xfrm>
            <a:off x="6150583" y="5499200"/>
            <a:ext cx="342265" cy="342265"/>
          </a:xfrm>
          <a:custGeom>
            <a:avLst/>
            <a:gdLst/>
            <a:ahLst/>
            <a:cxnLst/>
            <a:rect l="l" t="t" r="r" b="b"/>
            <a:pathLst>
              <a:path w="342264" h="342264">
                <a:moveTo>
                  <a:pt x="170916" y="0"/>
                </a:moveTo>
                <a:lnTo>
                  <a:pt x="125483" y="6104"/>
                </a:lnTo>
                <a:lnTo>
                  <a:pt x="84655" y="23333"/>
                </a:lnTo>
                <a:lnTo>
                  <a:pt x="50063" y="50057"/>
                </a:lnTo>
                <a:lnTo>
                  <a:pt x="23336" y="84645"/>
                </a:lnTo>
                <a:lnTo>
                  <a:pt x="6105" y="125471"/>
                </a:lnTo>
                <a:lnTo>
                  <a:pt x="0" y="170903"/>
                </a:lnTo>
                <a:lnTo>
                  <a:pt x="6105" y="216341"/>
                </a:lnTo>
                <a:lnTo>
                  <a:pt x="23336" y="257170"/>
                </a:lnTo>
                <a:lnTo>
                  <a:pt x="50063" y="291761"/>
                </a:lnTo>
                <a:lnTo>
                  <a:pt x="84655" y="318486"/>
                </a:lnTo>
                <a:lnTo>
                  <a:pt x="125483" y="335715"/>
                </a:lnTo>
                <a:lnTo>
                  <a:pt x="170916" y="341820"/>
                </a:lnTo>
                <a:lnTo>
                  <a:pt x="216349" y="335715"/>
                </a:lnTo>
                <a:lnTo>
                  <a:pt x="257174" y="318486"/>
                </a:lnTo>
                <a:lnTo>
                  <a:pt x="291763" y="291761"/>
                </a:lnTo>
                <a:lnTo>
                  <a:pt x="318486" y="257170"/>
                </a:lnTo>
                <a:lnTo>
                  <a:pt x="335715" y="216341"/>
                </a:lnTo>
                <a:lnTo>
                  <a:pt x="341820" y="170903"/>
                </a:lnTo>
                <a:lnTo>
                  <a:pt x="335715" y="125471"/>
                </a:lnTo>
                <a:lnTo>
                  <a:pt x="318486" y="84645"/>
                </a:lnTo>
                <a:lnTo>
                  <a:pt x="291763" y="50057"/>
                </a:lnTo>
                <a:lnTo>
                  <a:pt x="257174" y="23333"/>
                </a:lnTo>
                <a:lnTo>
                  <a:pt x="216349" y="6104"/>
                </a:lnTo>
                <a:lnTo>
                  <a:pt x="170916" y="0"/>
                </a:lnTo>
                <a:close/>
              </a:path>
            </a:pathLst>
          </a:custGeom>
          <a:solidFill>
            <a:srgbClr val="D9534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1908869" y="5499200"/>
            <a:ext cx="342265" cy="342265"/>
          </a:xfrm>
          <a:custGeom>
            <a:avLst/>
            <a:gdLst/>
            <a:ahLst/>
            <a:cxnLst/>
            <a:rect l="l" t="t" r="r" b="b"/>
            <a:pathLst>
              <a:path w="342264" h="342264">
                <a:moveTo>
                  <a:pt x="170916" y="0"/>
                </a:moveTo>
                <a:lnTo>
                  <a:pt x="125478" y="6104"/>
                </a:lnTo>
                <a:lnTo>
                  <a:pt x="84649" y="23333"/>
                </a:lnTo>
                <a:lnTo>
                  <a:pt x="50058" y="50057"/>
                </a:lnTo>
                <a:lnTo>
                  <a:pt x="23334" y="84645"/>
                </a:lnTo>
                <a:lnTo>
                  <a:pt x="6104" y="125471"/>
                </a:lnTo>
                <a:lnTo>
                  <a:pt x="0" y="170903"/>
                </a:lnTo>
                <a:lnTo>
                  <a:pt x="6104" y="216341"/>
                </a:lnTo>
                <a:lnTo>
                  <a:pt x="23334" y="257170"/>
                </a:lnTo>
                <a:lnTo>
                  <a:pt x="50058" y="291761"/>
                </a:lnTo>
                <a:lnTo>
                  <a:pt x="84649" y="318486"/>
                </a:lnTo>
                <a:lnTo>
                  <a:pt x="125478" y="335715"/>
                </a:lnTo>
                <a:lnTo>
                  <a:pt x="170916" y="341820"/>
                </a:lnTo>
                <a:lnTo>
                  <a:pt x="216349" y="335715"/>
                </a:lnTo>
                <a:lnTo>
                  <a:pt x="257174" y="318486"/>
                </a:lnTo>
                <a:lnTo>
                  <a:pt x="291763" y="291761"/>
                </a:lnTo>
                <a:lnTo>
                  <a:pt x="318486" y="257170"/>
                </a:lnTo>
                <a:lnTo>
                  <a:pt x="335715" y="216341"/>
                </a:lnTo>
                <a:lnTo>
                  <a:pt x="341820" y="170903"/>
                </a:lnTo>
                <a:lnTo>
                  <a:pt x="335715" y="125471"/>
                </a:lnTo>
                <a:lnTo>
                  <a:pt x="318486" y="84645"/>
                </a:lnTo>
                <a:lnTo>
                  <a:pt x="291763" y="50057"/>
                </a:lnTo>
                <a:lnTo>
                  <a:pt x="257174" y="23333"/>
                </a:lnTo>
                <a:lnTo>
                  <a:pt x="216349" y="6104"/>
                </a:lnTo>
                <a:lnTo>
                  <a:pt x="170916" y="0"/>
                </a:lnTo>
                <a:close/>
              </a:path>
            </a:pathLst>
          </a:custGeom>
          <a:solidFill>
            <a:srgbClr val="D9534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object 24"/>
          <p:cNvSpPr txBox="1"/>
          <p:nvPr/>
        </p:nvSpPr>
        <p:spPr>
          <a:xfrm>
            <a:off x="907802" y="383112"/>
            <a:ext cx="439674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Exploring</a:t>
            </a:r>
            <a:r>
              <a:rPr dirty="0" sz="18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Content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8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Learning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spc="-10" b="1">
                <a:solidFill>
                  <a:srgbClr val="052269"/>
                </a:solidFill>
                <a:latin typeface="Acumin Pro"/>
                <a:cs typeface="Acumin Pro"/>
              </a:rPr>
              <a:t>Methods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25" name="object 25"/>
          <p:cNvSpPr txBox="1"/>
          <p:nvPr/>
        </p:nvSpPr>
        <p:spPr>
          <a:xfrm>
            <a:off x="17188695" y="383112"/>
            <a:ext cx="19685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052269"/>
                </a:solidFill>
                <a:latin typeface="Acumin Pro"/>
                <a:cs typeface="Acumin Pro"/>
              </a:rPr>
              <a:t>11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14621253" y="6242178"/>
            <a:ext cx="2480310" cy="24434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Create</a:t>
            </a:r>
            <a:r>
              <a:rPr dirty="0" sz="3200" spc="-17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usable learning</a:t>
            </a:r>
            <a:endParaRPr sz="3200">
              <a:latin typeface="Acumin Pro"/>
              <a:cs typeface="Acumin Pro"/>
            </a:endParaRPr>
          </a:p>
          <a:p>
            <a:pPr marL="12700" marR="44450">
              <a:lnSpc>
                <a:spcPct val="100000"/>
              </a:lnSpc>
              <a:spcBef>
                <a:spcPts val="1760"/>
              </a:spcBef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Weekly</a:t>
            </a:r>
            <a:r>
              <a:rPr dirty="0" sz="2000" spc="-9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work</a:t>
            </a:r>
            <a:r>
              <a:rPr dirty="0" sz="2000" spc="-9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turns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learning</a:t>
            </a:r>
            <a:r>
              <a:rPr dirty="0" sz="2000" spc="-7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into</a:t>
            </a:r>
            <a:r>
              <a:rPr dirty="0" sz="2000" spc="-7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practical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personal</a:t>
            </a:r>
            <a:r>
              <a:rPr dirty="0" sz="2000" spc="-6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and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professional</a:t>
            </a:r>
            <a:r>
              <a:rPr dirty="0" sz="2000" spc="-8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insight.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10379558" y="6242178"/>
            <a:ext cx="2637790" cy="21386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633730">
              <a:lnSpc>
                <a:spcPct val="100000"/>
              </a:lnSpc>
              <a:spcBef>
                <a:spcPts val="100"/>
              </a:spcBef>
            </a:pPr>
            <a:r>
              <a:rPr dirty="0" sz="3200" spc="-20">
                <a:solidFill>
                  <a:srgbClr val="052269"/>
                </a:solidFill>
                <a:latin typeface="Acumin Pro"/>
                <a:cs typeface="Acumin Pro"/>
              </a:rPr>
              <a:t>Strengthen </a:t>
            </a: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reflection</a:t>
            </a:r>
            <a:endParaRPr sz="3200">
              <a:latin typeface="Acumin Pro"/>
              <a:cs typeface="Acumin Pro"/>
            </a:endParaRPr>
          </a:p>
          <a:p>
            <a:pPr marL="12700" marR="5080">
              <a:lnSpc>
                <a:spcPct val="100000"/>
              </a:lnSpc>
              <a:spcBef>
                <a:spcPts val="1760"/>
              </a:spcBef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Regular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prompts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build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confidence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in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reflection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critical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thinking.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6137864" y="6242178"/>
            <a:ext cx="2494915" cy="21386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Link</a:t>
            </a:r>
            <a:r>
              <a:rPr dirty="0" sz="3200" spc="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theory</a:t>
            </a:r>
            <a:r>
              <a:rPr dirty="0" sz="3200" spc="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25">
                <a:solidFill>
                  <a:srgbClr val="052269"/>
                </a:solidFill>
                <a:latin typeface="Acumin Pro"/>
                <a:cs typeface="Acumin Pro"/>
              </a:rPr>
              <a:t>to you</a:t>
            </a:r>
            <a:endParaRPr sz="3200">
              <a:latin typeface="Acumin Pro"/>
              <a:cs typeface="Acumin Pro"/>
            </a:endParaRPr>
          </a:p>
          <a:p>
            <a:pPr marL="12700" marR="213995">
              <a:lnSpc>
                <a:spcPct val="100000"/>
              </a:lnSpc>
              <a:spcBef>
                <a:spcPts val="1760"/>
              </a:spcBef>
            </a:pP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Tasks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help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connect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lecture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ideas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your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own</a:t>
            </a:r>
            <a:r>
              <a:rPr dirty="0" sz="2000" spc="-8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experiences.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896169" y="6242178"/>
            <a:ext cx="2623820" cy="24434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Build understanding</a:t>
            </a:r>
            <a:endParaRPr sz="3200">
              <a:latin typeface="Acumin Pro"/>
              <a:cs typeface="Acumin Pro"/>
            </a:endParaRPr>
          </a:p>
          <a:p>
            <a:pPr marL="12700" marR="299085">
              <a:lnSpc>
                <a:spcPct val="100000"/>
              </a:lnSpc>
              <a:spcBef>
                <a:spcPts val="1760"/>
              </a:spcBef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Activities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deepen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insight</a:t>
            </a:r>
            <a:r>
              <a:rPr dirty="0" sz="2000" spc="-6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into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values, identity,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ethics,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and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responsible</a:t>
            </a:r>
            <a:r>
              <a:rPr dirty="0" sz="2000" spc="-10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practice.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30" name="object 30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8400" spc="85">
                <a:latin typeface="Kepler Std Scn Disp"/>
                <a:cs typeface="Kepler Std Scn Disp"/>
              </a:rPr>
              <a:t>Purpose</a:t>
            </a:r>
            <a:r>
              <a:rPr dirty="0" sz="8400" spc="120">
                <a:latin typeface="Kepler Std Scn Disp"/>
                <a:cs typeface="Kepler Std Scn Disp"/>
              </a:rPr>
              <a:t> </a:t>
            </a:r>
            <a:r>
              <a:rPr dirty="0" sz="8400">
                <a:latin typeface="Kepler Std Scn Disp"/>
                <a:cs typeface="Kepler Std Scn Disp"/>
              </a:rPr>
              <a:t>of</a:t>
            </a:r>
            <a:r>
              <a:rPr dirty="0" sz="8400" spc="120">
                <a:latin typeface="Kepler Std Scn Disp"/>
                <a:cs typeface="Kepler Std Scn Disp"/>
              </a:rPr>
              <a:t> </a:t>
            </a:r>
            <a:r>
              <a:rPr dirty="0" sz="8400" spc="55">
                <a:latin typeface="Kepler Std Scn Disp"/>
                <a:cs typeface="Kepler Std Scn Disp"/>
              </a:rPr>
              <a:t>Moodle</a:t>
            </a:r>
            <a:r>
              <a:rPr dirty="0" sz="8400" spc="125">
                <a:latin typeface="Kepler Std Scn Disp"/>
                <a:cs typeface="Kepler Std Scn Disp"/>
              </a:rPr>
              <a:t> </a:t>
            </a:r>
            <a:r>
              <a:rPr dirty="0" sz="8400" spc="-565">
                <a:latin typeface="Kepler Std Scn Disp"/>
                <a:cs typeface="Kepler Std Scn Disp"/>
              </a:rPr>
              <a:t>T</a:t>
            </a:r>
            <a:r>
              <a:rPr dirty="0" sz="8400" spc="135">
                <a:latin typeface="Kepler Std Scn Disp"/>
                <a:cs typeface="Kepler Std Scn Disp"/>
              </a:rPr>
              <a:t>a</a:t>
            </a:r>
            <a:r>
              <a:rPr dirty="0" sz="8400" spc="90">
                <a:latin typeface="Kepler Std Scn Disp"/>
                <a:cs typeface="Kepler Std Scn Disp"/>
              </a:rPr>
              <a:t>s</a:t>
            </a:r>
            <a:r>
              <a:rPr dirty="0" sz="8400" spc="225">
                <a:latin typeface="Kepler Std Scn Disp"/>
                <a:cs typeface="Kepler Std Scn Disp"/>
              </a:rPr>
              <a:t>k</a:t>
            </a:r>
            <a:r>
              <a:rPr dirty="0" sz="8400" spc="10">
                <a:latin typeface="Kepler Std Scn Disp"/>
                <a:cs typeface="Kepler Std Scn Disp"/>
              </a:rPr>
              <a:t>s</a:t>
            </a:r>
            <a:endParaRPr sz="8400">
              <a:latin typeface="Kepler Std Scn Disp"/>
              <a:cs typeface="Kepler Std Scn Disp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93474" y="4972050"/>
            <a:ext cx="342265" cy="342265"/>
          </a:xfrm>
          <a:custGeom>
            <a:avLst/>
            <a:gdLst/>
            <a:ahLst/>
            <a:cxnLst/>
            <a:rect l="l" t="t" r="r" b="b"/>
            <a:pathLst>
              <a:path w="342265" h="342264">
                <a:moveTo>
                  <a:pt x="170916" y="0"/>
                </a:moveTo>
                <a:lnTo>
                  <a:pt x="125478" y="6105"/>
                </a:lnTo>
                <a:lnTo>
                  <a:pt x="84649" y="23336"/>
                </a:lnTo>
                <a:lnTo>
                  <a:pt x="50058" y="50063"/>
                </a:lnTo>
                <a:lnTo>
                  <a:pt x="23334" y="84655"/>
                </a:lnTo>
                <a:lnTo>
                  <a:pt x="6104" y="125483"/>
                </a:lnTo>
                <a:lnTo>
                  <a:pt x="0" y="170916"/>
                </a:lnTo>
                <a:lnTo>
                  <a:pt x="6104" y="216349"/>
                </a:lnTo>
                <a:lnTo>
                  <a:pt x="23334" y="257174"/>
                </a:lnTo>
                <a:lnTo>
                  <a:pt x="50058" y="291763"/>
                </a:lnTo>
                <a:lnTo>
                  <a:pt x="84649" y="318486"/>
                </a:lnTo>
                <a:lnTo>
                  <a:pt x="125478" y="335715"/>
                </a:lnTo>
                <a:lnTo>
                  <a:pt x="170916" y="341820"/>
                </a:lnTo>
                <a:lnTo>
                  <a:pt x="216349" y="335715"/>
                </a:lnTo>
                <a:lnTo>
                  <a:pt x="257174" y="318486"/>
                </a:lnTo>
                <a:lnTo>
                  <a:pt x="291763" y="291763"/>
                </a:lnTo>
                <a:lnTo>
                  <a:pt x="318486" y="257174"/>
                </a:lnTo>
                <a:lnTo>
                  <a:pt x="335715" y="216349"/>
                </a:lnTo>
                <a:lnTo>
                  <a:pt x="341820" y="170916"/>
                </a:lnTo>
                <a:lnTo>
                  <a:pt x="335715" y="125483"/>
                </a:lnTo>
                <a:lnTo>
                  <a:pt x="318486" y="84655"/>
                </a:lnTo>
                <a:lnTo>
                  <a:pt x="291763" y="50063"/>
                </a:lnTo>
                <a:lnTo>
                  <a:pt x="257174" y="23336"/>
                </a:lnTo>
                <a:lnTo>
                  <a:pt x="216349" y="6105"/>
                </a:lnTo>
                <a:lnTo>
                  <a:pt x="170916" y="0"/>
                </a:lnTo>
                <a:close/>
              </a:path>
            </a:pathLst>
          </a:custGeom>
          <a:solidFill>
            <a:srgbClr val="FD605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147725" y="383112"/>
            <a:ext cx="24384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FFFFFF"/>
                </a:solidFill>
                <a:latin typeface="Acumin Pro"/>
                <a:cs typeface="Acumin Pro"/>
              </a:rPr>
              <a:t>12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907802" y="4098537"/>
            <a:ext cx="7435215" cy="3098800"/>
          </a:xfrm>
          <a:prstGeom prst="rect"/>
        </p:spPr>
        <p:txBody>
          <a:bodyPr wrap="square" lIns="0" tIns="292100" rIns="0" bIns="0" rtlCol="0" vert="horz">
            <a:spAutoFit/>
          </a:bodyPr>
          <a:lstStyle/>
          <a:p>
            <a:pPr marL="12700" marR="5080">
              <a:lnSpc>
                <a:spcPts val="11000"/>
              </a:lnSpc>
              <a:spcBef>
                <a:spcPts val="2300"/>
              </a:spcBef>
            </a:pPr>
            <a:r>
              <a:rPr dirty="0" sz="11000" spc="135">
                <a:solidFill>
                  <a:srgbClr val="FFFFFF"/>
                </a:solidFill>
                <a:latin typeface="Kepler Std Scn Disp"/>
                <a:cs typeface="Kepler Std Scn Disp"/>
              </a:rPr>
              <a:t>Outcomes</a:t>
            </a:r>
            <a:r>
              <a:rPr dirty="0" sz="11000" spc="210">
                <a:solidFill>
                  <a:srgbClr val="FFFFFF"/>
                </a:solidFill>
                <a:latin typeface="Kepler Std Scn Disp"/>
                <a:cs typeface="Kepler Std Scn Disp"/>
              </a:rPr>
              <a:t> </a:t>
            </a:r>
            <a:r>
              <a:rPr dirty="0" sz="11000" spc="55">
                <a:solidFill>
                  <a:srgbClr val="FFFFFF"/>
                </a:solidFill>
                <a:latin typeface="Kepler Std Scn Disp"/>
                <a:cs typeface="Kepler Std Scn Disp"/>
              </a:rPr>
              <a:t>and </a:t>
            </a:r>
            <a:r>
              <a:rPr dirty="0" sz="11000" spc="70">
                <a:solidFill>
                  <a:srgbClr val="FFFFFF"/>
                </a:solidFill>
                <a:latin typeface="Kepler Std Scn Disp"/>
                <a:cs typeface="Kepler Std Scn Disp"/>
              </a:rPr>
              <a:t>Assessments</a:t>
            </a:r>
            <a:endParaRPr sz="11000">
              <a:latin typeface="Kepler Std Scn Disp"/>
              <a:cs typeface="Kepler Std Scn Disp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7802" y="383112"/>
            <a:ext cx="304546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Outcomes</a:t>
            </a:r>
            <a:r>
              <a:rPr dirty="0" sz="18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spc="-10" b="1">
                <a:solidFill>
                  <a:srgbClr val="052269"/>
                </a:solidFill>
                <a:latin typeface="Acumin Pro"/>
                <a:cs typeface="Acumin Pro"/>
              </a:rPr>
              <a:t>Assessments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3124186" y="383112"/>
            <a:ext cx="24257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052269"/>
                </a:solidFill>
                <a:latin typeface="Acumin Pro"/>
                <a:cs typeface="Acumin Pro"/>
              </a:rPr>
              <a:t>13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8400" spc="60">
                <a:latin typeface="Kepler Std Scn Disp"/>
                <a:cs typeface="Kepler Std Scn Disp"/>
              </a:rPr>
              <a:t>Learning</a:t>
            </a:r>
            <a:r>
              <a:rPr dirty="0" sz="8400" spc="130">
                <a:latin typeface="Kepler Std Scn Disp"/>
                <a:cs typeface="Kepler Std Scn Disp"/>
              </a:rPr>
              <a:t> </a:t>
            </a:r>
            <a:r>
              <a:rPr dirty="0" sz="8400" spc="95">
                <a:latin typeface="Kepler Std Scn Disp"/>
                <a:cs typeface="Kepler Std Scn Disp"/>
              </a:rPr>
              <a:t>Outcomes</a:t>
            </a:r>
            <a:endParaRPr sz="8400">
              <a:latin typeface="Kepler Std Scn Disp"/>
              <a:cs typeface="Kepler Std Scn Disp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905480" y="7172138"/>
            <a:ext cx="6350635" cy="25069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617220">
              <a:lnSpc>
                <a:spcPct val="100000"/>
              </a:lnSpc>
              <a:spcBef>
                <a:spcPts val="100"/>
              </a:spcBef>
            </a:pP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Communicate</a:t>
            </a:r>
            <a:r>
              <a:rPr dirty="0" sz="3200" spc="-1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academically</a:t>
            </a:r>
            <a:r>
              <a:rPr dirty="0" sz="3200" spc="-1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25">
                <a:solidFill>
                  <a:srgbClr val="052269"/>
                </a:solidFill>
                <a:latin typeface="Acumin Pro"/>
                <a:cs typeface="Acumin Pro"/>
              </a:rPr>
              <a:t>and </a:t>
            </a: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digitally</a:t>
            </a:r>
            <a:endParaRPr sz="3200">
              <a:latin typeface="Acumin Pro"/>
              <a:cs typeface="Acumin Pro"/>
            </a:endParaRPr>
          </a:p>
          <a:p>
            <a:pPr marL="228600" marR="356870" indent="-216535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Use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digital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tools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appropriately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develop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structured arguments.</a:t>
            </a:r>
            <a:endParaRPr sz="2000">
              <a:latin typeface="Acumin Pro"/>
              <a:cs typeface="Acumin Pro"/>
            </a:endParaRPr>
          </a:p>
          <a:p>
            <a:pPr marL="228600" marR="5080" indent="-216535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Apply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0" b="1">
                <a:solidFill>
                  <a:srgbClr val="052269"/>
                </a:solidFill>
                <a:latin typeface="Acumin Pro"/>
                <a:cs typeface="Acumin Pro"/>
              </a:rPr>
              <a:t>APA</a:t>
            </a:r>
            <a:r>
              <a:rPr dirty="0" sz="20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b="1">
                <a:solidFill>
                  <a:srgbClr val="052269"/>
                </a:solidFill>
                <a:latin typeface="Acumin Pro"/>
                <a:cs typeface="Acumin Pro"/>
              </a:rPr>
              <a:t>referencing</a:t>
            </a:r>
            <a:r>
              <a:rPr dirty="0" sz="2000" spc="-2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consistently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in-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text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in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your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reference</a:t>
            </a:r>
            <a:r>
              <a:rPr dirty="0" sz="2000" spc="-7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list.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212131" y="7172138"/>
            <a:ext cx="6213475" cy="250698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 marR="1310005">
              <a:lnSpc>
                <a:spcPct val="100000"/>
              </a:lnSpc>
              <a:spcBef>
                <a:spcPts val="100"/>
              </a:spcBef>
            </a:pP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Use</a:t>
            </a:r>
            <a:r>
              <a:rPr dirty="0" sz="3200" spc="-7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evidence</a:t>
            </a:r>
            <a:r>
              <a:rPr dirty="0" sz="3200" spc="-7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3200" spc="-7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strengthen reflection</a:t>
            </a:r>
            <a:endParaRPr sz="3200">
              <a:latin typeface="Acumin Pro"/>
              <a:cs typeface="Acumin Pro"/>
            </a:endParaRPr>
          </a:p>
          <a:p>
            <a:pPr marL="228600" marR="5080" indent="-216535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Find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evaluate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academic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professional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sources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2000" spc="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support</a:t>
            </a:r>
            <a:r>
              <a:rPr dirty="0" sz="200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claims.</a:t>
            </a:r>
            <a:endParaRPr sz="2000">
              <a:latin typeface="Acumin Pro"/>
              <a:cs typeface="Acumin Pro"/>
            </a:endParaRPr>
          </a:p>
          <a:p>
            <a:pPr marL="228600" marR="828040" indent="-216535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Use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evidence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move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beyond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description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into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reasoned</a:t>
            </a:r>
            <a:r>
              <a:rPr dirty="0" sz="2000" spc="-8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judgement.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905480" y="3807271"/>
            <a:ext cx="6358890" cy="20193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Link</a:t>
            </a:r>
            <a:r>
              <a:rPr dirty="0" sz="3200" spc="-6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values</a:t>
            </a:r>
            <a:r>
              <a:rPr dirty="0" sz="32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32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ethical</a:t>
            </a:r>
            <a:r>
              <a:rPr dirty="0" sz="3200" spc="-6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practice</a:t>
            </a:r>
            <a:endParaRPr sz="3200">
              <a:latin typeface="Acumin Pro"/>
              <a:cs typeface="Acumin Pro"/>
            </a:endParaRPr>
          </a:p>
          <a:p>
            <a:pPr marL="228600" marR="1507490" indent="-216535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Consider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how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your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values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support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ethical decision-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making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integrity.</a:t>
            </a:r>
            <a:endParaRPr sz="2000">
              <a:latin typeface="Acumin Pro"/>
              <a:cs typeface="Acumin Pro"/>
            </a:endParaRPr>
          </a:p>
          <a:p>
            <a:pPr marL="228600" marR="5080" indent="-216535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Explore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alignment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with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social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responsibility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clear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social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mission.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212131" y="3807271"/>
            <a:ext cx="6307455" cy="20193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Build</a:t>
            </a:r>
            <a:r>
              <a:rPr dirty="0" sz="32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self-awareness</a:t>
            </a:r>
            <a:endParaRPr sz="3200">
              <a:latin typeface="Acumin Pro"/>
              <a:cs typeface="Acumin Pro"/>
            </a:endParaRPr>
          </a:p>
          <a:p>
            <a:pPr marL="228600" marR="44450" indent="-216535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Identify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your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core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values,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motivations,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what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drives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your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choices.</a:t>
            </a:r>
            <a:endParaRPr sz="2000">
              <a:latin typeface="Acumin Pro"/>
              <a:cs typeface="Acumin Pro"/>
            </a:endParaRPr>
          </a:p>
          <a:p>
            <a:pPr marL="228600" marR="5080" indent="-216535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Recognise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how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these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factors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shape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behaviour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in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study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work.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16401938" y="6776671"/>
            <a:ext cx="342265" cy="342265"/>
          </a:xfrm>
          <a:custGeom>
            <a:avLst/>
            <a:gdLst/>
            <a:ahLst/>
            <a:cxnLst/>
            <a:rect l="l" t="t" r="r" b="b"/>
            <a:pathLst>
              <a:path w="342265" h="342265">
                <a:moveTo>
                  <a:pt x="170903" y="0"/>
                </a:moveTo>
                <a:lnTo>
                  <a:pt x="125471" y="6104"/>
                </a:lnTo>
                <a:lnTo>
                  <a:pt x="84645" y="23334"/>
                </a:lnTo>
                <a:lnTo>
                  <a:pt x="50057" y="50058"/>
                </a:lnTo>
                <a:lnTo>
                  <a:pt x="23333" y="84649"/>
                </a:lnTo>
                <a:lnTo>
                  <a:pt x="6104" y="125478"/>
                </a:lnTo>
                <a:lnTo>
                  <a:pt x="0" y="170916"/>
                </a:lnTo>
                <a:lnTo>
                  <a:pt x="6104" y="216349"/>
                </a:lnTo>
                <a:lnTo>
                  <a:pt x="23333" y="257174"/>
                </a:lnTo>
                <a:lnTo>
                  <a:pt x="50057" y="291763"/>
                </a:lnTo>
                <a:lnTo>
                  <a:pt x="84645" y="318486"/>
                </a:lnTo>
                <a:lnTo>
                  <a:pt x="125471" y="335715"/>
                </a:lnTo>
                <a:lnTo>
                  <a:pt x="170903" y="341820"/>
                </a:lnTo>
                <a:lnTo>
                  <a:pt x="216337" y="335715"/>
                </a:lnTo>
                <a:lnTo>
                  <a:pt x="257165" y="318486"/>
                </a:lnTo>
                <a:lnTo>
                  <a:pt x="291757" y="291763"/>
                </a:lnTo>
                <a:lnTo>
                  <a:pt x="318483" y="257174"/>
                </a:lnTo>
                <a:lnTo>
                  <a:pt x="335714" y="216349"/>
                </a:lnTo>
                <a:lnTo>
                  <a:pt x="341820" y="170916"/>
                </a:lnTo>
                <a:lnTo>
                  <a:pt x="335714" y="125478"/>
                </a:lnTo>
                <a:lnTo>
                  <a:pt x="318483" y="84649"/>
                </a:lnTo>
                <a:lnTo>
                  <a:pt x="291757" y="50058"/>
                </a:lnTo>
                <a:lnTo>
                  <a:pt x="257165" y="23334"/>
                </a:lnTo>
                <a:lnTo>
                  <a:pt x="216337" y="6104"/>
                </a:lnTo>
                <a:lnTo>
                  <a:pt x="170903" y="0"/>
                </a:lnTo>
                <a:close/>
              </a:path>
            </a:pathLst>
          </a:custGeom>
          <a:solidFill>
            <a:srgbClr val="D9534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0" name="object 10"/>
          <p:cNvSpPr/>
          <p:nvPr/>
        </p:nvSpPr>
        <p:spPr>
          <a:xfrm>
            <a:off x="7708589" y="6776671"/>
            <a:ext cx="342265" cy="342265"/>
          </a:xfrm>
          <a:custGeom>
            <a:avLst/>
            <a:gdLst/>
            <a:ahLst/>
            <a:cxnLst/>
            <a:rect l="l" t="t" r="r" b="b"/>
            <a:pathLst>
              <a:path w="342265" h="342265">
                <a:moveTo>
                  <a:pt x="170903" y="0"/>
                </a:moveTo>
                <a:lnTo>
                  <a:pt x="125471" y="6104"/>
                </a:lnTo>
                <a:lnTo>
                  <a:pt x="84645" y="23334"/>
                </a:lnTo>
                <a:lnTo>
                  <a:pt x="50057" y="50058"/>
                </a:lnTo>
                <a:lnTo>
                  <a:pt x="23333" y="84649"/>
                </a:lnTo>
                <a:lnTo>
                  <a:pt x="6104" y="125478"/>
                </a:lnTo>
                <a:lnTo>
                  <a:pt x="0" y="170916"/>
                </a:lnTo>
                <a:lnTo>
                  <a:pt x="6104" y="216349"/>
                </a:lnTo>
                <a:lnTo>
                  <a:pt x="23333" y="257174"/>
                </a:lnTo>
                <a:lnTo>
                  <a:pt x="50057" y="291763"/>
                </a:lnTo>
                <a:lnTo>
                  <a:pt x="84645" y="318486"/>
                </a:lnTo>
                <a:lnTo>
                  <a:pt x="125471" y="335715"/>
                </a:lnTo>
                <a:lnTo>
                  <a:pt x="170903" y="341820"/>
                </a:lnTo>
                <a:lnTo>
                  <a:pt x="216337" y="335715"/>
                </a:lnTo>
                <a:lnTo>
                  <a:pt x="257165" y="318486"/>
                </a:lnTo>
                <a:lnTo>
                  <a:pt x="291757" y="291763"/>
                </a:lnTo>
                <a:lnTo>
                  <a:pt x="318483" y="257174"/>
                </a:lnTo>
                <a:lnTo>
                  <a:pt x="335714" y="216349"/>
                </a:lnTo>
                <a:lnTo>
                  <a:pt x="341820" y="170916"/>
                </a:lnTo>
                <a:lnTo>
                  <a:pt x="335714" y="125478"/>
                </a:lnTo>
                <a:lnTo>
                  <a:pt x="318483" y="84649"/>
                </a:lnTo>
                <a:lnTo>
                  <a:pt x="291757" y="50058"/>
                </a:lnTo>
                <a:lnTo>
                  <a:pt x="257165" y="23334"/>
                </a:lnTo>
                <a:lnTo>
                  <a:pt x="216337" y="6104"/>
                </a:lnTo>
                <a:lnTo>
                  <a:pt x="170903" y="0"/>
                </a:lnTo>
                <a:close/>
              </a:path>
            </a:pathLst>
          </a:custGeom>
          <a:solidFill>
            <a:srgbClr val="D9534E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/>
          <p:nvPr/>
        </p:nvSpPr>
        <p:spPr>
          <a:xfrm>
            <a:off x="16401938" y="3411806"/>
            <a:ext cx="342265" cy="342265"/>
          </a:xfrm>
          <a:custGeom>
            <a:avLst/>
            <a:gdLst/>
            <a:ahLst/>
            <a:cxnLst/>
            <a:rect l="l" t="t" r="r" b="b"/>
            <a:pathLst>
              <a:path w="342265" h="342264">
                <a:moveTo>
                  <a:pt x="170903" y="0"/>
                </a:moveTo>
                <a:lnTo>
                  <a:pt x="125471" y="6104"/>
                </a:lnTo>
                <a:lnTo>
                  <a:pt x="84645" y="23334"/>
                </a:lnTo>
                <a:lnTo>
                  <a:pt x="50057" y="50058"/>
                </a:lnTo>
                <a:lnTo>
                  <a:pt x="23333" y="84649"/>
                </a:lnTo>
                <a:lnTo>
                  <a:pt x="6104" y="125478"/>
                </a:lnTo>
                <a:lnTo>
                  <a:pt x="0" y="170916"/>
                </a:lnTo>
                <a:lnTo>
                  <a:pt x="6104" y="216349"/>
                </a:lnTo>
                <a:lnTo>
                  <a:pt x="23333" y="257174"/>
                </a:lnTo>
                <a:lnTo>
                  <a:pt x="50057" y="291763"/>
                </a:lnTo>
                <a:lnTo>
                  <a:pt x="84645" y="318486"/>
                </a:lnTo>
                <a:lnTo>
                  <a:pt x="125471" y="335715"/>
                </a:lnTo>
                <a:lnTo>
                  <a:pt x="170903" y="341820"/>
                </a:lnTo>
                <a:lnTo>
                  <a:pt x="216337" y="335715"/>
                </a:lnTo>
                <a:lnTo>
                  <a:pt x="257165" y="318486"/>
                </a:lnTo>
                <a:lnTo>
                  <a:pt x="291757" y="291763"/>
                </a:lnTo>
                <a:lnTo>
                  <a:pt x="318483" y="257174"/>
                </a:lnTo>
                <a:lnTo>
                  <a:pt x="335714" y="216349"/>
                </a:lnTo>
                <a:lnTo>
                  <a:pt x="341820" y="170916"/>
                </a:lnTo>
                <a:lnTo>
                  <a:pt x="335714" y="125478"/>
                </a:lnTo>
                <a:lnTo>
                  <a:pt x="318483" y="84649"/>
                </a:lnTo>
                <a:lnTo>
                  <a:pt x="291757" y="50058"/>
                </a:lnTo>
                <a:lnTo>
                  <a:pt x="257165" y="23334"/>
                </a:lnTo>
                <a:lnTo>
                  <a:pt x="216337" y="6104"/>
                </a:lnTo>
                <a:lnTo>
                  <a:pt x="170903" y="0"/>
                </a:lnTo>
                <a:close/>
              </a:path>
            </a:pathLst>
          </a:custGeom>
          <a:solidFill>
            <a:srgbClr val="D9534E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2" name="object 12"/>
          <p:cNvGrpSpPr/>
          <p:nvPr/>
        </p:nvGrpSpPr>
        <p:grpSpPr>
          <a:xfrm>
            <a:off x="9613655" y="7265741"/>
            <a:ext cx="824865" cy="942975"/>
            <a:chOff x="9613655" y="7265741"/>
            <a:chExt cx="824865" cy="942975"/>
          </a:xfrm>
        </p:grpSpPr>
        <p:sp>
          <p:nvSpPr>
            <p:cNvPr id="13" name="object 13"/>
            <p:cNvSpPr/>
            <p:nvPr/>
          </p:nvSpPr>
          <p:spPr>
            <a:xfrm>
              <a:off x="9731616" y="7972678"/>
              <a:ext cx="572135" cy="235585"/>
            </a:xfrm>
            <a:custGeom>
              <a:avLst/>
              <a:gdLst/>
              <a:ahLst/>
              <a:cxnLst/>
              <a:rect l="l" t="t" r="r" b="b"/>
              <a:pathLst>
                <a:path w="572134" h="235584">
                  <a:moveTo>
                    <a:pt x="386854" y="134543"/>
                  </a:moveTo>
                  <a:lnTo>
                    <a:pt x="185013" y="134543"/>
                  </a:lnTo>
                  <a:lnTo>
                    <a:pt x="185013" y="168186"/>
                  </a:lnTo>
                  <a:lnTo>
                    <a:pt x="386854" y="168186"/>
                  </a:lnTo>
                  <a:lnTo>
                    <a:pt x="386854" y="134543"/>
                  </a:lnTo>
                  <a:close/>
                </a:path>
                <a:path w="572134" h="235584">
                  <a:moveTo>
                    <a:pt x="454126" y="209372"/>
                  </a:moveTo>
                  <a:lnTo>
                    <a:pt x="446595" y="201841"/>
                  </a:lnTo>
                  <a:lnTo>
                    <a:pt x="134556" y="201841"/>
                  </a:lnTo>
                  <a:lnTo>
                    <a:pt x="125272" y="201841"/>
                  </a:lnTo>
                  <a:lnTo>
                    <a:pt x="117741" y="209372"/>
                  </a:lnTo>
                  <a:lnTo>
                    <a:pt x="117741" y="227952"/>
                  </a:lnTo>
                  <a:lnTo>
                    <a:pt x="125272" y="235483"/>
                  </a:lnTo>
                  <a:lnTo>
                    <a:pt x="446595" y="235483"/>
                  </a:lnTo>
                  <a:lnTo>
                    <a:pt x="454126" y="227952"/>
                  </a:lnTo>
                  <a:lnTo>
                    <a:pt x="454126" y="209372"/>
                  </a:lnTo>
                  <a:close/>
                </a:path>
                <a:path w="572134" h="235584">
                  <a:moveTo>
                    <a:pt x="571868" y="0"/>
                  </a:moveTo>
                  <a:lnTo>
                    <a:pt x="319570" y="0"/>
                  </a:lnTo>
                  <a:lnTo>
                    <a:pt x="319570" y="41173"/>
                  </a:lnTo>
                  <a:lnTo>
                    <a:pt x="319570" y="59753"/>
                  </a:lnTo>
                  <a:lnTo>
                    <a:pt x="312039" y="67284"/>
                  </a:lnTo>
                  <a:lnTo>
                    <a:pt x="259829" y="67284"/>
                  </a:lnTo>
                  <a:lnTo>
                    <a:pt x="252298" y="59753"/>
                  </a:lnTo>
                  <a:lnTo>
                    <a:pt x="252298" y="41173"/>
                  </a:lnTo>
                  <a:lnTo>
                    <a:pt x="259829" y="33642"/>
                  </a:lnTo>
                  <a:lnTo>
                    <a:pt x="312039" y="33642"/>
                  </a:lnTo>
                  <a:lnTo>
                    <a:pt x="319570" y="41173"/>
                  </a:lnTo>
                  <a:lnTo>
                    <a:pt x="319570" y="0"/>
                  </a:lnTo>
                  <a:lnTo>
                    <a:pt x="0" y="0"/>
                  </a:lnTo>
                  <a:lnTo>
                    <a:pt x="0" y="67284"/>
                  </a:lnTo>
                  <a:lnTo>
                    <a:pt x="2641" y="80378"/>
                  </a:lnTo>
                  <a:lnTo>
                    <a:pt x="9855" y="91071"/>
                  </a:lnTo>
                  <a:lnTo>
                    <a:pt x="20548" y="98272"/>
                  </a:lnTo>
                  <a:lnTo>
                    <a:pt x="33642" y="100926"/>
                  </a:lnTo>
                  <a:lnTo>
                    <a:pt x="538226" y="100926"/>
                  </a:lnTo>
                  <a:lnTo>
                    <a:pt x="551319" y="98272"/>
                  </a:lnTo>
                  <a:lnTo>
                    <a:pt x="562013" y="91071"/>
                  </a:lnTo>
                  <a:lnTo>
                    <a:pt x="569226" y="80378"/>
                  </a:lnTo>
                  <a:lnTo>
                    <a:pt x="571868" y="67284"/>
                  </a:lnTo>
                  <a:lnTo>
                    <a:pt x="571868" y="33642"/>
                  </a:lnTo>
                  <a:lnTo>
                    <a:pt x="571868" y="0"/>
                  </a:lnTo>
                  <a:close/>
                </a:path>
              </a:pathLst>
            </a:custGeom>
            <a:solidFill>
              <a:srgbClr val="406EC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933449" y="7703165"/>
              <a:ext cx="168194" cy="168594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9613646" y="7265745"/>
              <a:ext cx="824865" cy="673735"/>
            </a:xfrm>
            <a:custGeom>
              <a:avLst/>
              <a:gdLst/>
              <a:ahLst/>
              <a:cxnLst/>
              <a:rect l="l" t="t" r="r" b="b"/>
              <a:pathLst>
                <a:path w="824865" h="673734">
                  <a:moveTo>
                    <a:pt x="622554" y="236486"/>
                  </a:moveTo>
                  <a:lnTo>
                    <a:pt x="580491" y="212064"/>
                  </a:lnTo>
                  <a:lnTo>
                    <a:pt x="535355" y="199136"/>
                  </a:lnTo>
                  <a:lnTo>
                    <a:pt x="476021" y="189382"/>
                  </a:lnTo>
                  <a:lnTo>
                    <a:pt x="403898" y="185521"/>
                  </a:lnTo>
                  <a:lnTo>
                    <a:pt x="331431" y="189420"/>
                  </a:lnTo>
                  <a:lnTo>
                    <a:pt x="271894" y="199263"/>
                  </a:lnTo>
                  <a:lnTo>
                    <a:pt x="226733" y="212280"/>
                  </a:lnTo>
                  <a:lnTo>
                    <a:pt x="197370" y="225691"/>
                  </a:lnTo>
                  <a:lnTo>
                    <a:pt x="185242" y="236740"/>
                  </a:lnTo>
                  <a:lnTo>
                    <a:pt x="185242" y="336905"/>
                  </a:lnTo>
                  <a:lnTo>
                    <a:pt x="622554" y="336905"/>
                  </a:lnTo>
                  <a:lnTo>
                    <a:pt x="622554" y="236486"/>
                  </a:lnTo>
                  <a:close/>
                </a:path>
                <a:path w="824865" h="673734">
                  <a:moveTo>
                    <a:pt x="689864" y="404329"/>
                  </a:moveTo>
                  <a:lnTo>
                    <a:pt x="687197" y="391083"/>
                  </a:lnTo>
                  <a:lnTo>
                    <a:pt x="679983" y="380390"/>
                  </a:lnTo>
                  <a:lnTo>
                    <a:pt x="669290" y="373176"/>
                  </a:lnTo>
                  <a:lnTo>
                    <a:pt x="656196" y="370535"/>
                  </a:lnTo>
                  <a:lnTo>
                    <a:pt x="521474" y="370535"/>
                  </a:lnTo>
                  <a:lnTo>
                    <a:pt x="521474" y="447954"/>
                  </a:lnTo>
                  <a:lnTo>
                    <a:pt x="519988" y="468045"/>
                  </a:lnTo>
                  <a:lnTo>
                    <a:pt x="505637" y="506615"/>
                  </a:lnTo>
                  <a:lnTo>
                    <a:pt x="496760" y="521817"/>
                  </a:lnTo>
                  <a:lnTo>
                    <a:pt x="512419" y="551865"/>
                  </a:lnTo>
                  <a:lnTo>
                    <a:pt x="520725" y="580567"/>
                  </a:lnTo>
                  <a:lnTo>
                    <a:pt x="520001" y="606082"/>
                  </a:lnTo>
                  <a:lnTo>
                    <a:pt x="508558" y="626567"/>
                  </a:lnTo>
                  <a:lnTo>
                    <a:pt x="500964" y="632447"/>
                  </a:lnTo>
                  <a:lnTo>
                    <a:pt x="492429" y="636663"/>
                  </a:lnTo>
                  <a:lnTo>
                    <a:pt x="483247" y="639089"/>
                  </a:lnTo>
                  <a:lnTo>
                    <a:pt x="473659" y="639648"/>
                  </a:lnTo>
                  <a:lnTo>
                    <a:pt x="466090" y="639089"/>
                  </a:lnTo>
                  <a:lnTo>
                    <a:pt x="464769" y="639089"/>
                  </a:lnTo>
                  <a:lnTo>
                    <a:pt x="427050" y="627621"/>
                  </a:lnTo>
                  <a:lnTo>
                    <a:pt x="403898" y="614705"/>
                  </a:lnTo>
                  <a:lnTo>
                    <a:pt x="396341" y="619353"/>
                  </a:lnTo>
                  <a:lnTo>
                    <a:pt x="353555" y="637273"/>
                  </a:lnTo>
                  <a:lnTo>
                    <a:pt x="353402" y="637273"/>
                  </a:lnTo>
                  <a:lnTo>
                    <a:pt x="342620" y="639089"/>
                  </a:lnTo>
                  <a:lnTo>
                    <a:pt x="340791" y="639089"/>
                  </a:lnTo>
                  <a:lnTo>
                    <a:pt x="334137" y="639584"/>
                  </a:lnTo>
                  <a:lnTo>
                    <a:pt x="325628" y="639089"/>
                  </a:lnTo>
                  <a:lnTo>
                    <a:pt x="324789" y="639089"/>
                  </a:lnTo>
                  <a:lnTo>
                    <a:pt x="315582" y="636663"/>
                  </a:lnTo>
                  <a:lnTo>
                    <a:pt x="287845" y="606082"/>
                  </a:lnTo>
                  <a:lnTo>
                    <a:pt x="287083" y="580567"/>
                  </a:lnTo>
                  <a:lnTo>
                    <a:pt x="295363" y="551865"/>
                  </a:lnTo>
                  <a:lnTo>
                    <a:pt x="310997" y="521817"/>
                  </a:lnTo>
                  <a:lnTo>
                    <a:pt x="306451" y="514311"/>
                  </a:lnTo>
                  <a:lnTo>
                    <a:pt x="287807" y="468045"/>
                  </a:lnTo>
                  <a:lnTo>
                    <a:pt x="286296" y="447954"/>
                  </a:lnTo>
                  <a:lnTo>
                    <a:pt x="290118" y="430872"/>
                  </a:lnTo>
                  <a:lnTo>
                    <a:pt x="291261" y="429120"/>
                  </a:lnTo>
                  <a:lnTo>
                    <a:pt x="299199" y="417258"/>
                  </a:lnTo>
                  <a:lnTo>
                    <a:pt x="300647" y="416255"/>
                  </a:lnTo>
                  <a:lnTo>
                    <a:pt x="312762" y="408165"/>
                  </a:lnTo>
                  <a:lnTo>
                    <a:pt x="312585" y="408165"/>
                  </a:lnTo>
                  <a:lnTo>
                    <a:pt x="329717" y="404329"/>
                  </a:lnTo>
                  <a:lnTo>
                    <a:pt x="330593" y="404329"/>
                  </a:lnTo>
                  <a:lnTo>
                    <a:pt x="350481" y="405815"/>
                  </a:lnTo>
                  <a:lnTo>
                    <a:pt x="350139" y="405815"/>
                  </a:lnTo>
                  <a:lnTo>
                    <a:pt x="372745" y="412648"/>
                  </a:lnTo>
                  <a:lnTo>
                    <a:pt x="380809" y="416255"/>
                  </a:lnTo>
                  <a:lnTo>
                    <a:pt x="388696" y="420217"/>
                  </a:lnTo>
                  <a:lnTo>
                    <a:pt x="396392" y="424497"/>
                  </a:lnTo>
                  <a:lnTo>
                    <a:pt x="403898" y="429120"/>
                  </a:lnTo>
                  <a:lnTo>
                    <a:pt x="411429" y="424497"/>
                  </a:lnTo>
                  <a:lnTo>
                    <a:pt x="457784" y="405815"/>
                  </a:lnTo>
                  <a:lnTo>
                    <a:pt x="477875" y="404329"/>
                  </a:lnTo>
                  <a:lnTo>
                    <a:pt x="494944" y="408165"/>
                  </a:lnTo>
                  <a:lnTo>
                    <a:pt x="508558" y="417258"/>
                  </a:lnTo>
                  <a:lnTo>
                    <a:pt x="517652" y="430872"/>
                  </a:lnTo>
                  <a:lnTo>
                    <a:pt x="521474" y="447954"/>
                  </a:lnTo>
                  <a:lnTo>
                    <a:pt x="521474" y="370535"/>
                  </a:lnTo>
                  <a:lnTo>
                    <a:pt x="151612" y="370535"/>
                  </a:lnTo>
                  <a:lnTo>
                    <a:pt x="138518" y="373176"/>
                  </a:lnTo>
                  <a:lnTo>
                    <a:pt x="127825" y="380390"/>
                  </a:lnTo>
                  <a:lnTo>
                    <a:pt x="120611" y="391083"/>
                  </a:lnTo>
                  <a:lnTo>
                    <a:pt x="117970" y="404329"/>
                  </a:lnTo>
                  <a:lnTo>
                    <a:pt x="117970" y="673290"/>
                  </a:lnTo>
                  <a:lnTo>
                    <a:pt x="689838" y="673290"/>
                  </a:lnTo>
                  <a:lnTo>
                    <a:pt x="689838" y="639648"/>
                  </a:lnTo>
                  <a:lnTo>
                    <a:pt x="689838" y="404329"/>
                  </a:lnTo>
                  <a:close/>
                </a:path>
                <a:path w="824865" h="673734">
                  <a:moveTo>
                    <a:pt x="824382" y="319392"/>
                  </a:moveTo>
                  <a:lnTo>
                    <a:pt x="822083" y="308013"/>
                  </a:lnTo>
                  <a:lnTo>
                    <a:pt x="816063" y="298081"/>
                  </a:lnTo>
                  <a:lnTo>
                    <a:pt x="806716" y="290639"/>
                  </a:lnTo>
                  <a:lnTo>
                    <a:pt x="807478" y="287870"/>
                  </a:lnTo>
                  <a:lnTo>
                    <a:pt x="807542" y="136283"/>
                  </a:lnTo>
                  <a:lnTo>
                    <a:pt x="414324" y="2019"/>
                  </a:lnTo>
                  <a:lnTo>
                    <a:pt x="407403" y="0"/>
                  </a:lnTo>
                  <a:lnTo>
                    <a:pt x="400050" y="0"/>
                  </a:lnTo>
                  <a:lnTo>
                    <a:pt x="393128" y="2019"/>
                  </a:lnTo>
                  <a:lnTo>
                    <a:pt x="2463" y="130708"/>
                  </a:lnTo>
                  <a:lnTo>
                    <a:pt x="406" y="133426"/>
                  </a:lnTo>
                  <a:lnTo>
                    <a:pt x="0" y="139801"/>
                  </a:lnTo>
                  <a:lnTo>
                    <a:pt x="1714" y="142836"/>
                  </a:lnTo>
                  <a:lnTo>
                    <a:pt x="4597" y="144310"/>
                  </a:lnTo>
                  <a:lnTo>
                    <a:pt x="160680" y="214109"/>
                  </a:lnTo>
                  <a:lnTo>
                    <a:pt x="188023" y="193040"/>
                  </a:lnTo>
                  <a:lnTo>
                    <a:pt x="230035" y="175780"/>
                  </a:lnTo>
                  <a:lnTo>
                    <a:pt x="282702" y="162839"/>
                  </a:lnTo>
                  <a:lnTo>
                    <a:pt x="341998" y="154698"/>
                  </a:lnTo>
                  <a:lnTo>
                    <a:pt x="403898" y="151879"/>
                  </a:lnTo>
                  <a:lnTo>
                    <a:pt x="465797" y="154698"/>
                  </a:lnTo>
                  <a:lnTo>
                    <a:pt x="525081" y="162839"/>
                  </a:lnTo>
                  <a:lnTo>
                    <a:pt x="577748" y="175780"/>
                  </a:lnTo>
                  <a:lnTo>
                    <a:pt x="619772" y="193040"/>
                  </a:lnTo>
                  <a:lnTo>
                    <a:pt x="647115" y="214109"/>
                  </a:lnTo>
                  <a:lnTo>
                    <a:pt x="773925" y="157429"/>
                  </a:lnTo>
                  <a:lnTo>
                    <a:pt x="774026" y="287870"/>
                  </a:lnTo>
                  <a:lnTo>
                    <a:pt x="774788" y="290639"/>
                  </a:lnTo>
                  <a:lnTo>
                    <a:pt x="767448" y="295973"/>
                  </a:lnTo>
                  <a:lnTo>
                    <a:pt x="761898" y="302920"/>
                  </a:lnTo>
                  <a:lnTo>
                    <a:pt x="758367" y="311099"/>
                  </a:lnTo>
                  <a:lnTo>
                    <a:pt x="757110" y="320078"/>
                  </a:lnTo>
                  <a:lnTo>
                    <a:pt x="759167" y="331851"/>
                  </a:lnTo>
                  <a:lnTo>
                    <a:pt x="764984" y="341896"/>
                  </a:lnTo>
                  <a:lnTo>
                    <a:pt x="773874" y="349364"/>
                  </a:lnTo>
                  <a:lnTo>
                    <a:pt x="785114" y="353415"/>
                  </a:lnTo>
                  <a:lnTo>
                    <a:pt x="797064" y="353301"/>
                  </a:lnTo>
                  <a:lnTo>
                    <a:pt x="807923" y="349186"/>
                  </a:lnTo>
                  <a:lnTo>
                    <a:pt x="816737" y="341630"/>
                  </a:lnTo>
                  <a:lnTo>
                    <a:pt x="822553" y="331203"/>
                  </a:lnTo>
                  <a:lnTo>
                    <a:pt x="824382" y="319392"/>
                  </a:lnTo>
                  <a:close/>
                </a:path>
              </a:pathLst>
            </a:custGeom>
            <a:solidFill>
              <a:srgbClr val="406EC9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920466" y="7358217"/>
            <a:ext cx="824230" cy="758190"/>
            <a:chOff x="920466" y="7358217"/>
            <a:chExt cx="824230" cy="758190"/>
          </a:xfrm>
        </p:grpSpPr>
        <p:sp>
          <p:nvSpPr>
            <p:cNvPr id="17" name="object 17"/>
            <p:cNvSpPr/>
            <p:nvPr/>
          </p:nvSpPr>
          <p:spPr>
            <a:xfrm>
              <a:off x="1125512" y="7564208"/>
              <a:ext cx="414655" cy="552450"/>
            </a:xfrm>
            <a:custGeom>
              <a:avLst/>
              <a:gdLst/>
              <a:ahLst/>
              <a:cxnLst/>
              <a:rect l="l" t="t" r="r" b="b"/>
              <a:pathLst>
                <a:path w="414655" h="552450">
                  <a:moveTo>
                    <a:pt x="119265" y="186042"/>
                  </a:moveTo>
                  <a:lnTo>
                    <a:pt x="13652" y="80416"/>
                  </a:lnTo>
                  <a:lnTo>
                    <a:pt x="7531" y="80416"/>
                  </a:lnTo>
                  <a:lnTo>
                    <a:pt x="0" y="87972"/>
                  </a:lnTo>
                  <a:lnTo>
                    <a:pt x="0" y="94081"/>
                  </a:lnTo>
                  <a:lnTo>
                    <a:pt x="103720" y="197802"/>
                  </a:lnTo>
                  <a:lnTo>
                    <a:pt x="106197" y="198755"/>
                  </a:lnTo>
                  <a:lnTo>
                    <a:pt x="108661" y="198755"/>
                  </a:lnTo>
                  <a:lnTo>
                    <a:pt x="111137" y="198755"/>
                  </a:lnTo>
                  <a:lnTo>
                    <a:pt x="113601" y="197802"/>
                  </a:lnTo>
                  <a:lnTo>
                    <a:pt x="119265" y="192151"/>
                  </a:lnTo>
                  <a:lnTo>
                    <a:pt x="119265" y="186042"/>
                  </a:lnTo>
                  <a:close/>
                </a:path>
                <a:path w="414655" h="552450">
                  <a:moveTo>
                    <a:pt x="216712" y="4330"/>
                  </a:moveTo>
                  <a:lnTo>
                    <a:pt x="212382" y="0"/>
                  </a:lnTo>
                  <a:lnTo>
                    <a:pt x="201714" y="0"/>
                  </a:lnTo>
                  <a:lnTo>
                    <a:pt x="197383" y="4330"/>
                  </a:lnTo>
                  <a:lnTo>
                    <a:pt x="197383" y="153682"/>
                  </a:lnTo>
                  <a:lnTo>
                    <a:pt x="201714" y="158000"/>
                  </a:lnTo>
                  <a:lnTo>
                    <a:pt x="207048" y="158000"/>
                  </a:lnTo>
                  <a:lnTo>
                    <a:pt x="212382" y="158000"/>
                  </a:lnTo>
                  <a:lnTo>
                    <a:pt x="216712" y="153682"/>
                  </a:lnTo>
                  <a:lnTo>
                    <a:pt x="216712" y="4330"/>
                  </a:lnTo>
                  <a:close/>
                </a:path>
                <a:path w="414655" h="552450">
                  <a:moveTo>
                    <a:pt x="288112" y="287489"/>
                  </a:moveTo>
                  <a:lnTo>
                    <a:pt x="281736" y="255968"/>
                  </a:lnTo>
                  <a:lnTo>
                    <a:pt x="268795" y="236778"/>
                  </a:lnTo>
                  <a:lnTo>
                    <a:pt x="268795" y="287489"/>
                  </a:lnTo>
                  <a:lnTo>
                    <a:pt x="263944" y="311505"/>
                  </a:lnTo>
                  <a:lnTo>
                    <a:pt x="250698" y="331139"/>
                  </a:lnTo>
                  <a:lnTo>
                    <a:pt x="231063" y="344385"/>
                  </a:lnTo>
                  <a:lnTo>
                    <a:pt x="207048" y="349237"/>
                  </a:lnTo>
                  <a:lnTo>
                    <a:pt x="183045" y="344385"/>
                  </a:lnTo>
                  <a:lnTo>
                    <a:pt x="163410" y="331139"/>
                  </a:lnTo>
                  <a:lnTo>
                    <a:pt x="150164" y="311505"/>
                  </a:lnTo>
                  <a:lnTo>
                    <a:pt x="145300" y="287489"/>
                  </a:lnTo>
                  <a:lnTo>
                    <a:pt x="150164" y="263474"/>
                  </a:lnTo>
                  <a:lnTo>
                    <a:pt x="163410" y="243840"/>
                  </a:lnTo>
                  <a:lnTo>
                    <a:pt x="183045" y="230581"/>
                  </a:lnTo>
                  <a:lnTo>
                    <a:pt x="207048" y="225717"/>
                  </a:lnTo>
                  <a:lnTo>
                    <a:pt x="231063" y="230581"/>
                  </a:lnTo>
                  <a:lnTo>
                    <a:pt x="250698" y="243840"/>
                  </a:lnTo>
                  <a:lnTo>
                    <a:pt x="263944" y="263474"/>
                  </a:lnTo>
                  <a:lnTo>
                    <a:pt x="268795" y="287489"/>
                  </a:lnTo>
                  <a:lnTo>
                    <a:pt x="268795" y="236778"/>
                  </a:lnTo>
                  <a:lnTo>
                    <a:pt x="264350" y="230187"/>
                  </a:lnTo>
                  <a:lnTo>
                    <a:pt x="257733" y="225717"/>
                  </a:lnTo>
                  <a:lnTo>
                    <a:pt x="238582" y="212788"/>
                  </a:lnTo>
                  <a:lnTo>
                    <a:pt x="207048" y="206400"/>
                  </a:lnTo>
                  <a:lnTo>
                    <a:pt x="175526" y="212788"/>
                  </a:lnTo>
                  <a:lnTo>
                    <a:pt x="149758" y="230187"/>
                  </a:lnTo>
                  <a:lnTo>
                    <a:pt x="132372" y="255968"/>
                  </a:lnTo>
                  <a:lnTo>
                    <a:pt x="125984" y="287489"/>
                  </a:lnTo>
                  <a:lnTo>
                    <a:pt x="132372" y="319024"/>
                  </a:lnTo>
                  <a:lnTo>
                    <a:pt x="149758" y="344792"/>
                  </a:lnTo>
                  <a:lnTo>
                    <a:pt x="175526" y="362178"/>
                  </a:lnTo>
                  <a:lnTo>
                    <a:pt x="207048" y="368554"/>
                  </a:lnTo>
                  <a:lnTo>
                    <a:pt x="238582" y="362178"/>
                  </a:lnTo>
                  <a:lnTo>
                    <a:pt x="257746" y="349237"/>
                  </a:lnTo>
                  <a:lnTo>
                    <a:pt x="264350" y="344792"/>
                  </a:lnTo>
                  <a:lnTo>
                    <a:pt x="281736" y="319024"/>
                  </a:lnTo>
                  <a:lnTo>
                    <a:pt x="288112" y="287489"/>
                  </a:lnTo>
                  <a:close/>
                </a:path>
                <a:path w="414655" h="552450">
                  <a:moveTo>
                    <a:pt x="370497" y="470471"/>
                  </a:moveTo>
                  <a:lnTo>
                    <a:pt x="364083" y="438772"/>
                  </a:lnTo>
                  <a:lnTo>
                    <a:pt x="351167" y="419646"/>
                  </a:lnTo>
                  <a:lnTo>
                    <a:pt x="351167" y="470471"/>
                  </a:lnTo>
                  <a:lnTo>
                    <a:pt x="351167" y="532676"/>
                  </a:lnTo>
                  <a:lnTo>
                    <a:pt x="316166" y="532676"/>
                  </a:lnTo>
                  <a:lnTo>
                    <a:pt x="316166" y="481787"/>
                  </a:lnTo>
                  <a:lnTo>
                    <a:pt x="311848" y="477456"/>
                  </a:lnTo>
                  <a:lnTo>
                    <a:pt x="301167" y="477456"/>
                  </a:lnTo>
                  <a:lnTo>
                    <a:pt x="296837" y="481787"/>
                  </a:lnTo>
                  <a:lnTo>
                    <a:pt x="296837" y="532676"/>
                  </a:lnTo>
                  <a:lnTo>
                    <a:pt x="117271" y="532676"/>
                  </a:lnTo>
                  <a:lnTo>
                    <a:pt x="117271" y="481787"/>
                  </a:lnTo>
                  <a:lnTo>
                    <a:pt x="112941" y="477456"/>
                  </a:lnTo>
                  <a:lnTo>
                    <a:pt x="102260" y="477456"/>
                  </a:lnTo>
                  <a:lnTo>
                    <a:pt x="97942" y="481787"/>
                  </a:lnTo>
                  <a:lnTo>
                    <a:pt x="97942" y="532676"/>
                  </a:lnTo>
                  <a:lnTo>
                    <a:pt x="62928" y="532676"/>
                  </a:lnTo>
                  <a:lnTo>
                    <a:pt x="62928" y="470471"/>
                  </a:lnTo>
                  <a:lnTo>
                    <a:pt x="67830" y="446290"/>
                  </a:lnTo>
                  <a:lnTo>
                    <a:pt x="81165" y="426516"/>
                  </a:lnTo>
                  <a:lnTo>
                    <a:pt x="100926" y="413169"/>
                  </a:lnTo>
                  <a:lnTo>
                    <a:pt x="125107" y="408266"/>
                  </a:lnTo>
                  <a:lnTo>
                    <a:pt x="288988" y="408266"/>
                  </a:lnTo>
                  <a:lnTo>
                    <a:pt x="313169" y="413169"/>
                  </a:lnTo>
                  <a:lnTo>
                    <a:pt x="332943" y="426516"/>
                  </a:lnTo>
                  <a:lnTo>
                    <a:pt x="346278" y="446290"/>
                  </a:lnTo>
                  <a:lnTo>
                    <a:pt x="351167" y="470471"/>
                  </a:lnTo>
                  <a:lnTo>
                    <a:pt x="351167" y="419646"/>
                  </a:lnTo>
                  <a:lnTo>
                    <a:pt x="346595" y="412864"/>
                  </a:lnTo>
                  <a:lnTo>
                    <a:pt x="339801" y="408266"/>
                  </a:lnTo>
                  <a:lnTo>
                    <a:pt x="320687" y="395376"/>
                  </a:lnTo>
                  <a:lnTo>
                    <a:pt x="288988" y="388950"/>
                  </a:lnTo>
                  <a:lnTo>
                    <a:pt x="125107" y="388950"/>
                  </a:lnTo>
                  <a:lnTo>
                    <a:pt x="93421" y="395376"/>
                  </a:lnTo>
                  <a:lnTo>
                    <a:pt x="67513" y="412864"/>
                  </a:lnTo>
                  <a:lnTo>
                    <a:pt x="50025" y="438772"/>
                  </a:lnTo>
                  <a:lnTo>
                    <a:pt x="43611" y="470471"/>
                  </a:lnTo>
                  <a:lnTo>
                    <a:pt x="43611" y="547662"/>
                  </a:lnTo>
                  <a:lnTo>
                    <a:pt x="47917" y="551992"/>
                  </a:lnTo>
                  <a:lnTo>
                    <a:pt x="102260" y="551992"/>
                  </a:lnTo>
                  <a:lnTo>
                    <a:pt x="107607" y="551992"/>
                  </a:lnTo>
                  <a:lnTo>
                    <a:pt x="366179" y="551992"/>
                  </a:lnTo>
                  <a:lnTo>
                    <a:pt x="370497" y="547662"/>
                  </a:lnTo>
                  <a:lnTo>
                    <a:pt x="370497" y="532676"/>
                  </a:lnTo>
                  <a:lnTo>
                    <a:pt x="370497" y="470471"/>
                  </a:lnTo>
                  <a:close/>
                </a:path>
                <a:path w="414655" h="552450">
                  <a:moveTo>
                    <a:pt x="414121" y="87972"/>
                  </a:moveTo>
                  <a:lnTo>
                    <a:pt x="406577" y="80416"/>
                  </a:lnTo>
                  <a:lnTo>
                    <a:pt x="400456" y="80416"/>
                  </a:lnTo>
                  <a:lnTo>
                    <a:pt x="294843" y="186042"/>
                  </a:lnTo>
                  <a:lnTo>
                    <a:pt x="294843" y="192151"/>
                  </a:lnTo>
                  <a:lnTo>
                    <a:pt x="300507" y="197802"/>
                  </a:lnTo>
                  <a:lnTo>
                    <a:pt x="302971" y="198755"/>
                  </a:lnTo>
                  <a:lnTo>
                    <a:pt x="305447" y="198755"/>
                  </a:lnTo>
                  <a:lnTo>
                    <a:pt x="307924" y="198755"/>
                  </a:lnTo>
                  <a:lnTo>
                    <a:pt x="310388" y="197802"/>
                  </a:lnTo>
                  <a:lnTo>
                    <a:pt x="414121" y="94081"/>
                  </a:lnTo>
                  <a:lnTo>
                    <a:pt x="414121" y="87972"/>
                  </a:lnTo>
                  <a:close/>
                </a:path>
              </a:pathLst>
            </a:custGeom>
            <a:solidFill>
              <a:srgbClr val="406EC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920466" y="7567975"/>
              <a:ext cx="174523" cy="174510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1245311" y="7358227"/>
              <a:ext cx="499745" cy="384810"/>
            </a:xfrm>
            <a:custGeom>
              <a:avLst/>
              <a:gdLst/>
              <a:ahLst/>
              <a:cxnLst/>
              <a:rect l="l" t="t" r="r" b="b"/>
              <a:pathLst>
                <a:path w="499744" h="384809">
                  <a:moveTo>
                    <a:pt x="98259" y="122351"/>
                  </a:moveTo>
                  <a:lnTo>
                    <a:pt x="93929" y="118033"/>
                  </a:lnTo>
                  <a:lnTo>
                    <a:pt x="80581" y="118033"/>
                  </a:lnTo>
                  <a:lnTo>
                    <a:pt x="76263" y="122351"/>
                  </a:lnTo>
                  <a:lnTo>
                    <a:pt x="76263" y="133019"/>
                  </a:lnTo>
                  <a:lnTo>
                    <a:pt x="80581" y="137350"/>
                  </a:lnTo>
                  <a:lnTo>
                    <a:pt x="88595" y="137350"/>
                  </a:lnTo>
                  <a:lnTo>
                    <a:pt x="93929" y="137350"/>
                  </a:lnTo>
                  <a:lnTo>
                    <a:pt x="98259" y="133019"/>
                  </a:lnTo>
                  <a:lnTo>
                    <a:pt x="98259" y="122351"/>
                  </a:lnTo>
                  <a:close/>
                </a:path>
                <a:path w="499744" h="384809">
                  <a:moveTo>
                    <a:pt x="114363" y="64262"/>
                  </a:moveTo>
                  <a:lnTo>
                    <a:pt x="112229" y="53708"/>
                  </a:lnTo>
                  <a:lnTo>
                    <a:pt x="106413" y="45097"/>
                  </a:lnTo>
                  <a:lnTo>
                    <a:pt x="97790" y="39281"/>
                  </a:lnTo>
                  <a:lnTo>
                    <a:pt x="87249" y="37147"/>
                  </a:lnTo>
                  <a:lnTo>
                    <a:pt x="76720" y="39281"/>
                  </a:lnTo>
                  <a:lnTo>
                    <a:pt x="68097" y="45097"/>
                  </a:lnTo>
                  <a:lnTo>
                    <a:pt x="62280" y="53708"/>
                  </a:lnTo>
                  <a:lnTo>
                    <a:pt x="60134" y="64262"/>
                  </a:lnTo>
                  <a:lnTo>
                    <a:pt x="60134" y="69583"/>
                  </a:lnTo>
                  <a:lnTo>
                    <a:pt x="64465" y="73914"/>
                  </a:lnTo>
                  <a:lnTo>
                    <a:pt x="75145" y="73914"/>
                  </a:lnTo>
                  <a:lnTo>
                    <a:pt x="79463" y="69583"/>
                  </a:lnTo>
                  <a:lnTo>
                    <a:pt x="79463" y="59956"/>
                  </a:lnTo>
                  <a:lnTo>
                    <a:pt x="82956" y="56464"/>
                  </a:lnTo>
                  <a:lnTo>
                    <a:pt x="91541" y="56464"/>
                  </a:lnTo>
                  <a:lnTo>
                    <a:pt x="95034" y="59956"/>
                  </a:lnTo>
                  <a:lnTo>
                    <a:pt x="95034" y="68541"/>
                  </a:lnTo>
                  <a:lnTo>
                    <a:pt x="91541" y="72034"/>
                  </a:lnTo>
                  <a:lnTo>
                    <a:pt x="81915" y="72034"/>
                  </a:lnTo>
                  <a:lnTo>
                    <a:pt x="77584" y="76365"/>
                  </a:lnTo>
                  <a:lnTo>
                    <a:pt x="77584" y="87020"/>
                  </a:lnTo>
                  <a:lnTo>
                    <a:pt x="77584" y="108089"/>
                  </a:lnTo>
                  <a:lnTo>
                    <a:pt x="81915" y="112420"/>
                  </a:lnTo>
                  <a:lnTo>
                    <a:pt x="87249" y="112420"/>
                  </a:lnTo>
                  <a:lnTo>
                    <a:pt x="92583" y="112420"/>
                  </a:lnTo>
                  <a:lnTo>
                    <a:pt x="96913" y="108089"/>
                  </a:lnTo>
                  <a:lnTo>
                    <a:pt x="96913" y="89395"/>
                  </a:lnTo>
                  <a:lnTo>
                    <a:pt x="97790" y="89217"/>
                  </a:lnTo>
                  <a:lnTo>
                    <a:pt x="106413" y="83400"/>
                  </a:lnTo>
                  <a:lnTo>
                    <a:pt x="112229" y="74790"/>
                  </a:lnTo>
                  <a:lnTo>
                    <a:pt x="114363" y="64262"/>
                  </a:lnTo>
                  <a:close/>
                </a:path>
                <a:path w="499744" h="384809">
                  <a:moveTo>
                    <a:pt x="174510" y="4330"/>
                  </a:moveTo>
                  <a:lnTo>
                    <a:pt x="170192" y="0"/>
                  </a:lnTo>
                  <a:lnTo>
                    <a:pt x="155181" y="0"/>
                  </a:lnTo>
                  <a:lnTo>
                    <a:pt x="155181" y="19316"/>
                  </a:lnTo>
                  <a:lnTo>
                    <a:pt x="155181" y="155181"/>
                  </a:lnTo>
                  <a:lnTo>
                    <a:pt x="19316" y="155181"/>
                  </a:lnTo>
                  <a:lnTo>
                    <a:pt x="19316" y="19316"/>
                  </a:lnTo>
                  <a:lnTo>
                    <a:pt x="155181" y="19316"/>
                  </a:lnTo>
                  <a:lnTo>
                    <a:pt x="155181" y="0"/>
                  </a:lnTo>
                  <a:lnTo>
                    <a:pt x="4318" y="0"/>
                  </a:lnTo>
                  <a:lnTo>
                    <a:pt x="0" y="4330"/>
                  </a:lnTo>
                  <a:lnTo>
                    <a:pt x="0" y="170180"/>
                  </a:lnTo>
                  <a:lnTo>
                    <a:pt x="4318" y="174498"/>
                  </a:lnTo>
                  <a:lnTo>
                    <a:pt x="170192" y="174498"/>
                  </a:lnTo>
                  <a:lnTo>
                    <a:pt x="174510" y="170180"/>
                  </a:lnTo>
                  <a:lnTo>
                    <a:pt x="174510" y="155181"/>
                  </a:lnTo>
                  <a:lnTo>
                    <a:pt x="174510" y="19316"/>
                  </a:lnTo>
                  <a:lnTo>
                    <a:pt x="174510" y="4330"/>
                  </a:lnTo>
                  <a:close/>
                </a:path>
                <a:path w="499744" h="384809">
                  <a:moveTo>
                    <a:pt x="450392" y="321652"/>
                  </a:moveTo>
                  <a:lnTo>
                    <a:pt x="425754" y="297014"/>
                  </a:lnTo>
                  <a:lnTo>
                    <a:pt x="450380" y="272389"/>
                  </a:lnTo>
                  <a:lnTo>
                    <a:pt x="450380" y="266268"/>
                  </a:lnTo>
                  <a:lnTo>
                    <a:pt x="442849" y="258724"/>
                  </a:lnTo>
                  <a:lnTo>
                    <a:pt x="436740" y="258724"/>
                  </a:lnTo>
                  <a:lnTo>
                    <a:pt x="412102" y="283362"/>
                  </a:lnTo>
                  <a:lnTo>
                    <a:pt x="387464" y="258724"/>
                  </a:lnTo>
                  <a:lnTo>
                    <a:pt x="381355" y="258724"/>
                  </a:lnTo>
                  <a:lnTo>
                    <a:pt x="373811" y="266268"/>
                  </a:lnTo>
                  <a:lnTo>
                    <a:pt x="373811" y="272389"/>
                  </a:lnTo>
                  <a:lnTo>
                    <a:pt x="398437" y="297027"/>
                  </a:lnTo>
                  <a:lnTo>
                    <a:pt x="373811" y="321652"/>
                  </a:lnTo>
                  <a:lnTo>
                    <a:pt x="373811" y="327761"/>
                  </a:lnTo>
                  <a:lnTo>
                    <a:pt x="379463" y="333413"/>
                  </a:lnTo>
                  <a:lnTo>
                    <a:pt x="381939" y="334365"/>
                  </a:lnTo>
                  <a:lnTo>
                    <a:pt x="384416" y="334365"/>
                  </a:lnTo>
                  <a:lnTo>
                    <a:pt x="386880" y="334365"/>
                  </a:lnTo>
                  <a:lnTo>
                    <a:pt x="389356" y="333413"/>
                  </a:lnTo>
                  <a:lnTo>
                    <a:pt x="412089" y="310680"/>
                  </a:lnTo>
                  <a:lnTo>
                    <a:pt x="434860" y="333425"/>
                  </a:lnTo>
                  <a:lnTo>
                    <a:pt x="437324" y="334365"/>
                  </a:lnTo>
                  <a:lnTo>
                    <a:pt x="439801" y="334365"/>
                  </a:lnTo>
                  <a:lnTo>
                    <a:pt x="442264" y="334365"/>
                  </a:lnTo>
                  <a:lnTo>
                    <a:pt x="444741" y="333413"/>
                  </a:lnTo>
                  <a:lnTo>
                    <a:pt x="450392" y="327761"/>
                  </a:lnTo>
                  <a:lnTo>
                    <a:pt x="450392" y="321652"/>
                  </a:lnTo>
                  <a:close/>
                </a:path>
                <a:path w="499744" h="384809">
                  <a:moveTo>
                    <a:pt x="499364" y="214071"/>
                  </a:moveTo>
                  <a:lnTo>
                    <a:pt x="495033" y="209753"/>
                  </a:lnTo>
                  <a:lnTo>
                    <a:pt x="480034" y="209753"/>
                  </a:lnTo>
                  <a:lnTo>
                    <a:pt x="480034" y="229069"/>
                  </a:lnTo>
                  <a:lnTo>
                    <a:pt x="480034" y="364947"/>
                  </a:lnTo>
                  <a:lnTo>
                    <a:pt x="344157" y="364947"/>
                  </a:lnTo>
                  <a:lnTo>
                    <a:pt x="344157" y="229069"/>
                  </a:lnTo>
                  <a:lnTo>
                    <a:pt x="480034" y="229069"/>
                  </a:lnTo>
                  <a:lnTo>
                    <a:pt x="480034" y="209753"/>
                  </a:lnTo>
                  <a:lnTo>
                    <a:pt x="329171" y="209753"/>
                  </a:lnTo>
                  <a:lnTo>
                    <a:pt x="324840" y="214071"/>
                  </a:lnTo>
                  <a:lnTo>
                    <a:pt x="324853" y="379945"/>
                  </a:lnTo>
                  <a:lnTo>
                    <a:pt x="329171" y="384263"/>
                  </a:lnTo>
                  <a:lnTo>
                    <a:pt x="495033" y="384263"/>
                  </a:lnTo>
                  <a:lnTo>
                    <a:pt x="499364" y="379945"/>
                  </a:lnTo>
                  <a:lnTo>
                    <a:pt x="499364" y="364947"/>
                  </a:lnTo>
                  <a:lnTo>
                    <a:pt x="499364" y="229069"/>
                  </a:lnTo>
                  <a:lnTo>
                    <a:pt x="499364" y="214071"/>
                  </a:lnTo>
                  <a:close/>
                </a:path>
              </a:pathLst>
            </a:custGeom>
            <a:solidFill>
              <a:srgbClr val="406EC9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0" name="object 20"/>
          <p:cNvGrpSpPr/>
          <p:nvPr/>
        </p:nvGrpSpPr>
        <p:grpSpPr>
          <a:xfrm>
            <a:off x="9613840" y="3974317"/>
            <a:ext cx="824230" cy="796290"/>
            <a:chOff x="9613840" y="3974317"/>
            <a:chExt cx="824230" cy="796290"/>
          </a:xfrm>
        </p:grpSpPr>
        <p:pic>
          <p:nvPicPr>
            <p:cNvPr id="21" name="object 21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10210670" y="4201679"/>
              <a:ext cx="170522" cy="71056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10381183" y="4372215"/>
              <a:ext cx="43180" cy="184150"/>
            </a:xfrm>
            <a:custGeom>
              <a:avLst/>
              <a:gdLst/>
              <a:ahLst/>
              <a:cxnLst/>
              <a:rect l="l" t="t" r="r" b="b"/>
              <a:pathLst>
                <a:path w="43179" h="184150">
                  <a:moveTo>
                    <a:pt x="42633" y="6350"/>
                  </a:moveTo>
                  <a:lnTo>
                    <a:pt x="39446" y="6350"/>
                  </a:lnTo>
                  <a:lnTo>
                    <a:pt x="39446" y="0"/>
                  </a:lnTo>
                  <a:lnTo>
                    <a:pt x="0" y="0"/>
                  </a:lnTo>
                  <a:lnTo>
                    <a:pt x="0" y="6350"/>
                  </a:lnTo>
                  <a:lnTo>
                    <a:pt x="0" y="177800"/>
                  </a:lnTo>
                  <a:lnTo>
                    <a:pt x="0" y="184150"/>
                  </a:lnTo>
                  <a:lnTo>
                    <a:pt x="40030" y="184150"/>
                  </a:lnTo>
                  <a:lnTo>
                    <a:pt x="40030" y="177800"/>
                  </a:lnTo>
                  <a:lnTo>
                    <a:pt x="42633" y="177800"/>
                  </a:lnTo>
                  <a:lnTo>
                    <a:pt x="42633" y="6350"/>
                  </a:lnTo>
                  <a:close/>
                </a:path>
              </a:pathLst>
            </a:custGeom>
            <a:solidFill>
              <a:srgbClr val="406EC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3" name="object 23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9969099" y="3974317"/>
              <a:ext cx="113677" cy="113690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9809784" y="4577417"/>
              <a:ext cx="235180" cy="192993"/>
            </a:xfrm>
            <a:prstGeom prst="rect">
              <a:avLst/>
            </a:prstGeom>
          </p:spPr>
        </p:pic>
        <p:sp>
          <p:nvSpPr>
            <p:cNvPr id="25" name="object 25"/>
            <p:cNvSpPr/>
            <p:nvPr/>
          </p:nvSpPr>
          <p:spPr>
            <a:xfrm>
              <a:off x="9699104" y="4111459"/>
              <a:ext cx="654050" cy="657860"/>
            </a:xfrm>
            <a:custGeom>
              <a:avLst/>
              <a:gdLst/>
              <a:ahLst/>
              <a:cxnLst/>
              <a:rect l="l" t="t" r="r" b="b"/>
              <a:pathLst>
                <a:path w="654050" h="657860">
                  <a:moveTo>
                    <a:pt x="355244" y="0"/>
                  </a:moveTo>
                  <a:lnTo>
                    <a:pt x="341198" y="3733"/>
                  </a:lnTo>
                  <a:lnTo>
                    <a:pt x="326821" y="4978"/>
                  </a:lnTo>
                  <a:lnTo>
                    <a:pt x="312458" y="3733"/>
                  </a:lnTo>
                  <a:lnTo>
                    <a:pt x="298399" y="0"/>
                  </a:lnTo>
                  <a:lnTo>
                    <a:pt x="298399" y="221678"/>
                  </a:lnTo>
                  <a:lnTo>
                    <a:pt x="303720" y="222478"/>
                  </a:lnTo>
                  <a:lnTo>
                    <a:pt x="315010" y="214541"/>
                  </a:lnTo>
                  <a:lnTo>
                    <a:pt x="327418" y="208724"/>
                  </a:lnTo>
                  <a:lnTo>
                    <a:pt x="340639" y="205143"/>
                  </a:lnTo>
                  <a:lnTo>
                    <a:pt x="355244" y="203911"/>
                  </a:lnTo>
                  <a:lnTo>
                    <a:pt x="355244" y="0"/>
                  </a:lnTo>
                  <a:close/>
                </a:path>
                <a:path w="654050" h="657860">
                  <a:moveTo>
                    <a:pt x="568452" y="473494"/>
                  </a:moveTo>
                  <a:lnTo>
                    <a:pt x="565226" y="467067"/>
                  </a:lnTo>
                  <a:lnTo>
                    <a:pt x="559727" y="463054"/>
                  </a:lnTo>
                  <a:lnTo>
                    <a:pt x="356527" y="321576"/>
                  </a:lnTo>
                  <a:lnTo>
                    <a:pt x="284632" y="388366"/>
                  </a:lnTo>
                  <a:lnTo>
                    <a:pt x="268224" y="399148"/>
                  </a:lnTo>
                  <a:lnTo>
                    <a:pt x="249593" y="402818"/>
                  </a:lnTo>
                  <a:lnTo>
                    <a:pt x="230936" y="399376"/>
                  </a:lnTo>
                  <a:lnTo>
                    <a:pt x="214388" y="388797"/>
                  </a:lnTo>
                  <a:lnTo>
                    <a:pt x="203111" y="372706"/>
                  </a:lnTo>
                  <a:lnTo>
                    <a:pt x="198882" y="354203"/>
                  </a:lnTo>
                  <a:lnTo>
                    <a:pt x="201752" y="335445"/>
                  </a:lnTo>
                  <a:lnTo>
                    <a:pt x="211823" y="318592"/>
                  </a:lnTo>
                  <a:lnTo>
                    <a:pt x="278765" y="248081"/>
                  </a:lnTo>
                  <a:lnTo>
                    <a:pt x="260756" y="246951"/>
                  </a:lnTo>
                  <a:lnTo>
                    <a:pt x="212026" y="250748"/>
                  </a:lnTo>
                  <a:lnTo>
                    <a:pt x="157353" y="273088"/>
                  </a:lnTo>
                  <a:lnTo>
                    <a:pt x="133337" y="290779"/>
                  </a:lnTo>
                  <a:lnTo>
                    <a:pt x="125310" y="296189"/>
                  </a:lnTo>
                  <a:lnTo>
                    <a:pt x="116560" y="300151"/>
                  </a:lnTo>
                  <a:lnTo>
                    <a:pt x="107251" y="302564"/>
                  </a:lnTo>
                  <a:lnTo>
                    <a:pt x="97612" y="303390"/>
                  </a:lnTo>
                  <a:lnTo>
                    <a:pt x="0" y="303390"/>
                  </a:lnTo>
                  <a:lnTo>
                    <a:pt x="0" y="433679"/>
                  </a:lnTo>
                  <a:lnTo>
                    <a:pt x="28232" y="440296"/>
                  </a:lnTo>
                  <a:lnTo>
                    <a:pt x="55587" y="449694"/>
                  </a:lnTo>
                  <a:lnTo>
                    <a:pt x="81876" y="461772"/>
                  </a:lnTo>
                  <a:lnTo>
                    <a:pt x="106895" y="476465"/>
                  </a:lnTo>
                  <a:lnTo>
                    <a:pt x="115887" y="461543"/>
                  </a:lnTo>
                  <a:lnTo>
                    <a:pt x="124523" y="450888"/>
                  </a:lnTo>
                  <a:lnTo>
                    <a:pt x="135521" y="443115"/>
                  </a:lnTo>
                  <a:lnTo>
                    <a:pt x="148196" y="438581"/>
                  </a:lnTo>
                  <a:lnTo>
                    <a:pt x="161886" y="437642"/>
                  </a:lnTo>
                  <a:lnTo>
                    <a:pt x="175298" y="440486"/>
                  </a:lnTo>
                  <a:lnTo>
                    <a:pt x="187223" y="446747"/>
                  </a:lnTo>
                  <a:lnTo>
                    <a:pt x="197027" y="455980"/>
                  </a:lnTo>
                  <a:lnTo>
                    <a:pt x="204089" y="467741"/>
                  </a:lnTo>
                  <a:lnTo>
                    <a:pt x="207479" y="465975"/>
                  </a:lnTo>
                  <a:lnTo>
                    <a:pt x="211048" y="464616"/>
                  </a:lnTo>
                  <a:lnTo>
                    <a:pt x="214744" y="463664"/>
                  </a:lnTo>
                  <a:lnTo>
                    <a:pt x="225882" y="462229"/>
                  </a:lnTo>
                  <a:lnTo>
                    <a:pt x="236931" y="463321"/>
                  </a:lnTo>
                  <a:lnTo>
                    <a:pt x="271056" y="489902"/>
                  </a:lnTo>
                  <a:lnTo>
                    <a:pt x="276148" y="511505"/>
                  </a:lnTo>
                  <a:lnTo>
                    <a:pt x="285991" y="511670"/>
                  </a:lnTo>
                  <a:lnTo>
                    <a:pt x="319278" y="530504"/>
                  </a:lnTo>
                  <a:lnTo>
                    <a:pt x="329476" y="557618"/>
                  </a:lnTo>
                  <a:lnTo>
                    <a:pt x="337769" y="557301"/>
                  </a:lnTo>
                  <a:lnTo>
                    <a:pt x="372249" y="589800"/>
                  </a:lnTo>
                  <a:lnTo>
                    <a:pt x="373151" y="605980"/>
                  </a:lnTo>
                  <a:lnTo>
                    <a:pt x="367639" y="621817"/>
                  </a:lnTo>
                  <a:lnTo>
                    <a:pt x="416052" y="657212"/>
                  </a:lnTo>
                  <a:lnTo>
                    <a:pt x="422262" y="657440"/>
                  </a:lnTo>
                  <a:lnTo>
                    <a:pt x="432041" y="651433"/>
                  </a:lnTo>
                  <a:lnTo>
                    <a:pt x="434644" y="645782"/>
                  </a:lnTo>
                  <a:lnTo>
                    <a:pt x="433184" y="636536"/>
                  </a:lnTo>
                  <a:lnTo>
                    <a:pt x="431266" y="633323"/>
                  </a:lnTo>
                  <a:lnTo>
                    <a:pt x="399630" y="610323"/>
                  </a:lnTo>
                  <a:lnTo>
                    <a:pt x="397421" y="605383"/>
                  </a:lnTo>
                  <a:lnTo>
                    <a:pt x="398475" y="595274"/>
                  </a:lnTo>
                  <a:lnTo>
                    <a:pt x="401650" y="590892"/>
                  </a:lnTo>
                  <a:lnTo>
                    <a:pt x="410933" y="586752"/>
                  </a:lnTo>
                  <a:lnTo>
                    <a:pt x="416318" y="587311"/>
                  </a:lnTo>
                  <a:lnTo>
                    <a:pt x="450507" y="612152"/>
                  </a:lnTo>
                  <a:lnTo>
                    <a:pt x="458177" y="615721"/>
                  </a:lnTo>
                  <a:lnTo>
                    <a:pt x="484225" y="591807"/>
                  </a:lnTo>
                  <a:lnTo>
                    <a:pt x="481482" y="584111"/>
                  </a:lnTo>
                  <a:lnTo>
                    <a:pt x="475805" y="577837"/>
                  </a:lnTo>
                  <a:lnTo>
                    <a:pt x="420827" y="537679"/>
                  </a:lnTo>
                  <a:lnTo>
                    <a:pt x="419455" y="528777"/>
                  </a:lnTo>
                  <a:lnTo>
                    <a:pt x="428739" y="516115"/>
                  </a:lnTo>
                  <a:lnTo>
                    <a:pt x="437629" y="514743"/>
                  </a:lnTo>
                  <a:lnTo>
                    <a:pt x="503847" y="563245"/>
                  </a:lnTo>
                  <a:lnTo>
                    <a:pt x="511530" y="566788"/>
                  </a:lnTo>
                  <a:lnTo>
                    <a:pt x="537476" y="542747"/>
                  </a:lnTo>
                  <a:lnTo>
                    <a:pt x="534708" y="535063"/>
                  </a:lnTo>
                  <a:lnTo>
                    <a:pt x="528993" y="528815"/>
                  </a:lnTo>
                  <a:lnTo>
                    <a:pt x="527494" y="527710"/>
                  </a:lnTo>
                  <a:lnTo>
                    <a:pt x="526237" y="526326"/>
                  </a:lnTo>
                  <a:lnTo>
                    <a:pt x="525272" y="524738"/>
                  </a:lnTo>
                  <a:lnTo>
                    <a:pt x="522135" y="523290"/>
                  </a:lnTo>
                  <a:lnTo>
                    <a:pt x="519150" y="521550"/>
                  </a:lnTo>
                  <a:lnTo>
                    <a:pt x="470471" y="486003"/>
                  </a:lnTo>
                  <a:lnTo>
                    <a:pt x="468274" y="481050"/>
                  </a:lnTo>
                  <a:lnTo>
                    <a:pt x="469366" y="470941"/>
                  </a:lnTo>
                  <a:lnTo>
                    <a:pt x="472554" y="466572"/>
                  </a:lnTo>
                  <a:lnTo>
                    <a:pt x="481850" y="462457"/>
                  </a:lnTo>
                  <a:lnTo>
                    <a:pt x="487235" y="463042"/>
                  </a:lnTo>
                  <a:lnTo>
                    <a:pt x="533120" y="496595"/>
                  </a:lnTo>
                  <a:lnTo>
                    <a:pt x="539026" y="499973"/>
                  </a:lnTo>
                  <a:lnTo>
                    <a:pt x="545541" y="501408"/>
                  </a:lnTo>
                  <a:lnTo>
                    <a:pt x="552183" y="500875"/>
                  </a:lnTo>
                  <a:lnTo>
                    <a:pt x="558495" y="498322"/>
                  </a:lnTo>
                  <a:lnTo>
                    <a:pt x="564642" y="494385"/>
                  </a:lnTo>
                  <a:lnTo>
                    <a:pt x="568363" y="487603"/>
                  </a:lnTo>
                  <a:lnTo>
                    <a:pt x="568401" y="480301"/>
                  </a:lnTo>
                  <a:lnTo>
                    <a:pt x="568452" y="473494"/>
                  </a:lnTo>
                  <a:close/>
                </a:path>
                <a:path w="654050" h="657860">
                  <a:moveTo>
                    <a:pt x="653669" y="289166"/>
                  </a:moveTo>
                  <a:lnTo>
                    <a:pt x="482434" y="289191"/>
                  </a:lnTo>
                  <a:lnTo>
                    <a:pt x="475869" y="287629"/>
                  </a:lnTo>
                  <a:lnTo>
                    <a:pt x="469925" y="284594"/>
                  </a:lnTo>
                  <a:lnTo>
                    <a:pt x="376580" y="237705"/>
                  </a:lnTo>
                  <a:lnTo>
                    <a:pt x="361327" y="233133"/>
                  </a:lnTo>
                  <a:lnTo>
                    <a:pt x="345757" y="233426"/>
                  </a:lnTo>
                  <a:lnTo>
                    <a:pt x="331012" y="238417"/>
                  </a:lnTo>
                  <a:lnTo>
                    <a:pt x="318223" y="247891"/>
                  </a:lnTo>
                  <a:lnTo>
                    <a:pt x="232702" y="337959"/>
                  </a:lnTo>
                  <a:lnTo>
                    <a:pt x="229196" y="341947"/>
                  </a:lnTo>
                  <a:lnTo>
                    <a:pt x="227291" y="347091"/>
                  </a:lnTo>
                  <a:lnTo>
                    <a:pt x="227330" y="361302"/>
                  </a:lnTo>
                  <a:lnTo>
                    <a:pt x="232676" y="369328"/>
                  </a:lnTo>
                  <a:lnTo>
                    <a:pt x="240880" y="372757"/>
                  </a:lnTo>
                  <a:lnTo>
                    <a:pt x="247205" y="374345"/>
                  </a:lnTo>
                  <a:lnTo>
                    <a:pt x="253580" y="374040"/>
                  </a:lnTo>
                  <a:lnTo>
                    <a:pt x="259600" y="371906"/>
                  </a:lnTo>
                  <a:lnTo>
                    <a:pt x="264858" y="368033"/>
                  </a:lnTo>
                  <a:lnTo>
                    <a:pt x="337185" y="300824"/>
                  </a:lnTo>
                  <a:lnTo>
                    <a:pt x="345351" y="295516"/>
                  </a:lnTo>
                  <a:lnTo>
                    <a:pt x="354584" y="293293"/>
                  </a:lnTo>
                  <a:lnTo>
                    <a:pt x="364032" y="294233"/>
                  </a:lnTo>
                  <a:lnTo>
                    <a:pt x="372859" y="298373"/>
                  </a:lnTo>
                  <a:lnTo>
                    <a:pt x="571042" y="436359"/>
                  </a:lnTo>
                  <a:lnTo>
                    <a:pt x="590854" y="428396"/>
                  </a:lnTo>
                  <a:lnTo>
                    <a:pt x="611352" y="422605"/>
                  </a:lnTo>
                  <a:lnTo>
                    <a:pt x="632345" y="419036"/>
                  </a:lnTo>
                  <a:lnTo>
                    <a:pt x="653669" y="417728"/>
                  </a:lnTo>
                  <a:lnTo>
                    <a:pt x="653669" y="289166"/>
                  </a:lnTo>
                  <a:close/>
                </a:path>
              </a:pathLst>
            </a:custGeom>
            <a:solidFill>
              <a:srgbClr val="406EC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6" name="object 26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9670684" y="4201679"/>
              <a:ext cx="170522" cy="71056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9613836" y="4016958"/>
              <a:ext cx="824230" cy="554355"/>
            </a:xfrm>
            <a:custGeom>
              <a:avLst/>
              <a:gdLst/>
              <a:ahLst/>
              <a:cxnLst/>
              <a:rect l="l" t="t" r="r" b="b"/>
              <a:pathLst>
                <a:path w="824229" h="554354">
                  <a:moveTo>
                    <a:pt x="56845" y="370039"/>
                  </a:moveTo>
                  <a:lnTo>
                    <a:pt x="16814" y="370039"/>
                  </a:lnTo>
                  <a:lnTo>
                    <a:pt x="16814" y="376389"/>
                  </a:lnTo>
                  <a:lnTo>
                    <a:pt x="14211" y="376389"/>
                  </a:lnTo>
                  <a:lnTo>
                    <a:pt x="14211" y="547839"/>
                  </a:lnTo>
                  <a:lnTo>
                    <a:pt x="17399" y="547839"/>
                  </a:lnTo>
                  <a:lnTo>
                    <a:pt x="17399" y="554189"/>
                  </a:lnTo>
                  <a:lnTo>
                    <a:pt x="56845" y="554189"/>
                  </a:lnTo>
                  <a:lnTo>
                    <a:pt x="56845" y="547839"/>
                  </a:lnTo>
                  <a:lnTo>
                    <a:pt x="56845" y="376389"/>
                  </a:lnTo>
                  <a:lnTo>
                    <a:pt x="56845" y="370039"/>
                  </a:lnTo>
                  <a:close/>
                </a:path>
                <a:path w="824229" h="554354">
                  <a:moveTo>
                    <a:pt x="328117" y="0"/>
                  </a:moveTo>
                  <a:lnTo>
                    <a:pt x="6362" y="0"/>
                  </a:lnTo>
                  <a:lnTo>
                    <a:pt x="0" y="6362"/>
                  </a:lnTo>
                  <a:lnTo>
                    <a:pt x="0" y="22059"/>
                  </a:lnTo>
                  <a:lnTo>
                    <a:pt x="6362" y="28422"/>
                  </a:lnTo>
                  <a:lnTo>
                    <a:pt x="14211" y="28422"/>
                  </a:lnTo>
                  <a:lnTo>
                    <a:pt x="120103" y="28422"/>
                  </a:lnTo>
                  <a:lnTo>
                    <a:pt x="62242" y="156311"/>
                  </a:lnTo>
                  <a:lnTo>
                    <a:pt x="93510" y="156311"/>
                  </a:lnTo>
                  <a:lnTo>
                    <a:pt x="142100" y="48742"/>
                  </a:lnTo>
                  <a:lnTo>
                    <a:pt x="190703" y="156311"/>
                  </a:lnTo>
                  <a:lnTo>
                    <a:pt x="221970" y="156311"/>
                  </a:lnTo>
                  <a:lnTo>
                    <a:pt x="164096" y="28422"/>
                  </a:lnTo>
                  <a:lnTo>
                    <a:pt x="328117" y="28422"/>
                  </a:lnTo>
                  <a:lnTo>
                    <a:pt x="327152" y="21336"/>
                  </a:lnTo>
                  <a:lnTo>
                    <a:pt x="326834" y="14211"/>
                  </a:lnTo>
                  <a:lnTo>
                    <a:pt x="327152" y="7086"/>
                  </a:lnTo>
                  <a:lnTo>
                    <a:pt x="328117" y="0"/>
                  </a:lnTo>
                  <a:close/>
                </a:path>
                <a:path w="824229" h="554354">
                  <a:moveTo>
                    <a:pt x="824191" y="6362"/>
                  </a:moveTo>
                  <a:lnTo>
                    <a:pt x="817829" y="0"/>
                  </a:lnTo>
                  <a:lnTo>
                    <a:pt x="809980" y="0"/>
                  </a:lnTo>
                  <a:lnTo>
                    <a:pt x="496074" y="0"/>
                  </a:lnTo>
                  <a:lnTo>
                    <a:pt x="497039" y="7086"/>
                  </a:lnTo>
                  <a:lnTo>
                    <a:pt x="497357" y="14211"/>
                  </a:lnTo>
                  <a:lnTo>
                    <a:pt x="497039" y="21336"/>
                  </a:lnTo>
                  <a:lnTo>
                    <a:pt x="496074" y="28422"/>
                  </a:lnTo>
                  <a:lnTo>
                    <a:pt x="660095" y="28422"/>
                  </a:lnTo>
                  <a:lnTo>
                    <a:pt x="602234" y="156311"/>
                  </a:lnTo>
                  <a:lnTo>
                    <a:pt x="633488" y="156311"/>
                  </a:lnTo>
                  <a:lnTo>
                    <a:pt x="682091" y="48742"/>
                  </a:lnTo>
                  <a:lnTo>
                    <a:pt x="730681" y="156311"/>
                  </a:lnTo>
                  <a:lnTo>
                    <a:pt x="761949" y="156311"/>
                  </a:lnTo>
                  <a:lnTo>
                    <a:pt x="704088" y="28422"/>
                  </a:lnTo>
                  <a:lnTo>
                    <a:pt x="817829" y="28422"/>
                  </a:lnTo>
                  <a:lnTo>
                    <a:pt x="824191" y="22059"/>
                  </a:lnTo>
                  <a:lnTo>
                    <a:pt x="824191" y="6362"/>
                  </a:lnTo>
                  <a:close/>
                </a:path>
              </a:pathLst>
            </a:custGeom>
            <a:solidFill>
              <a:srgbClr val="406EC9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8" name="object 28"/>
          <p:cNvGrpSpPr/>
          <p:nvPr/>
        </p:nvGrpSpPr>
        <p:grpSpPr>
          <a:xfrm>
            <a:off x="920509" y="3896833"/>
            <a:ext cx="824230" cy="636905"/>
            <a:chOff x="920509" y="3896833"/>
            <a:chExt cx="824230" cy="636905"/>
          </a:xfrm>
        </p:grpSpPr>
        <p:sp>
          <p:nvSpPr>
            <p:cNvPr id="29" name="object 29"/>
            <p:cNvSpPr/>
            <p:nvPr/>
          </p:nvSpPr>
          <p:spPr>
            <a:xfrm>
              <a:off x="920508" y="3896842"/>
              <a:ext cx="824230" cy="636905"/>
            </a:xfrm>
            <a:custGeom>
              <a:avLst/>
              <a:gdLst/>
              <a:ahLst/>
              <a:cxnLst/>
              <a:rect l="l" t="t" r="r" b="b"/>
              <a:pathLst>
                <a:path w="824230" h="636904">
                  <a:moveTo>
                    <a:pt x="32981" y="380695"/>
                  </a:moveTo>
                  <a:lnTo>
                    <a:pt x="88" y="403593"/>
                  </a:lnTo>
                  <a:lnTo>
                    <a:pt x="0" y="412102"/>
                  </a:lnTo>
                  <a:lnTo>
                    <a:pt x="0" y="413816"/>
                  </a:lnTo>
                  <a:lnTo>
                    <a:pt x="31699" y="413816"/>
                  </a:lnTo>
                  <a:lnTo>
                    <a:pt x="31775" y="404241"/>
                  </a:lnTo>
                  <a:lnTo>
                    <a:pt x="32016" y="396354"/>
                  </a:lnTo>
                  <a:lnTo>
                    <a:pt x="32423" y="388505"/>
                  </a:lnTo>
                  <a:lnTo>
                    <a:pt x="32981" y="380695"/>
                  </a:lnTo>
                  <a:close/>
                </a:path>
                <a:path w="824230" h="636904">
                  <a:moveTo>
                    <a:pt x="37084" y="476313"/>
                  </a:moveTo>
                  <a:lnTo>
                    <a:pt x="35864" y="468604"/>
                  </a:lnTo>
                  <a:lnTo>
                    <a:pt x="34785" y="460819"/>
                  </a:lnTo>
                  <a:lnTo>
                    <a:pt x="33858" y="452996"/>
                  </a:lnTo>
                  <a:lnTo>
                    <a:pt x="33096" y="445147"/>
                  </a:lnTo>
                  <a:lnTo>
                    <a:pt x="1524" y="447865"/>
                  </a:lnTo>
                  <a:lnTo>
                    <a:pt x="2349" y="456361"/>
                  </a:lnTo>
                  <a:lnTo>
                    <a:pt x="3340" y="464845"/>
                  </a:lnTo>
                  <a:lnTo>
                    <a:pt x="4508" y="473278"/>
                  </a:lnTo>
                  <a:lnTo>
                    <a:pt x="5829" y="481634"/>
                  </a:lnTo>
                  <a:lnTo>
                    <a:pt x="37084" y="476313"/>
                  </a:lnTo>
                  <a:close/>
                </a:path>
                <a:path w="824230" h="636904">
                  <a:moveTo>
                    <a:pt x="43230" y="318744"/>
                  </a:moveTo>
                  <a:lnTo>
                    <a:pt x="7023" y="335978"/>
                  </a:lnTo>
                  <a:lnTo>
                    <a:pt x="5549" y="344322"/>
                  </a:lnTo>
                  <a:lnTo>
                    <a:pt x="36817" y="349504"/>
                  </a:lnTo>
                  <a:lnTo>
                    <a:pt x="38176" y="341795"/>
                  </a:lnTo>
                  <a:lnTo>
                    <a:pt x="39712" y="334086"/>
                  </a:lnTo>
                  <a:lnTo>
                    <a:pt x="41389" y="326390"/>
                  </a:lnTo>
                  <a:lnTo>
                    <a:pt x="43230" y="318744"/>
                  </a:lnTo>
                  <a:close/>
                </a:path>
                <a:path w="824230" h="636904">
                  <a:moveTo>
                    <a:pt x="52705" y="537108"/>
                  </a:moveTo>
                  <a:lnTo>
                    <a:pt x="50215" y="529678"/>
                  </a:lnTo>
                  <a:lnTo>
                    <a:pt x="47866" y="522173"/>
                  </a:lnTo>
                  <a:lnTo>
                    <a:pt x="45669" y="514616"/>
                  </a:lnTo>
                  <a:lnTo>
                    <a:pt x="43637" y="507047"/>
                  </a:lnTo>
                  <a:lnTo>
                    <a:pt x="12928" y="514934"/>
                  </a:lnTo>
                  <a:lnTo>
                    <a:pt x="15138" y="523151"/>
                  </a:lnTo>
                  <a:lnTo>
                    <a:pt x="17513" y="531329"/>
                  </a:lnTo>
                  <a:lnTo>
                    <a:pt x="20066" y="539470"/>
                  </a:lnTo>
                  <a:lnTo>
                    <a:pt x="22771" y="547522"/>
                  </a:lnTo>
                  <a:lnTo>
                    <a:pt x="52705" y="537108"/>
                  </a:lnTo>
                  <a:close/>
                </a:path>
                <a:path w="824230" h="636904">
                  <a:moveTo>
                    <a:pt x="63601" y="259346"/>
                  </a:moveTo>
                  <a:lnTo>
                    <a:pt x="34556" y="246634"/>
                  </a:lnTo>
                  <a:lnTo>
                    <a:pt x="31216" y="254482"/>
                  </a:lnTo>
                  <a:lnTo>
                    <a:pt x="28028" y="262407"/>
                  </a:lnTo>
                  <a:lnTo>
                    <a:pt x="25019" y="270370"/>
                  </a:lnTo>
                  <a:lnTo>
                    <a:pt x="22186" y="278358"/>
                  </a:lnTo>
                  <a:lnTo>
                    <a:pt x="52171" y="288645"/>
                  </a:lnTo>
                  <a:lnTo>
                    <a:pt x="54775" y="281279"/>
                  </a:lnTo>
                  <a:lnTo>
                    <a:pt x="57569" y="273926"/>
                  </a:lnTo>
                  <a:lnTo>
                    <a:pt x="60502" y="266598"/>
                  </a:lnTo>
                  <a:lnTo>
                    <a:pt x="63601" y="259346"/>
                  </a:lnTo>
                  <a:close/>
                </a:path>
                <a:path w="824230" h="636904">
                  <a:moveTo>
                    <a:pt x="78155" y="594448"/>
                  </a:moveTo>
                  <a:lnTo>
                    <a:pt x="74460" y="587514"/>
                  </a:lnTo>
                  <a:lnTo>
                    <a:pt x="70904" y="580491"/>
                  </a:lnTo>
                  <a:lnTo>
                    <a:pt x="67487" y="573417"/>
                  </a:lnTo>
                  <a:lnTo>
                    <a:pt x="64236" y="566305"/>
                  </a:lnTo>
                  <a:lnTo>
                    <a:pt x="35267" y="579158"/>
                  </a:lnTo>
                  <a:lnTo>
                    <a:pt x="38785" y="586867"/>
                  </a:lnTo>
                  <a:lnTo>
                    <a:pt x="42481" y="594550"/>
                  </a:lnTo>
                  <a:lnTo>
                    <a:pt x="46342" y="602157"/>
                  </a:lnTo>
                  <a:lnTo>
                    <a:pt x="50355" y="609663"/>
                  </a:lnTo>
                  <a:lnTo>
                    <a:pt x="78155" y="594448"/>
                  </a:lnTo>
                  <a:close/>
                </a:path>
                <a:path w="824230" h="636904">
                  <a:moveTo>
                    <a:pt x="93535" y="204114"/>
                  </a:moveTo>
                  <a:lnTo>
                    <a:pt x="66992" y="186778"/>
                  </a:lnTo>
                  <a:lnTo>
                    <a:pt x="62395" y="193979"/>
                  </a:lnTo>
                  <a:lnTo>
                    <a:pt x="57950" y="201256"/>
                  </a:lnTo>
                  <a:lnTo>
                    <a:pt x="53657" y="208610"/>
                  </a:lnTo>
                  <a:lnTo>
                    <a:pt x="49555" y="216014"/>
                  </a:lnTo>
                  <a:lnTo>
                    <a:pt x="77419" y="231114"/>
                  </a:lnTo>
                  <a:lnTo>
                    <a:pt x="81216" y="224282"/>
                  </a:lnTo>
                  <a:lnTo>
                    <a:pt x="85178" y="217487"/>
                  </a:lnTo>
                  <a:lnTo>
                    <a:pt x="89281" y="210769"/>
                  </a:lnTo>
                  <a:lnTo>
                    <a:pt x="93535" y="204114"/>
                  </a:lnTo>
                  <a:close/>
                </a:path>
                <a:path w="824230" h="636904">
                  <a:moveTo>
                    <a:pt x="132118" y="154571"/>
                  </a:moveTo>
                  <a:lnTo>
                    <a:pt x="108788" y="133108"/>
                  </a:lnTo>
                  <a:lnTo>
                    <a:pt x="103085" y="139446"/>
                  </a:lnTo>
                  <a:lnTo>
                    <a:pt x="97497" y="145897"/>
                  </a:lnTo>
                  <a:lnTo>
                    <a:pt x="92062" y="152450"/>
                  </a:lnTo>
                  <a:lnTo>
                    <a:pt x="86791" y="159080"/>
                  </a:lnTo>
                  <a:lnTo>
                    <a:pt x="111798" y="178549"/>
                  </a:lnTo>
                  <a:lnTo>
                    <a:pt x="116674" y="172427"/>
                  </a:lnTo>
                  <a:lnTo>
                    <a:pt x="121691" y="166382"/>
                  </a:lnTo>
                  <a:lnTo>
                    <a:pt x="126847" y="160426"/>
                  </a:lnTo>
                  <a:lnTo>
                    <a:pt x="132118" y="154571"/>
                  </a:lnTo>
                  <a:close/>
                </a:path>
                <a:path w="824230" h="636904">
                  <a:moveTo>
                    <a:pt x="178308" y="112001"/>
                  </a:moveTo>
                  <a:lnTo>
                    <a:pt x="158826" y="87007"/>
                  </a:lnTo>
                  <a:lnTo>
                    <a:pt x="152171" y="92303"/>
                  </a:lnTo>
                  <a:lnTo>
                    <a:pt x="145618" y="97751"/>
                  </a:lnTo>
                  <a:lnTo>
                    <a:pt x="139166" y="103327"/>
                  </a:lnTo>
                  <a:lnTo>
                    <a:pt x="132867" y="109016"/>
                  </a:lnTo>
                  <a:lnTo>
                    <a:pt x="154343" y="132334"/>
                  </a:lnTo>
                  <a:lnTo>
                    <a:pt x="160172" y="127076"/>
                  </a:lnTo>
                  <a:lnTo>
                    <a:pt x="166116" y="121920"/>
                  </a:lnTo>
                  <a:lnTo>
                    <a:pt x="172173" y="116890"/>
                  </a:lnTo>
                  <a:lnTo>
                    <a:pt x="178308" y="112001"/>
                  </a:lnTo>
                  <a:close/>
                </a:path>
                <a:path w="824230" h="636904">
                  <a:moveTo>
                    <a:pt x="230809" y="77584"/>
                  </a:moveTo>
                  <a:lnTo>
                    <a:pt x="215684" y="49720"/>
                  </a:lnTo>
                  <a:lnTo>
                    <a:pt x="208267" y="53860"/>
                  </a:lnTo>
                  <a:lnTo>
                    <a:pt x="200914" y="58153"/>
                  </a:lnTo>
                  <a:lnTo>
                    <a:pt x="193649" y="62611"/>
                  </a:lnTo>
                  <a:lnTo>
                    <a:pt x="186486" y="67183"/>
                  </a:lnTo>
                  <a:lnTo>
                    <a:pt x="203847" y="93700"/>
                  </a:lnTo>
                  <a:lnTo>
                    <a:pt x="210464" y="89471"/>
                  </a:lnTo>
                  <a:lnTo>
                    <a:pt x="217170" y="85369"/>
                  </a:lnTo>
                  <a:lnTo>
                    <a:pt x="223964" y="81407"/>
                  </a:lnTo>
                  <a:lnTo>
                    <a:pt x="230809" y="77584"/>
                  </a:lnTo>
                  <a:close/>
                </a:path>
                <a:path w="824230" h="636904">
                  <a:moveTo>
                    <a:pt x="288239" y="52324"/>
                  </a:moveTo>
                  <a:lnTo>
                    <a:pt x="277926" y="22339"/>
                  </a:lnTo>
                  <a:lnTo>
                    <a:pt x="269913" y="25196"/>
                  </a:lnTo>
                  <a:lnTo>
                    <a:pt x="261937" y="28219"/>
                  </a:lnTo>
                  <a:lnTo>
                    <a:pt x="254038" y="31407"/>
                  </a:lnTo>
                  <a:lnTo>
                    <a:pt x="246227" y="34747"/>
                  </a:lnTo>
                  <a:lnTo>
                    <a:pt x="259016" y="63754"/>
                  </a:lnTo>
                  <a:lnTo>
                    <a:pt x="266204" y="60680"/>
                  </a:lnTo>
                  <a:lnTo>
                    <a:pt x="273494" y="57734"/>
                  </a:lnTo>
                  <a:lnTo>
                    <a:pt x="280847" y="54952"/>
                  </a:lnTo>
                  <a:lnTo>
                    <a:pt x="288239" y="52324"/>
                  </a:lnTo>
                  <a:close/>
                </a:path>
                <a:path w="824230" h="636904">
                  <a:moveTo>
                    <a:pt x="349110" y="36893"/>
                  </a:moveTo>
                  <a:lnTo>
                    <a:pt x="343877" y="5626"/>
                  </a:lnTo>
                  <a:lnTo>
                    <a:pt x="335495" y="7112"/>
                  </a:lnTo>
                  <a:lnTo>
                    <a:pt x="327139" y="8775"/>
                  </a:lnTo>
                  <a:lnTo>
                    <a:pt x="318808" y="10617"/>
                  </a:lnTo>
                  <a:lnTo>
                    <a:pt x="310565" y="12611"/>
                  </a:lnTo>
                  <a:lnTo>
                    <a:pt x="318350" y="43345"/>
                  </a:lnTo>
                  <a:lnTo>
                    <a:pt x="325958" y="41490"/>
                  </a:lnTo>
                  <a:lnTo>
                    <a:pt x="333641" y="39801"/>
                  </a:lnTo>
                  <a:lnTo>
                    <a:pt x="341363" y="38265"/>
                  </a:lnTo>
                  <a:lnTo>
                    <a:pt x="349110" y="36893"/>
                  </a:lnTo>
                  <a:close/>
                </a:path>
                <a:path w="824230" h="636904">
                  <a:moveTo>
                    <a:pt x="411695" y="31699"/>
                  </a:moveTo>
                  <a:lnTo>
                    <a:pt x="411645" y="0"/>
                  </a:lnTo>
                  <a:lnTo>
                    <a:pt x="403148" y="88"/>
                  </a:lnTo>
                  <a:lnTo>
                    <a:pt x="394639" y="368"/>
                  </a:lnTo>
                  <a:lnTo>
                    <a:pt x="386130" y="812"/>
                  </a:lnTo>
                  <a:lnTo>
                    <a:pt x="377659" y="1422"/>
                  </a:lnTo>
                  <a:lnTo>
                    <a:pt x="380250" y="33020"/>
                  </a:lnTo>
                  <a:lnTo>
                    <a:pt x="388086" y="32448"/>
                  </a:lnTo>
                  <a:lnTo>
                    <a:pt x="395960" y="32042"/>
                  </a:lnTo>
                  <a:lnTo>
                    <a:pt x="403847" y="31788"/>
                  </a:lnTo>
                  <a:lnTo>
                    <a:pt x="411695" y="31699"/>
                  </a:lnTo>
                  <a:close/>
                </a:path>
                <a:path w="824230" h="636904">
                  <a:moveTo>
                    <a:pt x="479425" y="5486"/>
                  </a:moveTo>
                  <a:lnTo>
                    <a:pt x="471043" y="4191"/>
                  </a:lnTo>
                  <a:lnTo>
                    <a:pt x="462597" y="3073"/>
                  </a:lnTo>
                  <a:lnTo>
                    <a:pt x="454113" y="2120"/>
                  </a:lnTo>
                  <a:lnTo>
                    <a:pt x="445630" y="1358"/>
                  </a:lnTo>
                  <a:lnTo>
                    <a:pt x="443090" y="32956"/>
                  </a:lnTo>
                  <a:lnTo>
                    <a:pt x="450913" y="33667"/>
                  </a:lnTo>
                  <a:lnTo>
                    <a:pt x="458736" y="34544"/>
                  </a:lnTo>
                  <a:lnTo>
                    <a:pt x="466534" y="35585"/>
                  </a:lnTo>
                  <a:lnTo>
                    <a:pt x="474268" y="36779"/>
                  </a:lnTo>
                  <a:lnTo>
                    <a:pt x="479425" y="5486"/>
                  </a:lnTo>
                  <a:close/>
                </a:path>
                <a:path w="824230" h="636904">
                  <a:moveTo>
                    <a:pt x="545426" y="22047"/>
                  </a:moveTo>
                  <a:lnTo>
                    <a:pt x="537337" y="19392"/>
                  </a:lnTo>
                  <a:lnTo>
                    <a:pt x="529183" y="16878"/>
                  </a:lnTo>
                  <a:lnTo>
                    <a:pt x="520979" y="14554"/>
                  </a:lnTo>
                  <a:lnTo>
                    <a:pt x="512762" y="12395"/>
                  </a:lnTo>
                  <a:lnTo>
                    <a:pt x="505053" y="43129"/>
                  </a:lnTo>
                  <a:lnTo>
                    <a:pt x="512622" y="45123"/>
                  </a:lnTo>
                  <a:lnTo>
                    <a:pt x="520192" y="47282"/>
                  </a:lnTo>
                  <a:lnTo>
                    <a:pt x="527710" y="49593"/>
                  </a:lnTo>
                  <a:lnTo>
                    <a:pt x="535165" y="52044"/>
                  </a:lnTo>
                  <a:lnTo>
                    <a:pt x="545426" y="22047"/>
                  </a:lnTo>
                  <a:close/>
                </a:path>
                <a:path w="824230" h="636904">
                  <a:moveTo>
                    <a:pt x="607783" y="49352"/>
                  </a:moveTo>
                  <a:lnTo>
                    <a:pt x="600252" y="45377"/>
                  </a:lnTo>
                  <a:lnTo>
                    <a:pt x="592620" y="41541"/>
                  </a:lnTo>
                  <a:lnTo>
                    <a:pt x="584911" y="37884"/>
                  </a:lnTo>
                  <a:lnTo>
                    <a:pt x="577164" y="34404"/>
                  </a:lnTo>
                  <a:lnTo>
                    <a:pt x="564464" y="63449"/>
                  </a:lnTo>
                  <a:lnTo>
                    <a:pt x="571614" y="66662"/>
                  </a:lnTo>
                  <a:lnTo>
                    <a:pt x="578713" y="70040"/>
                  </a:lnTo>
                  <a:lnTo>
                    <a:pt x="585749" y="73571"/>
                  </a:lnTo>
                  <a:lnTo>
                    <a:pt x="592709" y="77228"/>
                  </a:lnTo>
                  <a:lnTo>
                    <a:pt x="607783" y="49352"/>
                  </a:lnTo>
                  <a:close/>
                </a:path>
                <a:path w="824230" h="636904">
                  <a:moveTo>
                    <a:pt x="664756" y="86537"/>
                  </a:moveTo>
                  <a:lnTo>
                    <a:pt x="657987" y="81381"/>
                  </a:lnTo>
                  <a:lnTo>
                    <a:pt x="651090" y="76365"/>
                  </a:lnTo>
                  <a:lnTo>
                    <a:pt x="644105" y="71488"/>
                  </a:lnTo>
                  <a:lnTo>
                    <a:pt x="637032" y="66763"/>
                  </a:lnTo>
                  <a:lnTo>
                    <a:pt x="619709" y="93306"/>
                  </a:lnTo>
                  <a:lnTo>
                    <a:pt x="626237" y="97663"/>
                  </a:lnTo>
                  <a:lnTo>
                    <a:pt x="632688" y="102171"/>
                  </a:lnTo>
                  <a:lnTo>
                    <a:pt x="639051" y="106807"/>
                  </a:lnTo>
                  <a:lnTo>
                    <a:pt x="645299" y="111569"/>
                  </a:lnTo>
                  <a:lnTo>
                    <a:pt x="664756" y="86537"/>
                  </a:lnTo>
                  <a:close/>
                </a:path>
                <a:path w="824230" h="636904">
                  <a:moveTo>
                    <a:pt x="714870" y="132537"/>
                  </a:moveTo>
                  <a:lnTo>
                    <a:pt x="709015" y="126339"/>
                  </a:lnTo>
                  <a:lnTo>
                    <a:pt x="703033" y="120243"/>
                  </a:lnTo>
                  <a:lnTo>
                    <a:pt x="696950" y="114300"/>
                  </a:lnTo>
                  <a:lnTo>
                    <a:pt x="690765" y="108496"/>
                  </a:lnTo>
                  <a:lnTo>
                    <a:pt x="669328" y="131851"/>
                  </a:lnTo>
                  <a:lnTo>
                    <a:pt x="675030" y="137198"/>
                  </a:lnTo>
                  <a:lnTo>
                    <a:pt x="680656" y="142697"/>
                  </a:lnTo>
                  <a:lnTo>
                    <a:pt x="686181" y="148323"/>
                  </a:lnTo>
                  <a:lnTo>
                    <a:pt x="691591" y="154051"/>
                  </a:lnTo>
                  <a:lnTo>
                    <a:pt x="714870" y="132537"/>
                  </a:lnTo>
                  <a:close/>
                </a:path>
                <a:path w="824230" h="636904">
                  <a:moveTo>
                    <a:pt x="756767" y="186118"/>
                  </a:moveTo>
                  <a:lnTo>
                    <a:pt x="752030" y="179082"/>
                  </a:lnTo>
                  <a:lnTo>
                    <a:pt x="747141" y="172110"/>
                  </a:lnTo>
                  <a:lnTo>
                    <a:pt x="742086" y="165227"/>
                  </a:lnTo>
                  <a:lnTo>
                    <a:pt x="736917" y="158457"/>
                  </a:lnTo>
                  <a:lnTo>
                    <a:pt x="711949" y="177990"/>
                  </a:lnTo>
                  <a:lnTo>
                    <a:pt x="716724" y="184238"/>
                  </a:lnTo>
                  <a:lnTo>
                    <a:pt x="721385" y="190588"/>
                  </a:lnTo>
                  <a:lnTo>
                    <a:pt x="725893" y="197027"/>
                  </a:lnTo>
                  <a:lnTo>
                    <a:pt x="730262" y="203517"/>
                  </a:lnTo>
                  <a:lnTo>
                    <a:pt x="756767" y="186118"/>
                  </a:lnTo>
                  <a:close/>
                </a:path>
                <a:path w="824230" h="636904">
                  <a:moveTo>
                    <a:pt x="775068" y="607402"/>
                  </a:moveTo>
                  <a:lnTo>
                    <a:pt x="747153" y="592353"/>
                  </a:lnTo>
                  <a:lnTo>
                    <a:pt x="743356" y="599236"/>
                  </a:lnTo>
                  <a:lnTo>
                    <a:pt x="739406" y="606044"/>
                  </a:lnTo>
                  <a:lnTo>
                    <a:pt x="735330" y="612762"/>
                  </a:lnTo>
                  <a:lnTo>
                    <a:pt x="731113" y="619379"/>
                  </a:lnTo>
                  <a:lnTo>
                    <a:pt x="757669" y="636689"/>
                  </a:lnTo>
                  <a:lnTo>
                    <a:pt x="762241" y="629513"/>
                  </a:lnTo>
                  <a:lnTo>
                    <a:pt x="766673" y="622223"/>
                  </a:lnTo>
                  <a:lnTo>
                    <a:pt x="770953" y="614845"/>
                  </a:lnTo>
                  <a:lnTo>
                    <a:pt x="775068" y="607402"/>
                  </a:lnTo>
                  <a:close/>
                </a:path>
                <a:path w="824230" h="636904">
                  <a:moveTo>
                    <a:pt x="789266" y="245846"/>
                  </a:moveTo>
                  <a:lnTo>
                    <a:pt x="785761" y="238125"/>
                  </a:lnTo>
                  <a:lnTo>
                    <a:pt x="782078" y="230441"/>
                  </a:lnTo>
                  <a:lnTo>
                    <a:pt x="778243" y="222834"/>
                  </a:lnTo>
                  <a:lnTo>
                    <a:pt x="774255" y="215315"/>
                  </a:lnTo>
                  <a:lnTo>
                    <a:pt x="746404" y="230466"/>
                  </a:lnTo>
                  <a:lnTo>
                    <a:pt x="750087" y="237413"/>
                  </a:lnTo>
                  <a:lnTo>
                    <a:pt x="753643" y="244436"/>
                  </a:lnTo>
                  <a:lnTo>
                    <a:pt x="757034" y="251523"/>
                  </a:lnTo>
                  <a:lnTo>
                    <a:pt x="760272" y="258648"/>
                  </a:lnTo>
                  <a:lnTo>
                    <a:pt x="789266" y="245846"/>
                  </a:lnTo>
                  <a:close/>
                </a:path>
                <a:path w="824230" h="636904">
                  <a:moveTo>
                    <a:pt x="802284" y="545007"/>
                  </a:moveTo>
                  <a:lnTo>
                    <a:pt x="772274" y="534771"/>
                  </a:lnTo>
                  <a:lnTo>
                    <a:pt x="769670" y="542150"/>
                  </a:lnTo>
                  <a:lnTo>
                    <a:pt x="766902" y="549516"/>
                  </a:lnTo>
                  <a:lnTo>
                    <a:pt x="763981" y="556844"/>
                  </a:lnTo>
                  <a:lnTo>
                    <a:pt x="760907" y="564108"/>
                  </a:lnTo>
                  <a:lnTo>
                    <a:pt x="789978" y="576757"/>
                  </a:lnTo>
                  <a:lnTo>
                    <a:pt x="793305" y="568896"/>
                  </a:lnTo>
                  <a:lnTo>
                    <a:pt x="796467" y="560959"/>
                  </a:lnTo>
                  <a:lnTo>
                    <a:pt x="799465" y="552996"/>
                  </a:lnTo>
                  <a:lnTo>
                    <a:pt x="802284" y="545007"/>
                  </a:lnTo>
                  <a:close/>
                </a:path>
                <a:path w="824230" h="636904">
                  <a:moveTo>
                    <a:pt x="811466" y="310121"/>
                  </a:moveTo>
                  <a:lnTo>
                    <a:pt x="809269" y="301891"/>
                  </a:lnTo>
                  <a:lnTo>
                    <a:pt x="806907" y="293700"/>
                  </a:lnTo>
                  <a:lnTo>
                    <a:pt x="804379" y="285559"/>
                  </a:lnTo>
                  <a:lnTo>
                    <a:pt x="801700" y="277520"/>
                  </a:lnTo>
                  <a:lnTo>
                    <a:pt x="771740" y="287858"/>
                  </a:lnTo>
                  <a:lnTo>
                    <a:pt x="774217" y="295287"/>
                  </a:lnTo>
                  <a:lnTo>
                    <a:pt x="776554" y="302806"/>
                  </a:lnTo>
                  <a:lnTo>
                    <a:pt x="778725" y="310362"/>
                  </a:lnTo>
                  <a:lnTo>
                    <a:pt x="780757" y="317957"/>
                  </a:lnTo>
                  <a:lnTo>
                    <a:pt x="811466" y="310121"/>
                  </a:lnTo>
                  <a:close/>
                </a:path>
                <a:path w="824230" h="636904">
                  <a:moveTo>
                    <a:pt x="818781" y="478993"/>
                  </a:moveTo>
                  <a:lnTo>
                    <a:pt x="787501" y="473887"/>
                  </a:lnTo>
                  <a:lnTo>
                    <a:pt x="786155" y="481609"/>
                  </a:lnTo>
                  <a:lnTo>
                    <a:pt x="784644" y="489331"/>
                  </a:lnTo>
                  <a:lnTo>
                    <a:pt x="782980" y="497027"/>
                  </a:lnTo>
                  <a:lnTo>
                    <a:pt x="781151" y="504659"/>
                  </a:lnTo>
                  <a:lnTo>
                    <a:pt x="811898" y="512356"/>
                  </a:lnTo>
                  <a:lnTo>
                    <a:pt x="813879" y="504075"/>
                  </a:lnTo>
                  <a:lnTo>
                    <a:pt x="815695" y="495731"/>
                  </a:lnTo>
                  <a:lnTo>
                    <a:pt x="817333" y="487362"/>
                  </a:lnTo>
                  <a:lnTo>
                    <a:pt x="818781" y="478993"/>
                  </a:lnTo>
                  <a:close/>
                </a:path>
                <a:path w="824230" h="636904">
                  <a:moveTo>
                    <a:pt x="822731" y="377215"/>
                  </a:moveTo>
                  <a:lnTo>
                    <a:pt x="821931" y="368719"/>
                  </a:lnTo>
                  <a:lnTo>
                    <a:pt x="820953" y="360235"/>
                  </a:lnTo>
                  <a:lnTo>
                    <a:pt x="819797" y="351802"/>
                  </a:lnTo>
                  <a:lnTo>
                    <a:pt x="818489" y="343446"/>
                  </a:lnTo>
                  <a:lnTo>
                    <a:pt x="787222" y="348691"/>
                  </a:lnTo>
                  <a:lnTo>
                    <a:pt x="788441" y="356412"/>
                  </a:lnTo>
                  <a:lnTo>
                    <a:pt x="789495" y="364197"/>
                  </a:lnTo>
                  <a:lnTo>
                    <a:pt x="790397" y="372021"/>
                  </a:lnTo>
                  <a:lnTo>
                    <a:pt x="791133" y="379869"/>
                  </a:lnTo>
                  <a:lnTo>
                    <a:pt x="822731" y="377215"/>
                  </a:lnTo>
                  <a:close/>
                </a:path>
                <a:path w="824230" h="636904">
                  <a:moveTo>
                    <a:pt x="824191" y="411251"/>
                  </a:moveTo>
                  <a:lnTo>
                    <a:pt x="792492" y="412102"/>
                  </a:lnTo>
                  <a:lnTo>
                    <a:pt x="792416" y="419760"/>
                  </a:lnTo>
                  <a:lnTo>
                    <a:pt x="792175" y="427431"/>
                  </a:lnTo>
                  <a:lnTo>
                    <a:pt x="791794" y="435089"/>
                  </a:lnTo>
                  <a:lnTo>
                    <a:pt x="791273" y="442696"/>
                  </a:lnTo>
                  <a:lnTo>
                    <a:pt x="822883" y="445198"/>
                  </a:lnTo>
                  <a:lnTo>
                    <a:pt x="823442" y="436968"/>
                  </a:lnTo>
                  <a:lnTo>
                    <a:pt x="823861" y="428688"/>
                  </a:lnTo>
                  <a:lnTo>
                    <a:pt x="824103" y="420395"/>
                  </a:lnTo>
                  <a:lnTo>
                    <a:pt x="824191" y="411251"/>
                  </a:lnTo>
                  <a:close/>
                </a:path>
              </a:pathLst>
            </a:custGeom>
            <a:solidFill>
              <a:srgbClr val="406EC9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0" name="object 30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1063161" y="4356484"/>
              <a:ext cx="190195" cy="158505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396004" y="4293087"/>
              <a:ext cx="221894" cy="221894"/>
            </a:xfrm>
            <a:prstGeom prst="rect">
              <a:avLst/>
            </a:prstGeom>
          </p:spPr>
        </p:pic>
        <p:sp>
          <p:nvSpPr>
            <p:cNvPr id="32" name="object 32"/>
            <p:cNvSpPr/>
            <p:nvPr/>
          </p:nvSpPr>
          <p:spPr>
            <a:xfrm>
              <a:off x="1189951" y="4006735"/>
              <a:ext cx="254000" cy="207645"/>
            </a:xfrm>
            <a:custGeom>
              <a:avLst/>
              <a:gdLst/>
              <a:ahLst/>
              <a:cxnLst/>
              <a:rect l="l" t="t" r="r" b="b"/>
              <a:pathLst>
                <a:path w="254000" h="207645">
                  <a:moveTo>
                    <a:pt x="55473" y="64465"/>
                  </a:moveTo>
                  <a:lnTo>
                    <a:pt x="0" y="64465"/>
                  </a:lnTo>
                  <a:lnTo>
                    <a:pt x="0" y="207098"/>
                  </a:lnTo>
                  <a:lnTo>
                    <a:pt x="55473" y="207098"/>
                  </a:lnTo>
                  <a:lnTo>
                    <a:pt x="55473" y="64465"/>
                  </a:lnTo>
                  <a:close/>
                </a:path>
                <a:path w="254000" h="207645">
                  <a:moveTo>
                    <a:pt x="253593" y="88226"/>
                  </a:moveTo>
                  <a:lnTo>
                    <a:pt x="251790" y="79146"/>
                  </a:lnTo>
                  <a:lnTo>
                    <a:pt x="246888" y="71678"/>
                  </a:lnTo>
                  <a:lnTo>
                    <a:pt x="239560" y="66535"/>
                  </a:lnTo>
                  <a:lnTo>
                    <a:pt x="230543" y="64452"/>
                  </a:lnTo>
                  <a:lnTo>
                    <a:pt x="153695" y="64452"/>
                  </a:lnTo>
                  <a:lnTo>
                    <a:pt x="153695" y="24828"/>
                  </a:lnTo>
                  <a:lnTo>
                    <a:pt x="153949" y="16421"/>
                  </a:lnTo>
                  <a:lnTo>
                    <a:pt x="149618" y="8547"/>
                  </a:lnTo>
                  <a:lnTo>
                    <a:pt x="135140" y="0"/>
                  </a:lnTo>
                  <a:lnTo>
                    <a:pt x="126149" y="0"/>
                  </a:lnTo>
                  <a:lnTo>
                    <a:pt x="111671" y="8547"/>
                  </a:lnTo>
                  <a:lnTo>
                    <a:pt x="107327" y="16421"/>
                  </a:lnTo>
                  <a:lnTo>
                    <a:pt x="107581" y="24828"/>
                  </a:lnTo>
                  <a:lnTo>
                    <a:pt x="107581" y="64452"/>
                  </a:lnTo>
                  <a:lnTo>
                    <a:pt x="71323" y="64452"/>
                  </a:lnTo>
                  <a:lnTo>
                    <a:pt x="71323" y="207098"/>
                  </a:lnTo>
                  <a:lnTo>
                    <a:pt x="230543" y="207098"/>
                  </a:lnTo>
                  <a:lnTo>
                    <a:pt x="239560" y="205028"/>
                  </a:lnTo>
                  <a:lnTo>
                    <a:pt x="246888" y="199885"/>
                  </a:lnTo>
                  <a:lnTo>
                    <a:pt x="251790" y="192417"/>
                  </a:lnTo>
                  <a:lnTo>
                    <a:pt x="253593" y="183324"/>
                  </a:lnTo>
                  <a:lnTo>
                    <a:pt x="251790" y="174244"/>
                  </a:lnTo>
                  <a:lnTo>
                    <a:pt x="246888" y="166776"/>
                  </a:lnTo>
                  <a:lnTo>
                    <a:pt x="239560" y="161632"/>
                  </a:lnTo>
                  <a:lnTo>
                    <a:pt x="230543" y="159550"/>
                  </a:lnTo>
                  <a:lnTo>
                    <a:pt x="239560" y="157480"/>
                  </a:lnTo>
                  <a:lnTo>
                    <a:pt x="246888" y="152336"/>
                  </a:lnTo>
                  <a:lnTo>
                    <a:pt x="251790" y="144868"/>
                  </a:lnTo>
                  <a:lnTo>
                    <a:pt x="253593" y="135775"/>
                  </a:lnTo>
                  <a:lnTo>
                    <a:pt x="251790" y="126695"/>
                  </a:lnTo>
                  <a:lnTo>
                    <a:pt x="246888" y="119227"/>
                  </a:lnTo>
                  <a:lnTo>
                    <a:pt x="239560" y="114084"/>
                  </a:lnTo>
                  <a:lnTo>
                    <a:pt x="230543" y="112001"/>
                  </a:lnTo>
                  <a:lnTo>
                    <a:pt x="239560" y="109931"/>
                  </a:lnTo>
                  <a:lnTo>
                    <a:pt x="246888" y="104787"/>
                  </a:lnTo>
                  <a:lnTo>
                    <a:pt x="251790" y="97320"/>
                  </a:lnTo>
                  <a:lnTo>
                    <a:pt x="253593" y="88226"/>
                  </a:lnTo>
                  <a:close/>
                </a:path>
              </a:pathLst>
            </a:custGeom>
            <a:solidFill>
              <a:srgbClr val="406EC9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3" name="object 33"/>
          <p:cNvSpPr/>
          <p:nvPr/>
        </p:nvSpPr>
        <p:spPr>
          <a:xfrm>
            <a:off x="1047305" y="4594237"/>
            <a:ext cx="586740" cy="254000"/>
          </a:xfrm>
          <a:custGeom>
            <a:avLst/>
            <a:gdLst/>
            <a:ahLst/>
            <a:cxnLst/>
            <a:rect l="l" t="t" r="r" b="b"/>
            <a:pathLst>
              <a:path w="586739" h="254000">
                <a:moveTo>
                  <a:pt x="63398" y="0"/>
                </a:moveTo>
                <a:lnTo>
                  <a:pt x="0" y="0"/>
                </a:lnTo>
                <a:lnTo>
                  <a:pt x="0" y="190195"/>
                </a:lnTo>
                <a:lnTo>
                  <a:pt x="63398" y="190195"/>
                </a:lnTo>
                <a:lnTo>
                  <a:pt x="63398" y="0"/>
                </a:lnTo>
                <a:close/>
              </a:path>
              <a:path w="586739" h="254000">
                <a:moveTo>
                  <a:pt x="586397" y="43522"/>
                </a:moveTo>
                <a:lnTo>
                  <a:pt x="561924" y="16421"/>
                </a:lnTo>
                <a:lnTo>
                  <a:pt x="248297" y="46710"/>
                </a:lnTo>
                <a:lnTo>
                  <a:pt x="311708" y="90335"/>
                </a:lnTo>
                <a:lnTo>
                  <a:pt x="319189" y="96697"/>
                </a:lnTo>
                <a:lnTo>
                  <a:pt x="325183" y="104330"/>
                </a:lnTo>
                <a:lnTo>
                  <a:pt x="329539" y="113017"/>
                </a:lnTo>
                <a:lnTo>
                  <a:pt x="332105" y="122478"/>
                </a:lnTo>
                <a:lnTo>
                  <a:pt x="332841" y="132435"/>
                </a:lnTo>
                <a:lnTo>
                  <a:pt x="331584" y="142252"/>
                </a:lnTo>
                <a:lnTo>
                  <a:pt x="306641" y="174675"/>
                </a:lnTo>
                <a:lnTo>
                  <a:pt x="285165" y="179908"/>
                </a:lnTo>
                <a:lnTo>
                  <a:pt x="278117" y="179362"/>
                </a:lnTo>
                <a:lnTo>
                  <a:pt x="271284" y="177774"/>
                </a:lnTo>
                <a:lnTo>
                  <a:pt x="264756" y="175183"/>
                </a:lnTo>
                <a:lnTo>
                  <a:pt x="258673" y="171615"/>
                </a:lnTo>
                <a:lnTo>
                  <a:pt x="194475" y="127431"/>
                </a:lnTo>
                <a:lnTo>
                  <a:pt x="203454" y="114376"/>
                </a:lnTo>
                <a:lnTo>
                  <a:pt x="267652" y="158546"/>
                </a:lnTo>
                <a:lnTo>
                  <a:pt x="278866" y="163347"/>
                </a:lnTo>
                <a:lnTo>
                  <a:pt x="313982" y="145034"/>
                </a:lnTo>
                <a:lnTo>
                  <a:pt x="316992" y="131953"/>
                </a:lnTo>
                <a:lnTo>
                  <a:pt x="316484" y="125158"/>
                </a:lnTo>
                <a:lnTo>
                  <a:pt x="174345" y="15849"/>
                </a:lnTo>
                <a:lnTo>
                  <a:pt x="79248" y="15849"/>
                </a:lnTo>
                <a:lnTo>
                  <a:pt x="79603" y="174345"/>
                </a:lnTo>
                <a:lnTo>
                  <a:pt x="127330" y="174345"/>
                </a:lnTo>
                <a:lnTo>
                  <a:pt x="242366" y="246545"/>
                </a:lnTo>
                <a:lnTo>
                  <a:pt x="256019" y="252044"/>
                </a:lnTo>
                <a:lnTo>
                  <a:pt x="270383" y="253568"/>
                </a:lnTo>
                <a:lnTo>
                  <a:pt x="284619" y="251167"/>
                </a:lnTo>
                <a:lnTo>
                  <a:pt x="297903" y="244830"/>
                </a:lnTo>
                <a:lnTo>
                  <a:pt x="574255" y="63500"/>
                </a:lnTo>
                <a:lnTo>
                  <a:pt x="580478" y="58166"/>
                </a:lnTo>
                <a:lnTo>
                  <a:pt x="584593" y="51320"/>
                </a:lnTo>
                <a:lnTo>
                  <a:pt x="586397" y="43522"/>
                </a:lnTo>
                <a:close/>
              </a:path>
            </a:pathLst>
          </a:custGeom>
          <a:solidFill>
            <a:srgbClr val="406EC9"/>
          </a:solidFill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09670" y="2972761"/>
            <a:ext cx="7768615" cy="5179507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464380" y="911161"/>
            <a:ext cx="17359630" cy="0"/>
          </a:xfrm>
          <a:custGeom>
            <a:avLst/>
            <a:gdLst/>
            <a:ahLst/>
            <a:cxnLst/>
            <a:rect l="l" t="t" r="r" b="b"/>
            <a:pathLst>
              <a:path w="17359630" h="0">
                <a:moveTo>
                  <a:pt x="0" y="0"/>
                </a:moveTo>
                <a:lnTo>
                  <a:pt x="17359236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8973092" y="1608654"/>
            <a:ext cx="342265" cy="7769225"/>
            <a:chOff x="8973092" y="1608654"/>
            <a:chExt cx="342265" cy="7769225"/>
          </a:xfrm>
        </p:grpSpPr>
        <p:sp>
          <p:nvSpPr>
            <p:cNvPr id="5" name="object 5"/>
            <p:cNvSpPr/>
            <p:nvPr/>
          </p:nvSpPr>
          <p:spPr>
            <a:xfrm>
              <a:off x="9144000" y="1608654"/>
              <a:ext cx="0" cy="7769225"/>
            </a:xfrm>
            <a:custGeom>
              <a:avLst/>
              <a:gdLst/>
              <a:ahLst/>
              <a:cxnLst/>
              <a:rect l="l" t="t" r="r" b="b"/>
              <a:pathLst>
                <a:path w="0" h="7769225">
                  <a:moveTo>
                    <a:pt x="0" y="776862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5226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973092" y="2039211"/>
              <a:ext cx="342265" cy="342265"/>
            </a:xfrm>
            <a:custGeom>
              <a:avLst/>
              <a:gdLst/>
              <a:ahLst/>
              <a:cxnLst/>
              <a:rect l="l" t="t" r="r" b="b"/>
              <a:pathLst>
                <a:path w="342265" h="342264">
                  <a:moveTo>
                    <a:pt x="170916" y="0"/>
                  </a:moveTo>
                  <a:lnTo>
                    <a:pt x="125478" y="6105"/>
                  </a:lnTo>
                  <a:lnTo>
                    <a:pt x="84649" y="23336"/>
                  </a:lnTo>
                  <a:lnTo>
                    <a:pt x="50058" y="50063"/>
                  </a:lnTo>
                  <a:lnTo>
                    <a:pt x="23334" y="84655"/>
                  </a:lnTo>
                  <a:lnTo>
                    <a:pt x="6104" y="125483"/>
                  </a:lnTo>
                  <a:lnTo>
                    <a:pt x="0" y="170916"/>
                  </a:lnTo>
                  <a:lnTo>
                    <a:pt x="6104" y="216349"/>
                  </a:lnTo>
                  <a:lnTo>
                    <a:pt x="23334" y="257174"/>
                  </a:lnTo>
                  <a:lnTo>
                    <a:pt x="50058" y="291763"/>
                  </a:lnTo>
                  <a:lnTo>
                    <a:pt x="84649" y="318486"/>
                  </a:lnTo>
                  <a:lnTo>
                    <a:pt x="125478" y="335715"/>
                  </a:lnTo>
                  <a:lnTo>
                    <a:pt x="170916" y="341820"/>
                  </a:lnTo>
                  <a:lnTo>
                    <a:pt x="216349" y="335715"/>
                  </a:lnTo>
                  <a:lnTo>
                    <a:pt x="257174" y="318486"/>
                  </a:lnTo>
                  <a:lnTo>
                    <a:pt x="291763" y="291763"/>
                  </a:lnTo>
                  <a:lnTo>
                    <a:pt x="318486" y="257174"/>
                  </a:lnTo>
                  <a:lnTo>
                    <a:pt x="335715" y="216349"/>
                  </a:lnTo>
                  <a:lnTo>
                    <a:pt x="341820" y="170916"/>
                  </a:lnTo>
                  <a:lnTo>
                    <a:pt x="335715" y="125483"/>
                  </a:lnTo>
                  <a:lnTo>
                    <a:pt x="318486" y="84655"/>
                  </a:lnTo>
                  <a:lnTo>
                    <a:pt x="291763" y="50063"/>
                  </a:lnTo>
                  <a:lnTo>
                    <a:pt x="257174" y="23336"/>
                  </a:lnTo>
                  <a:lnTo>
                    <a:pt x="216349" y="6105"/>
                  </a:lnTo>
                  <a:lnTo>
                    <a:pt x="170916" y="0"/>
                  </a:lnTo>
                  <a:close/>
                </a:path>
              </a:pathLst>
            </a:custGeom>
            <a:solidFill>
              <a:srgbClr val="D9534E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7144510" y="383112"/>
            <a:ext cx="24765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052269"/>
                </a:solidFill>
                <a:latin typeface="Acumin Pro"/>
                <a:cs typeface="Acumin Pro"/>
              </a:rPr>
              <a:t>14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7737" y="383112"/>
            <a:ext cx="304546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Outcomes</a:t>
            </a:r>
            <a:r>
              <a:rPr dirty="0" sz="18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spc="-10" b="1">
                <a:solidFill>
                  <a:srgbClr val="052269"/>
                </a:solidFill>
                <a:latin typeface="Acumin Pro"/>
                <a:cs typeface="Acumin Pro"/>
              </a:rPr>
              <a:t>Assessments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907802" y="1428709"/>
            <a:ext cx="4614545" cy="2124710"/>
          </a:xfrm>
          <a:prstGeom prst="rect"/>
        </p:spPr>
        <p:txBody>
          <a:bodyPr wrap="square" lIns="0" tIns="203835" rIns="0" bIns="0" rtlCol="0" vert="horz">
            <a:spAutoFit/>
          </a:bodyPr>
          <a:lstStyle/>
          <a:p>
            <a:pPr marL="12700" marR="5080">
              <a:lnSpc>
                <a:spcPts val="7509"/>
              </a:lnSpc>
              <a:spcBef>
                <a:spcPts val="1605"/>
              </a:spcBef>
            </a:pPr>
            <a:r>
              <a:rPr dirty="0" spc="70">
                <a:latin typeface="Kepler Std Scn Disp"/>
                <a:cs typeface="Kepler Std Scn Disp"/>
              </a:rPr>
              <a:t>Assessment</a:t>
            </a:r>
            <a:r>
              <a:rPr dirty="0" spc="155">
                <a:latin typeface="Kepler Std Scn Disp"/>
                <a:cs typeface="Kepler Std Scn Disp"/>
              </a:rPr>
              <a:t> </a:t>
            </a:r>
            <a:r>
              <a:rPr dirty="0" spc="-50">
                <a:latin typeface="Kepler Std Scn Disp"/>
                <a:cs typeface="Kepler Std Scn Disp"/>
              </a:rPr>
              <a:t>1 </a:t>
            </a:r>
            <a:r>
              <a:rPr dirty="0" spc="35">
                <a:latin typeface="Kepler Std Scn Disp"/>
                <a:cs typeface="Kepler Std Scn Disp"/>
              </a:rPr>
              <a:t>Portfolio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7802" y="4049482"/>
            <a:ext cx="7645400" cy="5288280"/>
          </a:xfrm>
          <a:prstGeom prst="rect">
            <a:avLst/>
          </a:prstGeom>
        </p:spPr>
        <p:txBody>
          <a:bodyPr wrap="square" lIns="0" tIns="1143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dirty="0" sz="2600">
                <a:solidFill>
                  <a:srgbClr val="052269"/>
                </a:solidFill>
                <a:latin typeface="Acumin Pro"/>
                <a:cs typeface="Acumin Pro"/>
              </a:rPr>
              <a:t>Assessment</a:t>
            </a:r>
            <a:r>
              <a:rPr dirty="0" sz="2600" spc="-7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00">
                <a:solidFill>
                  <a:srgbClr val="052269"/>
                </a:solidFill>
                <a:latin typeface="Acumin Pro"/>
                <a:cs typeface="Acumin Pro"/>
              </a:rPr>
              <a:t>format</a:t>
            </a:r>
            <a:r>
              <a:rPr dirty="0" sz="2600" spc="-7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600" spc="-7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00" spc="-10">
                <a:solidFill>
                  <a:srgbClr val="052269"/>
                </a:solidFill>
                <a:latin typeface="Acumin Pro"/>
                <a:cs typeface="Acumin Pro"/>
              </a:rPr>
              <a:t>weighting</a:t>
            </a:r>
            <a:endParaRPr sz="2600">
              <a:latin typeface="Acumin Pro"/>
              <a:cs typeface="Acumin Pro"/>
            </a:endParaRPr>
          </a:p>
          <a:p>
            <a:pPr marL="187325" indent="-174625">
              <a:lnSpc>
                <a:spcPct val="100000"/>
              </a:lnSpc>
              <a:spcBef>
                <a:spcPts val="1450"/>
              </a:spcBef>
              <a:buFont typeface="Times New Roman"/>
              <a:buChar char="•"/>
              <a:tabLst>
                <a:tab pos="187325" algn="l"/>
              </a:tabLst>
            </a:pP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Assignment</a:t>
            </a:r>
            <a:r>
              <a:rPr dirty="0" sz="1600" spc="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1</a:t>
            </a:r>
            <a:r>
              <a:rPr dirty="0" sz="1600" spc="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is</a:t>
            </a:r>
            <a:r>
              <a:rPr dirty="0" sz="1600" spc="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a</a:t>
            </a:r>
            <a:r>
              <a:rPr dirty="0" sz="1600" spc="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 b="1">
                <a:solidFill>
                  <a:srgbClr val="052269"/>
                </a:solidFill>
                <a:latin typeface="Acumin Pro"/>
                <a:cs typeface="Acumin Pro"/>
              </a:rPr>
              <a:t>two-part</a:t>
            </a:r>
            <a:r>
              <a:rPr dirty="0" sz="1600" spc="4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 b="1">
                <a:solidFill>
                  <a:srgbClr val="052269"/>
                </a:solidFill>
                <a:latin typeface="Acumin Pro"/>
                <a:cs typeface="Acumin Pro"/>
              </a:rPr>
              <a:t>portfolio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,</a:t>
            </a:r>
            <a:r>
              <a:rPr dirty="0" sz="160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worth</a:t>
            </a:r>
            <a:r>
              <a:rPr dirty="0" sz="1600" spc="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50%</a:t>
            </a:r>
            <a:r>
              <a:rPr dirty="0" sz="1600" spc="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 spc="-10">
                <a:solidFill>
                  <a:srgbClr val="052269"/>
                </a:solidFill>
                <a:latin typeface="Acumin Pro"/>
                <a:cs typeface="Acumin Pro"/>
              </a:rPr>
              <a:t>overall.</a:t>
            </a:r>
            <a:endParaRPr sz="1600">
              <a:latin typeface="Acumin Pro"/>
              <a:cs typeface="Acumin Pro"/>
            </a:endParaRPr>
          </a:p>
          <a:p>
            <a:pPr>
              <a:lnSpc>
                <a:spcPct val="100000"/>
              </a:lnSpc>
              <a:spcBef>
                <a:spcPts val="700"/>
              </a:spcBef>
              <a:buClr>
                <a:srgbClr val="052269"/>
              </a:buClr>
              <a:buFont typeface="Times New Roman"/>
              <a:buChar char="•"/>
            </a:pPr>
            <a:endParaRPr sz="1600">
              <a:latin typeface="Acumin Pro"/>
              <a:cs typeface="Acumin Pro"/>
            </a:endParaRPr>
          </a:p>
          <a:p>
            <a:pPr marL="12700">
              <a:lnSpc>
                <a:spcPct val="100000"/>
              </a:lnSpc>
            </a:pPr>
            <a:r>
              <a:rPr dirty="0" sz="2600">
                <a:solidFill>
                  <a:srgbClr val="052269"/>
                </a:solidFill>
                <a:latin typeface="Acumin Pro"/>
                <a:cs typeface="Acumin Pro"/>
              </a:rPr>
              <a:t>Element</a:t>
            </a:r>
            <a:r>
              <a:rPr dirty="0" sz="2600" spc="-6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00">
                <a:solidFill>
                  <a:srgbClr val="052269"/>
                </a:solidFill>
                <a:latin typeface="Acumin Pro"/>
                <a:cs typeface="Acumin Pro"/>
              </a:rPr>
              <a:t>1:</a:t>
            </a:r>
            <a:r>
              <a:rPr dirty="0" sz="2600" spc="-6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00">
                <a:solidFill>
                  <a:srgbClr val="052269"/>
                </a:solidFill>
                <a:latin typeface="Acumin Pro"/>
                <a:cs typeface="Acumin Pro"/>
              </a:rPr>
              <a:t>My</a:t>
            </a:r>
            <a:r>
              <a:rPr dirty="0" sz="26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00" spc="-20">
                <a:solidFill>
                  <a:srgbClr val="052269"/>
                </a:solidFill>
                <a:latin typeface="Acumin Pro"/>
                <a:cs typeface="Acumin Pro"/>
              </a:rPr>
              <a:t>Entrepreneurial</a:t>
            </a:r>
            <a:r>
              <a:rPr dirty="0" sz="2600" spc="-6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00" spc="-25">
                <a:solidFill>
                  <a:srgbClr val="052269"/>
                </a:solidFill>
                <a:latin typeface="Acumin Pro"/>
                <a:cs typeface="Acumin Pro"/>
              </a:rPr>
              <a:t>DNA</a:t>
            </a:r>
            <a:endParaRPr sz="2600">
              <a:latin typeface="Acumin Pro"/>
              <a:cs typeface="Acumin Pro"/>
            </a:endParaRPr>
          </a:p>
          <a:p>
            <a:pPr marL="187325" marR="555625" indent="-175260">
              <a:lnSpc>
                <a:spcPct val="101299"/>
              </a:lnSpc>
              <a:spcBef>
                <a:spcPts val="1420"/>
              </a:spcBef>
              <a:buFont typeface="Times New Roman"/>
              <a:buChar char="•"/>
              <a:tabLst>
                <a:tab pos="187325" algn="l"/>
              </a:tabLst>
            </a:pP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Create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an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Adobe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Express</a:t>
            </a:r>
            <a:r>
              <a:rPr dirty="0" sz="1600" spc="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page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exploring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your</a:t>
            </a:r>
            <a:r>
              <a:rPr dirty="0" sz="1600" spc="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values,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strengths,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 spc="-10">
                <a:solidFill>
                  <a:srgbClr val="052269"/>
                </a:solidFill>
                <a:latin typeface="Acumin Pro"/>
                <a:cs typeface="Acumin Pro"/>
              </a:rPr>
              <a:t>motivations,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influences,</a:t>
            </a:r>
            <a:r>
              <a:rPr dirty="0" sz="1600" spc="8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600" spc="8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 spc="-10">
                <a:solidFill>
                  <a:srgbClr val="052269"/>
                </a:solidFill>
                <a:latin typeface="Acumin Pro"/>
                <a:cs typeface="Acumin Pro"/>
              </a:rPr>
              <a:t>ambitions.</a:t>
            </a:r>
            <a:endParaRPr sz="1600">
              <a:latin typeface="Acumin Pro"/>
              <a:cs typeface="Acumin Pro"/>
            </a:endParaRPr>
          </a:p>
          <a:p>
            <a:pPr marL="187325" indent="-174625">
              <a:lnSpc>
                <a:spcPct val="100000"/>
              </a:lnSpc>
              <a:spcBef>
                <a:spcPts val="430"/>
              </a:spcBef>
              <a:buFont typeface="Times New Roman"/>
              <a:buChar char="•"/>
              <a:tabLst>
                <a:tab pos="187325" algn="l"/>
              </a:tabLst>
            </a:pP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Use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reflection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connect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your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identity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entrepreneurial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thinking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600" spc="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future</a:t>
            </a:r>
            <a:r>
              <a:rPr dirty="0" sz="1600" spc="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 spc="-10">
                <a:solidFill>
                  <a:srgbClr val="052269"/>
                </a:solidFill>
                <a:latin typeface="Acumin Pro"/>
                <a:cs typeface="Acumin Pro"/>
              </a:rPr>
              <a:t>goals.</a:t>
            </a:r>
            <a:endParaRPr sz="1600">
              <a:latin typeface="Acumin Pro"/>
              <a:cs typeface="Acumin Pro"/>
            </a:endParaRPr>
          </a:p>
          <a:p>
            <a:pPr>
              <a:lnSpc>
                <a:spcPct val="100000"/>
              </a:lnSpc>
              <a:spcBef>
                <a:spcPts val="700"/>
              </a:spcBef>
              <a:buClr>
                <a:srgbClr val="052269"/>
              </a:buClr>
              <a:buFont typeface="Times New Roman"/>
              <a:buChar char="•"/>
            </a:pPr>
            <a:endParaRPr sz="1600">
              <a:latin typeface="Acumin Pro"/>
              <a:cs typeface="Acumin Pro"/>
            </a:endParaRPr>
          </a:p>
          <a:p>
            <a:pPr marL="12700">
              <a:lnSpc>
                <a:spcPct val="100000"/>
              </a:lnSpc>
            </a:pPr>
            <a:r>
              <a:rPr dirty="0" sz="2600">
                <a:solidFill>
                  <a:srgbClr val="052269"/>
                </a:solidFill>
                <a:latin typeface="Acumin Pro"/>
                <a:cs typeface="Acumin Pro"/>
              </a:rPr>
              <a:t>Element</a:t>
            </a:r>
            <a:r>
              <a:rPr dirty="0" sz="26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00">
                <a:solidFill>
                  <a:srgbClr val="052269"/>
                </a:solidFill>
                <a:latin typeface="Acumin Pro"/>
                <a:cs typeface="Acumin Pro"/>
              </a:rPr>
              <a:t>2:</a:t>
            </a:r>
            <a:r>
              <a:rPr dirty="0" sz="26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00">
                <a:solidFill>
                  <a:srgbClr val="052269"/>
                </a:solidFill>
                <a:latin typeface="Acumin Pro"/>
                <a:cs typeface="Acumin Pro"/>
              </a:rPr>
              <a:t>Digital</a:t>
            </a:r>
            <a:r>
              <a:rPr dirty="0" sz="26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00">
                <a:solidFill>
                  <a:srgbClr val="052269"/>
                </a:solidFill>
                <a:latin typeface="Acumin Pro"/>
                <a:cs typeface="Acumin Pro"/>
              </a:rPr>
              <a:t>Evidence</a:t>
            </a:r>
            <a:r>
              <a:rPr dirty="0" sz="26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00" spc="-10">
                <a:solidFill>
                  <a:srgbClr val="052269"/>
                </a:solidFill>
                <a:latin typeface="Acumin Pro"/>
                <a:cs typeface="Acumin Pro"/>
              </a:rPr>
              <a:t>Trail</a:t>
            </a:r>
            <a:endParaRPr sz="2600">
              <a:latin typeface="Acumin Pro"/>
              <a:cs typeface="Acumin Pro"/>
            </a:endParaRPr>
          </a:p>
          <a:p>
            <a:pPr marL="187325" marR="664210" indent="-175260">
              <a:lnSpc>
                <a:spcPct val="101299"/>
              </a:lnSpc>
              <a:spcBef>
                <a:spcPts val="1425"/>
              </a:spcBef>
              <a:buFont typeface="Times New Roman"/>
              <a:buChar char="•"/>
              <a:tabLst>
                <a:tab pos="187325" algn="l"/>
              </a:tabLst>
            </a:pP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Choose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three</a:t>
            </a:r>
            <a:r>
              <a:rPr dirty="0" sz="1600" spc="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completed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Moodle</a:t>
            </a:r>
            <a:r>
              <a:rPr dirty="0" sz="1600" spc="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activities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(Weeks</a:t>
            </a:r>
            <a:r>
              <a:rPr dirty="0" sz="1600" spc="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1–5)</a:t>
            </a:r>
            <a:r>
              <a:rPr dirty="0" sz="1600" spc="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that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best</a:t>
            </a:r>
            <a:r>
              <a:rPr dirty="0" sz="1600" spc="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show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 spc="-20">
                <a:solidFill>
                  <a:srgbClr val="052269"/>
                </a:solidFill>
                <a:latin typeface="Acumin Pro"/>
                <a:cs typeface="Acumin Pro"/>
              </a:rPr>
              <a:t>your </a:t>
            </a:r>
            <a:r>
              <a:rPr dirty="0" sz="1600" spc="-10">
                <a:solidFill>
                  <a:srgbClr val="052269"/>
                </a:solidFill>
                <a:latin typeface="Acumin Pro"/>
                <a:cs typeface="Acumin Pro"/>
              </a:rPr>
              <a:t>learning.</a:t>
            </a:r>
            <a:endParaRPr sz="1600">
              <a:latin typeface="Acumin Pro"/>
              <a:cs typeface="Acumin Pro"/>
            </a:endParaRPr>
          </a:p>
          <a:p>
            <a:pPr marL="187325" indent="-174625">
              <a:lnSpc>
                <a:spcPct val="100000"/>
              </a:lnSpc>
              <a:spcBef>
                <a:spcPts val="430"/>
              </a:spcBef>
              <a:buFont typeface="Times New Roman"/>
              <a:buChar char="•"/>
              <a:tabLst>
                <a:tab pos="187325" algn="l"/>
              </a:tabLst>
            </a:pP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For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each,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explain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what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did,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what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learned,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how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it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shapes</a:t>
            </a:r>
            <a:r>
              <a:rPr dirty="0" sz="160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 spc="-10">
                <a:solidFill>
                  <a:srgbClr val="052269"/>
                </a:solidFill>
                <a:latin typeface="Acumin Pro"/>
                <a:cs typeface="Acumin Pro"/>
              </a:rPr>
              <a:t>decisions.</a:t>
            </a:r>
            <a:endParaRPr sz="1600">
              <a:latin typeface="Acumin Pro"/>
              <a:cs typeface="Acumin Pro"/>
            </a:endParaRPr>
          </a:p>
          <a:p>
            <a:pPr>
              <a:lnSpc>
                <a:spcPct val="100000"/>
              </a:lnSpc>
              <a:spcBef>
                <a:spcPts val="700"/>
              </a:spcBef>
              <a:buClr>
                <a:srgbClr val="052269"/>
              </a:buClr>
              <a:buFont typeface="Times New Roman"/>
              <a:buChar char="•"/>
            </a:pPr>
            <a:endParaRPr sz="1600">
              <a:latin typeface="Acumin Pro"/>
              <a:cs typeface="Acumin Pro"/>
            </a:endParaRPr>
          </a:p>
          <a:p>
            <a:pPr marL="12700">
              <a:lnSpc>
                <a:spcPct val="100000"/>
              </a:lnSpc>
            </a:pPr>
            <a:r>
              <a:rPr dirty="0" sz="2600">
                <a:solidFill>
                  <a:srgbClr val="052269"/>
                </a:solidFill>
                <a:latin typeface="Acumin Pro"/>
                <a:cs typeface="Acumin Pro"/>
              </a:rPr>
              <a:t>Key</a:t>
            </a:r>
            <a:r>
              <a:rPr dirty="0" sz="2600" spc="-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00" spc="-20">
                <a:solidFill>
                  <a:srgbClr val="052269"/>
                </a:solidFill>
                <a:latin typeface="Acumin Pro"/>
                <a:cs typeface="Acumin Pro"/>
              </a:rPr>
              <a:t>date</a:t>
            </a:r>
            <a:endParaRPr sz="2600">
              <a:latin typeface="Acumin Pro"/>
              <a:cs typeface="Acumin Pro"/>
            </a:endParaRPr>
          </a:p>
          <a:p>
            <a:pPr marL="187325" indent="-174625">
              <a:lnSpc>
                <a:spcPct val="100000"/>
              </a:lnSpc>
              <a:spcBef>
                <a:spcPts val="1445"/>
              </a:spcBef>
              <a:buFont typeface="Times New Roman"/>
              <a:buChar char="•"/>
              <a:tabLst>
                <a:tab pos="187325" algn="l"/>
              </a:tabLst>
            </a:pP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Submit</a:t>
            </a:r>
            <a:r>
              <a:rPr dirty="0" sz="1600" spc="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by</a:t>
            </a:r>
            <a:r>
              <a:rPr dirty="0" sz="1600" spc="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 b="1">
                <a:solidFill>
                  <a:srgbClr val="052269"/>
                </a:solidFill>
                <a:latin typeface="Acumin Pro"/>
                <a:cs typeface="Acumin Pro"/>
              </a:rPr>
              <a:t>11</a:t>
            </a:r>
            <a:r>
              <a:rPr dirty="0" sz="1600" spc="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 b="1">
                <a:solidFill>
                  <a:srgbClr val="052269"/>
                </a:solidFill>
                <a:latin typeface="Acumin Pro"/>
                <a:cs typeface="Acumin Pro"/>
              </a:rPr>
              <a:t>November</a:t>
            </a:r>
            <a:r>
              <a:rPr dirty="0" sz="1600" spc="1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 b="1">
                <a:solidFill>
                  <a:srgbClr val="052269"/>
                </a:solidFill>
                <a:latin typeface="Acumin Pro"/>
                <a:cs typeface="Acumin Pro"/>
              </a:rPr>
              <a:t>2026</a:t>
            </a:r>
            <a:r>
              <a:rPr dirty="0" sz="1600" spc="2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via</a:t>
            </a:r>
            <a:r>
              <a:rPr dirty="0" sz="1600" spc="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 spc="-10">
                <a:solidFill>
                  <a:srgbClr val="052269"/>
                </a:solidFill>
                <a:latin typeface="Acumin Pro"/>
                <a:cs typeface="Acumin Pro"/>
              </a:rPr>
              <a:t>Turnitin,</a:t>
            </a:r>
            <a:r>
              <a:rPr dirty="0" sz="1600" spc="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(Draft</a:t>
            </a:r>
            <a:r>
              <a:rPr dirty="0" sz="1600" spc="1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>
                <a:solidFill>
                  <a:srgbClr val="052269"/>
                </a:solidFill>
                <a:latin typeface="Acumin Pro"/>
                <a:cs typeface="Acumin Pro"/>
              </a:rPr>
              <a:t>4th</a:t>
            </a:r>
            <a:r>
              <a:rPr dirty="0" sz="1600" spc="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00" spc="-10">
                <a:solidFill>
                  <a:srgbClr val="052269"/>
                </a:solidFill>
                <a:latin typeface="Acumin Pro"/>
                <a:cs typeface="Acumin Pro"/>
              </a:rPr>
              <a:t>November)</a:t>
            </a:r>
            <a:endParaRPr sz="1600">
              <a:latin typeface="Acumin Pro"/>
              <a:cs typeface="Acumin Pro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09670" y="2972765"/>
            <a:ext cx="7768615" cy="5179474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464380" y="911161"/>
            <a:ext cx="17359630" cy="0"/>
          </a:xfrm>
          <a:custGeom>
            <a:avLst/>
            <a:gdLst/>
            <a:ahLst/>
            <a:cxnLst/>
            <a:rect l="l" t="t" r="r" b="b"/>
            <a:pathLst>
              <a:path w="17359630" h="0">
                <a:moveTo>
                  <a:pt x="0" y="0"/>
                </a:moveTo>
                <a:lnTo>
                  <a:pt x="17359236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8973092" y="1608654"/>
            <a:ext cx="342265" cy="7769225"/>
            <a:chOff x="8973092" y="1608654"/>
            <a:chExt cx="342265" cy="7769225"/>
          </a:xfrm>
        </p:grpSpPr>
        <p:sp>
          <p:nvSpPr>
            <p:cNvPr id="5" name="object 5"/>
            <p:cNvSpPr/>
            <p:nvPr/>
          </p:nvSpPr>
          <p:spPr>
            <a:xfrm>
              <a:off x="9144000" y="1608654"/>
              <a:ext cx="0" cy="7769225"/>
            </a:xfrm>
            <a:custGeom>
              <a:avLst/>
              <a:gdLst/>
              <a:ahLst/>
              <a:cxnLst/>
              <a:rect l="l" t="t" r="r" b="b"/>
              <a:pathLst>
                <a:path w="0" h="7769225">
                  <a:moveTo>
                    <a:pt x="0" y="776862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5226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973092" y="2039211"/>
              <a:ext cx="342265" cy="342265"/>
            </a:xfrm>
            <a:custGeom>
              <a:avLst/>
              <a:gdLst/>
              <a:ahLst/>
              <a:cxnLst/>
              <a:rect l="l" t="t" r="r" b="b"/>
              <a:pathLst>
                <a:path w="342265" h="342264">
                  <a:moveTo>
                    <a:pt x="170916" y="0"/>
                  </a:moveTo>
                  <a:lnTo>
                    <a:pt x="125478" y="6105"/>
                  </a:lnTo>
                  <a:lnTo>
                    <a:pt x="84649" y="23336"/>
                  </a:lnTo>
                  <a:lnTo>
                    <a:pt x="50058" y="50063"/>
                  </a:lnTo>
                  <a:lnTo>
                    <a:pt x="23334" y="84655"/>
                  </a:lnTo>
                  <a:lnTo>
                    <a:pt x="6104" y="125483"/>
                  </a:lnTo>
                  <a:lnTo>
                    <a:pt x="0" y="170916"/>
                  </a:lnTo>
                  <a:lnTo>
                    <a:pt x="6104" y="216349"/>
                  </a:lnTo>
                  <a:lnTo>
                    <a:pt x="23334" y="257174"/>
                  </a:lnTo>
                  <a:lnTo>
                    <a:pt x="50058" y="291763"/>
                  </a:lnTo>
                  <a:lnTo>
                    <a:pt x="84649" y="318486"/>
                  </a:lnTo>
                  <a:lnTo>
                    <a:pt x="125478" y="335715"/>
                  </a:lnTo>
                  <a:lnTo>
                    <a:pt x="170916" y="341820"/>
                  </a:lnTo>
                  <a:lnTo>
                    <a:pt x="216349" y="335715"/>
                  </a:lnTo>
                  <a:lnTo>
                    <a:pt x="257174" y="318486"/>
                  </a:lnTo>
                  <a:lnTo>
                    <a:pt x="291763" y="291763"/>
                  </a:lnTo>
                  <a:lnTo>
                    <a:pt x="318486" y="257174"/>
                  </a:lnTo>
                  <a:lnTo>
                    <a:pt x="335715" y="216349"/>
                  </a:lnTo>
                  <a:lnTo>
                    <a:pt x="341820" y="170916"/>
                  </a:lnTo>
                  <a:lnTo>
                    <a:pt x="335715" y="125483"/>
                  </a:lnTo>
                  <a:lnTo>
                    <a:pt x="318486" y="84655"/>
                  </a:lnTo>
                  <a:lnTo>
                    <a:pt x="291763" y="50063"/>
                  </a:lnTo>
                  <a:lnTo>
                    <a:pt x="257174" y="23336"/>
                  </a:lnTo>
                  <a:lnTo>
                    <a:pt x="216349" y="6105"/>
                  </a:lnTo>
                  <a:lnTo>
                    <a:pt x="170916" y="0"/>
                  </a:lnTo>
                  <a:close/>
                </a:path>
              </a:pathLst>
            </a:custGeom>
            <a:solidFill>
              <a:srgbClr val="D9534E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7144049" y="383112"/>
            <a:ext cx="24701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052269"/>
                </a:solidFill>
                <a:latin typeface="Acumin Pro"/>
                <a:cs typeface="Acumin Pro"/>
              </a:rPr>
              <a:t>15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7734" y="383112"/>
            <a:ext cx="304546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Outcomes</a:t>
            </a:r>
            <a:r>
              <a:rPr dirty="0" sz="18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spc="-10" b="1">
                <a:solidFill>
                  <a:srgbClr val="052269"/>
                </a:solidFill>
                <a:latin typeface="Acumin Pro"/>
                <a:cs typeface="Acumin Pro"/>
              </a:rPr>
              <a:t>Assessments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xfrm>
            <a:off x="907802" y="1428709"/>
            <a:ext cx="4614545" cy="2124710"/>
          </a:xfrm>
          <a:prstGeom prst="rect"/>
        </p:spPr>
        <p:txBody>
          <a:bodyPr wrap="square" lIns="0" tIns="13970" rIns="0" bIns="0" rtlCol="0" vert="horz">
            <a:spAutoFit/>
          </a:bodyPr>
          <a:lstStyle/>
          <a:p>
            <a:pPr marL="12700">
              <a:lnSpc>
                <a:spcPts val="8255"/>
              </a:lnSpc>
              <a:spcBef>
                <a:spcPts val="110"/>
              </a:spcBef>
            </a:pPr>
            <a:r>
              <a:rPr dirty="0" spc="70">
                <a:latin typeface="Kepler Std Scn Disp"/>
                <a:cs typeface="Kepler Std Scn Disp"/>
              </a:rPr>
              <a:t>Assessment</a:t>
            </a:r>
            <a:r>
              <a:rPr dirty="0" spc="155">
                <a:latin typeface="Kepler Std Scn Disp"/>
                <a:cs typeface="Kepler Std Scn Disp"/>
              </a:rPr>
              <a:t> </a:t>
            </a:r>
            <a:r>
              <a:rPr dirty="0" spc="-50">
                <a:latin typeface="Kepler Std Scn Disp"/>
                <a:cs typeface="Kepler Std Scn Disp"/>
              </a:rPr>
              <a:t>2</a:t>
            </a:r>
          </a:p>
          <a:p>
            <a:pPr marL="12700">
              <a:lnSpc>
                <a:spcPts val="8255"/>
              </a:lnSpc>
            </a:pPr>
            <a:r>
              <a:rPr dirty="0" spc="114">
                <a:latin typeface="Kepler Std Scn Disp"/>
                <a:cs typeface="Kepler Std Scn Disp"/>
              </a:rPr>
              <a:t>Overview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7802" y="4047755"/>
            <a:ext cx="6943090" cy="5522595"/>
          </a:xfrm>
          <a:prstGeom prst="rect">
            <a:avLst/>
          </a:prstGeom>
        </p:spPr>
        <p:txBody>
          <a:bodyPr wrap="square" lIns="0" tIns="1651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dirty="0" sz="2650">
                <a:solidFill>
                  <a:srgbClr val="052269"/>
                </a:solidFill>
                <a:latin typeface="Acumin Pro"/>
                <a:cs typeface="Acumin Pro"/>
              </a:rPr>
              <a:t>Purpose</a:t>
            </a:r>
            <a:r>
              <a:rPr dirty="0" sz="2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5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50" spc="-10">
                <a:solidFill>
                  <a:srgbClr val="052269"/>
                </a:solidFill>
                <a:latin typeface="Acumin Pro"/>
                <a:cs typeface="Acumin Pro"/>
              </a:rPr>
              <a:t>weighting</a:t>
            </a:r>
            <a:endParaRPr sz="2650">
              <a:latin typeface="Acumin Pro"/>
              <a:cs typeface="Acumin Pro"/>
            </a:endParaRPr>
          </a:p>
          <a:p>
            <a:pPr marL="193040" indent="-180340">
              <a:lnSpc>
                <a:spcPct val="100000"/>
              </a:lnSpc>
              <a:spcBef>
                <a:spcPts val="1510"/>
              </a:spcBef>
              <a:buFont typeface="Times New Roman"/>
              <a:buChar char="•"/>
              <a:tabLst>
                <a:tab pos="193040" algn="l"/>
              </a:tabLst>
            </a:pP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A</a:t>
            </a:r>
            <a:r>
              <a:rPr dirty="0" sz="1650" spc="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reflective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journal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that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contributes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 b="1">
                <a:solidFill>
                  <a:srgbClr val="052269"/>
                </a:solidFill>
                <a:latin typeface="Acumin Pro"/>
                <a:cs typeface="Acumin Pro"/>
              </a:rPr>
              <a:t>50%</a:t>
            </a:r>
            <a:r>
              <a:rPr dirty="0" sz="1650" spc="45">
                <a:solidFill>
                  <a:srgbClr val="052269"/>
                </a:solidFill>
                <a:latin typeface="Arial Narrow"/>
                <a:cs typeface="Arial Narrow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of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the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module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 spc="-10">
                <a:solidFill>
                  <a:srgbClr val="052269"/>
                </a:solidFill>
                <a:latin typeface="Acumin Pro"/>
                <a:cs typeface="Acumin Pro"/>
              </a:rPr>
              <a:t>mark.</a:t>
            </a:r>
            <a:endParaRPr sz="1650">
              <a:latin typeface="Acumin Pro"/>
              <a:cs typeface="Acumin Pro"/>
            </a:endParaRPr>
          </a:p>
          <a:p>
            <a:pPr>
              <a:lnSpc>
                <a:spcPct val="100000"/>
              </a:lnSpc>
              <a:spcBef>
                <a:spcPts val="770"/>
              </a:spcBef>
              <a:buClr>
                <a:srgbClr val="052269"/>
              </a:buClr>
              <a:buFont typeface="Times New Roman"/>
              <a:buChar char="•"/>
            </a:pPr>
            <a:endParaRPr sz="1650">
              <a:latin typeface="Acumin Pro"/>
              <a:cs typeface="Acumin Pro"/>
            </a:endParaRPr>
          </a:p>
          <a:p>
            <a:pPr marL="12700">
              <a:lnSpc>
                <a:spcPct val="100000"/>
              </a:lnSpc>
            </a:pPr>
            <a:r>
              <a:rPr dirty="0" sz="2650">
                <a:solidFill>
                  <a:srgbClr val="052269"/>
                </a:solidFill>
                <a:latin typeface="Acumin Pro"/>
                <a:cs typeface="Acumin Pro"/>
              </a:rPr>
              <a:t>What</a:t>
            </a:r>
            <a:r>
              <a:rPr dirty="0" sz="2650" spc="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50">
                <a:solidFill>
                  <a:srgbClr val="052269"/>
                </a:solidFill>
                <a:latin typeface="Acumin Pro"/>
                <a:cs typeface="Acumin Pro"/>
              </a:rPr>
              <a:t>you</a:t>
            </a:r>
            <a:r>
              <a:rPr dirty="0" sz="2650" spc="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50">
                <a:solidFill>
                  <a:srgbClr val="052269"/>
                </a:solidFill>
                <a:latin typeface="Acumin Pro"/>
                <a:cs typeface="Acumin Pro"/>
              </a:rPr>
              <a:t>will</a:t>
            </a:r>
            <a:r>
              <a:rPr dirty="0" sz="2650" spc="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50">
                <a:solidFill>
                  <a:srgbClr val="052269"/>
                </a:solidFill>
                <a:latin typeface="Acumin Pro"/>
                <a:cs typeface="Acumin Pro"/>
              </a:rPr>
              <a:t>reflect</a:t>
            </a:r>
            <a:r>
              <a:rPr dirty="0" sz="2650" spc="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50" spc="-25">
                <a:solidFill>
                  <a:srgbClr val="052269"/>
                </a:solidFill>
                <a:latin typeface="Acumin Pro"/>
                <a:cs typeface="Acumin Pro"/>
              </a:rPr>
              <a:t>on</a:t>
            </a:r>
            <a:endParaRPr sz="2650">
              <a:latin typeface="Acumin Pro"/>
              <a:cs typeface="Acumin Pro"/>
            </a:endParaRPr>
          </a:p>
          <a:p>
            <a:pPr marL="192405" marR="283210" indent="-180340">
              <a:lnSpc>
                <a:spcPct val="101600"/>
              </a:lnSpc>
              <a:spcBef>
                <a:spcPts val="1480"/>
              </a:spcBef>
              <a:buFont typeface="Times New Roman"/>
              <a:buChar char="•"/>
              <a:tabLst>
                <a:tab pos="193675" algn="l"/>
              </a:tabLst>
            </a:pP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How</a:t>
            </a:r>
            <a:r>
              <a:rPr dirty="0" sz="1650" spc="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your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values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650" spc="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motivations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shape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ethical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entrepreneurship</a:t>
            </a:r>
            <a:r>
              <a:rPr dirty="0" sz="1650" spc="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 spc="-25">
                <a:solidFill>
                  <a:srgbClr val="052269"/>
                </a:solidFill>
                <a:latin typeface="Acumin Pro"/>
                <a:cs typeface="Acumin Pro"/>
              </a:rPr>
              <a:t>and </a:t>
            </a:r>
            <a:r>
              <a:rPr dirty="0" sz="1650" spc="-25">
                <a:solidFill>
                  <a:srgbClr val="052269"/>
                </a:solidFill>
                <a:latin typeface="Acumin Pro"/>
                <a:cs typeface="Acumin Pro"/>
              </a:rPr>
              <a:t>	</a:t>
            </a:r>
            <a:r>
              <a:rPr dirty="0" sz="1650" spc="-10">
                <a:solidFill>
                  <a:srgbClr val="052269"/>
                </a:solidFill>
                <a:latin typeface="Acumin Pro"/>
                <a:cs typeface="Acumin Pro"/>
              </a:rPr>
              <a:t>responsibility.</a:t>
            </a:r>
            <a:endParaRPr sz="1650">
              <a:latin typeface="Acumin Pro"/>
              <a:cs typeface="Acumin Pro"/>
            </a:endParaRPr>
          </a:p>
          <a:p>
            <a:pPr marL="193040" indent="-180340">
              <a:lnSpc>
                <a:spcPct val="100000"/>
              </a:lnSpc>
              <a:spcBef>
                <a:spcPts val="450"/>
              </a:spcBef>
              <a:buFont typeface="Times New Roman"/>
              <a:buChar char="•"/>
              <a:tabLst>
                <a:tab pos="193040" algn="l"/>
              </a:tabLst>
            </a:pP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How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this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learning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influences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your</a:t>
            </a:r>
            <a:r>
              <a:rPr dirty="0" sz="1650" spc="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future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aspirations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in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third-sector</a:t>
            </a:r>
            <a:r>
              <a:rPr dirty="0" sz="1650" spc="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 spc="-10">
                <a:solidFill>
                  <a:srgbClr val="052269"/>
                </a:solidFill>
                <a:latin typeface="Acumin Pro"/>
                <a:cs typeface="Acumin Pro"/>
              </a:rPr>
              <a:t>work.</a:t>
            </a:r>
            <a:endParaRPr sz="1650">
              <a:latin typeface="Acumin Pro"/>
              <a:cs typeface="Acumin Pro"/>
            </a:endParaRPr>
          </a:p>
          <a:p>
            <a:pPr>
              <a:lnSpc>
                <a:spcPct val="100000"/>
              </a:lnSpc>
              <a:spcBef>
                <a:spcPts val="770"/>
              </a:spcBef>
              <a:buClr>
                <a:srgbClr val="052269"/>
              </a:buClr>
              <a:buFont typeface="Times New Roman"/>
              <a:buChar char="•"/>
            </a:pPr>
            <a:endParaRPr sz="1650">
              <a:latin typeface="Acumin Pro"/>
              <a:cs typeface="Acumin Pro"/>
            </a:endParaRPr>
          </a:p>
          <a:p>
            <a:pPr marL="12700">
              <a:lnSpc>
                <a:spcPct val="100000"/>
              </a:lnSpc>
            </a:pPr>
            <a:r>
              <a:rPr dirty="0" sz="2650">
                <a:solidFill>
                  <a:srgbClr val="052269"/>
                </a:solidFill>
                <a:latin typeface="Acumin Pro"/>
                <a:cs typeface="Acumin Pro"/>
              </a:rPr>
              <a:t>How</a:t>
            </a:r>
            <a:r>
              <a:rPr dirty="0" sz="2650" spc="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5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2650" spc="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50">
                <a:solidFill>
                  <a:srgbClr val="052269"/>
                </a:solidFill>
                <a:latin typeface="Acumin Pro"/>
                <a:cs typeface="Acumin Pro"/>
              </a:rPr>
              <a:t>approach</a:t>
            </a:r>
            <a:r>
              <a:rPr dirty="0" sz="2650" spc="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50" spc="-25">
                <a:solidFill>
                  <a:srgbClr val="052269"/>
                </a:solidFill>
                <a:latin typeface="Acumin Pro"/>
                <a:cs typeface="Acumin Pro"/>
              </a:rPr>
              <a:t>it</a:t>
            </a:r>
            <a:endParaRPr sz="2650">
              <a:latin typeface="Acumin Pro"/>
              <a:cs typeface="Acumin Pro"/>
            </a:endParaRPr>
          </a:p>
          <a:p>
            <a:pPr marL="193040" indent="-180340">
              <a:lnSpc>
                <a:spcPct val="100000"/>
              </a:lnSpc>
              <a:spcBef>
                <a:spcPts val="1510"/>
              </a:spcBef>
              <a:buFont typeface="Times New Roman"/>
              <a:buChar char="•"/>
              <a:tabLst>
                <a:tab pos="193040" algn="l"/>
              </a:tabLst>
            </a:pP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Use</a:t>
            </a:r>
            <a:r>
              <a:rPr dirty="0" sz="1650" spc="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an</a:t>
            </a:r>
            <a:r>
              <a:rPr dirty="0" sz="1650" spc="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 b="1">
                <a:solidFill>
                  <a:srgbClr val="052269"/>
                </a:solidFill>
                <a:latin typeface="Acumin Pro"/>
                <a:cs typeface="Acumin Pro"/>
              </a:rPr>
              <a:t>academic</a:t>
            </a:r>
            <a:r>
              <a:rPr dirty="0" sz="1650" spc="5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 b="1">
                <a:solidFill>
                  <a:srgbClr val="052269"/>
                </a:solidFill>
                <a:latin typeface="Acumin Pro"/>
                <a:cs typeface="Acumin Pro"/>
              </a:rPr>
              <a:t>reflective</a:t>
            </a:r>
            <a:r>
              <a:rPr dirty="0" sz="1650" spc="5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 b="1">
                <a:solidFill>
                  <a:srgbClr val="052269"/>
                </a:solidFill>
                <a:latin typeface="Acumin Pro"/>
                <a:cs typeface="Acumin Pro"/>
              </a:rPr>
              <a:t>model</a:t>
            </a:r>
            <a:r>
              <a:rPr dirty="0" sz="1650" spc="7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1650" spc="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analyse</a:t>
            </a:r>
            <a:r>
              <a:rPr dirty="0" sz="1650" spc="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your</a:t>
            </a:r>
            <a:r>
              <a:rPr dirty="0" sz="1650" spc="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 spc="-10">
                <a:solidFill>
                  <a:srgbClr val="052269"/>
                </a:solidFill>
                <a:latin typeface="Acumin Pro"/>
                <a:cs typeface="Acumin Pro"/>
              </a:rPr>
              <a:t>development.</a:t>
            </a:r>
            <a:endParaRPr sz="1650">
              <a:latin typeface="Acumin Pro"/>
              <a:cs typeface="Acumin Pro"/>
            </a:endParaRPr>
          </a:p>
          <a:p>
            <a:pPr marL="193040" indent="-180340">
              <a:lnSpc>
                <a:spcPct val="100000"/>
              </a:lnSpc>
              <a:spcBef>
                <a:spcPts val="450"/>
              </a:spcBef>
              <a:buFont typeface="Times New Roman"/>
              <a:buChar char="•"/>
              <a:tabLst>
                <a:tab pos="193040" algn="l"/>
              </a:tabLst>
            </a:pP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Consider</a:t>
            </a:r>
            <a:r>
              <a:rPr dirty="0" sz="1650" spc="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value</a:t>
            </a:r>
            <a:r>
              <a:rPr dirty="0" sz="1650" spc="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conflicts</a:t>
            </a:r>
            <a:r>
              <a:rPr dirty="0" sz="1650" spc="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650" spc="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how</a:t>
            </a:r>
            <a:r>
              <a:rPr dirty="0" sz="1650" spc="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they</a:t>
            </a:r>
            <a:r>
              <a:rPr dirty="0" sz="1650" spc="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could</a:t>
            </a:r>
            <a:r>
              <a:rPr dirty="0" sz="1650" spc="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affect</a:t>
            </a:r>
            <a:r>
              <a:rPr dirty="0" sz="1650" spc="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real</a:t>
            </a:r>
            <a:r>
              <a:rPr dirty="0" sz="1650" spc="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 spc="-10">
                <a:solidFill>
                  <a:srgbClr val="052269"/>
                </a:solidFill>
                <a:latin typeface="Acumin Pro"/>
                <a:cs typeface="Acumin Pro"/>
              </a:rPr>
              <a:t>decisions.</a:t>
            </a:r>
            <a:endParaRPr sz="1650">
              <a:latin typeface="Acumin Pro"/>
              <a:cs typeface="Acumin Pro"/>
            </a:endParaRPr>
          </a:p>
          <a:p>
            <a:pPr>
              <a:lnSpc>
                <a:spcPct val="100000"/>
              </a:lnSpc>
              <a:spcBef>
                <a:spcPts val="770"/>
              </a:spcBef>
              <a:buClr>
                <a:srgbClr val="052269"/>
              </a:buClr>
              <a:buFont typeface="Times New Roman"/>
              <a:buChar char="•"/>
            </a:pPr>
            <a:endParaRPr sz="1650">
              <a:latin typeface="Acumin Pro"/>
              <a:cs typeface="Acumin Pro"/>
            </a:endParaRPr>
          </a:p>
          <a:p>
            <a:pPr marL="12700">
              <a:lnSpc>
                <a:spcPct val="100000"/>
              </a:lnSpc>
            </a:pPr>
            <a:r>
              <a:rPr dirty="0" sz="2650">
                <a:solidFill>
                  <a:srgbClr val="052269"/>
                </a:solidFill>
                <a:latin typeface="Acumin Pro"/>
                <a:cs typeface="Acumin Pro"/>
              </a:rPr>
              <a:t>Submission</a:t>
            </a:r>
            <a:r>
              <a:rPr dirty="0" sz="2650" spc="114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650" spc="-10">
                <a:solidFill>
                  <a:srgbClr val="052269"/>
                </a:solidFill>
                <a:latin typeface="Acumin Pro"/>
                <a:cs typeface="Acumin Pro"/>
              </a:rPr>
              <a:t>deadline</a:t>
            </a:r>
            <a:endParaRPr sz="2650">
              <a:latin typeface="Acumin Pro"/>
              <a:cs typeface="Acumin Pro"/>
            </a:endParaRPr>
          </a:p>
          <a:p>
            <a:pPr marL="193040" indent="-180340">
              <a:lnSpc>
                <a:spcPct val="100000"/>
              </a:lnSpc>
              <a:spcBef>
                <a:spcPts val="1510"/>
              </a:spcBef>
              <a:buFont typeface="Times New Roman"/>
              <a:buChar char="•"/>
              <a:tabLst>
                <a:tab pos="193040" algn="l"/>
              </a:tabLst>
            </a:pP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Submit</a:t>
            </a:r>
            <a:r>
              <a:rPr dirty="0" sz="165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by</a:t>
            </a:r>
            <a:r>
              <a:rPr dirty="0" sz="1650" spc="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 b="1">
                <a:solidFill>
                  <a:srgbClr val="052269"/>
                </a:solidFill>
                <a:latin typeface="Acumin Pro"/>
                <a:cs typeface="Acumin Pro"/>
              </a:rPr>
              <a:t>9</a:t>
            </a:r>
            <a:r>
              <a:rPr dirty="0" sz="1650" spc="2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 b="1">
                <a:solidFill>
                  <a:srgbClr val="052269"/>
                </a:solidFill>
                <a:latin typeface="Acumin Pro"/>
                <a:cs typeface="Acumin Pro"/>
              </a:rPr>
              <a:t>December</a:t>
            </a:r>
            <a:r>
              <a:rPr dirty="0" sz="1650" spc="2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 b="1">
                <a:solidFill>
                  <a:srgbClr val="052269"/>
                </a:solidFill>
                <a:latin typeface="Acumin Pro"/>
                <a:cs typeface="Acumin Pro"/>
              </a:rPr>
              <a:t>2026</a:t>
            </a:r>
            <a:r>
              <a:rPr dirty="0" sz="1650" spc="5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(via</a:t>
            </a:r>
            <a:r>
              <a:rPr dirty="0" sz="1650" spc="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 spc="-10">
                <a:solidFill>
                  <a:srgbClr val="052269"/>
                </a:solidFill>
                <a:latin typeface="Acumin Pro"/>
                <a:cs typeface="Acumin Pro"/>
              </a:rPr>
              <a:t>Turnitin)</a:t>
            </a:r>
            <a:r>
              <a:rPr dirty="0" sz="165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Draft</a:t>
            </a:r>
            <a:r>
              <a:rPr dirty="0" sz="1650" spc="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>
                <a:solidFill>
                  <a:srgbClr val="052269"/>
                </a:solidFill>
                <a:latin typeface="Acumin Pro"/>
                <a:cs typeface="Acumin Pro"/>
              </a:rPr>
              <a:t>2</a:t>
            </a:r>
            <a:r>
              <a:rPr dirty="0" sz="1650" spc="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650" spc="-10">
                <a:solidFill>
                  <a:srgbClr val="052269"/>
                </a:solidFill>
                <a:latin typeface="Acumin Pro"/>
                <a:cs typeface="Acumin Pro"/>
              </a:rPr>
              <a:t>December</a:t>
            </a:r>
            <a:endParaRPr sz="1650">
              <a:latin typeface="Acumin Pro"/>
              <a:cs typeface="Acumin Pro"/>
            </a:endParaRPr>
          </a:p>
          <a:p>
            <a:pPr marL="193040" indent="-180340">
              <a:lnSpc>
                <a:spcPct val="100000"/>
              </a:lnSpc>
              <a:spcBef>
                <a:spcPts val="455"/>
              </a:spcBef>
              <a:buFont typeface="Times New Roman"/>
              <a:buChar char="•"/>
              <a:tabLst>
                <a:tab pos="193040" algn="l"/>
              </a:tabLst>
            </a:pPr>
            <a:r>
              <a:rPr dirty="0" sz="1650" spc="-25">
                <a:solidFill>
                  <a:srgbClr val="052269"/>
                </a:solidFill>
                <a:latin typeface="Acumin Pro"/>
                <a:cs typeface="Acumin Pro"/>
              </a:rPr>
              <a:t>).</a:t>
            </a:r>
            <a:endParaRPr sz="1650">
              <a:latin typeface="Acumin Pro"/>
              <a:cs typeface="Acumin Pro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64380" y="911161"/>
            <a:ext cx="17359630" cy="0"/>
          </a:xfrm>
          <a:custGeom>
            <a:avLst/>
            <a:gdLst/>
            <a:ahLst/>
            <a:cxnLst/>
            <a:rect l="l" t="t" r="r" b="b"/>
            <a:pathLst>
              <a:path w="17359630" h="0">
                <a:moveTo>
                  <a:pt x="0" y="0"/>
                </a:moveTo>
                <a:lnTo>
                  <a:pt x="17359236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2051283" y="3710502"/>
            <a:ext cx="0" cy="5665470"/>
          </a:xfrm>
          <a:custGeom>
            <a:avLst/>
            <a:gdLst/>
            <a:ahLst/>
            <a:cxnLst/>
            <a:rect l="l" t="t" r="r" b="b"/>
            <a:pathLst>
              <a:path w="0" h="5665470">
                <a:moveTo>
                  <a:pt x="0" y="5665101"/>
                </a:moveTo>
                <a:lnTo>
                  <a:pt x="0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6253386" y="3710502"/>
            <a:ext cx="0" cy="5665470"/>
          </a:xfrm>
          <a:custGeom>
            <a:avLst/>
            <a:gdLst/>
            <a:ahLst/>
            <a:cxnLst/>
            <a:rect l="l" t="t" r="r" b="b"/>
            <a:pathLst>
              <a:path w="0" h="5665470">
                <a:moveTo>
                  <a:pt x="0" y="5665101"/>
                </a:moveTo>
                <a:lnTo>
                  <a:pt x="0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5" name="object 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718351" y="6131598"/>
            <a:ext cx="4867871" cy="324401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2516269" y="3710508"/>
            <a:ext cx="4867910" cy="3241786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20508" y="3710508"/>
            <a:ext cx="4867910" cy="3241827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907802" y="383112"/>
            <a:ext cx="304546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Outcomes</a:t>
            </a:r>
            <a:r>
              <a:rPr dirty="0" sz="18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spc="-10" b="1">
                <a:solidFill>
                  <a:srgbClr val="052269"/>
                </a:solidFill>
                <a:latin typeface="Acumin Pro"/>
                <a:cs typeface="Acumin Pro"/>
              </a:rPr>
              <a:t>Assessments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7142288" y="383112"/>
            <a:ext cx="24892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052269"/>
                </a:solidFill>
                <a:latin typeface="Acumin Pro"/>
                <a:cs typeface="Acumin Pro"/>
              </a:rPr>
              <a:t>16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2503546" y="7351808"/>
            <a:ext cx="4671695" cy="20193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Present</a:t>
            </a:r>
            <a:r>
              <a:rPr dirty="0" sz="3200" spc="-1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professionally</a:t>
            </a:r>
            <a:endParaRPr sz="3200">
              <a:latin typeface="Acumin Pro"/>
              <a:cs typeface="Acumin Pro"/>
            </a:endParaRPr>
          </a:p>
          <a:p>
            <a:pPr marL="228600" marR="5080" indent="-216535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Use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clear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structure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with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headings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that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guide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the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reader.</a:t>
            </a:r>
            <a:endParaRPr sz="2000">
              <a:latin typeface="Acumin Pro"/>
              <a:cs typeface="Acumin Pro"/>
            </a:endParaRPr>
          </a:p>
          <a:p>
            <a:pPr marL="228600" marR="469265" indent="-216535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Apply</a:t>
            </a:r>
            <a:r>
              <a:rPr dirty="0" sz="2000" spc="-6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0" b="1">
                <a:solidFill>
                  <a:srgbClr val="052269"/>
                </a:solidFill>
                <a:latin typeface="Acumin Pro"/>
                <a:cs typeface="Acumin Pro"/>
              </a:rPr>
              <a:t>APA</a:t>
            </a:r>
            <a:r>
              <a:rPr dirty="0" sz="2000" spc="-5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 b="1">
                <a:solidFill>
                  <a:srgbClr val="052269"/>
                </a:solidFill>
                <a:latin typeface="Acumin Pro"/>
                <a:cs typeface="Acumin Pro"/>
              </a:rPr>
              <a:t>in-</a:t>
            </a:r>
            <a:r>
              <a:rPr dirty="0" sz="2000" b="1">
                <a:solidFill>
                  <a:srgbClr val="052269"/>
                </a:solidFill>
                <a:latin typeface="Acumin Pro"/>
                <a:cs typeface="Acumin Pro"/>
              </a:rPr>
              <a:t>text</a:t>
            </a:r>
            <a:r>
              <a:rPr dirty="0" sz="2000" spc="-5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b="1">
                <a:solidFill>
                  <a:srgbClr val="052269"/>
                </a:solidFill>
                <a:latin typeface="Acumin Pro"/>
                <a:cs typeface="Acumin Pro"/>
              </a:rPr>
              <a:t>citations</a:t>
            </a:r>
            <a:r>
              <a:rPr dirty="0" sz="2000" spc="-3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a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complete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reference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list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consistently.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907802" y="7351808"/>
            <a:ext cx="4627245" cy="20193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Use</a:t>
            </a:r>
            <a:r>
              <a:rPr dirty="0" sz="3200" spc="-9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evidence</a:t>
            </a:r>
            <a:r>
              <a:rPr dirty="0" sz="3200" spc="-8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20">
                <a:solidFill>
                  <a:srgbClr val="052269"/>
                </a:solidFill>
                <a:latin typeface="Acumin Pro"/>
                <a:cs typeface="Acumin Pro"/>
              </a:rPr>
              <a:t>well</a:t>
            </a:r>
            <a:endParaRPr sz="3200">
              <a:latin typeface="Acumin Pro"/>
              <a:cs typeface="Acumin Pro"/>
            </a:endParaRPr>
          </a:p>
          <a:p>
            <a:pPr marL="228600" marR="5080" indent="-216535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Support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key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reflections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with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at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least</a:t>
            </a:r>
            <a:r>
              <a:rPr dirty="0" sz="2000" spc="-3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25" b="1">
                <a:solidFill>
                  <a:srgbClr val="052269"/>
                </a:solidFill>
                <a:latin typeface="Acumin Pro"/>
                <a:cs typeface="Acumin Pro"/>
              </a:rPr>
              <a:t>six </a:t>
            </a:r>
            <a:r>
              <a:rPr dirty="0" sz="2000" b="1">
                <a:solidFill>
                  <a:srgbClr val="052269"/>
                </a:solidFill>
                <a:latin typeface="Acumin Pro"/>
                <a:cs typeface="Acumin Pro"/>
              </a:rPr>
              <a:t>credible</a:t>
            </a:r>
            <a:r>
              <a:rPr dirty="0" sz="2000" spc="-6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 b="1">
                <a:solidFill>
                  <a:srgbClr val="052269"/>
                </a:solidFill>
                <a:latin typeface="Acumin Pro"/>
                <a:cs typeface="Acumin Pro"/>
              </a:rPr>
              <a:t>sources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.</a:t>
            </a:r>
            <a:endParaRPr sz="2000">
              <a:latin typeface="Acumin Pro"/>
              <a:cs typeface="Acumin Pro"/>
            </a:endParaRPr>
          </a:p>
          <a:p>
            <a:pPr marL="228600" marR="353060" indent="-216535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Prioritise</a:t>
            </a:r>
            <a:r>
              <a:rPr dirty="0" sz="2000" spc="-8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academic</a:t>
            </a:r>
            <a:r>
              <a:rPr dirty="0" sz="2000" spc="-8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8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professional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material;</a:t>
            </a:r>
            <a:r>
              <a:rPr dirty="0" sz="2000" spc="-5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use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websites</a:t>
            </a:r>
            <a:r>
              <a:rPr dirty="0" sz="2000" spc="-5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sparingly.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705675" y="3636034"/>
            <a:ext cx="4742815" cy="20193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3200">
                <a:solidFill>
                  <a:srgbClr val="052269"/>
                </a:solidFill>
                <a:latin typeface="Acumin Pro"/>
                <a:cs typeface="Acumin Pro"/>
              </a:rPr>
              <a:t>Reflect</a:t>
            </a:r>
            <a:r>
              <a:rPr dirty="0" sz="3200" spc="6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3200" spc="-10">
                <a:solidFill>
                  <a:srgbClr val="052269"/>
                </a:solidFill>
                <a:latin typeface="Acumin Pro"/>
                <a:cs typeface="Acumin Pro"/>
              </a:rPr>
              <a:t>critically</a:t>
            </a:r>
            <a:endParaRPr sz="3200">
              <a:latin typeface="Acumin Pro"/>
              <a:cs typeface="Acumin Pro"/>
            </a:endParaRPr>
          </a:p>
          <a:p>
            <a:pPr marL="228600" marR="56515" indent="-216535">
              <a:lnSpc>
                <a:spcPct val="100000"/>
              </a:lnSpc>
              <a:spcBef>
                <a:spcPts val="176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Move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beyond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what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happened</a:t>
            </a:r>
            <a:r>
              <a:rPr dirty="0" sz="2000" spc="-4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2000" spc="-4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explain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why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it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matters.</a:t>
            </a:r>
            <a:endParaRPr sz="2000">
              <a:latin typeface="Acumin Pro"/>
              <a:cs typeface="Acumin Pro"/>
            </a:endParaRPr>
          </a:p>
          <a:p>
            <a:pPr marL="228600" marR="5080" indent="-216535">
              <a:lnSpc>
                <a:spcPct val="100000"/>
              </a:lnSpc>
              <a:spcBef>
                <a:spcPts val="500"/>
              </a:spcBef>
              <a:buFont typeface="Times New Roman"/>
              <a:buChar char="•"/>
              <a:tabLst>
                <a:tab pos="228600" algn="l"/>
              </a:tabLst>
            </a:pP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Link</a:t>
            </a:r>
            <a:r>
              <a:rPr dirty="0" sz="2000" spc="-2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experiences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to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ethics,</a:t>
            </a:r>
            <a:r>
              <a:rPr dirty="0" sz="2000" spc="-20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values-based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decisions,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>
                <a:solidFill>
                  <a:srgbClr val="052269"/>
                </a:solidFill>
                <a:latin typeface="Acumin Pro"/>
                <a:cs typeface="Acumin Pro"/>
              </a:rPr>
              <a:t>social</a:t>
            </a:r>
            <a:r>
              <a:rPr dirty="0" sz="2000" spc="-35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2000" spc="-10">
                <a:solidFill>
                  <a:srgbClr val="052269"/>
                </a:solidFill>
                <a:latin typeface="Acumin Pro"/>
                <a:cs typeface="Acumin Pro"/>
              </a:rPr>
              <a:t>responsibility.</a:t>
            </a:r>
            <a:endParaRPr sz="2000">
              <a:latin typeface="Acumin Pro"/>
              <a:cs typeface="Acumin Pro"/>
            </a:endParaRPr>
          </a:p>
        </p:txBody>
      </p:sp>
      <p:sp>
        <p:nvSpPr>
          <p:cNvPr id="13" name="object 13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8400" spc="65">
                <a:latin typeface="Kepler Std Scn Disp"/>
                <a:cs typeface="Kepler Std Scn Disp"/>
              </a:rPr>
              <a:t>Strong</a:t>
            </a:r>
            <a:r>
              <a:rPr dirty="0" sz="8400" spc="-70">
                <a:latin typeface="Kepler Std Scn Disp"/>
                <a:cs typeface="Kepler Std Scn Disp"/>
              </a:rPr>
              <a:t> </a:t>
            </a:r>
            <a:r>
              <a:rPr dirty="0" sz="8400">
                <a:latin typeface="Kepler Std Scn Disp"/>
                <a:cs typeface="Kepler Std Scn Disp"/>
              </a:rPr>
              <a:t>Work</a:t>
            </a:r>
            <a:r>
              <a:rPr dirty="0" sz="8400" spc="-70">
                <a:latin typeface="Kepler Std Scn Disp"/>
                <a:cs typeface="Kepler Std Scn Disp"/>
              </a:rPr>
              <a:t> </a:t>
            </a:r>
            <a:r>
              <a:rPr dirty="0" sz="8400" spc="70">
                <a:latin typeface="Kepler Std Scn Disp"/>
                <a:cs typeface="Kepler Std Scn Disp"/>
              </a:rPr>
              <a:t>Essentials</a:t>
            </a:r>
            <a:endParaRPr sz="8400">
              <a:latin typeface="Kepler Std Scn Disp"/>
              <a:cs typeface="Kepler Std Scn Disp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93474" y="4276926"/>
            <a:ext cx="342265" cy="342265"/>
          </a:xfrm>
          <a:custGeom>
            <a:avLst/>
            <a:gdLst/>
            <a:ahLst/>
            <a:cxnLst/>
            <a:rect l="l" t="t" r="r" b="b"/>
            <a:pathLst>
              <a:path w="342265" h="342264">
                <a:moveTo>
                  <a:pt x="170916" y="0"/>
                </a:moveTo>
                <a:lnTo>
                  <a:pt x="125478" y="6105"/>
                </a:lnTo>
                <a:lnTo>
                  <a:pt x="84649" y="23336"/>
                </a:lnTo>
                <a:lnTo>
                  <a:pt x="50058" y="50063"/>
                </a:lnTo>
                <a:lnTo>
                  <a:pt x="23334" y="84655"/>
                </a:lnTo>
                <a:lnTo>
                  <a:pt x="6104" y="125483"/>
                </a:lnTo>
                <a:lnTo>
                  <a:pt x="0" y="170916"/>
                </a:lnTo>
                <a:lnTo>
                  <a:pt x="6104" y="216349"/>
                </a:lnTo>
                <a:lnTo>
                  <a:pt x="23334" y="257174"/>
                </a:lnTo>
                <a:lnTo>
                  <a:pt x="50058" y="291763"/>
                </a:lnTo>
                <a:lnTo>
                  <a:pt x="84649" y="318486"/>
                </a:lnTo>
                <a:lnTo>
                  <a:pt x="125478" y="335715"/>
                </a:lnTo>
                <a:lnTo>
                  <a:pt x="170916" y="341820"/>
                </a:lnTo>
                <a:lnTo>
                  <a:pt x="216349" y="335715"/>
                </a:lnTo>
                <a:lnTo>
                  <a:pt x="257174" y="318486"/>
                </a:lnTo>
                <a:lnTo>
                  <a:pt x="291763" y="291763"/>
                </a:lnTo>
                <a:lnTo>
                  <a:pt x="318486" y="257174"/>
                </a:lnTo>
                <a:lnTo>
                  <a:pt x="335715" y="216349"/>
                </a:lnTo>
                <a:lnTo>
                  <a:pt x="341820" y="170916"/>
                </a:lnTo>
                <a:lnTo>
                  <a:pt x="335715" y="125483"/>
                </a:lnTo>
                <a:lnTo>
                  <a:pt x="318486" y="84655"/>
                </a:lnTo>
                <a:lnTo>
                  <a:pt x="291763" y="50063"/>
                </a:lnTo>
                <a:lnTo>
                  <a:pt x="257174" y="23336"/>
                </a:lnTo>
                <a:lnTo>
                  <a:pt x="216349" y="6105"/>
                </a:lnTo>
                <a:lnTo>
                  <a:pt x="170916" y="0"/>
                </a:lnTo>
                <a:close/>
              </a:path>
            </a:pathLst>
          </a:custGeom>
          <a:solidFill>
            <a:srgbClr val="FD605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7158013" y="383112"/>
            <a:ext cx="236854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FFFFFF"/>
                </a:solidFill>
                <a:latin typeface="Acumin Pro"/>
                <a:cs typeface="Acumin Pro"/>
              </a:rPr>
              <a:t>17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xfrm>
            <a:off x="907811" y="3403415"/>
            <a:ext cx="10530840" cy="3098800"/>
          </a:xfrm>
          <a:prstGeom prst="rect"/>
        </p:spPr>
        <p:txBody>
          <a:bodyPr wrap="square" lIns="0" tIns="292100" rIns="0" bIns="0" rtlCol="0" vert="horz">
            <a:spAutoFit/>
          </a:bodyPr>
          <a:lstStyle/>
          <a:p>
            <a:pPr marL="12700" marR="5080">
              <a:lnSpc>
                <a:spcPts val="11000"/>
              </a:lnSpc>
              <a:spcBef>
                <a:spcPts val="2300"/>
              </a:spcBef>
            </a:pPr>
            <a:r>
              <a:rPr dirty="0" sz="11000" spc="85">
                <a:solidFill>
                  <a:srgbClr val="FFFFFF"/>
                </a:solidFill>
                <a:latin typeface="Kepler Std Scn Disp"/>
                <a:cs typeface="Kepler Std Scn Disp"/>
              </a:rPr>
              <a:t>Conclusion</a:t>
            </a:r>
            <a:r>
              <a:rPr dirty="0" sz="11000" spc="195">
                <a:solidFill>
                  <a:srgbClr val="FFFFFF"/>
                </a:solidFill>
                <a:latin typeface="Kepler Std Scn Disp"/>
                <a:cs typeface="Kepler Std Scn Disp"/>
              </a:rPr>
              <a:t> </a:t>
            </a:r>
            <a:r>
              <a:rPr dirty="0" sz="11000" spc="80">
                <a:solidFill>
                  <a:srgbClr val="FFFFFF"/>
                </a:solidFill>
                <a:latin typeface="Kepler Std Scn Disp"/>
                <a:cs typeface="Kepler Std Scn Disp"/>
              </a:rPr>
              <a:t>and</a:t>
            </a:r>
            <a:r>
              <a:rPr dirty="0" sz="11000" spc="200">
                <a:solidFill>
                  <a:srgbClr val="FFFFFF"/>
                </a:solidFill>
                <a:latin typeface="Kepler Std Scn Disp"/>
                <a:cs typeface="Kepler Std Scn Disp"/>
              </a:rPr>
              <a:t> </a:t>
            </a:r>
            <a:r>
              <a:rPr dirty="0" sz="11000" spc="-20">
                <a:solidFill>
                  <a:srgbClr val="FFFFFF"/>
                </a:solidFill>
                <a:latin typeface="Kepler Std Scn Disp"/>
                <a:cs typeface="Kepler Std Scn Disp"/>
              </a:rPr>
              <a:t>Next </a:t>
            </a:r>
            <a:r>
              <a:rPr dirty="0" sz="11000" spc="75">
                <a:solidFill>
                  <a:srgbClr val="FFFFFF"/>
                </a:solidFill>
                <a:latin typeface="Kepler Std Scn Disp"/>
                <a:cs typeface="Kepler Std Scn Disp"/>
              </a:rPr>
              <a:t>Steps</a:t>
            </a:r>
            <a:endParaRPr sz="11000">
              <a:latin typeface="Kepler Std Scn Disp"/>
              <a:cs typeface="Kepler Std Scn Disp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609670" y="2972765"/>
            <a:ext cx="7768615" cy="5179474"/>
          </a:xfrm>
          <a:prstGeom prst="rect">
            <a:avLst/>
          </a:prstGeom>
        </p:spPr>
      </p:pic>
      <p:sp>
        <p:nvSpPr>
          <p:cNvPr id="3" name="object 3"/>
          <p:cNvSpPr/>
          <p:nvPr/>
        </p:nvSpPr>
        <p:spPr>
          <a:xfrm>
            <a:off x="464380" y="911161"/>
            <a:ext cx="17359630" cy="0"/>
          </a:xfrm>
          <a:custGeom>
            <a:avLst/>
            <a:gdLst/>
            <a:ahLst/>
            <a:cxnLst/>
            <a:rect l="l" t="t" r="r" b="b"/>
            <a:pathLst>
              <a:path w="17359630" h="0">
                <a:moveTo>
                  <a:pt x="0" y="0"/>
                </a:moveTo>
                <a:lnTo>
                  <a:pt x="17359236" y="0"/>
                </a:lnTo>
              </a:path>
            </a:pathLst>
          </a:custGeom>
          <a:ln w="19050">
            <a:solidFill>
              <a:srgbClr val="052269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4" name="object 4"/>
          <p:cNvGrpSpPr/>
          <p:nvPr/>
        </p:nvGrpSpPr>
        <p:grpSpPr>
          <a:xfrm>
            <a:off x="8973092" y="1608654"/>
            <a:ext cx="342265" cy="7769225"/>
            <a:chOff x="8973092" y="1608654"/>
            <a:chExt cx="342265" cy="7769225"/>
          </a:xfrm>
        </p:grpSpPr>
        <p:sp>
          <p:nvSpPr>
            <p:cNvPr id="5" name="object 5"/>
            <p:cNvSpPr/>
            <p:nvPr/>
          </p:nvSpPr>
          <p:spPr>
            <a:xfrm>
              <a:off x="9144000" y="1608654"/>
              <a:ext cx="0" cy="7769225"/>
            </a:xfrm>
            <a:custGeom>
              <a:avLst/>
              <a:gdLst/>
              <a:ahLst/>
              <a:cxnLst/>
              <a:rect l="l" t="t" r="r" b="b"/>
              <a:pathLst>
                <a:path w="0" h="7769225">
                  <a:moveTo>
                    <a:pt x="0" y="7768628"/>
                  </a:moveTo>
                  <a:lnTo>
                    <a:pt x="0" y="0"/>
                  </a:lnTo>
                </a:path>
              </a:pathLst>
            </a:custGeom>
            <a:ln w="19050">
              <a:solidFill>
                <a:srgbClr val="052269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8973092" y="2041376"/>
              <a:ext cx="342265" cy="342265"/>
            </a:xfrm>
            <a:custGeom>
              <a:avLst/>
              <a:gdLst/>
              <a:ahLst/>
              <a:cxnLst/>
              <a:rect l="l" t="t" r="r" b="b"/>
              <a:pathLst>
                <a:path w="342265" h="342264">
                  <a:moveTo>
                    <a:pt x="170916" y="0"/>
                  </a:moveTo>
                  <a:lnTo>
                    <a:pt x="125478" y="6105"/>
                  </a:lnTo>
                  <a:lnTo>
                    <a:pt x="84649" y="23336"/>
                  </a:lnTo>
                  <a:lnTo>
                    <a:pt x="50058" y="50063"/>
                  </a:lnTo>
                  <a:lnTo>
                    <a:pt x="23334" y="84655"/>
                  </a:lnTo>
                  <a:lnTo>
                    <a:pt x="6104" y="125483"/>
                  </a:lnTo>
                  <a:lnTo>
                    <a:pt x="0" y="170916"/>
                  </a:lnTo>
                  <a:lnTo>
                    <a:pt x="6104" y="216349"/>
                  </a:lnTo>
                  <a:lnTo>
                    <a:pt x="23334" y="257174"/>
                  </a:lnTo>
                  <a:lnTo>
                    <a:pt x="50058" y="291763"/>
                  </a:lnTo>
                  <a:lnTo>
                    <a:pt x="84649" y="318486"/>
                  </a:lnTo>
                  <a:lnTo>
                    <a:pt x="125478" y="335715"/>
                  </a:lnTo>
                  <a:lnTo>
                    <a:pt x="170916" y="341820"/>
                  </a:lnTo>
                  <a:lnTo>
                    <a:pt x="216349" y="335715"/>
                  </a:lnTo>
                  <a:lnTo>
                    <a:pt x="257174" y="318486"/>
                  </a:lnTo>
                  <a:lnTo>
                    <a:pt x="291763" y="291763"/>
                  </a:lnTo>
                  <a:lnTo>
                    <a:pt x="318486" y="257174"/>
                  </a:lnTo>
                  <a:lnTo>
                    <a:pt x="335715" y="216349"/>
                  </a:lnTo>
                  <a:lnTo>
                    <a:pt x="341820" y="170916"/>
                  </a:lnTo>
                  <a:lnTo>
                    <a:pt x="335715" y="125483"/>
                  </a:lnTo>
                  <a:lnTo>
                    <a:pt x="318486" y="84655"/>
                  </a:lnTo>
                  <a:lnTo>
                    <a:pt x="291763" y="50063"/>
                  </a:lnTo>
                  <a:lnTo>
                    <a:pt x="257174" y="23336"/>
                  </a:lnTo>
                  <a:lnTo>
                    <a:pt x="216349" y="6105"/>
                  </a:lnTo>
                  <a:lnTo>
                    <a:pt x="170916" y="0"/>
                  </a:lnTo>
                  <a:close/>
                </a:path>
              </a:pathLst>
            </a:custGeom>
            <a:solidFill>
              <a:srgbClr val="D9534E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17143590" y="383112"/>
            <a:ext cx="245110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spc="-25" b="1">
                <a:solidFill>
                  <a:srgbClr val="052269"/>
                </a:solidFill>
                <a:latin typeface="Acumin Pro"/>
                <a:cs typeface="Acumin Pro"/>
              </a:rPr>
              <a:t>18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7732" y="383112"/>
            <a:ext cx="2892425" cy="29972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Conclusion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and</a:t>
            </a:r>
            <a:r>
              <a:rPr dirty="0" sz="1800" spc="-30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b="1">
                <a:solidFill>
                  <a:srgbClr val="052269"/>
                </a:solidFill>
                <a:latin typeface="Acumin Pro"/>
                <a:cs typeface="Acumin Pro"/>
              </a:rPr>
              <a:t>Next</a:t>
            </a:r>
            <a:r>
              <a:rPr dirty="0" sz="1800" spc="-25" b="1">
                <a:solidFill>
                  <a:srgbClr val="052269"/>
                </a:solidFill>
                <a:latin typeface="Acumin Pro"/>
                <a:cs typeface="Acumin Pro"/>
              </a:rPr>
              <a:t> </a:t>
            </a:r>
            <a:r>
              <a:rPr dirty="0" sz="1800" spc="-20" b="1">
                <a:solidFill>
                  <a:srgbClr val="052269"/>
                </a:solidFill>
                <a:latin typeface="Acumin Pro"/>
                <a:cs typeface="Acumin Pro"/>
              </a:rPr>
              <a:t>Steps</a:t>
            </a:r>
            <a:endParaRPr sz="1800">
              <a:latin typeface="Acumin Pro"/>
              <a:cs typeface="Acumin Pro"/>
            </a:endParaRPr>
          </a:p>
        </p:txBody>
      </p:sp>
      <p:sp>
        <p:nvSpPr>
          <p:cNvPr id="9" name="object 9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397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dirty="0" spc="90"/>
              <a:t>Looking</a:t>
            </a:r>
            <a:r>
              <a:rPr dirty="0" spc="145"/>
              <a:t> </a:t>
            </a:r>
            <a:r>
              <a:rPr dirty="0" spc="95"/>
              <a:t>Ahead</a:t>
            </a:r>
          </a:p>
        </p:txBody>
      </p:sp>
      <p:sp>
        <p:nvSpPr>
          <p:cNvPr id="10" name="object 10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397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dirty="0"/>
              <a:t>Personal</a:t>
            </a:r>
            <a:r>
              <a:rPr dirty="0" spc="-90"/>
              <a:t> </a:t>
            </a:r>
            <a:r>
              <a:rPr dirty="0" spc="-10"/>
              <a:t>growth</a:t>
            </a:r>
          </a:p>
          <a:p>
            <a:pPr marL="205104" indent="-192405">
              <a:lnSpc>
                <a:spcPct val="100000"/>
              </a:lnSpc>
              <a:spcBef>
                <a:spcPts val="1614"/>
              </a:spcBef>
              <a:buFont typeface="Times New Roman"/>
              <a:buChar char="•"/>
              <a:tabLst>
                <a:tab pos="205104" algn="l"/>
              </a:tabLst>
            </a:pPr>
            <a:r>
              <a:rPr dirty="0" sz="1750"/>
              <a:t>Use</a:t>
            </a:r>
            <a:r>
              <a:rPr dirty="0" sz="1750" spc="75"/>
              <a:t> </a:t>
            </a:r>
            <a:r>
              <a:rPr dirty="0" sz="1750"/>
              <a:t>this</a:t>
            </a:r>
            <a:r>
              <a:rPr dirty="0" sz="1750" spc="80"/>
              <a:t> </a:t>
            </a:r>
            <a:r>
              <a:rPr dirty="0" sz="1750"/>
              <a:t>module</a:t>
            </a:r>
            <a:r>
              <a:rPr dirty="0" sz="1750" spc="80"/>
              <a:t> </a:t>
            </a:r>
            <a:r>
              <a:rPr dirty="0" sz="1750"/>
              <a:t>to</a:t>
            </a:r>
            <a:r>
              <a:rPr dirty="0" sz="1750" spc="75"/>
              <a:t> </a:t>
            </a:r>
            <a:r>
              <a:rPr dirty="0" sz="1750"/>
              <a:t>deepen</a:t>
            </a:r>
            <a:r>
              <a:rPr dirty="0" sz="1750" spc="80"/>
              <a:t> </a:t>
            </a:r>
            <a:r>
              <a:rPr dirty="0" sz="1750"/>
              <a:t>self-awareness</a:t>
            </a:r>
            <a:r>
              <a:rPr dirty="0" sz="1750" spc="80"/>
              <a:t> </a:t>
            </a:r>
            <a:r>
              <a:rPr dirty="0" sz="1750"/>
              <a:t>of</a:t>
            </a:r>
            <a:r>
              <a:rPr dirty="0" sz="1750" spc="80"/>
              <a:t> </a:t>
            </a:r>
            <a:r>
              <a:rPr dirty="0" sz="1750"/>
              <a:t>values</a:t>
            </a:r>
            <a:r>
              <a:rPr dirty="0" sz="1750" spc="75"/>
              <a:t> </a:t>
            </a:r>
            <a:r>
              <a:rPr dirty="0" sz="1750"/>
              <a:t>and</a:t>
            </a:r>
            <a:r>
              <a:rPr dirty="0" sz="1750" spc="80"/>
              <a:t> </a:t>
            </a:r>
            <a:r>
              <a:rPr dirty="0" sz="1750" spc="-10"/>
              <a:t>motivations.</a:t>
            </a:r>
            <a:endParaRPr sz="1750"/>
          </a:p>
          <a:p>
            <a:pPr marL="205104" indent="-192405">
              <a:lnSpc>
                <a:spcPct val="100000"/>
              </a:lnSpc>
              <a:spcBef>
                <a:spcPts val="495"/>
              </a:spcBef>
              <a:buFont typeface="Times New Roman"/>
              <a:buChar char="•"/>
              <a:tabLst>
                <a:tab pos="205104" algn="l"/>
              </a:tabLst>
            </a:pPr>
            <a:r>
              <a:rPr dirty="0" sz="1750"/>
              <a:t>Notice</a:t>
            </a:r>
            <a:r>
              <a:rPr dirty="0" sz="1750" spc="105"/>
              <a:t> </a:t>
            </a:r>
            <a:r>
              <a:rPr dirty="0" sz="1750"/>
              <a:t>how</a:t>
            </a:r>
            <a:r>
              <a:rPr dirty="0" sz="1750" spc="110"/>
              <a:t> </a:t>
            </a:r>
            <a:r>
              <a:rPr dirty="0" sz="1750"/>
              <a:t>beliefs</a:t>
            </a:r>
            <a:r>
              <a:rPr dirty="0" sz="1750" spc="110"/>
              <a:t> </a:t>
            </a:r>
            <a:r>
              <a:rPr dirty="0" sz="1750"/>
              <a:t>and</a:t>
            </a:r>
            <a:r>
              <a:rPr dirty="0" sz="1750" spc="110"/>
              <a:t> </a:t>
            </a:r>
            <a:r>
              <a:rPr dirty="0" sz="1750"/>
              <a:t>experiences</a:t>
            </a:r>
            <a:r>
              <a:rPr dirty="0" sz="1750" spc="105"/>
              <a:t> </a:t>
            </a:r>
            <a:r>
              <a:rPr dirty="0" sz="1750"/>
              <a:t>shape</a:t>
            </a:r>
            <a:r>
              <a:rPr dirty="0" sz="1750" spc="110"/>
              <a:t> </a:t>
            </a:r>
            <a:r>
              <a:rPr dirty="0" sz="1750"/>
              <a:t>everyday</a:t>
            </a:r>
            <a:r>
              <a:rPr dirty="0" sz="1750" spc="110"/>
              <a:t> </a:t>
            </a:r>
            <a:r>
              <a:rPr dirty="0" sz="1750"/>
              <a:t>choices</a:t>
            </a:r>
            <a:r>
              <a:rPr dirty="0" sz="1750" spc="110"/>
              <a:t> </a:t>
            </a:r>
            <a:r>
              <a:rPr dirty="0" sz="1750"/>
              <a:t>and</a:t>
            </a:r>
            <a:r>
              <a:rPr dirty="0" sz="1750" spc="110"/>
              <a:t> </a:t>
            </a:r>
            <a:r>
              <a:rPr dirty="0" sz="1750" spc="-10"/>
              <a:t>behaviour.</a:t>
            </a:r>
            <a:endParaRPr sz="1750"/>
          </a:p>
          <a:p>
            <a:pPr>
              <a:lnSpc>
                <a:spcPct val="100000"/>
              </a:lnSpc>
              <a:spcBef>
                <a:spcPts val="810"/>
              </a:spcBef>
              <a:buClr>
                <a:srgbClr val="052269"/>
              </a:buClr>
              <a:buFont typeface="Times New Roman"/>
              <a:buChar char="•"/>
            </a:pPr>
            <a:endParaRPr sz="1750"/>
          </a:p>
          <a:p>
            <a:pPr marL="12700">
              <a:lnSpc>
                <a:spcPct val="100000"/>
              </a:lnSpc>
            </a:pPr>
            <a:r>
              <a:rPr dirty="0"/>
              <a:t>Shaping</a:t>
            </a:r>
            <a:r>
              <a:rPr dirty="0" spc="20"/>
              <a:t> </a:t>
            </a:r>
            <a:r>
              <a:rPr dirty="0"/>
              <a:t>your</a:t>
            </a:r>
            <a:r>
              <a:rPr dirty="0" spc="25"/>
              <a:t> </a:t>
            </a:r>
            <a:r>
              <a:rPr dirty="0"/>
              <a:t>next</a:t>
            </a:r>
            <a:r>
              <a:rPr dirty="0" spc="20"/>
              <a:t> </a:t>
            </a:r>
            <a:r>
              <a:rPr dirty="0" spc="-10"/>
              <a:t>steps</a:t>
            </a:r>
          </a:p>
          <a:p>
            <a:pPr marL="205104" indent="-192405">
              <a:lnSpc>
                <a:spcPct val="100000"/>
              </a:lnSpc>
              <a:spcBef>
                <a:spcPts val="1614"/>
              </a:spcBef>
              <a:buFont typeface="Times New Roman"/>
              <a:buChar char="•"/>
              <a:tabLst>
                <a:tab pos="205104" algn="l"/>
              </a:tabLst>
            </a:pPr>
            <a:r>
              <a:rPr dirty="0" sz="1750"/>
              <a:t>Translate</a:t>
            </a:r>
            <a:r>
              <a:rPr dirty="0" sz="1750" spc="50"/>
              <a:t> </a:t>
            </a:r>
            <a:r>
              <a:rPr dirty="0" sz="1750"/>
              <a:t>insights</a:t>
            </a:r>
            <a:r>
              <a:rPr dirty="0" sz="1750" spc="55"/>
              <a:t> </a:t>
            </a:r>
            <a:r>
              <a:rPr dirty="0" sz="1750"/>
              <a:t>into</a:t>
            </a:r>
            <a:r>
              <a:rPr dirty="0" sz="1750" spc="50"/>
              <a:t> </a:t>
            </a:r>
            <a:r>
              <a:rPr dirty="0" sz="1750"/>
              <a:t>clearer</a:t>
            </a:r>
            <a:r>
              <a:rPr dirty="0" sz="1750" spc="55"/>
              <a:t> </a:t>
            </a:r>
            <a:r>
              <a:rPr dirty="0" sz="1750"/>
              <a:t>study</a:t>
            </a:r>
            <a:r>
              <a:rPr dirty="0" sz="1750" spc="50"/>
              <a:t> </a:t>
            </a:r>
            <a:r>
              <a:rPr dirty="0" sz="1750"/>
              <a:t>goals</a:t>
            </a:r>
            <a:r>
              <a:rPr dirty="0" sz="1750" spc="55"/>
              <a:t> </a:t>
            </a:r>
            <a:r>
              <a:rPr dirty="0" sz="1750"/>
              <a:t>and</a:t>
            </a:r>
            <a:r>
              <a:rPr dirty="0" sz="1750" spc="50"/>
              <a:t> </a:t>
            </a:r>
            <a:r>
              <a:rPr dirty="0" sz="1750"/>
              <a:t>career</a:t>
            </a:r>
            <a:r>
              <a:rPr dirty="0" sz="1750" spc="55"/>
              <a:t> </a:t>
            </a:r>
            <a:r>
              <a:rPr dirty="0" sz="1750" spc="-10"/>
              <a:t>direction.</a:t>
            </a:r>
            <a:endParaRPr sz="1750"/>
          </a:p>
          <a:p>
            <a:pPr marL="205104" indent="-192405">
              <a:lnSpc>
                <a:spcPct val="100000"/>
              </a:lnSpc>
              <a:spcBef>
                <a:spcPts val="495"/>
              </a:spcBef>
              <a:buFont typeface="Times New Roman"/>
              <a:buChar char="•"/>
              <a:tabLst>
                <a:tab pos="205104" algn="l"/>
              </a:tabLst>
            </a:pPr>
            <a:r>
              <a:rPr dirty="0" sz="1750"/>
              <a:t>Link</a:t>
            </a:r>
            <a:r>
              <a:rPr dirty="0" sz="1750" spc="75"/>
              <a:t> </a:t>
            </a:r>
            <a:r>
              <a:rPr dirty="0" sz="1750"/>
              <a:t>your</a:t>
            </a:r>
            <a:r>
              <a:rPr dirty="0" sz="1750" spc="75"/>
              <a:t> </a:t>
            </a:r>
            <a:r>
              <a:rPr dirty="0" sz="1750"/>
              <a:t>values</a:t>
            </a:r>
            <a:r>
              <a:rPr dirty="0" sz="1750" spc="75"/>
              <a:t> </a:t>
            </a:r>
            <a:r>
              <a:rPr dirty="0" sz="1750"/>
              <a:t>to</a:t>
            </a:r>
            <a:r>
              <a:rPr dirty="0" sz="1750" spc="75"/>
              <a:t> </a:t>
            </a:r>
            <a:r>
              <a:rPr dirty="0" sz="1750"/>
              <a:t>ethical</a:t>
            </a:r>
            <a:r>
              <a:rPr dirty="0" sz="1750" spc="75"/>
              <a:t> </a:t>
            </a:r>
            <a:r>
              <a:rPr dirty="0" sz="1750"/>
              <a:t>practice</a:t>
            </a:r>
            <a:r>
              <a:rPr dirty="0" sz="1750" spc="75"/>
              <a:t> </a:t>
            </a:r>
            <a:r>
              <a:rPr dirty="0" sz="1750"/>
              <a:t>and</a:t>
            </a:r>
            <a:r>
              <a:rPr dirty="0" sz="1750" spc="75"/>
              <a:t> </a:t>
            </a:r>
            <a:r>
              <a:rPr dirty="0" sz="1750"/>
              <a:t>social</a:t>
            </a:r>
            <a:r>
              <a:rPr dirty="0" sz="1750" spc="80"/>
              <a:t> </a:t>
            </a:r>
            <a:r>
              <a:rPr dirty="0" sz="1750" spc="-10"/>
              <a:t>responsibility.</a:t>
            </a:r>
            <a:endParaRPr sz="1750"/>
          </a:p>
          <a:p>
            <a:pPr>
              <a:lnSpc>
                <a:spcPct val="100000"/>
              </a:lnSpc>
              <a:spcBef>
                <a:spcPts val="810"/>
              </a:spcBef>
              <a:buClr>
                <a:srgbClr val="052269"/>
              </a:buClr>
              <a:buFont typeface="Times New Roman"/>
              <a:buChar char="•"/>
            </a:pPr>
            <a:endParaRPr sz="1750"/>
          </a:p>
          <a:p>
            <a:pPr marL="12700">
              <a:lnSpc>
                <a:spcPct val="100000"/>
              </a:lnSpc>
            </a:pPr>
            <a:r>
              <a:rPr dirty="0"/>
              <a:t>How</a:t>
            </a:r>
            <a:r>
              <a:rPr dirty="0" spc="-15"/>
              <a:t> </a:t>
            </a:r>
            <a:r>
              <a:rPr dirty="0"/>
              <a:t>to</a:t>
            </a:r>
            <a:r>
              <a:rPr dirty="0" spc="-10"/>
              <a:t> </a:t>
            </a:r>
            <a:r>
              <a:rPr dirty="0"/>
              <a:t>get</a:t>
            </a:r>
            <a:r>
              <a:rPr dirty="0" spc="-15"/>
              <a:t> </a:t>
            </a:r>
            <a:r>
              <a:rPr dirty="0"/>
              <a:t>the</a:t>
            </a:r>
            <a:r>
              <a:rPr dirty="0" spc="-10"/>
              <a:t> </a:t>
            </a:r>
            <a:r>
              <a:rPr dirty="0"/>
              <a:t>most</a:t>
            </a:r>
            <a:r>
              <a:rPr dirty="0" spc="-15"/>
              <a:t> </a:t>
            </a:r>
            <a:r>
              <a:rPr dirty="0"/>
              <a:t>from</a:t>
            </a:r>
            <a:r>
              <a:rPr dirty="0" spc="-10"/>
              <a:t> </a:t>
            </a:r>
            <a:r>
              <a:rPr dirty="0" spc="-25"/>
              <a:t>it</a:t>
            </a:r>
          </a:p>
          <a:p>
            <a:pPr marL="204470" marR="878840" indent="-192405">
              <a:lnSpc>
                <a:spcPct val="102200"/>
              </a:lnSpc>
              <a:spcBef>
                <a:spcPts val="1570"/>
              </a:spcBef>
              <a:buFont typeface="Times New Roman"/>
              <a:buChar char="•"/>
              <a:tabLst>
                <a:tab pos="205740" algn="l"/>
              </a:tabLst>
            </a:pPr>
            <a:r>
              <a:rPr dirty="0" sz="1750"/>
              <a:t>Stay</a:t>
            </a:r>
            <a:r>
              <a:rPr dirty="0" sz="1750" spc="90"/>
              <a:t> </a:t>
            </a:r>
            <a:r>
              <a:rPr dirty="0" sz="1750"/>
              <a:t>engaged</a:t>
            </a:r>
            <a:r>
              <a:rPr dirty="0" sz="1750" spc="90"/>
              <a:t> </a:t>
            </a:r>
            <a:r>
              <a:rPr dirty="0" sz="1750"/>
              <a:t>with</a:t>
            </a:r>
            <a:r>
              <a:rPr dirty="0" sz="1750" spc="95"/>
              <a:t> </a:t>
            </a:r>
            <a:r>
              <a:rPr dirty="0" sz="1750"/>
              <a:t>live</a:t>
            </a:r>
            <a:r>
              <a:rPr dirty="0" sz="1750" spc="90"/>
              <a:t> </a:t>
            </a:r>
            <a:r>
              <a:rPr dirty="0" sz="1750"/>
              <a:t>lectures,</a:t>
            </a:r>
            <a:r>
              <a:rPr dirty="0" sz="1750" spc="95"/>
              <a:t> </a:t>
            </a:r>
            <a:r>
              <a:rPr dirty="0" sz="1750"/>
              <a:t>Moodle</a:t>
            </a:r>
            <a:r>
              <a:rPr dirty="0" sz="1750" spc="90"/>
              <a:t> </a:t>
            </a:r>
            <a:r>
              <a:rPr dirty="0" sz="1750"/>
              <a:t>activities,</a:t>
            </a:r>
            <a:r>
              <a:rPr dirty="0" sz="1750" spc="95"/>
              <a:t> </a:t>
            </a:r>
            <a:r>
              <a:rPr dirty="0" sz="1750"/>
              <a:t>and</a:t>
            </a:r>
            <a:r>
              <a:rPr dirty="0" sz="1750" spc="90"/>
              <a:t> </a:t>
            </a:r>
            <a:r>
              <a:rPr dirty="0" sz="1750" spc="-10"/>
              <a:t>assessment 	guidance.</a:t>
            </a:r>
            <a:endParaRPr sz="1750"/>
          </a:p>
          <a:p>
            <a:pPr marL="205104" indent="-192405">
              <a:lnSpc>
                <a:spcPct val="100000"/>
              </a:lnSpc>
              <a:spcBef>
                <a:spcPts val="495"/>
              </a:spcBef>
              <a:buFont typeface="Times New Roman"/>
              <a:buChar char="•"/>
              <a:tabLst>
                <a:tab pos="205104" algn="l"/>
              </a:tabLst>
            </a:pPr>
            <a:r>
              <a:rPr dirty="0" sz="1750"/>
              <a:t>Bring</a:t>
            </a:r>
            <a:r>
              <a:rPr dirty="0" sz="1750" spc="85"/>
              <a:t> </a:t>
            </a:r>
            <a:r>
              <a:rPr dirty="0" sz="1750"/>
              <a:t>questions</a:t>
            </a:r>
            <a:r>
              <a:rPr dirty="0" sz="1750" spc="85"/>
              <a:t> </a:t>
            </a:r>
            <a:r>
              <a:rPr dirty="0" sz="1750"/>
              <a:t>and</a:t>
            </a:r>
            <a:r>
              <a:rPr dirty="0" sz="1750" spc="85"/>
              <a:t> </a:t>
            </a:r>
            <a:r>
              <a:rPr dirty="0" sz="1750"/>
              <a:t>reflections</a:t>
            </a:r>
            <a:r>
              <a:rPr dirty="0" sz="1750" spc="90"/>
              <a:t> </a:t>
            </a:r>
            <a:r>
              <a:rPr dirty="0" sz="1750"/>
              <a:t>to</a:t>
            </a:r>
            <a:r>
              <a:rPr dirty="0" sz="1750" spc="85"/>
              <a:t> </a:t>
            </a:r>
            <a:r>
              <a:rPr dirty="0" sz="1750"/>
              <a:t>discussions</a:t>
            </a:r>
            <a:r>
              <a:rPr dirty="0" sz="1750" spc="85"/>
              <a:t> </a:t>
            </a:r>
            <a:r>
              <a:rPr dirty="0" sz="1750"/>
              <a:t>to</a:t>
            </a:r>
            <a:r>
              <a:rPr dirty="0" sz="1750" spc="85"/>
              <a:t> </a:t>
            </a:r>
            <a:r>
              <a:rPr dirty="0" sz="1750"/>
              <a:t>build</a:t>
            </a:r>
            <a:r>
              <a:rPr dirty="0" sz="1750" spc="90"/>
              <a:t> </a:t>
            </a:r>
            <a:r>
              <a:rPr dirty="0" sz="1750" spc="-10"/>
              <a:t>confidence.</a:t>
            </a:r>
            <a:endParaRPr sz="1750"/>
          </a:p>
          <a:p>
            <a:pPr>
              <a:lnSpc>
                <a:spcPct val="100000"/>
              </a:lnSpc>
              <a:spcBef>
                <a:spcPts val="805"/>
              </a:spcBef>
              <a:buClr>
                <a:srgbClr val="052269"/>
              </a:buClr>
              <a:buFont typeface="Times New Roman"/>
              <a:buChar char="•"/>
            </a:pPr>
            <a:endParaRPr sz="1750"/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dirty="0"/>
              <a:t>Closing</a:t>
            </a:r>
            <a:r>
              <a:rPr dirty="0" spc="10"/>
              <a:t> </a:t>
            </a:r>
            <a:r>
              <a:rPr dirty="0" spc="-20"/>
              <a:t>note</a:t>
            </a:r>
          </a:p>
          <a:p>
            <a:pPr marL="205104" indent="-192405">
              <a:lnSpc>
                <a:spcPct val="100000"/>
              </a:lnSpc>
              <a:spcBef>
                <a:spcPts val="1615"/>
              </a:spcBef>
              <a:buFont typeface="Times New Roman"/>
              <a:buChar char="•"/>
              <a:tabLst>
                <a:tab pos="205104" algn="l"/>
              </a:tabLst>
            </a:pPr>
            <a:r>
              <a:rPr dirty="0" sz="1750"/>
              <a:t>I</a:t>
            </a:r>
            <a:r>
              <a:rPr dirty="0" sz="1750" spc="60"/>
              <a:t> </a:t>
            </a:r>
            <a:r>
              <a:rPr dirty="0" sz="1750"/>
              <a:t>look</a:t>
            </a:r>
            <a:r>
              <a:rPr dirty="0" sz="1750" spc="65"/>
              <a:t> </a:t>
            </a:r>
            <a:r>
              <a:rPr dirty="0" sz="1750"/>
              <a:t>forward</a:t>
            </a:r>
            <a:r>
              <a:rPr dirty="0" sz="1750" spc="65"/>
              <a:t> </a:t>
            </a:r>
            <a:r>
              <a:rPr dirty="0" sz="1750"/>
              <a:t>to</a:t>
            </a:r>
            <a:r>
              <a:rPr dirty="0" sz="1750" spc="65"/>
              <a:t> </a:t>
            </a:r>
            <a:r>
              <a:rPr dirty="0" sz="1750"/>
              <a:t>working</a:t>
            </a:r>
            <a:r>
              <a:rPr dirty="0" sz="1750" spc="65"/>
              <a:t> </a:t>
            </a:r>
            <a:r>
              <a:rPr dirty="0" sz="1750"/>
              <a:t>with</a:t>
            </a:r>
            <a:r>
              <a:rPr dirty="0" sz="1750" spc="65"/>
              <a:t> </a:t>
            </a:r>
            <a:r>
              <a:rPr dirty="0" sz="1750"/>
              <a:t>you</a:t>
            </a:r>
            <a:r>
              <a:rPr dirty="0" sz="1750" spc="65"/>
              <a:t> </a:t>
            </a:r>
            <a:r>
              <a:rPr dirty="0" sz="1750"/>
              <a:t>throughout</a:t>
            </a:r>
            <a:r>
              <a:rPr dirty="0" sz="1750" spc="65"/>
              <a:t> </a:t>
            </a:r>
            <a:r>
              <a:rPr dirty="0" sz="1750"/>
              <a:t>the</a:t>
            </a:r>
            <a:r>
              <a:rPr dirty="0" sz="1750" spc="65"/>
              <a:t> </a:t>
            </a:r>
            <a:r>
              <a:rPr dirty="0" sz="1750" spc="-10"/>
              <a:t>module.</a:t>
            </a:r>
            <a:endParaRPr sz="175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2026-09-28T13:58:56Z</dcterms:created>
  <dcterms:modified xsi:type="dcterms:W3CDTF">2026-09-28T13:58:56Z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StructuredOutput v10.0.19912.1</vt:lpwstr>
  </property>
  <property fmtid="{D5CDD505-2E9C-101B-9397-08002B2CF9AE}" pid="3" name="Created">
    <vt:filetime>2026-09-28T00:00:00Z</vt:filetime>
  </property>
  <property fmtid="{D5CDD505-2E9C-101B-9397-08002B2CF9AE}" pid="4" name="CreationClient">
    <vt:lpwstr>outline-to-presentation</vt:lpwstr>
  </property>
  <property fmtid="{D5CDD505-2E9C-101B-9397-08002B2CF9AE}" pid="5" name="Creator">
    <vt:lpwstr>Adobe Express</vt:lpwstr>
  </property>
  <property fmtid="{D5CDD505-2E9C-101B-9397-08002B2CF9AE}" pid="6" name="LastSaved">
    <vt:filetime>2026-09-28T00:00:00Z</vt:filetime>
  </property>
  <property fmtid="{D5CDD505-2E9C-101B-9397-08002B2CF9AE}" pid="7" name="Producer">
    <vt:lpwstr>Adobe Express</vt:lpwstr>
  </property>
</Properties>
</file>