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2.xml" ContentType="application/inkml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3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4.xml" ContentType="application/inkml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ink/ink5.xml" ContentType="application/inkml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26"/>
  </p:notesMasterIdLst>
  <p:sldIdLst>
    <p:sldId id="347" r:id="rId3"/>
    <p:sldId id="329" r:id="rId4"/>
    <p:sldId id="321" r:id="rId5"/>
    <p:sldId id="349" r:id="rId6"/>
    <p:sldId id="323" r:id="rId7"/>
    <p:sldId id="351" r:id="rId8"/>
    <p:sldId id="325" r:id="rId9"/>
    <p:sldId id="352" r:id="rId10"/>
    <p:sldId id="324" r:id="rId11"/>
    <p:sldId id="354" r:id="rId12"/>
    <p:sldId id="326" r:id="rId13"/>
    <p:sldId id="353" r:id="rId14"/>
    <p:sldId id="322" r:id="rId15"/>
    <p:sldId id="344" r:id="rId16"/>
    <p:sldId id="339" r:id="rId17"/>
    <p:sldId id="340" r:id="rId18"/>
    <p:sldId id="341" r:id="rId19"/>
    <p:sldId id="345" r:id="rId20"/>
    <p:sldId id="342" r:id="rId21"/>
    <p:sldId id="346" r:id="rId22"/>
    <p:sldId id="348" r:id="rId23"/>
    <p:sldId id="311" r:id="rId24"/>
    <p:sldId id="350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inimized">
    <p:restoredLeft sz="10839"/>
    <p:restoredTop sz="88946"/>
  </p:normalViewPr>
  <p:slideViewPr>
    <p:cSldViewPr snapToGrid="0" snapToObjects="1">
      <p:cViewPr>
        <p:scale>
          <a:sx n="90" d="100"/>
          <a:sy n="90" d="100"/>
        </p:scale>
        <p:origin x="119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D7DB0C-58BD-4E47-8A49-765C9557B5DC}" type="doc">
      <dgm:prSet loTypeId="urn:microsoft.com/office/officeart/2005/8/layout/matrix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CD13FB-4801-2F4C-881B-4998C61A3368}">
      <dgm:prSet phldrT="[Text]"/>
      <dgm:spPr/>
      <dgm:t>
        <a:bodyPr/>
        <a:lstStyle/>
        <a:p>
          <a:r>
            <a:rPr lang="en-GB" dirty="0"/>
            <a:t>Transferable skills for professional practice</a:t>
          </a:r>
        </a:p>
      </dgm:t>
    </dgm:pt>
    <dgm:pt modelId="{551B3C79-686C-1446-9732-8EF75F0FD7A4}" type="parTrans" cxnId="{CF8A5034-C790-2B4E-8606-D2BBC382F867}">
      <dgm:prSet/>
      <dgm:spPr/>
      <dgm:t>
        <a:bodyPr/>
        <a:lstStyle/>
        <a:p>
          <a:endParaRPr lang="en-GB"/>
        </a:p>
      </dgm:t>
    </dgm:pt>
    <dgm:pt modelId="{11C3D67C-6DB8-6A40-A8D3-07E7DA224721}" type="sibTrans" cxnId="{CF8A5034-C790-2B4E-8606-D2BBC382F867}">
      <dgm:prSet/>
      <dgm:spPr/>
      <dgm:t>
        <a:bodyPr/>
        <a:lstStyle/>
        <a:p>
          <a:endParaRPr lang="en-GB"/>
        </a:p>
      </dgm:t>
    </dgm:pt>
    <dgm:pt modelId="{91C497DC-61B5-8A41-95CB-8F7AEB777DE3}">
      <dgm:prSet phldrT="[Text]"/>
      <dgm:spPr/>
      <dgm:t>
        <a:bodyPr/>
        <a:lstStyle/>
        <a:p>
          <a:r>
            <a:rPr lang="en-GB" dirty="0"/>
            <a:t>Engagement with literature skills</a:t>
          </a:r>
        </a:p>
      </dgm:t>
    </dgm:pt>
    <dgm:pt modelId="{968A0D73-26EB-AA47-9721-57AC2A5BFBC5}" type="parTrans" cxnId="{7BB5B79D-0C28-0B4E-A4ED-8545E1105E7D}">
      <dgm:prSet/>
      <dgm:spPr/>
      <dgm:t>
        <a:bodyPr/>
        <a:lstStyle/>
        <a:p>
          <a:endParaRPr lang="en-GB"/>
        </a:p>
      </dgm:t>
    </dgm:pt>
    <dgm:pt modelId="{3FB43535-A428-1C43-BC3D-8B49A0DEDADB}" type="sibTrans" cxnId="{7BB5B79D-0C28-0B4E-A4ED-8545E1105E7D}">
      <dgm:prSet/>
      <dgm:spPr/>
      <dgm:t>
        <a:bodyPr/>
        <a:lstStyle/>
        <a:p>
          <a:endParaRPr lang="en-GB"/>
        </a:p>
      </dgm:t>
    </dgm:pt>
    <dgm:pt modelId="{999A39FE-5C8D-3F42-8067-F75D1B2F763E}">
      <dgm:prSet phldrT="[Text]"/>
      <dgm:spPr/>
      <dgm:t>
        <a:bodyPr/>
        <a:lstStyle/>
        <a:p>
          <a:r>
            <a:rPr lang="en-GB" dirty="0"/>
            <a:t>Cognitive &amp; intellectual skills</a:t>
          </a:r>
        </a:p>
      </dgm:t>
    </dgm:pt>
    <dgm:pt modelId="{27BEAD0D-D239-6842-BB78-B6879303FBA5}" type="parTrans" cxnId="{997CDB4B-2049-ED46-B358-6475038B50A4}">
      <dgm:prSet/>
      <dgm:spPr/>
      <dgm:t>
        <a:bodyPr/>
        <a:lstStyle/>
        <a:p>
          <a:endParaRPr lang="en-GB"/>
        </a:p>
      </dgm:t>
    </dgm:pt>
    <dgm:pt modelId="{EE3050B2-D73A-DE49-9EEB-027C50FD7FC8}" type="sibTrans" cxnId="{997CDB4B-2049-ED46-B358-6475038B50A4}">
      <dgm:prSet/>
      <dgm:spPr/>
      <dgm:t>
        <a:bodyPr/>
        <a:lstStyle/>
        <a:p>
          <a:endParaRPr lang="en-GB"/>
        </a:p>
      </dgm:t>
    </dgm:pt>
    <dgm:pt modelId="{822F06F8-6911-F84A-872F-E1DCFF3F07A6}">
      <dgm:prSet phldrT="[Text]"/>
      <dgm:spPr/>
      <dgm:t>
        <a:bodyPr/>
        <a:lstStyle/>
        <a:p>
          <a:r>
            <a:rPr lang="en-GB" dirty="0"/>
            <a:t>Knowledge &amp; understanding</a:t>
          </a:r>
        </a:p>
      </dgm:t>
    </dgm:pt>
    <dgm:pt modelId="{A5541F1C-B219-DA4C-80AA-A178A3EF52B2}" type="parTrans" cxnId="{1617256A-888D-F849-88E7-E91ACA7BFE51}">
      <dgm:prSet/>
      <dgm:spPr/>
      <dgm:t>
        <a:bodyPr/>
        <a:lstStyle/>
        <a:p>
          <a:endParaRPr lang="en-GB"/>
        </a:p>
      </dgm:t>
    </dgm:pt>
    <dgm:pt modelId="{E8F736DB-7DD3-5246-B0C7-F4D4DE267D24}" type="sibTrans" cxnId="{1617256A-888D-F849-88E7-E91ACA7BFE51}">
      <dgm:prSet/>
      <dgm:spPr/>
      <dgm:t>
        <a:bodyPr/>
        <a:lstStyle/>
        <a:p>
          <a:endParaRPr lang="en-GB"/>
        </a:p>
      </dgm:t>
    </dgm:pt>
    <dgm:pt modelId="{CFB99320-61B8-E643-BCAB-4E22CBBE413B}">
      <dgm:prSet phldrT="[Text]"/>
      <dgm:spPr/>
      <dgm:t>
        <a:bodyPr/>
        <a:lstStyle/>
        <a:p>
          <a:r>
            <a:rPr lang="en-GB" dirty="0"/>
            <a:t>Practical application skills</a:t>
          </a:r>
        </a:p>
      </dgm:t>
    </dgm:pt>
    <dgm:pt modelId="{F5333BD4-28AB-AE40-A1DF-66BCF7D07CFD}" type="parTrans" cxnId="{65A29CE8-FFC7-A343-8D8D-9EED60C0174C}">
      <dgm:prSet/>
      <dgm:spPr/>
      <dgm:t>
        <a:bodyPr/>
        <a:lstStyle/>
        <a:p>
          <a:endParaRPr lang="en-GB"/>
        </a:p>
      </dgm:t>
    </dgm:pt>
    <dgm:pt modelId="{EFE0601F-D6EB-A145-85E7-DF6E28FFE72F}" type="sibTrans" cxnId="{65A29CE8-FFC7-A343-8D8D-9EED60C0174C}">
      <dgm:prSet/>
      <dgm:spPr/>
      <dgm:t>
        <a:bodyPr/>
        <a:lstStyle/>
        <a:p>
          <a:endParaRPr lang="en-GB"/>
        </a:p>
      </dgm:t>
    </dgm:pt>
    <dgm:pt modelId="{2143E74D-EB9B-FF43-8B36-D379821110C8}" type="pres">
      <dgm:prSet presAssocID="{FBD7DB0C-58BD-4E47-8A49-765C9557B5DC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17B1FE9-3491-EF4A-9380-0E8D23CF848A}" type="pres">
      <dgm:prSet presAssocID="{FBD7DB0C-58BD-4E47-8A49-765C9557B5DC}" presName="matrix" presStyleCnt="0"/>
      <dgm:spPr/>
    </dgm:pt>
    <dgm:pt modelId="{D65E19A6-DB24-E749-9A96-28D33A69F2C8}" type="pres">
      <dgm:prSet presAssocID="{FBD7DB0C-58BD-4E47-8A49-765C9557B5DC}" presName="tile1" presStyleLbl="node1" presStyleIdx="0" presStyleCnt="4"/>
      <dgm:spPr/>
    </dgm:pt>
    <dgm:pt modelId="{449914FF-D6A0-3D48-828E-AD341474A76A}" type="pres">
      <dgm:prSet presAssocID="{FBD7DB0C-58BD-4E47-8A49-765C9557B5D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6F7F2AF-D483-4545-852F-62947C603E0B}" type="pres">
      <dgm:prSet presAssocID="{FBD7DB0C-58BD-4E47-8A49-765C9557B5DC}" presName="tile2" presStyleLbl="node1" presStyleIdx="1" presStyleCnt="4"/>
      <dgm:spPr/>
    </dgm:pt>
    <dgm:pt modelId="{F3BAFEFB-3854-E44E-A93F-D66BC67B1193}" type="pres">
      <dgm:prSet presAssocID="{FBD7DB0C-58BD-4E47-8A49-765C9557B5D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557E146-5587-8D45-B17F-0DBB925F19B7}" type="pres">
      <dgm:prSet presAssocID="{FBD7DB0C-58BD-4E47-8A49-765C9557B5DC}" presName="tile3" presStyleLbl="node1" presStyleIdx="2" presStyleCnt="4"/>
      <dgm:spPr/>
    </dgm:pt>
    <dgm:pt modelId="{EC78A54F-CE43-5D42-B39A-53416338AF96}" type="pres">
      <dgm:prSet presAssocID="{FBD7DB0C-58BD-4E47-8A49-765C9557B5D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E978815-2B45-6A4E-BF1B-8D68098E1B14}" type="pres">
      <dgm:prSet presAssocID="{FBD7DB0C-58BD-4E47-8A49-765C9557B5DC}" presName="tile4" presStyleLbl="node1" presStyleIdx="3" presStyleCnt="4"/>
      <dgm:spPr/>
    </dgm:pt>
    <dgm:pt modelId="{F8789CE0-7674-2443-86BE-EB987F112F9F}" type="pres">
      <dgm:prSet presAssocID="{FBD7DB0C-58BD-4E47-8A49-765C9557B5D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B109949-1437-C943-8B84-AC6CA5D79FAD}" type="pres">
      <dgm:prSet presAssocID="{FBD7DB0C-58BD-4E47-8A49-765C9557B5DC}" presName="centerTile" presStyleLbl="fgShp" presStyleIdx="0" presStyleCnt="1" custScaleX="116665" custScaleY="150081">
        <dgm:presLayoutVars>
          <dgm:chMax val="0"/>
          <dgm:chPref val="0"/>
        </dgm:presLayoutVars>
      </dgm:prSet>
      <dgm:spPr/>
    </dgm:pt>
  </dgm:ptLst>
  <dgm:cxnLst>
    <dgm:cxn modelId="{0FC4181A-B079-C443-9C1D-7A847C05A081}" type="presOf" srcId="{822F06F8-6911-F84A-872F-E1DCFF3F07A6}" destId="{EC78A54F-CE43-5D42-B39A-53416338AF96}" srcOrd="1" destOrd="0" presId="urn:microsoft.com/office/officeart/2005/8/layout/matrix1"/>
    <dgm:cxn modelId="{CF8A5034-C790-2B4E-8606-D2BBC382F867}" srcId="{FBD7DB0C-58BD-4E47-8A49-765C9557B5DC}" destId="{C9CD13FB-4801-2F4C-881B-4998C61A3368}" srcOrd="0" destOrd="0" parTransId="{551B3C79-686C-1446-9732-8EF75F0FD7A4}" sibTransId="{11C3D67C-6DB8-6A40-A8D3-07E7DA224721}"/>
    <dgm:cxn modelId="{2481163B-66C7-0741-B992-E95AD015D84D}" type="presOf" srcId="{C9CD13FB-4801-2F4C-881B-4998C61A3368}" destId="{AB109949-1437-C943-8B84-AC6CA5D79FAD}" srcOrd="0" destOrd="0" presId="urn:microsoft.com/office/officeart/2005/8/layout/matrix1"/>
    <dgm:cxn modelId="{8B2C9A3F-94A0-4E43-ABCC-1B8A4486B67F}" type="presOf" srcId="{CFB99320-61B8-E643-BCAB-4E22CBBE413B}" destId="{F8789CE0-7674-2443-86BE-EB987F112F9F}" srcOrd="1" destOrd="0" presId="urn:microsoft.com/office/officeart/2005/8/layout/matrix1"/>
    <dgm:cxn modelId="{AEE48C46-2892-9F45-9B77-30EA3530BC68}" type="presOf" srcId="{FBD7DB0C-58BD-4E47-8A49-765C9557B5DC}" destId="{2143E74D-EB9B-FF43-8B36-D379821110C8}" srcOrd="0" destOrd="0" presId="urn:microsoft.com/office/officeart/2005/8/layout/matrix1"/>
    <dgm:cxn modelId="{997CDB4B-2049-ED46-B358-6475038B50A4}" srcId="{C9CD13FB-4801-2F4C-881B-4998C61A3368}" destId="{999A39FE-5C8D-3F42-8067-F75D1B2F763E}" srcOrd="1" destOrd="0" parTransId="{27BEAD0D-D239-6842-BB78-B6879303FBA5}" sibTransId="{EE3050B2-D73A-DE49-9EEB-027C50FD7FC8}"/>
    <dgm:cxn modelId="{1617256A-888D-F849-88E7-E91ACA7BFE51}" srcId="{C9CD13FB-4801-2F4C-881B-4998C61A3368}" destId="{822F06F8-6911-F84A-872F-E1DCFF3F07A6}" srcOrd="2" destOrd="0" parTransId="{A5541F1C-B219-DA4C-80AA-A178A3EF52B2}" sibTransId="{E8F736DB-7DD3-5246-B0C7-F4D4DE267D24}"/>
    <dgm:cxn modelId="{A13B1484-786D-EE43-940F-8971A9A34ACE}" type="presOf" srcId="{CFB99320-61B8-E643-BCAB-4E22CBBE413B}" destId="{4E978815-2B45-6A4E-BF1B-8D68098E1B14}" srcOrd="0" destOrd="0" presId="urn:microsoft.com/office/officeart/2005/8/layout/matrix1"/>
    <dgm:cxn modelId="{7BB5B79D-0C28-0B4E-A4ED-8545E1105E7D}" srcId="{C9CD13FB-4801-2F4C-881B-4998C61A3368}" destId="{91C497DC-61B5-8A41-95CB-8F7AEB777DE3}" srcOrd="0" destOrd="0" parTransId="{968A0D73-26EB-AA47-9721-57AC2A5BFBC5}" sibTransId="{3FB43535-A428-1C43-BC3D-8B49A0DEDADB}"/>
    <dgm:cxn modelId="{A197C7A6-21E6-7D43-862B-A7B31CF357C6}" type="presOf" srcId="{822F06F8-6911-F84A-872F-E1DCFF3F07A6}" destId="{5557E146-5587-8D45-B17F-0DBB925F19B7}" srcOrd="0" destOrd="0" presId="urn:microsoft.com/office/officeart/2005/8/layout/matrix1"/>
    <dgm:cxn modelId="{D31B0EA9-E521-DF4E-AC6B-27C24BB8AD8A}" type="presOf" srcId="{999A39FE-5C8D-3F42-8067-F75D1B2F763E}" destId="{96F7F2AF-D483-4545-852F-62947C603E0B}" srcOrd="0" destOrd="0" presId="urn:microsoft.com/office/officeart/2005/8/layout/matrix1"/>
    <dgm:cxn modelId="{3EB1A1B6-2B46-AE4E-B75C-FC9AB4A3EF6E}" type="presOf" srcId="{999A39FE-5C8D-3F42-8067-F75D1B2F763E}" destId="{F3BAFEFB-3854-E44E-A93F-D66BC67B1193}" srcOrd="1" destOrd="0" presId="urn:microsoft.com/office/officeart/2005/8/layout/matrix1"/>
    <dgm:cxn modelId="{65E8B5C4-7DF2-5C40-8F80-354160C53853}" type="presOf" srcId="{91C497DC-61B5-8A41-95CB-8F7AEB777DE3}" destId="{D65E19A6-DB24-E749-9A96-28D33A69F2C8}" srcOrd="0" destOrd="0" presId="urn:microsoft.com/office/officeart/2005/8/layout/matrix1"/>
    <dgm:cxn modelId="{9EC412CD-0D49-4440-A85B-D35C10CA7B36}" type="presOf" srcId="{91C497DC-61B5-8A41-95CB-8F7AEB777DE3}" destId="{449914FF-D6A0-3D48-828E-AD341474A76A}" srcOrd="1" destOrd="0" presId="urn:microsoft.com/office/officeart/2005/8/layout/matrix1"/>
    <dgm:cxn modelId="{65A29CE8-FFC7-A343-8D8D-9EED60C0174C}" srcId="{C9CD13FB-4801-2F4C-881B-4998C61A3368}" destId="{CFB99320-61B8-E643-BCAB-4E22CBBE413B}" srcOrd="3" destOrd="0" parTransId="{F5333BD4-28AB-AE40-A1DF-66BCF7D07CFD}" sibTransId="{EFE0601F-D6EB-A145-85E7-DF6E28FFE72F}"/>
    <dgm:cxn modelId="{851A6E77-64F8-5749-A645-D8A7C8650D2F}" type="presParOf" srcId="{2143E74D-EB9B-FF43-8B36-D379821110C8}" destId="{517B1FE9-3491-EF4A-9380-0E8D23CF848A}" srcOrd="0" destOrd="0" presId="urn:microsoft.com/office/officeart/2005/8/layout/matrix1"/>
    <dgm:cxn modelId="{60584C3D-EE34-EF45-A9CD-020E6C12A9D2}" type="presParOf" srcId="{517B1FE9-3491-EF4A-9380-0E8D23CF848A}" destId="{D65E19A6-DB24-E749-9A96-28D33A69F2C8}" srcOrd="0" destOrd="0" presId="urn:microsoft.com/office/officeart/2005/8/layout/matrix1"/>
    <dgm:cxn modelId="{9778972F-5017-234A-B4A0-AD240A5F28B5}" type="presParOf" srcId="{517B1FE9-3491-EF4A-9380-0E8D23CF848A}" destId="{449914FF-D6A0-3D48-828E-AD341474A76A}" srcOrd="1" destOrd="0" presId="urn:microsoft.com/office/officeart/2005/8/layout/matrix1"/>
    <dgm:cxn modelId="{2E12DD56-23C5-1D4A-A54D-9962CA021B1B}" type="presParOf" srcId="{517B1FE9-3491-EF4A-9380-0E8D23CF848A}" destId="{96F7F2AF-D483-4545-852F-62947C603E0B}" srcOrd="2" destOrd="0" presId="urn:microsoft.com/office/officeart/2005/8/layout/matrix1"/>
    <dgm:cxn modelId="{94870B11-38A5-134E-A922-91961E361DB5}" type="presParOf" srcId="{517B1FE9-3491-EF4A-9380-0E8D23CF848A}" destId="{F3BAFEFB-3854-E44E-A93F-D66BC67B1193}" srcOrd="3" destOrd="0" presId="urn:microsoft.com/office/officeart/2005/8/layout/matrix1"/>
    <dgm:cxn modelId="{88E3D1B0-EA40-6C45-8C68-5CCFE2798A3A}" type="presParOf" srcId="{517B1FE9-3491-EF4A-9380-0E8D23CF848A}" destId="{5557E146-5587-8D45-B17F-0DBB925F19B7}" srcOrd="4" destOrd="0" presId="urn:microsoft.com/office/officeart/2005/8/layout/matrix1"/>
    <dgm:cxn modelId="{5DA1818D-DB70-2444-BBAD-F6B9BC71F4CF}" type="presParOf" srcId="{517B1FE9-3491-EF4A-9380-0E8D23CF848A}" destId="{EC78A54F-CE43-5D42-B39A-53416338AF96}" srcOrd="5" destOrd="0" presId="urn:microsoft.com/office/officeart/2005/8/layout/matrix1"/>
    <dgm:cxn modelId="{6C3609E1-D64F-4D4C-A7A5-627B455021F1}" type="presParOf" srcId="{517B1FE9-3491-EF4A-9380-0E8D23CF848A}" destId="{4E978815-2B45-6A4E-BF1B-8D68098E1B14}" srcOrd="6" destOrd="0" presId="urn:microsoft.com/office/officeart/2005/8/layout/matrix1"/>
    <dgm:cxn modelId="{BCFFB2DB-2224-E145-9800-9EF536BD15E4}" type="presParOf" srcId="{517B1FE9-3491-EF4A-9380-0E8D23CF848A}" destId="{F8789CE0-7674-2443-86BE-EB987F112F9F}" srcOrd="7" destOrd="0" presId="urn:microsoft.com/office/officeart/2005/8/layout/matrix1"/>
    <dgm:cxn modelId="{FC05AE19-6CBF-004C-A22B-B189EE5ABE87}" type="presParOf" srcId="{2143E74D-EB9B-FF43-8B36-D379821110C8}" destId="{AB109949-1437-C943-8B84-AC6CA5D79FA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BEB877-7AB4-7744-8639-E9ADF7C42F24}" type="doc">
      <dgm:prSet loTypeId="urn:microsoft.com/office/officeart/2009/layout/CircleArrow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A03B37-E070-EA4D-B85A-89AB3E87E745}">
      <dgm:prSet phldrT="[Text]"/>
      <dgm:spPr/>
      <dgm:t>
        <a:bodyPr/>
        <a:lstStyle/>
        <a:p>
          <a:r>
            <a:rPr lang="en-GB" dirty="0"/>
            <a:t>Credible and reliable sources</a:t>
          </a:r>
        </a:p>
      </dgm:t>
    </dgm:pt>
    <dgm:pt modelId="{74547306-38DA-F043-8E26-601455F6F38C}" type="parTrans" cxnId="{33329733-173F-474F-9A21-0E25C7D4E7A6}">
      <dgm:prSet/>
      <dgm:spPr/>
      <dgm:t>
        <a:bodyPr/>
        <a:lstStyle/>
        <a:p>
          <a:endParaRPr lang="en-GB"/>
        </a:p>
      </dgm:t>
    </dgm:pt>
    <dgm:pt modelId="{076701BA-6D61-2048-AB93-62ABA7D6AD28}" type="sibTrans" cxnId="{33329733-173F-474F-9A21-0E25C7D4E7A6}">
      <dgm:prSet/>
      <dgm:spPr/>
      <dgm:t>
        <a:bodyPr/>
        <a:lstStyle/>
        <a:p>
          <a:endParaRPr lang="en-GB"/>
        </a:p>
      </dgm:t>
    </dgm:pt>
    <dgm:pt modelId="{0F51CC8D-9600-3443-80E1-128D63F26989}">
      <dgm:prSet phldrT="[Text]"/>
      <dgm:spPr/>
      <dgm:t>
        <a:bodyPr/>
        <a:lstStyle/>
        <a:p>
          <a:r>
            <a:rPr lang="en-GB" dirty="0"/>
            <a:t>Relevant and recent</a:t>
          </a:r>
        </a:p>
      </dgm:t>
    </dgm:pt>
    <dgm:pt modelId="{076A9CE6-7C18-B44B-AE93-F26F844E38B4}" type="parTrans" cxnId="{2D187450-B72D-0A49-9193-A0FD67F21F71}">
      <dgm:prSet/>
      <dgm:spPr/>
      <dgm:t>
        <a:bodyPr/>
        <a:lstStyle/>
        <a:p>
          <a:endParaRPr lang="en-GB"/>
        </a:p>
      </dgm:t>
    </dgm:pt>
    <dgm:pt modelId="{885CF367-DD89-2B4F-930F-1C975B26270F}" type="sibTrans" cxnId="{2D187450-B72D-0A49-9193-A0FD67F21F71}">
      <dgm:prSet/>
      <dgm:spPr/>
      <dgm:t>
        <a:bodyPr/>
        <a:lstStyle/>
        <a:p>
          <a:endParaRPr lang="en-GB"/>
        </a:p>
      </dgm:t>
    </dgm:pt>
    <dgm:pt modelId="{D0F1B18C-EF44-6E4D-95C8-F6A96B1DB64A}">
      <dgm:prSet phldrT="[Text]"/>
      <dgm:spPr/>
      <dgm:t>
        <a:bodyPr/>
        <a:lstStyle/>
        <a:p>
          <a:r>
            <a:rPr lang="en-GB" dirty="0"/>
            <a:t>Harvard reference list</a:t>
          </a:r>
        </a:p>
      </dgm:t>
    </dgm:pt>
    <dgm:pt modelId="{18A3F85A-E346-AA46-B719-2346463B6F21}" type="parTrans" cxnId="{BC156FA3-F5E2-224B-BC61-CB107604B86A}">
      <dgm:prSet/>
      <dgm:spPr/>
      <dgm:t>
        <a:bodyPr/>
        <a:lstStyle/>
        <a:p>
          <a:endParaRPr lang="en-GB"/>
        </a:p>
      </dgm:t>
    </dgm:pt>
    <dgm:pt modelId="{89D10749-842E-BF4E-83B1-4D9AEC8A2E87}" type="sibTrans" cxnId="{BC156FA3-F5E2-224B-BC61-CB107604B86A}">
      <dgm:prSet/>
      <dgm:spPr/>
      <dgm:t>
        <a:bodyPr/>
        <a:lstStyle/>
        <a:p>
          <a:endParaRPr lang="en-GB"/>
        </a:p>
      </dgm:t>
    </dgm:pt>
    <dgm:pt modelId="{F7B6C237-3117-2C4F-AFDC-5F54DBDFEF8E}" type="pres">
      <dgm:prSet presAssocID="{F8BEB877-7AB4-7744-8639-E9ADF7C42F2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9234EEA8-F293-0C49-9F7B-989C0EB5140F}" type="pres">
      <dgm:prSet presAssocID="{22A03B37-E070-EA4D-B85A-89AB3E87E745}" presName="Accent1" presStyleCnt="0"/>
      <dgm:spPr/>
    </dgm:pt>
    <dgm:pt modelId="{578D7919-C4B7-F341-A4FF-B46E4B07D98C}" type="pres">
      <dgm:prSet presAssocID="{22A03B37-E070-EA4D-B85A-89AB3E87E745}" presName="Accent" presStyleLbl="node1" presStyleIdx="0" presStyleCnt="3"/>
      <dgm:spPr/>
    </dgm:pt>
    <dgm:pt modelId="{35F30100-491B-F546-B83D-9B76473ED787}" type="pres">
      <dgm:prSet presAssocID="{22A03B37-E070-EA4D-B85A-89AB3E87E745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03AC451F-BB15-C64F-8216-01F446618292}" type="pres">
      <dgm:prSet presAssocID="{0F51CC8D-9600-3443-80E1-128D63F26989}" presName="Accent2" presStyleCnt="0"/>
      <dgm:spPr/>
    </dgm:pt>
    <dgm:pt modelId="{3F4AC843-463C-6B4A-89C1-001D87D382DC}" type="pres">
      <dgm:prSet presAssocID="{0F51CC8D-9600-3443-80E1-128D63F26989}" presName="Accent" presStyleLbl="node1" presStyleIdx="1" presStyleCnt="3"/>
      <dgm:spPr/>
    </dgm:pt>
    <dgm:pt modelId="{8852C6B7-B9AD-2246-A360-AA237DBF4842}" type="pres">
      <dgm:prSet presAssocID="{0F51CC8D-9600-3443-80E1-128D63F26989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BEBB1CC9-313F-8F45-A447-1AA73136D0AC}" type="pres">
      <dgm:prSet presAssocID="{D0F1B18C-EF44-6E4D-95C8-F6A96B1DB64A}" presName="Accent3" presStyleCnt="0"/>
      <dgm:spPr/>
    </dgm:pt>
    <dgm:pt modelId="{B45B9905-E58A-0148-A6F0-680DBCBD2958}" type="pres">
      <dgm:prSet presAssocID="{D0F1B18C-EF44-6E4D-95C8-F6A96B1DB64A}" presName="Accent" presStyleLbl="node1" presStyleIdx="2" presStyleCnt="3"/>
      <dgm:spPr/>
    </dgm:pt>
    <dgm:pt modelId="{75EEE386-058B-D64C-954F-220CDA6C5389}" type="pres">
      <dgm:prSet presAssocID="{D0F1B18C-EF44-6E4D-95C8-F6A96B1DB64A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F2813C0B-DD9E-B143-8366-28728EDECD82}" type="presOf" srcId="{0F51CC8D-9600-3443-80E1-128D63F26989}" destId="{8852C6B7-B9AD-2246-A360-AA237DBF4842}" srcOrd="0" destOrd="0" presId="urn:microsoft.com/office/officeart/2009/layout/CircleArrowProcess"/>
    <dgm:cxn modelId="{1424690B-2C52-6D41-B1FE-1A13385B0104}" type="presOf" srcId="{F8BEB877-7AB4-7744-8639-E9ADF7C42F24}" destId="{F7B6C237-3117-2C4F-AFDC-5F54DBDFEF8E}" srcOrd="0" destOrd="0" presId="urn:microsoft.com/office/officeart/2009/layout/CircleArrowProcess"/>
    <dgm:cxn modelId="{33329733-173F-474F-9A21-0E25C7D4E7A6}" srcId="{F8BEB877-7AB4-7744-8639-E9ADF7C42F24}" destId="{22A03B37-E070-EA4D-B85A-89AB3E87E745}" srcOrd="0" destOrd="0" parTransId="{74547306-38DA-F043-8E26-601455F6F38C}" sibTransId="{076701BA-6D61-2048-AB93-62ABA7D6AD28}"/>
    <dgm:cxn modelId="{2D187450-B72D-0A49-9193-A0FD67F21F71}" srcId="{F8BEB877-7AB4-7744-8639-E9ADF7C42F24}" destId="{0F51CC8D-9600-3443-80E1-128D63F26989}" srcOrd="1" destOrd="0" parTransId="{076A9CE6-7C18-B44B-AE93-F26F844E38B4}" sibTransId="{885CF367-DD89-2B4F-930F-1C975B26270F}"/>
    <dgm:cxn modelId="{77158354-FB43-C246-9C37-A9C577563441}" type="presOf" srcId="{22A03B37-E070-EA4D-B85A-89AB3E87E745}" destId="{35F30100-491B-F546-B83D-9B76473ED787}" srcOrd="0" destOrd="0" presId="urn:microsoft.com/office/officeart/2009/layout/CircleArrowProcess"/>
    <dgm:cxn modelId="{7B46097C-43AC-AB46-9142-B0443E194607}" type="presOf" srcId="{D0F1B18C-EF44-6E4D-95C8-F6A96B1DB64A}" destId="{75EEE386-058B-D64C-954F-220CDA6C5389}" srcOrd="0" destOrd="0" presId="urn:microsoft.com/office/officeart/2009/layout/CircleArrowProcess"/>
    <dgm:cxn modelId="{BC156FA3-F5E2-224B-BC61-CB107604B86A}" srcId="{F8BEB877-7AB4-7744-8639-E9ADF7C42F24}" destId="{D0F1B18C-EF44-6E4D-95C8-F6A96B1DB64A}" srcOrd="2" destOrd="0" parTransId="{18A3F85A-E346-AA46-B719-2346463B6F21}" sibTransId="{89D10749-842E-BF4E-83B1-4D9AEC8A2E87}"/>
    <dgm:cxn modelId="{E686462C-6EF7-6B4A-810F-ABA9CEC36716}" type="presParOf" srcId="{F7B6C237-3117-2C4F-AFDC-5F54DBDFEF8E}" destId="{9234EEA8-F293-0C49-9F7B-989C0EB5140F}" srcOrd="0" destOrd="0" presId="urn:microsoft.com/office/officeart/2009/layout/CircleArrowProcess"/>
    <dgm:cxn modelId="{C1B256DD-ED1E-BD4A-BEE1-50D20E732680}" type="presParOf" srcId="{9234EEA8-F293-0C49-9F7B-989C0EB5140F}" destId="{578D7919-C4B7-F341-A4FF-B46E4B07D98C}" srcOrd="0" destOrd="0" presId="urn:microsoft.com/office/officeart/2009/layout/CircleArrowProcess"/>
    <dgm:cxn modelId="{B7ECAC6A-4B1F-BE47-9A6B-FEC6AF3D3056}" type="presParOf" srcId="{F7B6C237-3117-2C4F-AFDC-5F54DBDFEF8E}" destId="{35F30100-491B-F546-B83D-9B76473ED787}" srcOrd="1" destOrd="0" presId="urn:microsoft.com/office/officeart/2009/layout/CircleArrowProcess"/>
    <dgm:cxn modelId="{32980B71-8F95-2E49-A2C2-649904EBDC77}" type="presParOf" srcId="{F7B6C237-3117-2C4F-AFDC-5F54DBDFEF8E}" destId="{03AC451F-BB15-C64F-8216-01F446618292}" srcOrd="2" destOrd="0" presId="urn:microsoft.com/office/officeart/2009/layout/CircleArrowProcess"/>
    <dgm:cxn modelId="{69D3BD34-579F-E342-A2E3-DEA5128939C4}" type="presParOf" srcId="{03AC451F-BB15-C64F-8216-01F446618292}" destId="{3F4AC843-463C-6B4A-89C1-001D87D382DC}" srcOrd="0" destOrd="0" presId="urn:microsoft.com/office/officeart/2009/layout/CircleArrowProcess"/>
    <dgm:cxn modelId="{FF34B882-90D4-1A49-AA08-8F4B2AF49A36}" type="presParOf" srcId="{F7B6C237-3117-2C4F-AFDC-5F54DBDFEF8E}" destId="{8852C6B7-B9AD-2246-A360-AA237DBF4842}" srcOrd="3" destOrd="0" presId="urn:microsoft.com/office/officeart/2009/layout/CircleArrowProcess"/>
    <dgm:cxn modelId="{8EFBA938-CBCD-C942-BD08-D313DB91C169}" type="presParOf" srcId="{F7B6C237-3117-2C4F-AFDC-5F54DBDFEF8E}" destId="{BEBB1CC9-313F-8F45-A447-1AA73136D0AC}" srcOrd="4" destOrd="0" presId="urn:microsoft.com/office/officeart/2009/layout/CircleArrowProcess"/>
    <dgm:cxn modelId="{397ED65F-21B7-5640-B463-D4E2E5B97964}" type="presParOf" srcId="{BEBB1CC9-313F-8F45-A447-1AA73136D0AC}" destId="{B45B9905-E58A-0148-A6F0-680DBCBD2958}" srcOrd="0" destOrd="0" presId="urn:microsoft.com/office/officeart/2009/layout/CircleArrowProcess"/>
    <dgm:cxn modelId="{2098CDDF-A77C-9046-A37A-586B5FE20FAC}" type="presParOf" srcId="{F7B6C237-3117-2C4F-AFDC-5F54DBDFEF8E}" destId="{75EEE386-058B-D64C-954F-220CDA6C5389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BEB877-7AB4-7744-8639-E9ADF7C42F24}" type="doc">
      <dgm:prSet loTypeId="urn:microsoft.com/office/officeart/2009/layout/CircleArrow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51CC8D-9600-3443-80E1-128D63F26989}">
      <dgm:prSet phldrT="[Text]"/>
      <dgm:spPr/>
      <dgm:t>
        <a:bodyPr/>
        <a:lstStyle/>
        <a:p>
          <a:r>
            <a:rPr lang="en-GB" dirty="0"/>
            <a:t>well structured</a:t>
          </a:r>
        </a:p>
      </dgm:t>
    </dgm:pt>
    <dgm:pt modelId="{076A9CE6-7C18-B44B-AE93-F26F844E38B4}" type="parTrans" cxnId="{2D187450-B72D-0A49-9193-A0FD67F21F71}">
      <dgm:prSet/>
      <dgm:spPr/>
      <dgm:t>
        <a:bodyPr/>
        <a:lstStyle/>
        <a:p>
          <a:endParaRPr lang="en-GB"/>
        </a:p>
      </dgm:t>
    </dgm:pt>
    <dgm:pt modelId="{885CF367-DD89-2B4F-930F-1C975B26270F}" type="sibTrans" cxnId="{2D187450-B72D-0A49-9193-A0FD67F21F71}">
      <dgm:prSet/>
      <dgm:spPr/>
      <dgm:t>
        <a:bodyPr/>
        <a:lstStyle/>
        <a:p>
          <a:endParaRPr lang="en-GB"/>
        </a:p>
      </dgm:t>
    </dgm:pt>
    <dgm:pt modelId="{D0F1B18C-EF44-6E4D-95C8-F6A96B1DB64A}">
      <dgm:prSet phldrT="[Text]"/>
      <dgm:spPr/>
      <dgm:t>
        <a:bodyPr/>
        <a:lstStyle/>
        <a:p>
          <a:r>
            <a:rPr lang="en-GB" dirty="0"/>
            <a:t>writing is coherent</a:t>
          </a:r>
        </a:p>
      </dgm:t>
    </dgm:pt>
    <dgm:pt modelId="{18A3F85A-E346-AA46-B719-2346463B6F21}" type="parTrans" cxnId="{BC156FA3-F5E2-224B-BC61-CB107604B86A}">
      <dgm:prSet/>
      <dgm:spPr/>
      <dgm:t>
        <a:bodyPr/>
        <a:lstStyle/>
        <a:p>
          <a:endParaRPr lang="en-GB"/>
        </a:p>
      </dgm:t>
    </dgm:pt>
    <dgm:pt modelId="{89D10749-842E-BF4E-83B1-4D9AEC8A2E87}" type="sibTrans" cxnId="{BC156FA3-F5E2-224B-BC61-CB107604B86A}">
      <dgm:prSet/>
      <dgm:spPr/>
      <dgm:t>
        <a:bodyPr/>
        <a:lstStyle/>
        <a:p>
          <a:endParaRPr lang="en-GB"/>
        </a:p>
      </dgm:t>
    </dgm:pt>
    <dgm:pt modelId="{A613C66B-30F5-F547-81B8-0BD2CA84A39C}">
      <dgm:prSet phldrT="[Text]"/>
      <dgm:spPr/>
      <dgm:t>
        <a:bodyPr/>
        <a:lstStyle/>
        <a:p>
          <a:r>
            <a:rPr lang="en-GB" dirty="0"/>
            <a:t>academic language</a:t>
          </a:r>
        </a:p>
      </dgm:t>
    </dgm:pt>
    <dgm:pt modelId="{ABC105AA-ACD2-D64C-8B9A-A9F00761286F}" type="parTrans" cxnId="{488748E0-CC35-204E-A1DD-B96E5ADBCBC5}">
      <dgm:prSet/>
      <dgm:spPr/>
      <dgm:t>
        <a:bodyPr/>
        <a:lstStyle/>
        <a:p>
          <a:endParaRPr lang="en-GB"/>
        </a:p>
      </dgm:t>
    </dgm:pt>
    <dgm:pt modelId="{F0DE3D4E-00AB-A243-ACFD-F5124A9F7E77}" type="sibTrans" cxnId="{488748E0-CC35-204E-A1DD-B96E5ADBCBC5}">
      <dgm:prSet/>
      <dgm:spPr/>
      <dgm:t>
        <a:bodyPr/>
        <a:lstStyle/>
        <a:p>
          <a:endParaRPr lang="en-GB"/>
        </a:p>
      </dgm:t>
    </dgm:pt>
    <dgm:pt modelId="{F7B6C237-3117-2C4F-AFDC-5F54DBDFEF8E}" type="pres">
      <dgm:prSet presAssocID="{F8BEB877-7AB4-7744-8639-E9ADF7C42F2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B8A1EEAF-1ADC-8B44-AAC6-4317CD8AD2AF}" type="pres">
      <dgm:prSet presAssocID="{D0F1B18C-EF44-6E4D-95C8-F6A96B1DB64A}" presName="Accent1" presStyleCnt="0"/>
      <dgm:spPr/>
    </dgm:pt>
    <dgm:pt modelId="{B45B9905-E58A-0148-A6F0-680DBCBD2958}" type="pres">
      <dgm:prSet presAssocID="{D0F1B18C-EF44-6E4D-95C8-F6A96B1DB64A}" presName="Accent" presStyleLbl="node1" presStyleIdx="0" presStyleCnt="3"/>
      <dgm:spPr/>
    </dgm:pt>
    <dgm:pt modelId="{42F4455E-5832-0440-9BDF-A80FB3F56416}" type="pres">
      <dgm:prSet presAssocID="{D0F1B18C-EF44-6E4D-95C8-F6A96B1DB64A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07D1E374-18DA-9D4F-A180-8E3E30CF12C1}" type="pres">
      <dgm:prSet presAssocID="{0F51CC8D-9600-3443-80E1-128D63F26989}" presName="Accent2" presStyleCnt="0"/>
      <dgm:spPr/>
    </dgm:pt>
    <dgm:pt modelId="{3F4AC843-463C-6B4A-89C1-001D87D382DC}" type="pres">
      <dgm:prSet presAssocID="{0F51CC8D-9600-3443-80E1-128D63F26989}" presName="Accent" presStyleLbl="node1" presStyleIdx="1" presStyleCnt="3"/>
      <dgm:spPr/>
    </dgm:pt>
    <dgm:pt modelId="{F06A05B5-A473-4D43-A663-C77587B64444}" type="pres">
      <dgm:prSet presAssocID="{0F51CC8D-9600-3443-80E1-128D63F26989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ADEEC0E0-3963-E04A-8198-3BFAEF56EC30}" type="pres">
      <dgm:prSet presAssocID="{A613C66B-30F5-F547-81B8-0BD2CA84A39C}" presName="Accent3" presStyleCnt="0"/>
      <dgm:spPr/>
    </dgm:pt>
    <dgm:pt modelId="{4AC48AFB-DC68-A44D-83A7-18E64B57886A}" type="pres">
      <dgm:prSet presAssocID="{A613C66B-30F5-F547-81B8-0BD2CA84A39C}" presName="Accent" presStyleLbl="node1" presStyleIdx="2" presStyleCnt="3"/>
      <dgm:spPr/>
    </dgm:pt>
    <dgm:pt modelId="{3DA5686F-8526-7745-9A85-4255A2D58BC6}" type="pres">
      <dgm:prSet presAssocID="{A613C66B-30F5-F547-81B8-0BD2CA84A39C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4C722709-71FD-6B47-85DB-ED277C6C51EE}" type="presOf" srcId="{D0F1B18C-EF44-6E4D-95C8-F6A96B1DB64A}" destId="{42F4455E-5832-0440-9BDF-A80FB3F56416}" srcOrd="0" destOrd="0" presId="urn:microsoft.com/office/officeart/2009/layout/CircleArrowProcess"/>
    <dgm:cxn modelId="{1424690B-2C52-6D41-B1FE-1A13385B0104}" type="presOf" srcId="{F8BEB877-7AB4-7744-8639-E9ADF7C42F24}" destId="{F7B6C237-3117-2C4F-AFDC-5F54DBDFEF8E}" srcOrd="0" destOrd="0" presId="urn:microsoft.com/office/officeart/2009/layout/CircleArrowProcess"/>
    <dgm:cxn modelId="{2D187450-B72D-0A49-9193-A0FD67F21F71}" srcId="{F8BEB877-7AB4-7744-8639-E9ADF7C42F24}" destId="{0F51CC8D-9600-3443-80E1-128D63F26989}" srcOrd="1" destOrd="0" parTransId="{076A9CE6-7C18-B44B-AE93-F26F844E38B4}" sibTransId="{885CF367-DD89-2B4F-930F-1C975B26270F}"/>
    <dgm:cxn modelId="{CA58F582-239D-B146-B171-7D1DA3BBE506}" type="presOf" srcId="{A613C66B-30F5-F547-81B8-0BD2CA84A39C}" destId="{3DA5686F-8526-7745-9A85-4255A2D58BC6}" srcOrd="0" destOrd="0" presId="urn:microsoft.com/office/officeart/2009/layout/CircleArrowProcess"/>
    <dgm:cxn modelId="{BC156FA3-F5E2-224B-BC61-CB107604B86A}" srcId="{F8BEB877-7AB4-7744-8639-E9ADF7C42F24}" destId="{D0F1B18C-EF44-6E4D-95C8-F6A96B1DB64A}" srcOrd="0" destOrd="0" parTransId="{18A3F85A-E346-AA46-B719-2346463B6F21}" sibTransId="{89D10749-842E-BF4E-83B1-4D9AEC8A2E87}"/>
    <dgm:cxn modelId="{DAEAF4D1-F170-9445-8C7D-220E12B9B2C1}" type="presOf" srcId="{0F51CC8D-9600-3443-80E1-128D63F26989}" destId="{F06A05B5-A473-4D43-A663-C77587B64444}" srcOrd="0" destOrd="0" presId="urn:microsoft.com/office/officeart/2009/layout/CircleArrowProcess"/>
    <dgm:cxn modelId="{488748E0-CC35-204E-A1DD-B96E5ADBCBC5}" srcId="{F8BEB877-7AB4-7744-8639-E9ADF7C42F24}" destId="{A613C66B-30F5-F547-81B8-0BD2CA84A39C}" srcOrd="2" destOrd="0" parTransId="{ABC105AA-ACD2-D64C-8B9A-A9F00761286F}" sibTransId="{F0DE3D4E-00AB-A243-ACFD-F5124A9F7E77}"/>
    <dgm:cxn modelId="{9F3D3341-9183-A641-B25C-89924B26F155}" type="presParOf" srcId="{F7B6C237-3117-2C4F-AFDC-5F54DBDFEF8E}" destId="{B8A1EEAF-1ADC-8B44-AAC6-4317CD8AD2AF}" srcOrd="0" destOrd="0" presId="urn:microsoft.com/office/officeart/2009/layout/CircleArrowProcess"/>
    <dgm:cxn modelId="{49E5E8DE-03DF-AB49-8F0E-6BCDFA466DAB}" type="presParOf" srcId="{B8A1EEAF-1ADC-8B44-AAC6-4317CD8AD2AF}" destId="{B45B9905-E58A-0148-A6F0-680DBCBD2958}" srcOrd="0" destOrd="0" presId="urn:microsoft.com/office/officeart/2009/layout/CircleArrowProcess"/>
    <dgm:cxn modelId="{28682300-3EB7-CF48-A9DE-9378A1B8858F}" type="presParOf" srcId="{F7B6C237-3117-2C4F-AFDC-5F54DBDFEF8E}" destId="{42F4455E-5832-0440-9BDF-A80FB3F56416}" srcOrd="1" destOrd="0" presId="urn:microsoft.com/office/officeart/2009/layout/CircleArrowProcess"/>
    <dgm:cxn modelId="{39AB3FF4-01AF-8F43-B852-A4F5CCD32973}" type="presParOf" srcId="{F7B6C237-3117-2C4F-AFDC-5F54DBDFEF8E}" destId="{07D1E374-18DA-9D4F-A180-8E3E30CF12C1}" srcOrd="2" destOrd="0" presId="urn:microsoft.com/office/officeart/2009/layout/CircleArrowProcess"/>
    <dgm:cxn modelId="{548F290F-5CE2-324F-95F9-51A1C155FF58}" type="presParOf" srcId="{07D1E374-18DA-9D4F-A180-8E3E30CF12C1}" destId="{3F4AC843-463C-6B4A-89C1-001D87D382DC}" srcOrd="0" destOrd="0" presId="urn:microsoft.com/office/officeart/2009/layout/CircleArrowProcess"/>
    <dgm:cxn modelId="{1EB9096A-CB4B-754F-84E9-C99195E54F00}" type="presParOf" srcId="{F7B6C237-3117-2C4F-AFDC-5F54DBDFEF8E}" destId="{F06A05B5-A473-4D43-A663-C77587B64444}" srcOrd="3" destOrd="0" presId="urn:microsoft.com/office/officeart/2009/layout/CircleArrowProcess"/>
    <dgm:cxn modelId="{DE9A40F0-41B5-0142-A547-172253C4D194}" type="presParOf" srcId="{F7B6C237-3117-2C4F-AFDC-5F54DBDFEF8E}" destId="{ADEEC0E0-3963-E04A-8198-3BFAEF56EC30}" srcOrd="4" destOrd="0" presId="urn:microsoft.com/office/officeart/2009/layout/CircleArrowProcess"/>
    <dgm:cxn modelId="{FB70A4E5-4107-4B46-9CCB-3E9A729FBA18}" type="presParOf" srcId="{ADEEC0E0-3963-E04A-8198-3BFAEF56EC30}" destId="{4AC48AFB-DC68-A44D-83A7-18E64B57886A}" srcOrd="0" destOrd="0" presId="urn:microsoft.com/office/officeart/2009/layout/CircleArrowProcess"/>
    <dgm:cxn modelId="{608B692B-5E60-BB49-81A2-08B9EA47BF31}" type="presParOf" srcId="{F7B6C237-3117-2C4F-AFDC-5F54DBDFEF8E}" destId="{3DA5686F-8526-7745-9A85-4255A2D58BC6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8BEB877-7AB4-7744-8639-E9ADF7C42F24}" type="doc">
      <dgm:prSet loTypeId="urn:microsoft.com/office/officeart/2009/layout/CircleArrow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51CC8D-9600-3443-80E1-128D63F26989}">
      <dgm:prSet phldrT="[Text]"/>
      <dgm:spPr/>
      <dgm:t>
        <a:bodyPr/>
        <a:lstStyle/>
        <a:p>
          <a:r>
            <a:rPr lang="en-GB" dirty="0"/>
            <a:t>Relate concepts to real world</a:t>
          </a:r>
        </a:p>
      </dgm:t>
    </dgm:pt>
    <dgm:pt modelId="{076A9CE6-7C18-B44B-AE93-F26F844E38B4}" type="parTrans" cxnId="{2D187450-B72D-0A49-9193-A0FD67F21F71}">
      <dgm:prSet/>
      <dgm:spPr/>
      <dgm:t>
        <a:bodyPr/>
        <a:lstStyle/>
        <a:p>
          <a:endParaRPr lang="en-GB"/>
        </a:p>
      </dgm:t>
    </dgm:pt>
    <dgm:pt modelId="{885CF367-DD89-2B4F-930F-1C975B26270F}" type="sibTrans" cxnId="{2D187450-B72D-0A49-9193-A0FD67F21F71}">
      <dgm:prSet/>
      <dgm:spPr/>
      <dgm:t>
        <a:bodyPr/>
        <a:lstStyle/>
        <a:p>
          <a:endParaRPr lang="en-GB"/>
        </a:p>
      </dgm:t>
    </dgm:pt>
    <dgm:pt modelId="{D0F1B18C-EF44-6E4D-95C8-F6A96B1DB64A}">
      <dgm:prSet phldrT="[Text]"/>
      <dgm:spPr/>
      <dgm:t>
        <a:bodyPr/>
        <a:lstStyle/>
        <a:p>
          <a:r>
            <a:rPr lang="en-GB" dirty="0"/>
            <a:t>writing is relevant to question</a:t>
          </a:r>
        </a:p>
      </dgm:t>
    </dgm:pt>
    <dgm:pt modelId="{18A3F85A-E346-AA46-B719-2346463B6F21}" type="parTrans" cxnId="{BC156FA3-F5E2-224B-BC61-CB107604B86A}">
      <dgm:prSet/>
      <dgm:spPr/>
      <dgm:t>
        <a:bodyPr/>
        <a:lstStyle/>
        <a:p>
          <a:endParaRPr lang="en-GB"/>
        </a:p>
      </dgm:t>
    </dgm:pt>
    <dgm:pt modelId="{89D10749-842E-BF4E-83B1-4D9AEC8A2E87}" type="sibTrans" cxnId="{BC156FA3-F5E2-224B-BC61-CB107604B86A}">
      <dgm:prSet/>
      <dgm:spPr/>
      <dgm:t>
        <a:bodyPr/>
        <a:lstStyle/>
        <a:p>
          <a:endParaRPr lang="en-GB"/>
        </a:p>
      </dgm:t>
    </dgm:pt>
    <dgm:pt modelId="{CF2A93DC-5256-EA4E-BDC9-11879B259F7F}">
      <dgm:prSet phldrT="[Text]"/>
      <dgm:spPr/>
      <dgm:t>
        <a:bodyPr/>
        <a:lstStyle/>
        <a:p>
          <a:r>
            <a:rPr lang="en-GB" dirty="0"/>
            <a:t>Understand limitations  of theories in real life</a:t>
          </a:r>
        </a:p>
      </dgm:t>
    </dgm:pt>
    <dgm:pt modelId="{3401EE53-67BD-6645-8FF2-86A5B53B47CE}" type="parTrans" cxnId="{778DDBF4-C6C7-B045-A3F6-38D098787086}">
      <dgm:prSet/>
      <dgm:spPr/>
      <dgm:t>
        <a:bodyPr/>
        <a:lstStyle/>
        <a:p>
          <a:endParaRPr lang="en-GB"/>
        </a:p>
      </dgm:t>
    </dgm:pt>
    <dgm:pt modelId="{B525BA07-2C2B-EE49-ACC1-0AE01B1E2DB7}" type="sibTrans" cxnId="{778DDBF4-C6C7-B045-A3F6-38D098787086}">
      <dgm:prSet/>
      <dgm:spPr/>
      <dgm:t>
        <a:bodyPr/>
        <a:lstStyle/>
        <a:p>
          <a:endParaRPr lang="en-GB"/>
        </a:p>
      </dgm:t>
    </dgm:pt>
    <dgm:pt modelId="{F7B6C237-3117-2C4F-AFDC-5F54DBDFEF8E}" type="pres">
      <dgm:prSet presAssocID="{F8BEB877-7AB4-7744-8639-E9ADF7C42F2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B8A1EEAF-1ADC-8B44-AAC6-4317CD8AD2AF}" type="pres">
      <dgm:prSet presAssocID="{D0F1B18C-EF44-6E4D-95C8-F6A96B1DB64A}" presName="Accent1" presStyleCnt="0"/>
      <dgm:spPr/>
    </dgm:pt>
    <dgm:pt modelId="{B45B9905-E58A-0148-A6F0-680DBCBD2958}" type="pres">
      <dgm:prSet presAssocID="{D0F1B18C-EF44-6E4D-95C8-F6A96B1DB64A}" presName="Accent" presStyleLbl="node1" presStyleIdx="0" presStyleCnt="3"/>
      <dgm:spPr/>
    </dgm:pt>
    <dgm:pt modelId="{42F4455E-5832-0440-9BDF-A80FB3F56416}" type="pres">
      <dgm:prSet presAssocID="{D0F1B18C-EF44-6E4D-95C8-F6A96B1DB64A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07D1E374-18DA-9D4F-A180-8E3E30CF12C1}" type="pres">
      <dgm:prSet presAssocID="{0F51CC8D-9600-3443-80E1-128D63F26989}" presName="Accent2" presStyleCnt="0"/>
      <dgm:spPr/>
    </dgm:pt>
    <dgm:pt modelId="{3F4AC843-463C-6B4A-89C1-001D87D382DC}" type="pres">
      <dgm:prSet presAssocID="{0F51CC8D-9600-3443-80E1-128D63F26989}" presName="Accent" presStyleLbl="node1" presStyleIdx="1" presStyleCnt="3"/>
      <dgm:spPr/>
    </dgm:pt>
    <dgm:pt modelId="{F06A05B5-A473-4D43-A663-C77587B64444}" type="pres">
      <dgm:prSet presAssocID="{0F51CC8D-9600-3443-80E1-128D63F26989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62FF29B6-301A-434D-A018-6C2C8B19C78A}" type="pres">
      <dgm:prSet presAssocID="{CF2A93DC-5256-EA4E-BDC9-11879B259F7F}" presName="Accent3" presStyleCnt="0"/>
      <dgm:spPr/>
    </dgm:pt>
    <dgm:pt modelId="{1E5429DF-E933-364D-B677-879A0944AC63}" type="pres">
      <dgm:prSet presAssocID="{CF2A93DC-5256-EA4E-BDC9-11879B259F7F}" presName="Accent" presStyleLbl="node1" presStyleIdx="2" presStyleCnt="3"/>
      <dgm:spPr/>
    </dgm:pt>
    <dgm:pt modelId="{95C76D92-4A15-3D41-B140-9B7F8A66FA52}" type="pres">
      <dgm:prSet presAssocID="{CF2A93DC-5256-EA4E-BDC9-11879B259F7F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4C722709-71FD-6B47-85DB-ED277C6C51EE}" type="presOf" srcId="{D0F1B18C-EF44-6E4D-95C8-F6A96B1DB64A}" destId="{42F4455E-5832-0440-9BDF-A80FB3F56416}" srcOrd="0" destOrd="0" presId="urn:microsoft.com/office/officeart/2009/layout/CircleArrowProcess"/>
    <dgm:cxn modelId="{1424690B-2C52-6D41-B1FE-1A13385B0104}" type="presOf" srcId="{F8BEB877-7AB4-7744-8639-E9ADF7C42F24}" destId="{F7B6C237-3117-2C4F-AFDC-5F54DBDFEF8E}" srcOrd="0" destOrd="0" presId="urn:microsoft.com/office/officeart/2009/layout/CircleArrowProcess"/>
    <dgm:cxn modelId="{2D187450-B72D-0A49-9193-A0FD67F21F71}" srcId="{F8BEB877-7AB4-7744-8639-E9ADF7C42F24}" destId="{0F51CC8D-9600-3443-80E1-128D63F26989}" srcOrd="1" destOrd="0" parTransId="{076A9CE6-7C18-B44B-AE93-F26F844E38B4}" sibTransId="{885CF367-DD89-2B4F-930F-1C975B26270F}"/>
    <dgm:cxn modelId="{BC156FA3-F5E2-224B-BC61-CB107604B86A}" srcId="{F8BEB877-7AB4-7744-8639-E9ADF7C42F24}" destId="{D0F1B18C-EF44-6E4D-95C8-F6A96B1DB64A}" srcOrd="0" destOrd="0" parTransId="{18A3F85A-E346-AA46-B719-2346463B6F21}" sibTransId="{89D10749-842E-BF4E-83B1-4D9AEC8A2E87}"/>
    <dgm:cxn modelId="{DAEAF4D1-F170-9445-8C7D-220E12B9B2C1}" type="presOf" srcId="{0F51CC8D-9600-3443-80E1-128D63F26989}" destId="{F06A05B5-A473-4D43-A663-C77587B64444}" srcOrd="0" destOrd="0" presId="urn:microsoft.com/office/officeart/2009/layout/CircleArrowProcess"/>
    <dgm:cxn modelId="{778DDBF4-C6C7-B045-A3F6-38D098787086}" srcId="{F8BEB877-7AB4-7744-8639-E9ADF7C42F24}" destId="{CF2A93DC-5256-EA4E-BDC9-11879B259F7F}" srcOrd="2" destOrd="0" parTransId="{3401EE53-67BD-6645-8FF2-86A5B53B47CE}" sibTransId="{B525BA07-2C2B-EE49-ACC1-0AE01B1E2DB7}"/>
    <dgm:cxn modelId="{06B789FB-2371-AE4E-B64A-0DB9A8BEF61F}" type="presOf" srcId="{CF2A93DC-5256-EA4E-BDC9-11879B259F7F}" destId="{95C76D92-4A15-3D41-B140-9B7F8A66FA52}" srcOrd="0" destOrd="0" presId="urn:microsoft.com/office/officeart/2009/layout/CircleArrowProcess"/>
    <dgm:cxn modelId="{9F3D3341-9183-A641-B25C-89924B26F155}" type="presParOf" srcId="{F7B6C237-3117-2C4F-AFDC-5F54DBDFEF8E}" destId="{B8A1EEAF-1ADC-8B44-AAC6-4317CD8AD2AF}" srcOrd="0" destOrd="0" presId="urn:microsoft.com/office/officeart/2009/layout/CircleArrowProcess"/>
    <dgm:cxn modelId="{B517DF56-7559-674F-8D65-C0C6E39FAA76}" type="presParOf" srcId="{B8A1EEAF-1ADC-8B44-AAC6-4317CD8AD2AF}" destId="{B45B9905-E58A-0148-A6F0-680DBCBD2958}" srcOrd="0" destOrd="0" presId="urn:microsoft.com/office/officeart/2009/layout/CircleArrowProcess"/>
    <dgm:cxn modelId="{28682300-3EB7-CF48-A9DE-9378A1B8858F}" type="presParOf" srcId="{F7B6C237-3117-2C4F-AFDC-5F54DBDFEF8E}" destId="{42F4455E-5832-0440-9BDF-A80FB3F56416}" srcOrd="1" destOrd="0" presId="urn:microsoft.com/office/officeart/2009/layout/CircleArrowProcess"/>
    <dgm:cxn modelId="{39AB3FF4-01AF-8F43-B852-A4F5CCD32973}" type="presParOf" srcId="{F7B6C237-3117-2C4F-AFDC-5F54DBDFEF8E}" destId="{07D1E374-18DA-9D4F-A180-8E3E30CF12C1}" srcOrd="2" destOrd="0" presId="urn:microsoft.com/office/officeart/2009/layout/CircleArrowProcess"/>
    <dgm:cxn modelId="{E553B649-0C89-5B48-97DA-5ADC94CE06A3}" type="presParOf" srcId="{07D1E374-18DA-9D4F-A180-8E3E30CF12C1}" destId="{3F4AC843-463C-6B4A-89C1-001D87D382DC}" srcOrd="0" destOrd="0" presId="urn:microsoft.com/office/officeart/2009/layout/CircleArrowProcess"/>
    <dgm:cxn modelId="{1EB9096A-CB4B-754F-84E9-C99195E54F00}" type="presParOf" srcId="{F7B6C237-3117-2C4F-AFDC-5F54DBDFEF8E}" destId="{F06A05B5-A473-4D43-A663-C77587B64444}" srcOrd="3" destOrd="0" presId="urn:microsoft.com/office/officeart/2009/layout/CircleArrowProcess"/>
    <dgm:cxn modelId="{83BA9CE3-46FA-3A42-AC08-495621B38D7E}" type="presParOf" srcId="{F7B6C237-3117-2C4F-AFDC-5F54DBDFEF8E}" destId="{62FF29B6-301A-434D-A018-6C2C8B19C78A}" srcOrd="4" destOrd="0" presId="urn:microsoft.com/office/officeart/2009/layout/CircleArrowProcess"/>
    <dgm:cxn modelId="{29F22D87-FF40-DD42-B265-A083CB57B13A}" type="presParOf" srcId="{62FF29B6-301A-434D-A018-6C2C8B19C78A}" destId="{1E5429DF-E933-364D-B677-879A0944AC63}" srcOrd="0" destOrd="0" presId="urn:microsoft.com/office/officeart/2009/layout/CircleArrowProcess"/>
    <dgm:cxn modelId="{921C3CB8-9EA8-934D-952B-098E0AC67272}" type="presParOf" srcId="{F7B6C237-3117-2C4F-AFDC-5F54DBDFEF8E}" destId="{95C76D92-4A15-3D41-B140-9B7F8A66FA52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8BEB877-7AB4-7744-8639-E9ADF7C42F24}" type="doc">
      <dgm:prSet loTypeId="urn:microsoft.com/office/officeart/2009/layout/CircleArrow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A03B37-E070-EA4D-B85A-89AB3E87E745}">
      <dgm:prSet phldrT="[Text]"/>
      <dgm:spPr/>
      <dgm:t>
        <a:bodyPr/>
        <a:lstStyle/>
        <a:p>
          <a:r>
            <a:rPr lang="en-GB" dirty="0"/>
            <a:t>link points with underlying theories, models, </a:t>
          </a:r>
          <a:r>
            <a:rPr lang="en-GB" dirty="0" err="1"/>
            <a:t>leglislation</a:t>
          </a:r>
          <a:r>
            <a:rPr lang="en-GB"/>
            <a:t>, etc</a:t>
          </a:r>
          <a:endParaRPr lang="en-GB" dirty="0"/>
        </a:p>
      </dgm:t>
    </dgm:pt>
    <dgm:pt modelId="{74547306-38DA-F043-8E26-601455F6F38C}" type="parTrans" cxnId="{33329733-173F-474F-9A21-0E25C7D4E7A6}">
      <dgm:prSet/>
      <dgm:spPr/>
      <dgm:t>
        <a:bodyPr/>
        <a:lstStyle/>
        <a:p>
          <a:endParaRPr lang="en-GB"/>
        </a:p>
      </dgm:t>
    </dgm:pt>
    <dgm:pt modelId="{076701BA-6D61-2048-AB93-62ABA7D6AD28}" type="sibTrans" cxnId="{33329733-173F-474F-9A21-0E25C7D4E7A6}">
      <dgm:prSet/>
      <dgm:spPr/>
      <dgm:t>
        <a:bodyPr/>
        <a:lstStyle/>
        <a:p>
          <a:endParaRPr lang="en-GB"/>
        </a:p>
      </dgm:t>
    </dgm:pt>
    <dgm:pt modelId="{0F51CC8D-9600-3443-80E1-128D63F26989}">
      <dgm:prSet phldrT="[Text]"/>
      <dgm:spPr/>
      <dgm:t>
        <a:bodyPr/>
        <a:lstStyle/>
        <a:p>
          <a:r>
            <a:rPr lang="en-GB" dirty="0"/>
            <a:t>demonstrate your understanding of history or background</a:t>
          </a:r>
        </a:p>
      </dgm:t>
    </dgm:pt>
    <dgm:pt modelId="{076A9CE6-7C18-B44B-AE93-F26F844E38B4}" type="parTrans" cxnId="{2D187450-B72D-0A49-9193-A0FD67F21F71}">
      <dgm:prSet/>
      <dgm:spPr/>
      <dgm:t>
        <a:bodyPr/>
        <a:lstStyle/>
        <a:p>
          <a:endParaRPr lang="en-GB"/>
        </a:p>
      </dgm:t>
    </dgm:pt>
    <dgm:pt modelId="{885CF367-DD89-2B4F-930F-1C975B26270F}" type="sibTrans" cxnId="{2D187450-B72D-0A49-9193-A0FD67F21F71}">
      <dgm:prSet/>
      <dgm:spPr/>
      <dgm:t>
        <a:bodyPr/>
        <a:lstStyle/>
        <a:p>
          <a:endParaRPr lang="en-GB"/>
        </a:p>
      </dgm:t>
    </dgm:pt>
    <dgm:pt modelId="{F7B6C237-3117-2C4F-AFDC-5F54DBDFEF8E}" type="pres">
      <dgm:prSet presAssocID="{F8BEB877-7AB4-7744-8639-E9ADF7C42F2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9234EEA8-F293-0C49-9F7B-989C0EB5140F}" type="pres">
      <dgm:prSet presAssocID="{22A03B37-E070-EA4D-B85A-89AB3E87E745}" presName="Accent1" presStyleCnt="0"/>
      <dgm:spPr/>
    </dgm:pt>
    <dgm:pt modelId="{578D7919-C4B7-F341-A4FF-B46E4B07D98C}" type="pres">
      <dgm:prSet presAssocID="{22A03B37-E070-EA4D-B85A-89AB3E87E745}" presName="Accent" presStyleLbl="node1" presStyleIdx="0" presStyleCnt="2"/>
      <dgm:spPr/>
    </dgm:pt>
    <dgm:pt modelId="{35F30100-491B-F546-B83D-9B76473ED787}" type="pres">
      <dgm:prSet presAssocID="{22A03B37-E070-EA4D-B85A-89AB3E87E745}" presName="Parent1" presStyleLbl="revTx" presStyleIdx="0" presStyleCnt="2">
        <dgm:presLayoutVars>
          <dgm:chMax val="1"/>
          <dgm:chPref val="1"/>
          <dgm:bulletEnabled val="1"/>
        </dgm:presLayoutVars>
      </dgm:prSet>
      <dgm:spPr/>
    </dgm:pt>
    <dgm:pt modelId="{03AC451F-BB15-C64F-8216-01F446618292}" type="pres">
      <dgm:prSet presAssocID="{0F51CC8D-9600-3443-80E1-128D63F26989}" presName="Accent2" presStyleCnt="0"/>
      <dgm:spPr/>
    </dgm:pt>
    <dgm:pt modelId="{3F4AC843-463C-6B4A-89C1-001D87D382DC}" type="pres">
      <dgm:prSet presAssocID="{0F51CC8D-9600-3443-80E1-128D63F26989}" presName="Accent" presStyleLbl="node1" presStyleIdx="1" presStyleCnt="2"/>
      <dgm:spPr/>
    </dgm:pt>
    <dgm:pt modelId="{8852C6B7-B9AD-2246-A360-AA237DBF4842}" type="pres">
      <dgm:prSet presAssocID="{0F51CC8D-9600-3443-80E1-128D63F26989}" presName="Parent2" presStyleLbl="revTx" presStyleIdx="1" presStyleCnt="2">
        <dgm:presLayoutVars>
          <dgm:chMax val="1"/>
          <dgm:chPref val="1"/>
          <dgm:bulletEnabled val="1"/>
        </dgm:presLayoutVars>
      </dgm:prSet>
      <dgm:spPr/>
    </dgm:pt>
  </dgm:ptLst>
  <dgm:cxnLst>
    <dgm:cxn modelId="{F2813C0B-DD9E-B143-8366-28728EDECD82}" type="presOf" srcId="{0F51CC8D-9600-3443-80E1-128D63F26989}" destId="{8852C6B7-B9AD-2246-A360-AA237DBF4842}" srcOrd="0" destOrd="0" presId="urn:microsoft.com/office/officeart/2009/layout/CircleArrowProcess"/>
    <dgm:cxn modelId="{1424690B-2C52-6D41-B1FE-1A13385B0104}" type="presOf" srcId="{F8BEB877-7AB4-7744-8639-E9ADF7C42F24}" destId="{F7B6C237-3117-2C4F-AFDC-5F54DBDFEF8E}" srcOrd="0" destOrd="0" presId="urn:microsoft.com/office/officeart/2009/layout/CircleArrowProcess"/>
    <dgm:cxn modelId="{33329733-173F-474F-9A21-0E25C7D4E7A6}" srcId="{F8BEB877-7AB4-7744-8639-E9ADF7C42F24}" destId="{22A03B37-E070-EA4D-B85A-89AB3E87E745}" srcOrd="0" destOrd="0" parTransId="{74547306-38DA-F043-8E26-601455F6F38C}" sibTransId="{076701BA-6D61-2048-AB93-62ABA7D6AD28}"/>
    <dgm:cxn modelId="{2D187450-B72D-0A49-9193-A0FD67F21F71}" srcId="{F8BEB877-7AB4-7744-8639-E9ADF7C42F24}" destId="{0F51CC8D-9600-3443-80E1-128D63F26989}" srcOrd="1" destOrd="0" parTransId="{076A9CE6-7C18-B44B-AE93-F26F844E38B4}" sibTransId="{885CF367-DD89-2B4F-930F-1C975B26270F}"/>
    <dgm:cxn modelId="{77158354-FB43-C246-9C37-A9C577563441}" type="presOf" srcId="{22A03B37-E070-EA4D-B85A-89AB3E87E745}" destId="{35F30100-491B-F546-B83D-9B76473ED787}" srcOrd="0" destOrd="0" presId="urn:microsoft.com/office/officeart/2009/layout/CircleArrowProcess"/>
    <dgm:cxn modelId="{E686462C-6EF7-6B4A-810F-ABA9CEC36716}" type="presParOf" srcId="{F7B6C237-3117-2C4F-AFDC-5F54DBDFEF8E}" destId="{9234EEA8-F293-0C49-9F7B-989C0EB5140F}" srcOrd="0" destOrd="0" presId="urn:microsoft.com/office/officeart/2009/layout/CircleArrowProcess"/>
    <dgm:cxn modelId="{C1B256DD-ED1E-BD4A-BEE1-50D20E732680}" type="presParOf" srcId="{9234EEA8-F293-0C49-9F7B-989C0EB5140F}" destId="{578D7919-C4B7-F341-A4FF-B46E4B07D98C}" srcOrd="0" destOrd="0" presId="urn:microsoft.com/office/officeart/2009/layout/CircleArrowProcess"/>
    <dgm:cxn modelId="{B7ECAC6A-4B1F-BE47-9A6B-FEC6AF3D3056}" type="presParOf" srcId="{F7B6C237-3117-2C4F-AFDC-5F54DBDFEF8E}" destId="{35F30100-491B-F546-B83D-9B76473ED787}" srcOrd="1" destOrd="0" presId="urn:microsoft.com/office/officeart/2009/layout/CircleArrowProcess"/>
    <dgm:cxn modelId="{32980B71-8F95-2E49-A2C2-649904EBDC77}" type="presParOf" srcId="{F7B6C237-3117-2C4F-AFDC-5F54DBDFEF8E}" destId="{03AC451F-BB15-C64F-8216-01F446618292}" srcOrd="2" destOrd="0" presId="urn:microsoft.com/office/officeart/2009/layout/CircleArrowProcess"/>
    <dgm:cxn modelId="{69D3BD34-579F-E342-A2E3-DEA5128939C4}" type="presParOf" srcId="{03AC451F-BB15-C64F-8216-01F446618292}" destId="{3F4AC843-463C-6B4A-89C1-001D87D382DC}" srcOrd="0" destOrd="0" presId="urn:microsoft.com/office/officeart/2009/layout/CircleArrowProcess"/>
    <dgm:cxn modelId="{FF34B882-90D4-1A49-AA08-8F4B2AF49A36}" type="presParOf" srcId="{F7B6C237-3117-2C4F-AFDC-5F54DBDFEF8E}" destId="{8852C6B7-B9AD-2246-A360-AA237DBF4842}" srcOrd="3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8BEB877-7AB4-7744-8639-E9ADF7C42F24}" type="doc">
      <dgm:prSet loTypeId="urn:microsoft.com/office/officeart/2009/layout/CircleArrow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51CC8D-9600-3443-80E1-128D63F26989}">
      <dgm:prSet phldrT="[Text]"/>
      <dgm:spPr/>
      <dgm:t>
        <a:bodyPr/>
        <a:lstStyle/>
        <a:p>
          <a:r>
            <a:rPr lang="en-GB" dirty="0"/>
            <a:t>Critical analysis</a:t>
          </a:r>
        </a:p>
      </dgm:t>
    </dgm:pt>
    <dgm:pt modelId="{076A9CE6-7C18-B44B-AE93-F26F844E38B4}" type="parTrans" cxnId="{2D187450-B72D-0A49-9193-A0FD67F21F71}">
      <dgm:prSet/>
      <dgm:spPr/>
      <dgm:t>
        <a:bodyPr/>
        <a:lstStyle/>
        <a:p>
          <a:endParaRPr lang="en-GB"/>
        </a:p>
      </dgm:t>
    </dgm:pt>
    <dgm:pt modelId="{885CF367-DD89-2B4F-930F-1C975B26270F}" type="sibTrans" cxnId="{2D187450-B72D-0A49-9193-A0FD67F21F71}">
      <dgm:prSet/>
      <dgm:spPr/>
      <dgm:t>
        <a:bodyPr/>
        <a:lstStyle/>
        <a:p>
          <a:endParaRPr lang="en-GB"/>
        </a:p>
      </dgm:t>
    </dgm:pt>
    <dgm:pt modelId="{D0F1B18C-EF44-6E4D-95C8-F6A96B1DB64A}">
      <dgm:prSet phldrT="[Text]"/>
      <dgm:spPr/>
      <dgm:t>
        <a:bodyPr/>
        <a:lstStyle/>
        <a:p>
          <a:r>
            <a:rPr lang="en-GB" dirty="0"/>
            <a:t>Propose solutions</a:t>
          </a:r>
        </a:p>
      </dgm:t>
    </dgm:pt>
    <dgm:pt modelId="{18A3F85A-E346-AA46-B719-2346463B6F21}" type="parTrans" cxnId="{BC156FA3-F5E2-224B-BC61-CB107604B86A}">
      <dgm:prSet/>
      <dgm:spPr/>
      <dgm:t>
        <a:bodyPr/>
        <a:lstStyle/>
        <a:p>
          <a:endParaRPr lang="en-GB"/>
        </a:p>
      </dgm:t>
    </dgm:pt>
    <dgm:pt modelId="{89D10749-842E-BF4E-83B1-4D9AEC8A2E87}" type="sibTrans" cxnId="{BC156FA3-F5E2-224B-BC61-CB107604B86A}">
      <dgm:prSet/>
      <dgm:spPr/>
      <dgm:t>
        <a:bodyPr/>
        <a:lstStyle/>
        <a:p>
          <a:endParaRPr lang="en-GB"/>
        </a:p>
      </dgm:t>
    </dgm:pt>
    <dgm:pt modelId="{CF2A93DC-5256-EA4E-BDC9-11879B259F7F}">
      <dgm:prSet phldrT="[Text]"/>
      <dgm:spPr/>
      <dgm:t>
        <a:bodyPr/>
        <a:lstStyle/>
        <a:p>
          <a:r>
            <a:rPr lang="en-GB" dirty="0"/>
            <a:t>Clear logical argument</a:t>
          </a:r>
        </a:p>
      </dgm:t>
    </dgm:pt>
    <dgm:pt modelId="{3401EE53-67BD-6645-8FF2-86A5B53B47CE}" type="parTrans" cxnId="{778DDBF4-C6C7-B045-A3F6-38D098787086}">
      <dgm:prSet/>
      <dgm:spPr/>
      <dgm:t>
        <a:bodyPr/>
        <a:lstStyle/>
        <a:p>
          <a:endParaRPr lang="en-GB"/>
        </a:p>
      </dgm:t>
    </dgm:pt>
    <dgm:pt modelId="{B525BA07-2C2B-EE49-ACC1-0AE01B1E2DB7}" type="sibTrans" cxnId="{778DDBF4-C6C7-B045-A3F6-38D098787086}">
      <dgm:prSet/>
      <dgm:spPr/>
      <dgm:t>
        <a:bodyPr/>
        <a:lstStyle/>
        <a:p>
          <a:endParaRPr lang="en-GB"/>
        </a:p>
      </dgm:t>
    </dgm:pt>
    <dgm:pt modelId="{F7B6C237-3117-2C4F-AFDC-5F54DBDFEF8E}" type="pres">
      <dgm:prSet presAssocID="{F8BEB877-7AB4-7744-8639-E9ADF7C42F2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F7EF0318-D50D-8745-AF03-F8946E564B74}" type="pres">
      <dgm:prSet presAssocID="{0F51CC8D-9600-3443-80E1-128D63F26989}" presName="Accent1" presStyleCnt="0"/>
      <dgm:spPr/>
    </dgm:pt>
    <dgm:pt modelId="{3F4AC843-463C-6B4A-89C1-001D87D382DC}" type="pres">
      <dgm:prSet presAssocID="{0F51CC8D-9600-3443-80E1-128D63F26989}" presName="Accent" presStyleLbl="node1" presStyleIdx="0" presStyleCnt="3"/>
      <dgm:spPr/>
    </dgm:pt>
    <dgm:pt modelId="{F435DB19-4FA2-F048-9E5D-ACF548B21AFC}" type="pres">
      <dgm:prSet presAssocID="{0F51CC8D-9600-3443-80E1-128D63F26989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1281865F-13C7-1545-88C5-9DC399567A3E}" type="pres">
      <dgm:prSet presAssocID="{CF2A93DC-5256-EA4E-BDC9-11879B259F7F}" presName="Accent2" presStyleCnt="0"/>
      <dgm:spPr/>
    </dgm:pt>
    <dgm:pt modelId="{1E5429DF-E933-364D-B677-879A0944AC63}" type="pres">
      <dgm:prSet presAssocID="{CF2A93DC-5256-EA4E-BDC9-11879B259F7F}" presName="Accent" presStyleLbl="node1" presStyleIdx="1" presStyleCnt="3"/>
      <dgm:spPr/>
    </dgm:pt>
    <dgm:pt modelId="{68B504AC-080D-4C48-8300-307EF613DEC3}" type="pres">
      <dgm:prSet presAssocID="{CF2A93DC-5256-EA4E-BDC9-11879B259F7F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701827E6-74BA-CB4C-92C7-D9A7C9A2FF3E}" type="pres">
      <dgm:prSet presAssocID="{D0F1B18C-EF44-6E4D-95C8-F6A96B1DB64A}" presName="Accent3" presStyleCnt="0"/>
      <dgm:spPr/>
    </dgm:pt>
    <dgm:pt modelId="{B45B9905-E58A-0148-A6F0-680DBCBD2958}" type="pres">
      <dgm:prSet presAssocID="{D0F1B18C-EF44-6E4D-95C8-F6A96B1DB64A}" presName="Accent" presStyleLbl="node1" presStyleIdx="2" presStyleCnt="3"/>
      <dgm:spPr/>
    </dgm:pt>
    <dgm:pt modelId="{304BFAB8-FC37-874A-AA98-D0F1599AD7BD}" type="pres">
      <dgm:prSet presAssocID="{D0F1B18C-EF44-6E4D-95C8-F6A96B1DB64A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1424690B-2C52-6D41-B1FE-1A13385B0104}" type="presOf" srcId="{F8BEB877-7AB4-7744-8639-E9ADF7C42F24}" destId="{F7B6C237-3117-2C4F-AFDC-5F54DBDFEF8E}" srcOrd="0" destOrd="0" presId="urn:microsoft.com/office/officeart/2009/layout/CircleArrowProcess"/>
    <dgm:cxn modelId="{D644C42B-C7F4-7D40-A96B-A9954CA61915}" type="presOf" srcId="{0F51CC8D-9600-3443-80E1-128D63F26989}" destId="{F435DB19-4FA2-F048-9E5D-ACF548B21AFC}" srcOrd="0" destOrd="0" presId="urn:microsoft.com/office/officeart/2009/layout/CircleArrowProcess"/>
    <dgm:cxn modelId="{2D187450-B72D-0A49-9193-A0FD67F21F71}" srcId="{F8BEB877-7AB4-7744-8639-E9ADF7C42F24}" destId="{0F51CC8D-9600-3443-80E1-128D63F26989}" srcOrd="0" destOrd="0" parTransId="{076A9CE6-7C18-B44B-AE93-F26F844E38B4}" sibTransId="{885CF367-DD89-2B4F-930F-1C975B26270F}"/>
    <dgm:cxn modelId="{156F2B52-2310-7446-9298-4EC003F387B0}" type="presOf" srcId="{CF2A93DC-5256-EA4E-BDC9-11879B259F7F}" destId="{68B504AC-080D-4C48-8300-307EF613DEC3}" srcOrd="0" destOrd="0" presId="urn:microsoft.com/office/officeart/2009/layout/CircleArrowProcess"/>
    <dgm:cxn modelId="{5D2BDA73-3BE1-6240-B825-CD096F19926E}" type="presOf" srcId="{D0F1B18C-EF44-6E4D-95C8-F6A96B1DB64A}" destId="{304BFAB8-FC37-874A-AA98-D0F1599AD7BD}" srcOrd="0" destOrd="0" presId="urn:microsoft.com/office/officeart/2009/layout/CircleArrowProcess"/>
    <dgm:cxn modelId="{BC156FA3-F5E2-224B-BC61-CB107604B86A}" srcId="{F8BEB877-7AB4-7744-8639-E9ADF7C42F24}" destId="{D0F1B18C-EF44-6E4D-95C8-F6A96B1DB64A}" srcOrd="2" destOrd="0" parTransId="{18A3F85A-E346-AA46-B719-2346463B6F21}" sibTransId="{89D10749-842E-BF4E-83B1-4D9AEC8A2E87}"/>
    <dgm:cxn modelId="{778DDBF4-C6C7-B045-A3F6-38D098787086}" srcId="{F8BEB877-7AB4-7744-8639-E9ADF7C42F24}" destId="{CF2A93DC-5256-EA4E-BDC9-11879B259F7F}" srcOrd="1" destOrd="0" parTransId="{3401EE53-67BD-6645-8FF2-86A5B53B47CE}" sibTransId="{B525BA07-2C2B-EE49-ACC1-0AE01B1E2DB7}"/>
    <dgm:cxn modelId="{028AFAD5-0650-614F-84E7-E0DBA57DCCE6}" type="presParOf" srcId="{F7B6C237-3117-2C4F-AFDC-5F54DBDFEF8E}" destId="{F7EF0318-D50D-8745-AF03-F8946E564B74}" srcOrd="0" destOrd="0" presId="urn:microsoft.com/office/officeart/2009/layout/CircleArrowProcess"/>
    <dgm:cxn modelId="{71BD9448-F614-A04A-84E4-F820F0BE4FE7}" type="presParOf" srcId="{F7EF0318-D50D-8745-AF03-F8946E564B74}" destId="{3F4AC843-463C-6B4A-89C1-001D87D382DC}" srcOrd="0" destOrd="0" presId="urn:microsoft.com/office/officeart/2009/layout/CircleArrowProcess"/>
    <dgm:cxn modelId="{F30B7800-B12E-E742-AC0F-D247472C4E17}" type="presParOf" srcId="{F7B6C237-3117-2C4F-AFDC-5F54DBDFEF8E}" destId="{F435DB19-4FA2-F048-9E5D-ACF548B21AFC}" srcOrd="1" destOrd="0" presId="urn:microsoft.com/office/officeart/2009/layout/CircleArrowProcess"/>
    <dgm:cxn modelId="{F6501002-2C7F-5C45-941C-D4C1EB7D6C65}" type="presParOf" srcId="{F7B6C237-3117-2C4F-AFDC-5F54DBDFEF8E}" destId="{1281865F-13C7-1545-88C5-9DC399567A3E}" srcOrd="2" destOrd="0" presId="urn:microsoft.com/office/officeart/2009/layout/CircleArrowProcess"/>
    <dgm:cxn modelId="{9E2E93F3-40B3-C147-ABEE-4F87056F8EE7}" type="presParOf" srcId="{1281865F-13C7-1545-88C5-9DC399567A3E}" destId="{1E5429DF-E933-364D-B677-879A0944AC63}" srcOrd="0" destOrd="0" presId="urn:microsoft.com/office/officeart/2009/layout/CircleArrowProcess"/>
    <dgm:cxn modelId="{73655AD8-B12E-584C-B1F2-D929773B9AAC}" type="presParOf" srcId="{F7B6C237-3117-2C4F-AFDC-5F54DBDFEF8E}" destId="{68B504AC-080D-4C48-8300-307EF613DEC3}" srcOrd="3" destOrd="0" presId="urn:microsoft.com/office/officeart/2009/layout/CircleArrowProcess"/>
    <dgm:cxn modelId="{9557BE4F-2B2A-8E4D-A465-F258C5AFD711}" type="presParOf" srcId="{F7B6C237-3117-2C4F-AFDC-5F54DBDFEF8E}" destId="{701827E6-74BA-CB4C-92C7-D9A7C9A2FF3E}" srcOrd="4" destOrd="0" presId="urn:microsoft.com/office/officeart/2009/layout/CircleArrowProcess"/>
    <dgm:cxn modelId="{5FBCEB52-3442-AF4A-BA35-636DDFBAB48C}" type="presParOf" srcId="{701827E6-74BA-CB4C-92C7-D9A7C9A2FF3E}" destId="{B45B9905-E58A-0148-A6F0-680DBCBD2958}" srcOrd="0" destOrd="0" presId="urn:microsoft.com/office/officeart/2009/layout/CircleArrowProcess"/>
    <dgm:cxn modelId="{DBE57B93-6A5B-3A47-A02C-59BC071FD63C}" type="presParOf" srcId="{F7B6C237-3117-2C4F-AFDC-5F54DBDFEF8E}" destId="{304BFAB8-FC37-874A-AA98-D0F1599AD7BD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5E19A6-DB24-E749-9A96-28D33A69F2C8}">
      <dsp:nvSpPr>
        <dsp:cNvPr id="0" name=""/>
        <dsp:cNvSpPr/>
      </dsp:nvSpPr>
      <dsp:spPr>
        <a:xfrm rot="16200000">
          <a:off x="1078309" y="-1078309"/>
          <a:ext cx="1958181" cy="41148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Engagement with literature skills</a:t>
          </a:r>
        </a:p>
      </dsp:txBody>
      <dsp:txXfrm rot="5400000">
        <a:off x="-1" y="1"/>
        <a:ext cx="4114800" cy="1468636"/>
      </dsp:txXfrm>
    </dsp:sp>
    <dsp:sp modelId="{96F7F2AF-D483-4545-852F-62947C603E0B}">
      <dsp:nvSpPr>
        <dsp:cNvPr id="0" name=""/>
        <dsp:cNvSpPr/>
      </dsp:nvSpPr>
      <dsp:spPr>
        <a:xfrm>
          <a:off x="4114800" y="0"/>
          <a:ext cx="4114800" cy="1958181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Cognitive &amp; intellectual skills</a:t>
          </a:r>
        </a:p>
      </dsp:txBody>
      <dsp:txXfrm>
        <a:off x="4114800" y="0"/>
        <a:ext cx="4114800" cy="1468636"/>
      </dsp:txXfrm>
    </dsp:sp>
    <dsp:sp modelId="{5557E146-5587-8D45-B17F-0DBB925F19B7}">
      <dsp:nvSpPr>
        <dsp:cNvPr id="0" name=""/>
        <dsp:cNvSpPr/>
      </dsp:nvSpPr>
      <dsp:spPr>
        <a:xfrm rot="10800000">
          <a:off x="0" y="1958181"/>
          <a:ext cx="4114800" cy="1958181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Knowledge &amp; understanding</a:t>
          </a:r>
        </a:p>
      </dsp:txBody>
      <dsp:txXfrm rot="10800000">
        <a:off x="0" y="2447726"/>
        <a:ext cx="4114800" cy="1468636"/>
      </dsp:txXfrm>
    </dsp:sp>
    <dsp:sp modelId="{4E978815-2B45-6A4E-BF1B-8D68098E1B14}">
      <dsp:nvSpPr>
        <dsp:cNvPr id="0" name=""/>
        <dsp:cNvSpPr/>
      </dsp:nvSpPr>
      <dsp:spPr>
        <a:xfrm rot="5400000">
          <a:off x="5193109" y="879872"/>
          <a:ext cx="1958181" cy="41148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Practical application skills</a:t>
          </a:r>
        </a:p>
      </dsp:txBody>
      <dsp:txXfrm rot="-5400000">
        <a:off x="4114799" y="2447726"/>
        <a:ext cx="4114800" cy="1468636"/>
      </dsp:txXfrm>
    </dsp:sp>
    <dsp:sp modelId="{AB109949-1437-C943-8B84-AC6CA5D79FAD}">
      <dsp:nvSpPr>
        <dsp:cNvPr id="0" name=""/>
        <dsp:cNvSpPr/>
      </dsp:nvSpPr>
      <dsp:spPr>
        <a:xfrm>
          <a:off x="2674640" y="1223466"/>
          <a:ext cx="2880318" cy="146942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Transferable skills for professional practice</a:t>
          </a:r>
        </a:p>
      </dsp:txBody>
      <dsp:txXfrm>
        <a:off x="2746372" y="1295198"/>
        <a:ext cx="2736854" cy="1325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D7919-C4B7-F341-A4FF-B46E4B07D98C}">
      <dsp:nvSpPr>
        <dsp:cNvPr id="0" name=""/>
        <dsp:cNvSpPr/>
      </dsp:nvSpPr>
      <dsp:spPr>
        <a:xfrm>
          <a:off x="1221810" y="14070"/>
          <a:ext cx="2114442" cy="2114764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30100-491B-F546-B83D-9B76473ED787}">
      <dsp:nvSpPr>
        <dsp:cNvPr id="0" name=""/>
        <dsp:cNvSpPr/>
      </dsp:nvSpPr>
      <dsp:spPr>
        <a:xfrm>
          <a:off x="1689171" y="777564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Credible and reliable sources</a:t>
          </a:r>
        </a:p>
      </dsp:txBody>
      <dsp:txXfrm>
        <a:off x="1689171" y="777564"/>
        <a:ext cx="1174954" cy="587336"/>
      </dsp:txXfrm>
    </dsp:sp>
    <dsp:sp modelId="{3F4AC843-463C-6B4A-89C1-001D87D382DC}">
      <dsp:nvSpPr>
        <dsp:cNvPr id="0" name=""/>
        <dsp:cNvSpPr/>
      </dsp:nvSpPr>
      <dsp:spPr>
        <a:xfrm>
          <a:off x="634531" y="1229159"/>
          <a:ext cx="2114442" cy="2114764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2C6B7-B9AD-2246-A360-AA237DBF4842}">
      <dsp:nvSpPr>
        <dsp:cNvPr id="0" name=""/>
        <dsp:cNvSpPr/>
      </dsp:nvSpPr>
      <dsp:spPr>
        <a:xfrm>
          <a:off x="1104275" y="1999682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Relevant and recent</a:t>
          </a:r>
        </a:p>
      </dsp:txBody>
      <dsp:txXfrm>
        <a:off x="1104275" y="1999682"/>
        <a:ext cx="1174954" cy="587336"/>
      </dsp:txXfrm>
    </dsp:sp>
    <dsp:sp modelId="{B45B9905-E58A-0148-A6F0-680DBCBD2958}">
      <dsp:nvSpPr>
        <dsp:cNvPr id="0" name=""/>
        <dsp:cNvSpPr/>
      </dsp:nvSpPr>
      <dsp:spPr>
        <a:xfrm>
          <a:off x="1372302" y="2589655"/>
          <a:ext cx="1816633" cy="1817361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EE386-058B-D64C-954F-220CDA6C5389}">
      <dsp:nvSpPr>
        <dsp:cNvPr id="0" name=""/>
        <dsp:cNvSpPr/>
      </dsp:nvSpPr>
      <dsp:spPr>
        <a:xfrm>
          <a:off x="1691951" y="3223557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Harvard reference list</a:t>
          </a:r>
        </a:p>
      </dsp:txBody>
      <dsp:txXfrm>
        <a:off x="1691951" y="3223557"/>
        <a:ext cx="1174954" cy="5873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5B9905-E58A-0148-A6F0-680DBCBD2958}">
      <dsp:nvSpPr>
        <dsp:cNvPr id="0" name=""/>
        <dsp:cNvSpPr/>
      </dsp:nvSpPr>
      <dsp:spPr>
        <a:xfrm>
          <a:off x="916357" y="10553"/>
          <a:ext cx="1585831" cy="1586073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4455E-5832-0440-9BDF-A80FB3F56416}">
      <dsp:nvSpPr>
        <dsp:cNvPr id="0" name=""/>
        <dsp:cNvSpPr/>
      </dsp:nvSpPr>
      <dsp:spPr>
        <a:xfrm>
          <a:off x="1266878" y="583173"/>
          <a:ext cx="881216" cy="4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writing is coherent</a:t>
          </a:r>
        </a:p>
      </dsp:txBody>
      <dsp:txXfrm>
        <a:off x="1266878" y="583173"/>
        <a:ext cx="881216" cy="440502"/>
      </dsp:txXfrm>
    </dsp:sp>
    <dsp:sp modelId="{3F4AC843-463C-6B4A-89C1-001D87D382DC}">
      <dsp:nvSpPr>
        <dsp:cNvPr id="0" name=""/>
        <dsp:cNvSpPr/>
      </dsp:nvSpPr>
      <dsp:spPr>
        <a:xfrm>
          <a:off x="475898" y="921869"/>
          <a:ext cx="1585831" cy="1586073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6A05B5-A473-4D43-A663-C77587B64444}">
      <dsp:nvSpPr>
        <dsp:cNvPr id="0" name=""/>
        <dsp:cNvSpPr/>
      </dsp:nvSpPr>
      <dsp:spPr>
        <a:xfrm>
          <a:off x="828206" y="1499761"/>
          <a:ext cx="881216" cy="4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well structured</a:t>
          </a:r>
        </a:p>
      </dsp:txBody>
      <dsp:txXfrm>
        <a:off x="828206" y="1499761"/>
        <a:ext cx="881216" cy="440502"/>
      </dsp:txXfrm>
    </dsp:sp>
    <dsp:sp modelId="{4AC48AFB-DC68-A44D-83A7-18E64B57886A}">
      <dsp:nvSpPr>
        <dsp:cNvPr id="0" name=""/>
        <dsp:cNvSpPr/>
      </dsp:nvSpPr>
      <dsp:spPr>
        <a:xfrm>
          <a:off x="1029227" y="1942241"/>
          <a:ext cx="1362475" cy="1363021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5686F-8526-7745-9A85-4255A2D58BC6}">
      <dsp:nvSpPr>
        <dsp:cNvPr id="0" name=""/>
        <dsp:cNvSpPr/>
      </dsp:nvSpPr>
      <dsp:spPr>
        <a:xfrm>
          <a:off x="1268963" y="2417668"/>
          <a:ext cx="881216" cy="4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academic language</a:t>
          </a:r>
        </a:p>
      </dsp:txBody>
      <dsp:txXfrm>
        <a:off x="1268963" y="2417668"/>
        <a:ext cx="881216" cy="4405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5B9905-E58A-0148-A6F0-680DBCBD2958}">
      <dsp:nvSpPr>
        <dsp:cNvPr id="0" name=""/>
        <dsp:cNvSpPr/>
      </dsp:nvSpPr>
      <dsp:spPr>
        <a:xfrm>
          <a:off x="1221810" y="14070"/>
          <a:ext cx="2114442" cy="2114764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4455E-5832-0440-9BDF-A80FB3F56416}">
      <dsp:nvSpPr>
        <dsp:cNvPr id="0" name=""/>
        <dsp:cNvSpPr/>
      </dsp:nvSpPr>
      <dsp:spPr>
        <a:xfrm>
          <a:off x="1689171" y="777564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writing is relevant to question</a:t>
          </a:r>
        </a:p>
      </dsp:txBody>
      <dsp:txXfrm>
        <a:off x="1689171" y="777564"/>
        <a:ext cx="1174954" cy="587336"/>
      </dsp:txXfrm>
    </dsp:sp>
    <dsp:sp modelId="{3F4AC843-463C-6B4A-89C1-001D87D382DC}">
      <dsp:nvSpPr>
        <dsp:cNvPr id="0" name=""/>
        <dsp:cNvSpPr/>
      </dsp:nvSpPr>
      <dsp:spPr>
        <a:xfrm>
          <a:off x="634531" y="1229159"/>
          <a:ext cx="2114442" cy="2114764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6A05B5-A473-4D43-A663-C77587B64444}">
      <dsp:nvSpPr>
        <dsp:cNvPr id="0" name=""/>
        <dsp:cNvSpPr/>
      </dsp:nvSpPr>
      <dsp:spPr>
        <a:xfrm>
          <a:off x="1104275" y="1999682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Relate concepts to real world</a:t>
          </a:r>
        </a:p>
      </dsp:txBody>
      <dsp:txXfrm>
        <a:off x="1104275" y="1999682"/>
        <a:ext cx="1174954" cy="587336"/>
      </dsp:txXfrm>
    </dsp:sp>
    <dsp:sp modelId="{1E5429DF-E933-364D-B677-879A0944AC63}">
      <dsp:nvSpPr>
        <dsp:cNvPr id="0" name=""/>
        <dsp:cNvSpPr/>
      </dsp:nvSpPr>
      <dsp:spPr>
        <a:xfrm>
          <a:off x="1372302" y="2589655"/>
          <a:ext cx="1816633" cy="1817361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76D92-4A15-3D41-B140-9B7F8A66FA52}">
      <dsp:nvSpPr>
        <dsp:cNvPr id="0" name=""/>
        <dsp:cNvSpPr/>
      </dsp:nvSpPr>
      <dsp:spPr>
        <a:xfrm>
          <a:off x="1691951" y="3223557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Understand limitations  of theories in real life</a:t>
          </a:r>
        </a:p>
      </dsp:txBody>
      <dsp:txXfrm>
        <a:off x="1691951" y="3223557"/>
        <a:ext cx="1174954" cy="5873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D7919-C4B7-F341-A4FF-B46E4B07D98C}">
      <dsp:nvSpPr>
        <dsp:cNvPr id="0" name=""/>
        <dsp:cNvSpPr/>
      </dsp:nvSpPr>
      <dsp:spPr>
        <a:xfrm>
          <a:off x="1112216" y="559627"/>
          <a:ext cx="2200608" cy="2200671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30100-491B-F546-B83D-9B76473ED787}">
      <dsp:nvSpPr>
        <dsp:cNvPr id="0" name=""/>
        <dsp:cNvSpPr/>
      </dsp:nvSpPr>
      <dsp:spPr>
        <a:xfrm>
          <a:off x="1598240" y="1356359"/>
          <a:ext cx="1227766" cy="613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link points with underlying theories, models, </a:t>
          </a:r>
          <a:r>
            <a:rPr lang="en-GB" sz="900" kern="1200" dirty="0" err="1"/>
            <a:t>leglislation</a:t>
          </a:r>
          <a:r>
            <a:rPr lang="en-GB" sz="900" kern="1200"/>
            <a:t>, etc</a:t>
          </a:r>
          <a:endParaRPr lang="en-GB" sz="900" kern="1200" dirty="0"/>
        </a:p>
      </dsp:txBody>
      <dsp:txXfrm>
        <a:off x="1598240" y="1356359"/>
        <a:ext cx="1227766" cy="613810"/>
      </dsp:txXfrm>
    </dsp:sp>
    <dsp:sp modelId="{3F4AC843-463C-6B4A-89C1-001D87D382DC}">
      <dsp:nvSpPr>
        <dsp:cNvPr id="0" name=""/>
        <dsp:cNvSpPr/>
      </dsp:nvSpPr>
      <dsp:spPr>
        <a:xfrm>
          <a:off x="657958" y="1970170"/>
          <a:ext cx="1890490" cy="1891289"/>
        </a:xfrm>
        <a:prstGeom prst="blockArc">
          <a:avLst>
            <a:gd name="adj1" fmla="val 0"/>
            <a:gd name="adj2" fmla="val 189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2C6B7-B9AD-2246-A360-AA237DBF4842}">
      <dsp:nvSpPr>
        <dsp:cNvPr id="0" name=""/>
        <dsp:cNvSpPr/>
      </dsp:nvSpPr>
      <dsp:spPr>
        <a:xfrm>
          <a:off x="984357" y="2623273"/>
          <a:ext cx="1227766" cy="613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demonstrate your understanding of history or background</a:t>
          </a:r>
        </a:p>
      </dsp:txBody>
      <dsp:txXfrm>
        <a:off x="984357" y="2623273"/>
        <a:ext cx="1227766" cy="6138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4AC843-463C-6B4A-89C1-001D87D382DC}">
      <dsp:nvSpPr>
        <dsp:cNvPr id="0" name=""/>
        <dsp:cNvSpPr/>
      </dsp:nvSpPr>
      <dsp:spPr>
        <a:xfrm>
          <a:off x="1221810" y="14070"/>
          <a:ext cx="2114442" cy="2114764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35DB19-4FA2-F048-9E5D-ACF548B21AFC}">
      <dsp:nvSpPr>
        <dsp:cNvPr id="0" name=""/>
        <dsp:cNvSpPr/>
      </dsp:nvSpPr>
      <dsp:spPr>
        <a:xfrm>
          <a:off x="1689171" y="777564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Critical analysis</a:t>
          </a:r>
        </a:p>
      </dsp:txBody>
      <dsp:txXfrm>
        <a:off x="1689171" y="777564"/>
        <a:ext cx="1174954" cy="587336"/>
      </dsp:txXfrm>
    </dsp:sp>
    <dsp:sp modelId="{1E5429DF-E933-364D-B677-879A0944AC63}">
      <dsp:nvSpPr>
        <dsp:cNvPr id="0" name=""/>
        <dsp:cNvSpPr/>
      </dsp:nvSpPr>
      <dsp:spPr>
        <a:xfrm>
          <a:off x="634531" y="1229159"/>
          <a:ext cx="2114442" cy="2114764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B504AC-080D-4C48-8300-307EF613DEC3}">
      <dsp:nvSpPr>
        <dsp:cNvPr id="0" name=""/>
        <dsp:cNvSpPr/>
      </dsp:nvSpPr>
      <dsp:spPr>
        <a:xfrm>
          <a:off x="1104275" y="1999682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Clear logical argument</a:t>
          </a:r>
        </a:p>
      </dsp:txBody>
      <dsp:txXfrm>
        <a:off x="1104275" y="1999682"/>
        <a:ext cx="1174954" cy="587336"/>
      </dsp:txXfrm>
    </dsp:sp>
    <dsp:sp modelId="{B45B9905-E58A-0148-A6F0-680DBCBD2958}">
      <dsp:nvSpPr>
        <dsp:cNvPr id="0" name=""/>
        <dsp:cNvSpPr/>
      </dsp:nvSpPr>
      <dsp:spPr>
        <a:xfrm>
          <a:off x="1372302" y="2589655"/>
          <a:ext cx="1816633" cy="1817361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BFAB8-FC37-874A-AA98-D0F1599AD7BD}">
      <dsp:nvSpPr>
        <dsp:cNvPr id="0" name=""/>
        <dsp:cNvSpPr/>
      </dsp:nvSpPr>
      <dsp:spPr>
        <a:xfrm>
          <a:off x="1691951" y="3223557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Propose solutions</a:t>
          </a:r>
        </a:p>
      </dsp:txBody>
      <dsp:txXfrm>
        <a:off x="1691951" y="3223557"/>
        <a:ext cx="1174954" cy="587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11T21:39:07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11T21:39:07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11T21:39:07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11T21:39:07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11T21:39:07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1EEA5-5BF4-914D-8A05-70EA5544DA24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4418A-E3FA-FE4E-9907-85A2D01FCC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864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8225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>
            <a:extLst>
              <a:ext uri="{FF2B5EF4-FFF2-40B4-BE49-F238E27FC236}">
                <a16:creationId xmlns:a16="http://schemas.microsoft.com/office/drawing/2014/main" id="{25D2EB56-EB41-EB40-A0F5-31510296E1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ln/>
        </p:spPr>
      </p:sp>
      <p:sp>
        <p:nvSpPr>
          <p:cNvPr id="74754" name="Notes Placeholder 2">
            <a:extLst>
              <a:ext uri="{FF2B5EF4-FFF2-40B4-BE49-F238E27FC236}">
                <a16:creationId xmlns:a16="http://schemas.microsoft.com/office/drawing/2014/main" id="{05182AAF-3570-7846-ABFA-5C607FC7E1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Each week we’re going to examine one of the 5 assessment criteria and look at what it means and how you can get good marks.</a:t>
            </a:r>
          </a:p>
        </p:txBody>
      </p:sp>
      <p:sp>
        <p:nvSpPr>
          <p:cNvPr id="74755" name="Slide Number Placeholder 3">
            <a:extLst>
              <a:ext uri="{FF2B5EF4-FFF2-40B4-BE49-F238E27FC236}">
                <a16:creationId xmlns:a16="http://schemas.microsoft.com/office/drawing/2014/main" id="{05AD2F13-ACBD-D346-BD12-2E076B7959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2F92FF7-017D-5F46-A2A1-078830878CD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6429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>
            <a:extLst>
              <a:ext uri="{FF2B5EF4-FFF2-40B4-BE49-F238E27FC236}">
                <a16:creationId xmlns:a16="http://schemas.microsoft.com/office/drawing/2014/main" id="{2D9833A4-90A1-9642-B54F-A7CED2A352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ln/>
        </p:spPr>
      </p:sp>
      <p:sp>
        <p:nvSpPr>
          <p:cNvPr id="76802" name="Notes Placeholder 2">
            <a:extLst>
              <a:ext uri="{FF2B5EF4-FFF2-40B4-BE49-F238E27FC236}">
                <a16:creationId xmlns:a16="http://schemas.microsoft.com/office/drawing/2014/main" id="{BD637735-489C-C649-B284-87A87BE3D0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6803" name="Slide Number Placeholder 3">
            <a:extLst>
              <a:ext uri="{FF2B5EF4-FFF2-40B4-BE49-F238E27FC236}">
                <a16:creationId xmlns:a16="http://schemas.microsoft.com/office/drawing/2014/main" id="{932D9C84-A1C6-5C45-A46C-8CCC9CF114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FC9333B-7C59-7E4D-BAFB-0829E9C6562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074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082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Image Placeholder 1">
            <a:extLst>
              <a:ext uri="{FF2B5EF4-FFF2-40B4-BE49-F238E27FC236}">
                <a16:creationId xmlns:a16="http://schemas.microsoft.com/office/drawing/2014/main" id="{EFAE5F19-14C4-8842-8095-FD57F623FE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2" name="Notes Placeholder 2">
            <a:extLst>
              <a:ext uri="{FF2B5EF4-FFF2-40B4-BE49-F238E27FC236}">
                <a16:creationId xmlns:a16="http://schemas.microsoft.com/office/drawing/2014/main" id="{ABC1C0F2-544F-3647-B8F0-5701FDAE24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7043" name="Slide Number Placeholder 3">
            <a:extLst>
              <a:ext uri="{FF2B5EF4-FFF2-40B4-BE49-F238E27FC236}">
                <a16:creationId xmlns:a16="http://schemas.microsoft.com/office/drawing/2014/main" id="{E017CF69-E649-4149-B2F0-C642DEEEA6F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94AAE69-1BBE-BE4B-811F-BCFC5755AE4F}" type="slidenum">
              <a:rPr lang="en-GB" altLang="en-US" smtClean="0">
                <a:latin typeface="Verdana" panose="020B0604030504040204" pitchFamily="34" charset="0"/>
              </a:rPr>
              <a:pPr/>
              <a:t>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947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>
            <a:extLst>
              <a:ext uri="{FF2B5EF4-FFF2-40B4-BE49-F238E27FC236}">
                <a16:creationId xmlns:a16="http://schemas.microsoft.com/office/drawing/2014/main" id="{5DAB780C-F21A-0D4C-A213-4847474E25D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4" name="Notes Placeholder 2">
            <a:extLst>
              <a:ext uri="{FF2B5EF4-FFF2-40B4-BE49-F238E27FC236}">
                <a16:creationId xmlns:a16="http://schemas.microsoft.com/office/drawing/2014/main" id="{41F994CC-01D8-D948-ADA8-B53C7B467C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4995" name="Slide Number Placeholder 3">
            <a:extLst>
              <a:ext uri="{FF2B5EF4-FFF2-40B4-BE49-F238E27FC236}">
                <a16:creationId xmlns:a16="http://schemas.microsoft.com/office/drawing/2014/main" id="{164CA9FB-268E-8D4E-BFE4-3E2E3449E2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BEFE020-3BB9-E74F-A983-867B1050989A}" type="slidenum">
              <a:rPr lang="en-GB" altLang="en-US" smtClean="0">
                <a:latin typeface="Verdana" panose="020B0604030504040204" pitchFamily="34" charset="0"/>
              </a:rPr>
              <a:pPr/>
              <a:t>9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567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5951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>
            <a:extLst>
              <a:ext uri="{FF2B5EF4-FFF2-40B4-BE49-F238E27FC236}">
                <a16:creationId xmlns:a16="http://schemas.microsoft.com/office/drawing/2014/main" id="{562BA018-2D4A-2445-AE7D-ECC7871FD0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8" name="Notes Placeholder 2">
            <a:extLst>
              <a:ext uri="{FF2B5EF4-FFF2-40B4-BE49-F238E27FC236}">
                <a16:creationId xmlns:a16="http://schemas.microsoft.com/office/drawing/2014/main" id="{7C345CAB-FCD3-0947-8FFA-70D824BA54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0899" name="Slide Number Placeholder 3">
            <a:extLst>
              <a:ext uri="{FF2B5EF4-FFF2-40B4-BE49-F238E27FC236}">
                <a16:creationId xmlns:a16="http://schemas.microsoft.com/office/drawing/2014/main" id="{E1FB2457-A7C2-D342-9113-109819FED6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EC39D26-6A18-4043-8E28-B46425AFB66D}" type="slidenum">
              <a:rPr lang="en-GB" altLang="en-US" smtClean="0">
                <a:latin typeface="Verdana" panose="020B0604030504040204" pitchFamily="34" charset="0"/>
              </a:rPr>
              <a:pPr/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87021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>
            <a:extLst>
              <a:ext uri="{FF2B5EF4-FFF2-40B4-BE49-F238E27FC236}">
                <a16:creationId xmlns:a16="http://schemas.microsoft.com/office/drawing/2014/main" id="{89D352F8-55C0-FF4C-BF8B-C6D84B37DA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6" name="Notes Placeholder 2">
            <a:extLst>
              <a:ext uri="{FF2B5EF4-FFF2-40B4-BE49-F238E27FC236}">
                <a16:creationId xmlns:a16="http://schemas.microsoft.com/office/drawing/2014/main" id="{350EE1D0-4343-A04A-8D24-08E7216995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2947" name="Slide Number Placeholder 3">
            <a:extLst>
              <a:ext uri="{FF2B5EF4-FFF2-40B4-BE49-F238E27FC236}">
                <a16:creationId xmlns:a16="http://schemas.microsoft.com/office/drawing/2014/main" id="{C94AC474-4D46-D842-94D3-01758680CB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FB8A38A-CB35-7C47-869E-D835993C2BF6}" type="slidenum">
              <a:rPr lang="en-GB" altLang="en-US" smtClean="0">
                <a:latin typeface="Verdana" panose="020B0604030504040204" pitchFamily="34" charset="0"/>
              </a:rPr>
              <a:pPr/>
              <a:t>13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44257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Arlene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761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0C107-55C8-5345-A22A-7BEEFEBB56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3B073-2BB5-4D43-A2FA-C544E54A0ECB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D28AD-FFBB-A74D-B626-24C4967D3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3C8C6-8562-A444-A2DE-D79BBE88D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D5BEF-8399-C44B-B36C-F541144D66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516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3B73C-EE01-1D4C-9E28-901EA833B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E70DA-8F40-C645-B0B2-ACC5C58BB2BA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7C15E-8F8E-8947-95CB-799B57F52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B2D53-7E07-6E4A-8858-7131A6227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3F47E-DD02-FB45-82B3-7F77F7ED48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360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E5A3A-52B3-AE40-A219-D1110046C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7D196-9FDC-8546-9D45-D2CBCE309ADC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C485E88-18CF-DB42-A9C3-F91F58C76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199F9-58FE-0845-9104-938EF4D8D2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855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3A0B5E4-ADB8-BB4E-B31F-6BD86F094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8FAEF-C1B5-F145-BB37-6E20186BADBA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15EF3-2886-0F48-B841-9F033E92C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89460-142A-6749-9B58-E452E06B6C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267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3515EF2-0009-7D4D-9354-99FD5C7BB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04C2F-1730-4B45-B4AD-D075B7D67E52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7D9C596-155F-8F4B-8DED-E04447C8C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77EB7-C9FF-984A-92CA-96991E2EC6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9739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B0E9F1C-8F9A-F547-B82A-80FC769CA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04D4D-CEAB-8E4B-9211-32CB94094D2C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080973D-775F-D842-B174-E6D2636193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D3145-F497-BC47-B693-6003EA0D6E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01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EEF287A-6EBE-304B-85AD-1065D3A0A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11E1-EAC4-9840-A422-DC95D325B15F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C3C0CBA-339C-9045-97B7-2E27DCD98C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4CED7-0D68-3441-9AB2-6A4B792F0A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538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62F0C6-7FC3-8C45-A2A8-99279268D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85897-2664-6F40-BCD7-87495C978346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F0177-6488-1547-873A-F0ADB82FB6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AC08A-5D46-5148-AF7C-C2DF88BCC2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5767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FAE6D7-4214-C045-9F3C-881B8A7AF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5A2D1-E976-934A-A965-E6C771D51E01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608F0-8175-A34F-9489-0542FCEFF6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FD76C-FD08-8849-928F-5438FE7D80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521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BCBF7-883A-7440-B544-BBCAE863F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9EFA5-BB7A-BB4C-AF49-8244C25528A1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EE81F0-0688-0E45-88C7-2DE08AC6EC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F426B-C0F2-A848-B026-7D9906B4B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6046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6A24A-3006-234C-B83E-5BF317054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C736D-515B-5641-B505-DE5DA4891ED8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85DF85-B4BC-D84B-8F3B-5AD15A1E2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4572B-E8FC-A544-A1CB-362D69ED1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6825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138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976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485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194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6854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1596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4106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200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915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508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527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D459FFD-A88B-7045-AD65-29FF319B033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23FB6ED-7B17-144D-B98B-6E10B76477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5391F-885D-4241-A148-B55876FC4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1BBD59-4C84-7E46-9720-CE5F118089ED}" type="datetime1">
              <a:rPr lang="en-GB" altLang="en-US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16F8C-08FB-404B-AA87-6684CB9014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397749F-9D1D-324B-A2C6-6186B5F6A3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617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DA50F-4C80-5C44-AE40-4115C91611D6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342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NUL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FE671-6DE0-1B4C-9D02-AD45A20E5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C1DC8-CC9D-1640-949F-A03353DD0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Theories on human growth and development 1-22</a:t>
            </a:r>
          </a:p>
          <a:p>
            <a:r>
              <a:rPr lang="en-US" dirty="0"/>
              <a:t>Psychosexual and moral development 23-45</a:t>
            </a:r>
          </a:p>
          <a:p>
            <a:r>
              <a:rPr lang="en-US" dirty="0"/>
              <a:t>Module evaluation form</a:t>
            </a:r>
          </a:p>
          <a:p>
            <a:r>
              <a:rPr lang="en-US" dirty="0"/>
              <a:t>Review of assignment workshops</a:t>
            </a:r>
          </a:p>
          <a:p>
            <a:r>
              <a:rPr lang="en-US" dirty="0"/>
              <a:t>How do you plan an essay? </a:t>
            </a:r>
          </a:p>
          <a:p>
            <a:r>
              <a:rPr lang="en-US" dirty="0"/>
              <a:t>How do you do critical appraisal?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13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56FB5-43B5-214C-8EAD-B5019A6AF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sz="3600" dirty="0"/>
              <a:t>Module BMHP5016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E679C-90C0-0A4B-991C-0D2A025B9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9166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Learning outcomes</a:t>
            </a:r>
          </a:p>
          <a:p>
            <a:pPr marL="0" indent="0">
              <a:buNone/>
            </a:pPr>
            <a:r>
              <a:rPr lang="en-US" sz="1800" dirty="0"/>
              <a:t>Upon the successful completion of this module, the student should be able to:</a:t>
            </a:r>
          </a:p>
          <a:p>
            <a:r>
              <a:rPr lang="en-US" sz="2800" i="1" dirty="0"/>
              <a:t>Critically examine</a:t>
            </a:r>
            <a:r>
              <a:rPr lang="en-US" sz="2800" dirty="0"/>
              <a:t> the theory, implementation and evaluation of </a:t>
            </a:r>
            <a:r>
              <a:rPr lang="en-US" sz="2800" b="1" dirty="0"/>
              <a:t>legislation, policy and guidelines </a:t>
            </a:r>
            <a:r>
              <a:rPr lang="en-US" sz="2800" dirty="0"/>
              <a:t>in health and social care  </a:t>
            </a:r>
          </a:p>
          <a:p>
            <a:endParaRPr lang="en-GB" sz="2800" dirty="0"/>
          </a:p>
          <a:p>
            <a:r>
              <a:rPr lang="en-US" sz="2800" i="1" dirty="0"/>
              <a:t>Critically examine</a:t>
            </a:r>
            <a:r>
              <a:rPr lang="en-US" sz="2800" dirty="0"/>
              <a:t> the theory, implementation and evaluation of </a:t>
            </a:r>
            <a:r>
              <a:rPr lang="en-US" sz="2800" b="1" dirty="0"/>
              <a:t>partnership working</a:t>
            </a:r>
            <a:r>
              <a:rPr lang="en-US" sz="2800" dirty="0"/>
              <a:t> in health and social care </a:t>
            </a:r>
          </a:p>
          <a:p>
            <a:pPr marL="0" indent="0" algn="r">
              <a:buNone/>
            </a:pPr>
            <a:r>
              <a:rPr lang="en-US" sz="2400" dirty="0"/>
              <a:t>(see module descriptor on Moodle)</a:t>
            </a:r>
            <a:endParaRPr lang="en-GB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53ED3-AE2B-0946-81EE-B31180E6C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12/11/2020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945B5D-6700-0646-9A6A-46BD1AB0C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C3F47E-DD02-FB45-82B3-7F77F7ED4894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987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>
            <a:extLst>
              <a:ext uri="{FF2B5EF4-FFF2-40B4-BE49-F238E27FC236}">
                <a16:creationId xmlns:a16="http://schemas.microsoft.com/office/drawing/2014/main" id="{7863456D-0110-1E4B-BFC4-C720655B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93663"/>
            <a:ext cx="8229600" cy="1143000"/>
          </a:xfrm>
        </p:spPr>
        <p:txBody>
          <a:bodyPr/>
          <a:lstStyle/>
          <a:p>
            <a:r>
              <a:rPr lang="en-US" altLang="en-US"/>
              <a:t>Assessment criteria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22A9E59-F6C2-524A-AE33-A196B09AE0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2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40D5F-BCC7-734B-8D3E-21E3544CDD9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12/11/2020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3732" name="Slide Number Placeholder 4">
            <a:extLst>
              <a:ext uri="{FF2B5EF4-FFF2-40B4-BE49-F238E27FC236}">
                <a16:creationId xmlns:a16="http://schemas.microsoft.com/office/drawing/2014/main" id="{0E8C2E90-4D78-194B-B15A-9BF6FA3E3E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0F28599-0934-B948-833B-54921097F94F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548985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5F1FE89-B958-DA45-94B0-F48982BB23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00126"/>
            <a:ext cx="4038600" cy="3989040"/>
          </a:xfrm>
        </p:spPr>
        <p:txBody>
          <a:bodyPr/>
          <a:lstStyle/>
          <a:p>
            <a:pPr marL="0" indent="-360000">
              <a:buNone/>
            </a:pPr>
            <a:r>
              <a:rPr lang="en-US" dirty="0"/>
              <a:t>Week 1 literature 	searching</a:t>
            </a:r>
          </a:p>
          <a:p>
            <a:pPr marL="0" indent="-360000">
              <a:buNone/>
            </a:pPr>
            <a:r>
              <a:rPr lang="en-US" dirty="0"/>
              <a:t>Week 2 referencing</a:t>
            </a:r>
          </a:p>
          <a:p>
            <a:pPr marL="0" indent="-360000">
              <a:buNone/>
            </a:pPr>
            <a:r>
              <a:rPr lang="en-US" dirty="0"/>
              <a:t>Week 3 using evidence 	in your writing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2A7BDA-3809-8240-AC7D-083A14504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5800" y="1000126"/>
            <a:ext cx="4038600" cy="398904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0467A-0824-9E47-BBF7-4DBE99C84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CC68E-F5E9-204C-A1C7-6EBFC2C0AF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3C96BA-A52D-E340-8257-3299EE1B1934}"/>
              </a:ext>
            </a:extLst>
          </p:cNvPr>
          <p:cNvSpPr txBox="1"/>
          <p:nvPr/>
        </p:nvSpPr>
        <p:spPr>
          <a:xfrm>
            <a:off x="3106278" y="185738"/>
            <a:ext cx="2931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2749558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Title 1">
            <a:extLst>
              <a:ext uri="{FF2B5EF4-FFF2-40B4-BE49-F238E27FC236}">
                <a16:creationId xmlns:a16="http://schemas.microsoft.com/office/drawing/2014/main" id="{A34043CA-EE36-3E41-88AF-4D8FCAF21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r>
              <a:rPr lang="en-US" altLang="en-US"/>
              <a:t>Engagement with literature skills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1F229B7-346D-6045-9B29-A44E55E702D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86608" y="1218456"/>
          <a:ext cx="3970784" cy="4421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10103-E0D0-E344-92F4-4E1762B969A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12/11/2020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5780" name="Slide Number Placeholder 4">
            <a:extLst>
              <a:ext uri="{FF2B5EF4-FFF2-40B4-BE49-F238E27FC236}">
                <a16:creationId xmlns:a16="http://schemas.microsoft.com/office/drawing/2014/main" id="{4AC0DF6C-D6AD-1749-BD12-0A2CD42914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3043713-FCD2-6746-8977-15ED5F89B043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C01ADAC-15D0-DD43-AD89-C23D81FB9FFB}"/>
                  </a:ext>
                </a:extLst>
              </p14:cNvPr>
              <p14:cNvContentPartPr/>
              <p14:nvPr/>
            </p14:nvContentPartPr>
            <p14:xfrm>
              <a:off x="7271820" y="2486745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C01ADAC-15D0-DD43-AD89-C23D81FB9FF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62820" y="247774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Striped Right Arrow 14">
            <a:extLst>
              <a:ext uri="{FF2B5EF4-FFF2-40B4-BE49-F238E27FC236}">
                <a16:creationId xmlns:a16="http://schemas.microsoft.com/office/drawing/2014/main" id="{33F97835-7264-484E-BA9A-D95C48F30331}"/>
              </a:ext>
            </a:extLst>
          </p:cNvPr>
          <p:cNvSpPr/>
          <p:nvPr/>
        </p:nvSpPr>
        <p:spPr>
          <a:xfrm rot="751753">
            <a:off x="1560513" y="2984502"/>
            <a:ext cx="1509712" cy="284163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75783" name="TextBox 15">
            <a:extLst>
              <a:ext uri="{FF2B5EF4-FFF2-40B4-BE49-F238E27FC236}">
                <a16:creationId xmlns:a16="http://schemas.microsoft.com/office/drawing/2014/main" id="{7016E88B-9E9D-674C-B38B-238CE0B03B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7" y="1285875"/>
            <a:ext cx="1439863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Literature searching skills</a:t>
            </a:r>
          </a:p>
        </p:txBody>
      </p:sp>
      <p:sp>
        <p:nvSpPr>
          <p:cNvPr id="17" name="Striped Right Arrow 16">
            <a:extLst>
              <a:ext uri="{FF2B5EF4-FFF2-40B4-BE49-F238E27FC236}">
                <a16:creationId xmlns:a16="http://schemas.microsoft.com/office/drawing/2014/main" id="{28ABDE25-954C-1F49-AFA1-126267759229}"/>
              </a:ext>
            </a:extLst>
          </p:cNvPr>
          <p:cNvSpPr/>
          <p:nvPr/>
        </p:nvSpPr>
        <p:spPr>
          <a:xfrm rot="11184992">
            <a:off x="5970588" y="4530725"/>
            <a:ext cx="1039812" cy="23653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18" name="Striped Right Arrow 17">
            <a:extLst>
              <a:ext uri="{FF2B5EF4-FFF2-40B4-BE49-F238E27FC236}">
                <a16:creationId xmlns:a16="http://schemas.microsoft.com/office/drawing/2014/main" id="{2DA66027-937F-8249-ACD8-D4569D8C6CE4}"/>
              </a:ext>
            </a:extLst>
          </p:cNvPr>
          <p:cNvSpPr/>
          <p:nvPr/>
        </p:nvSpPr>
        <p:spPr>
          <a:xfrm rot="10072371">
            <a:off x="5929313" y="1820865"/>
            <a:ext cx="963612" cy="2889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75786" name="TextBox 18">
            <a:extLst>
              <a:ext uri="{FF2B5EF4-FFF2-40B4-BE49-F238E27FC236}">
                <a16:creationId xmlns:a16="http://schemas.microsoft.com/office/drawing/2014/main" id="{BBA040E2-6938-0A4F-850F-E6D1984AA5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4388" y="4370388"/>
            <a:ext cx="1871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Cited in text =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in reference list</a:t>
            </a:r>
          </a:p>
        </p:txBody>
      </p:sp>
      <p:sp>
        <p:nvSpPr>
          <p:cNvPr id="75787" name="TextBox 19">
            <a:extLst>
              <a:ext uri="{FF2B5EF4-FFF2-40B4-BE49-F238E27FC236}">
                <a16:creationId xmlns:a16="http://schemas.microsoft.com/office/drawing/2014/main" id="{E0949D11-6ACD-684D-8463-5233B38855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527" y="2505077"/>
            <a:ext cx="15224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Literature supports points made</a:t>
            </a:r>
          </a:p>
        </p:txBody>
      </p:sp>
    </p:spTree>
    <p:extLst>
      <p:ext uri="{BB962C8B-B14F-4D97-AF65-F5344CB8AC3E}">
        <p14:creationId xmlns:p14="http://schemas.microsoft.com/office/powerpoint/2010/main" val="1637238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5F1FE89-B958-DA45-94B0-F48982BB23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00126"/>
            <a:ext cx="4038600" cy="3989040"/>
          </a:xfrm>
        </p:spPr>
        <p:txBody>
          <a:bodyPr/>
          <a:lstStyle/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1 literature 	searching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2 referencing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3 using evidence 	in your writing</a:t>
            </a:r>
          </a:p>
          <a:p>
            <a:pPr marL="0" indent="-360000">
              <a:buNone/>
            </a:pPr>
            <a:r>
              <a:rPr lang="en-US" dirty="0"/>
              <a:t>Week 4 structure and 	how to answer the 	question</a:t>
            </a:r>
          </a:p>
          <a:p>
            <a:pPr marL="0" indent="-360000">
              <a:buNone/>
            </a:pPr>
            <a:r>
              <a:rPr lang="en-US" dirty="0"/>
              <a:t>Week 5 academic 	writing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2A7BDA-3809-8240-AC7D-083A14504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5800" y="1000126"/>
            <a:ext cx="4038600" cy="398904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Week 9 essay planning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0467A-0824-9E47-BBF7-4DBE99C84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CC68E-F5E9-204C-A1C7-6EBFC2C0AF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209DFB-8376-AF49-8003-4FDBA02C9B6E}"/>
              </a:ext>
            </a:extLst>
          </p:cNvPr>
          <p:cNvSpPr txBox="1"/>
          <p:nvPr/>
        </p:nvSpPr>
        <p:spPr>
          <a:xfrm>
            <a:off x="3106278" y="185738"/>
            <a:ext cx="2931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1473145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Title 1">
            <a:extLst>
              <a:ext uri="{FF2B5EF4-FFF2-40B4-BE49-F238E27FC236}">
                <a16:creationId xmlns:a16="http://schemas.microsoft.com/office/drawing/2014/main" id="{A537495D-5EF0-E948-96E3-CF5EE2E77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964406"/>
            <a:ext cx="6172200" cy="857250"/>
          </a:xfrm>
        </p:spPr>
        <p:txBody>
          <a:bodyPr/>
          <a:lstStyle/>
          <a:p>
            <a:r>
              <a:rPr lang="en-US" altLang="en-US"/>
              <a:t>Transferable skills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07C3E7E-26F3-BA45-87E3-69380B47AA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082956" y="1771092"/>
          <a:ext cx="2978088" cy="3315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03969-D267-EE49-A015-51777A8B04D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86020" name="Slide Number Placeholder 4">
            <a:extLst>
              <a:ext uri="{FF2B5EF4-FFF2-40B4-BE49-F238E27FC236}">
                <a16:creationId xmlns:a16="http://schemas.microsoft.com/office/drawing/2014/main" id="{93809A96-5AFA-4C43-BACB-4D4AE307B8B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B160919-0406-5740-8ED5-645CA47E8C0B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7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13CAE659-88DE-7240-BB07-0D99EB0A9C97}"/>
                  </a:ext>
                </a:extLst>
              </p14:cNvPr>
              <p14:cNvContentPartPr/>
              <p14:nvPr/>
            </p14:nvContentPartPr>
            <p14:xfrm>
              <a:off x="6596865" y="2722309"/>
              <a:ext cx="270" cy="27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13CAE659-88DE-7240-BB07-0D99EB0A9C97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590115" y="2715559"/>
                <a:ext cx="13500" cy="135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Striped Right Arrow 14">
            <a:extLst>
              <a:ext uri="{FF2B5EF4-FFF2-40B4-BE49-F238E27FC236}">
                <a16:creationId xmlns:a16="http://schemas.microsoft.com/office/drawing/2014/main" id="{B6DD78E1-74C9-C749-9162-FF4064B2A008}"/>
              </a:ext>
            </a:extLst>
          </p:cNvPr>
          <p:cNvSpPr/>
          <p:nvPr/>
        </p:nvSpPr>
        <p:spPr>
          <a:xfrm rot="751753">
            <a:off x="2313385" y="3095626"/>
            <a:ext cx="1132284" cy="21312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350"/>
          </a:p>
        </p:txBody>
      </p:sp>
      <p:sp>
        <p:nvSpPr>
          <p:cNvPr id="86023" name="TextBox 15">
            <a:extLst>
              <a:ext uri="{FF2B5EF4-FFF2-40B4-BE49-F238E27FC236}">
                <a16:creationId xmlns:a16="http://schemas.microsoft.com/office/drawing/2014/main" id="{54090D66-348C-6E48-AF81-F7F2451397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28776" y="3886200"/>
            <a:ext cx="1350169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350"/>
              <a:t>Story flows</a:t>
            </a:r>
          </a:p>
        </p:txBody>
      </p:sp>
      <p:sp>
        <p:nvSpPr>
          <p:cNvPr id="17" name="Striped Right Arrow 16">
            <a:extLst>
              <a:ext uri="{FF2B5EF4-FFF2-40B4-BE49-F238E27FC236}">
                <a16:creationId xmlns:a16="http://schemas.microsoft.com/office/drawing/2014/main" id="{C0476D89-998F-DE4E-A3D9-015081F35339}"/>
              </a:ext>
            </a:extLst>
          </p:cNvPr>
          <p:cNvSpPr/>
          <p:nvPr/>
        </p:nvSpPr>
        <p:spPr>
          <a:xfrm rot="11184992">
            <a:off x="5620941" y="4255294"/>
            <a:ext cx="779859" cy="17740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350"/>
          </a:p>
        </p:txBody>
      </p:sp>
      <p:sp>
        <p:nvSpPr>
          <p:cNvPr id="18" name="Striped Right Arrow 17">
            <a:extLst>
              <a:ext uri="{FF2B5EF4-FFF2-40B4-BE49-F238E27FC236}">
                <a16:creationId xmlns:a16="http://schemas.microsoft.com/office/drawing/2014/main" id="{AA3879F1-7D82-0D4C-BE43-C65308C26AF4}"/>
              </a:ext>
            </a:extLst>
          </p:cNvPr>
          <p:cNvSpPr/>
          <p:nvPr/>
        </p:nvSpPr>
        <p:spPr>
          <a:xfrm rot="21040112">
            <a:off x="2761060" y="3818336"/>
            <a:ext cx="722709" cy="21669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350"/>
          </a:p>
        </p:txBody>
      </p:sp>
      <p:sp>
        <p:nvSpPr>
          <p:cNvPr id="86026" name="TextBox 18">
            <a:extLst>
              <a:ext uri="{FF2B5EF4-FFF2-40B4-BE49-F238E27FC236}">
                <a16:creationId xmlns:a16="http://schemas.microsoft.com/office/drawing/2014/main" id="{838F9321-4B23-F84F-86CC-B4FAED70F5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2953" y="4130280"/>
            <a:ext cx="1403747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350"/>
              <a:t>Short sentences, </a:t>
            </a:r>
          </a:p>
          <a:p>
            <a:r>
              <a:rPr lang="en-US" altLang="en-US" sz="1350"/>
              <a:t>third person</a:t>
            </a:r>
          </a:p>
        </p:txBody>
      </p:sp>
      <p:sp>
        <p:nvSpPr>
          <p:cNvPr id="86027" name="TextBox 19">
            <a:extLst>
              <a:ext uri="{FF2B5EF4-FFF2-40B4-BE49-F238E27FC236}">
                <a16:creationId xmlns:a16="http://schemas.microsoft.com/office/drawing/2014/main" id="{FE23AAB4-35C6-C645-B3D3-A64BB15D9C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119" y="2324101"/>
            <a:ext cx="1176338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350"/>
              <a:t>Headings, introductions, summaries</a:t>
            </a:r>
          </a:p>
        </p:txBody>
      </p:sp>
      <p:sp>
        <p:nvSpPr>
          <p:cNvPr id="13" name="Striped Right Arrow 12">
            <a:extLst>
              <a:ext uri="{FF2B5EF4-FFF2-40B4-BE49-F238E27FC236}">
                <a16:creationId xmlns:a16="http://schemas.microsoft.com/office/drawing/2014/main" id="{7ED28008-7847-134A-A664-2B85A65FEA90}"/>
              </a:ext>
            </a:extLst>
          </p:cNvPr>
          <p:cNvSpPr/>
          <p:nvPr/>
        </p:nvSpPr>
        <p:spPr>
          <a:xfrm rot="10231894">
            <a:off x="5673330" y="2147889"/>
            <a:ext cx="778669" cy="18811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350"/>
          </a:p>
        </p:txBody>
      </p:sp>
      <p:sp>
        <p:nvSpPr>
          <p:cNvPr id="86029" name="TextBox 2">
            <a:extLst>
              <a:ext uri="{FF2B5EF4-FFF2-40B4-BE49-F238E27FC236}">
                <a16:creationId xmlns:a16="http://schemas.microsoft.com/office/drawing/2014/main" id="{105756CC-D264-2148-AB1A-613EEEA7AC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80598" y="1741885"/>
            <a:ext cx="97750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350"/>
              <a:t>Good English, grammar, spelling</a:t>
            </a:r>
          </a:p>
        </p:txBody>
      </p:sp>
    </p:spTree>
    <p:extLst>
      <p:ext uri="{BB962C8B-B14F-4D97-AF65-F5344CB8AC3E}">
        <p14:creationId xmlns:p14="http://schemas.microsoft.com/office/powerpoint/2010/main" val="484121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5F1FE89-B958-DA45-94B0-F48982BB23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00126"/>
            <a:ext cx="4038600" cy="3989040"/>
          </a:xfrm>
        </p:spPr>
        <p:txBody>
          <a:bodyPr/>
          <a:lstStyle/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1 literature 	searching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2 referencing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3 using evidence 	in your writing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4 structure and 	how to answer the 	question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5 academic 	writing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2A7BDA-3809-8240-AC7D-083A14504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5800" y="1014414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Week 6 using policies</a:t>
            </a:r>
          </a:p>
          <a:p>
            <a:pPr marL="0" indent="0">
              <a:buNone/>
            </a:pPr>
            <a:r>
              <a:rPr lang="en-US" dirty="0"/>
              <a:t>Week 7 group work on 	COVID and 	inequalities</a:t>
            </a:r>
          </a:p>
          <a:p>
            <a:pPr marL="0" indent="0">
              <a:buNone/>
            </a:pPr>
            <a:r>
              <a:rPr lang="en-US" dirty="0">
                <a:solidFill>
                  <a:schemeClr val="bg2"/>
                </a:solidFill>
              </a:rPr>
              <a:t>Week 8 discussion on 	A2 question 	(Stream)</a:t>
            </a:r>
          </a:p>
          <a:p>
            <a:pPr marL="0" indent="0">
              <a:buNone/>
            </a:pPr>
            <a:r>
              <a:rPr lang="en-US" dirty="0">
                <a:solidFill>
                  <a:schemeClr val="bg2"/>
                </a:solidFill>
              </a:rPr>
              <a:t>Week 9 essay planning</a:t>
            </a:r>
          </a:p>
          <a:p>
            <a:pPr marL="0" indent="0">
              <a:buNone/>
            </a:pPr>
            <a:r>
              <a:rPr lang="en-US" dirty="0">
                <a:solidFill>
                  <a:schemeClr val="bg2"/>
                </a:solidFill>
              </a:rPr>
              <a:t>Week 10 critical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0467A-0824-9E47-BBF7-4DBE99C84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CC68E-F5E9-204C-A1C7-6EBFC2C0AF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C27E04-7ECF-3941-91ED-A05DA5C4BB3F}"/>
              </a:ext>
            </a:extLst>
          </p:cNvPr>
          <p:cNvSpPr txBox="1"/>
          <p:nvPr/>
        </p:nvSpPr>
        <p:spPr>
          <a:xfrm>
            <a:off x="3106278" y="185738"/>
            <a:ext cx="2931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1306519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Title 1">
            <a:extLst>
              <a:ext uri="{FF2B5EF4-FFF2-40B4-BE49-F238E27FC236}">
                <a16:creationId xmlns:a16="http://schemas.microsoft.com/office/drawing/2014/main" id="{6663B736-76D8-1C42-BD6D-B7A26F252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r>
              <a:rPr lang="en-US" altLang="en-US"/>
              <a:t>Practical skills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F111931-7354-7748-9B74-686DD9F017D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86608" y="1218456"/>
          <a:ext cx="3970784" cy="4421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64A34-31E4-1A4D-914D-2D158ADCB5A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83972" name="Slide Number Placeholder 4">
            <a:extLst>
              <a:ext uri="{FF2B5EF4-FFF2-40B4-BE49-F238E27FC236}">
                <a16:creationId xmlns:a16="http://schemas.microsoft.com/office/drawing/2014/main" id="{9361FD07-32C7-AD4E-AAC6-66F41C7437B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1ADA39D-BBFA-C543-929A-7646D65871D1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9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212B9E6-7D26-F44E-9AFB-44FC5B3E58B5}"/>
                  </a:ext>
                </a:extLst>
              </p14:cNvPr>
              <p14:cNvContentPartPr/>
              <p14:nvPr/>
            </p14:nvContentPartPr>
            <p14:xfrm>
              <a:off x="7271820" y="2486745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212B9E6-7D26-F44E-9AFB-44FC5B3E58B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62820" y="247774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Striped Right Arrow 14">
            <a:extLst>
              <a:ext uri="{FF2B5EF4-FFF2-40B4-BE49-F238E27FC236}">
                <a16:creationId xmlns:a16="http://schemas.microsoft.com/office/drawing/2014/main" id="{DAAEC5A6-CCBE-5341-ABCF-7947E8D1B3CF}"/>
              </a:ext>
            </a:extLst>
          </p:cNvPr>
          <p:cNvSpPr/>
          <p:nvPr/>
        </p:nvSpPr>
        <p:spPr>
          <a:xfrm rot="751753">
            <a:off x="1560513" y="2984500"/>
            <a:ext cx="1509712" cy="284163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3975" name="TextBox 15">
            <a:extLst>
              <a:ext uri="{FF2B5EF4-FFF2-40B4-BE49-F238E27FC236}">
                <a16:creationId xmlns:a16="http://schemas.microsoft.com/office/drawing/2014/main" id="{9288FADD-E0A1-DC41-9AE3-CC8C925362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425" y="4138613"/>
            <a:ext cx="17986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Understanding the context</a:t>
            </a:r>
          </a:p>
        </p:txBody>
      </p:sp>
      <p:sp>
        <p:nvSpPr>
          <p:cNvPr id="17" name="Striped Right Arrow 16">
            <a:extLst>
              <a:ext uri="{FF2B5EF4-FFF2-40B4-BE49-F238E27FC236}">
                <a16:creationId xmlns:a16="http://schemas.microsoft.com/office/drawing/2014/main" id="{0FD6EE97-B1DB-BD40-A676-006AF31C56F8}"/>
              </a:ext>
            </a:extLst>
          </p:cNvPr>
          <p:cNvSpPr/>
          <p:nvPr/>
        </p:nvSpPr>
        <p:spPr>
          <a:xfrm rot="11184992">
            <a:off x="5970588" y="4530725"/>
            <a:ext cx="1039812" cy="23653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8" name="Striped Right Arrow 17">
            <a:extLst>
              <a:ext uri="{FF2B5EF4-FFF2-40B4-BE49-F238E27FC236}">
                <a16:creationId xmlns:a16="http://schemas.microsoft.com/office/drawing/2014/main" id="{26513314-927C-CC49-AF5B-A56D0A55A7FE}"/>
              </a:ext>
            </a:extLst>
          </p:cNvPr>
          <p:cNvSpPr/>
          <p:nvPr/>
        </p:nvSpPr>
        <p:spPr>
          <a:xfrm rot="21040112">
            <a:off x="2143125" y="4073525"/>
            <a:ext cx="965200" cy="2889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3978" name="TextBox 18">
            <a:extLst>
              <a:ext uri="{FF2B5EF4-FFF2-40B4-BE49-F238E27FC236}">
                <a16:creationId xmlns:a16="http://schemas.microsoft.com/office/drawing/2014/main" id="{00A30E78-DAC2-C440-966B-A994333232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3884613"/>
            <a:ext cx="187325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Identify problems and propose solutions when using theory in different context</a:t>
            </a:r>
          </a:p>
        </p:txBody>
      </p:sp>
      <p:sp>
        <p:nvSpPr>
          <p:cNvPr id="83979" name="TextBox 19">
            <a:extLst>
              <a:ext uri="{FF2B5EF4-FFF2-40B4-BE49-F238E27FC236}">
                <a16:creationId xmlns:a16="http://schemas.microsoft.com/office/drawing/2014/main" id="{6316E566-FBA0-C74C-98FC-79BDC28C07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538" y="2293938"/>
            <a:ext cx="15224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Application of theory to practice</a:t>
            </a:r>
          </a:p>
        </p:txBody>
      </p:sp>
    </p:spTree>
    <p:extLst>
      <p:ext uri="{BB962C8B-B14F-4D97-AF65-F5344CB8AC3E}">
        <p14:creationId xmlns:p14="http://schemas.microsoft.com/office/powerpoint/2010/main" val="4058237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5F1FE89-B958-DA45-94B0-F48982BB23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00126"/>
            <a:ext cx="4038600" cy="3989040"/>
          </a:xfrm>
        </p:spPr>
        <p:txBody>
          <a:bodyPr/>
          <a:lstStyle/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1 literature 	searching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2 referencing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3 using evidence 	in your writing</a:t>
            </a:r>
          </a:p>
          <a:p>
            <a:pPr marL="0" indent="-360000">
              <a:buNone/>
            </a:pPr>
            <a:r>
              <a:rPr lang="en-US" dirty="0"/>
              <a:t>Week 4 </a:t>
            </a:r>
            <a:r>
              <a:rPr lang="en-US" dirty="0">
                <a:solidFill>
                  <a:schemeClr val="bg2"/>
                </a:solidFill>
              </a:rPr>
              <a:t>structure and </a:t>
            </a:r>
            <a:r>
              <a:rPr lang="en-US" dirty="0"/>
              <a:t>	how to answer the 	question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5 academic 	writing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2A7BDA-3809-8240-AC7D-083A14504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5800" y="1014414"/>
            <a:ext cx="4038600" cy="454342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Week 6 using policies</a:t>
            </a:r>
          </a:p>
          <a:p>
            <a:pPr marL="0" indent="0">
              <a:buNone/>
            </a:pPr>
            <a:r>
              <a:rPr lang="en-US" dirty="0"/>
              <a:t>Week 7 group work on 	COVID and 	inequalities</a:t>
            </a:r>
          </a:p>
          <a:p>
            <a:pPr marL="0" indent="0">
              <a:buNone/>
            </a:pPr>
            <a:r>
              <a:rPr lang="en-US" dirty="0"/>
              <a:t>Week 8 discussion on 	A2 question 	(Stream)</a:t>
            </a:r>
          </a:p>
          <a:p>
            <a:pPr marL="0" indent="0">
              <a:buNone/>
            </a:pPr>
            <a:r>
              <a:rPr lang="en-US" dirty="0">
                <a:solidFill>
                  <a:schemeClr val="bg2"/>
                </a:solidFill>
              </a:rPr>
              <a:t>Week 9 essay planning</a:t>
            </a:r>
          </a:p>
          <a:p>
            <a:pPr marL="0" indent="0">
              <a:buNone/>
            </a:pPr>
            <a:r>
              <a:rPr lang="en-US" dirty="0">
                <a:solidFill>
                  <a:schemeClr val="bg2"/>
                </a:solidFill>
              </a:rPr>
              <a:t>Week 10 critical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0467A-0824-9E47-BBF7-4DBE99C84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CC68E-F5E9-204C-A1C7-6EBFC2C0AF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C27E04-7ECF-3941-91ED-A05DA5C4BB3F}"/>
              </a:ext>
            </a:extLst>
          </p:cNvPr>
          <p:cNvSpPr txBox="1"/>
          <p:nvPr/>
        </p:nvSpPr>
        <p:spPr>
          <a:xfrm>
            <a:off x="3106278" y="185738"/>
            <a:ext cx="2931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2168889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Title 1">
            <a:extLst>
              <a:ext uri="{FF2B5EF4-FFF2-40B4-BE49-F238E27FC236}">
                <a16:creationId xmlns:a16="http://schemas.microsoft.com/office/drawing/2014/main" id="{8931A5C2-ABE0-3F45-A050-981DA02AA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r>
              <a:rPr lang="en-US" altLang="en-US"/>
              <a:t>Knowledge &amp; understanding skills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DB1DDBD-6AC0-2847-8929-0FFE817F96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86608" y="1218456"/>
          <a:ext cx="3970784" cy="4421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55C7F-FC0A-8248-B581-52D341EE4E4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79876" name="Slide Number Placeholder 4">
            <a:extLst>
              <a:ext uri="{FF2B5EF4-FFF2-40B4-BE49-F238E27FC236}">
                <a16:creationId xmlns:a16="http://schemas.microsoft.com/office/drawing/2014/main" id="{DBA29D15-D0EC-F944-8670-A1F43F2BDC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BEF3A7F-4970-0045-900D-FA93C26E907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11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DBF1C07-2C70-AC41-B7F9-A62DE49B0AD9}"/>
                  </a:ext>
                </a:extLst>
              </p14:cNvPr>
              <p14:cNvContentPartPr/>
              <p14:nvPr/>
            </p14:nvContentPartPr>
            <p14:xfrm>
              <a:off x="7271820" y="2486745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DBF1C07-2C70-AC41-B7F9-A62DE49B0AD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62820" y="247774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Striped Right Arrow 14">
            <a:extLst>
              <a:ext uri="{FF2B5EF4-FFF2-40B4-BE49-F238E27FC236}">
                <a16:creationId xmlns:a16="http://schemas.microsoft.com/office/drawing/2014/main" id="{F682FEE9-7C47-4D48-ADBD-B555ECAFE606}"/>
              </a:ext>
            </a:extLst>
          </p:cNvPr>
          <p:cNvSpPr/>
          <p:nvPr/>
        </p:nvSpPr>
        <p:spPr>
          <a:xfrm rot="619760">
            <a:off x="1476375" y="3548063"/>
            <a:ext cx="1509713" cy="28416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9879" name="TextBox 15">
            <a:extLst>
              <a:ext uri="{FF2B5EF4-FFF2-40B4-BE49-F238E27FC236}">
                <a16:creationId xmlns:a16="http://schemas.microsoft.com/office/drawing/2014/main" id="{14A83041-A34E-0248-9C89-5970FBC92E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1285875"/>
            <a:ext cx="14398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Depth of knowledge</a:t>
            </a:r>
          </a:p>
        </p:txBody>
      </p:sp>
      <p:sp>
        <p:nvSpPr>
          <p:cNvPr id="18" name="Striped Right Arrow 17">
            <a:extLst>
              <a:ext uri="{FF2B5EF4-FFF2-40B4-BE49-F238E27FC236}">
                <a16:creationId xmlns:a16="http://schemas.microsoft.com/office/drawing/2014/main" id="{2A2E4180-EAA6-5048-A018-3B005B7AE324}"/>
              </a:ext>
            </a:extLst>
          </p:cNvPr>
          <p:cNvSpPr/>
          <p:nvPr/>
        </p:nvSpPr>
        <p:spPr>
          <a:xfrm rot="10072371">
            <a:off x="5929313" y="1820863"/>
            <a:ext cx="963612" cy="2889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9881" name="TextBox 19">
            <a:extLst>
              <a:ext uri="{FF2B5EF4-FFF2-40B4-BE49-F238E27FC236}">
                <a16:creationId xmlns:a16="http://schemas.microsoft.com/office/drawing/2014/main" id="{87B4804A-0D73-7146-9214-873B3364CD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450" y="2768600"/>
            <a:ext cx="15224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Breadth of knowledge</a:t>
            </a:r>
          </a:p>
        </p:txBody>
      </p:sp>
    </p:spTree>
    <p:extLst>
      <p:ext uri="{BB962C8B-B14F-4D97-AF65-F5344CB8AC3E}">
        <p14:creationId xmlns:p14="http://schemas.microsoft.com/office/powerpoint/2010/main" val="1011508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5F1FE89-B958-DA45-94B0-F48982BB23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00126"/>
            <a:ext cx="4038600" cy="3989040"/>
          </a:xfrm>
        </p:spPr>
        <p:txBody>
          <a:bodyPr/>
          <a:lstStyle/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1 literature 	searching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2 referencing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3 using evidence 	in your writing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4 structure and 	how to answer the 	question</a:t>
            </a:r>
          </a:p>
          <a:p>
            <a:pPr marL="0" indent="-360000">
              <a:buNone/>
            </a:pPr>
            <a:r>
              <a:rPr lang="en-US" dirty="0">
                <a:solidFill>
                  <a:schemeClr val="bg2"/>
                </a:solidFill>
              </a:rPr>
              <a:t>Week 5 academic 	writing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2A7BDA-3809-8240-AC7D-083A14504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5800" y="1000126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Week 6 activity choice</a:t>
            </a:r>
            <a:endParaRPr lang="en-US" dirty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2"/>
                </a:solidFill>
              </a:rPr>
              <a:t>Week 7 group work on 	COVID and 	inequalities</a:t>
            </a:r>
          </a:p>
          <a:p>
            <a:pPr marL="0" indent="0">
              <a:buNone/>
            </a:pPr>
            <a:r>
              <a:rPr lang="en-US" dirty="0">
                <a:solidFill>
                  <a:schemeClr val="bg2"/>
                </a:solidFill>
              </a:rPr>
              <a:t>Week 8 discussion on 	A2 question 	(Stream)</a:t>
            </a:r>
          </a:p>
          <a:p>
            <a:pPr marL="0" indent="0">
              <a:buNone/>
            </a:pPr>
            <a:r>
              <a:rPr lang="en-US" dirty="0">
                <a:solidFill>
                  <a:schemeClr val="bg2"/>
                </a:solidFill>
              </a:rPr>
              <a:t>Week 9 essay planning</a:t>
            </a:r>
          </a:p>
          <a:p>
            <a:pPr marL="0" indent="0">
              <a:buNone/>
            </a:pPr>
            <a:r>
              <a:rPr lang="en-US" dirty="0"/>
              <a:t>Week 10 critical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0467A-0824-9E47-BBF7-4DBE99C84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CC68E-F5E9-204C-A1C7-6EBFC2C0AF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368C5B-2EF7-FE48-B1B6-64DDF53FE8AC}"/>
              </a:ext>
            </a:extLst>
          </p:cNvPr>
          <p:cNvSpPr txBox="1"/>
          <p:nvPr/>
        </p:nvSpPr>
        <p:spPr>
          <a:xfrm>
            <a:off x="3106278" y="185738"/>
            <a:ext cx="2931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3734678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itle 1">
            <a:extLst>
              <a:ext uri="{FF2B5EF4-FFF2-40B4-BE49-F238E27FC236}">
                <a16:creationId xmlns:a16="http://schemas.microsoft.com/office/drawing/2014/main" id="{85ECD477-7E39-A743-9B36-88BB34CB3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r>
              <a:rPr lang="en-US" altLang="en-US"/>
              <a:t>Cognitive &amp; intellectual skills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9CCAB85-852D-0A4B-8AB0-0AB10F64F5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86608" y="1218456"/>
          <a:ext cx="3970784" cy="4421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3483F-9845-D140-8A56-A88BD31290E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81924" name="Slide Number Placeholder 4">
            <a:extLst>
              <a:ext uri="{FF2B5EF4-FFF2-40B4-BE49-F238E27FC236}">
                <a16:creationId xmlns:a16="http://schemas.microsoft.com/office/drawing/2014/main" id="{2788FD73-51EB-6249-8E98-D2208873DD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F73353C-EF67-0E4C-93D6-D4B0BCC9D1F5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28D1EAF-F0C2-FC4D-B41E-ED130D4D1EFA}"/>
                  </a:ext>
                </a:extLst>
              </p14:cNvPr>
              <p14:cNvContentPartPr/>
              <p14:nvPr/>
            </p14:nvContentPartPr>
            <p14:xfrm>
              <a:off x="7271820" y="2486745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28D1EAF-F0C2-FC4D-B41E-ED130D4D1EF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62820" y="247774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Striped Right Arrow 14">
            <a:extLst>
              <a:ext uri="{FF2B5EF4-FFF2-40B4-BE49-F238E27FC236}">
                <a16:creationId xmlns:a16="http://schemas.microsoft.com/office/drawing/2014/main" id="{048CD306-EA73-E74D-BC94-590CCD68B374}"/>
              </a:ext>
            </a:extLst>
          </p:cNvPr>
          <p:cNvSpPr/>
          <p:nvPr/>
        </p:nvSpPr>
        <p:spPr>
          <a:xfrm rot="751753">
            <a:off x="1560513" y="2984500"/>
            <a:ext cx="1509712" cy="284163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1927" name="TextBox 15">
            <a:extLst>
              <a:ext uri="{FF2B5EF4-FFF2-40B4-BE49-F238E27FC236}">
                <a16:creationId xmlns:a16="http://schemas.microsoft.com/office/drawing/2014/main" id="{EE58B03C-EB35-A84C-B46D-1F94986A48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1285875"/>
            <a:ext cx="1439863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Not just description – why, how, when, who, where, at what cost?</a:t>
            </a:r>
          </a:p>
        </p:txBody>
      </p:sp>
      <p:sp>
        <p:nvSpPr>
          <p:cNvPr id="17" name="Striped Right Arrow 16">
            <a:extLst>
              <a:ext uri="{FF2B5EF4-FFF2-40B4-BE49-F238E27FC236}">
                <a16:creationId xmlns:a16="http://schemas.microsoft.com/office/drawing/2014/main" id="{C261B071-95EE-EE41-A07A-414E37CE0FE2}"/>
              </a:ext>
            </a:extLst>
          </p:cNvPr>
          <p:cNvSpPr/>
          <p:nvPr/>
        </p:nvSpPr>
        <p:spPr>
          <a:xfrm rot="11184992">
            <a:off x="5970588" y="4530725"/>
            <a:ext cx="1039812" cy="23653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8" name="Striped Right Arrow 17">
            <a:extLst>
              <a:ext uri="{FF2B5EF4-FFF2-40B4-BE49-F238E27FC236}">
                <a16:creationId xmlns:a16="http://schemas.microsoft.com/office/drawing/2014/main" id="{96F08594-712C-054D-A3CC-C2F6E6B91608}"/>
              </a:ext>
            </a:extLst>
          </p:cNvPr>
          <p:cNvSpPr/>
          <p:nvPr/>
        </p:nvSpPr>
        <p:spPr>
          <a:xfrm rot="10072371">
            <a:off x="5929313" y="1820863"/>
            <a:ext cx="963612" cy="2889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1930" name="TextBox 18">
            <a:extLst>
              <a:ext uri="{FF2B5EF4-FFF2-40B4-BE49-F238E27FC236}">
                <a16:creationId xmlns:a16="http://schemas.microsoft.com/office/drawing/2014/main" id="{BBD58BDA-7E96-8943-A733-6FECB0EB4B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4325938"/>
            <a:ext cx="18732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Show that you have reflected on ideas of others</a:t>
            </a:r>
          </a:p>
        </p:txBody>
      </p:sp>
      <p:sp>
        <p:nvSpPr>
          <p:cNvPr id="81931" name="TextBox 19">
            <a:extLst>
              <a:ext uri="{FF2B5EF4-FFF2-40B4-BE49-F238E27FC236}">
                <a16:creationId xmlns:a16="http://schemas.microsoft.com/office/drawing/2014/main" id="{2E0B4C2F-203F-114C-A9CD-DBED561F66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538" y="2293938"/>
            <a:ext cx="15224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Provide evidence or justify arguments</a:t>
            </a:r>
          </a:p>
        </p:txBody>
      </p:sp>
    </p:spTree>
    <p:extLst>
      <p:ext uri="{BB962C8B-B14F-4D97-AF65-F5344CB8AC3E}">
        <p14:creationId xmlns:p14="http://schemas.microsoft.com/office/powerpoint/2010/main" val="1895093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4422B-5ED8-FE49-A929-BAC429E78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you plan an essay?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C9318-410A-9940-B6F5-62C4498EE5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Words or pictures?</a:t>
            </a:r>
          </a:p>
          <a:p>
            <a:endParaRPr lang="en-US" dirty="0"/>
          </a:p>
          <a:p>
            <a:r>
              <a:rPr lang="en-US" dirty="0"/>
              <a:t>What does the introduction need?</a:t>
            </a:r>
          </a:p>
          <a:p>
            <a:pPr lvl="1"/>
            <a:r>
              <a:rPr lang="en-US" dirty="0"/>
              <a:t>Set the scene</a:t>
            </a:r>
          </a:p>
          <a:p>
            <a:pPr lvl="1"/>
            <a:r>
              <a:rPr lang="en-US" dirty="0"/>
              <a:t>Provide background and context</a:t>
            </a:r>
          </a:p>
          <a:p>
            <a:pPr lvl="1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92121-69CF-474A-8C0B-D41065C4B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2902D2-5233-FC42-8661-8E894DC86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4668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83FE2-4E0F-6545-902F-3C9D19729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writing………</a:t>
            </a:r>
            <a:br>
              <a:rPr lang="en-US" dirty="0"/>
            </a:br>
            <a:r>
              <a:rPr lang="en-US" dirty="0"/>
              <a:t>Be clear and 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7A304-04B2-BA4E-9C13-89C2FD728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Think about your </a:t>
            </a:r>
            <a:r>
              <a:rPr lang="en-GB" b="1" dirty="0">
                <a:solidFill>
                  <a:srgbClr val="800080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reader.</a:t>
            </a:r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 Your work will be read by your tutor. </a:t>
            </a:r>
          </a:p>
          <a:p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Does it express your ideas with </a:t>
            </a:r>
            <a:r>
              <a:rPr lang="en-GB" b="1" dirty="0">
                <a:solidFill>
                  <a:srgbClr val="800080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clarity?</a:t>
            </a:r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Remember that tutors will have many assignments to read; make their work easier by writing as clearly as possible. It will benefit you and them.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9B657-F83D-F34A-A59A-EBE49CAE5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42591B-7878-FC41-9EFC-E70BCAC66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9971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AF40F-C29C-724A-9F03-C1220ED4F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523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Clarity in academic writing requires a </a:t>
            </a:r>
            <a:r>
              <a:rPr lang="en-GB" b="1" dirty="0">
                <a:solidFill>
                  <a:srgbClr val="800080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logical structure</a:t>
            </a:r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.  There is no point in carrying out appropriate research and having a good grasp of a topic if you then write your findings in an unstructured way. It would be very much like writing instructions for someone to go from A to B but giving them in the wrong order, muddling up the junctions and landmarks. The person reading them and trying to follow them would end up confused.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061A5-332C-2F46-A6DC-F98E503DE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B006F-A631-7548-9641-F445C5E0A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82227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1D27D-CCB4-534E-9BA7-51C6ADC1E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048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Long sentences can be confusing for the reader. In addition, there is a greater chance that grammatical mistakes will creep into them. Do not fall into the mistaken belief of thinking that academic writing must consist of long, complex sentences. </a:t>
            </a:r>
          </a:p>
          <a:p>
            <a:pPr marL="0" indent="0">
              <a:buNone/>
            </a:pPr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often better to use </a:t>
            </a:r>
            <a:r>
              <a:rPr lang="en-GB" b="1" dirty="0">
                <a:solidFill>
                  <a:srgbClr val="800080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short sentences</a:t>
            </a:r>
            <a:r>
              <a:rPr lang="en-GB" dirty="0">
                <a:solidFill>
                  <a:srgbClr val="2D3B45"/>
                </a:solidFill>
                <a:latin typeface="Helvetica Neue" panose="020005030000000200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 Do not be afraid to use them as they </a:t>
            </a:r>
            <a:r>
              <a:rPr lang="en-GB" b="1" dirty="0">
                <a:solidFill>
                  <a:srgbClr val="800080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add clarity</a:t>
            </a:r>
            <a:r>
              <a:rPr lang="en-GB" dirty="0">
                <a:solidFill>
                  <a:srgbClr val="800080"/>
                </a:solidFill>
                <a:latin typeface="Helvetica Neue" panose="020005030000000200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E68484-0791-4546-9649-31F9A9C5A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3608A8-7F19-0B42-B329-C39C1FE09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68009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4B7CC-8570-8949-8B99-DF70ED03A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does the main body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B18A0-15AA-F14A-BCD4-BD572968DF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Several paragraphs</a:t>
            </a:r>
          </a:p>
          <a:p>
            <a:r>
              <a:rPr lang="en-US" dirty="0"/>
              <a:t>Each paragraph a different topic</a:t>
            </a:r>
          </a:p>
          <a:p>
            <a:r>
              <a:rPr lang="en-US" dirty="0"/>
              <a:t>Address all aspects of the question</a:t>
            </a:r>
          </a:p>
          <a:p>
            <a:endParaRPr lang="en-US" dirty="0"/>
          </a:p>
          <a:p>
            <a:r>
              <a:rPr lang="en-US" dirty="0"/>
              <a:t>(note – subheadings are allowed in A2)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9128E6-912F-4141-A779-31DA1A0E4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4480A7-11A0-4D4B-946D-2492AE728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80397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72D42-39EE-624F-B14B-6F7B1983E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298"/>
            <a:ext cx="8229600" cy="3917032"/>
          </a:xfrm>
        </p:spPr>
        <p:txBody>
          <a:bodyPr/>
          <a:lstStyle/>
          <a:p>
            <a:pPr marL="0" indent="0">
              <a:spcBef>
                <a:spcPts val="600"/>
              </a:spcBef>
              <a:spcAft>
                <a:spcPts val="750"/>
              </a:spcAft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 one main point per paragraph</a:t>
            </a:r>
            <a:r>
              <a:rPr lang="en-GB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600"/>
              </a:spcBef>
              <a:spcAft>
                <a:spcPts val="750"/>
              </a:spcAft>
              <a:buNone/>
            </a:pPr>
            <a:r>
              <a:rPr lang="en-GB" b="1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P: 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Sentence introducing the </a:t>
            </a:r>
            <a:r>
              <a:rPr lang="en-GB" b="1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point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with any necessary detail.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600"/>
              </a:spcBef>
              <a:spcAft>
                <a:spcPts val="750"/>
              </a:spcAft>
              <a:buNone/>
            </a:pPr>
            <a:r>
              <a:rPr lang="en-GB" b="1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E: 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Illustration of point using </a:t>
            </a:r>
            <a:r>
              <a:rPr lang="en-GB" b="1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evidence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research example, case study, figures, etc.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600"/>
              </a:spcBef>
              <a:spcAft>
                <a:spcPts val="750"/>
              </a:spcAft>
              <a:buNone/>
            </a:pPr>
            <a:r>
              <a:rPr lang="en-GB" b="1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A: 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 </a:t>
            </a:r>
            <a:r>
              <a:rPr lang="en-GB" b="1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analysis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of point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600"/>
              </a:spcBef>
              <a:spcAft>
                <a:spcPts val="750"/>
              </a:spcAft>
              <a:buNone/>
            </a:pPr>
            <a:r>
              <a:rPr lang="en-GB" b="1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L: 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Concluding sentence summing up the point and </a:t>
            </a:r>
            <a:r>
              <a:rPr lang="en-GB" b="1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linking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to the question or your argument.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F9439-BA55-9C4D-AF67-072F30856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908D25-FFA0-CD45-822F-84CD3AA54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51538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73DEB-D243-914E-A755-656C4B798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does a conclusion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F6F55-B570-AD47-9E1B-304D068B2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  <a:p>
            <a:r>
              <a:rPr lang="en-US" dirty="0"/>
              <a:t>Tying in the whole essay</a:t>
            </a:r>
          </a:p>
          <a:p>
            <a:r>
              <a:rPr lang="en-US" dirty="0"/>
              <a:t>Punch point – to leave the reader with something to ponder on. This last point can be personal.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513EF-CE23-B142-904B-4C5D08F58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EF3480-72F0-0448-91C4-A38F7C90B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74115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95D41-3D54-C543-A462-D1BD097DB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Now you can apply this to how you tackle assignment 2</a:t>
            </a:r>
          </a:p>
          <a:p>
            <a:endParaRPr lang="en-US" dirty="0"/>
          </a:p>
          <a:p>
            <a:r>
              <a:rPr lang="en-US" dirty="0"/>
              <a:t>There is also the Assessment Specification with guidance on each assessment criteria</a:t>
            </a:r>
          </a:p>
          <a:p>
            <a:r>
              <a:rPr lang="en-US" dirty="0"/>
              <a:t>And a Guidance document on Moodle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B32D21-704E-D042-BFE5-A15FD9B57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B61FEE-9691-3541-92CE-2AA1F1698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2FAFC77-7DDD-0B4B-A19B-6ACEF65B6C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35069050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Content Placeholder 2">
            <a:extLst>
              <a:ext uri="{FF2B5EF4-FFF2-40B4-BE49-F238E27FC236}">
                <a16:creationId xmlns:a16="http://schemas.microsoft.com/office/drawing/2014/main" id="{419949C8-541F-FC48-B31B-C49886167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333375"/>
            <a:ext cx="8497887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b="1" dirty="0"/>
              <a:t>Journal article: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dirty="0"/>
              <a:t>Fox,  M.T, Persaud, M, and </a:t>
            </a:r>
            <a:r>
              <a:rPr lang="en-GB" altLang="en-US" sz="2000" dirty="0" err="1"/>
              <a:t>Maimets</a:t>
            </a:r>
            <a:r>
              <a:rPr lang="en-GB" altLang="en-US" sz="2000" dirty="0"/>
              <a:t>, I. et al (2013) ‘Effectiveness of early discharge planning in acutely ill or injured hospitalized older adults: a systematic review and meta-analysis’, </a:t>
            </a:r>
            <a:r>
              <a:rPr lang="en-GB" altLang="en-US" sz="2000" i="1" dirty="0"/>
              <a:t>BMC Geriatrics</a:t>
            </a:r>
            <a:r>
              <a:rPr lang="en-GB" altLang="en-US" sz="2000" dirty="0"/>
              <a:t>, 13(1), pp. 13-70.  DOI:10.1186/1471-2318-13-70</a:t>
            </a:r>
            <a:r>
              <a:rPr lang="en-US" altLang="en-US" sz="2000" dirty="0"/>
              <a:t>​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dirty="0"/>
              <a:t>​</a:t>
            </a:r>
          </a:p>
          <a:p>
            <a:pPr marL="0" indent="0">
              <a:buNone/>
            </a:pPr>
            <a:r>
              <a:rPr lang="en-US" altLang="en-US" sz="2000" b="1" dirty="0"/>
              <a:t>Main findings: how you would present them for ‘discuss’</a:t>
            </a:r>
          </a:p>
          <a:p>
            <a:pPr marL="0" indent="0">
              <a:buNone/>
            </a:pPr>
            <a:r>
              <a:rPr lang="en-GB" altLang="en-US" sz="2000" dirty="0"/>
              <a:t>Early discharge planning, with older adults admitted to hospital with acute conditions, has been shown to improve system level outcomes such as fewer hospital readmissions (Fox et al, 2013).</a:t>
            </a:r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2000" b="1" dirty="0"/>
              <a:t>How believable or relevant are the findings?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000" dirty="0"/>
              <a:t>Write a short critical appraisal and email it to </a:t>
            </a:r>
            <a:r>
              <a:rPr lang="en-US" altLang="en-US" sz="2000" dirty="0" err="1"/>
              <a:t>c.stradling@uwtsd.ac.uk</a:t>
            </a:r>
            <a:endParaRPr lang="en-US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B83AB-8B69-554B-9162-4AD49A8A7F4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427C69-2119-DF4E-8CB6-B534BF44041D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28675" name="Slide Number Placeholder 4">
            <a:extLst>
              <a:ext uri="{FF2B5EF4-FFF2-40B4-BE49-F238E27FC236}">
                <a16:creationId xmlns:a16="http://schemas.microsoft.com/office/drawing/2014/main" id="{73AECAE7-305F-BB48-BC28-E36C44E3FFC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6169D23-DDE0-1743-BA07-3C1C9944C62A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D4057F0-2559-7B48-B17B-2AA821960ABF}"/>
              </a:ext>
            </a:extLst>
          </p:cNvPr>
          <p:cNvSpPr/>
          <p:nvPr/>
        </p:nvSpPr>
        <p:spPr>
          <a:xfrm>
            <a:off x="5345929" y="124122"/>
            <a:ext cx="24240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9397420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09EC4-2C92-1246-8ECA-F28E13CEC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07"/>
            <a:ext cx="8229600" cy="1143000"/>
          </a:xfrm>
        </p:spPr>
        <p:txBody>
          <a:bodyPr/>
          <a:lstStyle/>
          <a:p>
            <a:r>
              <a:rPr lang="en-US" sz="2400" dirty="0"/>
              <a:t>Critical appraisal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5F870-47D9-414F-907A-E6EB35906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00127"/>
            <a:ext cx="8229600" cy="3917032"/>
          </a:xfrm>
        </p:spPr>
        <p:txBody>
          <a:bodyPr/>
          <a:lstStyle/>
          <a:p>
            <a:r>
              <a:rPr lang="en-US" dirty="0"/>
              <a:t>Do the findings apply to everyone?</a:t>
            </a:r>
          </a:p>
          <a:p>
            <a:pPr lvl="1"/>
            <a:r>
              <a:rPr lang="en-US" dirty="0"/>
              <a:t>Who are the findings applicable for?</a:t>
            </a:r>
          </a:p>
          <a:p>
            <a:pPr lvl="1"/>
            <a:r>
              <a:rPr lang="en-US" dirty="0"/>
              <a:t>Conversely, who are they not applicable to?</a:t>
            </a:r>
          </a:p>
          <a:p>
            <a:r>
              <a:rPr lang="en-US" dirty="0"/>
              <a:t>What was the intervention given?</a:t>
            </a:r>
          </a:p>
          <a:p>
            <a:pPr lvl="1"/>
            <a:r>
              <a:rPr lang="en-US" dirty="0"/>
              <a:t>Does that apply to your local situation?</a:t>
            </a:r>
          </a:p>
          <a:p>
            <a:r>
              <a:rPr lang="en-US" dirty="0"/>
              <a:t>Are the benefits worth the costs or harms?</a:t>
            </a:r>
          </a:p>
          <a:p>
            <a:r>
              <a:rPr lang="en-US" dirty="0"/>
              <a:t>What are the limitations of the study?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https://</a:t>
            </a:r>
            <a:r>
              <a:rPr lang="en-US" sz="1400" dirty="0" err="1"/>
              <a:t>casp-uk.net</a:t>
            </a:r>
            <a:r>
              <a:rPr lang="en-US" sz="1400" dirty="0"/>
              <a:t>/wp-content/uploads/2018/03/CASP-Systematic-Review-Checklist-2018_fillable-form.pdf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61E5F-87A5-A341-971C-19513A4BB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12/11/2020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3DDCC-E175-6244-A612-B480C645C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40704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1364</TotalTime>
  <Words>1203</Words>
  <Application>Microsoft Macintosh PowerPoint</Application>
  <PresentationFormat>On-screen Show (4:3)</PresentationFormat>
  <Paragraphs>215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Calibri</vt:lpstr>
      <vt:lpstr>Calibri Light</vt:lpstr>
      <vt:lpstr>Helvetica Neue</vt:lpstr>
      <vt:lpstr>Myriad Pro</vt:lpstr>
      <vt:lpstr>Times New Roman</vt:lpstr>
      <vt:lpstr>Verdana</vt:lpstr>
      <vt:lpstr>20140311PresentationUWTSDTemplate</vt:lpstr>
      <vt:lpstr>Office Theme</vt:lpstr>
      <vt:lpstr>Week 9</vt:lpstr>
      <vt:lpstr>Module BMHP5016</vt:lpstr>
      <vt:lpstr>Assessment criteria</vt:lpstr>
      <vt:lpstr>PowerPoint Presentation</vt:lpstr>
      <vt:lpstr>Engagement with literature skills</vt:lpstr>
      <vt:lpstr>PowerPoint Presentation</vt:lpstr>
      <vt:lpstr>Transferable skills</vt:lpstr>
      <vt:lpstr>PowerPoint Presentation</vt:lpstr>
      <vt:lpstr>Practical skills</vt:lpstr>
      <vt:lpstr>PowerPoint Presentation</vt:lpstr>
      <vt:lpstr>Knowledge &amp; understanding skills</vt:lpstr>
      <vt:lpstr>PowerPoint Presentation</vt:lpstr>
      <vt:lpstr>Cognitive &amp; intellectual skills</vt:lpstr>
      <vt:lpstr>How do you plan an essay?</vt:lpstr>
      <vt:lpstr>When writing……… Be clear and logical</vt:lpstr>
      <vt:lpstr>PowerPoint Presentation</vt:lpstr>
      <vt:lpstr>PowerPoint Presentation</vt:lpstr>
      <vt:lpstr>What does the main body need?</vt:lpstr>
      <vt:lpstr>PowerPoint Presentation</vt:lpstr>
      <vt:lpstr>What does a conclusion need?</vt:lpstr>
      <vt:lpstr>Assignment support</vt:lpstr>
      <vt:lpstr>PowerPoint Presentation</vt:lpstr>
      <vt:lpstr>Critical appraisal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workshop 1</dc:title>
  <dc:creator>Clare Stradling</dc:creator>
  <cp:lastModifiedBy>Clare Stradling</cp:lastModifiedBy>
  <cp:revision>31</cp:revision>
  <dcterms:created xsi:type="dcterms:W3CDTF">2020-09-12T13:27:32Z</dcterms:created>
  <dcterms:modified xsi:type="dcterms:W3CDTF">2020-11-12T23:16:58Z</dcterms:modified>
</cp:coreProperties>
</file>