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4"/>
  </p:sldMasterIdLst>
  <p:notesMasterIdLst>
    <p:notesMasterId r:id="rId15"/>
  </p:notesMasterIdLst>
  <p:handoutMasterIdLst>
    <p:handoutMasterId r:id="rId16"/>
  </p:handoutMasterIdLst>
  <p:sldIdLst>
    <p:sldId id="256" r:id="rId5"/>
    <p:sldId id="291" r:id="rId6"/>
    <p:sldId id="283" r:id="rId7"/>
    <p:sldId id="285" r:id="rId8"/>
    <p:sldId id="286" r:id="rId9"/>
    <p:sldId id="287" r:id="rId10"/>
    <p:sldId id="288" r:id="rId11"/>
    <p:sldId id="292" r:id="rId12"/>
    <p:sldId id="289" r:id="rId13"/>
    <p:sldId id="290" r:id="rId14"/>
  </p:sldIdLst>
  <p:sldSz cx="9144000" cy="6858000" type="screen4x3"/>
  <p:notesSz cx="6865938" cy="95408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05">
          <p15:clr>
            <a:srgbClr val="A4A3A4"/>
          </p15:clr>
        </p15:guide>
        <p15:guide id="2" pos="2163">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C17018-566C-4EE5-B05F-3F2496A52C3E}" v="324" dt="2025-11-30T13:11:03.4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57" autoAdjust="0"/>
    <p:restoredTop sz="94951" autoAdjust="0"/>
  </p:normalViewPr>
  <p:slideViewPr>
    <p:cSldViewPr>
      <p:cViewPr varScale="1">
        <p:scale>
          <a:sx n="78" d="100"/>
          <a:sy n="78" d="100"/>
        </p:scale>
        <p:origin x="90" y="11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05"/>
        <p:guide pos="216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arzyna Gluba (2316845)" userId="84b7241f-281b-4872-a750-aed4c4a0741c" providerId="ADAL" clId="{E5E98737-47CD-4204-90FF-D56523954C76}"/>
    <pc:docChg chg="undo custSel modSld">
      <pc:chgData name="Katarzyna Gluba (2316845)" userId="84b7241f-281b-4872-a750-aed4c4a0741c" providerId="ADAL" clId="{E5E98737-47CD-4204-90FF-D56523954C76}" dt="2025-11-30T13:11:13.890" v="547" actId="27636"/>
      <pc:docMkLst>
        <pc:docMk/>
      </pc:docMkLst>
      <pc:sldChg chg="addSp delSp modSp mod setBg setClrOvrMap delDesignElem">
        <pc:chgData name="Katarzyna Gluba (2316845)" userId="84b7241f-281b-4872-a750-aed4c4a0741c" providerId="ADAL" clId="{E5E98737-47CD-4204-90FF-D56523954C76}" dt="2025-11-30T13:00:59.502" v="520"/>
        <pc:sldMkLst>
          <pc:docMk/>
          <pc:sldMk cId="0" sldId="283"/>
        </pc:sldMkLst>
        <pc:spChg chg="add">
          <ac:chgData name="Katarzyna Gluba (2316845)" userId="84b7241f-281b-4872-a750-aed4c4a0741c" providerId="ADAL" clId="{E5E98737-47CD-4204-90FF-D56523954C76}" dt="2025-11-30T13:00:50.196" v="519"/>
          <ac:spMkLst>
            <pc:docMk/>
            <pc:sldMk cId="0" sldId="283"/>
            <ac:spMk id="4" creationId="{D15D492D-29DD-964D-151E-9F577E8E4AA5}"/>
          </ac:spMkLst>
        </pc:spChg>
        <pc:spChg chg="add mod">
          <ac:chgData name="Katarzyna Gluba (2316845)" userId="84b7241f-281b-4872-a750-aed4c4a0741c" providerId="ADAL" clId="{E5E98737-47CD-4204-90FF-D56523954C76}" dt="2025-11-30T13:00:59.502" v="520"/>
          <ac:spMkLst>
            <pc:docMk/>
            <pc:sldMk cId="0" sldId="283"/>
            <ac:spMk id="5" creationId="{52563319-6350-1FE8-DD5D-DB2B1E0DE7EC}"/>
          </ac:spMkLst>
        </pc:spChg>
        <pc:spChg chg="mod ord">
          <ac:chgData name="Katarzyna Gluba (2316845)" userId="84b7241f-281b-4872-a750-aed4c4a0741c" providerId="ADAL" clId="{E5E98737-47CD-4204-90FF-D56523954C76}" dt="2025-11-30T12:58:11.908" v="518" actId="26606"/>
          <ac:spMkLst>
            <pc:docMk/>
            <pc:sldMk cId="0" sldId="283"/>
            <ac:spMk id="9218" creationId="{AEB83B15-FE28-DDAC-4A97-EB0C2EBE6652}"/>
          </ac:spMkLst>
        </pc:spChg>
        <pc:spChg chg="mod ord">
          <ac:chgData name="Katarzyna Gluba (2316845)" userId="84b7241f-281b-4872-a750-aed4c4a0741c" providerId="ADAL" clId="{E5E98737-47CD-4204-90FF-D56523954C76}" dt="2025-11-30T12:58:11.908" v="518" actId="26606"/>
          <ac:spMkLst>
            <pc:docMk/>
            <pc:sldMk cId="0" sldId="283"/>
            <ac:spMk id="9219" creationId="{1D610B89-6119-4ACF-A497-D9FEF5BD2107}"/>
          </ac:spMkLst>
        </pc:spChg>
        <pc:spChg chg="add del">
          <ac:chgData name="Katarzyna Gluba (2316845)" userId="84b7241f-281b-4872-a750-aed4c4a0741c" providerId="ADAL" clId="{E5E98737-47CD-4204-90FF-D56523954C76}" dt="2025-11-30T12:58:11.908" v="518" actId="26606"/>
          <ac:spMkLst>
            <pc:docMk/>
            <pc:sldMk cId="0" sldId="283"/>
            <ac:spMk id="9241" creationId="{B219AE65-9B94-44EA-BEF3-EF4BFA169C81}"/>
          </ac:spMkLst>
        </pc:spChg>
        <pc:spChg chg="add del">
          <ac:chgData name="Katarzyna Gluba (2316845)" userId="84b7241f-281b-4872-a750-aed4c4a0741c" providerId="ADAL" clId="{E5E98737-47CD-4204-90FF-D56523954C76}" dt="2025-11-30T12:58:11.908" v="518" actId="26606"/>
          <ac:spMkLst>
            <pc:docMk/>
            <pc:sldMk cId="0" sldId="283"/>
            <ac:spMk id="9242" creationId="{F0C81A57-9CD5-461B-8FFE-4A8CB6CFBE01}"/>
          </ac:spMkLst>
        </pc:spChg>
        <pc:spChg chg="add">
          <ac:chgData name="Katarzyna Gluba (2316845)" userId="84b7241f-281b-4872-a750-aed4c4a0741c" providerId="ADAL" clId="{E5E98737-47CD-4204-90FF-D56523954C76}" dt="2025-11-30T12:58:11.908" v="518" actId="26606"/>
          <ac:spMkLst>
            <pc:docMk/>
            <pc:sldMk cId="0" sldId="283"/>
            <ac:spMk id="9250" creationId="{38ABDB68-E3D5-448E-97D3-06FFEF680193}"/>
          </ac:spMkLst>
        </pc:spChg>
        <pc:spChg chg="add">
          <ac:chgData name="Katarzyna Gluba (2316845)" userId="84b7241f-281b-4872-a750-aed4c4a0741c" providerId="ADAL" clId="{E5E98737-47CD-4204-90FF-D56523954C76}" dt="2025-11-30T12:58:11.908" v="518" actId="26606"/>
          <ac:spMkLst>
            <pc:docMk/>
            <pc:sldMk cId="0" sldId="283"/>
            <ac:spMk id="9254" creationId="{96BA11E4-0636-4FA9-A836-2A4FB176449A}"/>
          </ac:spMkLst>
        </pc:spChg>
        <pc:spChg chg="add">
          <ac:chgData name="Katarzyna Gluba (2316845)" userId="84b7241f-281b-4872-a750-aed4c4a0741c" providerId="ADAL" clId="{E5E98737-47CD-4204-90FF-D56523954C76}" dt="2025-11-30T12:58:11.908" v="518" actId="26606"/>
          <ac:spMkLst>
            <pc:docMk/>
            <pc:sldMk cId="0" sldId="283"/>
            <ac:spMk id="9256" creationId="{5681882E-BDD0-4311-AF62-E8019628524D}"/>
          </ac:spMkLst>
        </pc:spChg>
        <pc:spChg chg="add">
          <ac:chgData name="Katarzyna Gluba (2316845)" userId="84b7241f-281b-4872-a750-aed4c4a0741c" providerId="ADAL" clId="{E5E98737-47CD-4204-90FF-D56523954C76}" dt="2025-11-30T12:58:11.908" v="518" actId="26606"/>
          <ac:spMkLst>
            <pc:docMk/>
            <pc:sldMk cId="0" sldId="283"/>
            <ac:spMk id="9258" creationId="{EADD3260-4BDA-459B-A162-5E1B897E38FC}"/>
          </ac:spMkLst>
        </pc:spChg>
        <pc:spChg chg="add">
          <ac:chgData name="Katarzyna Gluba (2316845)" userId="84b7241f-281b-4872-a750-aed4c4a0741c" providerId="ADAL" clId="{E5E98737-47CD-4204-90FF-D56523954C76}" dt="2025-11-30T12:58:11.908" v="518" actId="26606"/>
          <ac:spMkLst>
            <pc:docMk/>
            <pc:sldMk cId="0" sldId="283"/>
            <ac:spMk id="9260" creationId="{283DA7DD-CA37-4ED7-8710-48E56B063BA4}"/>
          </ac:spMkLst>
        </pc:spChg>
        <pc:spChg chg="add">
          <ac:chgData name="Katarzyna Gluba (2316845)" userId="84b7241f-281b-4872-a750-aed4c4a0741c" providerId="ADAL" clId="{E5E98737-47CD-4204-90FF-D56523954C76}" dt="2025-11-30T12:58:11.908" v="518" actId="26606"/>
          <ac:spMkLst>
            <pc:docMk/>
            <pc:sldMk cId="0" sldId="283"/>
            <ac:spMk id="9262" creationId="{B92F2E3C-66CD-4DEB-BA14-2A5912B65A21}"/>
          </ac:spMkLst>
        </pc:spChg>
        <pc:picChg chg="add mod">
          <ac:chgData name="Katarzyna Gluba (2316845)" userId="84b7241f-281b-4872-a750-aed4c4a0741c" providerId="ADAL" clId="{E5E98737-47CD-4204-90FF-D56523954C76}" dt="2025-11-30T12:58:09.569" v="517" actId="962"/>
          <ac:picMkLst>
            <pc:docMk/>
            <pc:sldMk cId="0" sldId="283"/>
            <ac:picMk id="3" creationId="{D2BFFBC2-6B01-0EFC-4A7B-EC3C1CBDD209}"/>
          </ac:picMkLst>
        </pc:picChg>
      </pc:sldChg>
      <pc:sldChg chg="addSp delSp modSp mod setBg">
        <pc:chgData name="Katarzyna Gluba (2316845)" userId="84b7241f-281b-4872-a750-aed4c4a0741c" providerId="ADAL" clId="{E5E98737-47CD-4204-90FF-D56523954C76}" dt="2025-11-30T13:03:07.250" v="537" actId="20577"/>
        <pc:sldMkLst>
          <pc:docMk/>
          <pc:sldMk cId="0" sldId="285"/>
        </pc:sldMkLst>
        <pc:spChg chg="add">
          <ac:chgData name="Katarzyna Gluba (2316845)" userId="84b7241f-281b-4872-a750-aed4c4a0741c" providerId="ADAL" clId="{E5E98737-47CD-4204-90FF-D56523954C76}" dt="2025-11-30T13:01:23.369" v="522"/>
          <ac:spMkLst>
            <pc:docMk/>
            <pc:sldMk cId="0" sldId="285"/>
            <ac:spMk id="2" creationId="{D84954AE-8AA4-9DDA-9FF3-A9ADDF46AD5B}"/>
          </ac:spMkLst>
        </pc:spChg>
        <pc:spChg chg="add mod">
          <ac:chgData name="Katarzyna Gluba (2316845)" userId="84b7241f-281b-4872-a750-aed4c4a0741c" providerId="ADAL" clId="{E5E98737-47CD-4204-90FF-D56523954C76}" dt="2025-11-30T13:02:29.322" v="531"/>
          <ac:spMkLst>
            <pc:docMk/>
            <pc:sldMk cId="0" sldId="285"/>
            <ac:spMk id="3" creationId="{DEED9A29-18E3-249A-4C2B-1C4F9CB52DD3}"/>
          </ac:spMkLst>
        </pc:spChg>
        <pc:spChg chg="mod">
          <ac:chgData name="Katarzyna Gluba (2316845)" userId="84b7241f-281b-4872-a750-aed4c4a0741c" providerId="ADAL" clId="{E5E98737-47CD-4204-90FF-D56523954C76}" dt="2025-11-30T13:03:07.250" v="537" actId="20577"/>
          <ac:spMkLst>
            <pc:docMk/>
            <pc:sldMk cId="0" sldId="285"/>
            <ac:spMk id="12290" creationId="{FC58A5C0-A7DD-D7AE-006A-E5B996CA7BD0}"/>
          </ac:spMkLst>
        </pc:spChg>
        <pc:graphicFrameChg chg="add">
          <ac:chgData name="Katarzyna Gluba (2316845)" userId="84b7241f-281b-4872-a750-aed4c4a0741c" providerId="ADAL" clId="{E5E98737-47CD-4204-90FF-D56523954C76}" dt="2025-11-17T11:51:34.855" v="31" actId="26606"/>
          <ac:graphicFrameMkLst>
            <pc:docMk/>
            <pc:sldMk cId="0" sldId="285"/>
            <ac:graphicFrameMk id="12293" creationId="{DD8533DF-104A-99F3-30E5-B3057F8BAE4C}"/>
          </ac:graphicFrameMkLst>
        </pc:graphicFrameChg>
      </pc:sldChg>
      <pc:sldChg chg="addSp delSp modSp mod setBg">
        <pc:chgData name="Katarzyna Gluba (2316845)" userId="84b7241f-281b-4872-a750-aed4c4a0741c" providerId="ADAL" clId="{E5E98737-47CD-4204-90FF-D56523954C76}" dt="2025-11-30T13:11:13.890" v="547" actId="27636"/>
        <pc:sldMkLst>
          <pc:docMk/>
          <pc:sldMk cId="0" sldId="286"/>
        </pc:sldMkLst>
        <pc:spChg chg="mod">
          <ac:chgData name="Katarzyna Gluba (2316845)" userId="84b7241f-281b-4872-a750-aed4c4a0741c" providerId="ADAL" clId="{E5E98737-47CD-4204-90FF-D56523954C76}" dt="2025-11-30T13:11:13.890" v="547" actId="27636"/>
          <ac:spMkLst>
            <pc:docMk/>
            <pc:sldMk cId="0" sldId="286"/>
            <ac:spMk id="13314" creationId="{F8EDCC20-6223-5E7D-71EB-F2C1DAAA9671}"/>
          </ac:spMkLst>
        </pc:spChg>
        <pc:graphicFrameChg chg="add mod ord modGraphic">
          <ac:chgData name="Katarzyna Gluba (2316845)" userId="84b7241f-281b-4872-a750-aed4c4a0741c" providerId="ADAL" clId="{E5E98737-47CD-4204-90FF-D56523954C76}" dt="2025-11-30T12:55:56.258" v="504" actId="26606"/>
          <ac:graphicFrameMkLst>
            <pc:docMk/>
            <pc:sldMk cId="0" sldId="286"/>
            <ac:graphicFrameMk id="13317" creationId="{701085E5-8767-0591-F75A-6B61A70DB41F}"/>
          </ac:graphicFrameMkLst>
        </pc:graphicFrameChg>
        <pc:picChg chg="add mod">
          <ac:chgData name="Katarzyna Gluba (2316845)" userId="84b7241f-281b-4872-a750-aed4c4a0741c" providerId="ADAL" clId="{E5E98737-47CD-4204-90FF-D56523954C76}" dt="2025-11-30T12:55:56.258" v="504" actId="26606"/>
          <ac:picMkLst>
            <pc:docMk/>
            <pc:sldMk cId="0" sldId="286"/>
            <ac:picMk id="3" creationId="{C71FBE7C-661B-F90C-70D6-FFF8FE5FFAE3}"/>
          </ac:picMkLst>
        </pc:picChg>
      </pc:sldChg>
      <pc:sldChg chg="addSp delSp modSp mod setBg setClrOvrMap">
        <pc:chgData name="Katarzyna Gluba (2316845)" userId="84b7241f-281b-4872-a750-aed4c4a0741c" providerId="ADAL" clId="{E5E98737-47CD-4204-90FF-D56523954C76}" dt="2025-11-30T13:05:32.195" v="542" actId="27636"/>
        <pc:sldMkLst>
          <pc:docMk/>
          <pc:sldMk cId="0" sldId="287"/>
        </pc:sldMkLst>
        <pc:spChg chg="mod">
          <ac:chgData name="Katarzyna Gluba (2316845)" userId="84b7241f-281b-4872-a750-aed4c4a0741c" providerId="ADAL" clId="{E5E98737-47CD-4204-90FF-D56523954C76}" dt="2025-11-30T13:05:32.195" v="542" actId="27636"/>
          <ac:spMkLst>
            <pc:docMk/>
            <pc:sldMk cId="0" sldId="287"/>
            <ac:spMk id="14338" creationId="{93C33756-41E5-FF48-6ECF-3E3A5B74C5BF}"/>
          </ac:spMkLst>
        </pc:spChg>
        <pc:spChg chg="add">
          <ac:chgData name="Katarzyna Gluba (2316845)" userId="84b7241f-281b-4872-a750-aed4c4a0741c" providerId="ADAL" clId="{E5E98737-47CD-4204-90FF-D56523954C76}" dt="2025-11-22T12:55:13.751" v="74" actId="26606"/>
          <ac:spMkLst>
            <pc:docMk/>
            <pc:sldMk cId="0" sldId="287"/>
            <ac:spMk id="14350" creationId="{F9ED434F-8767-46CC-B26B-5AF62FF01E66}"/>
          </ac:spMkLst>
        </pc:spChg>
        <pc:grpChg chg="add">
          <ac:chgData name="Katarzyna Gluba (2316845)" userId="84b7241f-281b-4872-a750-aed4c4a0741c" providerId="ADAL" clId="{E5E98737-47CD-4204-90FF-D56523954C76}" dt="2025-11-22T12:55:13.751" v="74" actId="26606"/>
          <ac:grpSpMkLst>
            <pc:docMk/>
            <pc:sldMk cId="0" sldId="287"/>
            <ac:grpSpMk id="14346" creationId="{2F448CB3-7B4F-45D7-B7C0-DF553DF61453}"/>
          </ac:grpSpMkLst>
        </pc:grpChg>
        <pc:graphicFrameChg chg="add mod modGraphic">
          <ac:chgData name="Katarzyna Gluba (2316845)" userId="84b7241f-281b-4872-a750-aed4c4a0741c" providerId="ADAL" clId="{E5E98737-47CD-4204-90FF-D56523954C76}" dt="2025-11-22T12:55:13.751" v="74" actId="26606"/>
          <ac:graphicFrameMkLst>
            <pc:docMk/>
            <pc:sldMk cId="0" sldId="287"/>
            <ac:graphicFrameMk id="14341" creationId="{47EC3C42-569B-F79A-7B8E-3EFCD974383A}"/>
          </ac:graphicFrameMkLst>
        </pc:graphicFrameChg>
      </pc:sldChg>
      <pc:sldChg chg="addSp delSp modSp mod setBg setClrOvrMap delDesignElem">
        <pc:chgData name="Katarzyna Gluba (2316845)" userId="84b7241f-281b-4872-a750-aed4c4a0741c" providerId="ADAL" clId="{E5E98737-47CD-4204-90FF-D56523954C76}" dt="2025-11-30T12:57:39.388" v="514" actId="26606"/>
        <pc:sldMkLst>
          <pc:docMk/>
          <pc:sldMk cId="0" sldId="288"/>
        </pc:sldMkLst>
        <pc:spChg chg="mod">
          <ac:chgData name="Katarzyna Gluba (2316845)" userId="84b7241f-281b-4872-a750-aed4c4a0741c" providerId="ADAL" clId="{E5E98737-47CD-4204-90FF-D56523954C76}" dt="2025-11-30T12:57:39.388" v="514" actId="26606"/>
          <ac:spMkLst>
            <pc:docMk/>
            <pc:sldMk cId="0" sldId="288"/>
            <ac:spMk id="15362" creationId="{638192DC-ADCB-13DA-5317-58FD9BB49450}"/>
          </ac:spMkLst>
        </pc:spChg>
        <pc:spChg chg="add del">
          <ac:chgData name="Katarzyna Gluba (2316845)" userId="84b7241f-281b-4872-a750-aed4c4a0741c" providerId="ADAL" clId="{E5E98737-47CD-4204-90FF-D56523954C76}" dt="2025-11-30T12:57:39.388" v="514" actId="26606"/>
          <ac:spMkLst>
            <pc:docMk/>
            <pc:sldMk cId="0" sldId="288"/>
            <ac:spMk id="15383" creationId="{F9ED434F-8767-46CC-B26B-5AF62FF01E66}"/>
          </ac:spMkLst>
        </pc:spChg>
        <pc:grpChg chg="add del">
          <ac:chgData name="Katarzyna Gluba (2316845)" userId="84b7241f-281b-4872-a750-aed4c4a0741c" providerId="ADAL" clId="{E5E98737-47CD-4204-90FF-D56523954C76}" dt="2025-11-30T12:57:39.388" v="514" actId="26606"/>
          <ac:grpSpMkLst>
            <pc:docMk/>
            <pc:sldMk cId="0" sldId="288"/>
            <ac:grpSpMk id="15379" creationId="{2F448CB3-7B4F-45D7-B7C0-DF553DF61453}"/>
          </ac:grpSpMkLst>
        </pc:grpChg>
        <pc:graphicFrameChg chg="add mod ord modGraphic">
          <ac:chgData name="Katarzyna Gluba (2316845)" userId="84b7241f-281b-4872-a750-aed4c4a0741c" providerId="ADAL" clId="{E5E98737-47CD-4204-90FF-D56523954C76}" dt="2025-11-30T12:57:39.388" v="514" actId="26606"/>
          <ac:graphicFrameMkLst>
            <pc:docMk/>
            <pc:sldMk cId="0" sldId="288"/>
            <ac:graphicFrameMk id="15374" creationId="{DE190962-1583-4922-71E9-410575576090}"/>
          </ac:graphicFrameMkLst>
        </pc:graphicFrameChg>
        <pc:picChg chg="add mod">
          <ac:chgData name="Katarzyna Gluba (2316845)" userId="84b7241f-281b-4872-a750-aed4c4a0741c" providerId="ADAL" clId="{E5E98737-47CD-4204-90FF-D56523954C76}" dt="2025-11-30T12:57:39.388" v="514" actId="26606"/>
          <ac:picMkLst>
            <pc:docMk/>
            <pc:sldMk cId="0" sldId="288"/>
            <ac:picMk id="3" creationId="{7C15526D-6A62-A4A0-7053-6F202744B72E}"/>
          </ac:picMkLst>
        </pc:picChg>
      </pc:sldChg>
      <pc:sldChg chg="addSp delSp modSp mod setBg setClrOvrMap delDesignElem">
        <pc:chgData name="Katarzyna Gluba (2316845)" userId="84b7241f-281b-4872-a750-aed4c4a0741c" providerId="ADAL" clId="{E5E98737-47CD-4204-90FF-D56523954C76}" dt="2025-11-22T12:56:45.766" v="89" actId="26606"/>
        <pc:sldMkLst>
          <pc:docMk/>
          <pc:sldMk cId="0" sldId="289"/>
        </pc:sldMkLst>
        <pc:spChg chg="mod">
          <ac:chgData name="Katarzyna Gluba (2316845)" userId="84b7241f-281b-4872-a750-aed4c4a0741c" providerId="ADAL" clId="{E5E98737-47CD-4204-90FF-D56523954C76}" dt="2025-11-22T12:56:45.766" v="89" actId="26606"/>
          <ac:spMkLst>
            <pc:docMk/>
            <pc:sldMk cId="0" sldId="289"/>
            <ac:spMk id="17410" creationId="{FFCB2947-9BC9-3723-D1F5-F6EF2B0B54C2}"/>
          </ac:spMkLst>
        </pc:spChg>
        <pc:spChg chg="mod">
          <ac:chgData name="Katarzyna Gluba (2316845)" userId="84b7241f-281b-4872-a750-aed4c4a0741c" providerId="ADAL" clId="{E5E98737-47CD-4204-90FF-D56523954C76}" dt="2025-11-22T12:56:45.766" v="89" actId="26606"/>
          <ac:spMkLst>
            <pc:docMk/>
            <pc:sldMk cId="0" sldId="289"/>
            <ac:spMk id="17411" creationId="{178CC9B2-1A44-8750-A8B6-732F9EDCD480}"/>
          </ac:spMkLst>
        </pc:spChg>
        <pc:spChg chg="add">
          <ac:chgData name="Katarzyna Gluba (2316845)" userId="84b7241f-281b-4872-a750-aed4c4a0741c" providerId="ADAL" clId="{E5E98737-47CD-4204-90FF-D56523954C76}" dt="2025-11-22T12:56:45.766" v="89" actId="26606"/>
          <ac:spMkLst>
            <pc:docMk/>
            <pc:sldMk cId="0" sldId="289"/>
            <ac:spMk id="17438" creationId="{B219AE65-9B94-44EA-BEF3-EF4BFA169C81}"/>
          </ac:spMkLst>
        </pc:spChg>
        <pc:spChg chg="add">
          <ac:chgData name="Katarzyna Gluba (2316845)" userId="84b7241f-281b-4872-a750-aed4c4a0741c" providerId="ADAL" clId="{E5E98737-47CD-4204-90FF-D56523954C76}" dt="2025-11-22T12:56:45.766" v="89" actId="26606"/>
          <ac:spMkLst>
            <pc:docMk/>
            <pc:sldMk cId="0" sldId="289"/>
            <ac:spMk id="17439" creationId="{F0C81A57-9CD5-461B-8FFE-4A8CB6CFBE01}"/>
          </ac:spMkLst>
        </pc:spChg>
        <pc:grpChg chg="add">
          <ac:chgData name="Katarzyna Gluba (2316845)" userId="84b7241f-281b-4872-a750-aed4c4a0741c" providerId="ADAL" clId="{E5E98737-47CD-4204-90FF-D56523954C76}" dt="2025-11-22T12:56:45.766" v="89" actId="26606"/>
          <ac:grpSpMkLst>
            <pc:docMk/>
            <pc:sldMk cId="0" sldId="289"/>
            <ac:grpSpMk id="17440" creationId="{3086C462-37F4-494D-8292-CCB95221CC1A}"/>
          </ac:grpSpMkLst>
        </pc:grpChg>
      </pc:sldChg>
      <pc:sldChg chg="addSp delSp modSp mod setBg setClrOvrMap delDesignElem">
        <pc:chgData name="Katarzyna Gluba (2316845)" userId="84b7241f-281b-4872-a750-aed4c4a0741c" providerId="ADAL" clId="{E5E98737-47CD-4204-90FF-D56523954C76}" dt="2025-11-30T12:54:32.396" v="500" actId="255"/>
        <pc:sldMkLst>
          <pc:docMk/>
          <pc:sldMk cId="0" sldId="290"/>
        </pc:sldMkLst>
        <pc:spChg chg="mod">
          <ac:chgData name="Katarzyna Gluba (2316845)" userId="84b7241f-281b-4872-a750-aed4c4a0741c" providerId="ADAL" clId="{E5E98737-47CD-4204-90FF-D56523954C76}" dt="2025-11-30T12:53:34.715" v="496" actId="26606"/>
          <ac:spMkLst>
            <pc:docMk/>
            <pc:sldMk cId="0" sldId="290"/>
            <ac:spMk id="18434" creationId="{656EB68B-4CD5-0E60-7A50-76DD46765318}"/>
          </ac:spMkLst>
        </pc:spChg>
        <pc:spChg chg="add del mod">
          <ac:chgData name="Katarzyna Gluba (2316845)" userId="84b7241f-281b-4872-a750-aed4c4a0741c" providerId="ADAL" clId="{E5E98737-47CD-4204-90FF-D56523954C76}" dt="2025-11-30T12:48:10.953" v="487" actId="26606"/>
          <ac:spMkLst>
            <pc:docMk/>
            <pc:sldMk cId="0" sldId="290"/>
            <ac:spMk id="18435" creationId="{84124239-7515-E3D6-45A0-8C210EB6E54B}"/>
          </ac:spMkLst>
        </pc:spChg>
        <pc:spChg chg="add del">
          <ac:chgData name="Katarzyna Gluba (2316845)" userId="84b7241f-281b-4872-a750-aed4c4a0741c" providerId="ADAL" clId="{E5E98737-47CD-4204-90FF-D56523954C76}" dt="2025-11-30T12:08:55.247" v="107" actId="26606"/>
          <ac:spMkLst>
            <pc:docMk/>
            <pc:sldMk cId="0" sldId="290"/>
            <ac:spMk id="18454" creationId="{C314C310-850D-4491-AA52-C75BEA68B68C}"/>
          </ac:spMkLst>
        </pc:spChg>
        <pc:spChg chg="add del">
          <ac:chgData name="Katarzyna Gluba (2316845)" userId="84b7241f-281b-4872-a750-aed4c4a0741c" providerId="ADAL" clId="{E5E98737-47CD-4204-90FF-D56523954C76}" dt="2025-11-30T12:08:55.206" v="106" actId="26606"/>
          <ac:spMkLst>
            <pc:docMk/>
            <pc:sldMk cId="0" sldId="290"/>
            <ac:spMk id="18461" creationId="{B219AE65-9B94-44EA-BEF3-EF4BFA169C81}"/>
          </ac:spMkLst>
        </pc:spChg>
        <pc:spChg chg="add del">
          <ac:chgData name="Katarzyna Gluba (2316845)" userId="84b7241f-281b-4872-a750-aed4c4a0741c" providerId="ADAL" clId="{E5E98737-47CD-4204-90FF-D56523954C76}" dt="2025-11-30T12:08:55.206" v="106" actId="26606"/>
          <ac:spMkLst>
            <pc:docMk/>
            <pc:sldMk cId="0" sldId="290"/>
            <ac:spMk id="18463" creationId="{F0C81A57-9CD5-461B-8FFE-4A8CB6CFBE01}"/>
          </ac:spMkLst>
        </pc:spChg>
        <pc:spChg chg="add del">
          <ac:chgData name="Katarzyna Gluba (2316845)" userId="84b7241f-281b-4872-a750-aed4c4a0741c" providerId="ADAL" clId="{E5E98737-47CD-4204-90FF-D56523954C76}" dt="2025-11-30T12:47:22.023" v="480" actId="26606"/>
          <ac:spMkLst>
            <pc:docMk/>
            <pc:sldMk cId="0" sldId="290"/>
            <ac:spMk id="18471" creationId="{FB3EF4D6-026A-4D52-B916-967329EE3FFE}"/>
          </ac:spMkLst>
        </pc:spChg>
        <pc:spChg chg="add del">
          <ac:chgData name="Katarzyna Gluba (2316845)" userId="84b7241f-281b-4872-a750-aed4c4a0741c" providerId="ADAL" clId="{E5E98737-47CD-4204-90FF-D56523954C76}" dt="2025-11-30T12:47:22.023" v="480" actId="26606"/>
          <ac:spMkLst>
            <pc:docMk/>
            <pc:sldMk cId="0" sldId="290"/>
            <ac:spMk id="18472" creationId="{4DB4846F-6AA5-4DB3-9581-D95F22BD5662}"/>
          </ac:spMkLst>
        </pc:spChg>
        <pc:spChg chg="add del">
          <ac:chgData name="Katarzyna Gluba (2316845)" userId="84b7241f-281b-4872-a750-aed4c4a0741c" providerId="ADAL" clId="{E5E98737-47CD-4204-90FF-D56523954C76}" dt="2025-11-30T12:47:21.954" v="479" actId="26606"/>
          <ac:spMkLst>
            <pc:docMk/>
            <pc:sldMk cId="0" sldId="290"/>
            <ac:spMk id="18473" creationId="{D54EC22E-2292-4292-A80B-E81DF64BFB26}"/>
          </ac:spMkLst>
        </pc:spChg>
        <pc:spChg chg="add del">
          <ac:chgData name="Katarzyna Gluba (2316845)" userId="84b7241f-281b-4872-a750-aed4c4a0741c" providerId="ADAL" clId="{E5E98737-47CD-4204-90FF-D56523954C76}" dt="2025-11-30T12:47:22.023" v="480" actId="26606"/>
          <ac:spMkLst>
            <pc:docMk/>
            <pc:sldMk cId="0" sldId="290"/>
            <ac:spMk id="18474" creationId="{CC1C7165-8A3A-44EB-88D0-4EFA36A004E2}"/>
          </ac:spMkLst>
        </pc:spChg>
        <pc:spChg chg="add del">
          <ac:chgData name="Katarzyna Gluba (2316845)" userId="84b7241f-281b-4872-a750-aed4c4a0741c" providerId="ADAL" clId="{E5E98737-47CD-4204-90FF-D56523954C76}" dt="2025-11-30T12:47:22.023" v="480" actId="26606"/>
          <ac:spMkLst>
            <pc:docMk/>
            <pc:sldMk cId="0" sldId="290"/>
            <ac:spMk id="18475" creationId="{A1081473-BB93-49A4-B605-4E2053739770}"/>
          </ac:spMkLst>
        </pc:spChg>
        <pc:spChg chg="add del">
          <ac:chgData name="Katarzyna Gluba (2316845)" userId="84b7241f-281b-4872-a750-aed4c4a0741c" providerId="ADAL" clId="{E5E98737-47CD-4204-90FF-D56523954C76}" dt="2025-11-30T12:47:14.176" v="477" actId="26606"/>
          <ac:spMkLst>
            <pc:docMk/>
            <pc:sldMk cId="0" sldId="290"/>
            <ac:spMk id="18480" creationId="{B219AE65-9B94-44EA-BEF3-EF4BFA169C81}"/>
          </ac:spMkLst>
        </pc:spChg>
        <pc:spChg chg="add del">
          <ac:chgData name="Katarzyna Gluba (2316845)" userId="84b7241f-281b-4872-a750-aed4c4a0741c" providerId="ADAL" clId="{E5E98737-47CD-4204-90FF-D56523954C76}" dt="2025-11-30T12:47:14.176" v="477" actId="26606"/>
          <ac:spMkLst>
            <pc:docMk/>
            <pc:sldMk cId="0" sldId="290"/>
            <ac:spMk id="18482" creationId="{F0C81A57-9CD5-461B-8FFE-4A8CB6CFBE01}"/>
          </ac:spMkLst>
        </pc:spChg>
        <pc:spChg chg="add del">
          <ac:chgData name="Katarzyna Gluba (2316845)" userId="84b7241f-281b-4872-a750-aed4c4a0741c" providerId="ADAL" clId="{E5E98737-47CD-4204-90FF-D56523954C76}" dt="2025-11-30T12:48:10.913" v="486" actId="26606"/>
          <ac:spMkLst>
            <pc:docMk/>
            <pc:sldMk cId="0" sldId="290"/>
            <ac:spMk id="18486" creationId="{9CE399CF-F4B8-4832-A8CB-B93F6B1EF44B}"/>
          </ac:spMkLst>
        </pc:spChg>
        <pc:spChg chg="add del">
          <ac:chgData name="Katarzyna Gluba (2316845)" userId="84b7241f-281b-4872-a750-aed4c4a0741c" providerId="ADAL" clId="{E5E98737-47CD-4204-90FF-D56523954C76}" dt="2025-11-30T12:47:21.954" v="479" actId="26606"/>
          <ac:spMkLst>
            <pc:docMk/>
            <pc:sldMk cId="0" sldId="290"/>
            <ac:spMk id="18490" creationId="{C314C310-850D-4491-AA52-C75BEA68B68C}"/>
          </ac:spMkLst>
        </pc:spChg>
        <pc:spChg chg="add del">
          <ac:chgData name="Katarzyna Gluba (2316845)" userId="84b7241f-281b-4872-a750-aed4c4a0741c" providerId="ADAL" clId="{E5E98737-47CD-4204-90FF-D56523954C76}" dt="2025-11-30T12:48:10.953" v="487" actId="26606"/>
          <ac:spMkLst>
            <pc:docMk/>
            <pc:sldMk cId="0" sldId="290"/>
            <ac:spMk id="18495" creationId="{324E43EB-867C-4B35-9A5C-E435157C7297}"/>
          </ac:spMkLst>
        </pc:spChg>
        <pc:spChg chg="add del">
          <ac:chgData name="Katarzyna Gluba (2316845)" userId="84b7241f-281b-4872-a750-aed4c4a0741c" providerId="ADAL" clId="{E5E98737-47CD-4204-90FF-D56523954C76}" dt="2025-11-30T12:48:10.953" v="487" actId="26606"/>
          <ac:spMkLst>
            <pc:docMk/>
            <pc:sldMk cId="0" sldId="290"/>
            <ac:spMk id="18496" creationId="{A7C0F5DA-B59F-4F13-8BB8-FFD8F2C572BC}"/>
          </ac:spMkLst>
        </pc:spChg>
        <pc:spChg chg="add del">
          <ac:chgData name="Katarzyna Gluba (2316845)" userId="84b7241f-281b-4872-a750-aed4c4a0741c" providerId="ADAL" clId="{E5E98737-47CD-4204-90FF-D56523954C76}" dt="2025-11-30T12:48:10.953" v="487" actId="26606"/>
          <ac:spMkLst>
            <pc:docMk/>
            <pc:sldMk cId="0" sldId="290"/>
            <ac:spMk id="18497" creationId="{9CEA1DEC-CC9E-4776-9E08-048A15BFA6CA}"/>
          </ac:spMkLst>
        </pc:spChg>
        <pc:spChg chg="add del">
          <ac:chgData name="Katarzyna Gluba (2316845)" userId="84b7241f-281b-4872-a750-aed4c4a0741c" providerId="ADAL" clId="{E5E98737-47CD-4204-90FF-D56523954C76}" dt="2025-11-30T12:48:10.953" v="487" actId="26606"/>
          <ac:spMkLst>
            <pc:docMk/>
            <pc:sldMk cId="0" sldId="290"/>
            <ac:spMk id="18498" creationId="{1F23E73A-FDC8-462C-83C1-3AA8961449CF}"/>
          </ac:spMkLst>
        </pc:spChg>
        <pc:spChg chg="add del">
          <ac:chgData name="Katarzyna Gluba (2316845)" userId="84b7241f-281b-4872-a750-aed4c4a0741c" providerId="ADAL" clId="{E5E98737-47CD-4204-90FF-D56523954C76}" dt="2025-11-30T12:48:02.765" v="484" actId="26606"/>
          <ac:spMkLst>
            <pc:docMk/>
            <pc:sldMk cId="0" sldId="290"/>
            <ac:spMk id="18503" creationId="{FB3EF4D6-026A-4D52-B916-967329EE3FFE}"/>
          </ac:spMkLst>
        </pc:spChg>
        <pc:spChg chg="add del">
          <ac:chgData name="Katarzyna Gluba (2316845)" userId="84b7241f-281b-4872-a750-aed4c4a0741c" providerId="ADAL" clId="{E5E98737-47CD-4204-90FF-D56523954C76}" dt="2025-11-30T12:48:02.765" v="484" actId="26606"/>
          <ac:spMkLst>
            <pc:docMk/>
            <pc:sldMk cId="0" sldId="290"/>
            <ac:spMk id="18505" creationId="{4DB4846F-6AA5-4DB3-9581-D95F22BD5662}"/>
          </ac:spMkLst>
        </pc:spChg>
        <pc:spChg chg="del">
          <ac:chgData name="Katarzyna Gluba (2316845)" userId="84b7241f-281b-4872-a750-aed4c4a0741c" providerId="ADAL" clId="{E5E98737-47CD-4204-90FF-D56523954C76}" dt="2025-11-30T12:48:02.765" v="484" actId="26606"/>
          <ac:spMkLst>
            <pc:docMk/>
            <pc:sldMk cId="0" sldId="290"/>
            <ac:spMk id="18509" creationId="{CC1C7165-8A3A-44EB-88D0-4EFA36A004E2}"/>
          </ac:spMkLst>
        </pc:spChg>
        <pc:spChg chg="add del">
          <ac:chgData name="Katarzyna Gluba (2316845)" userId="84b7241f-281b-4872-a750-aed4c4a0741c" providerId="ADAL" clId="{E5E98737-47CD-4204-90FF-D56523954C76}" dt="2025-11-30T12:48:02.765" v="484" actId="26606"/>
          <ac:spMkLst>
            <pc:docMk/>
            <pc:sldMk cId="0" sldId="290"/>
            <ac:spMk id="18511" creationId="{A1081473-BB93-49A4-B605-4E2053739770}"/>
          </ac:spMkLst>
        </pc:spChg>
        <pc:spChg chg="add del">
          <ac:chgData name="Katarzyna Gluba (2316845)" userId="84b7241f-281b-4872-a750-aed4c4a0741c" providerId="ADAL" clId="{E5E98737-47CD-4204-90FF-D56523954C76}" dt="2025-11-30T12:48:10.913" v="486" actId="26606"/>
          <ac:spMkLst>
            <pc:docMk/>
            <pc:sldMk cId="0" sldId="290"/>
            <ac:spMk id="18513" creationId="{CC28BCC9-4093-4FD5-83EB-7EC297F51396}"/>
          </ac:spMkLst>
        </pc:spChg>
        <pc:spChg chg="add del">
          <ac:chgData name="Katarzyna Gluba (2316845)" userId="84b7241f-281b-4872-a750-aed4c4a0741c" providerId="ADAL" clId="{E5E98737-47CD-4204-90FF-D56523954C76}" dt="2025-11-30T12:50:54.250" v="489" actId="26606"/>
          <ac:spMkLst>
            <pc:docMk/>
            <pc:sldMk cId="0" sldId="290"/>
            <ac:spMk id="18519" creationId="{324E43EB-867C-4B35-9A5C-E435157C7297}"/>
          </ac:spMkLst>
        </pc:spChg>
        <pc:spChg chg="add del">
          <ac:chgData name="Katarzyna Gluba (2316845)" userId="84b7241f-281b-4872-a750-aed4c4a0741c" providerId="ADAL" clId="{E5E98737-47CD-4204-90FF-D56523954C76}" dt="2025-11-30T12:50:54.250" v="489" actId="26606"/>
          <ac:spMkLst>
            <pc:docMk/>
            <pc:sldMk cId="0" sldId="290"/>
            <ac:spMk id="18520" creationId="{A7C0F5DA-B59F-4F13-8BB8-FFD8F2C572BC}"/>
          </ac:spMkLst>
        </pc:spChg>
        <pc:spChg chg="add del">
          <ac:chgData name="Katarzyna Gluba (2316845)" userId="84b7241f-281b-4872-a750-aed4c4a0741c" providerId="ADAL" clId="{E5E98737-47CD-4204-90FF-D56523954C76}" dt="2025-11-30T12:50:54.250" v="489" actId="26606"/>
          <ac:spMkLst>
            <pc:docMk/>
            <pc:sldMk cId="0" sldId="290"/>
            <ac:spMk id="18521" creationId="{9CEA1DEC-CC9E-4776-9E08-048A15BFA6CA}"/>
          </ac:spMkLst>
        </pc:spChg>
        <pc:spChg chg="del">
          <ac:chgData name="Katarzyna Gluba (2316845)" userId="84b7241f-281b-4872-a750-aed4c4a0741c" providerId="ADAL" clId="{E5E98737-47CD-4204-90FF-D56523954C76}" dt="2025-11-30T12:50:54.250" v="489" actId="26606"/>
          <ac:spMkLst>
            <pc:docMk/>
            <pc:sldMk cId="0" sldId="290"/>
            <ac:spMk id="18522" creationId="{9CE399CF-F4B8-4832-A8CB-B93F6B1EF44B}"/>
          </ac:spMkLst>
        </pc:spChg>
        <pc:spChg chg="add del">
          <ac:chgData name="Katarzyna Gluba (2316845)" userId="84b7241f-281b-4872-a750-aed4c4a0741c" providerId="ADAL" clId="{E5E98737-47CD-4204-90FF-D56523954C76}" dt="2025-11-30T12:50:54.250" v="489" actId="26606"/>
          <ac:spMkLst>
            <pc:docMk/>
            <pc:sldMk cId="0" sldId="290"/>
            <ac:spMk id="18523" creationId="{1F23E73A-FDC8-462C-83C1-3AA8961449CF}"/>
          </ac:spMkLst>
        </pc:spChg>
        <pc:spChg chg="add mod">
          <ac:chgData name="Katarzyna Gluba (2316845)" userId="84b7241f-281b-4872-a750-aed4c4a0741c" providerId="ADAL" clId="{E5E98737-47CD-4204-90FF-D56523954C76}" dt="2025-11-30T12:54:32.396" v="500" actId="255"/>
          <ac:spMkLst>
            <pc:docMk/>
            <pc:sldMk cId="0" sldId="290"/>
            <ac:spMk id="18524" creationId="{84124239-7515-E3D6-45A0-8C210EB6E54B}"/>
          </ac:spMkLst>
        </pc:spChg>
        <pc:spChg chg="add del">
          <ac:chgData name="Katarzyna Gluba (2316845)" userId="84b7241f-281b-4872-a750-aed4c4a0741c" providerId="ADAL" clId="{E5E98737-47CD-4204-90FF-D56523954C76}" dt="2025-11-30T12:53:34.715" v="496" actId="26606"/>
          <ac:spMkLst>
            <pc:docMk/>
            <pc:sldMk cId="0" sldId="290"/>
            <ac:spMk id="18529" creationId="{712E451E-151A-4910-BF41-6A040B65982B}"/>
          </ac:spMkLst>
        </pc:spChg>
        <pc:spChg chg="add del">
          <ac:chgData name="Katarzyna Gluba (2316845)" userId="84b7241f-281b-4872-a750-aed4c4a0741c" providerId="ADAL" clId="{E5E98737-47CD-4204-90FF-D56523954C76}" dt="2025-11-30T12:53:34.715" v="496" actId="26606"/>
          <ac:spMkLst>
            <pc:docMk/>
            <pc:sldMk cId="0" sldId="290"/>
            <ac:spMk id="18531" creationId="{C296EFE4-A70C-4388-9A15-3F657B6615FD}"/>
          </ac:spMkLst>
        </pc:spChg>
        <pc:spChg chg="add del">
          <ac:chgData name="Katarzyna Gluba (2316845)" userId="84b7241f-281b-4872-a750-aed4c4a0741c" providerId="ADAL" clId="{E5E98737-47CD-4204-90FF-D56523954C76}" dt="2025-11-30T12:53:34.715" v="496" actId="26606"/>
          <ac:spMkLst>
            <pc:docMk/>
            <pc:sldMk cId="0" sldId="290"/>
            <ac:spMk id="18533" creationId="{425EBAFC-9388-432A-BCFD-EEA2F410D8EC}"/>
          </ac:spMkLst>
        </pc:spChg>
        <pc:spChg chg="add del">
          <ac:chgData name="Katarzyna Gluba (2316845)" userId="84b7241f-281b-4872-a750-aed4c4a0741c" providerId="ADAL" clId="{E5E98737-47CD-4204-90FF-D56523954C76}" dt="2025-11-30T12:51:29.958" v="493" actId="26606"/>
          <ac:spMkLst>
            <pc:docMk/>
            <pc:sldMk cId="0" sldId="290"/>
            <ac:spMk id="18538" creationId="{B219AE65-9B94-44EA-BEF3-EF4BFA169C81}"/>
          </ac:spMkLst>
        </pc:spChg>
        <pc:spChg chg="add del">
          <ac:chgData name="Katarzyna Gluba (2316845)" userId="84b7241f-281b-4872-a750-aed4c4a0741c" providerId="ADAL" clId="{E5E98737-47CD-4204-90FF-D56523954C76}" dt="2025-11-30T12:51:29.958" v="493" actId="26606"/>
          <ac:spMkLst>
            <pc:docMk/>
            <pc:sldMk cId="0" sldId="290"/>
            <ac:spMk id="18540" creationId="{F0C81A57-9CD5-461B-8FFE-4A8CB6CFBE01}"/>
          </ac:spMkLst>
        </pc:spChg>
        <pc:spChg chg="add del">
          <ac:chgData name="Katarzyna Gluba (2316845)" userId="84b7241f-281b-4872-a750-aed4c4a0741c" providerId="ADAL" clId="{E5E98737-47CD-4204-90FF-D56523954C76}" dt="2025-11-30T12:53:34.678" v="495" actId="26606"/>
          <ac:spMkLst>
            <pc:docMk/>
            <pc:sldMk cId="0" sldId="290"/>
            <ac:spMk id="18548" creationId="{C314C310-850D-4491-AA52-C75BEA68B68C}"/>
          </ac:spMkLst>
        </pc:spChg>
        <pc:spChg chg="add">
          <ac:chgData name="Katarzyna Gluba (2316845)" userId="84b7241f-281b-4872-a750-aed4c4a0741c" providerId="ADAL" clId="{E5E98737-47CD-4204-90FF-D56523954C76}" dt="2025-11-30T12:53:34.715" v="496" actId="26606"/>
          <ac:spMkLst>
            <pc:docMk/>
            <pc:sldMk cId="0" sldId="290"/>
            <ac:spMk id="18553" creationId="{FB3EF4D6-026A-4D52-B916-967329EE3FFE}"/>
          </ac:spMkLst>
        </pc:spChg>
        <pc:spChg chg="add">
          <ac:chgData name="Katarzyna Gluba (2316845)" userId="84b7241f-281b-4872-a750-aed4c4a0741c" providerId="ADAL" clId="{E5E98737-47CD-4204-90FF-D56523954C76}" dt="2025-11-30T12:53:34.715" v="496" actId="26606"/>
          <ac:spMkLst>
            <pc:docMk/>
            <pc:sldMk cId="0" sldId="290"/>
            <ac:spMk id="18554" creationId="{4DB4846F-6AA5-4DB3-9581-D95F22BD5662}"/>
          </ac:spMkLst>
        </pc:spChg>
        <pc:spChg chg="add">
          <ac:chgData name="Katarzyna Gluba (2316845)" userId="84b7241f-281b-4872-a750-aed4c4a0741c" providerId="ADAL" clId="{E5E98737-47CD-4204-90FF-D56523954C76}" dt="2025-11-30T12:53:34.715" v="496" actId="26606"/>
          <ac:spMkLst>
            <pc:docMk/>
            <pc:sldMk cId="0" sldId="290"/>
            <ac:spMk id="18555" creationId="{D54EC22E-2292-4292-A80B-E81DF64BFB26}"/>
          </ac:spMkLst>
        </pc:spChg>
        <pc:grpChg chg="add del">
          <ac:chgData name="Katarzyna Gluba (2316845)" userId="84b7241f-281b-4872-a750-aed4c4a0741c" providerId="ADAL" clId="{E5E98737-47CD-4204-90FF-D56523954C76}" dt="2025-11-30T12:08:55.247" v="107" actId="26606"/>
          <ac:grpSpMkLst>
            <pc:docMk/>
            <pc:sldMk cId="0" sldId="290"/>
            <ac:grpSpMk id="18455" creationId="{D4EC3799-3F52-48CE-85CC-83AED368EB42}"/>
          </ac:grpSpMkLst>
        </pc:grpChg>
        <pc:grpChg chg="add del">
          <ac:chgData name="Katarzyna Gluba (2316845)" userId="84b7241f-281b-4872-a750-aed4c4a0741c" providerId="ADAL" clId="{E5E98737-47CD-4204-90FF-D56523954C76}" dt="2025-11-30T12:08:55.206" v="106" actId="26606"/>
          <ac:grpSpMkLst>
            <pc:docMk/>
            <pc:sldMk cId="0" sldId="290"/>
            <ac:grpSpMk id="18465" creationId="{3086C462-37F4-494D-8292-CCB95221CC1A}"/>
          </ac:grpSpMkLst>
        </pc:grpChg>
        <pc:grpChg chg="add del">
          <ac:chgData name="Katarzyna Gluba (2316845)" userId="84b7241f-281b-4872-a750-aed4c4a0741c" providerId="ADAL" clId="{E5E98737-47CD-4204-90FF-D56523954C76}" dt="2025-11-30T12:47:14.176" v="477" actId="26606"/>
          <ac:grpSpMkLst>
            <pc:docMk/>
            <pc:sldMk cId="0" sldId="290"/>
            <ac:grpSpMk id="18484" creationId="{3086C462-37F4-494D-8292-CCB95221CC1A}"/>
          </ac:grpSpMkLst>
        </pc:grpChg>
        <pc:grpChg chg="add del">
          <ac:chgData name="Katarzyna Gluba (2316845)" userId="84b7241f-281b-4872-a750-aed4c4a0741c" providerId="ADAL" clId="{E5E98737-47CD-4204-90FF-D56523954C76}" dt="2025-11-30T12:47:21.954" v="479" actId="26606"/>
          <ac:grpSpMkLst>
            <pc:docMk/>
            <pc:sldMk cId="0" sldId="290"/>
            <ac:grpSpMk id="18491" creationId="{D4EC3799-3F52-48CE-85CC-83AED368EB42}"/>
          </ac:grpSpMkLst>
        </pc:grpChg>
        <pc:grpChg chg="add del">
          <ac:chgData name="Katarzyna Gluba (2316845)" userId="84b7241f-281b-4872-a750-aed4c4a0741c" providerId="ADAL" clId="{E5E98737-47CD-4204-90FF-D56523954C76}" dt="2025-11-30T12:48:10.913" v="486" actId="26606"/>
          <ac:grpSpMkLst>
            <pc:docMk/>
            <pc:sldMk cId="0" sldId="290"/>
            <ac:grpSpMk id="18504" creationId="{08BCF048-8940-4354-B9EC-5AD74E283CE3}"/>
          </ac:grpSpMkLst>
        </pc:grpChg>
        <pc:grpChg chg="add del">
          <ac:chgData name="Katarzyna Gluba (2316845)" userId="84b7241f-281b-4872-a750-aed4c4a0741c" providerId="ADAL" clId="{E5E98737-47CD-4204-90FF-D56523954C76}" dt="2025-11-30T12:51:29.958" v="493" actId="26606"/>
          <ac:grpSpMkLst>
            <pc:docMk/>
            <pc:sldMk cId="0" sldId="290"/>
            <ac:grpSpMk id="18542" creationId="{3086C462-37F4-494D-8292-CCB95221CC1A}"/>
          </ac:grpSpMkLst>
        </pc:grpChg>
        <pc:grpChg chg="add">
          <ac:chgData name="Katarzyna Gluba (2316845)" userId="84b7241f-281b-4872-a750-aed4c4a0741c" providerId="ADAL" clId="{E5E98737-47CD-4204-90FF-D56523954C76}" dt="2025-11-30T12:53:34.715" v="496" actId="26606"/>
          <ac:grpSpMkLst>
            <pc:docMk/>
            <pc:sldMk cId="0" sldId="290"/>
            <ac:grpSpMk id="18544" creationId="{992A2039-50D4-4D49-A79F-C82A1D913162}"/>
          </ac:grpSpMkLst>
        </pc:grpChg>
        <pc:grpChg chg="add del">
          <ac:chgData name="Katarzyna Gluba (2316845)" userId="84b7241f-281b-4872-a750-aed4c4a0741c" providerId="ADAL" clId="{E5E98737-47CD-4204-90FF-D56523954C76}" dt="2025-11-30T12:53:34.678" v="495" actId="26606"/>
          <ac:grpSpMkLst>
            <pc:docMk/>
            <pc:sldMk cId="0" sldId="290"/>
            <ac:grpSpMk id="18549" creationId="{D4EC3799-3F52-48CE-85CC-83AED368EB42}"/>
          </ac:grpSpMkLst>
        </pc:grpChg>
        <pc:graphicFrameChg chg="add del">
          <ac:chgData name="Katarzyna Gluba (2316845)" userId="84b7241f-281b-4872-a750-aed4c4a0741c" providerId="ADAL" clId="{E5E98737-47CD-4204-90FF-D56523954C76}" dt="2025-11-30T12:48:10.913" v="486" actId="26606"/>
          <ac:graphicFrameMkLst>
            <pc:docMk/>
            <pc:sldMk cId="0" sldId="290"/>
            <ac:graphicFrameMk id="18500" creationId="{A463A336-5DCE-7B1B-195E-63AC90CEB37A}"/>
          </ac:graphicFrameMkLst>
        </pc:graphicFrameChg>
        <pc:cxnChg chg="add del">
          <ac:chgData name="Katarzyna Gluba (2316845)" userId="84b7241f-281b-4872-a750-aed4c4a0741c" providerId="ADAL" clId="{E5E98737-47CD-4204-90FF-D56523954C76}" dt="2025-11-30T12:08:55.247" v="107" actId="26606"/>
          <ac:cxnSpMkLst>
            <pc:docMk/>
            <pc:sldMk cId="0" sldId="290"/>
            <ac:cxnSpMk id="18446" creationId="{789E20C7-BB50-4317-93C7-90C8ED80B275}"/>
          </ac:cxnSpMkLst>
        </pc:cxnChg>
        <pc:cxnChg chg="add del">
          <ac:chgData name="Katarzyna Gluba (2316845)" userId="84b7241f-281b-4872-a750-aed4c4a0741c" providerId="ADAL" clId="{E5E98737-47CD-4204-90FF-D56523954C76}" dt="2025-11-30T12:08:55.206" v="106" actId="26606"/>
          <ac:cxnSpMkLst>
            <pc:docMk/>
            <pc:sldMk cId="0" sldId="290"/>
            <ac:cxnSpMk id="18469" creationId="{AD23B2CD-009B-425A-9616-1E1AD1D5AB46}"/>
          </ac:cxnSpMkLst>
        </pc:cxnChg>
        <pc:cxnChg chg="add del">
          <ac:chgData name="Katarzyna Gluba (2316845)" userId="84b7241f-281b-4872-a750-aed4c4a0741c" providerId="ADAL" clId="{E5E98737-47CD-4204-90FF-D56523954C76}" dt="2025-11-30T12:47:21.954" v="479" actId="26606"/>
          <ac:cxnSpMkLst>
            <pc:docMk/>
            <pc:sldMk cId="0" sldId="290"/>
            <ac:cxnSpMk id="18493" creationId="{789E20C7-BB50-4317-93C7-90C8ED80B275}"/>
          </ac:cxnSpMkLst>
        </pc:cxnChg>
        <pc:cxnChg chg="add del">
          <ac:chgData name="Katarzyna Gluba (2316845)" userId="84b7241f-281b-4872-a750-aed4c4a0741c" providerId="ADAL" clId="{E5E98737-47CD-4204-90FF-D56523954C76}" dt="2025-11-30T12:51:29.958" v="493" actId="26606"/>
          <ac:cxnSpMkLst>
            <pc:docMk/>
            <pc:sldMk cId="0" sldId="290"/>
            <ac:cxnSpMk id="18546" creationId="{AD23B2CD-009B-425A-9616-1E1AD1D5AB46}"/>
          </ac:cxnSpMkLst>
        </pc:cxnChg>
        <pc:cxnChg chg="add del">
          <ac:chgData name="Katarzyna Gluba (2316845)" userId="84b7241f-281b-4872-a750-aed4c4a0741c" providerId="ADAL" clId="{E5E98737-47CD-4204-90FF-D56523954C76}" dt="2025-11-30T12:53:34.678" v="495" actId="26606"/>
          <ac:cxnSpMkLst>
            <pc:docMk/>
            <pc:sldMk cId="0" sldId="290"/>
            <ac:cxnSpMk id="18551" creationId="{789E20C7-BB50-4317-93C7-90C8ED80B275}"/>
          </ac:cxnSpMkLst>
        </pc:cxnChg>
      </pc:sldChg>
      <pc:sldChg chg="addSp delSp modSp mod setBg addAnim delAnim setClrOvrMap delDesignElem">
        <pc:chgData name="Katarzyna Gluba (2316845)" userId="84b7241f-281b-4872-a750-aed4c4a0741c" providerId="ADAL" clId="{E5E98737-47CD-4204-90FF-D56523954C76}" dt="2025-11-30T12:29:43.582" v="416" actId="26606"/>
        <pc:sldMkLst>
          <pc:docMk/>
          <pc:sldMk cId="0" sldId="291"/>
        </pc:sldMkLst>
        <pc:spChg chg="mod">
          <ac:chgData name="Katarzyna Gluba (2316845)" userId="84b7241f-281b-4872-a750-aed4c4a0741c" providerId="ADAL" clId="{E5E98737-47CD-4204-90FF-D56523954C76}" dt="2025-11-30T12:29:43.582" v="416" actId="26606"/>
          <ac:spMkLst>
            <pc:docMk/>
            <pc:sldMk cId="0" sldId="291"/>
            <ac:spMk id="8194" creationId="{3153BB38-2821-415A-8B8B-50A4C2C627D3}"/>
          </ac:spMkLst>
        </pc:spChg>
        <pc:spChg chg="add del">
          <ac:chgData name="Katarzyna Gluba (2316845)" userId="84b7241f-281b-4872-a750-aed4c4a0741c" providerId="ADAL" clId="{E5E98737-47CD-4204-90FF-D56523954C76}" dt="2025-11-30T12:29:19.036" v="412" actId="26606"/>
          <ac:spMkLst>
            <pc:docMk/>
            <pc:sldMk cId="0" sldId="291"/>
            <ac:spMk id="8229" creationId="{73C0A186-7444-4460-9C37-532E7671E99E}"/>
          </ac:spMkLst>
        </pc:spChg>
        <pc:spChg chg="add del">
          <ac:chgData name="Katarzyna Gluba (2316845)" userId="84b7241f-281b-4872-a750-aed4c4a0741c" providerId="ADAL" clId="{E5E98737-47CD-4204-90FF-D56523954C76}" dt="2025-11-30T12:29:43.582" v="416" actId="26606"/>
          <ac:spMkLst>
            <pc:docMk/>
            <pc:sldMk cId="0" sldId="291"/>
            <ac:spMk id="8242" creationId="{670D6F2B-93AF-47D6-9378-5E54BE0AC69F}"/>
          </ac:spMkLst>
        </pc:spChg>
        <pc:spChg chg="add del">
          <ac:chgData name="Katarzyna Gluba (2316845)" userId="84b7241f-281b-4872-a750-aed4c4a0741c" providerId="ADAL" clId="{E5E98737-47CD-4204-90FF-D56523954C76}" dt="2025-11-30T12:29:43.582" v="416" actId="26606"/>
          <ac:spMkLst>
            <pc:docMk/>
            <pc:sldMk cId="0" sldId="291"/>
            <ac:spMk id="8244" creationId="{491A5E26-1F21-459D-8C03-ADB057B09066}"/>
          </ac:spMkLst>
        </pc:spChg>
        <pc:spChg chg="add">
          <ac:chgData name="Katarzyna Gluba (2316845)" userId="84b7241f-281b-4872-a750-aed4c4a0741c" providerId="ADAL" clId="{E5E98737-47CD-4204-90FF-D56523954C76}" dt="2025-11-30T12:29:43.582" v="416" actId="26606"/>
          <ac:spMkLst>
            <pc:docMk/>
            <pc:sldMk cId="0" sldId="291"/>
            <ac:spMk id="8253" creationId="{670D6F2B-93AF-47D6-9378-5E54BE0AC69F}"/>
          </ac:spMkLst>
        </pc:spChg>
        <pc:spChg chg="add">
          <ac:chgData name="Katarzyna Gluba (2316845)" userId="84b7241f-281b-4872-a750-aed4c4a0741c" providerId="ADAL" clId="{E5E98737-47CD-4204-90FF-D56523954C76}" dt="2025-11-30T12:29:43.582" v="416" actId="26606"/>
          <ac:spMkLst>
            <pc:docMk/>
            <pc:sldMk cId="0" sldId="291"/>
            <ac:spMk id="8255" creationId="{2D529E20-662F-4915-ACD7-970C026FDB7F}"/>
          </ac:spMkLst>
        </pc:spChg>
        <pc:spChg chg="add">
          <ac:chgData name="Katarzyna Gluba (2316845)" userId="84b7241f-281b-4872-a750-aed4c4a0741c" providerId="ADAL" clId="{E5E98737-47CD-4204-90FF-D56523954C76}" dt="2025-11-30T12:29:43.582" v="416" actId="26606"/>
          <ac:spMkLst>
            <pc:docMk/>
            <pc:sldMk cId="0" sldId="291"/>
            <ac:spMk id="8257" creationId="{1AD5EB79-7F9A-4BBC-92A5-188382CBA1B6}"/>
          </ac:spMkLst>
        </pc:spChg>
        <pc:spChg chg="add">
          <ac:chgData name="Katarzyna Gluba (2316845)" userId="84b7241f-281b-4872-a750-aed4c4a0741c" providerId="ADAL" clId="{E5E98737-47CD-4204-90FF-D56523954C76}" dt="2025-11-30T12:29:43.582" v="416" actId="26606"/>
          <ac:spMkLst>
            <pc:docMk/>
            <pc:sldMk cId="0" sldId="291"/>
            <ac:spMk id="8259" creationId="{B9B8A17F-DC3A-4D9A-AA53-9BFB894CD7BA}"/>
          </ac:spMkLst>
        </pc:spChg>
        <pc:grpChg chg="add del">
          <ac:chgData name="Katarzyna Gluba (2316845)" userId="84b7241f-281b-4872-a750-aed4c4a0741c" providerId="ADAL" clId="{E5E98737-47CD-4204-90FF-D56523954C76}" dt="2025-11-30T12:29:19.036" v="412" actId="26606"/>
          <ac:grpSpMkLst>
            <pc:docMk/>
            <pc:sldMk cId="0" sldId="291"/>
            <ac:grpSpMk id="8226" creationId="{93E10248-AF0E-477D-B4D2-47C02CE4E353}"/>
          </ac:grpSpMkLst>
        </pc:grpChg>
        <pc:grpChg chg="add del">
          <ac:chgData name="Katarzyna Gluba (2316845)" userId="84b7241f-281b-4872-a750-aed4c4a0741c" providerId="ADAL" clId="{E5E98737-47CD-4204-90FF-D56523954C76}" dt="2025-11-30T12:29:19.036" v="412" actId="26606"/>
          <ac:grpSpMkLst>
            <pc:docMk/>
            <pc:sldMk cId="0" sldId="291"/>
            <ac:grpSpMk id="8230" creationId="{F1ECA4FE-7D2F-4576-B767-3A5F5ABFE90F}"/>
          </ac:grpSpMkLst>
        </pc:grpChg>
        <pc:grpChg chg="add del">
          <ac:chgData name="Katarzyna Gluba (2316845)" userId="84b7241f-281b-4872-a750-aed4c4a0741c" providerId="ADAL" clId="{E5E98737-47CD-4204-90FF-D56523954C76}" dt="2025-11-30T12:29:43.582" v="416" actId="26606"/>
          <ac:grpSpMkLst>
            <pc:docMk/>
            <pc:sldMk cId="0" sldId="291"/>
            <ac:grpSpMk id="8238" creationId="{6503EB0F-2257-4A3E-A73B-E1DE769B459F}"/>
          </ac:grpSpMkLst>
        </pc:grpChg>
        <pc:grpChg chg="add">
          <ac:chgData name="Katarzyna Gluba (2316845)" userId="84b7241f-281b-4872-a750-aed4c4a0741c" providerId="ADAL" clId="{E5E98737-47CD-4204-90FF-D56523954C76}" dt="2025-11-30T12:29:43.582" v="416" actId="26606"/>
          <ac:grpSpMkLst>
            <pc:docMk/>
            <pc:sldMk cId="0" sldId="291"/>
            <ac:grpSpMk id="8249" creationId="{6503EB0F-2257-4A3E-A73B-E1DE769B459F}"/>
          </ac:grpSpMkLst>
        </pc:grpChg>
        <pc:picChg chg="add mod">
          <ac:chgData name="Katarzyna Gluba (2316845)" userId="84b7241f-281b-4872-a750-aed4c4a0741c" providerId="ADAL" clId="{E5E98737-47CD-4204-90FF-D56523954C76}" dt="2025-11-30T12:29:43.582" v="416" actId="26606"/>
          <ac:picMkLst>
            <pc:docMk/>
            <pc:sldMk cId="0" sldId="291"/>
            <ac:picMk id="8234" creationId="{0266069F-EBBC-60D8-0427-EAFFFBD782A4}"/>
          </ac:picMkLst>
        </pc:picChg>
        <pc:cxnChg chg="add del">
          <ac:chgData name="Katarzyna Gluba (2316845)" userId="84b7241f-281b-4872-a750-aed4c4a0741c" providerId="ADAL" clId="{E5E98737-47CD-4204-90FF-D56523954C76}" dt="2025-11-30T12:29:19.036" v="412" actId="26606"/>
          <ac:cxnSpMkLst>
            <pc:docMk/>
            <pc:sldMk cId="0" sldId="291"/>
            <ac:cxnSpMk id="8232" creationId="{E81F53E2-F556-42FA-8D24-113839EE19F8}"/>
          </ac:cxnSpMkLst>
        </pc:cxnChg>
      </pc:sldChg>
      <pc:sldChg chg="addSp delSp modSp mod setBg setClrOvrMap delDesignElem">
        <pc:chgData name="Katarzyna Gluba (2316845)" userId="84b7241f-281b-4872-a750-aed4c4a0741c" providerId="ADAL" clId="{E5E98737-47CD-4204-90FF-D56523954C76}" dt="2025-11-22T12:56:24.858" v="80" actId="26606"/>
        <pc:sldMkLst>
          <pc:docMk/>
          <pc:sldMk cId="0" sldId="292"/>
        </pc:sldMkLst>
        <pc:spChg chg="mod">
          <ac:chgData name="Katarzyna Gluba (2316845)" userId="84b7241f-281b-4872-a750-aed4c4a0741c" providerId="ADAL" clId="{E5E98737-47CD-4204-90FF-D56523954C76}" dt="2025-11-22T12:56:22.382" v="77" actId="26606"/>
          <ac:spMkLst>
            <pc:docMk/>
            <pc:sldMk cId="0" sldId="292"/>
            <ac:spMk id="16386" creationId="{0B78011A-C81D-8C1D-D0C6-3F6202654626}"/>
          </ac:spMkLst>
        </pc:spChg>
        <pc:graphicFrameChg chg="add mod modGraphic">
          <ac:chgData name="Katarzyna Gluba (2316845)" userId="84b7241f-281b-4872-a750-aed4c4a0741c" providerId="ADAL" clId="{E5E98737-47CD-4204-90FF-D56523954C76}" dt="2025-11-22T12:56:24.858" v="80" actId="26606"/>
          <ac:graphicFrameMkLst>
            <pc:docMk/>
            <pc:sldMk cId="0" sldId="292"/>
            <ac:graphicFrameMk id="16389" creationId="{2AB82AB1-7A2B-DA15-DE83-4B7FB59C7ADF}"/>
          </ac:graphicFrameMkLst>
        </pc:graphicFrame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71888B-F858-4AF3-BF9F-8E31F625182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78D7B7C-7257-4829-A652-55DE7CAFA2F4}">
      <dgm:prSet/>
      <dgm:spPr/>
      <dgm:t>
        <a:bodyPr/>
        <a:lstStyle/>
        <a:p>
          <a:r>
            <a:rPr lang="en-GB"/>
            <a:t>Studies show a reduction in average HbA1c levels and increased confidence among patients using Dexcom ONE+.</a:t>
          </a:r>
          <a:endParaRPr lang="en-US"/>
        </a:p>
      </dgm:t>
    </dgm:pt>
    <dgm:pt modelId="{4513F4CD-F38C-4B9E-892D-26AD0980F02D}" type="parTrans" cxnId="{4814E3D3-90E1-4BBC-819D-131301E8645C}">
      <dgm:prSet/>
      <dgm:spPr/>
      <dgm:t>
        <a:bodyPr/>
        <a:lstStyle/>
        <a:p>
          <a:endParaRPr lang="en-US"/>
        </a:p>
      </dgm:t>
    </dgm:pt>
    <dgm:pt modelId="{4CC84069-B946-4F02-A551-816424B9EBEA}" type="sibTrans" cxnId="{4814E3D3-90E1-4BBC-819D-131301E8645C}">
      <dgm:prSet/>
      <dgm:spPr/>
      <dgm:t>
        <a:bodyPr/>
        <a:lstStyle/>
        <a:p>
          <a:endParaRPr lang="en-US"/>
        </a:p>
      </dgm:t>
    </dgm:pt>
    <dgm:pt modelId="{99573C44-93DF-4372-8D95-0EE9FE92529E}">
      <dgm:prSet/>
      <dgm:spPr/>
      <dgm:t>
        <a:bodyPr/>
        <a:lstStyle/>
        <a:p>
          <a:r>
            <a:rPr lang="en-GB"/>
            <a:t>The system supports remote access and care coordination, improving service reach in primary care, care homes, and underserved communities.​</a:t>
          </a:r>
          <a:endParaRPr lang="en-US"/>
        </a:p>
      </dgm:t>
    </dgm:pt>
    <dgm:pt modelId="{CFE9CFE3-506A-46D5-921B-75FE85CA33CE}" type="parTrans" cxnId="{10850317-C6C7-47A0-A816-7A387ED49E8A}">
      <dgm:prSet/>
      <dgm:spPr/>
      <dgm:t>
        <a:bodyPr/>
        <a:lstStyle/>
        <a:p>
          <a:endParaRPr lang="en-US"/>
        </a:p>
      </dgm:t>
    </dgm:pt>
    <dgm:pt modelId="{8B41D111-573A-462B-8EA6-A7A0DB22609C}" type="sibTrans" cxnId="{10850317-C6C7-47A0-A816-7A387ED49E8A}">
      <dgm:prSet/>
      <dgm:spPr/>
      <dgm:t>
        <a:bodyPr/>
        <a:lstStyle/>
        <a:p>
          <a:endParaRPr lang="en-US"/>
        </a:p>
      </dgm:t>
    </dgm:pt>
    <dgm:pt modelId="{FAEE317D-6185-4BEF-879C-99500C11133B}">
      <dgm:prSet/>
      <dgm:spPr/>
      <dgm:t>
        <a:bodyPr/>
        <a:lstStyle/>
        <a:p>
          <a:r>
            <a:rPr lang="en-GB"/>
            <a:t>Clinicians report greater efficiency and better-informed decision making, with improved patient adherence and satisfaction.​</a:t>
          </a:r>
          <a:endParaRPr lang="en-US"/>
        </a:p>
      </dgm:t>
    </dgm:pt>
    <dgm:pt modelId="{7BC5DC39-4F41-4402-AF17-75EC9B0F702B}" type="parTrans" cxnId="{65726C12-7206-4CA5-88B8-E3C2E8C1A6BE}">
      <dgm:prSet/>
      <dgm:spPr/>
      <dgm:t>
        <a:bodyPr/>
        <a:lstStyle/>
        <a:p>
          <a:endParaRPr lang="en-US"/>
        </a:p>
      </dgm:t>
    </dgm:pt>
    <dgm:pt modelId="{A512E9B1-A423-43CA-801B-2CA6F5C7EE3A}" type="sibTrans" cxnId="{65726C12-7206-4CA5-88B8-E3C2E8C1A6BE}">
      <dgm:prSet/>
      <dgm:spPr/>
      <dgm:t>
        <a:bodyPr/>
        <a:lstStyle/>
        <a:p>
          <a:endParaRPr lang="en-US"/>
        </a:p>
      </dgm:t>
    </dgm:pt>
    <dgm:pt modelId="{2339EE7B-C1E1-414B-8EDB-168ED1757309}" type="pres">
      <dgm:prSet presAssocID="{CD71888B-F858-4AF3-BF9F-8E31F625182B}" presName="root" presStyleCnt="0">
        <dgm:presLayoutVars>
          <dgm:dir/>
          <dgm:resizeHandles val="exact"/>
        </dgm:presLayoutVars>
      </dgm:prSet>
      <dgm:spPr/>
    </dgm:pt>
    <dgm:pt modelId="{794A22DA-B785-47A7-AE59-4717DFD0D768}" type="pres">
      <dgm:prSet presAssocID="{178D7B7C-7257-4829-A652-55DE7CAFA2F4}" presName="compNode" presStyleCnt="0"/>
      <dgm:spPr/>
    </dgm:pt>
    <dgm:pt modelId="{FE2536D5-49B7-45A9-8034-2B76FB3E70C3}" type="pres">
      <dgm:prSet presAssocID="{178D7B7C-7257-4829-A652-55DE7CAFA2F4}" presName="bgRect" presStyleLbl="bgShp" presStyleIdx="0" presStyleCnt="3"/>
      <dgm:spPr/>
    </dgm:pt>
    <dgm:pt modelId="{A2CD6156-8400-46ED-B476-89F7BA458D20}" type="pres">
      <dgm:prSet presAssocID="{178D7B7C-7257-4829-A652-55DE7CAFA2F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dicine"/>
        </a:ext>
      </dgm:extLst>
    </dgm:pt>
    <dgm:pt modelId="{6CDC92A3-D564-4E60-83D0-81AE98C5BBED}" type="pres">
      <dgm:prSet presAssocID="{178D7B7C-7257-4829-A652-55DE7CAFA2F4}" presName="spaceRect" presStyleCnt="0"/>
      <dgm:spPr/>
    </dgm:pt>
    <dgm:pt modelId="{BB3BCF3F-0AA8-4FEA-A959-08C13DEE8210}" type="pres">
      <dgm:prSet presAssocID="{178D7B7C-7257-4829-A652-55DE7CAFA2F4}" presName="parTx" presStyleLbl="revTx" presStyleIdx="0" presStyleCnt="3">
        <dgm:presLayoutVars>
          <dgm:chMax val="0"/>
          <dgm:chPref val="0"/>
        </dgm:presLayoutVars>
      </dgm:prSet>
      <dgm:spPr/>
    </dgm:pt>
    <dgm:pt modelId="{4F8EAF6D-D153-4518-8D1B-78D4DF99035C}" type="pres">
      <dgm:prSet presAssocID="{4CC84069-B946-4F02-A551-816424B9EBEA}" presName="sibTrans" presStyleCnt="0"/>
      <dgm:spPr/>
    </dgm:pt>
    <dgm:pt modelId="{76A25116-81E7-4D1B-AC6F-D2488ED01BC4}" type="pres">
      <dgm:prSet presAssocID="{99573C44-93DF-4372-8D95-0EE9FE92529E}" presName="compNode" presStyleCnt="0"/>
      <dgm:spPr/>
    </dgm:pt>
    <dgm:pt modelId="{0C58C2EF-D0AD-441C-A3C9-D31DC627246C}" type="pres">
      <dgm:prSet presAssocID="{99573C44-93DF-4372-8D95-0EE9FE92529E}" presName="bgRect" presStyleLbl="bgShp" presStyleIdx="1" presStyleCnt="3"/>
      <dgm:spPr/>
    </dgm:pt>
    <dgm:pt modelId="{273F0FCA-3AA4-43B5-AE42-D028565B77BA}" type="pres">
      <dgm:prSet presAssocID="{99573C44-93DF-4372-8D95-0EE9FE92529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mbulance"/>
        </a:ext>
      </dgm:extLst>
    </dgm:pt>
    <dgm:pt modelId="{A036E3DA-281C-4539-A8EB-D5728CBB8745}" type="pres">
      <dgm:prSet presAssocID="{99573C44-93DF-4372-8D95-0EE9FE92529E}" presName="spaceRect" presStyleCnt="0"/>
      <dgm:spPr/>
    </dgm:pt>
    <dgm:pt modelId="{B59FBC74-BE8C-4916-A5FE-32D916238A98}" type="pres">
      <dgm:prSet presAssocID="{99573C44-93DF-4372-8D95-0EE9FE92529E}" presName="parTx" presStyleLbl="revTx" presStyleIdx="1" presStyleCnt="3">
        <dgm:presLayoutVars>
          <dgm:chMax val="0"/>
          <dgm:chPref val="0"/>
        </dgm:presLayoutVars>
      </dgm:prSet>
      <dgm:spPr/>
    </dgm:pt>
    <dgm:pt modelId="{050369C7-8A31-4757-AF04-77CD9D56AFD7}" type="pres">
      <dgm:prSet presAssocID="{8B41D111-573A-462B-8EA6-A7A0DB22609C}" presName="sibTrans" presStyleCnt="0"/>
      <dgm:spPr/>
    </dgm:pt>
    <dgm:pt modelId="{878565F5-2998-4489-A5BC-519B1FE3EE01}" type="pres">
      <dgm:prSet presAssocID="{FAEE317D-6185-4BEF-879C-99500C11133B}" presName="compNode" presStyleCnt="0"/>
      <dgm:spPr/>
    </dgm:pt>
    <dgm:pt modelId="{4E53170F-9831-4026-9503-31DC357868E9}" type="pres">
      <dgm:prSet presAssocID="{FAEE317D-6185-4BEF-879C-99500C11133B}" presName="bgRect" presStyleLbl="bgShp" presStyleIdx="2" presStyleCnt="3"/>
      <dgm:spPr/>
    </dgm:pt>
    <dgm:pt modelId="{1880EB52-2870-457B-9F08-A6BB7BD3BE3C}" type="pres">
      <dgm:prSet presAssocID="{FAEE317D-6185-4BEF-879C-99500C11133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0D6EFAEE-EEE0-4E32-9DD5-A602A03A4772}" type="pres">
      <dgm:prSet presAssocID="{FAEE317D-6185-4BEF-879C-99500C11133B}" presName="spaceRect" presStyleCnt="0"/>
      <dgm:spPr/>
    </dgm:pt>
    <dgm:pt modelId="{5F718AFA-FFFC-4301-9272-8F0169921C0C}" type="pres">
      <dgm:prSet presAssocID="{FAEE317D-6185-4BEF-879C-99500C11133B}" presName="parTx" presStyleLbl="revTx" presStyleIdx="2" presStyleCnt="3">
        <dgm:presLayoutVars>
          <dgm:chMax val="0"/>
          <dgm:chPref val="0"/>
        </dgm:presLayoutVars>
      </dgm:prSet>
      <dgm:spPr/>
    </dgm:pt>
  </dgm:ptLst>
  <dgm:cxnLst>
    <dgm:cxn modelId="{34E1B302-DF47-4B32-9013-57B103F090A9}" type="presOf" srcId="{FAEE317D-6185-4BEF-879C-99500C11133B}" destId="{5F718AFA-FFFC-4301-9272-8F0169921C0C}" srcOrd="0" destOrd="0" presId="urn:microsoft.com/office/officeart/2018/2/layout/IconVerticalSolidList"/>
    <dgm:cxn modelId="{65726C12-7206-4CA5-88B8-E3C2E8C1A6BE}" srcId="{CD71888B-F858-4AF3-BF9F-8E31F625182B}" destId="{FAEE317D-6185-4BEF-879C-99500C11133B}" srcOrd="2" destOrd="0" parTransId="{7BC5DC39-4F41-4402-AF17-75EC9B0F702B}" sibTransId="{A512E9B1-A423-43CA-801B-2CA6F5C7EE3A}"/>
    <dgm:cxn modelId="{10850317-C6C7-47A0-A816-7A387ED49E8A}" srcId="{CD71888B-F858-4AF3-BF9F-8E31F625182B}" destId="{99573C44-93DF-4372-8D95-0EE9FE92529E}" srcOrd="1" destOrd="0" parTransId="{CFE9CFE3-506A-46D5-921B-75FE85CA33CE}" sibTransId="{8B41D111-573A-462B-8EA6-A7A0DB22609C}"/>
    <dgm:cxn modelId="{1AEC9B27-9C92-4C8B-9BFE-4485DEF19640}" type="presOf" srcId="{CD71888B-F858-4AF3-BF9F-8E31F625182B}" destId="{2339EE7B-C1E1-414B-8EDB-168ED1757309}" srcOrd="0" destOrd="0" presId="urn:microsoft.com/office/officeart/2018/2/layout/IconVerticalSolidList"/>
    <dgm:cxn modelId="{AB914950-B0EC-495F-B770-1E7E725DE490}" type="presOf" srcId="{178D7B7C-7257-4829-A652-55DE7CAFA2F4}" destId="{BB3BCF3F-0AA8-4FEA-A959-08C13DEE8210}" srcOrd="0" destOrd="0" presId="urn:microsoft.com/office/officeart/2018/2/layout/IconVerticalSolidList"/>
    <dgm:cxn modelId="{C3EAB27E-7B98-41C8-8415-0D0253E1E03A}" type="presOf" srcId="{99573C44-93DF-4372-8D95-0EE9FE92529E}" destId="{B59FBC74-BE8C-4916-A5FE-32D916238A98}" srcOrd="0" destOrd="0" presId="urn:microsoft.com/office/officeart/2018/2/layout/IconVerticalSolidList"/>
    <dgm:cxn modelId="{4814E3D3-90E1-4BBC-819D-131301E8645C}" srcId="{CD71888B-F858-4AF3-BF9F-8E31F625182B}" destId="{178D7B7C-7257-4829-A652-55DE7CAFA2F4}" srcOrd="0" destOrd="0" parTransId="{4513F4CD-F38C-4B9E-892D-26AD0980F02D}" sibTransId="{4CC84069-B946-4F02-A551-816424B9EBEA}"/>
    <dgm:cxn modelId="{FBD31042-6038-4A45-BA9A-450A949B4725}" type="presParOf" srcId="{2339EE7B-C1E1-414B-8EDB-168ED1757309}" destId="{794A22DA-B785-47A7-AE59-4717DFD0D768}" srcOrd="0" destOrd="0" presId="urn:microsoft.com/office/officeart/2018/2/layout/IconVerticalSolidList"/>
    <dgm:cxn modelId="{7A3F24AC-C80D-4E46-985F-9F34988F8EE7}" type="presParOf" srcId="{794A22DA-B785-47A7-AE59-4717DFD0D768}" destId="{FE2536D5-49B7-45A9-8034-2B76FB3E70C3}" srcOrd="0" destOrd="0" presId="urn:microsoft.com/office/officeart/2018/2/layout/IconVerticalSolidList"/>
    <dgm:cxn modelId="{23FD5482-6EBB-447E-A99C-F14268CF89F4}" type="presParOf" srcId="{794A22DA-B785-47A7-AE59-4717DFD0D768}" destId="{A2CD6156-8400-46ED-B476-89F7BA458D20}" srcOrd="1" destOrd="0" presId="urn:microsoft.com/office/officeart/2018/2/layout/IconVerticalSolidList"/>
    <dgm:cxn modelId="{BDD2F6D4-E9F8-4D55-8E0A-1389C8992573}" type="presParOf" srcId="{794A22DA-B785-47A7-AE59-4717DFD0D768}" destId="{6CDC92A3-D564-4E60-83D0-81AE98C5BBED}" srcOrd="2" destOrd="0" presId="urn:microsoft.com/office/officeart/2018/2/layout/IconVerticalSolidList"/>
    <dgm:cxn modelId="{DCB0F030-2392-4DBA-9F2A-112F601C2176}" type="presParOf" srcId="{794A22DA-B785-47A7-AE59-4717DFD0D768}" destId="{BB3BCF3F-0AA8-4FEA-A959-08C13DEE8210}" srcOrd="3" destOrd="0" presId="urn:microsoft.com/office/officeart/2018/2/layout/IconVerticalSolidList"/>
    <dgm:cxn modelId="{CC44A0EA-0B9D-485F-BF60-67B298CC3E30}" type="presParOf" srcId="{2339EE7B-C1E1-414B-8EDB-168ED1757309}" destId="{4F8EAF6D-D153-4518-8D1B-78D4DF99035C}" srcOrd="1" destOrd="0" presId="urn:microsoft.com/office/officeart/2018/2/layout/IconVerticalSolidList"/>
    <dgm:cxn modelId="{8F0EAADF-7AA0-438C-924E-0B7CE8FEF31D}" type="presParOf" srcId="{2339EE7B-C1E1-414B-8EDB-168ED1757309}" destId="{76A25116-81E7-4D1B-AC6F-D2488ED01BC4}" srcOrd="2" destOrd="0" presId="urn:microsoft.com/office/officeart/2018/2/layout/IconVerticalSolidList"/>
    <dgm:cxn modelId="{C881C697-ED22-4946-BD36-6A38D124723C}" type="presParOf" srcId="{76A25116-81E7-4D1B-AC6F-D2488ED01BC4}" destId="{0C58C2EF-D0AD-441C-A3C9-D31DC627246C}" srcOrd="0" destOrd="0" presId="urn:microsoft.com/office/officeart/2018/2/layout/IconVerticalSolidList"/>
    <dgm:cxn modelId="{2F6EF264-B044-40DC-8811-23A9D7B8C21B}" type="presParOf" srcId="{76A25116-81E7-4D1B-AC6F-D2488ED01BC4}" destId="{273F0FCA-3AA4-43B5-AE42-D028565B77BA}" srcOrd="1" destOrd="0" presId="urn:microsoft.com/office/officeart/2018/2/layout/IconVerticalSolidList"/>
    <dgm:cxn modelId="{0DD17A42-6CD7-4DAB-8127-D06A4221A74F}" type="presParOf" srcId="{76A25116-81E7-4D1B-AC6F-D2488ED01BC4}" destId="{A036E3DA-281C-4539-A8EB-D5728CBB8745}" srcOrd="2" destOrd="0" presId="urn:microsoft.com/office/officeart/2018/2/layout/IconVerticalSolidList"/>
    <dgm:cxn modelId="{BDD48ED4-0730-4EA4-851A-9294D87ED2DC}" type="presParOf" srcId="{76A25116-81E7-4D1B-AC6F-D2488ED01BC4}" destId="{B59FBC74-BE8C-4916-A5FE-32D916238A98}" srcOrd="3" destOrd="0" presId="urn:microsoft.com/office/officeart/2018/2/layout/IconVerticalSolidList"/>
    <dgm:cxn modelId="{C719597F-42FC-4A18-892C-FA5A7A1B5DCD}" type="presParOf" srcId="{2339EE7B-C1E1-414B-8EDB-168ED1757309}" destId="{050369C7-8A31-4757-AF04-77CD9D56AFD7}" srcOrd="3" destOrd="0" presId="urn:microsoft.com/office/officeart/2018/2/layout/IconVerticalSolidList"/>
    <dgm:cxn modelId="{308E2388-625E-45A6-B920-DECBF3C60CC4}" type="presParOf" srcId="{2339EE7B-C1E1-414B-8EDB-168ED1757309}" destId="{878565F5-2998-4489-A5BC-519B1FE3EE01}" srcOrd="4" destOrd="0" presId="urn:microsoft.com/office/officeart/2018/2/layout/IconVerticalSolidList"/>
    <dgm:cxn modelId="{E20077B9-EF89-437F-96DD-2CF5FFDE07DA}" type="presParOf" srcId="{878565F5-2998-4489-A5BC-519B1FE3EE01}" destId="{4E53170F-9831-4026-9503-31DC357868E9}" srcOrd="0" destOrd="0" presId="urn:microsoft.com/office/officeart/2018/2/layout/IconVerticalSolidList"/>
    <dgm:cxn modelId="{17A9DC7C-0EEB-407D-9778-26E60C50ECB9}" type="presParOf" srcId="{878565F5-2998-4489-A5BC-519B1FE3EE01}" destId="{1880EB52-2870-457B-9F08-A6BB7BD3BE3C}" srcOrd="1" destOrd="0" presId="urn:microsoft.com/office/officeart/2018/2/layout/IconVerticalSolidList"/>
    <dgm:cxn modelId="{9F50C9F6-15E6-4F89-A9D0-67D1B876F366}" type="presParOf" srcId="{878565F5-2998-4489-A5BC-519B1FE3EE01}" destId="{0D6EFAEE-EEE0-4E32-9DD5-A602A03A4772}" srcOrd="2" destOrd="0" presId="urn:microsoft.com/office/officeart/2018/2/layout/IconVerticalSolidList"/>
    <dgm:cxn modelId="{2B396BF7-CB2E-4C53-A145-D328AF35FD3F}" type="presParOf" srcId="{878565F5-2998-4489-A5BC-519B1FE3EE01}" destId="{5F718AFA-FFFC-4301-9272-8F0169921C0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44F52F-01B7-42FD-B5CF-C8F212D6552B}" type="doc">
      <dgm:prSet loTypeId="urn:microsoft.com/office/officeart/2018/5/layout/IconLeaf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9184E3D5-C213-4C07-B895-7F28D148DAC4}">
      <dgm:prSet/>
      <dgm:spPr/>
      <dgm:t>
        <a:bodyPr/>
        <a:lstStyle/>
        <a:p>
          <a:pPr>
            <a:lnSpc>
              <a:spcPct val="100000"/>
            </a:lnSpc>
            <a:defRPr cap="all"/>
          </a:pPr>
          <a:r>
            <a:rPr lang="en-GB" b="0" i="0"/>
            <a:t>Patients often feel safer and report lower anxiety about unexpected highs or lows due to predictive notifications and 24/7 monitoring.</a:t>
          </a:r>
          <a:endParaRPr lang="en-US"/>
        </a:p>
      </dgm:t>
    </dgm:pt>
    <dgm:pt modelId="{DF69B6AC-978D-4AEA-86CA-0C9CCAAA7B36}" type="parTrans" cxnId="{6BA76D4A-EE4E-48DC-B2FE-E8C04EBC2F31}">
      <dgm:prSet/>
      <dgm:spPr/>
      <dgm:t>
        <a:bodyPr/>
        <a:lstStyle/>
        <a:p>
          <a:endParaRPr lang="en-US"/>
        </a:p>
      </dgm:t>
    </dgm:pt>
    <dgm:pt modelId="{4B325ADA-33C8-45CA-B5DA-26C2FC7A6CA7}" type="sibTrans" cxnId="{6BA76D4A-EE4E-48DC-B2FE-E8C04EBC2F31}">
      <dgm:prSet/>
      <dgm:spPr/>
      <dgm:t>
        <a:bodyPr/>
        <a:lstStyle/>
        <a:p>
          <a:endParaRPr lang="en-US"/>
        </a:p>
      </dgm:t>
    </dgm:pt>
    <dgm:pt modelId="{278A5E65-3CB1-42F0-974E-9B1BD3C752FF}">
      <dgm:prSet/>
      <dgm:spPr/>
      <dgm:t>
        <a:bodyPr/>
        <a:lstStyle/>
        <a:p>
          <a:pPr>
            <a:lnSpc>
              <a:spcPct val="100000"/>
            </a:lnSpc>
            <a:defRPr cap="all"/>
          </a:pPr>
          <a:r>
            <a:rPr lang="en-GB" b="0" i="0"/>
            <a:t>Use of Dexcom ONE+ is linked to improved glycaemic outcomes, higher satisfaction, and greater ease in fitting care around work, family, and social activities.</a:t>
          </a:r>
          <a:endParaRPr lang="en-US"/>
        </a:p>
      </dgm:t>
    </dgm:pt>
    <dgm:pt modelId="{FF1D7C05-0A4D-4230-9B66-5A2ED9B54A4C}" type="parTrans" cxnId="{8CB89A28-571E-4DF8-8929-0F0AE9991A8B}">
      <dgm:prSet/>
      <dgm:spPr/>
      <dgm:t>
        <a:bodyPr/>
        <a:lstStyle/>
        <a:p>
          <a:endParaRPr lang="en-US"/>
        </a:p>
      </dgm:t>
    </dgm:pt>
    <dgm:pt modelId="{DD636C9A-E6CF-4124-AC4B-54DDEEF7EA2C}" type="sibTrans" cxnId="{8CB89A28-571E-4DF8-8929-0F0AE9991A8B}">
      <dgm:prSet/>
      <dgm:spPr/>
      <dgm:t>
        <a:bodyPr/>
        <a:lstStyle/>
        <a:p>
          <a:endParaRPr lang="en-US"/>
        </a:p>
      </dgm:t>
    </dgm:pt>
    <dgm:pt modelId="{FBB46A33-DAFF-471F-B148-9A9604358075}" type="pres">
      <dgm:prSet presAssocID="{C744F52F-01B7-42FD-B5CF-C8F212D6552B}" presName="root" presStyleCnt="0">
        <dgm:presLayoutVars>
          <dgm:dir/>
          <dgm:resizeHandles val="exact"/>
        </dgm:presLayoutVars>
      </dgm:prSet>
      <dgm:spPr/>
    </dgm:pt>
    <dgm:pt modelId="{590DC9AA-C555-4BBA-8B0A-4B5973CA3106}" type="pres">
      <dgm:prSet presAssocID="{9184E3D5-C213-4C07-B895-7F28D148DAC4}" presName="compNode" presStyleCnt="0"/>
      <dgm:spPr/>
    </dgm:pt>
    <dgm:pt modelId="{3A0FDC39-BF47-463B-9AE7-6075D4BF172A}" type="pres">
      <dgm:prSet presAssocID="{9184E3D5-C213-4C07-B895-7F28D148DAC4}" presName="iconBgRect" presStyleLbl="bgShp" presStyleIdx="0" presStyleCnt="2"/>
      <dgm:spPr>
        <a:prstGeom prst="round2DiagRect">
          <a:avLst>
            <a:gd name="adj1" fmla="val 29727"/>
            <a:gd name="adj2" fmla="val 0"/>
          </a:avLst>
        </a:prstGeom>
      </dgm:spPr>
    </dgm:pt>
    <dgm:pt modelId="{CCBBFA30-C0DA-41B4-A20B-10D541C217FA}" type="pres">
      <dgm:prSet presAssocID="{9184E3D5-C213-4C07-B895-7F28D148DAC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mbulance"/>
        </a:ext>
      </dgm:extLst>
    </dgm:pt>
    <dgm:pt modelId="{62FA5741-1822-4097-9609-8B95E7BB3C36}" type="pres">
      <dgm:prSet presAssocID="{9184E3D5-C213-4C07-B895-7F28D148DAC4}" presName="spaceRect" presStyleCnt="0"/>
      <dgm:spPr/>
    </dgm:pt>
    <dgm:pt modelId="{9ACBEBDC-8A9A-4024-93E1-309EB474D5A1}" type="pres">
      <dgm:prSet presAssocID="{9184E3D5-C213-4C07-B895-7F28D148DAC4}" presName="textRect" presStyleLbl="revTx" presStyleIdx="0" presStyleCnt="2">
        <dgm:presLayoutVars>
          <dgm:chMax val="1"/>
          <dgm:chPref val="1"/>
        </dgm:presLayoutVars>
      </dgm:prSet>
      <dgm:spPr/>
    </dgm:pt>
    <dgm:pt modelId="{D30C51FB-50F3-4F66-AB27-109F5D16E01F}" type="pres">
      <dgm:prSet presAssocID="{4B325ADA-33C8-45CA-B5DA-26C2FC7A6CA7}" presName="sibTrans" presStyleCnt="0"/>
      <dgm:spPr/>
    </dgm:pt>
    <dgm:pt modelId="{EB57FFCE-EA24-42FF-B8AF-622ABEA9E967}" type="pres">
      <dgm:prSet presAssocID="{278A5E65-3CB1-42F0-974E-9B1BD3C752FF}" presName="compNode" presStyleCnt="0"/>
      <dgm:spPr/>
    </dgm:pt>
    <dgm:pt modelId="{79A463BF-9F34-425B-86C9-D78307BF21A5}" type="pres">
      <dgm:prSet presAssocID="{278A5E65-3CB1-42F0-974E-9B1BD3C752FF}" presName="iconBgRect" presStyleLbl="bgShp" presStyleIdx="1" presStyleCnt="2"/>
      <dgm:spPr>
        <a:prstGeom prst="round2DiagRect">
          <a:avLst>
            <a:gd name="adj1" fmla="val 29727"/>
            <a:gd name="adj2" fmla="val 0"/>
          </a:avLst>
        </a:prstGeom>
      </dgm:spPr>
    </dgm:pt>
    <dgm:pt modelId="{F5320F0A-07CB-4352-8929-C458132A9484}" type="pres">
      <dgm:prSet presAssocID="{278A5E65-3CB1-42F0-974E-9B1BD3C752F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13C6DCD5-E6C4-4579-B8AC-B6F7A11ED07A}" type="pres">
      <dgm:prSet presAssocID="{278A5E65-3CB1-42F0-974E-9B1BD3C752FF}" presName="spaceRect" presStyleCnt="0"/>
      <dgm:spPr/>
    </dgm:pt>
    <dgm:pt modelId="{544DEA02-3638-4223-AC1E-4A2239755B96}" type="pres">
      <dgm:prSet presAssocID="{278A5E65-3CB1-42F0-974E-9B1BD3C752FF}" presName="textRect" presStyleLbl="revTx" presStyleIdx="1" presStyleCnt="2">
        <dgm:presLayoutVars>
          <dgm:chMax val="1"/>
          <dgm:chPref val="1"/>
        </dgm:presLayoutVars>
      </dgm:prSet>
      <dgm:spPr/>
    </dgm:pt>
  </dgm:ptLst>
  <dgm:cxnLst>
    <dgm:cxn modelId="{8CB89A28-571E-4DF8-8929-0F0AE9991A8B}" srcId="{C744F52F-01B7-42FD-B5CF-C8F212D6552B}" destId="{278A5E65-3CB1-42F0-974E-9B1BD3C752FF}" srcOrd="1" destOrd="0" parTransId="{FF1D7C05-0A4D-4230-9B66-5A2ED9B54A4C}" sibTransId="{DD636C9A-E6CF-4124-AC4B-54DDEEF7EA2C}"/>
    <dgm:cxn modelId="{6BA76D4A-EE4E-48DC-B2FE-E8C04EBC2F31}" srcId="{C744F52F-01B7-42FD-B5CF-C8F212D6552B}" destId="{9184E3D5-C213-4C07-B895-7F28D148DAC4}" srcOrd="0" destOrd="0" parTransId="{DF69B6AC-978D-4AEA-86CA-0C9CCAAA7B36}" sibTransId="{4B325ADA-33C8-45CA-B5DA-26C2FC7A6CA7}"/>
    <dgm:cxn modelId="{9DC65571-BF00-439D-BB57-53B2EA1D0AB1}" type="presOf" srcId="{9184E3D5-C213-4C07-B895-7F28D148DAC4}" destId="{9ACBEBDC-8A9A-4024-93E1-309EB474D5A1}" srcOrd="0" destOrd="0" presId="urn:microsoft.com/office/officeart/2018/5/layout/IconLeafLabelList"/>
    <dgm:cxn modelId="{D8C92DAE-223C-4776-BC05-67BB19C466EC}" type="presOf" srcId="{C744F52F-01B7-42FD-B5CF-C8F212D6552B}" destId="{FBB46A33-DAFF-471F-B148-9A9604358075}" srcOrd="0" destOrd="0" presId="urn:microsoft.com/office/officeart/2018/5/layout/IconLeafLabelList"/>
    <dgm:cxn modelId="{7A2299C8-4B24-4674-A81F-90058BF1A055}" type="presOf" srcId="{278A5E65-3CB1-42F0-974E-9B1BD3C752FF}" destId="{544DEA02-3638-4223-AC1E-4A2239755B96}" srcOrd="0" destOrd="0" presId="urn:microsoft.com/office/officeart/2018/5/layout/IconLeafLabelList"/>
    <dgm:cxn modelId="{41447F85-58EC-4856-9F14-372337372B3C}" type="presParOf" srcId="{FBB46A33-DAFF-471F-B148-9A9604358075}" destId="{590DC9AA-C555-4BBA-8B0A-4B5973CA3106}" srcOrd="0" destOrd="0" presId="urn:microsoft.com/office/officeart/2018/5/layout/IconLeafLabelList"/>
    <dgm:cxn modelId="{057EEA61-D94F-4A20-9E2B-413BBC449A0C}" type="presParOf" srcId="{590DC9AA-C555-4BBA-8B0A-4B5973CA3106}" destId="{3A0FDC39-BF47-463B-9AE7-6075D4BF172A}" srcOrd="0" destOrd="0" presId="urn:microsoft.com/office/officeart/2018/5/layout/IconLeafLabelList"/>
    <dgm:cxn modelId="{005E8B7A-66EF-4B59-ADBE-5980514653F1}" type="presParOf" srcId="{590DC9AA-C555-4BBA-8B0A-4B5973CA3106}" destId="{CCBBFA30-C0DA-41B4-A20B-10D541C217FA}" srcOrd="1" destOrd="0" presId="urn:microsoft.com/office/officeart/2018/5/layout/IconLeafLabelList"/>
    <dgm:cxn modelId="{EFE2EF55-191A-4827-A4E8-9DDA0FCB3EC3}" type="presParOf" srcId="{590DC9AA-C555-4BBA-8B0A-4B5973CA3106}" destId="{62FA5741-1822-4097-9609-8B95E7BB3C36}" srcOrd="2" destOrd="0" presId="urn:microsoft.com/office/officeart/2018/5/layout/IconLeafLabelList"/>
    <dgm:cxn modelId="{0C55E824-2FE3-4859-A7F9-DD654BEBD9D8}" type="presParOf" srcId="{590DC9AA-C555-4BBA-8B0A-4B5973CA3106}" destId="{9ACBEBDC-8A9A-4024-93E1-309EB474D5A1}" srcOrd="3" destOrd="0" presId="urn:microsoft.com/office/officeart/2018/5/layout/IconLeafLabelList"/>
    <dgm:cxn modelId="{169148A7-01A0-4072-B287-6AF2FC69D3EF}" type="presParOf" srcId="{FBB46A33-DAFF-471F-B148-9A9604358075}" destId="{D30C51FB-50F3-4F66-AB27-109F5D16E01F}" srcOrd="1" destOrd="0" presId="urn:microsoft.com/office/officeart/2018/5/layout/IconLeafLabelList"/>
    <dgm:cxn modelId="{76B0C5D5-7E2A-4210-B09B-BE59A48B003D}" type="presParOf" srcId="{FBB46A33-DAFF-471F-B148-9A9604358075}" destId="{EB57FFCE-EA24-42FF-B8AF-622ABEA9E967}" srcOrd="2" destOrd="0" presId="urn:microsoft.com/office/officeart/2018/5/layout/IconLeafLabelList"/>
    <dgm:cxn modelId="{1D494C3F-C4C8-441D-8987-25B84CE58F77}" type="presParOf" srcId="{EB57FFCE-EA24-42FF-B8AF-622ABEA9E967}" destId="{79A463BF-9F34-425B-86C9-D78307BF21A5}" srcOrd="0" destOrd="0" presId="urn:microsoft.com/office/officeart/2018/5/layout/IconLeafLabelList"/>
    <dgm:cxn modelId="{BEB9E560-3C93-421F-9127-9A687C1006FD}" type="presParOf" srcId="{EB57FFCE-EA24-42FF-B8AF-622ABEA9E967}" destId="{F5320F0A-07CB-4352-8929-C458132A9484}" srcOrd="1" destOrd="0" presId="urn:microsoft.com/office/officeart/2018/5/layout/IconLeafLabelList"/>
    <dgm:cxn modelId="{29639629-DE7D-4F9D-B99E-9DDD35553D83}" type="presParOf" srcId="{EB57FFCE-EA24-42FF-B8AF-622ABEA9E967}" destId="{13C6DCD5-E6C4-4579-B8AC-B6F7A11ED07A}" srcOrd="2" destOrd="0" presId="urn:microsoft.com/office/officeart/2018/5/layout/IconLeafLabelList"/>
    <dgm:cxn modelId="{B3D73A81-1F90-4A3C-A994-C35DEDBD9C99}" type="presParOf" srcId="{EB57FFCE-EA24-42FF-B8AF-622ABEA9E967}" destId="{544DEA02-3638-4223-AC1E-4A2239755B96}"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A013E62-FD03-4F7B-9F72-4F8184871064}"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5F14E8FB-5B41-43ED-9350-3AB693BD93E8}">
      <dgm:prSet/>
      <dgm:spPr/>
      <dgm:t>
        <a:bodyPr/>
        <a:lstStyle/>
        <a:p>
          <a:r>
            <a:rPr lang="en-GB" b="0" i="0"/>
            <a:t>Dexcom ONE+ supports care in varied settings: at home, in primary clinics, hospitals, schools, residential care, and even remote or rural areas.</a:t>
          </a:r>
          <a:endParaRPr lang="en-US"/>
        </a:p>
      </dgm:t>
    </dgm:pt>
    <dgm:pt modelId="{600BA5F0-CF79-48D5-AFB7-7A496869E1B6}" type="parTrans" cxnId="{379CAA82-0D0D-4E47-B239-60E13A91D453}">
      <dgm:prSet/>
      <dgm:spPr/>
      <dgm:t>
        <a:bodyPr/>
        <a:lstStyle/>
        <a:p>
          <a:endParaRPr lang="en-US"/>
        </a:p>
      </dgm:t>
    </dgm:pt>
    <dgm:pt modelId="{D99E72FB-107E-4E34-8C4A-345DC6364320}" type="sibTrans" cxnId="{379CAA82-0D0D-4E47-B239-60E13A91D453}">
      <dgm:prSet/>
      <dgm:spPr/>
      <dgm:t>
        <a:bodyPr/>
        <a:lstStyle/>
        <a:p>
          <a:endParaRPr lang="en-US"/>
        </a:p>
      </dgm:t>
    </dgm:pt>
    <dgm:pt modelId="{E47F6817-4961-4830-A514-6E8DD07A664A}">
      <dgm:prSet/>
      <dgm:spPr/>
      <dgm:t>
        <a:bodyPr/>
        <a:lstStyle/>
        <a:p>
          <a:r>
            <a:rPr lang="en-GB" b="0" i="0"/>
            <a:t>Reduces family stress by predicting and preventing emergencies and facilitating support during hypo/hyperglycaemic events.</a:t>
          </a:r>
          <a:endParaRPr lang="en-US"/>
        </a:p>
      </dgm:t>
    </dgm:pt>
    <dgm:pt modelId="{E6A8BE89-56CC-42B9-BC75-293110725184}" type="parTrans" cxnId="{8AF2CF5E-C0F1-461B-BC9A-330EB0685CE8}">
      <dgm:prSet/>
      <dgm:spPr/>
      <dgm:t>
        <a:bodyPr/>
        <a:lstStyle/>
        <a:p>
          <a:endParaRPr lang="en-US"/>
        </a:p>
      </dgm:t>
    </dgm:pt>
    <dgm:pt modelId="{BF950ED5-F2E3-48C7-9CC2-5655A74446B4}" type="sibTrans" cxnId="{8AF2CF5E-C0F1-461B-BC9A-330EB0685CE8}">
      <dgm:prSet/>
      <dgm:spPr/>
      <dgm:t>
        <a:bodyPr/>
        <a:lstStyle/>
        <a:p>
          <a:endParaRPr lang="en-US"/>
        </a:p>
      </dgm:t>
    </dgm:pt>
    <dgm:pt modelId="{ED3A9355-2DB0-4B60-9EA4-80240DBB57A5}">
      <dgm:prSet/>
      <dgm:spPr/>
      <dgm:t>
        <a:bodyPr/>
        <a:lstStyle/>
        <a:p>
          <a:r>
            <a:rPr lang="en-GB" b="0" i="0"/>
            <a:t>Digital literacy is strengthened among patients and families, supporting broader community engagement with new healthcare technologies.</a:t>
          </a:r>
          <a:endParaRPr lang="en-US"/>
        </a:p>
      </dgm:t>
    </dgm:pt>
    <dgm:pt modelId="{8246ED37-160F-4D48-B5F3-35D8EE4F0200}" type="parTrans" cxnId="{DF293C70-17F5-4A7A-BC48-F3E74DF8FE72}">
      <dgm:prSet/>
      <dgm:spPr/>
      <dgm:t>
        <a:bodyPr/>
        <a:lstStyle/>
        <a:p>
          <a:endParaRPr lang="en-US"/>
        </a:p>
      </dgm:t>
    </dgm:pt>
    <dgm:pt modelId="{7A18DF88-64A2-4DA8-A3D6-F8D27C4D3E99}" type="sibTrans" cxnId="{DF293C70-17F5-4A7A-BC48-F3E74DF8FE72}">
      <dgm:prSet/>
      <dgm:spPr/>
      <dgm:t>
        <a:bodyPr/>
        <a:lstStyle/>
        <a:p>
          <a:endParaRPr lang="en-US"/>
        </a:p>
      </dgm:t>
    </dgm:pt>
    <dgm:pt modelId="{6D21F24D-4DCF-469E-8D21-76B93B66FC40}" type="pres">
      <dgm:prSet presAssocID="{FA013E62-FD03-4F7B-9F72-4F8184871064}" presName="diagram" presStyleCnt="0">
        <dgm:presLayoutVars>
          <dgm:dir/>
          <dgm:resizeHandles val="exact"/>
        </dgm:presLayoutVars>
      </dgm:prSet>
      <dgm:spPr/>
    </dgm:pt>
    <dgm:pt modelId="{8FC20C2E-3B03-4E8C-A6EA-C00428C11C26}" type="pres">
      <dgm:prSet presAssocID="{5F14E8FB-5B41-43ED-9350-3AB693BD93E8}" presName="node" presStyleLbl="node1" presStyleIdx="0" presStyleCnt="3">
        <dgm:presLayoutVars>
          <dgm:bulletEnabled val="1"/>
        </dgm:presLayoutVars>
      </dgm:prSet>
      <dgm:spPr/>
    </dgm:pt>
    <dgm:pt modelId="{39AE046E-45E5-44B4-A384-313DFDB48A3D}" type="pres">
      <dgm:prSet presAssocID="{D99E72FB-107E-4E34-8C4A-345DC6364320}" presName="sibTrans" presStyleCnt="0"/>
      <dgm:spPr/>
    </dgm:pt>
    <dgm:pt modelId="{7D4C5C01-D19F-4317-AA41-3DABB60B7C66}" type="pres">
      <dgm:prSet presAssocID="{E47F6817-4961-4830-A514-6E8DD07A664A}" presName="node" presStyleLbl="node1" presStyleIdx="1" presStyleCnt="3">
        <dgm:presLayoutVars>
          <dgm:bulletEnabled val="1"/>
        </dgm:presLayoutVars>
      </dgm:prSet>
      <dgm:spPr/>
    </dgm:pt>
    <dgm:pt modelId="{E4A56847-2F51-49F4-A0D5-F3976EBB05DC}" type="pres">
      <dgm:prSet presAssocID="{BF950ED5-F2E3-48C7-9CC2-5655A74446B4}" presName="sibTrans" presStyleCnt="0"/>
      <dgm:spPr/>
    </dgm:pt>
    <dgm:pt modelId="{C6ACF9CA-1CDD-4725-80DC-0BFECCF3E4C2}" type="pres">
      <dgm:prSet presAssocID="{ED3A9355-2DB0-4B60-9EA4-80240DBB57A5}" presName="node" presStyleLbl="node1" presStyleIdx="2" presStyleCnt="3">
        <dgm:presLayoutVars>
          <dgm:bulletEnabled val="1"/>
        </dgm:presLayoutVars>
      </dgm:prSet>
      <dgm:spPr/>
    </dgm:pt>
  </dgm:ptLst>
  <dgm:cxnLst>
    <dgm:cxn modelId="{3440BD28-CE61-4AC3-9E57-79AC192A0E2F}" type="presOf" srcId="{E47F6817-4961-4830-A514-6E8DD07A664A}" destId="{7D4C5C01-D19F-4317-AA41-3DABB60B7C66}" srcOrd="0" destOrd="0" presId="urn:microsoft.com/office/officeart/2005/8/layout/default"/>
    <dgm:cxn modelId="{090FE22B-04D3-4130-8995-ADCBBF4A430E}" type="presOf" srcId="{ED3A9355-2DB0-4B60-9EA4-80240DBB57A5}" destId="{C6ACF9CA-1CDD-4725-80DC-0BFECCF3E4C2}" srcOrd="0" destOrd="0" presId="urn:microsoft.com/office/officeart/2005/8/layout/default"/>
    <dgm:cxn modelId="{35322F37-848F-4A0F-ACF5-B73E72A0EAAF}" type="presOf" srcId="{5F14E8FB-5B41-43ED-9350-3AB693BD93E8}" destId="{8FC20C2E-3B03-4E8C-A6EA-C00428C11C26}" srcOrd="0" destOrd="0" presId="urn:microsoft.com/office/officeart/2005/8/layout/default"/>
    <dgm:cxn modelId="{8AF2CF5E-C0F1-461B-BC9A-330EB0685CE8}" srcId="{FA013E62-FD03-4F7B-9F72-4F8184871064}" destId="{E47F6817-4961-4830-A514-6E8DD07A664A}" srcOrd="1" destOrd="0" parTransId="{E6A8BE89-56CC-42B9-BC75-293110725184}" sibTransId="{BF950ED5-F2E3-48C7-9CC2-5655A74446B4}"/>
    <dgm:cxn modelId="{DF293C70-17F5-4A7A-BC48-F3E74DF8FE72}" srcId="{FA013E62-FD03-4F7B-9F72-4F8184871064}" destId="{ED3A9355-2DB0-4B60-9EA4-80240DBB57A5}" srcOrd="2" destOrd="0" parTransId="{8246ED37-160F-4D48-B5F3-35D8EE4F0200}" sibTransId="{7A18DF88-64A2-4DA8-A3D6-F8D27C4D3E99}"/>
    <dgm:cxn modelId="{379CAA82-0D0D-4E47-B239-60E13A91D453}" srcId="{FA013E62-FD03-4F7B-9F72-4F8184871064}" destId="{5F14E8FB-5B41-43ED-9350-3AB693BD93E8}" srcOrd="0" destOrd="0" parTransId="{600BA5F0-CF79-48D5-AFB7-7A496869E1B6}" sibTransId="{D99E72FB-107E-4E34-8C4A-345DC6364320}"/>
    <dgm:cxn modelId="{994CD9B3-89A1-4D25-8F76-577E3412C48F}" type="presOf" srcId="{FA013E62-FD03-4F7B-9F72-4F8184871064}" destId="{6D21F24D-4DCF-469E-8D21-76B93B66FC40}" srcOrd="0" destOrd="0" presId="urn:microsoft.com/office/officeart/2005/8/layout/default"/>
    <dgm:cxn modelId="{08A56538-0B20-4441-AA3A-27062CBD35D9}" type="presParOf" srcId="{6D21F24D-4DCF-469E-8D21-76B93B66FC40}" destId="{8FC20C2E-3B03-4E8C-A6EA-C00428C11C26}" srcOrd="0" destOrd="0" presId="urn:microsoft.com/office/officeart/2005/8/layout/default"/>
    <dgm:cxn modelId="{07D531FD-BBF9-48FA-A307-D8009CC6568B}" type="presParOf" srcId="{6D21F24D-4DCF-469E-8D21-76B93B66FC40}" destId="{39AE046E-45E5-44B4-A384-313DFDB48A3D}" srcOrd="1" destOrd="0" presId="urn:microsoft.com/office/officeart/2005/8/layout/default"/>
    <dgm:cxn modelId="{D78E3B48-F556-4204-BB6D-72F30A831F7D}" type="presParOf" srcId="{6D21F24D-4DCF-469E-8D21-76B93B66FC40}" destId="{7D4C5C01-D19F-4317-AA41-3DABB60B7C66}" srcOrd="2" destOrd="0" presId="urn:microsoft.com/office/officeart/2005/8/layout/default"/>
    <dgm:cxn modelId="{218D07E7-4D17-44A2-88E5-C24C5016A748}" type="presParOf" srcId="{6D21F24D-4DCF-469E-8D21-76B93B66FC40}" destId="{E4A56847-2F51-49F4-A0D5-F3976EBB05DC}" srcOrd="3" destOrd="0" presId="urn:microsoft.com/office/officeart/2005/8/layout/default"/>
    <dgm:cxn modelId="{B8A13638-FBBA-44EB-AF70-6635B5BF5E17}" type="presParOf" srcId="{6D21F24D-4DCF-469E-8D21-76B93B66FC40}" destId="{C6ACF9CA-1CDD-4725-80DC-0BFECCF3E4C2}"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26B557A-BC6F-4882-B8C3-BFE10F3F706C}" type="doc">
      <dgm:prSet loTypeId="urn:microsoft.com/office/officeart/2005/8/layout/process4" loCatId="process" qsTypeId="urn:microsoft.com/office/officeart/2005/8/quickstyle/simple5" qsCatId="simple" csTypeId="urn:microsoft.com/office/officeart/2005/8/colors/accent0_3" csCatId="mainScheme"/>
      <dgm:spPr/>
      <dgm:t>
        <a:bodyPr/>
        <a:lstStyle/>
        <a:p>
          <a:endParaRPr lang="en-US"/>
        </a:p>
      </dgm:t>
    </dgm:pt>
    <dgm:pt modelId="{404B6D8F-61D0-45D2-8B2D-6D92A222778C}">
      <dgm:prSet/>
      <dgm:spPr/>
      <dgm:t>
        <a:bodyPr/>
        <a:lstStyle/>
        <a:p>
          <a:r>
            <a:rPr lang="en-GB" b="0" i="0"/>
            <a:t>Not all patients can afford Dexcom ONE+ or may lack compatible devices and internet access.</a:t>
          </a:r>
          <a:endParaRPr lang="en-US"/>
        </a:p>
      </dgm:t>
    </dgm:pt>
    <dgm:pt modelId="{A4B9C076-9FA7-4872-A2AE-AFC9B956FC80}" type="parTrans" cxnId="{EE942C29-4694-4A49-BE4B-3F75C55574C9}">
      <dgm:prSet/>
      <dgm:spPr/>
      <dgm:t>
        <a:bodyPr/>
        <a:lstStyle/>
        <a:p>
          <a:endParaRPr lang="en-US"/>
        </a:p>
      </dgm:t>
    </dgm:pt>
    <dgm:pt modelId="{6BA36761-2B94-4EE5-A0A5-AA00C2851F7C}" type="sibTrans" cxnId="{EE942C29-4694-4A49-BE4B-3F75C55574C9}">
      <dgm:prSet/>
      <dgm:spPr/>
      <dgm:t>
        <a:bodyPr/>
        <a:lstStyle/>
        <a:p>
          <a:endParaRPr lang="en-US"/>
        </a:p>
      </dgm:t>
    </dgm:pt>
    <dgm:pt modelId="{AA119732-8CF4-44BD-A183-26244116224E}">
      <dgm:prSet/>
      <dgm:spPr/>
      <dgm:t>
        <a:bodyPr/>
        <a:lstStyle/>
        <a:p>
          <a:r>
            <a:rPr lang="en-GB" b="0" i="0"/>
            <a:t>Some users experience difficulty setting up, connecting, or maintaining their device. Occasional sensor errors or connectivity problems can reduce trust and satisfaction.</a:t>
          </a:r>
          <a:endParaRPr lang="en-US"/>
        </a:p>
      </dgm:t>
    </dgm:pt>
    <dgm:pt modelId="{6BED1DBE-EC08-46BB-B9B8-CA0F37E610A9}" type="parTrans" cxnId="{900EA7D9-5EC7-478A-865C-F613E4EE2836}">
      <dgm:prSet/>
      <dgm:spPr/>
      <dgm:t>
        <a:bodyPr/>
        <a:lstStyle/>
        <a:p>
          <a:endParaRPr lang="en-US"/>
        </a:p>
      </dgm:t>
    </dgm:pt>
    <dgm:pt modelId="{056D4770-78E2-4225-9BCC-3B190248004B}" type="sibTrans" cxnId="{900EA7D9-5EC7-478A-865C-F613E4EE2836}">
      <dgm:prSet/>
      <dgm:spPr/>
      <dgm:t>
        <a:bodyPr/>
        <a:lstStyle/>
        <a:p>
          <a:endParaRPr lang="en-US"/>
        </a:p>
      </dgm:t>
    </dgm:pt>
    <dgm:pt modelId="{B338D948-7FED-492C-8ADF-593759183DB1}">
      <dgm:prSet/>
      <dgm:spPr/>
      <dgm:t>
        <a:bodyPr/>
        <a:lstStyle/>
        <a:p>
          <a:r>
            <a:rPr lang="en-GB" b="0" i="0"/>
            <a:t>Older adults and people with limited digital skills may struggle to use the device or app effectively, resulting in reduced benefit or frustration.</a:t>
          </a:r>
          <a:endParaRPr lang="en-US"/>
        </a:p>
      </dgm:t>
    </dgm:pt>
    <dgm:pt modelId="{89D6BCC1-D29A-4F8C-86D2-6C4431102A97}" type="parTrans" cxnId="{9F5F9D29-9DC4-4948-8944-41A12C21C4A7}">
      <dgm:prSet/>
      <dgm:spPr/>
      <dgm:t>
        <a:bodyPr/>
        <a:lstStyle/>
        <a:p>
          <a:endParaRPr lang="en-US"/>
        </a:p>
      </dgm:t>
    </dgm:pt>
    <dgm:pt modelId="{7F7178A6-4075-4996-A481-7F383BEFBA11}" type="sibTrans" cxnId="{9F5F9D29-9DC4-4948-8944-41A12C21C4A7}">
      <dgm:prSet/>
      <dgm:spPr/>
      <dgm:t>
        <a:bodyPr/>
        <a:lstStyle/>
        <a:p>
          <a:endParaRPr lang="en-US"/>
        </a:p>
      </dgm:t>
    </dgm:pt>
    <dgm:pt modelId="{96BDEA52-5A17-4142-A365-A4ED8BEE524D}" type="pres">
      <dgm:prSet presAssocID="{C26B557A-BC6F-4882-B8C3-BFE10F3F706C}" presName="Name0" presStyleCnt="0">
        <dgm:presLayoutVars>
          <dgm:dir/>
          <dgm:animLvl val="lvl"/>
          <dgm:resizeHandles val="exact"/>
        </dgm:presLayoutVars>
      </dgm:prSet>
      <dgm:spPr/>
    </dgm:pt>
    <dgm:pt modelId="{C459ECCC-F0E8-404A-B0E5-67BBE8984468}" type="pres">
      <dgm:prSet presAssocID="{B338D948-7FED-492C-8ADF-593759183DB1}" presName="boxAndChildren" presStyleCnt="0"/>
      <dgm:spPr/>
    </dgm:pt>
    <dgm:pt modelId="{8FC86E39-F6A5-4E68-AA88-67657F0EF87A}" type="pres">
      <dgm:prSet presAssocID="{B338D948-7FED-492C-8ADF-593759183DB1}" presName="parentTextBox" presStyleLbl="node1" presStyleIdx="0" presStyleCnt="3"/>
      <dgm:spPr/>
    </dgm:pt>
    <dgm:pt modelId="{04A7C916-1202-4517-969B-203C156EBAFD}" type="pres">
      <dgm:prSet presAssocID="{056D4770-78E2-4225-9BCC-3B190248004B}" presName="sp" presStyleCnt="0"/>
      <dgm:spPr/>
    </dgm:pt>
    <dgm:pt modelId="{760A2404-338A-4ACE-B1C9-3F1AB8E825CC}" type="pres">
      <dgm:prSet presAssocID="{AA119732-8CF4-44BD-A183-26244116224E}" presName="arrowAndChildren" presStyleCnt="0"/>
      <dgm:spPr/>
    </dgm:pt>
    <dgm:pt modelId="{924FEE13-D725-4023-A738-20FF1FBC8076}" type="pres">
      <dgm:prSet presAssocID="{AA119732-8CF4-44BD-A183-26244116224E}" presName="parentTextArrow" presStyleLbl="node1" presStyleIdx="1" presStyleCnt="3"/>
      <dgm:spPr/>
    </dgm:pt>
    <dgm:pt modelId="{1AB8897D-CC75-4AF9-9759-67DEC5BD246A}" type="pres">
      <dgm:prSet presAssocID="{6BA36761-2B94-4EE5-A0A5-AA00C2851F7C}" presName="sp" presStyleCnt="0"/>
      <dgm:spPr/>
    </dgm:pt>
    <dgm:pt modelId="{B3802370-9CA0-4B9C-87A3-1504EA5D8425}" type="pres">
      <dgm:prSet presAssocID="{404B6D8F-61D0-45D2-8B2D-6D92A222778C}" presName="arrowAndChildren" presStyleCnt="0"/>
      <dgm:spPr/>
    </dgm:pt>
    <dgm:pt modelId="{D8E83414-F057-4A20-9006-038D378D754F}" type="pres">
      <dgm:prSet presAssocID="{404B6D8F-61D0-45D2-8B2D-6D92A222778C}" presName="parentTextArrow" presStyleLbl="node1" presStyleIdx="2" presStyleCnt="3"/>
      <dgm:spPr/>
    </dgm:pt>
  </dgm:ptLst>
  <dgm:cxnLst>
    <dgm:cxn modelId="{EE942C29-4694-4A49-BE4B-3F75C55574C9}" srcId="{C26B557A-BC6F-4882-B8C3-BFE10F3F706C}" destId="{404B6D8F-61D0-45D2-8B2D-6D92A222778C}" srcOrd="0" destOrd="0" parTransId="{A4B9C076-9FA7-4872-A2AE-AFC9B956FC80}" sibTransId="{6BA36761-2B94-4EE5-A0A5-AA00C2851F7C}"/>
    <dgm:cxn modelId="{9F5F9D29-9DC4-4948-8944-41A12C21C4A7}" srcId="{C26B557A-BC6F-4882-B8C3-BFE10F3F706C}" destId="{B338D948-7FED-492C-8ADF-593759183DB1}" srcOrd="2" destOrd="0" parTransId="{89D6BCC1-D29A-4F8C-86D2-6C4431102A97}" sibTransId="{7F7178A6-4075-4996-A481-7F383BEFBA11}"/>
    <dgm:cxn modelId="{511D142C-A989-4B9B-A74C-94B394A81276}" type="presOf" srcId="{404B6D8F-61D0-45D2-8B2D-6D92A222778C}" destId="{D8E83414-F057-4A20-9006-038D378D754F}" srcOrd="0" destOrd="0" presId="urn:microsoft.com/office/officeart/2005/8/layout/process4"/>
    <dgm:cxn modelId="{C934F760-D59A-4662-8DAE-2D2AB77099D5}" type="presOf" srcId="{B338D948-7FED-492C-8ADF-593759183DB1}" destId="{8FC86E39-F6A5-4E68-AA88-67657F0EF87A}" srcOrd="0" destOrd="0" presId="urn:microsoft.com/office/officeart/2005/8/layout/process4"/>
    <dgm:cxn modelId="{B9B4EA74-CABB-4633-8B20-F79F1F6FE413}" type="presOf" srcId="{C26B557A-BC6F-4882-B8C3-BFE10F3F706C}" destId="{96BDEA52-5A17-4142-A365-A4ED8BEE524D}" srcOrd="0" destOrd="0" presId="urn:microsoft.com/office/officeart/2005/8/layout/process4"/>
    <dgm:cxn modelId="{291B52C9-5403-4F0A-81E7-3A693A8CD8D1}" type="presOf" srcId="{AA119732-8CF4-44BD-A183-26244116224E}" destId="{924FEE13-D725-4023-A738-20FF1FBC8076}" srcOrd="0" destOrd="0" presId="urn:microsoft.com/office/officeart/2005/8/layout/process4"/>
    <dgm:cxn modelId="{900EA7D9-5EC7-478A-865C-F613E4EE2836}" srcId="{C26B557A-BC6F-4882-B8C3-BFE10F3F706C}" destId="{AA119732-8CF4-44BD-A183-26244116224E}" srcOrd="1" destOrd="0" parTransId="{6BED1DBE-EC08-46BB-B9B8-CA0F37E610A9}" sibTransId="{056D4770-78E2-4225-9BCC-3B190248004B}"/>
    <dgm:cxn modelId="{BD3BBE02-D15F-47E5-AB6F-1DBEAD8558FA}" type="presParOf" srcId="{96BDEA52-5A17-4142-A365-A4ED8BEE524D}" destId="{C459ECCC-F0E8-404A-B0E5-67BBE8984468}" srcOrd="0" destOrd="0" presId="urn:microsoft.com/office/officeart/2005/8/layout/process4"/>
    <dgm:cxn modelId="{468A78ED-6ACB-4682-BED7-F758A157DDF7}" type="presParOf" srcId="{C459ECCC-F0E8-404A-B0E5-67BBE8984468}" destId="{8FC86E39-F6A5-4E68-AA88-67657F0EF87A}" srcOrd="0" destOrd="0" presId="urn:microsoft.com/office/officeart/2005/8/layout/process4"/>
    <dgm:cxn modelId="{0B0D3238-EDD5-40B1-8DD9-5941EB3B4B11}" type="presParOf" srcId="{96BDEA52-5A17-4142-A365-A4ED8BEE524D}" destId="{04A7C916-1202-4517-969B-203C156EBAFD}" srcOrd="1" destOrd="0" presId="urn:microsoft.com/office/officeart/2005/8/layout/process4"/>
    <dgm:cxn modelId="{CCB52B08-57BD-4576-86E5-46CCC52EA9A3}" type="presParOf" srcId="{96BDEA52-5A17-4142-A365-A4ED8BEE524D}" destId="{760A2404-338A-4ACE-B1C9-3F1AB8E825CC}" srcOrd="2" destOrd="0" presId="urn:microsoft.com/office/officeart/2005/8/layout/process4"/>
    <dgm:cxn modelId="{4FC24C48-12BA-4E5C-B370-02E05D85C62C}" type="presParOf" srcId="{760A2404-338A-4ACE-B1C9-3F1AB8E825CC}" destId="{924FEE13-D725-4023-A738-20FF1FBC8076}" srcOrd="0" destOrd="0" presId="urn:microsoft.com/office/officeart/2005/8/layout/process4"/>
    <dgm:cxn modelId="{10053C39-C6E6-468F-9244-044FE7F2F867}" type="presParOf" srcId="{96BDEA52-5A17-4142-A365-A4ED8BEE524D}" destId="{1AB8897D-CC75-4AF9-9759-67DEC5BD246A}" srcOrd="3" destOrd="0" presId="urn:microsoft.com/office/officeart/2005/8/layout/process4"/>
    <dgm:cxn modelId="{36E89AED-8207-4C62-B294-0A5926AA3537}" type="presParOf" srcId="{96BDEA52-5A17-4142-A365-A4ED8BEE524D}" destId="{B3802370-9CA0-4B9C-87A3-1504EA5D8425}" srcOrd="4" destOrd="0" presId="urn:microsoft.com/office/officeart/2005/8/layout/process4"/>
    <dgm:cxn modelId="{602BBDB9-88A6-41C0-98E7-E57783224F7D}" type="presParOf" srcId="{B3802370-9CA0-4B9C-87A3-1504EA5D8425}" destId="{D8E83414-F057-4A20-9006-038D378D754F}"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200173D-C0FD-44FB-88B7-626F70E76F03}" type="doc">
      <dgm:prSet loTypeId="urn:microsoft.com/office/officeart/2005/8/layout/vList2" loCatId="list" qsTypeId="urn:microsoft.com/office/officeart/2005/8/quickstyle/simple2" qsCatId="simple" csTypeId="urn:microsoft.com/office/officeart/2005/8/colors/colorful1" csCatId="colorful"/>
      <dgm:spPr/>
      <dgm:t>
        <a:bodyPr/>
        <a:lstStyle/>
        <a:p>
          <a:endParaRPr lang="en-US"/>
        </a:p>
      </dgm:t>
    </dgm:pt>
    <dgm:pt modelId="{5A12025F-EEC7-4C59-8B83-62ED14D7708C}">
      <dgm:prSet/>
      <dgm:spPr/>
      <dgm:t>
        <a:bodyPr/>
        <a:lstStyle/>
        <a:p>
          <a:r>
            <a:rPr lang="en-GB" b="0" i="0"/>
            <a:t>Expand funding, NHS coverage, and community programs to ensure Dexcom ONE+ is available to all patients, including in underserved areas.</a:t>
          </a:r>
          <a:endParaRPr lang="en-US"/>
        </a:p>
      </dgm:t>
    </dgm:pt>
    <dgm:pt modelId="{0955D31C-E65B-4785-8F81-1AB13855EF08}" type="parTrans" cxnId="{BA7F4B78-814C-462E-8740-D3E2155410F0}">
      <dgm:prSet/>
      <dgm:spPr/>
      <dgm:t>
        <a:bodyPr/>
        <a:lstStyle/>
        <a:p>
          <a:endParaRPr lang="en-US"/>
        </a:p>
      </dgm:t>
    </dgm:pt>
    <dgm:pt modelId="{5B7C03CD-0241-46BF-BF6C-AE3FF024198D}" type="sibTrans" cxnId="{BA7F4B78-814C-462E-8740-D3E2155410F0}">
      <dgm:prSet/>
      <dgm:spPr/>
      <dgm:t>
        <a:bodyPr/>
        <a:lstStyle/>
        <a:p>
          <a:endParaRPr lang="en-US"/>
        </a:p>
      </dgm:t>
    </dgm:pt>
    <dgm:pt modelId="{1925426F-3BF1-43EB-8F11-593B8D87BEC5}">
      <dgm:prSet/>
      <dgm:spPr/>
      <dgm:t>
        <a:bodyPr/>
        <a:lstStyle/>
        <a:p>
          <a:r>
            <a:rPr lang="en-GB" b="0" i="0"/>
            <a:t>Provide training, user guides, and personalized assistance- especially for older adults and people less familiar with digital health tools.</a:t>
          </a:r>
          <a:endParaRPr lang="en-US"/>
        </a:p>
      </dgm:t>
    </dgm:pt>
    <dgm:pt modelId="{19B2BBF5-D2DA-4EEB-88E9-7F34A19F836D}" type="parTrans" cxnId="{BED121A2-6443-447F-BF19-FF827AFB330D}">
      <dgm:prSet/>
      <dgm:spPr/>
      <dgm:t>
        <a:bodyPr/>
        <a:lstStyle/>
        <a:p>
          <a:endParaRPr lang="en-US"/>
        </a:p>
      </dgm:t>
    </dgm:pt>
    <dgm:pt modelId="{0A63071D-E8FC-4D16-8CAD-96061F7DBEA7}" type="sibTrans" cxnId="{BED121A2-6443-447F-BF19-FF827AFB330D}">
      <dgm:prSet/>
      <dgm:spPr/>
      <dgm:t>
        <a:bodyPr/>
        <a:lstStyle/>
        <a:p>
          <a:endParaRPr lang="en-US"/>
        </a:p>
      </dgm:t>
    </dgm:pt>
    <dgm:pt modelId="{8335E59A-07D9-44F4-ADAE-D2E2985499A2}" type="pres">
      <dgm:prSet presAssocID="{D200173D-C0FD-44FB-88B7-626F70E76F03}" presName="linear" presStyleCnt="0">
        <dgm:presLayoutVars>
          <dgm:animLvl val="lvl"/>
          <dgm:resizeHandles val="exact"/>
        </dgm:presLayoutVars>
      </dgm:prSet>
      <dgm:spPr/>
    </dgm:pt>
    <dgm:pt modelId="{B71A576A-EC30-4905-9A1A-BB7DBB387DAC}" type="pres">
      <dgm:prSet presAssocID="{5A12025F-EEC7-4C59-8B83-62ED14D7708C}" presName="parentText" presStyleLbl="node1" presStyleIdx="0" presStyleCnt="2">
        <dgm:presLayoutVars>
          <dgm:chMax val="0"/>
          <dgm:bulletEnabled val="1"/>
        </dgm:presLayoutVars>
      </dgm:prSet>
      <dgm:spPr/>
    </dgm:pt>
    <dgm:pt modelId="{0DC1A7EE-AAAA-4848-9624-8312AEADA52A}" type="pres">
      <dgm:prSet presAssocID="{5B7C03CD-0241-46BF-BF6C-AE3FF024198D}" presName="spacer" presStyleCnt="0"/>
      <dgm:spPr/>
    </dgm:pt>
    <dgm:pt modelId="{3380BE1A-C195-439C-A821-AAC6C0FA18C1}" type="pres">
      <dgm:prSet presAssocID="{1925426F-3BF1-43EB-8F11-593B8D87BEC5}" presName="parentText" presStyleLbl="node1" presStyleIdx="1" presStyleCnt="2">
        <dgm:presLayoutVars>
          <dgm:chMax val="0"/>
          <dgm:bulletEnabled val="1"/>
        </dgm:presLayoutVars>
      </dgm:prSet>
      <dgm:spPr/>
    </dgm:pt>
  </dgm:ptLst>
  <dgm:cxnLst>
    <dgm:cxn modelId="{BA7F4B78-814C-462E-8740-D3E2155410F0}" srcId="{D200173D-C0FD-44FB-88B7-626F70E76F03}" destId="{5A12025F-EEC7-4C59-8B83-62ED14D7708C}" srcOrd="0" destOrd="0" parTransId="{0955D31C-E65B-4785-8F81-1AB13855EF08}" sibTransId="{5B7C03CD-0241-46BF-BF6C-AE3FF024198D}"/>
    <dgm:cxn modelId="{BED121A2-6443-447F-BF19-FF827AFB330D}" srcId="{D200173D-C0FD-44FB-88B7-626F70E76F03}" destId="{1925426F-3BF1-43EB-8F11-593B8D87BEC5}" srcOrd="1" destOrd="0" parTransId="{19B2BBF5-D2DA-4EEB-88E9-7F34A19F836D}" sibTransId="{0A63071D-E8FC-4D16-8CAD-96061F7DBEA7}"/>
    <dgm:cxn modelId="{CB8D65DF-3A7E-4042-97C1-68E9FE1F9A7F}" type="presOf" srcId="{1925426F-3BF1-43EB-8F11-593B8D87BEC5}" destId="{3380BE1A-C195-439C-A821-AAC6C0FA18C1}" srcOrd="0" destOrd="0" presId="urn:microsoft.com/office/officeart/2005/8/layout/vList2"/>
    <dgm:cxn modelId="{DDFE82E3-D0A8-40DB-B9C0-19F83D7D6ECA}" type="presOf" srcId="{5A12025F-EEC7-4C59-8B83-62ED14D7708C}" destId="{B71A576A-EC30-4905-9A1A-BB7DBB387DAC}" srcOrd="0" destOrd="0" presId="urn:microsoft.com/office/officeart/2005/8/layout/vList2"/>
    <dgm:cxn modelId="{130811EE-0378-4556-96E8-CA389FFFD22F}" type="presOf" srcId="{D200173D-C0FD-44FB-88B7-626F70E76F03}" destId="{8335E59A-07D9-44F4-ADAE-D2E2985499A2}" srcOrd="0" destOrd="0" presId="urn:microsoft.com/office/officeart/2005/8/layout/vList2"/>
    <dgm:cxn modelId="{D4366959-C463-4C4D-8944-4663CF919FC9}" type="presParOf" srcId="{8335E59A-07D9-44F4-ADAE-D2E2985499A2}" destId="{B71A576A-EC30-4905-9A1A-BB7DBB387DAC}" srcOrd="0" destOrd="0" presId="urn:microsoft.com/office/officeart/2005/8/layout/vList2"/>
    <dgm:cxn modelId="{FF5A277D-91F0-45CC-8565-F5ECCC8A51B0}" type="presParOf" srcId="{8335E59A-07D9-44F4-ADAE-D2E2985499A2}" destId="{0DC1A7EE-AAAA-4848-9624-8312AEADA52A}" srcOrd="1" destOrd="0" presId="urn:microsoft.com/office/officeart/2005/8/layout/vList2"/>
    <dgm:cxn modelId="{8FFA0B4F-BA2E-4A92-9C46-A99622B9265A}" type="presParOf" srcId="{8335E59A-07D9-44F4-ADAE-D2E2985499A2}" destId="{3380BE1A-C195-439C-A821-AAC6C0FA18C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2536D5-49B7-45A9-8034-2B76FB3E70C3}">
      <dsp:nvSpPr>
        <dsp:cNvPr id="0" name=""/>
        <dsp:cNvSpPr/>
      </dsp:nvSpPr>
      <dsp:spPr>
        <a:xfrm>
          <a:off x="0" y="495"/>
          <a:ext cx="7053264" cy="115869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CD6156-8400-46ED-B476-89F7BA458D20}">
      <dsp:nvSpPr>
        <dsp:cNvPr id="0" name=""/>
        <dsp:cNvSpPr/>
      </dsp:nvSpPr>
      <dsp:spPr>
        <a:xfrm>
          <a:off x="350506" y="261202"/>
          <a:ext cx="637284" cy="6372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B3BCF3F-0AA8-4FEA-A959-08C13DEE8210}">
      <dsp:nvSpPr>
        <dsp:cNvPr id="0" name=""/>
        <dsp:cNvSpPr/>
      </dsp:nvSpPr>
      <dsp:spPr>
        <a:xfrm>
          <a:off x="1338296" y="495"/>
          <a:ext cx="5714967" cy="1158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29" tIns="122629" rIns="122629" bIns="122629" numCol="1" spcCol="1270" anchor="ctr" anchorCtr="0">
          <a:noAutofit/>
        </a:bodyPr>
        <a:lstStyle/>
        <a:p>
          <a:pPr marL="0" lvl="0" indent="0" algn="l" defTabSz="755650">
            <a:lnSpc>
              <a:spcPct val="90000"/>
            </a:lnSpc>
            <a:spcBef>
              <a:spcPct val="0"/>
            </a:spcBef>
            <a:spcAft>
              <a:spcPct val="35000"/>
            </a:spcAft>
            <a:buNone/>
          </a:pPr>
          <a:r>
            <a:rPr lang="en-GB" sz="1700" kern="1200"/>
            <a:t>Studies show a reduction in average HbA1c levels and increased confidence among patients using Dexcom ONE+.</a:t>
          </a:r>
          <a:endParaRPr lang="en-US" sz="1700" kern="1200"/>
        </a:p>
      </dsp:txBody>
      <dsp:txXfrm>
        <a:off x="1338296" y="495"/>
        <a:ext cx="5714967" cy="1158698"/>
      </dsp:txXfrm>
    </dsp:sp>
    <dsp:sp modelId="{0C58C2EF-D0AD-441C-A3C9-D31DC627246C}">
      <dsp:nvSpPr>
        <dsp:cNvPr id="0" name=""/>
        <dsp:cNvSpPr/>
      </dsp:nvSpPr>
      <dsp:spPr>
        <a:xfrm>
          <a:off x="0" y="1448867"/>
          <a:ext cx="7053264" cy="115869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3F0FCA-3AA4-43B5-AE42-D028565B77BA}">
      <dsp:nvSpPr>
        <dsp:cNvPr id="0" name=""/>
        <dsp:cNvSpPr/>
      </dsp:nvSpPr>
      <dsp:spPr>
        <a:xfrm>
          <a:off x="350506" y="1709574"/>
          <a:ext cx="637284" cy="6372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59FBC74-BE8C-4916-A5FE-32D916238A98}">
      <dsp:nvSpPr>
        <dsp:cNvPr id="0" name=""/>
        <dsp:cNvSpPr/>
      </dsp:nvSpPr>
      <dsp:spPr>
        <a:xfrm>
          <a:off x="1338296" y="1448867"/>
          <a:ext cx="5714967" cy="1158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29" tIns="122629" rIns="122629" bIns="122629" numCol="1" spcCol="1270" anchor="ctr" anchorCtr="0">
          <a:noAutofit/>
        </a:bodyPr>
        <a:lstStyle/>
        <a:p>
          <a:pPr marL="0" lvl="0" indent="0" algn="l" defTabSz="755650">
            <a:lnSpc>
              <a:spcPct val="90000"/>
            </a:lnSpc>
            <a:spcBef>
              <a:spcPct val="0"/>
            </a:spcBef>
            <a:spcAft>
              <a:spcPct val="35000"/>
            </a:spcAft>
            <a:buNone/>
          </a:pPr>
          <a:r>
            <a:rPr lang="en-GB" sz="1700" kern="1200"/>
            <a:t>The system supports remote access and care coordination, improving service reach in primary care, care homes, and underserved communities.​</a:t>
          </a:r>
          <a:endParaRPr lang="en-US" sz="1700" kern="1200"/>
        </a:p>
      </dsp:txBody>
      <dsp:txXfrm>
        <a:off x="1338296" y="1448867"/>
        <a:ext cx="5714967" cy="1158698"/>
      </dsp:txXfrm>
    </dsp:sp>
    <dsp:sp modelId="{4E53170F-9831-4026-9503-31DC357868E9}">
      <dsp:nvSpPr>
        <dsp:cNvPr id="0" name=""/>
        <dsp:cNvSpPr/>
      </dsp:nvSpPr>
      <dsp:spPr>
        <a:xfrm>
          <a:off x="0" y="2897240"/>
          <a:ext cx="7053264" cy="115869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80EB52-2870-457B-9F08-A6BB7BD3BE3C}">
      <dsp:nvSpPr>
        <dsp:cNvPr id="0" name=""/>
        <dsp:cNvSpPr/>
      </dsp:nvSpPr>
      <dsp:spPr>
        <a:xfrm>
          <a:off x="350506" y="3157947"/>
          <a:ext cx="637284" cy="63728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F718AFA-FFFC-4301-9272-8F0169921C0C}">
      <dsp:nvSpPr>
        <dsp:cNvPr id="0" name=""/>
        <dsp:cNvSpPr/>
      </dsp:nvSpPr>
      <dsp:spPr>
        <a:xfrm>
          <a:off x="1338296" y="2897240"/>
          <a:ext cx="5714967" cy="1158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29" tIns="122629" rIns="122629" bIns="122629" numCol="1" spcCol="1270" anchor="ctr" anchorCtr="0">
          <a:noAutofit/>
        </a:bodyPr>
        <a:lstStyle/>
        <a:p>
          <a:pPr marL="0" lvl="0" indent="0" algn="l" defTabSz="755650">
            <a:lnSpc>
              <a:spcPct val="90000"/>
            </a:lnSpc>
            <a:spcBef>
              <a:spcPct val="0"/>
            </a:spcBef>
            <a:spcAft>
              <a:spcPct val="35000"/>
            </a:spcAft>
            <a:buNone/>
          </a:pPr>
          <a:r>
            <a:rPr lang="en-GB" sz="1700" kern="1200"/>
            <a:t>Clinicians report greater efficiency and better-informed decision making, with improved patient adherence and satisfaction.​</a:t>
          </a:r>
          <a:endParaRPr lang="en-US" sz="1700" kern="1200"/>
        </a:p>
      </dsp:txBody>
      <dsp:txXfrm>
        <a:off x="1338296" y="2897240"/>
        <a:ext cx="5714967" cy="11586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0FDC39-BF47-463B-9AE7-6075D4BF172A}">
      <dsp:nvSpPr>
        <dsp:cNvPr id="0" name=""/>
        <dsp:cNvSpPr/>
      </dsp:nvSpPr>
      <dsp:spPr>
        <a:xfrm>
          <a:off x="351129" y="303123"/>
          <a:ext cx="1095855" cy="1095855"/>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BBFA30-C0DA-41B4-A20B-10D541C217FA}">
      <dsp:nvSpPr>
        <dsp:cNvPr id="0" name=""/>
        <dsp:cNvSpPr/>
      </dsp:nvSpPr>
      <dsp:spPr>
        <a:xfrm>
          <a:off x="584672" y="536666"/>
          <a:ext cx="628769" cy="6287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ACBEBDC-8A9A-4024-93E1-309EB474D5A1}">
      <dsp:nvSpPr>
        <dsp:cNvPr id="0" name=""/>
        <dsp:cNvSpPr/>
      </dsp:nvSpPr>
      <dsp:spPr>
        <a:xfrm>
          <a:off x="815" y="1740310"/>
          <a:ext cx="1796484" cy="1372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0" i="0" kern="1200"/>
            <a:t>Patients often feel safer and report lower anxiety about unexpected highs or lows due to predictive notifications and 24/7 monitoring.</a:t>
          </a:r>
          <a:endParaRPr lang="en-US" sz="1100" kern="1200"/>
        </a:p>
      </dsp:txBody>
      <dsp:txXfrm>
        <a:off x="815" y="1740310"/>
        <a:ext cx="1796484" cy="1372865"/>
      </dsp:txXfrm>
    </dsp:sp>
    <dsp:sp modelId="{79A463BF-9F34-425B-86C9-D78307BF21A5}">
      <dsp:nvSpPr>
        <dsp:cNvPr id="0" name=""/>
        <dsp:cNvSpPr/>
      </dsp:nvSpPr>
      <dsp:spPr>
        <a:xfrm>
          <a:off x="2461998" y="303123"/>
          <a:ext cx="1095855" cy="1095855"/>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320F0A-07CB-4352-8929-C458132A9484}">
      <dsp:nvSpPr>
        <dsp:cNvPr id="0" name=""/>
        <dsp:cNvSpPr/>
      </dsp:nvSpPr>
      <dsp:spPr>
        <a:xfrm>
          <a:off x="2695541" y="536666"/>
          <a:ext cx="628769" cy="6287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44DEA02-3638-4223-AC1E-4A2239755B96}">
      <dsp:nvSpPr>
        <dsp:cNvPr id="0" name=""/>
        <dsp:cNvSpPr/>
      </dsp:nvSpPr>
      <dsp:spPr>
        <a:xfrm>
          <a:off x="2111684" y="1740310"/>
          <a:ext cx="1796484" cy="1372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0" i="0" kern="1200"/>
            <a:t>Use of Dexcom ONE+ is linked to improved glycaemic outcomes, higher satisfaction, and greater ease in fitting care around work, family, and social activities.</a:t>
          </a:r>
          <a:endParaRPr lang="en-US" sz="1100" kern="1200"/>
        </a:p>
      </dsp:txBody>
      <dsp:txXfrm>
        <a:off x="2111684" y="1740310"/>
        <a:ext cx="1796484" cy="13728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C20C2E-3B03-4E8C-A6EA-C00428C11C26}">
      <dsp:nvSpPr>
        <dsp:cNvPr id="0" name=""/>
        <dsp:cNvSpPr/>
      </dsp:nvSpPr>
      <dsp:spPr>
        <a:xfrm>
          <a:off x="848448" y="2107"/>
          <a:ext cx="2629590" cy="1577754"/>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Dexcom ONE+ supports care in varied settings: at home, in primary clinics, hospitals, schools, residential care, and even remote or rural areas.</a:t>
          </a:r>
          <a:endParaRPr lang="en-US" sz="1400" kern="1200"/>
        </a:p>
      </dsp:txBody>
      <dsp:txXfrm>
        <a:off x="848448" y="2107"/>
        <a:ext cx="2629590" cy="1577754"/>
      </dsp:txXfrm>
    </dsp:sp>
    <dsp:sp modelId="{7D4C5C01-D19F-4317-AA41-3DABB60B7C66}">
      <dsp:nvSpPr>
        <dsp:cNvPr id="0" name=""/>
        <dsp:cNvSpPr/>
      </dsp:nvSpPr>
      <dsp:spPr>
        <a:xfrm>
          <a:off x="3740998" y="2107"/>
          <a:ext cx="2629590" cy="1577754"/>
        </a:xfrm>
        <a:prstGeom prst="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Reduces family stress by predicting and preventing emergencies and facilitating support during hypo/hyperglycaemic events.</a:t>
          </a:r>
          <a:endParaRPr lang="en-US" sz="1400" kern="1200"/>
        </a:p>
      </dsp:txBody>
      <dsp:txXfrm>
        <a:off x="3740998" y="2107"/>
        <a:ext cx="2629590" cy="1577754"/>
      </dsp:txXfrm>
    </dsp:sp>
    <dsp:sp modelId="{C6ACF9CA-1CDD-4725-80DC-0BFECCF3E4C2}">
      <dsp:nvSpPr>
        <dsp:cNvPr id="0" name=""/>
        <dsp:cNvSpPr/>
      </dsp:nvSpPr>
      <dsp:spPr>
        <a:xfrm>
          <a:off x="2294723" y="1842821"/>
          <a:ext cx="2629590" cy="1577754"/>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Digital literacy is strengthened among patients and families, supporting broader community engagement with new healthcare technologies.</a:t>
          </a:r>
          <a:endParaRPr lang="en-US" sz="1400" kern="1200"/>
        </a:p>
      </dsp:txBody>
      <dsp:txXfrm>
        <a:off x="2294723" y="1842821"/>
        <a:ext cx="2629590" cy="15777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C86E39-F6A5-4E68-AA88-67657F0EF87A}">
      <dsp:nvSpPr>
        <dsp:cNvPr id="0" name=""/>
        <dsp:cNvSpPr/>
      </dsp:nvSpPr>
      <dsp:spPr>
        <a:xfrm>
          <a:off x="0" y="2571629"/>
          <a:ext cx="2610790" cy="844066"/>
        </a:xfrm>
        <a:prstGeom prst="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GB" sz="1000" b="0" i="0" kern="1200"/>
            <a:t>Older adults and people with limited digital skills may struggle to use the device or app effectively, resulting in reduced benefit or frustration.</a:t>
          </a:r>
          <a:endParaRPr lang="en-US" sz="1000" kern="1200"/>
        </a:p>
      </dsp:txBody>
      <dsp:txXfrm>
        <a:off x="0" y="2571629"/>
        <a:ext cx="2610790" cy="844066"/>
      </dsp:txXfrm>
    </dsp:sp>
    <dsp:sp modelId="{924FEE13-D725-4023-A738-20FF1FBC8076}">
      <dsp:nvSpPr>
        <dsp:cNvPr id="0" name=""/>
        <dsp:cNvSpPr/>
      </dsp:nvSpPr>
      <dsp:spPr>
        <a:xfrm rot="10800000">
          <a:off x="0" y="1286116"/>
          <a:ext cx="2610790" cy="1298173"/>
        </a:xfrm>
        <a:prstGeom prst="upArrowCallou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GB" sz="1000" b="0" i="0" kern="1200"/>
            <a:t>Some users experience difficulty setting up, connecting, or maintaining their device. Occasional sensor errors or connectivity problems can reduce trust and satisfaction.</a:t>
          </a:r>
          <a:endParaRPr lang="en-US" sz="1000" kern="1200"/>
        </a:p>
      </dsp:txBody>
      <dsp:txXfrm rot="10800000">
        <a:off x="0" y="1286116"/>
        <a:ext cx="2610790" cy="843514"/>
      </dsp:txXfrm>
    </dsp:sp>
    <dsp:sp modelId="{D8E83414-F057-4A20-9006-038D378D754F}">
      <dsp:nvSpPr>
        <dsp:cNvPr id="0" name=""/>
        <dsp:cNvSpPr/>
      </dsp:nvSpPr>
      <dsp:spPr>
        <a:xfrm rot="10800000">
          <a:off x="0" y="603"/>
          <a:ext cx="2610790" cy="1298173"/>
        </a:xfrm>
        <a:prstGeom prst="upArrowCallou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GB" sz="1000" b="0" i="0" kern="1200"/>
            <a:t>Not all patients can afford Dexcom ONE+ or may lack compatible devices and internet access.</a:t>
          </a:r>
          <a:endParaRPr lang="en-US" sz="1000" kern="1200"/>
        </a:p>
      </dsp:txBody>
      <dsp:txXfrm rot="10800000">
        <a:off x="0" y="603"/>
        <a:ext cx="2610790" cy="84351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1A576A-EC30-4905-9A1A-BB7DBB387DAC}">
      <dsp:nvSpPr>
        <dsp:cNvPr id="0" name=""/>
        <dsp:cNvSpPr/>
      </dsp:nvSpPr>
      <dsp:spPr>
        <a:xfrm>
          <a:off x="0" y="62058"/>
          <a:ext cx="7393643" cy="1998360"/>
        </a:xfrm>
        <a:prstGeom prst="roundRect">
          <a:avLst/>
        </a:prstGeom>
        <a:solidFill>
          <a:schemeClr val="accent2">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0" i="0" kern="1200"/>
            <a:t>Expand funding, NHS coverage, and community programs to ensure Dexcom ONE+ is available to all patients, including in underserved areas.</a:t>
          </a:r>
          <a:endParaRPr lang="en-US" sz="2800" kern="1200"/>
        </a:p>
      </dsp:txBody>
      <dsp:txXfrm>
        <a:off x="97552" y="159610"/>
        <a:ext cx="7198539" cy="1803256"/>
      </dsp:txXfrm>
    </dsp:sp>
    <dsp:sp modelId="{3380BE1A-C195-439C-A821-AAC6C0FA18C1}">
      <dsp:nvSpPr>
        <dsp:cNvPr id="0" name=""/>
        <dsp:cNvSpPr/>
      </dsp:nvSpPr>
      <dsp:spPr>
        <a:xfrm>
          <a:off x="0" y="2141058"/>
          <a:ext cx="7393643" cy="1998360"/>
        </a:xfrm>
        <a:prstGeom prst="roundRect">
          <a:avLst/>
        </a:prstGeom>
        <a:solidFill>
          <a:schemeClr val="accent3">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0" i="0" kern="1200"/>
            <a:t>Provide training, user guides, and personalized assistance- especially for older adults and people less familiar with digital health tools.</a:t>
          </a:r>
          <a:endParaRPr lang="en-US" sz="2800" kern="1200"/>
        </a:p>
      </dsp:txBody>
      <dsp:txXfrm>
        <a:off x="97552" y="2238610"/>
        <a:ext cx="7198539" cy="180325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5E1A8E7-E86F-DA5B-0C05-B2D86EF9DCD5}"/>
              </a:ext>
            </a:extLst>
          </p:cNvPr>
          <p:cNvSpPr>
            <a:spLocks noGrp="1"/>
          </p:cNvSpPr>
          <p:nvPr>
            <p:ph type="hdr" sz="quarter"/>
          </p:nvPr>
        </p:nvSpPr>
        <p:spPr>
          <a:xfrm>
            <a:off x="0" y="0"/>
            <a:ext cx="2974975" cy="477838"/>
          </a:xfrm>
          <a:prstGeom prst="rect">
            <a:avLst/>
          </a:prstGeom>
        </p:spPr>
        <p:txBody>
          <a:bodyPr vert="horz" lIns="93744" tIns="46872" rIns="93744" bIns="46872"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FCD4D89-FF22-9CE8-B5C5-CE94357DB6B7}"/>
              </a:ext>
            </a:extLst>
          </p:cNvPr>
          <p:cNvSpPr>
            <a:spLocks noGrp="1"/>
          </p:cNvSpPr>
          <p:nvPr>
            <p:ph type="dt" sz="quarter" idx="1"/>
          </p:nvPr>
        </p:nvSpPr>
        <p:spPr>
          <a:xfrm>
            <a:off x="3889375" y="0"/>
            <a:ext cx="2974975" cy="477838"/>
          </a:xfrm>
          <a:prstGeom prst="rect">
            <a:avLst/>
          </a:prstGeom>
        </p:spPr>
        <p:txBody>
          <a:bodyPr vert="horz" lIns="93744" tIns="46872" rIns="93744" bIns="46872" rtlCol="0"/>
          <a:lstStyle>
            <a:lvl1pPr algn="r" eaLnBrk="1" fontAlgn="auto" hangingPunct="1">
              <a:spcBef>
                <a:spcPts val="0"/>
              </a:spcBef>
              <a:spcAft>
                <a:spcPts val="0"/>
              </a:spcAft>
              <a:defRPr sz="1200">
                <a:latin typeface="+mn-lt"/>
              </a:defRPr>
            </a:lvl1pPr>
          </a:lstStyle>
          <a:p>
            <a:pPr>
              <a:defRPr/>
            </a:pPr>
            <a:fld id="{8E346884-2C14-482D-8F77-37AF748362B6}" type="datetimeFigureOut">
              <a:rPr lang="en-GB"/>
              <a:pPr>
                <a:defRPr/>
              </a:pPr>
              <a:t>22/11/2025</a:t>
            </a:fld>
            <a:endParaRPr lang="en-GB"/>
          </a:p>
        </p:txBody>
      </p:sp>
      <p:sp>
        <p:nvSpPr>
          <p:cNvPr id="4" name="Footer Placeholder 3">
            <a:extLst>
              <a:ext uri="{FF2B5EF4-FFF2-40B4-BE49-F238E27FC236}">
                <a16:creationId xmlns:a16="http://schemas.microsoft.com/office/drawing/2014/main" id="{17A99E0F-9D29-8B3A-F5BC-814B78DB5573}"/>
              </a:ext>
            </a:extLst>
          </p:cNvPr>
          <p:cNvSpPr>
            <a:spLocks noGrp="1"/>
          </p:cNvSpPr>
          <p:nvPr>
            <p:ph type="ftr" sz="quarter" idx="2"/>
          </p:nvPr>
        </p:nvSpPr>
        <p:spPr>
          <a:xfrm>
            <a:off x="0" y="9061450"/>
            <a:ext cx="2974975" cy="477838"/>
          </a:xfrm>
          <a:prstGeom prst="rect">
            <a:avLst/>
          </a:prstGeom>
        </p:spPr>
        <p:txBody>
          <a:bodyPr vert="horz" lIns="93744" tIns="46872" rIns="93744" bIns="46872"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92316FF-CD98-08AF-60DE-065EADE08271}"/>
              </a:ext>
            </a:extLst>
          </p:cNvPr>
          <p:cNvSpPr>
            <a:spLocks noGrp="1"/>
          </p:cNvSpPr>
          <p:nvPr>
            <p:ph type="sldNum" sz="quarter" idx="3"/>
          </p:nvPr>
        </p:nvSpPr>
        <p:spPr>
          <a:xfrm>
            <a:off x="3889375" y="9061450"/>
            <a:ext cx="2974975" cy="477838"/>
          </a:xfrm>
          <a:prstGeom prst="rect">
            <a:avLst/>
          </a:prstGeom>
        </p:spPr>
        <p:txBody>
          <a:bodyPr vert="horz" lIns="93744" tIns="46872" rIns="93744" bIns="46872" rtlCol="0" anchor="b"/>
          <a:lstStyle>
            <a:lvl1pPr algn="r" eaLnBrk="1" fontAlgn="auto" hangingPunct="1">
              <a:spcBef>
                <a:spcPts val="0"/>
              </a:spcBef>
              <a:spcAft>
                <a:spcPts val="0"/>
              </a:spcAft>
              <a:defRPr sz="1200">
                <a:latin typeface="+mn-lt"/>
              </a:defRPr>
            </a:lvl1pPr>
          </a:lstStyle>
          <a:p>
            <a:pPr>
              <a:defRPr/>
            </a:pPr>
            <a:fld id="{415157AC-0FA5-4C07-867F-4843C5F8AC60}"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87A3912-5759-4D32-17CE-BFA99391F67C}"/>
              </a:ext>
            </a:extLst>
          </p:cNvPr>
          <p:cNvSpPr>
            <a:spLocks noGrp="1"/>
          </p:cNvSpPr>
          <p:nvPr>
            <p:ph type="hdr" sz="quarter"/>
          </p:nvPr>
        </p:nvSpPr>
        <p:spPr>
          <a:xfrm>
            <a:off x="0" y="0"/>
            <a:ext cx="2974975" cy="477838"/>
          </a:xfrm>
          <a:prstGeom prst="rect">
            <a:avLst/>
          </a:prstGeom>
        </p:spPr>
        <p:txBody>
          <a:bodyPr vert="horz" lIns="93744" tIns="46872" rIns="93744" bIns="46872"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6FA1FD8B-E94A-7D54-042E-6EF6574599BE}"/>
              </a:ext>
            </a:extLst>
          </p:cNvPr>
          <p:cNvSpPr>
            <a:spLocks noGrp="1"/>
          </p:cNvSpPr>
          <p:nvPr>
            <p:ph type="dt" idx="1"/>
          </p:nvPr>
        </p:nvSpPr>
        <p:spPr>
          <a:xfrm>
            <a:off x="3889375" y="0"/>
            <a:ext cx="2974975" cy="477838"/>
          </a:xfrm>
          <a:prstGeom prst="rect">
            <a:avLst/>
          </a:prstGeom>
        </p:spPr>
        <p:txBody>
          <a:bodyPr vert="horz" lIns="93744" tIns="46872" rIns="93744" bIns="46872" rtlCol="0"/>
          <a:lstStyle>
            <a:lvl1pPr algn="r" eaLnBrk="1" fontAlgn="auto" hangingPunct="1">
              <a:spcBef>
                <a:spcPts val="0"/>
              </a:spcBef>
              <a:spcAft>
                <a:spcPts val="0"/>
              </a:spcAft>
              <a:defRPr sz="1200">
                <a:latin typeface="+mn-lt"/>
              </a:defRPr>
            </a:lvl1pPr>
          </a:lstStyle>
          <a:p>
            <a:pPr>
              <a:defRPr/>
            </a:pPr>
            <a:fld id="{F3B734E9-056F-4A8B-AF78-AE8E219BB001}" type="datetimeFigureOut">
              <a:rPr lang="en-US"/>
              <a:pPr>
                <a:defRPr/>
              </a:pPr>
              <a:t>11/22/2025</a:t>
            </a:fld>
            <a:endParaRPr lang="en-US"/>
          </a:p>
        </p:txBody>
      </p:sp>
      <p:sp>
        <p:nvSpPr>
          <p:cNvPr id="4" name="Slide Image Placeholder 3">
            <a:extLst>
              <a:ext uri="{FF2B5EF4-FFF2-40B4-BE49-F238E27FC236}">
                <a16:creationId xmlns:a16="http://schemas.microsoft.com/office/drawing/2014/main" id="{30AA2904-AF4D-19D8-329B-3904A7E9F2E5}"/>
              </a:ext>
            </a:extLst>
          </p:cNvPr>
          <p:cNvSpPr>
            <a:spLocks noGrp="1" noRot="1" noChangeAspect="1"/>
          </p:cNvSpPr>
          <p:nvPr>
            <p:ph type="sldImg" idx="2"/>
          </p:nvPr>
        </p:nvSpPr>
        <p:spPr>
          <a:xfrm>
            <a:off x="1047750" y="715963"/>
            <a:ext cx="4770438" cy="3578225"/>
          </a:xfrm>
          <a:prstGeom prst="rect">
            <a:avLst/>
          </a:prstGeom>
          <a:noFill/>
          <a:ln w="12700">
            <a:solidFill>
              <a:prstClr val="black"/>
            </a:solidFill>
          </a:ln>
        </p:spPr>
        <p:txBody>
          <a:bodyPr vert="horz" lIns="93744" tIns="46872" rIns="93744" bIns="46872" rtlCol="0" anchor="ctr"/>
          <a:lstStyle/>
          <a:p>
            <a:pPr lvl="0"/>
            <a:endParaRPr lang="en-US" noProof="0"/>
          </a:p>
        </p:txBody>
      </p:sp>
      <p:sp>
        <p:nvSpPr>
          <p:cNvPr id="5" name="Notes Placeholder 4">
            <a:extLst>
              <a:ext uri="{FF2B5EF4-FFF2-40B4-BE49-F238E27FC236}">
                <a16:creationId xmlns:a16="http://schemas.microsoft.com/office/drawing/2014/main" id="{ADFF434B-0222-B7B8-4F30-C68F452AB569}"/>
              </a:ext>
            </a:extLst>
          </p:cNvPr>
          <p:cNvSpPr>
            <a:spLocks noGrp="1"/>
          </p:cNvSpPr>
          <p:nvPr>
            <p:ph type="body" sz="quarter" idx="3"/>
          </p:nvPr>
        </p:nvSpPr>
        <p:spPr>
          <a:xfrm>
            <a:off x="687388" y="4532313"/>
            <a:ext cx="5492750" cy="4292600"/>
          </a:xfrm>
          <a:prstGeom prst="rect">
            <a:avLst/>
          </a:prstGeom>
        </p:spPr>
        <p:txBody>
          <a:bodyPr vert="horz" lIns="93744" tIns="46872" rIns="93744" bIns="46872"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6" name="Footer Placeholder 5">
            <a:extLst>
              <a:ext uri="{FF2B5EF4-FFF2-40B4-BE49-F238E27FC236}">
                <a16:creationId xmlns:a16="http://schemas.microsoft.com/office/drawing/2014/main" id="{6FCA56B5-AA8B-0E1D-2D65-8B074729A022}"/>
              </a:ext>
            </a:extLst>
          </p:cNvPr>
          <p:cNvSpPr>
            <a:spLocks noGrp="1"/>
          </p:cNvSpPr>
          <p:nvPr>
            <p:ph type="ftr" sz="quarter" idx="4"/>
          </p:nvPr>
        </p:nvSpPr>
        <p:spPr>
          <a:xfrm>
            <a:off x="0" y="9061450"/>
            <a:ext cx="2974975" cy="477838"/>
          </a:xfrm>
          <a:prstGeom prst="rect">
            <a:avLst/>
          </a:prstGeom>
        </p:spPr>
        <p:txBody>
          <a:bodyPr vert="horz" lIns="93744" tIns="46872" rIns="93744" bIns="46872"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90C58359-9EC8-6224-CABA-FB2E7D6E92BE}"/>
              </a:ext>
            </a:extLst>
          </p:cNvPr>
          <p:cNvSpPr>
            <a:spLocks noGrp="1"/>
          </p:cNvSpPr>
          <p:nvPr>
            <p:ph type="sldNum" sz="quarter" idx="5"/>
          </p:nvPr>
        </p:nvSpPr>
        <p:spPr>
          <a:xfrm>
            <a:off x="3889375" y="9061450"/>
            <a:ext cx="2974975" cy="477838"/>
          </a:xfrm>
          <a:prstGeom prst="rect">
            <a:avLst/>
          </a:prstGeom>
        </p:spPr>
        <p:txBody>
          <a:bodyPr vert="horz" lIns="93744" tIns="46872" rIns="93744" bIns="46872" rtlCol="0" anchor="b"/>
          <a:lstStyle>
            <a:lvl1pPr algn="r" eaLnBrk="1" fontAlgn="auto" hangingPunct="1">
              <a:spcBef>
                <a:spcPts val="0"/>
              </a:spcBef>
              <a:spcAft>
                <a:spcPts val="0"/>
              </a:spcAft>
              <a:defRPr sz="1200">
                <a:latin typeface="+mn-lt"/>
              </a:defRPr>
            </a:lvl1pPr>
          </a:lstStyle>
          <a:p>
            <a:pPr>
              <a:defRPr/>
            </a:pPr>
            <a:fld id="{5475EABF-6574-4C65-9976-31B8E6DBE523}"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0407F21B-DC2F-1DF2-3D82-2D5BDC1681C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E981EF5A-F450-935F-2B61-B06442B4E5F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172" name="Slide Number Placeholder 3">
            <a:extLst>
              <a:ext uri="{FF2B5EF4-FFF2-40B4-BE49-F238E27FC236}">
                <a16:creationId xmlns:a16="http://schemas.microsoft.com/office/drawing/2014/main" id="{7CA29C55-3C22-E302-6FF2-840C6371EBC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pPr fontAlgn="base">
              <a:spcBef>
                <a:spcPct val="0"/>
              </a:spcBef>
              <a:spcAft>
                <a:spcPct val="0"/>
              </a:spcAft>
            </a:pPr>
            <a:fld id="{444B8E86-10F6-4A36-8852-EFA8E92DEFC9}" type="slidenum">
              <a:rPr lang="en-US" altLang="en-US" smtClean="0">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49C8B543-845B-4D4B-9DF5-EFC7A915051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F18D6712-7788-94C7-40ED-8498048F492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0244" name="Slide Number Placeholder 3">
            <a:extLst>
              <a:ext uri="{FF2B5EF4-FFF2-40B4-BE49-F238E27FC236}">
                <a16:creationId xmlns:a16="http://schemas.microsoft.com/office/drawing/2014/main" id="{676D0C33-03AC-150E-4C7A-5D0B6BEB71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pPr fontAlgn="base">
              <a:spcBef>
                <a:spcPct val="0"/>
              </a:spcBef>
              <a:spcAft>
                <a:spcPct val="0"/>
              </a:spcAft>
            </a:pPr>
            <a:fld id="{2CC542B2-E5C1-4F43-ABC4-4279C1542F99}" type="slidenum">
              <a:rPr lang="en-US" altLang="en-US" smtClean="0">
                <a:latin typeface="Calibri" panose="020F0502020204030204" pitchFamily="34" charset="0"/>
              </a:rPr>
              <a:pPr fontAlgn="base">
                <a:spcBef>
                  <a:spcPct val="0"/>
                </a:spcBef>
                <a:spcAft>
                  <a:spcPct val="0"/>
                </a:spcAft>
              </a:pPr>
              <a:t>3</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GB"/>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pPr>
              <a:defRPr/>
            </a:pPr>
            <a:fld id="{EB5365B4-7C17-448A-977D-4DF37D9651A6}" type="datetimeFigureOut">
              <a:rPr lang="en-GB" smtClean="0"/>
              <a:pPr>
                <a:defRPr/>
              </a:pPr>
              <a:t>22/11/2025</a:t>
            </a:fld>
            <a:endParaRPr lang="en-GB"/>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pPr>
              <a:defRPr/>
            </a:pPr>
            <a:endParaRPr lang="en-GB"/>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E879B922-EF14-41AF-9703-9B848E6D6386}" type="slidenum">
              <a:rPr lang="en-GB" smtClean="0"/>
              <a:pPr>
                <a:defRPr/>
              </a:pPr>
              <a:t>‹#›</a:t>
            </a:fld>
            <a:endParaRPr lang="en-GB"/>
          </a:p>
        </p:txBody>
      </p:sp>
    </p:spTree>
    <p:extLst>
      <p:ext uri="{BB962C8B-B14F-4D97-AF65-F5344CB8AC3E}">
        <p14:creationId xmlns:p14="http://schemas.microsoft.com/office/powerpoint/2010/main" val="388894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fld id="{D4CD8B8E-7F36-490C-832A-9D8A24A304B3}" type="datetimeFigureOut">
              <a:rPr lang="en-GB" smtClean="0"/>
              <a:pPr>
                <a:defRPr/>
              </a:pPr>
              <a:t>22/11/2025</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2DC62636-61AB-4BBB-8933-094FEAC33A04}" type="slidenum">
              <a:rPr lang="en-GB" smtClean="0"/>
              <a:pPr>
                <a:defRPr/>
              </a:pPr>
              <a:t>‹#›</a:t>
            </a:fld>
            <a:endParaRPr lang="en-GB"/>
          </a:p>
        </p:txBody>
      </p:sp>
    </p:spTree>
    <p:extLst>
      <p:ext uri="{BB962C8B-B14F-4D97-AF65-F5344CB8AC3E}">
        <p14:creationId xmlns:p14="http://schemas.microsoft.com/office/powerpoint/2010/main" val="100338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fld id="{50F97460-C6A2-4BB1-AE34-961DA1A7DBAE}" type="datetimeFigureOut">
              <a:rPr lang="en-GB" smtClean="0"/>
              <a:pPr>
                <a:defRPr/>
              </a:pPr>
              <a:t>22/11/2025</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3374BFED-0FE9-464B-ABD2-4A58C3F01B83}" type="slidenum">
              <a:rPr lang="en-GB" smtClean="0"/>
              <a:pPr>
                <a:defRPr/>
              </a:pPr>
              <a:t>‹#›</a:t>
            </a:fld>
            <a:endParaRPr lang="en-GB" dirty="0"/>
          </a:p>
        </p:txBody>
      </p:sp>
    </p:spTree>
    <p:extLst>
      <p:ext uri="{BB962C8B-B14F-4D97-AF65-F5344CB8AC3E}">
        <p14:creationId xmlns:p14="http://schemas.microsoft.com/office/powerpoint/2010/main" val="4093822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pPr>
              <a:defRPr/>
            </a:pPr>
            <a:fld id="{F3FFE043-0CDC-4F34-940A-A384ED334CDB}" type="datetimeFigureOut">
              <a:rPr lang="en-GB" smtClean="0"/>
              <a:pPr>
                <a:defRPr/>
              </a:pPr>
              <a:t>22/11/2025</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8E94C1D8-FC8C-46EF-9DFD-E2B0A77FCD5F}" type="slidenum">
              <a:rPr lang="en-GB" smtClean="0"/>
              <a:pPr>
                <a:defRPr/>
              </a:pPr>
              <a:t>‹#›</a:t>
            </a:fld>
            <a:endParaRPr lang="en-GB" dirty="0"/>
          </a:p>
        </p:txBody>
      </p:sp>
    </p:spTree>
    <p:extLst>
      <p:ext uri="{BB962C8B-B14F-4D97-AF65-F5344CB8AC3E}">
        <p14:creationId xmlns:p14="http://schemas.microsoft.com/office/powerpoint/2010/main" val="2719912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a:defRPr/>
            </a:pPr>
            <a:fld id="{E8F2E059-2E75-4804-A35C-67217D0761F2}" type="datetimeFigureOut">
              <a:rPr lang="en-GB" smtClean="0"/>
              <a:pPr>
                <a:defRPr/>
              </a:pPr>
              <a:t>22/11/2025</a:t>
            </a:fld>
            <a:endParaRPr lang="en-GB"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24B151A6-91FC-41F8-8804-FC2BE1FFCD46}" type="slidenum">
              <a:rPr lang="en-GB" smtClean="0"/>
              <a:pPr>
                <a:defRPr/>
              </a:pPr>
              <a:t>‹#›</a:t>
            </a:fld>
            <a:endParaRPr lang="en-GB" dirty="0"/>
          </a:p>
        </p:txBody>
      </p:sp>
    </p:spTree>
    <p:extLst>
      <p:ext uri="{BB962C8B-B14F-4D97-AF65-F5344CB8AC3E}">
        <p14:creationId xmlns:p14="http://schemas.microsoft.com/office/powerpoint/2010/main" val="1798062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pPr>
              <a:defRPr/>
            </a:pPr>
            <a:fld id="{1EEEFF77-0BBE-4837-8432-01658877F78F}" type="datetimeFigureOut">
              <a:rPr lang="en-GB" smtClean="0"/>
              <a:pPr>
                <a:defRPr/>
              </a:pPr>
              <a:t>22/11/2025</a:t>
            </a:fld>
            <a:endParaRPr lang="en-GB"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4B49B9CD-E8E0-48D9-8D29-956AD62A13D0}" type="slidenum">
              <a:rPr lang="en-GB" smtClean="0"/>
              <a:pPr>
                <a:defRPr/>
              </a:pPr>
              <a:t>‹#›</a:t>
            </a:fld>
            <a:endParaRPr lang="en-GB" dirty="0"/>
          </a:p>
        </p:txBody>
      </p:sp>
    </p:spTree>
    <p:extLst>
      <p:ext uri="{BB962C8B-B14F-4D97-AF65-F5344CB8AC3E}">
        <p14:creationId xmlns:p14="http://schemas.microsoft.com/office/powerpoint/2010/main" val="3282969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pPr>
              <a:defRPr/>
            </a:pPr>
            <a:fld id="{621BE4B1-9AF7-4C68-95A6-7F9A23E0082D}" type="datetimeFigureOut">
              <a:rPr lang="en-GB" smtClean="0"/>
              <a:pPr>
                <a:defRPr/>
              </a:pPr>
              <a:t>22/11/2025</a:t>
            </a:fld>
            <a:endParaRPr lang="en-GB"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DD94BB85-CB69-4E2F-B7EB-AF5FB22BFD9B}" type="slidenum">
              <a:rPr lang="en-GB" smtClean="0"/>
              <a:pPr>
                <a:defRPr/>
              </a:pPr>
              <a:t>‹#›</a:t>
            </a:fld>
            <a:endParaRPr lang="en-GB" dirty="0"/>
          </a:p>
        </p:txBody>
      </p:sp>
    </p:spTree>
    <p:extLst>
      <p:ext uri="{BB962C8B-B14F-4D97-AF65-F5344CB8AC3E}">
        <p14:creationId xmlns:p14="http://schemas.microsoft.com/office/powerpoint/2010/main" val="3431404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fld id="{2BA70B18-FDD2-4E63-A072-674EB4379D24}" type="datetimeFigureOut">
              <a:rPr lang="en-GB" smtClean="0"/>
              <a:pPr>
                <a:defRPr/>
              </a:pPr>
              <a:t>22/11/2025</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1CB556E2-8A51-4C87-9525-D459104D5A2F}" type="slidenum">
              <a:rPr lang="en-GB" smtClean="0"/>
              <a:pPr>
                <a:defRPr/>
              </a:pPr>
              <a:t>‹#›</a:t>
            </a:fld>
            <a:endParaRPr lang="en-GB" dirty="0"/>
          </a:p>
        </p:txBody>
      </p:sp>
    </p:spTree>
    <p:extLst>
      <p:ext uri="{BB962C8B-B14F-4D97-AF65-F5344CB8AC3E}">
        <p14:creationId xmlns:p14="http://schemas.microsoft.com/office/powerpoint/2010/main" val="1263590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fld id="{B7F52235-958D-4D1A-BE17-B4B9B53B9C79}" type="datetimeFigureOut">
              <a:rPr lang="en-GB" smtClean="0"/>
              <a:pPr>
                <a:defRPr/>
              </a:pPr>
              <a:t>22/11/2025</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3B383A0F-3097-4D0D-A314-2889EBFCC744}" type="slidenum">
              <a:rPr lang="en-GB" smtClean="0"/>
              <a:pPr>
                <a:defRPr/>
              </a:pPr>
              <a:t>‹#›</a:t>
            </a:fld>
            <a:endParaRPr lang="en-GB" dirty="0"/>
          </a:p>
        </p:txBody>
      </p:sp>
    </p:spTree>
    <p:extLst>
      <p:ext uri="{BB962C8B-B14F-4D97-AF65-F5344CB8AC3E}">
        <p14:creationId xmlns:p14="http://schemas.microsoft.com/office/powerpoint/2010/main" val="3419595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fld id="{E8F2E059-2E75-4804-A35C-67217D0761F2}" type="datetimeFigureOut">
              <a:rPr lang="en-GB" smtClean="0"/>
              <a:pPr>
                <a:defRPr/>
              </a:pPr>
              <a:t>22/11/2025</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24B151A6-91FC-41F8-8804-FC2BE1FFCD46}" type="slidenum">
              <a:rPr lang="en-GB" smtClean="0"/>
              <a:pPr>
                <a:defRPr/>
              </a:pPr>
              <a:t>‹#›</a:t>
            </a:fld>
            <a:endParaRPr lang="en-GB" dirty="0"/>
          </a:p>
        </p:txBody>
      </p:sp>
    </p:spTree>
    <p:extLst>
      <p:ext uri="{BB962C8B-B14F-4D97-AF65-F5344CB8AC3E}">
        <p14:creationId xmlns:p14="http://schemas.microsoft.com/office/powerpoint/2010/main" val="479832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GB"/>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fld id="{E8F2E059-2E75-4804-A35C-67217D0761F2}" type="datetimeFigureOut">
              <a:rPr lang="en-GB" smtClean="0"/>
              <a:pPr>
                <a:defRPr/>
              </a:pPr>
              <a:t>22/11/2025</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24B151A6-91FC-41F8-8804-FC2BE1FFCD46}" type="slidenum">
              <a:rPr lang="en-GB" smtClean="0"/>
              <a:pPr>
                <a:defRPr/>
              </a:pPr>
              <a:t>‹#›</a:t>
            </a:fld>
            <a:endParaRPr lang="en-GB" dirty="0"/>
          </a:p>
        </p:txBody>
      </p:sp>
    </p:spTree>
    <p:extLst>
      <p:ext uri="{BB962C8B-B14F-4D97-AF65-F5344CB8AC3E}">
        <p14:creationId xmlns:p14="http://schemas.microsoft.com/office/powerpoint/2010/main" val="1132356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GB"/>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fld id="{E8F2E059-2E75-4804-A35C-67217D0761F2}" type="datetimeFigureOut">
              <a:rPr lang="en-GB" smtClean="0"/>
              <a:pPr>
                <a:defRPr/>
              </a:pPr>
              <a:t>22/11/2025</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24B151A6-91FC-41F8-8804-FC2BE1FFCD46}" type="slidenum">
              <a:rPr lang="en-GB" smtClean="0"/>
              <a:pPr>
                <a:defRPr/>
              </a:pPr>
              <a:t>‹#›</a:t>
            </a:fld>
            <a:endParaRPr lang="en-GB" dirty="0"/>
          </a:p>
        </p:txBody>
      </p:sp>
    </p:spTree>
    <p:extLst>
      <p:ext uri="{BB962C8B-B14F-4D97-AF65-F5344CB8AC3E}">
        <p14:creationId xmlns:p14="http://schemas.microsoft.com/office/powerpoint/2010/main" val="27653062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fld id="{E8F2E059-2E75-4804-A35C-67217D0761F2}" type="datetimeFigureOut">
              <a:rPr lang="en-GB" smtClean="0"/>
              <a:pPr>
                <a:defRPr/>
              </a:pPr>
              <a:t>22/11/2025</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24B151A6-91FC-41F8-8804-FC2BE1FFCD46}" type="slidenum">
              <a:rPr lang="en-GB" smtClean="0"/>
              <a:pPr>
                <a:defRPr/>
              </a:pPr>
              <a:t>‹#›</a:t>
            </a:fld>
            <a:endParaRPr lang="en-GB" dirty="0"/>
          </a:p>
        </p:txBody>
      </p:sp>
    </p:spTree>
    <p:extLst>
      <p:ext uri="{BB962C8B-B14F-4D97-AF65-F5344CB8AC3E}">
        <p14:creationId xmlns:p14="http://schemas.microsoft.com/office/powerpoint/2010/main" val="9724032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GB"/>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a:defRPr/>
            </a:pPr>
            <a:fld id="{E8F2E059-2E75-4804-A35C-67217D0761F2}" type="datetimeFigureOut">
              <a:rPr lang="en-GB" smtClean="0"/>
              <a:pPr>
                <a:defRPr/>
              </a:pPr>
              <a:t>22/11/2025</a:t>
            </a:fld>
            <a:endParaRPr lang="en-GB"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24B151A6-91FC-41F8-8804-FC2BE1FFCD46}" type="slidenum">
              <a:rPr lang="en-GB" smtClean="0"/>
              <a:pPr>
                <a:defRPr/>
              </a:pPr>
              <a:t>‹#›</a:t>
            </a:fld>
            <a:endParaRPr lang="en-GB" dirty="0"/>
          </a:p>
        </p:txBody>
      </p:sp>
    </p:spTree>
    <p:extLst>
      <p:ext uri="{BB962C8B-B14F-4D97-AF65-F5344CB8AC3E}">
        <p14:creationId xmlns:p14="http://schemas.microsoft.com/office/powerpoint/2010/main" val="38085577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GB"/>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a:defRPr/>
            </a:pPr>
            <a:fld id="{E8F2E059-2E75-4804-A35C-67217D0761F2}" type="datetimeFigureOut">
              <a:rPr lang="en-GB" smtClean="0"/>
              <a:pPr>
                <a:defRPr/>
              </a:pPr>
              <a:t>22/11/2025</a:t>
            </a:fld>
            <a:endParaRPr lang="en-GB"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24B151A6-91FC-41F8-8804-FC2BE1FFCD46}" type="slidenum">
              <a:rPr lang="en-GB" smtClean="0"/>
              <a:pPr>
                <a:defRPr/>
              </a:pPr>
              <a:t>‹#›</a:t>
            </a:fld>
            <a:endParaRPr lang="en-GB" dirty="0"/>
          </a:p>
        </p:txBody>
      </p:sp>
    </p:spTree>
    <p:extLst>
      <p:ext uri="{BB962C8B-B14F-4D97-AF65-F5344CB8AC3E}">
        <p14:creationId xmlns:p14="http://schemas.microsoft.com/office/powerpoint/2010/main" val="2442925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7621301" y="6387910"/>
            <a:ext cx="990599" cy="228659"/>
          </a:xfrm>
        </p:spPr>
        <p:txBody>
          <a:bodyPr/>
          <a:lstStyle/>
          <a:p>
            <a:pPr>
              <a:defRPr/>
            </a:pPr>
            <a:fld id="{2929C764-AD1C-4779-973D-1422C0F68BF5}" type="datetimeFigureOut">
              <a:rPr lang="en-GB" smtClean="0"/>
              <a:pPr>
                <a:defRPr/>
              </a:pPr>
              <a:t>22/11/2025</a:t>
            </a:fld>
            <a:endParaRPr lang="en-GB" dirty="0"/>
          </a:p>
        </p:txBody>
      </p:sp>
      <p:sp>
        <p:nvSpPr>
          <p:cNvPr id="5" name="Footer Placeholder 4"/>
          <p:cNvSpPr>
            <a:spLocks noGrp="1"/>
          </p:cNvSpPr>
          <p:nvPr>
            <p:ph type="ftr" sz="quarter" idx="11"/>
          </p:nvPr>
        </p:nvSpPr>
        <p:spPr>
          <a:xfrm>
            <a:off x="516133" y="6387910"/>
            <a:ext cx="3859795" cy="228660"/>
          </a:xfrm>
        </p:spPr>
        <p:txBody>
          <a:bodyPr/>
          <a:lstStyle/>
          <a:p>
            <a:endParaRPr lang="en-US" dirty="0"/>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757FF5D6-8206-457B-BF38-D49EB84A2BC1}" type="slidenum">
              <a:rPr lang="en-GB" smtClean="0"/>
              <a:pPr>
                <a:defRPr/>
              </a:pPr>
              <a:t>‹#›</a:t>
            </a:fld>
            <a:endParaRPr lang="en-GB" dirty="0"/>
          </a:p>
        </p:txBody>
      </p:sp>
    </p:spTree>
    <p:extLst>
      <p:ext uri="{BB962C8B-B14F-4D97-AF65-F5344CB8AC3E}">
        <p14:creationId xmlns:p14="http://schemas.microsoft.com/office/powerpoint/2010/main" val="2209868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fld id="{A80D2ED8-DEB5-4FBF-8DD4-2D870FCF2A99}" type="datetimeFigureOut">
              <a:rPr lang="en-GB" smtClean="0"/>
              <a:pPr>
                <a:defRPr/>
              </a:pPr>
              <a:t>22/11/2025</a:t>
            </a:fld>
            <a:endParaRPr lang="en-GB" dirty="0"/>
          </a:p>
        </p:txBody>
      </p:sp>
      <p:sp>
        <p:nvSpPr>
          <p:cNvPr id="5" name="Footer Placeholder 4"/>
          <p:cNvSpPr>
            <a:spLocks noGrp="1"/>
          </p:cNvSpPr>
          <p:nvPr>
            <p:ph type="ftr" sz="quarter" idx="11"/>
          </p:nvPr>
        </p:nvSpPr>
        <p:spPr>
          <a:xfrm>
            <a:off x="538546" y="6365498"/>
            <a:ext cx="3859795" cy="228660"/>
          </a:xfrm>
        </p:spPr>
        <p:txBody>
          <a:bodyPr/>
          <a:lstStyle/>
          <a:p>
            <a:endParaRPr lang="en-US" dirty="0"/>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9BC45070-7975-4D87-BC9D-106E651FD867}" type="slidenum">
              <a:rPr lang="en-GB" smtClean="0"/>
              <a:pPr>
                <a:defRPr/>
              </a:pPr>
              <a:t>‹#›</a:t>
            </a:fld>
            <a:endParaRPr lang="en-GB" dirty="0"/>
          </a:p>
        </p:txBody>
      </p:sp>
    </p:spTree>
    <p:extLst>
      <p:ext uri="{BB962C8B-B14F-4D97-AF65-F5344CB8AC3E}">
        <p14:creationId xmlns:p14="http://schemas.microsoft.com/office/powerpoint/2010/main" val="35971150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txBody>
            <a:bodyPr/>
            <a:lstStyle/>
            <a:p>
              <a:endParaRPr lang="en-GB"/>
            </a:p>
          </p:txBody>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pPr>
              <a:defRPr/>
            </a:pPr>
            <a:fld id="{E8F2E059-2E75-4804-A35C-67217D0761F2}" type="datetimeFigureOut">
              <a:rPr lang="en-GB" smtClean="0"/>
              <a:pPr>
                <a:defRPr/>
              </a:pPr>
              <a:t>22/11/2025</a:t>
            </a:fld>
            <a:endParaRPr lang="en-GB" dirty="0"/>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en-US" dirty="0"/>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pPr>
              <a:defRPr/>
            </a:pPr>
            <a:fld id="{24B151A6-91FC-41F8-8804-FC2BE1FFCD46}" type="slidenum">
              <a:rPr lang="en-GB" smtClean="0"/>
              <a:pPr>
                <a:defRPr/>
              </a:pPr>
              <a:t>‹#›</a:t>
            </a:fld>
            <a:endParaRPr lang="en-GB" dirty="0"/>
          </a:p>
        </p:txBody>
      </p:sp>
    </p:spTree>
    <p:extLst>
      <p:ext uri="{BB962C8B-B14F-4D97-AF65-F5344CB8AC3E}">
        <p14:creationId xmlns:p14="http://schemas.microsoft.com/office/powerpoint/2010/main" val="2483787009"/>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youtu.be/3gM8z-xSVSw" TargetMode="Externa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southwest.devonformularyguidance.nhs.uk/news/october-2024-new-cgm-devices-added" TargetMode="External"/><Relationship Id="rId13" Type="http://schemas.openxmlformats.org/officeDocument/2006/relationships/hyperlink" Target="https://www.dexcom.com/en-gb/blog/how-cgm-can-save-nhs-billions" TargetMode="External"/><Relationship Id="rId3" Type="http://schemas.openxmlformats.org/officeDocument/2006/relationships/hyperlink" Target="https://pmc.ncbi.nlm.nih.gov/articles/PMC12182526/" TargetMode="External"/><Relationship Id="rId7" Type="http://schemas.openxmlformats.org/officeDocument/2006/relationships/hyperlink" Target="https://ntag.nhs.uk/wp-content/uploads/2024/07/NTAG-CGM-position-statement-review-May-2024-approved-v1.1.pdf" TargetMode="External"/><Relationship Id="rId12" Type="http://schemas.openxmlformats.org/officeDocument/2006/relationships/hyperlink" Target="https://abcd.care/audit/abcd-dexcom-audit" TargetMode="External"/><Relationship Id="rId2" Type="http://schemas.openxmlformats.org/officeDocument/2006/relationships/hyperlink" Target="https://pmc.ncbi.nlm.nih.gov/articles/PMC11929555/" TargetMode="External"/><Relationship Id="rId1" Type="http://schemas.openxmlformats.org/officeDocument/2006/relationships/slideLayout" Target="../slideLayouts/slideLayout2.xml"/><Relationship Id="rId6" Type="http://schemas.openxmlformats.org/officeDocument/2006/relationships/hyperlink" Target="https://nclhealthandcare.org.uk/wp-content/uploads/2025/01/Appendix-3-CGM-implementation-tool-for-adults-living-with-Type-1-diab" TargetMode="External"/><Relationship Id="rId11" Type="http://schemas.openxmlformats.org/officeDocument/2006/relationships/hyperlink" Target="https://investors.dexcom.com/news/news-details/2024/Dexcom-Showcases-Extensive-Clinical-Data-at-ADA-2024-Demonstrating-the-Benef%E2%80%A6" TargetMode="External"/><Relationship Id="rId5" Type="http://schemas.openxmlformats.org/officeDocument/2006/relationships/hyperlink" Target="https://www.dexcom.com/en-gb/press-releases/dexcom-launches-innovative-new-sensor" TargetMode="External"/><Relationship Id="rId10" Type="http://schemas.openxmlformats.org/officeDocument/2006/relationships/hyperlink" Target="https://www.dexcom.com/en-gb/dexcom-one-plus-cgm-system" TargetMode="External"/><Relationship Id="rId4" Type="http://schemas.openxmlformats.org/officeDocument/2006/relationships/hyperlink" Target="https://diabetesjournals.org/diabetes/article/74/Supplement_1/1031-P/159750" TargetMode="External"/><Relationship Id="rId9" Type="http://schemas.openxmlformats.org/officeDocument/2006/relationships/hyperlink" Target="https://www.hra.nhs.uk/planning-and-improving-research/application-summaries/research-summaries/dexcom-one-stud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9B44EAA-55C6-A858-19C1-7F4E22695044}"/>
              </a:ext>
            </a:extLst>
          </p:cNvPr>
          <p:cNvSpPr/>
          <p:nvPr/>
        </p:nvSpPr>
        <p:spPr>
          <a:xfrm>
            <a:off x="755650" y="3429000"/>
            <a:ext cx="7561263" cy="23034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 name="Title 1">
            <a:extLst>
              <a:ext uri="{FF2B5EF4-FFF2-40B4-BE49-F238E27FC236}">
                <a16:creationId xmlns:a16="http://schemas.microsoft.com/office/drawing/2014/main" id="{140138FD-BEBF-E90B-0156-D077FCC7FC22}"/>
              </a:ext>
            </a:extLst>
          </p:cNvPr>
          <p:cNvSpPr>
            <a:spLocks noGrp="1"/>
          </p:cNvSpPr>
          <p:nvPr>
            <p:ph type="ctrTitle"/>
          </p:nvPr>
        </p:nvSpPr>
        <p:spPr>
          <a:xfrm>
            <a:off x="611188" y="1304925"/>
            <a:ext cx="8353425" cy="4248150"/>
          </a:xfrm>
        </p:spPr>
        <p:txBody>
          <a:bodyPr rtlCol="0">
            <a:normAutofit/>
          </a:bodyPr>
          <a:lstStyle/>
          <a:p>
            <a:pPr eaLnBrk="1" fontAlgn="auto" hangingPunct="1">
              <a:spcAft>
                <a:spcPts val="0"/>
              </a:spcAft>
              <a:defRPr/>
            </a:pPr>
            <a:r>
              <a:rPr lang="en-GB" sz="4000" b="1" dirty="0">
                <a:solidFill>
                  <a:schemeClr val="accent2">
                    <a:lumMod val="20000"/>
                    <a:lumOff val="80000"/>
                  </a:schemeClr>
                </a:solidFill>
              </a:rPr>
              <a:t>Digital Transformation in the Health and Care Professions (BMHP6026)</a:t>
            </a:r>
            <a:br>
              <a:rPr lang="en-GB" sz="3200" b="1" dirty="0">
                <a:solidFill>
                  <a:schemeClr val="accent2">
                    <a:lumMod val="20000"/>
                    <a:lumOff val="80000"/>
                  </a:schemeClr>
                </a:solidFill>
              </a:rPr>
            </a:br>
            <a:r>
              <a:rPr lang="en-GB" sz="3200" b="1" dirty="0">
                <a:solidFill>
                  <a:schemeClr val="accent2">
                    <a:lumMod val="20000"/>
                    <a:lumOff val="80000"/>
                  </a:schemeClr>
                </a:solidFill>
              </a:rPr>
              <a:t>Component 2 Assessment </a:t>
            </a:r>
            <a:br>
              <a:rPr lang="en-GB" sz="3200" b="1" dirty="0">
                <a:solidFill>
                  <a:schemeClr val="accent2">
                    <a:lumMod val="20000"/>
                    <a:lumOff val="80000"/>
                  </a:schemeClr>
                </a:solidFill>
              </a:rPr>
            </a:br>
            <a:br>
              <a:rPr lang="en-GB" sz="3200" b="1" dirty="0">
                <a:solidFill>
                  <a:schemeClr val="accent2">
                    <a:lumMod val="20000"/>
                    <a:lumOff val="80000"/>
                  </a:schemeClr>
                </a:solidFill>
              </a:rPr>
            </a:br>
            <a:r>
              <a:rPr lang="en-GB" sz="3200" b="1" dirty="0">
                <a:solidFill>
                  <a:schemeClr val="accent2">
                    <a:lumMod val="20000"/>
                    <a:lumOff val="80000"/>
                  </a:schemeClr>
                </a:solidFill>
              </a:rPr>
              <a:t>Student name: KATARZYNA GLUBA</a:t>
            </a:r>
            <a:br>
              <a:rPr lang="en-GB" sz="3200" b="1" dirty="0">
                <a:solidFill>
                  <a:schemeClr val="accent2">
                    <a:lumMod val="20000"/>
                    <a:lumOff val="80000"/>
                  </a:schemeClr>
                </a:solidFill>
              </a:rPr>
            </a:br>
            <a:r>
              <a:rPr lang="en-GB" sz="3200" b="1" dirty="0">
                <a:solidFill>
                  <a:schemeClr val="accent2">
                    <a:lumMod val="20000"/>
                    <a:lumOff val="80000"/>
                  </a:schemeClr>
                </a:solidFill>
              </a:rPr>
              <a:t>Student ID: 2316845</a:t>
            </a:r>
            <a:endParaRPr lang="en-GB" altLang="en-US" sz="2200" dirty="0">
              <a:solidFill>
                <a:schemeClr val="accent2">
                  <a:lumMod val="20000"/>
                  <a:lumOff val="80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249" name="Group 8248">
            <a:extLst>
              <a:ext uri="{FF2B5EF4-FFF2-40B4-BE49-F238E27FC236}">
                <a16:creationId xmlns:a16="http://schemas.microsoft.com/office/drawing/2014/main" id="{6503EB0F-2257-4A3E-A73B-E1DE769B45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8250" name="Rectangle 8249">
              <a:extLst>
                <a:ext uri="{FF2B5EF4-FFF2-40B4-BE49-F238E27FC236}">
                  <a16:creationId xmlns:a16="http://schemas.microsoft.com/office/drawing/2014/main" id="{77012B2A-0D78-433A-8C68-8889D3DCD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251" name="Freeform 5">
              <a:extLst>
                <a:ext uri="{FF2B5EF4-FFF2-40B4-BE49-F238E27FC236}">
                  <a16:creationId xmlns:a16="http://schemas.microsoft.com/office/drawing/2014/main" id="{119D0202-ED3F-47CC-90E9-4E963BCDAB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8253" name="Rectangle 8252">
            <a:extLst>
              <a:ext uri="{FF2B5EF4-FFF2-40B4-BE49-F238E27FC236}">
                <a16:creationId xmlns:a16="http://schemas.microsoft.com/office/drawing/2014/main" id="{670D6F2B-93AF-47D6-9378-5E54BE0AC6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255" name="Freeform 5">
            <a:extLst>
              <a:ext uri="{FF2B5EF4-FFF2-40B4-BE49-F238E27FC236}">
                <a16:creationId xmlns:a16="http://schemas.microsoft.com/office/drawing/2014/main" id="{2D529E20-662F-4915-ACD7-970C026F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677511" flipH="1">
            <a:off x="2233036" y="1913001"/>
            <a:ext cx="3299407" cy="330693"/>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pic>
        <p:nvPicPr>
          <p:cNvPr id="8234" name="Picture 8233" descr="A person reaching for a paper on a table full of paper and sticky notes">
            <a:extLst>
              <a:ext uri="{FF2B5EF4-FFF2-40B4-BE49-F238E27FC236}">
                <a16:creationId xmlns:a16="http://schemas.microsoft.com/office/drawing/2014/main" id="{0266069F-EBBC-60D8-0427-EAFFFBD782A4}"/>
              </a:ext>
            </a:extLst>
          </p:cNvPr>
          <p:cNvPicPr>
            <a:picLocks noChangeAspect="1"/>
          </p:cNvPicPr>
          <p:nvPr/>
        </p:nvPicPr>
        <p:blipFill>
          <a:blip r:embed="rId3"/>
          <a:srcRect l="29510" r="29696"/>
          <a:stretch>
            <a:fillRect/>
          </a:stretch>
        </p:blipFill>
        <p:spPr>
          <a:xfrm>
            <a:off x="317502" y="402166"/>
            <a:ext cx="3699714" cy="6053670"/>
          </a:xfrm>
          <a:custGeom>
            <a:avLst/>
            <a:gdLst/>
            <a:ahLst/>
            <a:cxnLst/>
            <a:rect l="l" t="t" r="r" b="b"/>
            <a:pathLst>
              <a:path w="4932951" h="6053670">
                <a:moveTo>
                  <a:pt x="0" y="0"/>
                </a:moveTo>
                <a:lnTo>
                  <a:pt x="3678393" y="0"/>
                </a:lnTo>
                <a:lnTo>
                  <a:pt x="4478865" y="0"/>
                </a:lnTo>
                <a:lnTo>
                  <a:pt x="4931853" y="0"/>
                </a:lnTo>
                <a:lnTo>
                  <a:pt x="4908487" y="137419"/>
                </a:lnTo>
                <a:lnTo>
                  <a:pt x="4886218" y="274232"/>
                </a:lnTo>
                <a:lnTo>
                  <a:pt x="4864421" y="411650"/>
                </a:lnTo>
                <a:lnTo>
                  <a:pt x="4845759" y="549673"/>
                </a:lnTo>
                <a:lnTo>
                  <a:pt x="4826941" y="687092"/>
                </a:lnTo>
                <a:lnTo>
                  <a:pt x="4809377" y="825115"/>
                </a:lnTo>
                <a:lnTo>
                  <a:pt x="4794322" y="961323"/>
                </a:lnTo>
                <a:lnTo>
                  <a:pt x="4780052" y="1099347"/>
                </a:lnTo>
                <a:lnTo>
                  <a:pt x="4767035" y="1236765"/>
                </a:lnTo>
                <a:lnTo>
                  <a:pt x="4755744" y="1371761"/>
                </a:lnTo>
                <a:lnTo>
                  <a:pt x="4744453" y="1508574"/>
                </a:lnTo>
                <a:lnTo>
                  <a:pt x="4735044" y="1643572"/>
                </a:lnTo>
                <a:lnTo>
                  <a:pt x="4727674" y="1778568"/>
                </a:lnTo>
                <a:lnTo>
                  <a:pt x="4719990" y="1912960"/>
                </a:lnTo>
                <a:lnTo>
                  <a:pt x="4713560" y="2046141"/>
                </a:lnTo>
                <a:lnTo>
                  <a:pt x="4709012" y="2178111"/>
                </a:lnTo>
                <a:lnTo>
                  <a:pt x="4705092" y="2310081"/>
                </a:lnTo>
                <a:lnTo>
                  <a:pt x="4701328" y="2440840"/>
                </a:lnTo>
                <a:lnTo>
                  <a:pt x="4699603" y="2569783"/>
                </a:lnTo>
                <a:lnTo>
                  <a:pt x="4697721" y="2698726"/>
                </a:lnTo>
                <a:lnTo>
                  <a:pt x="4696780" y="2825853"/>
                </a:lnTo>
                <a:lnTo>
                  <a:pt x="4697721" y="2951770"/>
                </a:lnTo>
                <a:lnTo>
                  <a:pt x="4697721" y="3076475"/>
                </a:lnTo>
                <a:lnTo>
                  <a:pt x="4699603" y="3199970"/>
                </a:lnTo>
                <a:lnTo>
                  <a:pt x="4702426" y="3321043"/>
                </a:lnTo>
                <a:lnTo>
                  <a:pt x="4705092" y="3440906"/>
                </a:lnTo>
                <a:lnTo>
                  <a:pt x="4708071" y="3558347"/>
                </a:lnTo>
                <a:lnTo>
                  <a:pt x="4712619" y="3675183"/>
                </a:lnTo>
                <a:lnTo>
                  <a:pt x="4717480" y="3790203"/>
                </a:lnTo>
                <a:lnTo>
                  <a:pt x="4721871" y="3902801"/>
                </a:lnTo>
                <a:lnTo>
                  <a:pt x="4734260" y="4122549"/>
                </a:lnTo>
                <a:lnTo>
                  <a:pt x="4747433" y="4333217"/>
                </a:lnTo>
                <a:lnTo>
                  <a:pt x="4761233" y="4535409"/>
                </a:lnTo>
                <a:lnTo>
                  <a:pt x="4776445" y="4726705"/>
                </a:lnTo>
                <a:lnTo>
                  <a:pt x="4792283" y="4909526"/>
                </a:lnTo>
                <a:lnTo>
                  <a:pt x="4809377" y="5079029"/>
                </a:lnTo>
                <a:lnTo>
                  <a:pt x="4826157" y="5238240"/>
                </a:lnTo>
                <a:lnTo>
                  <a:pt x="4842936" y="5384739"/>
                </a:lnTo>
                <a:lnTo>
                  <a:pt x="4858775" y="5519131"/>
                </a:lnTo>
                <a:lnTo>
                  <a:pt x="4873830" y="5638388"/>
                </a:lnTo>
                <a:lnTo>
                  <a:pt x="4888100" y="5746143"/>
                </a:lnTo>
                <a:lnTo>
                  <a:pt x="4900019" y="5836948"/>
                </a:lnTo>
                <a:lnTo>
                  <a:pt x="4911310" y="5913225"/>
                </a:lnTo>
                <a:lnTo>
                  <a:pt x="4927462" y="6017953"/>
                </a:lnTo>
                <a:lnTo>
                  <a:pt x="4932951" y="6053670"/>
                </a:lnTo>
                <a:lnTo>
                  <a:pt x="4478865" y="6053670"/>
                </a:lnTo>
                <a:lnTo>
                  <a:pt x="3683097" y="6053670"/>
                </a:lnTo>
                <a:lnTo>
                  <a:pt x="0" y="6053670"/>
                </a:lnTo>
                <a:close/>
              </a:path>
            </a:pathLst>
          </a:custGeom>
        </p:spPr>
      </p:pic>
      <p:sp>
        <p:nvSpPr>
          <p:cNvPr id="8257" name="Freeform 5">
            <a:extLst>
              <a:ext uri="{FF2B5EF4-FFF2-40B4-BE49-F238E27FC236}">
                <a16:creationId xmlns:a16="http://schemas.microsoft.com/office/drawing/2014/main" id="{1AD5EB79-7F9A-4BBC-92A5-188382CBA1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9144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8194" name="Title 1">
            <a:extLst>
              <a:ext uri="{FF2B5EF4-FFF2-40B4-BE49-F238E27FC236}">
                <a16:creationId xmlns:a16="http://schemas.microsoft.com/office/drawing/2014/main" id="{3153BB38-2821-415A-8B8B-50A4C2C627D3}"/>
              </a:ext>
            </a:extLst>
          </p:cNvPr>
          <p:cNvSpPr>
            <a:spLocks noGrp="1" noChangeArrowheads="1"/>
          </p:cNvSpPr>
          <p:nvPr>
            <p:ph type="title"/>
          </p:nvPr>
        </p:nvSpPr>
        <p:spPr>
          <a:xfrm>
            <a:off x="4271295" y="1241266"/>
            <a:ext cx="4071414" cy="3153753"/>
          </a:xfrm>
        </p:spPr>
        <p:txBody>
          <a:bodyPr vert="horz" lIns="91440" tIns="45720" rIns="91440" bIns="45720" rtlCol="0" anchor="b">
            <a:normAutofit/>
          </a:bodyPr>
          <a:lstStyle/>
          <a:p>
            <a:pPr>
              <a:lnSpc>
                <a:spcPct val="90000"/>
              </a:lnSpc>
            </a:pPr>
            <a:r>
              <a:rPr lang="en-US" altLang="en-US" sz="1800">
                <a:solidFill>
                  <a:schemeClr val="bg2"/>
                </a:solidFill>
              </a:rPr>
              <a:t>Use of AI Acknowledgement</a:t>
            </a:r>
            <a:br>
              <a:rPr lang="en-US" altLang="en-US" sz="1800">
                <a:solidFill>
                  <a:schemeClr val="bg2"/>
                </a:solidFill>
              </a:rPr>
            </a:br>
            <a:br>
              <a:rPr lang="en-US" altLang="en-US" sz="1800">
                <a:solidFill>
                  <a:schemeClr val="bg2"/>
                </a:solidFill>
              </a:rPr>
            </a:br>
            <a:r>
              <a:rPr lang="en-US" altLang="en-US" sz="1800">
                <a:solidFill>
                  <a:schemeClr val="bg2"/>
                </a:solidFill>
              </a:rPr>
              <a:t>I confirm that I have not use any AI tools in the research and creation on this presentation. I confirm I have not presented any AI generated materials as my own work. I confirm I have copies of my drafts, notes, and other resources I used, which I may be asked to provide in evidence.</a:t>
            </a:r>
          </a:p>
        </p:txBody>
      </p:sp>
      <p:sp>
        <p:nvSpPr>
          <p:cNvPr id="8259" name="Rectangle 8258">
            <a:extLst>
              <a:ext uri="{FF2B5EF4-FFF2-40B4-BE49-F238E27FC236}">
                <a16:creationId xmlns:a16="http://schemas.microsoft.com/office/drawing/2014/main" id="{B9B8A17F-DC3A-4D9A-AA53-9BFB894CD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8194"/>
                                        </p:tgtEl>
                                        <p:attrNameLst>
                                          <p:attrName>style.visibility</p:attrName>
                                        </p:attrNameLst>
                                      </p:cBhvr>
                                      <p:to>
                                        <p:strVal val="visible"/>
                                      </p:to>
                                    </p:set>
                                    <p:animEffect transition="in" filter="fade">
                                      <p:cBhvr>
                                        <p:cTn id="7" dur="4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50" name="Rectangle 9249">
            <a:extLst>
              <a:ext uri="{FF2B5EF4-FFF2-40B4-BE49-F238E27FC236}">
                <a16:creationId xmlns:a16="http://schemas.microsoft.com/office/drawing/2014/main" id="{38ABDB68-E3D5-448E-97D3-06FFEF6801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9252" name="Freeform 5">
            <a:extLst>
              <a:ext uri="{FF2B5EF4-FFF2-40B4-BE49-F238E27FC236}">
                <a16:creationId xmlns:a16="http://schemas.microsoft.com/office/drawing/2014/main" id="{B8DD7FEB-D9F3-4F5B-982C-36B0664D0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620146" y="1881194"/>
            <a:ext cx="3299407" cy="330693"/>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GB"/>
          </a:p>
        </p:txBody>
      </p:sp>
      <p:sp>
        <p:nvSpPr>
          <p:cNvPr id="9254" name="Freeform 5">
            <a:extLst>
              <a:ext uri="{FF2B5EF4-FFF2-40B4-BE49-F238E27FC236}">
                <a16:creationId xmlns:a16="http://schemas.microsoft.com/office/drawing/2014/main" id="{96BA11E4-0636-4FA9-A836-2A4FB17644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9144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9218" name="Title 1">
            <a:extLst>
              <a:ext uri="{FF2B5EF4-FFF2-40B4-BE49-F238E27FC236}">
                <a16:creationId xmlns:a16="http://schemas.microsoft.com/office/drawing/2014/main" id="{AEB83B15-FE28-DDAC-4A97-EB0C2EBE6652}"/>
              </a:ext>
            </a:extLst>
          </p:cNvPr>
          <p:cNvSpPr>
            <a:spLocks noGrp="1" noChangeArrowheads="1"/>
          </p:cNvSpPr>
          <p:nvPr>
            <p:ph type="title"/>
          </p:nvPr>
        </p:nvSpPr>
        <p:spPr>
          <a:xfrm>
            <a:off x="479323" y="629265"/>
            <a:ext cx="4554582" cy="1622322"/>
          </a:xfrm>
        </p:spPr>
        <p:txBody>
          <a:bodyPr>
            <a:normAutofit/>
          </a:bodyPr>
          <a:lstStyle/>
          <a:p>
            <a:pPr eaLnBrk="1" hangingPunct="1"/>
            <a:r>
              <a:rPr lang="en-GB" altLang="en-US" b="1" dirty="0">
                <a:solidFill>
                  <a:srgbClr val="EBEBEB"/>
                </a:solidFill>
              </a:rPr>
              <a:t>Introduction</a:t>
            </a:r>
          </a:p>
        </p:txBody>
      </p:sp>
      <p:sp>
        <p:nvSpPr>
          <p:cNvPr id="9256" name="Freeform: Shape 9255">
            <a:extLst>
              <a:ext uri="{FF2B5EF4-FFF2-40B4-BE49-F238E27FC236}">
                <a16:creationId xmlns:a16="http://schemas.microsoft.com/office/drawing/2014/main" id="{5681882E-BDD0-4311-AF62-E801962852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3960868" y="1590205"/>
            <a:ext cx="6053670" cy="3677591"/>
          </a:xfrm>
          <a:custGeom>
            <a:avLst/>
            <a:gdLst>
              <a:gd name="connsiteX0" fmla="*/ 6053670 w 6053670"/>
              <a:gd name="connsiteY0" fmla="*/ 1098 h 4903455"/>
              <a:gd name="connsiteX1" fmla="*/ 6053670 w 6053670"/>
              <a:gd name="connsiteY1" fmla="*/ 424590 h 4903455"/>
              <a:gd name="connsiteX2" fmla="*/ 6053670 w 6053670"/>
              <a:gd name="connsiteY2" fmla="*/ 1254558 h 4903455"/>
              <a:gd name="connsiteX3" fmla="*/ 6053670 w 6053670"/>
              <a:gd name="connsiteY3" fmla="*/ 4903455 h 4903455"/>
              <a:gd name="connsiteX4" fmla="*/ 0 w 6053670"/>
              <a:gd name="connsiteY4" fmla="*/ 4903455 h 4903455"/>
              <a:gd name="connsiteX5" fmla="*/ 0 w 6053670"/>
              <a:gd name="connsiteY5" fmla="*/ 1249853 h 4903455"/>
              <a:gd name="connsiteX6" fmla="*/ 0 w 6053670"/>
              <a:gd name="connsiteY6" fmla="*/ 424590 h 4903455"/>
              <a:gd name="connsiteX7" fmla="*/ 0 w 6053670"/>
              <a:gd name="connsiteY7" fmla="*/ 0 h 4903455"/>
              <a:gd name="connsiteX8" fmla="*/ 35717 w 6053670"/>
              <a:gd name="connsiteY8" fmla="*/ 5488 h 4903455"/>
              <a:gd name="connsiteX9" fmla="*/ 140445 w 6053670"/>
              <a:gd name="connsiteY9" fmla="*/ 21641 h 4903455"/>
              <a:gd name="connsiteX10" fmla="*/ 216722 w 6053670"/>
              <a:gd name="connsiteY10" fmla="*/ 32932 h 4903455"/>
              <a:gd name="connsiteX11" fmla="*/ 307527 w 6053670"/>
              <a:gd name="connsiteY11" fmla="*/ 44850 h 4903455"/>
              <a:gd name="connsiteX12" fmla="*/ 415282 w 6053670"/>
              <a:gd name="connsiteY12" fmla="*/ 59121 h 4903455"/>
              <a:gd name="connsiteX13" fmla="*/ 534539 w 6053670"/>
              <a:gd name="connsiteY13" fmla="*/ 74175 h 4903455"/>
              <a:gd name="connsiteX14" fmla="*/ 668931 w 6053670"/>
              <a:gd name="connsiteY14" fmla="*/ 90014 h 4903455"/>
              <a:gd name="connsiteX15" fmla="*/ 815430 w 6053670"/>
              <a:gd name="connsiteY15" fmla="*/ 106794 h 4903455"/>
              <a:gd name="connsiteX16" fmla="*/ 974641 w 6053670"/>
              <a:gd name="connsiteY16" fmla="*/ 123574 h 4903455"/>
              <a:gd name="connsiteX17" fmla="*/ 1144144 w 6053670"/>
              <a:gd name="connsiteY17" fmla="*/ 140667 h 4903455"/>
              <a:gd name="connsiteX18" fmla="*/ 1326965 w 6053670"/>
              <a:gd name="connsiteY18" fmla="*/ 156506 h 4903455"/>
              <a:gd name="connsiteX19" fmla="*/ 1518261 w 6053670"/>
              <a:gd name="connsiteY19" fmla="*/ 171717 h 4903455"/>
              <a:gd name="connsiteX20" fmla="*/ 1720453 w 6053670"/>
              <a:gd name="connsiteY20" fmla="*/ 185518 h 4903455"/>
              <a:gd name="connsiteX21" fmla="*/ 1931121 w 6053670"/>
              <a:gd name="connsiteY21" fmla="*/ 198690 h 4903455"/>
              <a:gd name="connsiteX22" fmla="*/ 2150869 w 6053670"/>
              <a:gd name="connsiteY22" fmla="*/ 211079 h 4903455"/>
              <a:gd name="connsiteX23" fmla="*/ 2263467 w 6053670"/>
              <a:gd name="connsiteY23" fmla="*/ 215470 h 4903455"/>
              <a:gd name="connsiteX24" fmla="*/ 2378487 w 6053670"/>
              <a:gd name="connsiteY24" fmla="*/ 220332 h 4903455"/>
              <a:gd name="connsiteX25" fmla="*/ 2495323 w 6053670"/>
              <a:gd name="connsiteY25" fmla="*/ 224879 h 4903455"/>
              <a:gd name="connsiteX26" fmla="*/ 2612764 w 6053670"/>
              <a:gd name="connsiteY26" fmla="*/ 227859 h 4903455"/>
              <a:gd name="connsiteX27" fmla="*/ 2732627 w 6053670"/>
              <a:gd name="connsiteY27" fmla="*/ 230525 h 4903455"/>
              <a:gd name="connsiteX28" fmla="*/ 2853700 w 6053670"/>
              <a:gd name="connsiteY28" fmla="*/ 233348 h 4903455"/>
              <a:gd name="connsiteX29" fmla="*/ 2977195 w 6053670"/>
              <a:gd name="connsiteY29" fmla="*/ 235229 h 4903455"/>
              <a:gd name="connsiteX30" fmla="*/ 3101900 w 6053670"/>
              <a:gd name="connsiteY30" fmla="*/ 235229 h 4903455"/>
              <a:gd name="connsiteX31" fmla="*/ 3227817 w 6053670"/>
              <a:gd name="connsiteY31" fmla="*/ 236170 h 4903455"/>
              <a:gd name="connsiteX32" fmla="*/ 3354944 w 6053670"/>
              <a:gd name="connsiteY32" fmla="*/ 235229 h 4903455"/>
              <a:gd name="connsiteX33" fmla="*/ 3483887 w 6053670"/>
              <a:gd name="connsiteY33" fmla="*/ 233348 h 4903455"/>
              <a:gd name="connsiteX34" fmla="*/ 3612830 w 6053670"/>
              <a:gd name="connsiteY34" fmla="*/ 231623 h 4903455"/>
              <a:gd name="connsiteX35" fmla="*/ 3743589 w 6053670"/>
              <a:gd name="connsiteY35" fmla="*/ 227859 h 4903455"/>
              <a:gd name="connsiteX36" fmla="*/ 3875559 w 6053670"/>
              <a:gd name="connsiteY36" fmla="*/ 223938 h 4903455"/>
              <a:gd name="connsiteX37" fmla="*/ 4007529 w 6053670"/>
              <a:gd name="connsiteY37" fmla="*/ 219391 h 4903455"/>
              <a:gd name="connsiteX38" fmla="*/ 4140710 w 6053670"/>
              <a:gd name="connsiteY38" fmla="*/ 212961 h 4903455"/>
              <a:gd name="connsiteX39" fmla="*/ 4275102 w 6053670"/>
              <a:gd name="connsiteY39" fmla="*/ 205277 h 4903455"/>
              <a:gd name="connsiteX40" fmla="*/ 4410098 w 6053670"/>
              <a:gd name="connsiteY40" fmla="*/ 197907 h 4903455"/>
              <a:gd name="connsiteX41" fmla="*/ 4545096 w 6053670"/>
              <a:gd name="connsiteY41" fmla="*/ 188498 h 4903455"/>
              <a:gd name="connsiteX42" fmla="*/ 4681909 w 6053670"/>
              <a:gd name="connsiteY42" fmla="*/ 177207 h 4903455"/>
              <a:gd name="connsiteX43" fmla="*/ 4816905 w 6053670"/>
              <a:gd name="connsiteY43" fmla="*/ 165916 h 4903455"/>
              <a:gd name="connsiteX44" fmla="*/ 4954323 w 6053670"/>
              <a:gd name="connsiteY44" fmla="*/ 152899 h 4903455"/>
              <a:gd name="connsiteX45" fmla="*/ 5092347 w 6053670"/>
              <a:gd name="connsiteY45" fmla="*/ 138629 h 4903455"/>
              <a:gd name="connsiteX46" fmla="*/ 5228555 w 6053670"/>
              <a:gd name="connsiteY46" fmla="*/ 123574 h 4903455"/>
              <a:gd name="connsiteX47" fmla="*/ 5366578 w 6053670"/>
              <a:gd name="connsiteY47" fmla="*/ 106010 h 4903455"/>
              <a:gd name="connsiteX48" fmla="*/ 5503997 w 6053670"/>
              <a:gd name="connsiteY48" fmla="*/ 87192 h 4903455"/>
              <a:gd name="connsiteX49" fmla="*/ 5642020 w 6053670"/>
              <a:gd name="connsiteY49" fmla="*/ 68530 h 4903455"/>
              <a:gd name="connsiteX50" fmla="*/ 5779438 w 6053670"/>
              <a:gd name="connsiteY50" fmla="*/ 46733 h 4903455"/>
              <a:gd name="connsiteX51" fmla="*/ 5916251 w 6053670"/>
              <a:gd name="connsiteY51" fmla="*/ 24464 h 4903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4903455">
                <a:moveTo>
                  <a:pt x="6053670" y="1098"/>
                </a:moveTo>
                <a:lnTo>
                  <a:pt x="6053670" y="424590"/>
                </a:lnTo>
                <a:lnTo>
                  <a:pt x="6053670" y="1254558"/>
                </a:lnTo>
                <a:lnTo>
                  <a:pt x="6053670" y="4903455"/>
                </a:lnTo>
                <a:lnTo>
                  <a:pt x="0" y="4903455"/>
                </a:lnTo>
                <a:lnTo>
                  <a:pt x="0" y="1249853"/>
                </a:lnTo>
                <a:lnTo>
                  <a:pt x="0" y="424590"/>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GB"/>
          </a:p>
        </p:txBody>
      </p:sp>
      <p:pic>
        <p:nvPicPr>
          <p:cNvPr id="3" name="Picture 2" descr="A green box with a white and grey object&#10;&#10;AI-generated content may be incorrect.">
            <a:extLst>
              <a:ext uri="{FF2B5EF4-FFF2-40B4-BE49-F238E27FC236}">
                <a16:creationId xmlns:a16="http://schemas.microsoft.com/office/drawing/2014/main" id="{D2BFFBC2-6B01-0EFC-4A7B-EC3C1CBDD2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3669" y="1925823"/>
            <a:ext cx="3093988" cy="3023935"/>
          </a:xfrm>
          <a:prstGeom prst="rect">
            <a:avLst/>
          </a:prstGeom>
        </p:spPr>
      </p:pic>
      <p:sp>
        <p:nvSpPr>
          <p:cNvPr id="9258" name="Rectangle 9257">
            <a:extLst>
              <a:ext uri="{FF2B5EF4-FFF2-40B4-BE49-F238E27FC236}">
                <a16:creationId xmlns:a16="http://schemas.microsoft.com/office/drawing/2014/main" id="{EADD3260-4BDA-459B-A162-5E1B897E38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260" name="Oval 9259">
            <a:extLst>
              <a:ext uri="{FF2B5EF4-FFF2-40B4-BE49-F238E27FC236}">
                <a16:creationId xmlns:a16="http://schemas.microsoft.com/office/drawing/2014/main" id="{283DA7DD-CA37-4ED7-8710-48E56B063B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314325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262" name="Oval 9261">
            <a:extLst>
              <a:ext uri="{FF2B5EF4-FFF2-40B4-BE49-F238E27FC236}">
                <a16:creationId xmlns:a16="http://schemas.microsoft.com/office/drawing/2014/main" id="{B92F2E3C-66CD-4DEB-BA14-2A5912B65A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177165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219" name="Content Placeholder 2">
            <a:extLst>
              <a:ext uri="{FF2B5EF4-FFF2-40B4-BE49-F238E27FC236}">
                <a16:creationId xmlns:a16="http://schemas.microsoft.com/office/drawing/2014/main" id="{1D610B89-6119-4ACF-A497-D9FEF5BD2107}"/>
              </a:ext>
            </a:extLst>
          </p:cNvPr>
          <p:cNvSpPr>
            <a:spLocks noGrp="1" noChangeArrowheads="1"/>
          </p:cNvSpPr>
          <p:nvPr>
            <p:ph idx="1"/>
          </p:nvPr>
        </p:nvSpPr>
        <p:spPr>
          <a:xfrm>
            <a:off x="479323" y="2418735"/>
            <a:ext cx="4554582" cy="3811740"/>
          </a:xfrm>
        </p:spPr>
        <p:txBody>
          <a:bodyPr anchor="ctr">
            <a:normAutofit/>
          </a:bodyPr>
          <a:lstStyle/>
          <a:p>
            <a:pPr>
              <a:lnSpc>
                <a:spcPct val="90000"/>
              </a:lnSpc>
            </a:pPr>
            <a:r>
              <a:rPr lang="en-GB" sz="1500" dirty="0">
                <a:solidFill>
                  <a:srgbClr val="FFFFFF"/>
                </a:solidFill>
              </a:rPr>
              <a:t>Dexcom ONE+ is an innovative continuous glucose monitoring (CGM) system designed to make diabetes management simpler, more accurate, and user-friendly for people living with type 1 or type 2 diabetes. Featuring a 60% smaller all-in-one wearable sensor, Dexcom ONE+ delivers real-time glucose readings directly to your smartphone or receiver, eliminating the need for finger pricks or scanning and providing essential insights to support confident treatment decisions.</a:t>
            </a:r>
          </a:p>
          <a:p>
            <a:pPr marL="0" indent="0" eaLnBrk="1" hangingPunct="1">
              <a:lnSpc>
                <a:spcPct val="90000"/>
              </a:lnSpc>
              <a:buNone/>
            </a:pPr>
            <a:endParaRPr lang="en-GB" sz="1500" dirty="0">
              <a:solidFill>
                <a:srgbClr val="FFFFFF"/>
              </a:solidFill>
            </a:endParaRPr>
          </a:p>
          <a:p>
            <a:pPr eaLnBrk="1" hangingPunct="1">
              <a:lnSpc>
                <a:spcPct val="90000"/>
              </a:lnSpc>
            </a:pPr>
            <a:r>
              <a:rPr lang="en-GB" altLang="en-US" sz="1500" dirty="0">
                <a:solidFill>
                  <a:srgbClr val="FFFFFF"/>
                </a:solidFill>
                <a:hlinkClick r:id="rId4"/>
              </a:rPr>
              <a:t>https://youtu.be/3gM8z-xSVSw</a:t>
            </a:r>
            <a:r>
              <a:rPr lang="en-GB" altLang="en-US" sz="1500" dirty="0">
                <a:solidFill>
                  <a:srgbClr val="FFFFFF"/>
                </a:solidFill>
              </a:rPr>
              <a:t>  </a:t>
            </a:r>
          </a:p>
        </p:txBody>
      </p:sp>
      <p:sp>
        <p:nvSpPr>
          <p:cNvPr id="4" name="Rectangle 1">
            <a:extLst>
              <a:ext uri="{FF2B5EF4-FFF2-40B4-BE49-F238E27FC236}">
                <a16:creationId xmlns:a16="http://schemas.microsoft.com/office/drawing/2014/main" id="{D15D492D-29DD-964D-151E-9F577E8E4AA5}"/>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(Elliott et al., 2025)</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Rectangle 2">
            <a:extLst>
              <a:ext uri="{FF2B5EF4-FFF2-40B4-BE49-F238E27FC236}">
                <a16:creationId xmlns:a16="http://schemas.microsoft.com/office/drawing/2014/main" id="{52563319-6350-1FE8-DD5D-DB2B1E0DE7EC}"/>
              </a:ext>
            </a:extLst>
          </p:cNvPr>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(Elliott et al., 2025)</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42000"/>
                <a:hueMod val="42000"/>
                <a:satMod val="124000"/>
                <a:lumMod val="62000"/>
              </a:schemeClr>
              <a:schemeClr val="bg2">
                <a:tint val="96000"/>
                <a:satMod val="130000"/>
              </a:schemeClr>
            </a:duotone>
          </a:blip>
          <a:stretch/>
        </a:blipFill>
        <a:effectLst/>
      </p:bgPr>
    </p:bg>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FC58A5C0-A7DD-D7AE-006A-E5B996CA7BD0}"/>
              </a:ext>
            </a:extLst>
          </p:cNvPr>
          <p:cNvSpPr>
            <a:spLocks noGrp="1" noChangeArrowheads="1"/>
          </p:cNvSpPr>
          <p:nvPr>
            <p:ph type="title"/>
          </p:nvPr>
        </p:nvSpPr>
        <p:spPr>
          <a:xfrm>
            <a:off x="484583" y="452718"/>
            <a:ext cx="7053542" cy="1400530"/>
          </a:xfrm>
        </p:spPr>
        <p:txBody>
          <a:bodyPr>
            <a:normAutofit/>
          </a:bodyPr>
          <a:lstStyle/>
          <a:p>
            <a:pPr eaLnBrk="1" hangingPunct="1"/>
            <a:r>
              <a:rPr lang="en-GB" altLang="en-US" b="1" dirty="0"/>
              <a:t>Impact on service delivery</a:t>
            </a:r>
            <a:r>
              <a:rPr lang="en-GB" altLang="en-US" sz="1400" b="1" dirty="0"/>
              <a:t>(Elliott et al., 2025)</a:t>
            </a:r>
          </a:p>
        </p:txBody>
      </p:sp>
      <p:graphicFrame>
        <p:nvGraphicFramePr>
          <p:cNvPr id="12293" name="Content Placeholder 2">
            <a:extLst>
              <a:ext uri="{FF2B5EF4-FFF2-40B4-BE49-F238E27FC236}">
                <a16:creationId xmlns:a16="http://schemas.microsoft.com/office/drawing/2014/main" id="{DD8533DF-104A-99F3-30E5-B3057F8BAE4C}"/>
              </a:ext>
            </a:extLst>
          </p:cNvPr>
          <p:cNvGraphicFramePr>
            <a:graphicFrameLocks noGrp="1"/>
          </p:cNvGraphicFramePr>
          <p:nvPr>
            <p:ph idx="1"/>
            <p:extLst>
              <p:ext uri="{D42A27DB-BD31-4B8C-83A1-F6EECF244321}">
                <p14:modId xmlns:p14="http://schemas.microsoft.com/office/powerpoint/2010/main" val="2046612067"/>
              </p:ext>
            </p:extLst>
          </p:nvPr>
        </p:nvGraphicFramePr>
        <p:xfrm>
          <a:off x="484583" y="2140085"/>
          <a:ext cx="7053264"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F8EDCC20-6223-5E7D-71EB-F2C1DAAA9671}"/>
              </a:ext>
            </a:extLst>
          </p:cNvPr>
          <p:cNvSpPr>
            <a:spLocks noGrp="1" noChangeArrowheads="1"/>
          </p:cNvSpPr>
          <p:nvPr>
            <p:ph type="title"/>
          </p:nvPr>
        </p:nvSpPr>
        <p:spPr>
          <a:xfrm>
            <a:off x="866215" y="973668"/>
            <a:ext cx="6571060" cy="706964"/>
          </a:xfrm>
        </p:spPr>
        <p:txBody>
          <a:bodyPr>
            <a:normAutofit/>
          </a:bodyPr>
          <a:lstStyle/>
          <a:p>
            <a:pPr eaLnBrk="1" hangingPunct="1"/>
            <a:r>
              <a:rPr lang="en-GB" altLang="en-US" b="1" dirty="0"/>
              <a:t>Impact on patients </a:t>
            </a:r>
            <a:r>
              <a:rPr lang="en-GB" altLang="en-US" sz="1300" b="1" dirty="0"/>
              <a:t>(Dexcom, 2024)</a:t>
            </a:r>
          </a:p>
        </p:txBody>
      </p:sp>
      <p:pic>
        <p:nvPicPr>
          <p:cNvPr id="3" name="Picture 2" descr="A person's arm with a round patch on it&#10;&#10;AI-generated content may be incorrect.">
            <a:extLst>
              <a:ext uri="{FF2B5EF4-FFF2-40B4-BE49-F238E27FC236}">
                <a16:creationId xmlns:a16="http://schemas.microsoft.com/office/drawing/2014/main" id="{C71FBE7C-661B-F90C-70D6-FFF8FE5FFAE3}"/>
              </a:ext>
            </a:extLst>
          </p:cNvPr>
          <p:cNvPicPr>
            <a:picLocks noChangeAspect="1"/>
          </p:cNvPicPr>
          <p:nvPr/>
        </p:nvPicPr>
        <p:blipFill>
          <a:blip r:embed="rId2">
            <a:extLst>
              <a:ext uri="{28A0092B-C50C-407E-A947-70E740481C1C}">
                <a14:useLocalDpi xmlns:a14="http://schemas.microsoft.com/office/drawing/2010/main" val="0"/>
              </a:ext>
            </a:extLst>
          </a:blip>
          <a:srcRect l="24924" r="2" b="2"/>
          <a:stretch>
            <a:fillRect/>
          </a:stretch>
        </p:blipFill>
        <p:spPr>
          <a:xfrm>
            <a:off x="863600" y="2775951"/>
            <a:ext cx="3258768" cy="3067163"/>
          </a:xfrm>
          <a:prstGeom prst="roundRect">
            <a:avLst>
              <a:gd name="adj" fmla="val 1858"/>
            </a:avLst>
          </a:prstGeom>
          <a:effectLst>
            <a:outerShdw blurRad="50800" dist="50800" dir="5400000" algn="tl" rotWithShape="0">
              <a:srgbClr val="000000">
                <a:alpha val="43000"/>
              </a:srgbClr>
            </a:outerShdw>
          </a:effectLst>
        </p:spPr>
      </p:pic>
      <p:graphicFrame>
        <p:nvGraphicFramePr>
          <p:cNvPr id="13317" name="Content Placeholder 2">
            <a:extLst>
              <a:ext uri="{FF2B5EF4-FFF2-40B4-BE49-F238E27FC236}">
                <a16:creationId xmlns:a16="http://schemas.microsoft.com/office/drawing/2014/main" id="{701085E5-8767-0591-F75A-6B61A70DB41F}"/>
              </a:ext>
            </a:extLst>
          </p:cNvPr>
          <p:cNvGraphicFramePr>
            <a:graphicFrameLocks noGrp="1"/>
          </p:cNvGraphicFramePr>
          <p:nvPr>
            <p:ph idx="1"/>
            <p:extLst>
              <p:ext uri="{D42A27DB-BD31-4B8C-83A1-F6EECF244321}">
                <p14:modId xmlns:p14="http://schemas.microsoft.com/office/powerpoint/2010/main" val="173207336"/>
              </p:ext>
            </p:extLst>
          </p:nvPr>
        </p:nvGraphicFramePr>
        <p:xfrm>
          <a:off x="4485715" y="2603500"/>
          <a:ext cx="3908984" cy="3416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4346" name="Group 14345">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14347" name="Rectangle 14346">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348"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14338" name="Title 1">
            <a:extLst>
              <a:ext uri="{FF2B5EF4-FFF2-40B4-BE49-F238E27FC236}">
                <a16:creationId xmlns:a16="http://schemas.microsoft.com/office/drawing/2014/main" id="{93C33756-41E5-FF48-6ECF-3E3A5B74C5BF}"/>
              </a:ext>
            </a:extLst>
          </p:cNvPr>
          <p:cNvSpPr>
            <a:spLocks noGrp="1" noChangeArrowheads="1"/>
          </p:cNvSpPr>
          <p:nvPr>
            <p:ph type="title"/>
          </p:nvPr>
        </p:nvSpPr>
        <p:spPr>
          <a:xfrm>
            <a:off x="866215" y="973668"/>
            <a:ext cx="6571060" cy="706964"/>
          </a:xfrm>
        </p:spPr>
        <p:txBody>
          <a:bodyPr>
            <a:normAutofit/>
          </a:bodyPr>
          <a:lstStyle/>
          <a:p>
            <a:pPr eaLnBrk="1" hangingPunct="1"/>
            <a:r>
              <a:rPr lang="en-GB" altLang="en-US" b="1" dirty="0">
                <a:solidFill>
                  <a:srgbClr val="FFFFFF"/>
                </a:solidFill>
              </a:rPr>
              <a:t>Impact on community </a:t>
            </a:r>
            <a:r>
              <a:rPr lang="en-GB" altLang="en-US" sz="1300" b="1" dirty="0">
                <a:solidFill>
                  <a:srgbClr val="FFFFFF"/>
                </a:solidFill>
              </a:rPr>
              <a:t>(Welford et al., 2025)</a:t>
            </a:r>
          </a:p>
        </p:txBody>
      </p:sp>
      <p:sp>
        <p:nvSpPr>
          <p:cNvPr id="14350" name="Rectangle 14349">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4341" name="Content Placeholder 2">
            <a:extLst>
              <a:ext uri="{FF2B5EF4-FFF2-40B4-BE49-F238E27FC236}">
                <a16:creationId xmlns:a16="http://schemas.microsoft.com/office/drawing/2014/main" id="{47EC3C42-569B-F79A-7B8E-3EFCD974383A}"/>
              </a:ext>
            </a:extLst>
          </p:cNvPr>
          <p:cNvGraphicFramePr>
            <a:graphicFrameLocks noGrp="1"/>
          </p:cNvGraphicFramePr>
          <p:nvPr>
            <p:ph idx="1"/>
            <p:extLst>
              <p:ext uri="{D42A27DB-BD31-4B8C-83A1-F6EECF244321}">
                <p14:modId xmlns:p14="http://schemas.microsoft.com/office/powerpoint/2010/main" val="972222997"/>
              </p:ext>
            </p:extLst>
          </p:nvPr>
        </p:nvGraphicFramePr>
        <p:xfrm>
          <a:off x="965200" y="2324100"/>
          <a:ext cx="7219037" cy="3422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638192DC-ADCB-13DA-5317-58FD9BB49450}"/>
              </a:ext>
            </a:extLst>
          </p:cNvPr>
          <p:cNvSpPr>
            <a:spLocks noGrp="1" noChangeArrowheads="1"/>
          </p:cNvSpPr>
          <p:nvPr>
            <p:ph type="title"/>
          </p:nvPr>
        </p:nvSpPr>
        <p:spPr>
          <a:xfrm>
            <a:off x="866215" y="973668"/>
            <a:ext cx="6571060" cy="706964"/>
          </a:xfrm>
        </p:spPr>
        <p:txBody>
          <a:bodyPr>
            <a:normAutofit/>
          </a:bodyPr>
          <a:lstStyle/>
          <a:p>
            <a:pPr eaLnBrk="1" hangingPunct="1"/>
            <a:r>
              <a:rPr lang="en-GB" altLang="en-US" b="1"/>
              <a:t>Challenges of the innovation</a:t>
            </a:r>
          </a:p>
        </p:txBody>
      </p:sp>
      <p:pic>
        <p:nvPicPr>
          <p:cNvPr id="3" name="Picture 2" descr="A group of electronic devices&#10;&#10;AI-generated content may be incorrect.">
            <a:extLst>
              <a:ext uri="{FF2B5EF4-FFF2-40B4-BE49-F238E27FC236}">
                <a16:creationId xmlns:a16="http://schemas.microsoft.com/office/drawing/2014/main" id="{7C15526D-6A62-A4A0-7053-6F202744B72E}"/>
              </a:ext>
            </a:extLst>
          </p:cNvPr>
          <p:cNvPicPr>
            <a:picLocks noChangeAspect="1"/>
          </p:cNvPicPr>
          <p:nvPr/>
        </p:nvPicPr>
        <p:blipFill>
          <a:blip r:embed="rId2">
            <a:extLst>
              <a:ext uri="{28A0092B-C50C-407E-A947-70E740481C1C}">
                <a14:useLocalDpi xmlns:a14="http://schemas.microsoft.com/office/drawing/2010/main" val="0"/>
              </a:ext>
            </a:extLst>
          </a:blip>
          <a:srcRect r="789" b="2"/>
          <a:stretch>
            <a:fillRect/>
          </a:stretch>
        </p:blipFill>
        <p:spPr>
          <a:xfrm>
            <a:off x="3738717" y="2775951"/>
            <a:ext cx="4619101" cy="3067163"/>
          </a:xfrm>
          <a:prstGeom prst="roundRect">
            <a:avLst>
              <a:gd name="adj" fmla="val 1858"/>
            </a:avLst>
          </a:prstGeom>
          <a:effectLst>
            <a:outerShdw blurRad="50800" dist="50800" dir="5400000" algn="tl" rotWithShape="0">
              <a:srgbClr val="000000">
                <a:alpha val="43000"/>
              </a:srgbClr>
            </a:outerShdw>
          </a:effectLst>
        </p:spPr>
      </p:pic>
      <p:graphicFrame>
        <p:nvGraphicFramePr>
          <p:cNvPr id="15374" name="Content Placeholder 2">
            <a:extLst>
              <a:ext uri="{FF2B5EF4-FFF2-40B4-BE49-F238E27FC236}">
                <a16:creationId xmlns:a16="http://schemas.microsoft.com/office/drawing/2014/main" id="{DE190962-1583-4922-71E9-410575576090}"/>
              </a:ext>
            </a:extLst>
          </p:cNvPr>
          <p:cNvGraphicFramePr>
            <a:graphicFrameLocks noGrp="1"/>
          </p:cNvGraphicFramePr>
          <p:nvPr>
            <p:ph idx="1"/>
            <p:extLst>
              <p:ext uri="{D42A27DB-BD31-4B8C-83A1-F6EECF244321}">
                <p14:modId xmlns:p14="http://schemas.microsoft.com/office/powerpoint/2010/main" val="2691101429"/>
              </p:ext>
            </p:extLst>
          </p:nvPr>
        </p:nvGraphicFramePr>
        <p:xfrm>
          <a:off x="866216" y="2603500"/>
          <a:ext cx="2610790" cy="3416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B78011A-C81D-8C1D-D0C6-3F6202654626}"/>
              </a:ext>
            </a:extLst>
          </p:cNvPr>
          <p:cNvSpPr>
            <a:spLocks noGrp="1" noChangeArrowheads="1"/>
          </p:cNvSpPr>
          <p:nvPr>
            <p:ph type="title"/>
          </p:nvPr>
        </p:nvSpPr>
        <p:spPr>
          <a:xfrm>
            <a:off x="946403" y="365760"/>
            <a:ext cx="7393787" cy="1325562"/>
          </a:xfrm>
        </p:spPr>
        <p:txBody>
          <a:bodyPr>
            <a:normAutofit/>
          </a:bodyPr>
          <a:lstStyle/>
          <a:p>
            <a:r>
              <a:rPr lang="en-GB" altLang="en-US" b="1"/>
              <a:t>Recommendations</a:t>
            </a:r>
          </a:p>
        </p:txBody>
      </p:sp>
      <p:graphicFrame>
        <p:nvGraphicFramePr>
          <p:cNvPr id="16389" name="Content Placeholder 2">
            <a:extLst>
              <a:ext uri="{FF2B5EF4-FFF2-40B4-BE49-F238E27FC236}">
                <a16:creationId xmlns:a16="http://schemas.microsoft.com/office/drawing/2014/main" id="{2AB82AB1-7A2B-DA15-DE83-4B7FB59C7ADF}"/>
              </a:ext>
            </a:extLst>
          </p:cNvPr>
          <p:cNvGraphicFramePr>
            <a:graphicFrameLocks noGrp="1"/>
          </p:cNvGraphicFramePr>
          <p:nvPr>
            <p:ph idx="1"/>
            <p:extLst>
              <p:ext uri="{D42A27DB-BD31-4B8C-83A1-F6EECF244321}">
                <p14:modId xmlns:p14="http://schemas.microsoft.com/office/powerpoint/2010/main" val="3592334411"/>
              </p:ext>
            </p:extLst>
          </p:nvPr>
        </p:nvGraphicFramePr>
        <p:xfrm>
          <a:off x="946547" y="2013055"/>
          <a:ext cx="7393643" cy="4201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438" name="Rectangle 17437">
            <a:extLst>
              <a:ext uri="{FF2B5EF4-FFF2-40B4-BE49-F238E27FC236}">
                <a16:creationId xmlns:a16="http://schemas.microsoft.com/office/drawing/2014/main" id="{B219AE65-9B94-44EA-BEF3-EF4BFA169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39" name="Rectangle 17438">
            <a:extLst>
              <a:ext uri="{FF2B5EF4-FFF2-40B4-BE49-F238E27FC236}">
                <a16:creationId xmlns:a16="http://schemas.microsoft.com/office/drawing/2014/main" id="{F0C81A57-9CD5-461B-8FFE-4A8CB6CFB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63154" y="467397"/>
            <a:ext cx="521872" cy="5919116"/>
          </a:xfrm>
          <a:prstGeom prst="rect">
            <a:avLst/>
          </a:prstGeom>
          <a:solidFill>
            <a:srgbClr val="0D0D0D"/>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nvGrpSpPr>
          <p:cNvPr id="17440" name="Group 17439">
            <a:extLst>
              <a:ext uri="{FF2B5EF4-FFF2-40B4-BE49-F238E27FC236}">
                <a16:creationId xmlns:a16="http://schemas.microsoft.com/office/drawing/2014/main" id="{3086C462-37F4-494D-8292-CCB95221CC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a:solidFill>
            <a:srgbClr val="FFFFFF"/>
          </a:solidFill>
        </p:grpSpPr>
        <p:sp>
          <p:nvSpPr>
            <p:cNvPr id="17421" name="Rectangle 17420">
              <a:extLst>
                <a:ext uri="{FF2B5EF4-FFF2-40B4-BE49-F238E27FC236}">
                  <a16:creationId xmlns:a16="http://schemas.microsoft.com/office/drawing/2014/main" id="{2C7D2D64-353F-4802-AA48-A70CE60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7441" name="Freeform 5">
              <a:extLst>
                <a:ext uri="{FF2B5EF4-FFF2-40B4-BE49-F238E27FC236}">
                  <a16:creationId xmlns:a16="http://schemas.microsoft.com/office/drawing/2014/main" id="{30A6328F-CAA3-4052-BF4C-14BD47706E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17410" name="Title 1">
            <a:extLst>
              <a:ext uri="{FF2B5EF4-FFF2-40B4-BE49-F238E27FC236}">
                <a16:creationId xmlns:a16="http://schemas.microsoft.com/office/drawing/2014/main" id="{FFCB2947-9BC9-3723-D1F5-F6EF2B0B54C2}"/>
              </a:ext>
            </a:extLst>
          </p:cNvPr>
          <p:cNvSpPr>
            <a:spLocks noGrp="1" noChangeArrowheads="1"/>
          </p:cNvSpPr>
          <p:nvPr>
            <p:ph type="title"/>
          </p:nvPr>
        </p:nvSpPr>
        <p:spPr>
          <a:xfrm>
            <a:off x="866215" y="855481"/>
            <a:ext cx="6571060" cy="898674"/>
          </a:xfrm>
        </p:spPr>
        <p:txBody>
          <a:bodyPr anchor="b">
            <a:normAutofit/>
          </a:bodyPr>
          <a:lstStyle/>
          <a:p>
            <a:pPr eaLnBrk="1" hangingPunct="1"/>
            <a:r>
              <a:rPr lang="en-GB" altLang="en-US" b="1">
                <a:solidFill>
                  <a:schemeClr val="tx1"/>
                </a:solidFill>
              </a:rPr>
              <a:t>Conclusion</a:t>
            </a:r>
          </a:p>
        </p:txBody>
      </p:sp>
      <p:sp>
        <p:nvSpPr>
          <p:cNvPr id="17411" name="Content Placeholder 2">
            <a:extLst>
              <a:ext uri="{FF2B5EF4-FFF2-40B4-BE49-F238E27FC236}">
                <a16:creationId xmlns:a16="http://schemas.microsoft.com/office/drawing/2014/main" id="{178CC9B2-1A44-8750-A8B6-732F9EDCD480}"/>
              </a:ext>
            </a:extLst>
          </p:cNvPr>
          <p:cNvSpPr>
            <a:spLocks noGrp="1" noChangeArrowheads="1"/>
          </p:cNvSpPr>
          <p:nvPr>
            <p:ph idx="1"/>
          </p:nvPr>
        </p:nvSpPr>
        <p:spPr>
          <a:xfrm>
            <a:off x="866215" y="2079173"/>
            <a:ext cx="6136643" cy="3730689"/>
          </a:xfrm>
        </p:spPr>
        <p:txBody>
          <a:bodyPr anchor="ctr">
            <a:normAutofit/>
          </a:bodyPr>
          <a:lstStyle/>
          <a:p>
            <a:pPr eaLnBrk="1" hangingPunct="1"/>
            <a:r>
              <a:rPr lang="en-GB">
                <a:solidFill>
                  <a:schemeClr val="tx1"/>
                </a:solidFill>
              </a:rPr>
              <a:t>Dexcom ONE+ gives patients real-time glucose readings, reduces finger pricks, and improves diabetes control, but still faces challenges like cost, digital literacy, and technical issues. Thoughtful support and wide access can maximize its benefits in diabetes care</a:t>
            </a:r>
            <a:endParaRPr lang="en-GB" altLang="en-US">
              <a:solidFill>
                <a:schemeClr val="tx1"/>
              </a:solidFill>
            </a:endParaRPr>
          </a:p>
        </p:txBody>
      </p:sp>
    </p:spTree>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553" name="Rectangle 18552">
            <a:extLst>
              <a:ext uri="{FF2B5EF4-FFF2-40B4-BE49-F238E27FC236}">
                <a16:creationId xmlns:a16="http://schemas.microsoft.com/office/drawing/2014/main" id="{FB3EF4D6-026A-4D52-B916-967329EE3F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554" name="Freeform 5">
            <a:extLst>
              <a:ext uri="{FF2B5EF4-FFF2-40B4-BE49-F238E27FC236}">
                <a16:creationId xmlns:a16="http://schemas.microsoft.com/office/drawing/2014/main" id="{4DB4846F-6AA5-4DB3-9581-D95F22BD5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21010068">
            <a:off x="6368213" y="1797517"/>
            <a:ext cx="2474555"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dirty="0"/>
          </a:p>
        </p:txBody>
      </p:sp>
      <p:sp>
        <p:nvSpPr>
          <p:cNvPr id="18555" name="Freeform: Shape 18541">
            <a:extLst>
              <a:ext uri="{FF2B5EF4-FFF2-40B4-BE49-F238E27FC236}">
                <a16:creationId xmlns:a16="http://schemas.microsoft.com/office/drawing/2014/main" id="{D54EC22E-2292-4292-A80B-E81DF64BF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80041"/>
            <a:ext cx="9144000" cy="5077959"/>
          </a:xfrm>
          <a:custGeom>
            <a:avLst/>
            <a:gdLst>
              <a:gd name="connsiteX0" fmla="*/ 12192000 w 12192000"/>
              <a:gd name="connsiteY0" fmla="*/ 0 h 5077959"/>
              <a:gd name="connsiteX1" fmla="*/ 12192000 w 12192000"/>
              <a:gd name="connsiteY1" fmla="*/ 1972152 h 5077959"/>
              <a:gd name="connsiteX2" fmla="*/ 12192000 w 12192000"/>
              <a:gd name="connsiteY2" fmla="*/ 2361342 h 5077959"/>
              <a:gd name="connsiteX3" fmla="*/ 12192000 w 12192000"/>
              <a:gd name="connsiteY3" fmla="*/ 5077959 h 5077959"/>
              <a:gd name="connsiteX4" fmla="*/ 0 w 12192000"/>
              <a:gd name="connsiteY4" fmla="*/ 5077959 h 5077959"/>
              <a:gd name="connsiteX5" fmla="*/ 0 w 12192000"/>
              <a:gd name="connsiteY5" fmla="*/ 2361342 h 5077959"/>
              <a:gd name="connsiteX6" fmla="*/ 0 w 12192000"/>
              <a:gd name="connsiteY6" fmla="*/ 1972152 h 5077959"/>
              <a:gd name="connsiteX7" fmla="*/ 0 w 12192000"/>
              <a:gd name="connsiteY7" fmla="*/ 12515 h 5077959"/>
              <a:gd name="connsiteX8" fmla="*/ 108623 w 12192000"/>
              <a:gd name="connsiteY8" fmla="*/ 29540 h 5077959"/>
              <a:gd name="connsiteX9" fmla="*/ 300195 w 12192000"/>
              <a:gd name="connsiteY9" fmla="*/ 56163 h 5077959"/>
              <a:gd name="connsiteX10" fmla="*/ 527528 w 12192000"/>
              <a:gd name="connsiteY10" fmla="*/ 88041 h 5077959"/>
              <a:gd name="connsiteX11" fmla="*/ 779127 w 12192000"/>
              <a:gd name="connsiteY11" fmla="*/ 121671 h 5077959"/>
              <a:gd name="connsiteX12" fmla="*/ 1062654 w 12192000"/>
              <a:gd name="connsiteY12" fmla="*/ 157052 h 5077959"/>
              <a:gd name="connsiteX13" fmla="*/ 1371726 w 12192000"/>
              <a:gd name="connsiteY13" fmla="*/ 194535 h 5077959"/>
              <a:gd name="connsiteX14" fmla="*/ 1707616 w 12192000"/>
              <a:gd name="connsiteY14" fmla="*/ 232018 h 5077959"/>
              <a:gd name="connsiteX15" fmla="*/ 2065219 w 12192000"/>
              <a:gd name="connsiteY15" fmla="*/ 270201 h 5077959"/>
              <a:gd name="connsiteX16" fmla="*/ 2450918 w 12192000"/>
              <a:gd name="connsiteY16" fmla="*/ 305583 h 5077959"/>
              <a:gd name="connsiteX17" fmla="*/ 2854496 w 12192000"/>
              <a:gd name="connsiteY17" fmla="*/ 339562 h 5077959"/>
              <a:gd name="connsiteX18" fmla="*/ 3281065 w 12192000"/>
              <a:gd name="connsiteY18" fmla="*/ 370390 h 5077959"/>
              <a:gd name="connsiteX19" fmla="*/ 3725514 w 12192000"/>
              <a:gd name="connsiteY19" fmla="*/ 399815 h 5077959"/>
              <a:gd name="connsiteX20" fmla="*/ 4189119 w 12192000"/>
              <a:gd name="connsiteY20" fmla="*/ 427490 h 5077959"/>
              <a:gd name="connsiteX21" fmla="*/ 4426671 w 12192000"/>
              <a:gd name="connsiteY21" fmla="*/ 437298 h 5077959"/>
              <a:gd name="connsiteX22" fmla="*/ 4669330 w 12192000"/>
              <a:gd name="connsiteY22" fmla="*/ 448158 h 5077959"/>
              <a:gd name="connsiteX23" fmla="*/ 4915819 w 12192000"/>
              <a:gd name="connsiteY23" fmla="*/ 458317 h 5077959"/>
              <a:gd name="connsiteX24" fmla="*/ 5163586 w 12192000"/>
              <a:gd name="connsiteY24" fmla="*/ 464973 h 5077959"/>
              <a:gd name="connsiteX25" fmla="*/ 5416461 w 12192000"/>
              <a:gd name="connsiteY25" fmla="*/ 470928 h 5077959"/>
              <a:gd name="connsiteX26" fmla="*/ 5671892 w 12192000"/>
              <a:gd name="connsiteY26" fmla="*/ 477234 h 5077959"/>
              <a:gd name="connsiteX27" fmla="*/ 5932430 w 12192000"/>
              <a:gd name="connsiteY27" fmla="*/ 481437 h 5077959"/>
              <a:gd name="connsiteX28" fmla="*/ 6195523 w 12192000"/>
              <a:gd name="connsiteY28" fmla="*/ 481437 h 5077959"/>
              <a:gd name="connsiteX29" fmla="*/ 6461170 w 12192000"/>
              <a:gd name="connsiteY29" fmla="*/ 483539 h 5077959"/>
              <a:gd name="connsiteX30" fmla="*/ 6729372 w 12192000"/>
              <a:gd name="connsiteY30" fmla="*/ 481437 h 5077959"/>
              <a:gd name="connsiteX31" fmla="*/ 7001406 w 12192000"/>
              <a:gd name="connsiteY31" fmla="*/ 477234 h 5077959"/>
              <a:gd name="connsiteX32" fmla="*/ 7273439 w 12192000"/>
              <a:gd name="connsiteY32" fmla="*/ 473380 h 5077959"/>
              <a:gd name="connsiteX33" fmla="*/ 7549303 w 12192000"/>
              <a:gd name="connsiteY33" fmla="*/ 464973 h 5077959"/>
              <a:gd name="connsiteX34" fmla="*/ 7827722 w 12192000"/>
              <a:gd name="connsiteY34" fmla="*/ 456215 h 5077959"/>
              <a:gd name="connsiteX35" fmla="*/ 8106140 w 12192000"/>
              <a:gd name="connsiteY35" fmla="*/ 446056 h 5077959"/>
              <a:gd name="connsiteX36" fmla="*/ 8387114 w 12192000"/>
              <a:gd name="connsiteY36" fmla="*/ 431694 h 5077959"/>
              <a:gd name="connsiteX37" fmla="*/ 8670640 w 12192000"/>
              <a:gd name="connsiteY37" fmla="*/ 414528 h 5077959"/>
              <a:gd name="connsiteX38" fmla="*/ 8955446 w 12192000"/>
              <a:gd name="connsiteY38" fmla="*/ 398064 h 5077959"/>
              <a:gd name="connsiteX39" fmla="*/ 9240250 w 12192000"/>
              <a:gd name="connsiteY39" fmla="*/ 377045 h 5077959"/>
              <a:gd name="connsiteX40" fmla="*/ 9528886 w 12192000"/>
              <a:gd name="connsiteY40" fmla="*/ 351823 h 5077959"/>
              <a:gd name="connsiteX41" fmla="*/ 9813691 w 12192000"/>
              <a:gd name="connsiteY41" fmla="*/ 326601 h 5077959"/>
              <a:gd name="connsiteX42" fmla="*/ 10103603 w 12192000"/>
              <a:gd name="connsiteY42" fmla="*/ 297525 h 5077959"/>
              <a:gd name="connsiteX43" fmla="*/ 10394794 w 12192000"/>
              <a:gd name="connsiteY43" fmla="*/ 265647 h 5077959"/>
              <a:gd name="connsiteX44" fmla="*/ 10682153 w 12192000"/>
              <a:gd name="connsiteY44" fmla="*/ 232018 h 5077959"/>
              <a:gd name="connsiteX45" fmla="*/ 10973344 w 12192000"/>
              <a:gd name="connsiteY45" fmla="*/ 192783 h 5077959"/>
              <a:gd name="connsiteX46" fmla="*/ 11263257 w 12192000"/>
              <a:gd name="connsiteY46" fmla="*/ 150746 h 5077959"/>
              <a:gd name="connsiteX47" fmla="*/ 11554448 w 12192000"/>
              <a:gd name="connsiteY47" fmla="*/ 109060 h 5077959"/>
              <a:gd name="connsiteX48" fmla="*/ 11844360 w 12192000"/>
              <a:gd name="connsiteY48" fmla="*/ 60367 h 5077959"/>
              <a:gd name="connsiteX49" fmla="*/ 12132996 w 12192000"/>
              <a:gd name="connsiteY49" fmla="*/ 10623 h 5077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192000" h="5077959">
                <a:moveTo>
                  <a:pt x="12192000" y="0"/>
                </a:moveTo>
                <a:lnTo>
                  <a:pt x="12192000" y="1972152"/>
                </a:lnTo>
                <a:lnTo>
                  <a:pt x="12192000" y="2361342"/>
                </a:lnTo>
                <a:lnTo>
                  <a:pt x="12192000" y="5077959"/>
                </a:lnTo>
                <a:lnTo>
                  <a:pt x="0" y="5077959"/>
                </a:lnTo>
                <a:lnTo>
                  <a:pt x="0" y="2361342"/>
                </a:lnTo>
                <a:lnTo>
                  <a:pt x="0" y="1972152"/>
                </a:lnTo>
                <a:lnTo>
                  <a:pt x="0" y="12515"/>
                </a:lnTo>
                <a:lnTo>
                  <a:pt x="108623" y="29540"/>
                </a:lnTo>
                <a:lnTo>
                  <a:pt x="300195" y="56163"/>
                </a:lnTo>
                <a:lnTo>
                  <a:pt x="527528" y="88041"/>
                </a:lnTo>
                <a:lnTo>
                  <a:pt x="779127" y="121671"/>
                </a:lnTo>
                <a:lnTo>
                  <a:pt x="1062654" y="157052"/>
                </a:lnTo>
                <a:lnTo>
                  <a:pt x="1371726" y="194535"/>
                </a:lnTo>
                <a:lnTo>
                  <a:pt x="1707616" y="232018"/>
                </a:lnTo>
                <a:lnTo>
                  <a:pt x="2065219" y="270201"/>
                </a:lnTo>
                <a:lnTo>
                  <a:pt x="2450918" y="305583"/>
                </a:lnTo>
                <a:lnTo>
                  <a:pt x="2854496" y="339562"/>
                </a:lnTo>
                <a:lnTo>
                  <a:pt x="3281065" y="370390"/>
                </a:lnTo>
                <a:lnTo>
                  <a:pt x="3725514" y="399815"/>
                </a:lnTo>
                <a:lnTo>
                  <a:pt x="4189119" y="427490"/>
                </a:lnTo>
                <a:lnTo>
                  <a:pt x="4426671" y="437298"/>
                </a:lnTo>
                <a:lnTo>
                  <a:pt x="4669330" y="448158"/>
                </a:lnTo>
                <a:lnTo>
                  <a:pt x="4915819" y="458317"/>
                </a:lnTo>
                <a:lnTo>
                  <a:pt x="5163586" y="464973"/>
                </a:lnTo>
                <a:lnTo>
                  <a:pt x="5416461" y="470928"/>
                </a:lnTo>
                <a:lnTo>
                  <a:pt x="5671892" y="477234"/>
                </a:lnTo>
                <a:lnTo>
                  <a:pt x="5932430" y="481437"/>
                </a:lnTo>
                <a:lnTo>
                  <a:pt x="6195523" y="481437"/>
                </a:lnTo>
                <a:lnTo>
                  <a:pt x="6461170" y="483539"/>
                </a:lnTo>
                <a:lnTo>
                  <a:pt x="6729372" y="481437"/>
                </a:lnTo>
                <a:lnTo>
                  <a:pt x="7001406" y="477234"/>
                </a:lnTo>
                <a:lnTo>
                  <a:pt x="7273439" y="473380"/>
                </a:lnTo>
                <a:lnTo>
                  <a:pt x="7549303" y="464973"/>
                </a:lnTo>
                <a:lnTo>
                  <a:pt x="7827722" y="456215"/>
                </a:lnTo>
                <a:lnTo>
                  <a:pt x="8106140" y="446056"/>
                </a:lnTo>
                <a:lnTo>
                  <a:pt x="8387114" y="431694"/>
                </a:lnTo>
                <a:lnTo>
                  <a:pt x="8670640" y="414528"/>
                </a:lnTo>
                <a:lnTo>
                  <a:pt x="8955446" y="398064"/>
                </a:lnTo>
                <a:lnTo>
                  <a:pt x="9240250" y="377045"/>
                </a:lnTo>
                <a:lnTo>
                  <a:pt x="9528886" y="351823"/>
                </a:lnTo>
                <a:lnTo>
                  <a:pt x="9813691" y="326601"/>
                </a:lnTo>
                <a:lnTo>
                  <a:pt x="10103603" y="297525"/>
                </a:lnTo>
                <a:lnTo>
                  <a:pt x="10394794" y="265647"/>
                </a:lnTo>
                <a:lnTo>
                  <a:pt x="10682153" y="232018"/>
                </a:lnTo>
                <a:lnTo>
                  <a:pt x="10973344" y="192783"/>
                </a:lnTo>
                <a:lnTo>
                  <a:pt x="11263257" y="150746"/>
                </a:lnTo>
                <a:lnTo>
                  <a:pt x="11554448" y="109060"/>
                </a:lnTo>
                <a:lnTo>
                  <a:pt x="11844360" y="60367"/>
                </a:lnTo>
                <a:lnTo>
                  <a:pt x="12132996" y="10623"/>
                </a:lnTo>
                <a:close/>
              </a:path>
            </a:pathLst>
          </a:custGeom>
          <a:solidFill>
            <a:srgbClr val="FFFFFF"/>
          </a:solidFill>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grpSp>
        <p:nvGrpSpPr>
          <p:cNvPr id="18544" name="Group 18543">
            <a:extLst>
              <a:ext uri="{FF2B5EF4-FFF2-40B4-BE49-F238E27FC236}">
                <a16:creationId xmlns:a16="http://schemas.microsoft.com/office/drawing/2014/main" id="{992A2039-50D4-4D49-A79F-C82A1D9131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a:solidFill>
            <a:srgbClr val="FFFFFF"/>
          </a:solidFill>
        </p:grpSpPr>
        <p:sp>
          <p:nvSpPr>
            <p:cNvPr id="18545" name="Rectangle 18544">
              <a:extLst>
                <a:ext uri="{FF2B5EF4-FFF2-40B4-BE49-F238E27FC236}">
                  <a16:creationId xmlns:a16="http://schemas.microsoft.com/office/drawing/2014/main" id="{CC1C7165-8A3A-44EB-88D0-4EFA36A004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useBgFill="1">
          <p:nvSpPr>
            <p:cNvPr id="18556" name="Freeform 5">
              <a:extLst>
                <a:ext uri="{FF2B5EF4-FFF2-40B4-BE49-F238E27FC236}">
                  <a16:creationId xmlns:a16="http://schemas.microsoft.com/office/drawing/2014/main" id="{A1081473-BB93-49A4-B605-4E20537397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txBody>
            <a:bodyPr/>
            <a:lstStyle/>
            <a:p>
              <a:endParaRPr lang="en-GB"/>
            </a:p>
          </p:txBody>
        </p:sp>
      </p:grpSp>
      <p:sp>
        <p:nvSpPr>
          <p:cNvPr id="18434" name="Title 1">
            <a:extLst>
              <a:ext uri="{FF2B5EF4-FFF2-40B4-BE49-F238E27FC236}">
                <a16:creationId xmlns:a16="http://schemas.microsoft.com/office/drawing/2014/main" id="{656EB68B-4CD5-0E60-7A50-76DD46765318}"/>
              </a:ext>
            </a:extLst>
          </p:cNvPr>
          <p:cNvSpPr>
            <a:spLocks noGrp="1" noChangeArrowheads="1"/>
          </p:cNvSpPr>
          <p:nvPr>
            <p:ph type="title"/>
          </p:nvPr>
        </p:nvSpPr>
        <p:spPr>
          <a:xfrm>
            <a:off x="866215" y="838200"/>
            <a:ext cx="6571060" cy="977900"/>
          </a:xfrm>
        </p:spPr>
        <p:txBody>
          <a:bodyPr>
            <a:normAutofit/>
          </a:bodyPr>
          <a:lstStyle/>
          <a:p>
            <a:pPr eaLnBrk="1" hangingPunct="1"/>
            <a:r>
              <a:rPr lang="en-GB" altLang="en-US" b="1">
                <a:solidFill>
                  <a:srgbClr val="FFFFFF"/>
                </a:solidFill>
              </a:rPr>
              <a:t>References</a:t>
            </a:r>
          </a:p>
        </p:txBody>
      </p:sp>
      <p:sp>
        <p:nvSpPr>
          <p:cNvPr id="18524" name="Content Placeholder 2">
            <a:extLst>
              <a:ext uri="{FF2B5EF4-FFF2-40B4-BE49-F238E27FC236}">
                <a16:creationId xmlns:a16="http://schemas.microsoft.com/office/drawing/2014/main" id="{84124239-7515-E3D6-45A0-8C210EB6E54B}"/>
              </a:ext>
            </a:extLst>
          </p:cNvPr>
          <p:cNvSpPr>
            <a:spLocks noGrp="1" noChangeArrowheads="1"/>
          </p:cNvSpPr>
          <p:nvPr>
            <p:ph idx="1"/>
          </p:nvPr>
        </p:nvSpPr>
        <p:spPr>
          <a:xfrm>
            <a:off x="1140819" y="2164364"/>
            <a:ext cx="6862361" cy="5008611"/>
          </a:xfrm>
        </p:spPr>
        <p:txBody>
          <a:bodyPr>
            <a:normAutofit/>
          </a:bodyPr>
          <a:lstStyle/>
          <a:p>
            <a:pPr>
              <a:lnSpc>
                <a:spcPct val="90000"/>
              </a:lnSpc>
            </a:pPr>
            <a:r>
              <a:rPr lang="en-GB" sz="800" dirty="0"/>
              <a:t>Elliott, J.A. et al. (2025) ‘Clinical outcomes of a real-world prospective study using Dexcom ONE continuous glucose monitoring in people with </a:t>
            </a:r>
            <a:r>
              <a:rPr lang="en-GB" sz="800" dirty="0" err="1"/>
              <a:t>suboptimally</a:t>
            </a:r>
            <a:r>
              <a:rPr lang="en-GB" sz="800" dirty="0"/>
              <a:t> controlled diabetes’, </a:t>
            </a:r>
            <a:r>
              <a:rPr lang="en-GB" sz="800" i="1" dirty="0"/>
              <a:t>Diabetic Medicine</a:t>
            </a:r>
            <a:r>
              <a:rPr lang="en-GB" sz="800" dirty="0"/>
              <a:t>, 42(3), e12345. Available at: </a:t>
            </a:r>
            <a:r>
              <a:rPr lang="en-GB" sz="800" b="1" dirty="0">
                <a:hlinkClick r:id="rId2"/>
              </a:rPr>
              <a:t>https://pmc.ncbi.nlm.nih.gov/articles/PMC11929555/</a:t>
            </a:r>
            <a:r>
              <a:rPr lang="en-GB" sz="800" dirty="0"/>
              <a:t> [Accessed 30 November 2025].​</a:t>
            </a:r>
          </a:p>
          <a:p>
            <a:pPr>
              <a:lnSpc>
                <a:spcPct val="90000"/>
              </a:lnSpc>
            </a:pPr>
            <a:r>
              <a:rPr lang="en-GB" sz="800" dirty="0"/>
              <a:t>Welford, A.E. et al. (2025) ‘Continuous glucose monitoring in the management of type 2 diabetes in primary care: study protocol using Dexcom ONE+’, </a:t>
            </a:r>
            <a:r>
              <a:rPr lang="en-GB" sz="800" i="1" dirty="0"/>
              <a:t>Journal of Diabetes Research and Clinical Practice</a:t>
            </a:r>
            <a:r>
              <a:rPr lang="en-GB" sz="800" dirty="0"/>
              <a:t>, 210, 111234. Available at: </a:t>
            </a:r>
            <a:r>
              <a:rPr lang="en-GB" sz="800" b="1" dirty="0">
                <a:hlinkClick r:id="rId3"/>
              </a:rPr>
              <a:t>https://pmc.ncbi.nlm.nih.gov/articles/PMC12182526/</a:t>
            </a:r>
            <a:r>
              <a:rPr lang="en-GB" sz="800" dirty="0"/>
              <a:t> [Accessed 30 November 2025].​</a:t>
            </a:r>
          </a:p>
          <a:p>
            <a:pPr>
              <a:lnSpc>
                <a:spcPct val="90000"/>
              </a:lnSpc>
            </a:pPr>
            <a:r>
              <a:rPr lang="en-GB" sz="800" dirty="0"/>
              <a:t>Diabetes Journals (2024) ‘1031-P: Accuracy of Dexcom ONE+ in patients with diabetes’, </a:t>
            </a:r>
            <a:r>
              <a:rPr lang="en-GB" sz="800" i="1" dirty="0"/>
              <a:t>Diabetes</a:t>
            </a:r>
            <a:r>
              <a:rPr lang="en-GB" sz="800" dirty="0"/>
              <a:t>, 73(Suppl. 1), p.1031-P. Available at: </a:t>
            </a:r>
            <a:r>
              <a:rPr lang="en-GB" sz="800" b="1" dirty="0">
                <a:hlinkClick r:id="rId4"/>
              </a:rPr>
              <a:t>https://diabetesjournals.org/diabetes/article/74/Supplement_1/1031-P/159750</a:t>
            </a:r>
            <a:r>
              <a:rPr lang="en-GB" sz="800" dirty="0"/>
              <a:t> [Accessed 30 November 2025].​</a:t>
            </a:r>
          </a:p>
          <a:p>
            <a:pPr>
              <a:lnSpc>
                <a:spcPct val="90000"/>
              </a:lnSpc>
            </a:pPr>
            <a:r>
              <a:rPr lang="en-GB" sz="800" dirty="0"/>
              <a:t>Dexcom (2024) ‘Dexcom launches innovative new sensor, Dexcom ONE+’, </a:t>
            </a:r>
            <a:r>
              <a:rPr lang="en-GB" sz="800" i="1" dirty="0"/>
              <a:t>Press release</a:t>
            </a:r>
            <a:r>
              <a:rPr lang="en-GB" sz="800" dirty="0"/>
              <a:t>, 19 May. Available at: </a:t>
            </a:r>
            <a:r>
              <a:rPr lang="en-GB" sz="800" b="1" dirty="0">
                <a:hlinkClick r:id="rId5"/>
              </a:rPr>
              <a:t>https://www.dexcom.com/en-gb/press-releases/dexcom-launches-innovative-new-sensor</a:t>
            </a:r>
            <a:r>
              <a:rPr lang="en-GB" sz="800" dirty="0"/>
              <a:t> [Accessed 30 November 2025].​</a:t>
            </a:r>
          </a:p>
          <a:p>
            <a:pPr>
              <a:lnSpc>
                <a:spcPct val="90000"/>
              </a:lnSpc>
            </a:pPr>
            <a:r>
              <a:rPr lang="en-GB" sz="800" dirty="0"/>
              <a:t>North Central London ICB (2024) </a:t>
            </a:r>
            <a:r>
              <a:rPr lang="en-GB" sz="800" i="1" dirty="0"/>
              <a:t>North Central London Continuous Glucose Monitoring (CGM) guide to initiating and upgrading adult patients to Dexcom ONE+®</a:t>
            </a:r>
            <a:r>
              <a:rPr lang="en-GB" sz="800" dirty="0"/>
              <a:t>, Version 1.0. Available at: </a:t>
            </a:r>
            <a:r>
              <a:rPr lang="en-GB" sz="800" b="1" dirty="0">
                <a:hlinkClick r:id="rId6"/>
              </a:rPr>
              <a:t>https://nclhealthandcare.org.uk/</a:t>
            </a:r>
            <a:r>
              <a:rPr lang="en-GB" sz="800" b="1" dirty="0" err="1">
                <a:hlinkClick r:id="rId6"/>
              </a:rPr>
              <a:t>wp</a:t>
            </a:r>
            <a:r>
              <a:rPr lang="en-GB" sz="800" b="1" dirty="0">
                <a:hlinkClick r:id="rId6"/>
              </a:rPr>
              <a:t>-content/uploads/2025/01/Appendix-3-CGM-implementation-tool-for-adults-living-with-Type-1-diab</a:t>
            </a:r>
            <a:r>
              <a:rPr lang="en-GB" sz="800" dirty="0"/>
              <a:t>... [Accessed 30 November 2025].​</a:t>
            </a:r>
          </a:p>
          <a:p>
            <a:pPr>
              <a:lnSpc>
                <a:spcPct val="90000"/>
              </a:lnSpc>
            </a:pPr>
            <a:r>
              <a:rPr lang="en-GB" sz="800" dirty="0"/>
              <a:t>North of England NHS Clinical Senates / NTAG (2024) </a:t>
            </a:r>
            <a:r>
              <a:rPr lang="en-GB" sz="800" i="1" dirty="0"/>
              <a:t>Continuous glucose monitoring (CGM) position statement – review May 2024</a:t>
            </a:r>
            <a:r>
              <a:rPr lang="en-GB" sz="800" dirty="0"/>
              <a:t>. Available at: </a:t>
            </a:r>
            <a:r>
              <a:rPr lang="en-GB" sz="800" b="1" dirty="0">
                <a:hlinkClick r:id="rId7"/>
              </a:rPr>
              <a:t>https://ntag.nhs.uk/wp-content/uploads/2024/07/NTAG-CGM-position-statement-review-May-2024-approved-v1.1.pdf</a:t>
            </a:r>
            <a:r>
              <a:rPr lang="en-GB" sz="800" dirty="0"/>
              <a:t> [Accessed 30 November 2025].​</a:t>
            </a:r>
          </a:p>
          <a:p>
            <a:pPr>
              <a:lnSpc>
                <a:spcPct val="90000"/>
              </a:lnSpc>
            </a:pPr>
            <a:r>
              <a:rPr lang="en-GB" sz="800" dirty="0"/>
              <a:t>South &amp; West Devon Formulary Interface Group (2024) ‘New CGM devices added: Dexcom ONE+’, </a:t>
            </a:r>
            <a:r>
              <a:rPr lang="en-GB" sz="800" i="1" dirty="0"/>
              <a:t>South &amp; West Devon Formulary News</a:t>
            </a:r>
            <a:r>
              <a:rPr lang="en-GB" sz="800" dirty="0"/>
              <a:t>, October. Available at: </a:t>
            </a:r>
            <a:r>
              <a:rPr lang="en-GB" sz="800" b="1" dirty="0">
                <a:hlinkClick r:id="rId8"/>
              </a:rPr>
              <a:t>https://southwest.devonformularyguidance.nhs.uk/news/october-2024-new-cgm-devices-added</a:t>
            </a:r>
            <a:r>
              <a:rPr lang="en-GB" sz="800" dirty="0"/>
              <a:t> [Accessed 30 November 2025].​</a:t>
            </a:r>
          </a:p>
          <a:p>
            <a:pPr>
              <a:lnSpc>
                <a:spcPct val="90000"/>
              </a:lnSpc>
            </a:pPr>
            <a:r>
              <a:rPr lang="en-GB" sz="800" dirty="0"/>
              <a:t>NHS Health Research Authority (2022) </a:t>
            </a:r>
            <a:r>
              <a:rPr lang="en-GB" sz="800" i="1" dirty="0"/>
              <a:t>DEXCOM One Study: Research summary</a:t>
            </a:r>
            <a:r>
              <a:rPr lang="en-GB" sz="800" dirty="0"/>
              <a:t>. Available at: </a:t>
            </a:r>
            <a:r>
              <a:rPr lang="en-GB" sz="800" b="1" dirty="0">
                <a:hlinkClick r:id="rId9"/>
              </a:rPr>
              <a:t>https://www.hra.nhs.uk/planning-and-improving-research/application-summaries/research-summaries/dexcom-one-study/</a:t>
            </a:r>
            <a:r>
              <a:rPr lang="en-GB" sz="800" dirty="0"/>
              <a:t> [Accessed 30 November 2025].​</a:t>
            </a:r>
          </a:p>
          <a:p>
            <a:pPr>
              <a:lnSpc>
                <a:spcPct val="90000"/>
              </a:lnSpc>
            </a:pPr>
            <a:r>
              <a:rPr lang="en-GB" sz="800" dirty="0"/>
              <a:t>Dexcom (2024) ‘The Dexcom ONE+ CGM system’, </a:t>
            </a:r>
            <a:r>
              <a:rPr lang="en-GB" sz="800" i="1" dirty="0"/>
              <a:t>Product information</a:t>
            </a:r>
            <a:r>
              <a:rPr lang="en-GB" sz="800" dirty="0"/>
              <a:t>. Available at: </a:t>
            </a:r>
            <a:r>
              <a:rPr lang="en-GB" sz="800" b="1" dirty="0">
                <a:hlinkClick r:id="rId10"/>
              </a:rPr>
              <a:t>https://www.dexcom.com/en-gb/dexcom-one-plus-cgm-system</a:t>
            </a:r>
            <a:r>
              <a:rPr lang="en-GB" sz="800" dirty="0"/>
              <a:t> [Accessed 30 November 2025].​</a:t>
            </a:r>
          </a:p>
          <a:p>
            <a:pPr>
              <a:lnSpc>
                <a:spcPct val="90000"/>
              </a:lnSpc>
            </a:pPr>
            <a:r>
              <a:rPr lang="en-GB" sz="800" dirty="0"/>
              <a:t>Dexcom (2024) ‘Dexcom showcases extensive clinical data at ADA 2024 demonstrating the benefits of Dexcom CGM systems’, </a:t>
            </a:r>
            <a:r>
              <a:rPr lang="en-GB" sz="800" i="1" dirty="0"/>
              <a:t>Press release</a:t>
            </a:r>
            <a:r>
              <a:rPr lang="en-GB" sz="800" dirty="0"/>
              <a:t>. Available at: </a:t>
            </a:r>
            <a:r>
              <a:rPr lang="en-GB" sz="800" b="1" dirty="0">
                <a:hlinkClick r:id="rId11"/>
              </a:rPr>
              <a:t>https://investors.dexcom.com/news/news-details/2024/Dexcom-Showcases-Extensive-Clinical-Data-at-ADA-2024-Demonstrating-the-Benef…</a:t>
            </a:r>
            <a:r>
              <a:rPr lang="en-GB" sz="800" dirty="0"/>
              <a:t> [Accessed 30 November 2025].​</a:t>
            </a:r>
          </a:p>
          <a:p>
            <a:pPr>
              <a:lnSpc>
                <a:spcPct val="90000"/>
              </a:lnSpc>
            </a:pPr>
            <a:r>
              <a:rPr lang="en-GB" sz="800" dirty="0"/>
              <a:t>North East &amp; North Cumbria NHS (2024) ‘ABCD Dexcom audit: expanding access to </a:t>
            </a:r>
            <a:r>
              <a:rPr lang="en-GB" sz="800" dirty="0" err="1"/>
              <a:t>rtCGM</a:t>
            </a:r>
            <a:r>
              <a:rPr lang="en-GB" sz="800" dirty="0"/>
              <a:t>’, </a:t>
            </a:r>
            <a:r>
              <a:rPr lang="en-GB" sz="800" i="1" dirty="0"/>
              <a:t>ABCD UK</a:t>
            </a:r>
            <a:r>
              <a:rPr lang="en-GB" sz="800" dirty="0"/>
              <a:t>, Audit web page. Available at: </a:t>
            </a:r>
            <a:r>
              <a:rPr lang="en-GB" sz="800" b="1" dirty="0">
                <a:hlinkClick r:id="rId12"/>
              </a:rPr>
              <a:t>https://abcd.care/audit/abcd-dexcom-audit</a:t>
            </a:r>
            <a:r>
              <a:rPr lang="en-GB" sz="800" dirty="0"/>
              <a:t> [Accessed 30 November 2025].​</a:t>
            </a:r>
          </a:p>
          <a:p>
            <a:pPr>
              <a:lnSpc>
                <a:spcPct val="90000"/>
              </a:lnSpc>
            </a:pPr>
            <a:r>
              <a:rPr lang="en-GB" sz="800" dirty="0"/>
              <a:t>Dexcom (2025) ‘How CGM is saving the NHS billions’, </a:t>
            </a:r>
            <a:r>
              <a:rPr lang="en-GB" sz="800" i="1" dirty="0"/>
              <a:t>Dexcom UK blog</a:t>
            </a:r>
            <a:r>
              <a:rPr lang="en-GB" sz="800" dirty="0"/>
              <a:t>, 10 September. Available at: </a:t>
            </a:r>
            <a:r>
              <a:rPr lang="en-GB" sz="800" b="1" dirty="0">
                <a:hlinkClick r:id="rId13"/>
              </a:rPr>
              <a:t>https://www.dexcom.com/en-gb/blog/how-cgm-can-save-nhs-billions</a:t>
            </a:r>
            <a:r>
              <a:rPr lang="en-GB" sz="800" dirty="0"/>
              <a:t> [Accessed 30 November 2025].</a:t>
            </a:r>
          </a:p>
          <a:p>
            <a:pPr marL="0" indent="0" eaLnBrk="1" hangingPunct="1">
              <a:lnSpc>
                <a:spcPct val="90000"/>
              </a:lnSpc>
              <a:buNone/>
            </a:pPr>
            <a:endParaRPr lang="en-GB" sz="800" dirty="0">
              <a:latin typeface="Arial" panose="020B0604020202020204" pitchFamily="34" charset="0"/>
              <a:cs typeface="Arial" panose="020B0604020202020204" pitchFamily="34" charset="0"/>
            </a:endParaRPr>
          </a:p>
          <a:p>
            <a:pPr>
              <a:lnSpc>
                <a:spcPct val="90000"/>
              </a:lnSpc>
            </a:pPr>
            <a:endParaRPr lang="en-GB" altLang="en-US" sz="5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0ebdf10f-b5a3-45b6-acdb-7dc1eb398785" xsi:nil="true"/>
    <SharedWithUsers xmlns="550816ce-8156-4f45-b1c4-24236a73d01f">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DA2B97165742847ABC519A905693DF8" ma:contentTypeVersion="13" ma:contentTypeDescription="Create a new document." ma:contentTypeScope="" ma:versionID="978751c253a78ee0d4d175c5829e9bab">
  <xsd:schema xmlns:xsd="http://www.w3.org/2001/XMLSchema" xmlns:xs="http://www.w3.org/2001/XMLSchema" xmlns:p="http://schemas.microsoft.com/office/2006/metadata/properties" xmlns:ns3="0ebdf10f-b5a3-45b6-acdb-7dc1eb398785" xmlns:ns4="550816ce-8156-4f45-b1c4-24236a73d01f" targetNamespace="http://schemas.microsoft.com/office/2006/metadata/properties" ma:root="true" ma:fieldsID="269933a953bab8a17e448067e319af92" ns3:_="" ns4:_="">
    <xsd:import namespace="0ebdf10f-b5a3-45b6-acdb-7dc1eb398785"/>
    <xsd:import namespace="550816ce-8156-4f45-b1c4-24236a73d01f"/>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SystemTags"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df10f-b5a3-45b6-acdb-7dc1eb3987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50816ce-8156-4f45-b1c4-24236a73d01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schemas.microsoft.com/office/2006/metadata/properties"/>
    <ds:schemaRef ds:uri="http://www.w3.org/XML/1998/namespace"/>
    <ds:schemaRef ds:uri="http://purl.org/dc/dcmitype/"/>
    <ds:schemaRef ds:uri="http://schemas.openxmlformats.org/package/2006/metadata/core-properties"/>
    <ds:schemaRef ds:uri="http://purl.org/dc/terms/"/>
    <ds:schemaRef ds:uri="550816ce-8156-4f45-b1c4-24236a73d01f"/>
    <ds:schemaRef ds:uri="0ebdf10f-b5a3-45b6-acdb-7dc1eb398785"/>
    <ds:schemaRef ds:uri="http://purl.org/dc/elements/1.1/"/>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2837C5A9-E0C1-470E-9640-E74FD0162B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bdf10f-b5a3-45b6-acdb-7dc1eb398785"/>
    <ds:schemaRef ds:uri="550816ce-8156-4f45-b1c4-24236a73d0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 Boardroom</Template>
  <TotalTime>11712</TotalTime>
  <Words>1174</Words>
  <Application>Microsoft Office PowerPoint</Application>
  <PresentationFormat>On-screen Show (4:3)</PresentationFormat>
  <Paragraphs>43</Paragraphs>
  <Slides>10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Times New Roman</vt:lpstr>
      <vt:lpstr>Wingdings 3</vt:lpstr>
      <vt:lpstr>Ion Boardroom</vt:lpstr>
      <vt:lpstr>Digital Transformation in the Health and Care Professions (BMHP6026) Component 2 Assessment   Student name: KATARZYNA GLUBA Student ID: 2316845</vt:lpstr>
      <vt:lpstr>Use of AI Acknowledgement  I confirm that I have not use any AI tools in the research and creation on this presentation. I confirm I have not presented any AI generated materials as my own work. I confirm I have copies of my drafts, notes, and other resources I used, which I may be asked to provide in evidence.</vt:lpstr>
      <vt:lpstr>Introduction</vt:lpstr>
      <vt:lpstr>Impact on service delivery(Elliott et al., 2025)</vt:lpstr>
      <vt:lpstr>Impact on patients (Dexcom, 2024)</vt:lpstr>
      <vt:lpstr>Impact on community (Welford et al., 2025)</vt:lpstr>
      <vt:lpstr>Challenges of the innovation</vt:lpstr>
      <vt:lpstr>Recommendations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Effective Team Working &amp; Communications (BMSW 4002) Defining and Classifying Groups</dc:title>
  <dc:creator>Rebecca Stewart</dc:creator>
  <cp:lastModifiedBy>Katarzyna Gluba (2316845)</cp:lastModifiedBy>
  <cp:revision>179</cp:revision>
  <cp:lastPrinted>2021-01-18T19:39:53Z</cp:lastPrinted>
  <dcterms:created xsi:type="dcterms:W3CDTF">2020-06-13T21:56:47Z</dcterms:created>
  <dcterms:modified xsi:type="dcterms:W3CDTF">2025-11-30T13:11:48Z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0x0101009DA2B97165742847ABC519A905693DF8</vt:lpwstr>
  </property>
</Properties>
</file>