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F8CF5-C335-4847-876C-94F5AC2F62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6E1621-83F8-4BB0-BB6A-23B1783C32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224C9-2669-4641-B34B-89237EB5D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26DBF-C05E-40A7-AAA4-87797D2166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667843-A16E-4DDB-AAF3-7C036C105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75AE98-5475-45F0-B420-CDC3828BB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44F9D-5159-4D6D-8165-F082B4CC5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52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25A17-3103-4BF5-9071-30F0B0464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C6135-7648-4FE9-85C8-20AE4067DA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393C8-BA9D-452C-A3A9-A7D99ECD7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26DBF-C05E-40A7-AAA4-87797D2166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30AE5-2EE7-46B9-A5B0-B088C084A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34699-D103-47B4-BF43-5856A25F1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44F9D-5159-4D6D-8165-F082B4CC5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790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26662-1EFF-4391-A59B-704A87E13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3A7C91-D084-4553-9AF0-948DA2C25F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F250E9-0AF0-4893-8CD8-DFFDF3B6C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26DBF-C05E-40A7-AAA4-87797D2166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9C199E-48C8-448F-9F2A-D69F89C46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9798C7-D459-4C80-A6CF-0273E49CF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44F9D-5159-4D6D-8165-F082B4CC5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780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A8602-3AE1-4F65-9005-9419156C9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E50F7-DA6A-4335-AC29-382D5B7622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69A8E2-CD97-471F-96D9-163C5F4C13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11AD90-188A-4186-9FED-4F7DB7294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26DBF-C05E-40A7-AAA4-87797D2166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0F6DE3-240A-4F4E-9CE7-5AE703695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3C9542-C66E-451A-987A-A328B71A8E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44F9D-5159-4D6D-8165-F082B4CC5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742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7978B-6D80-439E-921D-2DA36FD57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2E54ED-369F-44C6-95D1-D6D7D2D8D5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AA5E6D-CB7F-4B76-A726-5E63DA85E9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DF7C07-36A1-418A-BFF7-EB43124EBD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D34268-9D69-468B-8862-B0C1126287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42A0A0-DDDA-4017-9C04-723BD5A12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26DBF-C05E-40A7-AAA4-87797D2166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26668C-542F-446F-B066-48111050B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7A4C01-BD2A-4C85-A308-2EB132CA7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44F9D-5159-4D6D-8165-F082B4CC5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486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28E97-082F-422B-A936-21154C2EC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1B8E50-7A39-4837-B1EE-7A0846667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26DBF-C05E-40A7-AAA4-87797D2166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508231-90E9-4AA7-B3A3-C424A8C42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35B8F7-82E4-40BB-ADEF-140723FBA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44F9D-5159-4D6D-8165-F082B4CC5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727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4ABD14-A1DD-4559-972A-08CF0F204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26DBF-C05E-40A7-AAA4-87797D2166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3CF442-BD8E-4D32-972B-4E1F99C4A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0EF7C0-4E3F-4DA0-9516-18A29052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44F9D-5159-4D6D-8165-F082B4CC5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9658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20732-37E8-4A80-B5C0-7AEE4975F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156FD-E204-4C8F-86DB-82C90781C7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746FC-C771-4E81-80F7-C041412021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69BE29-45AE-4EC5-94A3-3F6DCA965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26DBF-C05E-40A7-AAA4-87797D2166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9DC32F-CFF3-4717-B306-7E232EA5F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F39A00-E320-41E9-B9CF-BA6F24B0D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44F9D-5159-4D6D-8165-F082B4CC5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006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D10CE-EED6-43AA-9BDC-0F656C87F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7A4D26-690E-4758-83CB-E3CED396B2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1DD866-ECE5-4760-AAAD-F858E46350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634F85-2CD0-4406-9A03-8E60C549E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26DBF-C05E-40A7-AAA4-87797D2166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96296D-BD74-4EEB-A8EB-BC84597FE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8E7BD5-DFEA-4006-8ADE-A62F97010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44F9D-5159-4D6D-8165-F082B4CC5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558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53AD4-FAA8-433F-A68A-C4BE804EC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A04E01-F427-4A27-8FB8-0AE10DDAC8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7C6863-43AC-42C2-AD62-C9ED959E5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26DBF-C05E-40A7-AAA4-87797D2166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3756C4-7FA3-447F-B398-3E05A1E66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38BA7-EAFC-4B65-ABD5-EA21507A4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44F9D-5159-4D6D-8165-F082B4CC5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19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0775F8-4A3E-440A-BF68-04A2615DD1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4F0E7D-BF36-4038-B01C-DD1D1AD8F9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E77BAF-0772-4969-B737-8C643E07C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26DBF-C05E-40A7-AAA4-87797D2166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9D949C-7516-44C5-8D3D-9A4D2D8D6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622D25-21D5-493C-8D49-46CF81866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44F9D-5159-4D6D-8165-F082B4CC5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630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487D28-08B1-4FC9-9B56-04F2F609C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15E573-1247-4C98-B836-2B00ACA6D6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5E9866-F0BB-401B-8112-A9589F9E14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A26DBF-C05E-40A7-AAA4-87797D2166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CF184-78E3-4CC1-A96C-A49EEA4EDE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4B650-9141-43FC-82D5-423D6D4637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A44F9D-5159-4D6D-8165-F082B4CC5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343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8E85069-C0DB-4334-BD0F-6205440258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2425" y="285750"/>
            <a:ext cx="11477625" cy="6324600"/>
          </a:xfrm>
        </p:spPr>
        <p:txBody>
          <a:bodyPr>
            <a:normAutofit/>
          </a:bodyPr>
          <a:lstStyle/>
          <a:p>
            <a:r>
              <a:rPr lang="en-US" sz="1400" b="1" dirty="0"/>
              <a:t>Develop a timeline for your culture, add milestones in the development which you think will characterise your culture:</a:t>
            </a:r>
          </a:p>
          <a:p>
            <a:r>
              <a:rPr lang="en-US" sz="1400" b="1" dirty="0"/>
              <a:t>Ancient Rome (753 BC to 476 AD)</a:t>
            </a:r>
          </a:p>
          <a:p>
            <a:endParaRPr lang="en-US" sz="1400" b="1" dirty="0"/>
          </a:p>
          <a:p>
            <a:pPr algn="l"/>
            <a:r>
              <a:rPr lang="en-GB" sz="1200" b="1" dirty="0"/>
              <a:t>753 BC </a:t>
            </a:r>
            <a:r>
              <a:rPr lang="en-GB" sz="1200" dirty="0"/>
              <a:t>- The founding of Rome (Romulus and Remus, the legendary founding brothers of the city of Rome) </a:t>
            </a:r>
            <a:r>
              <a:rPr lang="en-GB" sz="1200" dirty="0">
                <a:solidFill>
                  <a:srgbClr val="FF0000"/>
                </a:solidFill>
              </a:rPr>
              <a:t>(Ancient History </a:t>
            </a:r>
            <a:r>
              <a:rPr lang="en-GB" sz="1200" dirty="0" err="1">
                <a:solidFill>
                  <a:srgbClr val="FF0000"/>
                </a:solidFill>
              </a:rPr>
              <a:t>Encyclopedia</a:t>
            </a:r>
            <a:r>
              <a:rPr lang="en-GB" sz="1200" dirty="0">
                <a:solidFill>
                  <a:srgbClr val="FF0000"/>
                </a:solidFill>
              </a:rPr>
              <a:t>)</a:t>
            </a:r>
          </a:p>
          <a:p>
            <a:pPr algn="l"/>
            <a:r>
              <a:rPr lang="en-GB" sz="1200" b="1" dirty="0"/>
              <a:t>753 BC to 717 BC </a:t>
            </a:r>
            <a:r>
              <a:rPr lang="en-GB" sz="1200" dirty="0"/>
              <a:t>– Romulo’s reign as the 1</a:t>
            </a:r>
            <a:r>
              <a:rPr lang="en-GB" sz="1200" baseline="30000" dirty="0"/>
              <a:t>st</a:t>
            </a:r>
            <a:r>
              <a:rPr lang="en-GB" sz="1200" dirty="0"/>
              <a:t> king of Rome </a:t>
            </a:r>
            <a:r>
              <a:rPr lang="en-GB" sz="1200" dirty="0">
                <a:solidFill>
                  <a:srgbClr val="FF0000"/>
                </a:solidFill>
              </a:rPr>
              <a:t>(Ancient Civilizations World)</a:t>
            </a:r>
            <a:endParaRPr lang="en-GB" sz="1200" dirty="0"/>
          </a:p>
          <a:p>
            <a:pPr algn="l"/>
            <a:r>
              <a:rPr lang="en-GB" sz="1200" b="1" dirty="0"/>
              <a:t>534 BC to 509 BC </a:t>
            </a:r>
            <a:r>
              <a:rPr lang="en-GB" sz="1200" dirty="0"/>
              <a:t>– The reign of the last king of Rome, Lucius Tarquinius Superbus (Lucius was exiled from Rome) </a:t>
            </a:r>
            <a:r>
              <a:rPr lang="en-GB" sz="1200" dirty="0">
                <a:solidFill>
                  <a:srgbClr val="FF0000"/>
                </a:solidFill>
              </a:rPr>
              <a:t>(Ancient History </a:t>
            </a:r>
            <a:r>
              <a:rPr lang="en-GB" sz="1200" dirty="0" err="1">
                <a:solidFill>
                  <a:srgbClr val="FF0000"/>
                </a:solidFill>
              </a:rPr>
              <a:t>Encyclopedia</a:t>
            </a:r>
            <a:r>
              <a:rPr lang="en-GB" sz="1200" dirty="0">
                <a:solidFill>
                  <a:srgbClr val="FF0000"/>
                </a:solidFill>
              </a:rPr>
              <a:t>)</a:t>
            </a:r>
          </a:p>
          <a:p>
            <a:pPr algn="l"/>
            <a:r>
              <a:rPr lang="en-GB" sz="1200" b="1" dirty="0"/>
              <a:t>509 BC </a:t>
            </a:r>
            <a:r>
              <a:rPr lang="en-GB" sz="1200" dirty="0"/>
              <a:t>– End of the Roman monarchy (overthrow of the 7</a:t>
            </a:r>
            <a:r>
              <a:rPr lang="en-GB" sz="1200" baseline="30000" dirty="0"/>
              <a:t>th</a:t>
            </a:r>
            <a:r>
              <a:rPr lang="en-GB" sz="1200" dirty="0"/>
              <a:t> king and the beginning of the Roman republic) </a:t>
            </a:r>
            <a:r>
              <a:rPr lang="en-GB" sz="1200" dirty="0">
                <a:solidFill>
                  <a:srgbClr val="FF0000"/>
                </a:solidFill>
              </a:rPr>
              <a:t>(History.com)</a:t>
            </a:r>
          </a:p>
          <a:p>
            <a:pPr algn="l"/>
            <a:r>
              <a:rPr lang="en-GB" sz="1200" b="1" dirty="0"/>
              <a:t>509 BC to 27 BC </a:t>
            </a:r>
            <a:r>
              <a:rPr lang="en-GB" sz="1200" dirty="0"/>
              <a:t>– Roman republic (the Roman monarchy was replaced by elected magistrates) </a:t>
            </a:r>
            <a:r>
              <a:rPr lang="en-GB" sz="1200" dirty="0">
                <a:solidFill>
                  <a:srgbClr val="FF0000"/>
                </a:solidFill>
              </a:rPr>
              <a:t>(Encyclopaedia Britannica)</a:t>
            </a:r>
            <a:endParaRPr lang="en-GB" sz="1200" b="1" dirty="0">
              <a:solidFill>
                <a:srgbClr val="FF0000"/>
              </a:solidFill>
            </a:endParaRPr>
          </a:p>
          <a:p>
            <a:pPr algn="l"/>
            <a:r>
              <a:rPr lang="en-GB" sz="1200" b="1" dirty="0"/>
              <a:t>285 BC  to 282 BC </a:t>
            </a:r>
            <a:r>
              <a:rPr lang="en-GB" sz="1200" dirty="0"/>
              <a:t>- </a:t>
            </a:r>
            <a:r>
              <a:rPr lang="en-US" sz="1200" dirty="0"/>
              <a:t>Rome defeats the Celts in Italy securing Rome's dominance in central Italy </a:t>
            </a:r>
            <a:r>
              <a:rPr lang="en-US" sz="1200" dirty="0">
                <a:solidFill>
                  <a:srgbClr val="FF0000"/>
                </a:solidFill>
              </a:rPr>
              <a:t>(Ancient History Encyclopedia)</a:t>
            </a:r>
          </a:p>
          <a:p>
            <a:pPr algn="l"/>
            <a:r>
              <a:rPr lang="en-GB" sz="1200" b="1" dirty="0"/>
              <a:t>214 BC to 205 BC </a:t>
            </a:r>
            <a:r>
              <a:rPr lang="en-GB" sz="1200" dirty="0"/>
              <a:t>-  1</a:t>
            </a:r>
            <a:r>
              <a:rPr lang="en-GB" sz="1200" baseline="30000" dirty="0"/>
              <a:t>st</a:t>
            </a:r>
            <a:r>
              <a:rPr lang="en-GB" sz="1200" dirty="0"/>
              <a:t> Macedonian War (Roman victory over Philip V of Macedon, no decisive engagements, stalemate) </a:t>
            </a:r>
            <a:r>
              <a:rPr lang="en-GB" sz="1200" dirty="0">
                <a:solidFill>
                  <a:srgbClr val="FF0000"/>
                </a:solidFill>
              </a:rPr>
              <a:t>(Ancient History </a:t>
            </a:r>
            <a:r>
              <a:rPr lang="en-GB" sz="1200" dirty="0" err="1">
                <a:solidFill>
                  <a:srgbClr val="FF0000"/>
                </a:solidFill>
              </a:rPr>
              <a:t>Encyclopedia</a:t>
            </a:r>
            <a:r>
              <a:rPr lang="en-GB" sz="1200" dirty="0">
                <a:solidFill>
                  <a:srgbClr val="FF0000"/>
                </a:solidFill>
              </a:rPr>
              <a:t>)</a:t>
            </a:r>
          </a:p>
          <a:p>
            <a:pPr algn="l"/>
            <a:r>
              <a:rPr lang="en-GB" sz="1200" b="1" dirty="0"/>
              <a:t>55 BC and 54 BC </a:t>
            </a:r>
            <a:r>
              <a:rPr lang="en-GB" sz="1200" dirty="0"/>
              <a:t>– Julius Caesar invades Britain </a:t>
            </a:r>
            <a:r>
              <a:rPr lang="en-GB" sz="1200" dirty="0">
                <a:solidFill>
                  <a:srgbClr val="FF0000"/>
                </a:solidFill>
              </a:rPr>
              <a:t>(History on the net)</a:t>
            </a:r>
            <a:endParaRPr lang="en-GB" sz="1200" dirty="0"/>
          </a:p>
          <a:p>
            <a:pPr algn="l"/>
            <a:r>
              <a:rPr lang="en-GB" sz="1200" b="1" dirty="0"/>
              <a:t>49 BC </a:t>
            </a:r>
            <a:r>
              <a:rPr lang="en-GB" sz="1200" dirty="0"/>
              <a:t>– Julius Caesar invaded Italy, igniting a civil war from which he emerged victorious </a:t>
            </a:r>
            <a:r>
              <a:rPr lang="en-GB" sz="1200" dirty="0">
                <a:solidFill>
                  <a:srgbClr val="FF0000"/>
                </a:solidFill>
              </a:rPr>
              <a:t>(History.com)</a:t>
            </a:r>
            <a:endParaRPr lang="en-GB" sz="1200" dirty="0"/>
          </a:p>
          <a:p>
            <a:pPr algn="l"/>
            <a:r>
              <a:rPr lang="en-GB" sz="1200" b="1" dirty="0"/>
              <a:t>45 BC </a:t>
            </a:r>
            <a:r>
              <a:rPr lang="en-GB" sz="1200" dirty="0"/>
              <a:t>– Julius Caesar became dictator of Rome for life (he was assassinated a year later in 44 BC by several of his senators who stabbed him 23 times) </a:t>
            </a:r>
            <a:r>
              <a:rPr lang="en-GB" sz="1200" dirty="0">
                <a:solidFill>
                  <a:srgbClr val="FF0000"/>
                </a:solidFill>
              </a:rPr>
              <a:t>(History.com)</a:t>
            </a:r>
            <a:endParaRPr lang="en-GB" sz="1200" dirty="0"/>
          </a:p>
          <a:p>
            <a:pPr algn="l"/>
            <a:r>
              <a:rPr lang="en-US" sz="1200" b="1" dirty="0"/>
              <a:t>27 BC to 14 AD </a:t>
            </a:r>
            <a:r>
              <a:rPr lang="en-US" sz="1200" dirty="0"/>
              <a:t>– First emperor of Rome, Augustus Caesar </a:t>
            </a:r>
            <a:r>
              <a:rPr lang="en-US" sz="1200" dirty="0">
                <a:solidFill>
                  <a:srgbClr val="FF0000"/>
                </a:solidFill>
              </a:rPr>
              <a:t>(Legends and Chronicles)</a:t>
            </a:r>
            <a:endParaRPr lang="en-US" sz="1200" dirty="0"/>
          </a:p>
          <a:p>
            <a:pPr algn="l"/>
            <a:r>
              <a:rPr lang="en-GB" sz="1200" b="1" dirty="0"/>
              <a:t>312 AD </a:t>
            </a:r>
            <a:r>
              <a:rPr lang="en-GB" sz="1200" dirty="0"/>
              <a:t>– Constantine converts to Christianity (his conversion had a profound effect as Christianity had been prosecuted since the beginning of the religion within the Roman empire) </a:t>
            </a:r>
            <a:r>
              <a:rPr lang="en-GB" sz="1200" dirty="0">
                <a:solidFill>
                  <a:srgbClr val="FF0000"/>
                </a:solidFill>
              </a:rPr>
              <a:t>(History extra)</a:t>
            </a:r>
            <a:r>
              <a:rPr lang="en-GB" sz="1200" dirty="0"/>
              <a:t> </a:t>
            </a:r>
          </a:p>
          <a:p>
            <a:pPr algn="l"/>
            <a:r>
              <a:rPr lang="en-GB" sz="1200" b="1" dirty="0"/>
              <a:t>410 AD </a:t>
            </a:r>
            <a:r>
              <a:rPr lang="en-GB" sz="1200" dirty="0"/>
              <a:t>– The fall of Rome</a:t>
            </a:r>
            <a:r>
              <a:rPr lang="en-GB" sz="1200" dirty="0">
                <a:solidFill>
                  <a:srgbClr val="FF0000"/>
                </a:solidFill>
              </a:rPr>
              <a:t> (History extra)</a:t>
            </a:r>
          </a:p>
          <a:p>
            <a:pPr algn="l"/>
            <a:r>
              <a:rPr lang="en-GB" sz="1200" b="1" dirty="0"/>
              <a:t>476 AD </a:t>
            </a:r>
            <a:r>
              <a:rPr lang="en-GB" sz="1200" dirty="0"/>
              <a:t>– The last Roman emperor of the west (Romulus Augustulus) was deposed by a Germanic prince </a:t>
            </a:r>
            <a:r>
              <a:rPr lang="en-GB" sz="1200" dirty="0">
                <a:solidFill>
                  <a:srgbClr val="FF0000"/>
                </a:solidFill>
              </a:rPr>
              <a:t>(BBC)</a:t>
            </a:r>
          </a:p>
        </p:txBody>
      </p:sp>
    </p:spTree>
    <p:extLst>
      <p:ext uri="{BB962C8B-B14F-4D97-AF65-F5344CB8AC3E}">
        <p14:creationId xmlns:p14="http://schemas.microsoft.com/office/powerpoint/2010/main" val="592731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5D541F4-5B9A-4603-81CC-2E1E49871B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981450" cy="22395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A2E22C-B61B-4F6D-B117-2176963C2C96}"/>
              </a:ext>
            </a:extLst>
          </p:cNvPr>
          <p:cNvSpPr txBox="1"/>
          <p:nvPr/>
        </p:nvSpPr>
        <p:spPr>
          <a:xfrm>
            <a:off x="0" y="2239566"/>
            <a:ext cx="39814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Wikimedia – Romulus and Remus (the founding brothers of Rome)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189520-F7DF-4B2A-A47B-9012DE88B7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1450" y="0"/>
            <a:ext cx="1990725" cy="22337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5F2A1A-67B2-41C1-907D-EF5F32A7AA5E}"/>
              </a:ext>
            </a:extLst>
          </p:cNvPr>
          <p:cNvSpPr txBox="1"/>
          <p:nvPr/>
        </p:nvSpPr>
        <p:spPr>
          <a:xfrm>
            <a:off x="3981450" y="2233758"/>
            <a:ext cx="199072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Word press – Julius Caesar (Roman dictator who invaded Britain and Italy)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A6AB34-9F83-4281-8478-BDD33B4D05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2175" y="0"/>
            <a:ext cx="1781771" cy="268313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640A859-1484-467B-85D1-8B53DCA5989A}"/>
              </a:ext>
            </a:extLst>
          </p:cNvPr>
          <p:cNvSpPr txBox="1"/>
          <p:nvPr/>
        </p:nvSpPr>
        <p:spPr>
          <a:xfrm>
            <a:off x="5972175" y="2683137"/>
            <a:ext cx="1781771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mygodpictures.com – Augustus Caesar (the 1</a:t>
            </a:r>
            <a:r>
              <a:rPr lang="en-GB" sz="1200" baseline="30000" dirty="0"/>
              <a:t>st</a:t>
            </a:r>
            <a:r>
              <a:rPr lang="en-GB" sz="1200" dirty="0"/>
              <a:t> emperor of Rome)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040FDEB-F9D1-435B-9134-84F7A80747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3946" y="0"/>
            <a:ext cx="2081042" cy="25440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AF34E77-3292-4A17-A8CE-B1453299C11F}"/>
              </a:ext>
            </a:extLst>
          </p:cNvPr>
          <p:cNvSpPr txBox="1"/>
          <p:nvPr/>
        </p:nvSpPr>
        <p:spPr>
          <a:xfrm>
            <a:off x="7753946" y="2544043"/>
            <a:ext cx="2081042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quotesgram.com - Romulus Augustulus (last emperor of Rome)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6AD84EA-D6B4-4634-9539-3B158EDBED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3953035"/>
            <a:ext cx="3316683" cy="225863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1DBC02E-F2A0-48E1-9FDD-AB64C81C8346}"/>
              </a:ext>
            </a:extLst>
          </p:cNvPr>
          <p:cNvSpPr txBox="1"/>
          <p:nvPr/>
        </p:nvSpPr>
        <p:spPr>
          <a:xfrm>
            <a:off x="0" y="6211669"/>
            <a:ext cx="3316683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ancienthistorylists.com – Constantine (converted Rome to Christianity, completely altering their treatment in the Roman empire)</a:t>
            </a:r>
          </a:p>
        </p:txBody>
      </p:sp>
    </p:spTree>
    <p:extLst>
      <p:ext uri="{BB962C8B-B14F-4D97-AF65-F5344CB8AC3E}">
        <p14:creationId xmlns:p14="http://schemas.microsoft.com/office/powerpoint/2010/main" val="4086219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ED24D-F88F-4709-A585-2E702682C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63549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1200" b="1" dirty="0"/>
            </a:br>
            <a:br>
              <a:rPr lang="en-GB" sz="1200" b="1" dirty="0"/>
            </a:br>
            <a:r>
              <a:rPr lang="en-GB" sz="1600" b="1" dirty="0"/>
              <a:t>Bibliography</a:t>
            </a:r>
            <a:br>
              <a:rPr lang="en-GB" sz="1200" b="1" dirty="0"/>
            </a:br>
            <a:br>
              <a:rPr lang="en-GB" sz="1200" b="1" dirty="0"/>
            </a:br>
            <a:endParaRPr lang="en-GB" sz="1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91467-6534-4E41-B8B8-36EB523226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14425"/>
            <a:ext cx="10515600" cy="20764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/>
              <a:t>https://www.ancient.eu/timeline/Rome/</a:t>
            </a:r>
          </a:p>
          <a:p>
            <a:pPr marL="0" indent="0">
              <a:buNone/>
            </a:pPr>
            <a:r>
              <a:rPr lang="en-GB" sz="1200" dirty="0"/>
              <a:t>https://ancientcivilizationsworld.com/timeline/#Romans_8211_Ancient_Rome</a:t>
            </a:r>
          </a:p>
          <a:p>
            <a:pPr marL="0" indent="0">
              <a:buNone/>
            </a:pPr>
            <a:r>
              <a:rPr lang="en-GB" sz="1200" dirty="0"/>
              <a:t>https://www.history.com/topics/ancient-rome/ancient-rome</a:t>
            </a:r>
          </a:p>
          <a:p>
            <a:pPr marL="0" indent="0">
              <a:buNone/>
            </a:pPr>
            <a:r>
              <a:rPr lang="en-GB" sz="1200" dirty="0"/>
              <a:t>https://www.britannica.com/place/Roman-Republic</a:t>
            </a:r>
          </a:p>
          <a:p>
            <a:pPr marL="0" indent="0">
              <a:buNone/>
            </a:pPr>
            <a:r>
              <a:rPr lang="en-GB" sz="1200" dirty="0"/>
              <a:t>https://www.historyonthenet.com/roman-britain-timeline-2</a:t>
            </a:r>
          </a:p>
          <a:p>
            <a:pPr marL="0" indent="0">
              <a:buNone/>
            </a:pPr>
            <a:r>
              <a:rPr lang="en-GB" sz="1200" dirty="0"/>
              <a:t>http://www.legendsandchronicles.com/ancient-civilizations/ancient-rome/emperors-of-ancient-rome/</a:t>
            </a:r>
          </a:p>
          <a:p>
            <a:pPr marL="0" indent="0">
              <a:buNone/>
            </a:pPr>
            <a:r>
              <a:rPr lang="en-GB" sz="1200" dirty="0"/>
              <a:t>https://www.historyextra.com/period/roman/key-romans-dates-timeline-fall-rome-empire-when-founded-romulus-remus/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455629-3E14-449F-BAF8-B7F444AE981B}"/>
              </a:ext>
            </a:extLst>
          </p:cNvPr>
          <p:cNvSpPr txBox="1"/>
          <p:nvPr/>
        </p:nvSpPr>
        <p:spPr>
          <a:xfrm>
            <a:off x="838200" y="3124200"/>
            <a:ext cx="10515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https://www.bbc.co.uk/history/ancient/romans/fallofrome_article_01.shtml</a:t>
            </a:r>
          </a:p>
        </p:txBody>
      </p:sp>
    </p:spTree>
    <p:extLst>
      <p:ext uri="{BB962C8B-B14F-4D97-AF65-F5344CB8AC3E}">
        <p14:creationId xmlns:p14="http://schemas.microsoft.com/office/powerpoint/2010/main" val="25499057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1588</TotalTime>
  <Words>549</Words>
  <Application>Microsoft Office PowerPoint</Application>
  <PresentationFormat>Widescreen</PresentationFormat>
  <Paragraphs>31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  Bibliography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stokes family</dc:creator>
  <cp:lastModifiedBy>stokes family</cp:lastModifiedBy>
  <cp:revision>63</cp:revision>
  <dcterms:created xsi:type="dcterms:W3CDTF">2019-10-24T19:31:19Z</dcterms:created>
  <dcterms:modified xsi:type="dcterms:W3CDTF">2019-10-25T21:59:27Z</dcterms:modified>
</cp:coreProperties>
</file>