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17" autoAdjust="0"/>
    <p:restoredTop sz="94660"/>
  </p:normalViewPr>
  <p:slideViewPr>
    <p:cSldViewPr snapToGrid="0">
      <p:cViewPr varScale="1">
        <p:scale>
          <a:sx n="50" d="100"/>
          <a:sy n="50" d="100"/>
        </p:scale>
        <p:origin x="72" y="54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86DF3E-1E3F-4EED-92DC-E048312E8E72}" type="datetimeFigureOut">
              <a:rPr lang="en-GB" smtClean="0"/>
              <a:t>25/04/2024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99DC16-8A64-4E1F-BCBF-A28D15672A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01692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86DF3E-1E3F-4EED-92DC-E048312E8E72}" type="datetimeFigureOut">
              <a:rPr lang="en-GB" smtClean="0"/>
              <a:t>25/04/2024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99DC16-8A64-4E1F-BCBF-A28D15672A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29866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86DF3E-1E3F-4EED-92DC-E048312E8E72}" type="datetimeFigureOut">
              <a:rPr lang="en-GB" smtClean="0"/>
              <a:t>25/04/2024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99DC16-8A64-4E1F-BCBF-A28D15672A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81407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86DF3E-1E3F-4EED-92DC-E048312E8E72}" type="datetimeFigureOut">
              <a:rPr lang="en-GB" smtClean="0"/>
              <a:t>25/04/2024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99DC16-8A64-4E1F-BCBF-A28D15672A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58049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86DF3E-1E3F-4EED-92DC-E048312E8E72}" type="datetimeFigureOut">
              <a:rPr lang="en-GB" smtClean="0"/>
              <a:t>25/04/2024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99DC16-8A64-4E1F-BCBF-A28D15672A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02970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86DF3E-1E3F-4EED-92DC-E048312E8E72}" type="datetimeFigureOut">
              <a:rPr lang="en-GB" smtClean="0"/>
              <a:t>25/04/2024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99DC16-8A64-4E1F-BCBF-A28D15672A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68629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86DF3E-1E3F-4EED-92DC-E048312E8E72}" type="datetimeFigureOut">
              <a:rPr lang="en-GB" smtClean="0"/>
              <a:t>25/04/2024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99DC16-8A64-4E1F-BCBF-A28D15672A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81617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3401063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5" y="3129280"/>
            <a:ext cx="3401062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86DF3E-1E3F-4EED-92DC-E048312E8E72}" type="datetimeFigureOut">
              <a:rPr lang="en-GB" smtClean="0"/>
              <a:t>25/04/2024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99DC16-8A64-4E1F-BCBF-A28D15672A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81678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86DF3E-1E3F-4EED-92DC-E048312E8E72}" type="datetimeFigureOut">
              <a:rPr lang="en-GB" smtClean="0"/>
              <a:t>25/04/2024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99DC16-8A64-4E1F-BCBF-A28D15672A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24669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799"/>
            <a:ext cx="8825658" cy="3640667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86DF3E-1E3F-4EED-92DC-E048312E8E72}" type="datetimeFigureOut">
              <a:rPr lang="en-GB" smtClean="0"/>
              <a:t>25/04/2024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99DC16-8A64-4E1F-BCBF-A28D15672A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51946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86DF3E-1E3F-4EED-92DC-E048312E8E72}" type="datetimeFigureOut">
              <a:rPr lang="en-GB" smtClean="0"/>
              <a:t>25/04/2024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99DC16-8A64-4E1F-BCBF-A28D15672A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770530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0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930400" y="3771174"/>
            <a:ext cx="727964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86DF3E-1E3F-4EED-92DC-E048312E8E72}" type="datetimeFigureOut">
              <a:rPr lang="en-GB" smtClean="0"/>
              <a:t>25/04/2024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99DC16-8A64-4E1F-BCBF-A28D15672A20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22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ea typeface="+mj-ea"/>
                <a:cs typeface="+mj-cs"/>
              </a:rPr>
              <a:t>“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22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ea typeface="+mj-ea"/>
                <a:cs typeface="+mj-cs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22135060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5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86DF3E-1E3F-4EED-92DC-E048312E8E72}" type="datetimeFigureOut">
              <a:rPr lang="en-GB" smtClean="0"/>
              <a:t>25/04/2024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99DC16-8A64-4E1F-BCBF-A28D15672A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523849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86DF3E-1E3F-4EED-92DC-E048312E8E72}" type="datetimeFigureOut">
              <a:rPr lang="en-GB" smtClean="0"/>
              <a:t>25/04/2024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99DC16-8A64-4E1F-BCBF-A28D15672A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163533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86DF3E-1E3F-4EED-92DC-E048312E8E72}" type="datetimeFigureOut">
              <a:rPr lang="en-GB" smtClean="0"/>
              <a:t>25/04/2024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99DC16-8A64-4E1F-BCBF-A28D15672A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328799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86DF3E-1E3F-4EED-92DC-E048312E8E72}" type="datetimeFigureOut">
              <a:rPr lang="en-GB" smtClean="0"/>
              <a:t>25/04/2024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99DC16-8A64-4E1F-BCBF-A28D15672A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558908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86DF3E-1E3F-4EED-92DC-E048312E8E72}" type="datetimeFigureOut">
              <a:rPr lang="en-GB" smtClean="0"/>
              <a:t>25/04/2024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99DC16-8A64-4E1F-BCBF-A28D15672A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28493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44"/>
          <a:stretch/>
        </p:blipFill>
        <p:spPr>
          <a:xfrm>
            <a:off x="0" y="2669685"/>
            <a:ext cx="4035669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7000"/>
                </a:schemeClr>
              </a:gs>
              <a:gs pos="69000">
                <a:schemeClr val="accent5">
                  <a:alpha val="0"/>
                </a:schemeClr>
              </a:gs>
              <a:gs pos="36000">
                <a:schemeClr val="accent5"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5C86DF3E-1E3F-4EED-92DC-E048312E8E72}" type="datetimeFigureOut">
              <a:rPr lang="en-GB" smtClean="0"/>
              <a:t>25/04/2024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99DC16-8A64-4E1F-BCBF-A28D15672A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823081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  <p:sldLayoutId id="2147483713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FF6F9A-E665-BC33-F375-36CAF940DC3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16321" y="282388"/>
            <a:ext cx="8825658" cy="806823"/>
          </a:xfrm>
        </p:spPr>
        <p:txBody>
          <a:bodyPr/>
          <a:lstStyle/>
          <a:p>
            <a:pPr algn="ctr"/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VPNs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36BE59-8491-FADF-85C3-96A7C05B32C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1023" y="1196788"/>
            <a:ext cx="11779624" cy="5378824"/>
          </a:xfrm>
        </p:spPr>
        <p:txBody>
          <a:bodyPr>
            <a:normAutofit/>
          </a:bodyPr>
          <a:lstStyle/>
          <a:p>
            <a:r>
              <a:rPr lang="en-GB" sz="2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VPN :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Provides remote secure access over public networks</a:t>
            </a:r>
          </a:p>
          <a:p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Key Features :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Encryption of data to prevent unauthorised access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Authentication of user before they are allowed to access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Tunnelling creates a tunnel for the </a:t>
            </a:r>
            <a:r>
              <a:rPr lang="en-GB" sz="1800" dirty="0">
                <a:solidFill>
                  <a:schemeClr val="tx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data to travel securely </a:t>
            </a: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Best Practice: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Strong encryption multi factor authentication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Regular updates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Network segmentation</a:t>
            </a:r>
          </a:p>
        </p:txBody>
      </p:sp>
    </p:spTree>
    <p:extLst>
      <p:ext uri="{BB962C8B-B14F-4D97-AF65-F5344CB8AC3E}">
        <p14:creationId xmlns:p14="http://schemas.microsoft.com/office/powerpoint/2010/main" val="33395101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38934C-B21A-4D8E-8681-D0FC5E0195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2776"/>
            <a:ext cx="9404723" cy="755071"/>
          </a:xfrm>
        </p:spPr>
        <p:txBody>
          <a:bodyPr/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DHCP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CA0D51-C7DB-EA06-9BAD-CF82C4FDF2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2761" y="1116105"/>
            <a:ext cx="11671674" cy="5405719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DHCP (Dynamic Host Configuration Protocol):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Assigns IP addresses automatically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Key features: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Eliminates the need to manually configure devices with IP address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Lease management of IP addresses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Management of IP addresses centralised to a DHCP server 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Best practice: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Segmentation of network use multiple DHCP servers for redundancy.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Lease times of IP addresses can be configured based on network use.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DHCP snooping can be implemented to prevent incorrect IP addresses being distributed.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Regular monitoring of DHCP server logs for unauthorised activity. 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580269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1E2528-ABF9-DD0E-BB0E-179847F7E6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080247"/>
          </a:xfrm>
        </p:spPr>
        <p:txBody>
          <a:bodyPr/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Active Directory Domain Services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EC35F5-DDCF-D1D8-315E-1CED8C4376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9282" y="1169894"/>
            <a:ext cx="10515600" cy="52353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Active Directory Domain Services: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Developed by Microsoft to manage network resources, like users, computers and applications in a distributed environment.</a:t>
            </a:r>
          </a:p>
          <a:p>
            <a:pPr marL="0" indent="0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Key features: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Single sign-on with one set of credentials and the user has access to multiple resources.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Scalability active directory scales to support large networks with thousands of users.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Group policy allows the administrators to enforce security policies configurations across the network.</a:t>
            </a:r>
          </a:p>
          <a:p>
            <a:pPr marL="0" indent="0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Best Practice: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Logical and effective design with well defined organisational units and group policies.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Regularly implements backups to ensure recoverability.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Strong password enforcement and audits on user accounts regularly.</a:t>
            </a:r>
          </a:p>
        </p:txBody>
      </p:sp>
    </p:spTree>
    <p:extLst>
      <p:ext uri="{BB962C8B-B14F-4D97-AF65-F5344CB8AC3E}">
        <p14:creationId xmlns:p14="http://schemas.microsoft.com/office/powerpoint/2010/main" val="31248978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0E3FEF-55B7-F067-CBE3-3F08731FA2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688" y="183777"/>
            <a:ext cx="9404723" cy="986117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Certificate Authorities (CA)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ED14BB-6E6D-FA05-E118-A1CA0493F7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8600" y="1035425"/>
            <a:ext cx="11672047" cy="5638798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Certificate Authorities: 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(CA) issues  digital certificates that authenticate the identity of users, devices, or services on a network, facilitating secure communication.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Key features: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Issues digital certificates to validate the identity of entities (users and devices).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Revocation of digital certificates if they become compromised or invalid.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 certificates form a chain of trust, allowing verification of certificates issued by other CAs.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Public key infrastructure allowing CAs to manage certificates and encryption keys.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Best practice: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CAs have a hierarchical structure (Root CA) allowing scalability and security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Has good security with physical and logical controls to prevent unauthorised access.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Regular updates to patch known vulnerabilities.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Monitor certificate expiration dates and issues new certificate before they expire.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8355562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EC76B5"/>
      </a:hlink>
      <a:folHlink>
        <a:srgbClr val="E8ACCD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A207AED3-9ABC-4A18-9978-A59B65688B1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224</TotalTime>
  <Words>387</Words>
  <Application>Microsoft Office PowerPoint</Application>
  <PresentationFormat>Widescreen</PresentationFormat>
  <Paragraphs>49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Century Gothic</vt:lpstr>
      <vt:lpstr>Wingdings 3</vt:lpstr>
      <vt:lpstr>Ion</vt:lpstr>
      <vt:lpstr>VPNs</vt:lpstr>
      <vt:lpstr>DHCP </vt:lpstr>
      <vt:lpstr>Active Directory Domain Services</vt:lpstr>
      <vt:lpstr>Certificate Authorities (CA)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VPNs</dc:title>
  <dc:creator>David Rapado</dc:creator>
  <cp:lastModifiedBy>RAP11801722 (David Julian Rapado)</cp:lastModifiedBy>
  <cp:revision>4</cp:revision>
  <dcterms:created xsi:type="dcterms:W3CDTF">2024-04-22T08:38:17Z</dcterms:created>
  <dcterms:modified xsi:type="dcterms:W3CDTF">2024-04-25T13:32:32Z</dcterms:modified>
</cp:coreProperties>
</file>