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623E"/>
    <a:srgbClr val="20362A"/>
    <a:srgbClr val="513963"/>
    <a:srgbClr val="FF8CDB"/>
    <a:srgbClr val="EF00A5"/>
    <a:srgbClr val="6B4C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ena Hussain (2127234)" userId="4f987a57-9e69-4738-891f-0e2f5bbcc7dd" providerId="ADAL" clId="{6381919C-657A-E04D-8FD5-6CD1366ACAC3}"/>
    <pc:docChg chg="undo custSel addSld modSld">
      <pc:chgData name="Meena Hussain (2127234)" userId="4f987a57-9e69-4738-891f-0e2f5bbcc7dd" providerId="ADAL" clId="{6381919C-657A-E04D-8FD5-6CD1366ACAC3}" dt="2023-02-19T13:38:43.251" v="4054" actId="120"/>
      <pc:docMkLst>
        <pc:docMk/>
      </pc:docMkLst>
      <pc:sldChg chg="addSp delSp modSp">
        <pc:chgData name="Meena Hussain (2127234)" userId="4f987a57-9e69-4738-891f-0e2f5bbcc7dd" providerId="ADAL" clId="{6381919C-657A-E04D-8FD5-6CD1366ACAC3}" dt="2023-02-19T13:38:43.251" v="4054" actId="120"/>
        <pc:sldMkLst>
          <pc:docMk/>
          <pc:sldMk cId="69508179" sldId="256"/>
        </pc:sldMkLst>
        <pc:spChg chg="del">
          <ac:chgData name="Meena Hussain (2127234)" userId="4f987a57-9e69-4738-891f-0e2f5bbcc7dd" providerId="ADAL" clId="{6381919C-657A-E04D-8FD5-6CD1366ACAC3}" dt="2023-02-16T15:11:06.123" v="0" actId="22"/>
          <ac:spMkLst>
            <pc:docMk/>
            <pc:sldMk cId="69508179" sldId="256"/>
            <ac:spMk id="2" creationId="{DA8ED354-C0E1-F679-A762-A1092FBE73D2}"/>
          </ac:spMkLst>
        </pc:spChg>
        <pc:spChg chg="add mod">
          <ac:chgData name="Meena Hussain (2127234)" userId="4f987a57-9e69-4738-891f-0e2f5bbcc7dd" providerId="ADAL" clId="{6381919C-657A-E04D-8FD5-6CD1366ACAC3}" dt="2023-02-19T13:38:43.251" v="4054" actId="120"/>
          <ac:spMkLst>
            <pc:docMk/>
            <pc:sldMk cId="69508179" sldId="256"/>
            <ac:spMk id="3" creationId="{9004C020-F513-547B-8C5C-E51B0F334BFD}"/>
          </ac:spMkLst>
        </pc:spChg>
        <pc:spChg chg="del">
          <ac:chgData name="Meena Hussain (2127234)" userId="4f987a57-9e69-4738-891f-0e2f5bbcc7dd" providerId="ADAL" clId="{6381919C-657A-E04D-8FD5-6CD1366ACAC3}" dt="2023-02-16T15:11:25.907" v="4" actId="21"/>
          <ac:spMkLst>
            <pc:docMk/>
            <pc:sldMk cId="69508179" sldId="256"/>
            <ac:spMk id="3" creationId="{97E4644D-6C26-D0AD-5A6E-9A9201760926}"/>
          </ac:spMkLst>
        </pc:spChg>
        <pc:spChg chg="add del mod">
          <ac:chgData name="Meena Hussain (2127234)" userId="4f987a57-9e69-4738-891f-0e2f5bbcc7dd" providerId="ADAL" clId="{6381919C-657A-E04D-8FD5-6CD1366ACAC3}" dt="2023-02-16T15:11:19.624" v="2" actId="21"/>
          <ac:spMkLst>
            <pc:docMk/>
            <pc:sldMk cId="69508179" sldId="256"/>
            <ac:spMk id="5" creationId="{16B5CB25-B133-C856-6481-85F1ACDFF7C0}"/>
          </ac:spMkLst>
        </pc:spChg>
        <pc:spChg chg="add del mod">
          <ac:chgData name="Meena Hussain (2127234)" userId="4f987a57-9e69-4738-891f-0e2f5bbcc7dd" providerId="ADAL" clId="{6381919C-657A-E04D-8FD5-6CD1366ACAC3}" dt="2023-02-16T15:11:23.425" v="3" actId="21"/>
          <ac:spMkLst>
            <pc:docMk/>
            <pc:sldMk cId="69508179" sldId="256"/>
            <ac:spMk id="7" creationId="{564C6F33-0826-A766-DA47-1E305FDA09CD}"/>
          </ac:spMkLst>
        </pc:spChg>
        <pc:spChg chg="add del mod">
          <ac:chgData name="Meena Hussain (2127234)" userId="4f987a57-9e69-4738-891f-0e2f5bbcc7dd" providerId="ADAL" clId="{6381919C-657A-E04D-8FD5-6CD1366ACAC3}" dt="2023-02-16T15:11:30.018" v="6" actId="21"/>
          <ac:spMkLst>
            <pc:docMk/>
            <pc:sldMk cId="69508179" sldId="256"/>
            <ac:spMk id="9" creationId="{6D369944-831D-189C-A8C8-8E4267E0BD3F}"/>
          </ac:spMkLst>
        </pc:spChg>
      </pc:sldChg>
      <pc:sldChg chg="modSp">
        <pc:chgData name="Meena Hussain (2127234)" userId="4f987a57-9e69-4738-891f-0e2f5bbcc7dd" providerId="ADAL" clId="{6381919C-657A-E04D-8FD5-6CD1366ACAC3}" dt="2023-02-19T13:37:35.236" v="4046" actId="120"/>
        <pc:sldMkLst>
          <pc:docMk/>
          <pc:sldMk cId="2217722120" sldId="257"/>
        </pc:sldMkLst>
        <pc:spChg chg="mod">
          <ac:chgData name="Meena Hussain (2127234)" userId="4f987a57-9e69-4738-891f-0e2f5bbcc7dd" providerId="ADAL" clId="{6381919C-657A-E04D-8FD5-6CD1366ACAC3}" dt="2023-02-19T13:36:17.931" v="4036" actId="207"/>
          <ac:spMkLst>
            <pc:docMk/>
            <pc:sldMk cId="2217722120" sldId="257"/>
            <ac:spMk id="2" creationId="{B510ED33-E79F-690E-797F-9F1976C870B7}"/>
          </ac:spMkLst>
        </pc:spChg>
        <pc:spChg chg="mod">
          <ac:chgData name="Meena Hussain (2127234)" userId="4f987a57-9e69-4738-891f-0e2f5bbcc7dd" providerId="ADAL" clId="{6381919C-657A-E04D-8FD5-6CD1366ACAC3}" dt="2023-02-19T13:37:35.236" v="4046" actId="120"/>
          <ac:spMkLst>
            <pc:docMk/>
            <pc:sldMk cId="2217722120" sldId="257"/>
            <ac:spMk id="3" creationId="{DFC18419-D554-55D1-99DB-D4E4AEB24DEB}"/>
          </ac:spMkLst>
        </pc:spChg>
      </pc:sldChg>
      <pc:sldChg chg="addSp modSp new mod setBg">
        <pc:chgData name="Meena Hussain (2127234)" userId="4f987a57-9e69-4738-891f-0e2f5bbcc7dd" providerId="ADAL" clId="{6381919C-657A-E04D-8FD5-6CD1366ACAC3}" dt="2023-02-16T18:15:54.452" v="1980" actId="27636"/>
        <pc:sldMkLst>
          <pc:docMk/>
          <pc:sldMk cId="899706959" sldId="260"/>
        </pc:sldMkLst>
        <pc:spChg chg="mod">
          <ac:chgData name="Meena Hussain (2127234)" userId="4f987a57-9e69-4738-891f-0e2f5bbcc7dd" providerId="ADAL" clId="{6381919C-657A-E04D-8FD5-6CD1366ACAC3}" dt="2023-02-16T16:03:13.034" v="1116" actId="207"/>
          <ac:spMkLst>
            <pc:docMk/>
            <pc:sldMk cId="899706959" sldId="260"/>
            <ac:spMk id="2" creationId="{81CBC9EF-327D-892C-A668-32D0F864612C}"/>
          </ac:spMkLst>
        </pc:spChg>
        <pc:spChg chg="mod">
          <ac:chgData name="Meena Hussain (2127234)" userId="4f987a57-9e69-4738-891f-0e2f5bbcc7dd" providerId="ADAL" clId="{6381919C-657A-E04D-8FD5-6CD1366ACAC3}" dt="2023-02-16T18:15:54.452" v="1980" actId="27636"/>
          <ac:spMkLst>
            <pc:docMk/>
            <pc:sldMk cId="899706959" sldId="260"/>
            <ac:spMk id="3" creationId="{E0F180BD-8C7E-F43E-4ADD-961E26240945}"/>
          </ac:spMkLst>
        </pc:spChg>
        <pc:spChg chg="add mod">
          <ac:chgData name="Meena Hussain (2127234)" userId="4f987a57-9e69-4738-891f-0e2f5bbcc7dd" providerId="ADAL" clId="{6381919C-657A-E04D-8FD5-6CD1366ACAC3}" dt="2023-02-16T16:02:39.418" v="1110" actId="20577"/>
          <ac:spMkLst>
            <pc:docMk/>
            <pc:sldMk cId="899706959" sldId="260"/>
            <ac:spMk id="5" creationId="{4FF808C9-19A7-5E2A-1AA4-A864FD2999EE}"/>
          </ac:spMkLst>
        </pc:spChg>
        <pc:spChg chg="add">
          <ac:chgData name="Meena Hussain (2127234)" userId="4f987a57-9e69-4738-891f-0e2f5bbcc7dd" providerId="ADAL" clId="{6381919C-657A-E04D-8FD5-6CD1366ACAC3}" dt="2023-02-16T16:01:48.541" v="1095" actId="26606"/>
          <ac:spMkLst>
            <pc:docMk/>
            <pc:sldMk cId="899706959" sldId="260"/>
            <ac:spMk id="9" creationId="{2B566528-1B12-4246-9431-5C2D7D081168}"/>
          </ac:spMkLst>
        </pc:spChg>
        <pc:grpChg chg="add">
          <ac:chgData name="Meena Hussain (2127234)" userId="4f987a57-9e69-4738-891f-0e2f5bbcc7dd" providerId="ADAL" clId="{6381919C-657A-E04D-8FD5-6CD1366ACAC3}" dt="2023-02-16T16:01:48.541" v="1095" actId="26606"/>
          <ac:grpSpMkLst>
            <pc:docMk/>
            <pc:sldMk cId="899706959" sldId="260"/>
            <ac:grpSpMk id="11" creationId="{828A5161-06F1-46CF-8AD7-844680A59E13}"/>
          </ac:grpSpMkLst>
        </pc:grpChg>
        <pc:grpChg chg="add">
          <ac:chgData name="Meena Hussain (2127234)" userId="4f987a57-9e69-4738-891f-0e2f5bbcc7dd" providerId="ADAL" clId="{6381919C-657A-E04D-8FD5-6CD1366ACAC3}" dt="2023-02-16T16:01:48.541" v="1095" actId="26606"/>
          <ac:grpSpMkLst>
            <pc:docMk/>
            <pc:sldMk cId="899706959" sldId="260"/>
            <ac:grpSpMk id="15" creationId="{5995D10D-E9C9-47DB-AE7E-801FEF38F5C9}"/>
          </ac:grpSpMkLst>
        </pc:grpChg>
        <pc:picChg chg="add mod">
          <ac:chgData name="Meena Hussain (2127234)" userId="4f987a57-9e69-4738-891f-0e2f5bbcc7dd" providerId="ADAL" clId="{6381919C-657A-E04D-8FD5-6CD1366ACAC3}" dt="2023-02-16T16:01:48.541" v="1095" actId="26606"/>
          <ac:picMkLst>
            <pc:docMk/>
            <pc:sldMk cId="899706959" sldId="260"/>
            <ac:picMk id="4" creationId="{647121A2-D8B0-E083-33D5-9AFE316D093F}"/>
          </ac:picMkLst>
        </pc:picChg>
      </pc:sldChg>
      <pc:sldChg chg="addSp delSp modSp new mod setBg">
        <pc:chgData name="Meena Hussain (2127234)" userId="4f987a57-9e69-4738-891f-0e2f5bbcc7dd" providerId="ADAL" clId="{6381919C-657A-E04D-8FD5-6CD1366ACAC3}" dt="2023-02-16T16:36:14.352" v="1933" actId="207"/>
        <pc:sldMkLst>
          <pc:docMk/>
          <pc:sldMk cId="203405822" sldId="261"/>
        </pc:sldMkLst>
        <pc:spChg chg="mod">
          <ac:chgData name="Meena Hussain (2127234)" userId="4f987a57-9e69-4738-891f-0e2f5bbcc7dd" providerId="ADAL" clId="{6381919C-657A-E04D-8FD5-6CD1366ACAC3}" dt="2023-02-16T16:36:14.352" v="1933" actId="207"/>
          <ac:spMkLst>
            <pc:docMk/>
            <pc:sldMk cId="203405822" sldId="261"/>
            <ac:spMk id="2" creationId="{2E0EE425-1D58-53CF-BB6B-C4247CFFA674}"/>
          </ac:spMkLst>
        </pc:spChg>
        <pc:spChg chg="mod ord">
          <ac:chgData name="Meena Hussain (2127234)" userId="4f987a57-9e69-4738-891f-0e2f5bbcc7dd" providerId="ADAL" clId="{6381919C-657A-E04D-8FD5-6CD1366ACAC3}" dt="2023-02-16T16:31:58.980" v="1874" actId="26606"/>
          <ac:spMkLst>
            <pc:docMk/>
            <pc:sldMk cId="203405822" sldId="261"/>
            <ac:spMk id="3" creationId="{FBD68DDB-560D-FDC3-2091-473EEB1245B4}"/>
          </ac:spMkLst>
        </pc:spChg>
        <pc:spChg chg="add mod">
          <ac:chgData name="Meena Hussain (2127234)" userId="4f987a57-9e69-4738-891f-0e2f5bbcc7dd" providerId="ADAL" clId="{6381919C-657A-E04D-8FD5-6CD1366ACAC3}" dt="2023-02-16T16:34:33.452" v="1929" actId="1076"/>
          <ac:spMkLst>
            <pc:docMk/>
            <pc:sldMk cId="203405822" sldId="261"/>
            <ac:spMk id="6" creationId="{CD43B0B2-7806-251B-2210-A0B74C4CD433}"/>
          </ac:spMkLst>
        </pc:spChg>
        <pc:spChg chg="add del">
          <ac:chgData name="Meena Hussain (2127234)" userId="4f987a57-9e69-4738-891f-0e2f5bbcc7dd" providerId="ADAL" clId="{6381919C-657A-E04D-8FD5-6CD1366ACAC3}" dt="2023-02-16T16:31:42.042" v="1869" actId="26606"/>
          <ac:spMkLst>
            <pc:docMk/>
            <pc:sldMk cId="203405822" sldId="261"/>
            <ac:spMk id="9" creationId="{12609869-9E80-471B-A487-A53288E0E791}"/>
          </ac:spMkLst>
        </pc:spChg>
        <pc:spChg chg="add del">
          <ac:chgData name="Meena Hussain (2127234)" userId="4f987a57-9e69-4738-891f-0e2f5bbcc7dd" providerId="ADAL" clId="{6381919C-657A-E04D-8FD5-6CD1366ACAC3}" dt="2023-02-16T16:31:58.965" v="1873" actId="26606"/>
          <ac:spMkLst>
            <pc:docMk/>
            <pc:sldMk cId="203405822" sldId="261"/>
            <ac:spMk id="10" creationId="{3346177D-ADC4-4968-B747-5CFCD390B5B9}"/>
          </ac:spMkLst>
        </pc:spChg>
        <pc:spChg chg="add del">
          <ac:chgData name="Meena Hussain (2127234)" userId="4f987a57-9e69-4738-891f-0e2f5bbcc7dd" providerId="ADAL" clId="{6381919C-657A-E04D-8FD5-6CD1366ACAC3}" dt="2023-02-16T16:31:42.042" v="1869" actId="26606"/>
          <ac:spMkLst>
            <pc:docMk/>
            <pc:sldMk cId="203405822" sldId="261"/>
            <ac:spMk id="11" creationId="{7004738A-9D34-43E8-97D2-CA0EED4F8BE0}"/>
          </ac:spMkLst>
        </pc:spChg>
        <pc:spChg chg="add del">
          <ac:chgData name="Meena Hussain (2127234)" userId="4f987a57-9e69-4738-891f-0e2f5bbcc7dd" providerId="ADAL" clId="{6381919C-657A-E04D-8FD5-6CD1366ACAC3}" dt="2023-02-16T16:31:58.965" v="1873" actId="26606"/>
          <ac:spMkLst>
            <pc:docMk/>
            <pc:sldMk cId="203405822" sldId="261"/>
            <ac:spMk id="12" creationId="{0844A943-BF79-4FEA-ABB1-3BD54D236606}"/>
          </ac:spMkLst>
        </pc:spChg>
        <pc:spChg chg="add del">
          <ac:chgData name="Meena Hussain (2127234)" userId="4f987a57-9e69-4738-891f-0e2f5bbcc7dd" providerId="ADAL" clId="{6381919C-657A-E04D-8FD5-6CD1366ACAC3}" dt="2023-02-16T16:31:42.042" v="1869" actId="26606"/>
          <ac:spMkLst>
            <pc:docMk/>
            <pc:sldMk cId="203405822" sldId="261"/>
            <ac:spMk id="13" creationId="{B8B8D07F-F13E-443E-BA68-2D26672D76B9}"/>
          </ac:spMkLst>
        </pc:spChg>
        <pc:spChg chg="add del">
          <ac:chgData name="Meena Hussain (2127234)" userId="4f987a57-9e69-4738-891f-0e2f5bbcc7dd" providerId="ADAL" clId="{6381919C-657A-E04D-8FD5-6CD1366ACAC3}" dt="2023-02-16T16:31:58.965" v="1873" actId="26606"/>
          <ac:spMkLst>
            <pc:docMk/>
            <pc:sldMk cId="203405822" sldId="261"/>
            <ac:spMk id="14" creationId="{6437CC72-F4A8-4DC3-AFAB-D22C482C8100}"/>
          </ac:spMkLst>
        </pc:spChg>
        <pc:spChg chg="add del">
          <ac:chgData name="Meena Hussain (2127234)" userId="4f987a57-9e69-4738-891f-0e2f5bbcc7dd" providerId="ADAL" clId="{6381919C-657A-E04D-8FD5-6CD1366ACAC3}" dt="2023-02-16T16:31:42.042" v="1869" actId="26606"/>
          <ac:spMkLst>
            <pc:docMk/>
            <pc:sldMk cId="203405822" sldId="261"/>
            <ac:spMk id="15" creationId="{2813A4FA-24A5-41ED-A534-3807D1B2F344}"/>
          </ac:spMkLst>
        </pc:spChg>
        <pc:spChg chg="add">
          <ac:chgData name="Meena Hussain (2127234)" userId="4f987a57-9e69-4738-891f-0e2f5bbcc7dd" providerId="ADAL" clId="{6381919C-657A-E04D-8FD5-6CD1366ACAC3}" dt="2023-02-16T16:31:58.980" v="1874" actId="26606"/>
          <ac:spMkLst>
            <pc:docMk/>
            <pc:sldMk cId="203405822" sldId="261"/>
            <ac:spMk id="16" creationId="{3346177D-ADC4-4968-B747-5CFCD390B5B9}"/>
          </ac:spMkLst>
        </pc:spChg>
        <pc:spChg chg="add del">
          <ac:chgData name="Meena Hussain (2127234)" userId="4f987a57-9e69-4738-891f-0e2f5bbcc7dd" providerId="ADAL" clId="{6381919C-657A-E04D-8FD5-6CD1366ACAC3}" dt="2023-02-16T16:31:42.042" v="1869" actId="26606"/>
          <ac:spMkLst>
            <pc:docMk/>
            <pc:sldMk cId="203405822" sldId="261"/>
            <ac:spMk id="17" creationId="{C3944F27-CA70-4E84-A51A-E6BF89558979}"/>
          </ac:spMkLst>
        </pc:spChg>
        <pc:spChg chg="add">
          <ac:chgData name="Meena Hussain (2127234)" userId="4f987a57-9e69-4738-891f-0e2f5bbcc7dd" providerId="ADAL" clId="{6381919C-657A-E04D-8FD5-6CD1366ACAC3}" dt="2023-02-16T16:31:58.980" v="1874" actId="26606"/>
          <ac:spMkLst>
            <pc:docMk/>
            <pc:sldMk cId="203405822" sldId="261"/>
            <ac:spMk id="18" creationId="{0844A943-BF79-4FEA-ABB1-3BD54D236606}"/>
          </ac:spMkLst>
        </pc:spChg>
        <pc:spChg chg="add">
          <ac:chgData name="Meena Hussain (2127234)" userId="4f987a57-9e69-4738-891f-0e2f5bbcc7dd" providerId="ADAL" clId="{6381919C-657A-E04D-8FD5-6CD1366ACAC3}" dt="2023-02-16T16:31:58.980" v="1874" actId="26606"/>
          <ac:spMkLst>
            <pc:docMk/>
            <pc:sldMk cId="203405822" sldId="261"/>
            <ac:spMk id="19" creationId="{6437CC72-F4A8-4DC3-AFAB-D22C482C8100}"/>
          </ac:spMkLst>
        </pc:spChg>
        <pc:picChg chg="add del mod">
          <ac:chgData name="Meena Hussain (2127234)" userId="4f987a57-9e69-4738-891f-0e2f5bbcc7dd" providerId="ADAL" clId="{6381919C-657A-E04D-8FD5-6CD1366ACAC3}" dt="2023-02-16T16:31:44.635" v="1870" actId="931"/>
          <ac:picMkLst>
            <pc:docMk/>
            <pc:sldMk cId="203405822" sldId="261"/>
            <ac:picMk id="4" creationId="{250B185D-E982-ED8B-FFC4-B1E748C68DF1}"/>
          </ac:picMkLst>
        </pc:picChg>
        <pc:picChg chg="add mod">
          <ac:chgData name="Meena Hussain (2127234)" userId="4f987a57-9e69-4738-891f-0e2f5bbcc7dd" providerId="ADAL" clId="{6381919C-657A-E04D-8FD5-6CD1366ACAC3}" dt="2023-02-16T16:32:24.497" v="1879" actId="1076"/>
          <ac:picMkLst>
            <pc:docMk/>
            <pc:sldMk cId="203405822" sldId="261"/>
            <ac:picMk id="5" creationId="{7703FBAA-A7D8-1044-F2B1-04FF1B0815E3}"/>
          </ac:picMkLst>
        </pc:picChg>
      </pc:sldChg>
      <pc:sldChg chg="addSp delSp modSp new mod setBg">
        <pc:chgData name="Meena Hussain (2127234)" userId="4f987a57-9e69-4738-891f-0e2f5bbcc7dd" providerId="ADAL" clId="{6381919C-657A-E04D-8FD5-6CD1366ACAC3}" dt="2023-02-16T20:19:43.547" v="3460" actId="207"/>
        <pc:sldMkLst>
          <pc:docMk/>
          <pc:sldMk cId="2702746045" sldId="262"/>
        </pc:sldMkLst>
        <pc:spChg chg="mod">
          <ac:chgData name="Meena Hussain (2127234)" userId="4f987a57-9e69-4738-891f-0e2f5bbcc7dd" providerId="ADAL" clId="{6381919C-657A-E04D-8FD5-6CD1366ACAC3}" dt="2023-02-16T20:19:43.547" v="3460" actId="207"/>
          <ac:spMkLst>
            <pc:docMk/>
            <pc:sldMk cId="2702746045" sldId="262"/>
            <ac:spMk id="2" creationId="{B5A7D2D0-050E-0461-FA3F-C0EF2654CFCE}"/>
          </ac:spMkLst>
        </pc:spChg>
        <pc:spChg chg="add del mod ord">
          <ac:chgData name="Meena Hussain (2127234)" userId="4f987a57-9e69-4738-891f-0e2f5bbcc7dd" providerId="ADAL" clId="{6381919C-657A-E04D-8FD5-6CD1366ACAC3}" dt="2023-02-16T20:19:12.582" v="3457" actId="20577"/>
          <ac:spMkLst>
            <pc:docMk/>
            <pc:sldMk cId="2702746045" sldId="262"/>
            <ac:spMk id="3" creationId="{928826A8-243C-771C-6584-42D8F60276AA}"/>
          </ac:spMkLst>
        </pc:spChg>
        <pc:spChg chg="add del mod">
          <ac:chgData name="Meena Hussain (2127234)" userId="4f987a57-9e69-4738-891f-0e2f5bbcc7dd" providerId="ADAL" clId="{6381919C-657A-E04D-8FD5-6CD1366ACAC3}" dt="2023-02-16T19:42:02.112" v="2542" actId="21"/>
          <ac:spMkLst>
            <pc:docMk/>
            <pc:sldMk cId="2702746045" sldId="262"/>
            <ac:spMk id="5" creationId="{C8481865-5936-B591-9BFA-E82FC85938C6}"/>
          </ac:spMkLst>
        </pc:spChg>
        <pc:spChg chg="add mod">
          <ac:chgData name="Meena Hussain (2127234)" userId="4f987a57-9e69-4738-891f-0e2f5bbcc7dd" providerId="ADAL" clId="{6381919C-657A-E04D-8FD5-6CD1366ACAC3}" dt="2023-02-16T20:17:57.006" v="3424" actId="14100"/>
          <ac:spMkLst>
            <pc:docMk/>
            <pc:sldMk cId="2702746045" sldId="262"/>
            <ac:spMk id="6" creationId="{DF0412A5-2324-ADB1-EFA3-D785C8088BB8}"/>
          </ac:spMkLst>
        </pc:spChg>
        <pc:spChg chg="add">
          <ac:chgData name="Meena Hussain (2127234)" userId="4f987a57-9e69-4738-891f-0e2f5bbcc7dd" providerId="ADAL" clId="{6381919C-657A-E04D-8FD5-6CD1366ACAC3}" dt="2023-02-16T20:16:03.480" v="3381" actId="26606"/>
          <ac:spMkLst>
            <pc:docMk/>
            <pc:sldMk cId="2702746045" sldId="262"/>
            <ac:spMk id="10" creationId="{2B566528-1B12-4246-9431-5C2D7D081168}"/>
          </ac:spMkLst>
        </pc:spChg>
        <pc:grpChg chg="add">
          <ac:chgData name="Meena Hussain (2127234)" userId="4f987a57-9e69-4738-891f-0e2f5bbcc7dd" providerId="ADAL" clId="{6381919C-657A-E04D-8FD5-6CD1366ACAC3}" dt="2023-02-16T20:16:03.480" v="3381" actId="26606"/>
          <ac:grpSpMkLst>
            <pc:docMk/>
            <pc:sldMk cId="2702746045" sldId="262"/>
            <ac:grpSpMk id="12" creationId="{287F69AB-2350-44E3-9076-00265B93F313}"/>
          </ac:grpSpMkLst>
        </pc:grpChg>
        <pc:grpChg chg="add">
          <ac:chgData name="Meena Hussain (2127234)" userId="4f987a57-9e69-4738-891f-0e2f5bbcc7dd" providerId="ADAL" clId="{6381919C-657A-E04D-8FD5-6CD1366ACAC3}" dt="2023-02-16T20:16:03.480" v="3381" actId="26606"/>
          <ac:grpSpMkLst>
            <pc:docMk/>
            <pc:sldMk cId="2702746045" sldId="262"/>
            <ac:grpSpMk id="16" creationId="{3EA7D759-6BEF-4CBD-A325-BCFA77832B3F}"/>
          </ac:grpSpMkLst>
        </pc:grpChg>
        <pc:picChg chg="add del">
          <ac:chgData name="Meena Hussain (2127234)" userId="4f987a57-9e69-4738-891f-0e2f5bbcc7dd" providerId="ADAL" clId="{6381919C-657A-E04D-8FD5-6CD1366ACAC3}" dt="2023-02-16T20:10:33.448" v="3379" actId="21"/>
          <ac:picMkLst>
            <pc:docMk/>
            <pc:sldMk cId="2702746045" sldId="262"/>
            <ac:picMk id="4" creationId="{832181CC-85EA-766A-3719-B60BD3280F8E}"/>
          </ac:picMkLst>
        </pc:picChg>
        <pc:picChg chg="add mod">
          <ac:chgData name="Meena Hussain (2127234)" userId="4f987a57-9e69-4738-891f-0e2f5bbcc7dd" providerId="ADAL" clId="{6381919C-657A-E04D-8FD5-6CD1366ACAC3}" dt="2023-02-16T20:16:03.480" v="3381" actId="26606"/>
          <ac:picMkLst>
            <pc:docMk/>
            <pc:sldMk cId="2702746045" sldId="262"/>
            <ac:picMk id="5" creationId="{4C987BB2-901F-2C26-DD37-611B5BF071EA}"/>
          </ac:picMkLst>
        </pc:picChg>
      </pc:sldChg>
      <pc:sldChg chg="addSp delSp modSp new mod setBg setClrOvrMap">
        <pc:chgData name="Meena Hussain (2127234)" userId="4f987a57-9e69-4738-891f-0e2f5bbcc7dd" providerId="ADAL" clId="{6381919C-657A-E04D-8FD5-6CD1366ACAC3}" dt="2023-02-16T19:52:51.122" v="2877" actId="207"/>
        <pc:sldMkLst>
          <pc:docMk/>
          <pc:sldMk cId="156871565" sldId="263"/>
        </pc:sldMkLst>
        <pc:spChg chg="mod">
          <ac:chgData name="Meena Hussain (2127234)" userId="4f987a57-9e69-4738-891f-0e2f5bbcc7dd" providerId="ADAL" clId="{6381919C-657A-E04D-8FD5-6CD1366ACAC3}" dt="2023-02-16T19:52:51.122" v="2877" actId="207"/>
          <ac:spMkLst>
            <pc:docMk/>
            <pc:sldMk cId="156871565" sldId="263"/>
            <ac:spMk id="2" creationId="{92770507-177D-0818-67BB-EEAEABF0F48D}"/>
          </ac:spMkLst>
        </pc:spChg>
        <pc:spChg chg="mod ord">
          <ac:chgData name="Meena Hussain (2127234)" userId="4f987a57-9e69-4738-891f-0e2f5bbcc7dd" providerId="ADAL" clId="{6381919C-657A-E04D-8FD5-6CD1366ACAC3}" dt="2023-02-16T19:50:34.696" v="2832" actId="26606"/>
          <ac:spMkLst>
            <pc:docMk/>
            <pc:sldMk cId="156871565" sldId="263"/>
            <ac:spMk id="3" creationId="{D480E68A-69DB-8398-670E-6FFDF19AE408}"/>
          </ac:spMkLst>
        </pc:spChg>
        <pc:spChg chg="add mod">
          <ac:chgData name="Meena Hussain (2127234)" userId="4f987a57-9e69-4738-891f-0e2f5bbcc7dd" providerId="ADAL" clId="{6381919C-657A-E04D-8FD5-6CD1366ACAC3}" dt="2023-02-16T19:52:23.945" v="2872" actId="1076"/>
          <ac:spMkLst>
            <pc:docMk/>
            <pc:sldMk cId="156871565" sldId="263"/>
            <ac:spMk id="5" creationId="{95F3DEE3-54D9-327D-023B-9C6A1E5E4117}"/>
          </ac:spMkLst>
        </pc:spChg>
        <pc:spChg chg="add del">
          <ac:chgData name="Meena Hussain (2127234)" userId="4f987a57-9e69-4738-891f-0e2f5bbcc7dd" providerId="ADAL" clId="{6381919C-657A-E04D-8FD5-6CD1366ACAC3}" dt="2023-02-16T19:50:31.860" v="2825" actId="26606"/>
          <ac:spMkLst>
            <pc:docMk/>
            <pc:sldMk cId="156871565" sldId="263"/>
            <ac:spMk id="9" creationId="{DB304A14-32D0-4873-B914-423ED7B8DAFD}"/>
          </ac:spMkLst>
        </pc:spChg>
        <pc:spChg chg="add del">
          <ac:chgData name="Meena Hussain (2127234)" userId="4f987a57-9e69-4738-891f-0e2f5bbcc7dd" providerId="ADAL" clId="{6381919C-657A-E04D-8FD5-6CD1366ACAC3}" dt="2023-02-16T19:50:31.860" v="2825" actId="26606"/>
          <ac:spMkLst>
            <pc:docMk/>
            <pc:sldMk cId="156871565" sldId="263"/>
            <ac:spMk id="11" creationId="{1D460C86-854F-4FB3-ABC2-E823D8FEB9DB}"/>
          </ac:spMkLst>
        </pc:spChg>
        <pc:spChg chg="add del">
          <ac:chgData name="Meena Hussain (2127234)" userId="4f987a57-9e69-4738-891f-0e2f5bbcc7dd" providerId="ADAL" clId="{6381919C-657A-E04D-8FD5-6CD1366ACAC3}" dt="2023-02-16T19:50:31.860" v="2825" actId="26606"/>
          <ac:spMkLst>
            <pc:docMk/>
            <pc:sldMk cId="156871565" sldId="263"/>
            <ac:spMk id="13" creationId="{BB48116A-278A-4CC5-89D3-9DE8E8FF1245}"/>
          </ac:spMkLst>
        </pc:spChg>
        <pc:spChg chg="add del">
          <ac:chgData name="Meena Hussain (2127234)" userId="4f987a57-9e69-4738-891f-0e2f5bbcc7dd" providerId="ADAL" clId="{6381919C-657A-E04D-8FD5-6CD1366ACAC3}" dt="2023-02-16T19:50:32.865" v="2827" actId="26606"/>
          <ac:spMkLst>
            <pc:docMk/>
            <pc:sldMk cId="156871565" sldId="263"/>
            <ac:spMk id="15" creationId="{45D37F4E-DDB4-456B-97E0-9937730A039F}"/>
          </ac:spMkLst>
        </pc:spChg>
        <pc:spChg chg="add del">
          <ac:chgData name="Meena Hussain (2127234)" userId="4f987a57-9e69-4738-891f-0e2f5bbcc7dd" providerId="ADAL" clId="{6381919C-657A-E04D-8FD5-6CD1366ACAC3}" dt="2023-02-16T19:50:32.865" v="2827" actId="26606"/>
          <ac:spMkLst>
            <pc:docMk/>
            <pc:sldMk cId="156871565" sldId="263"/>
            <ac:spMk id="16" creationId="{B2DD41CD-8F47-4F56-AD12-4E2FF7696987}"/>
          </ac:spMkLst>
        </pc:spChg>
        <pc:spChg chg="add del">
          <ac:chgData name="Meena Hussain (2127234)" userId="4f987a57-9e69-4738-891f-0e2f5bbcc7dd" providerId="ADAL" clId="{6381919C-657A-E04D-8FD5-6CD1366ACAC3}" dt="2023-02-16T19:50:33.717" v="2829" actId="26606"/>
          <ac:spMkLst>
            <pc:docMk/>
            <pc:sldMk cId="156871565" sldId="263"/>
            <ac:spMk id="18" creationId="{DB304A14-32D0-4873-B914-423ED7B8DAFD}"/>
          </ac:spMkLst>
        </pc:spChg>
        <pc:spChg chg="add del">
          <ac:chgData name="Meena Hussain (2127234)" userId="4f987a57-9e69-4738-891f-0e2f5bbcc7dd" providerId="ADAL" clId="{6381919C-657A-E04D-8FD5-6CD1366ACAC3}" dt="2023-02-16T19:50:33.717" v="2829" actId="26606"/>
          <ac:spMkLst>
            <pc:docMk/>
            <pc:sldMk cId="156871565" sldId="263"/>
            <ac:spMk id="19" creationId="{1D460C86-854F-4FB3-ABC2-E823D8FEB9DB}"/>
          </ac:spMkLst>
        </pc:spChg>
        <pc:spChg chg="add del">
          <ac:chgData name="Meena Hussain (2127234)" userId="4f987a57-9e69-4738-891f-0e2f5bbcc7dd" providerId="ADAL" clId="{6381919C-657A-E04D-8FD5-6CD1366ACAC3}" dt="2023-02-16T19:50:33.717" v="2829" actId="26606"/>
          <ac:spMkLst>
            <pc:docMk/>
            <pc:sldMk cId="156871565" sldId="263"/>
            <ac:spMk id="20" creationId="{BB48116A-278A-4CC5-89D3-9DE8E8FF1245}"/>
          </ac:spMkLst>
        </pc:spChg>
        <pc:spChg chg="add del">
          <ac:chgData name="Meena Hussain (2127234)" userId="4f987a57-9e69-4738-891f-0e2f5bbcc7dd" providerId="ADAL" clId="{6381919C-657A-E04D-8FD5-6CD1366ACAC3}" dt="2023-02-16T19:50:34.668" v="2831" actId="26606"/>
          <ac:spMkLst>
            <pc:docMk/>
            <pc:sldMk cId="156871565" sldId="263"/>
            <ac:spMk id="22" creationId="{357DD0D3-F869-46D0-944C-6EC60E19E351}"/>
          </ac:spMkLst>
        </pc:spChg>
        <pc:spChg chg="add">
          <ac:chgData name="Meena Hussain (2127234)" userId="4f987a57-9e69-4738-891f-0e2f5bbcc7dd" providerId="ADAL" clId="{6381919C-657A-E04D-8FD5-6CD1366ACAC3}" dt="2023-02-16T19:50:34.696" v="2832" actId="26606"/>
          <ac:spMkLst>
            <pc:docMk/>
            <pc:sldMk cId="156871565" sldId="263"/>
            <ac:spMk id="24" creationId="{DB304A14-32D0-4873-B914-423ED7B8DAFD}"/>
          </ac:spMkLst>
        </pc:spChg>
        <pc:spChg chg="add">
          <ac:chgData name="Meena Hussain (2127234)" userId="4f987a57-9e69-4738-891f-0e2f5bbcc7dd" providerId="ADAL" clId="{6381919C-657A-E04D-8FD5-6CD1366ACAC3}" dt="2023-02-16T19:50:34.696" v="2832" actId="26606"/>
          <ac:spMkLst>
            <pc:docMk/>
            <pc:sldMk cId="156871565" sldId="263"/>
            <ac:spMk id="25" creationId="{1D460C86-854F-4FB3-ABC2-E823D8FEB9DB}"/>
          </ac:spMkLst>
        </pc:spChg>
        <pc:spChg chg="add">
          <ac:chgData name="Meena Hussain (2127234)" userId="4f987a57-9e69-4738-891f-0e2f5bbcc7dd" providerId="ADAL" clId="{6381919C-657A-E04D-8FD5-6CD1366ACAC3}" dt="2023-02-16T19:50:34.696" v="2832" actId="26606"/>
          <ac:spMkLst>
            <pc:docMk/>
            <pc:sldMk cId="156871565" sldId="263"/>
            <ac:spMk id="26" creationId="{BB48116A-278A-4CC5-89D3-9DE8E8FF1245}"/>
          </ac:spMkLst>
        </pc:spChg>
        <pc:picChg chg="add mod">
          <ac:chgData name="Meena Hussain (2127234)" userId="4f987a57-9e69-4738-891f-0e2f5bbcc7dd" providerId="ADAL" clId="{6381919C-657A-E04D-8FD5-6CD1366ACAC3}" dt="2023-02-16T19:50:56.755" v="2834" actId="1076"/>
          <ac:picMkLst>
            <pc:docMk/>
            <pc:sldMk cId="156871565" sldId="263"/>
            <ac:picMk id="4" creationId="{64F58FB3-B880-2528-3517-A01D66F33889}"/>
          </ac:picMkLst>
        </pc:picChg>
      </pc:sldChg>
      <pc:sldChg chg="modSp new">
        <pc:chgData name="Meena Hussain (2127234)" userId="4f987a57-9e69-4738-891f-0e2f5bbcc7dd" providerId="ADAL" clId="{6381919C-657A-E04D-8FD5-6CD1366ACAC3}" dt="2023-02-16T20:27:51.973" v="3527" actId="207"/>
        <pc:sldMkLst>
          <pc:docMk/>
          <pc:sldMk cId="4094754209" sldId="264"/>
        </pc:sldMkLst>
        <pc:spChg chg="mod">
          <ac:chgData name="Meena Hussain (2127234)" userId="4f987a57-9e69-4738-891f-0e2f5bbcc7dd" providerId="ADAL" clId="{6381919C-657A-E04D-8FD5-6CD1366ACAC3}" dt="2023-02-16T20:27:51.973" v="3527" actId="207"/>
          <ac:spMkLst>
            <pc:docMk/>
            <pc:sldMk cId="4094754209" sldId="264"/>
            <ac:spMk id="2" creationId="{A837EC20-8693-4D4B-D426-CFEFB09CB9AF}"/>
          </ac:spMkLst>
        </pc:spChg>
        <pc:spChg chg="mod">
          <ac:chgData name="Meena Hussain (2127234)" userId="4f987a57-9e69-4738-891f-0e2f5bbcc7dd" providerId="ADAL" clId="{6381919C-657A-E04D-8FD5-6CD1366ACAC3}" dt="2023-02-16T20:26:57.022" v="3525" actId="255"/>
          <ac:spMkLst>
            <pc:docMk/>
            <pc:sldMk cId="4094754209" sldId="264"/>
            <ac:spMk id="3" creationId="{76261594-FA58-81C5-6DCA-2FFE63F0CE4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E7799-6618-98AC-72DE-731A850E2D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1131B3-FBAA-3C9C-2D3D-BB3F0806C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7CF87-68B7-0BE7-B32C-9056A1315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A3F46-5E13-EC2A-9D6E-B425AE88C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A0F91-2DF7-4184-0363-E7DA4FB12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21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B6493-DAC7-AAEA-00DA-A7209CAEF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F66B3-2DCE-19C7-4ACF-1CE4CBF37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72E69-F297-34F2-58FD-0C387F8C6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1C265F-3CE8-9980-0AC6-636718BC7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ED80A-34DC-6D84-1F69-941694ECA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082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1FD5C-C345-F9D0-CD19-E86DE8BCE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E9FBD-62F7-F9C5-2746-7FB3624148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45481A-9E96-B2E6-95CF-3BCA28358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BF96D-95E6-FCBC-CF53-2E8A3BC4C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5115C-2AA7-0342-D595-64CD7C3BB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839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6518A-DD7E-C422-7F71-02B405C9B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6D3E3-EED0-3102-ABD5-322E9697B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2F203D-536C-7C23-3557-ED12AF3DA3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8FFBE4-DFB3-E10B-D176-80BC8EA43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FFE43-B7E1-D17B-4C22-36548E6C4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F78B6A-7C71-2E49-927B-0432BBBC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298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D2521-078E-8B5F-B770-630EE2FF7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D31A9-4E53-96E0-F4B4-A282F1524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B95063-6380-B1F9-09C4-3D92EBC1B4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91CF7D-ABDC-EA13-EF82-B92D35058F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708162-9137-5888-B49A-0E1FA5EA7F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F9A962-A20B-DA97-56CC-8ECEDFE8B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5582B8-1327-5DE7-86CE-92812E776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A91C0C-3B4D-CDA5-EF3D-8C0F2F522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390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3278F-59FB-AC44-F4AB-8B7B80F36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5ECECE-B9EA-77C8-EFDC-2FBA928B9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00DBAE-8B76-35AB-7E16-82DDD2C13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D984C4-C8CD-8639-E177-C258098BC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051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549233-1A0B-DA08-183C-AC31173B3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BD1A5C-03E6-4B5E-12B1-0BFE67172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ECE10C-F7DF-116C-DBDC-CB5A6147B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799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EFA40-149A-95BF-1CF1-DC45347A0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13C0D-D7D2-FCC5-3C21-B30D494B9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9F025-509E-A87A-CFB7-C9F275A4E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200905-11CC-A19A-D529-926FF0EEA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65060A-9D4F-F08B-57CB-F782FA9FC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BF3FA-C626-517C-0CFE-A44359F11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977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1FC8D-F985-3FCE-8D3C-FDDF3E572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AF34CE-AC34-A9B6-6DAE-08E8DE12C2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C6D01-26AE-AF0E-EF1A-4C736866CC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B072D3-3DE4-877F-D187-F78374699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15CB30-5209-7C40-ED33-92607FF7A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E10FDD-2650-1789-42FD-9CE408E20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220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F2341-4558-9D1D-BEDB-EC00756A9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CDA727-CA19-06D9-002B-0CB472EEB0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224DA-A2DD-C25C-D228-AD1244C79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AFB8F-B5F8-C8D2-35BF-F33BF7683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679CA-7899-26DF-6B52-C148B18D6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366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0C3158-7CF0-A814-9D3D-F1814F6123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01D55A-A7C4-7772-FDA2-C90F8A85C2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F2E6A-33D8-0FDB-56B6-787FAC608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6E45B7-A7AC-BF6E-9168-B2E0959AC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D7938-723A-73D9-53B2-B9C0FCD58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579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7E635C-FC89-D91D-C090-96B3D9E86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CB8FED-CF9D-285E-24E1-1A2AAF8F8E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428C8-B393-64FE-0D16-A1FC71EE23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54CDB-A2A8-B246-9086-95D262151DD8}" type="datetimeFigureOut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A4527-7240-C7BF-05FC-6D26BC0C3E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CBCFF-94C0-E5BC-45D1-7DD2666E58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A74AB-0E52-7748-9819-E9E3E4682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385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egg.com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lah.xyz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04C020-F513-547B-8C5C-E51B0F334BFD}"/>
              </a:ext>
            </a:extLst>
          </p:cNvPr>
          <p:cNvSpPr txBox="1"/>
          <p:nvPr/>
        </p:nvSpPr>
        <p:spPr>
          <a:xfrm>
            <a:off x="960244" y="1089898"/>
            <a:ext cx="10891024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Student Name</a:t>
            </a:r>
          </a:p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Meena Hussain - 2127234</a:t>
            </a:r>
          </a:p>
          <a:p>
            <a:pPr algn="ctr"/>
            <a:endParaRPr lang="en-GB" sz="2800" dirty="0">
              <a:effectLst/>
              <a:latin typeface="Arial" panose="020B0604020202020204" pitchFamily="34" charset="0"/>
              <a:ea typeface="Times New Roman" panose="020F050202020403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Module</a:t>
            </a:r>
            <a:endParaRPr lang="en-GB" sz="2800" dirty="0">
              <a:effectLst/>
              <a:latin typeface="Arial" panose="020B0604020202020204" pitchFamily="34" charset="0"/>
              <a:ea typeface="Times New Roman" panose="020F050202020403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800" dirty="0">
              <a:effectLst/>
              <a:latin typeface="Arial" panose="020B0604020202020204" pitchFamily="34" charset="0"/>
              <a:ea typeface="Times New Roman" panose="020F050202020403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Module Code</a:t>
            </a:r>
            <a:endParaRPr lang="en-GB" sz="2800" dirty="0">
              <a:effectLst/>
              <a:latin typeface="Arial" panose="020B0604020202020204" pitchFamily="34" charset="0"/>
              <a:ea typeface="Times New Roman" panose="020F050202020403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LCHS4006_BIRM</a:t>
            </a:r>
          </a:p>
          <a:p>
            <a:pPr algn="ctr"/>
            <a:endParaRPr lang="en-GB" sz="2800" dirty="0">
              <a:effectLst/>
              <a:latin typeface="Arial" panose="020B0604020202020204" pitchFamily="34" charset="0"/>
              <a:ea typeface="Times New Roman" panose="020F050202020403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Lecturer Name</a:t>
            </a:r>
          </a:p>
          <a:p>
            <a:r>
              <a:rPr lang="en-GB" sz="2800" dirty="0">
                <a:effectLst/>
                <a:latin typeface="Arial" panose="020B0604020202020204" pitchFamily="34" charset="0"/>
                <a:ea typeface="Times New Roman" panose="020F0502020204030204" pitchFamily="34" charset="0"/>
                <a:cs typeface="Arial" panose="020B0604020202020204" pitchFamily="34" charset="0"/>
              </a:rPr>
              <a:t>Joanne Davies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F0502020204030204" pitchFamily="34" charset="0"/>
                <a:cs typeface="Times New Roman" panose="020F0502020204030204" pitchFamily="34" charset="0"/>
              </a:rPr>
              <a:t>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508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ED33-E79F-690E-797F-9F1976C87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rgbClr val="20623E"/>
                </a:solidFill>
              </a:rPr>
              <a:t>Introduction</a:t>
            </a:r>
            <a:endParaRPr lang="en-US" b="1" u="sng" dirty="0">
              <a:solidFill>
                <a:srgbClr val="20623E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18419-D554-55D1-99DB-D4E4AEB24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68" y="1690687"/>
            <a:ext cx="7773019" cy="4687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This report will be discussing what activities children in the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Preoperational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stage of development do which would benefit there cognitive development.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This report will explain the Psychological theory of how each activity chosen will help children develop. This report will also explain how Jean Piaget discovered the different stages of a child’s cognitive development through different ages 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722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C0C95-454A-FBB3-0AB5-2480B78B4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chemeClr val="accent4">
                    <a:lumMod val="75000"/>
                  </a:schemeClr>
                </a:solidFill>
              </a:rPr>
              <a:t>Who Is Jean Piaget?</a:t>
            </a:r>
            <a:endParaRPr lang="en-US" sz="4000" b="1" u="sng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B3E4D-BACA-2B75-2965-FFFDD541F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Jean Piaget was born in 1896 he was Swiss Psychologist, Piagets contribution to psychology was through observations of a child’s cognitive development.</a:t>
            </a:r>
          </a:p>
          <a:p>
            <a:pPr marL="0" indent="0">
              <a:buNone/>
            </a:pPr>
            <a:r>
              <a:rPr lang="en-GB" sz="2000" dirty="0"/>
              <a:t>After observing children at different ages Piaget developed a theory of how children’s cognitive processes developed. </a:t>
            </a:r>
          </a:p>
          <a:p>
            <a:pPr marL="0" indent="0">
              <a:buNone/>
            </a:pPr>
            <a:r>
              <a:rPr lang="en-GB" sz="2000" dirty="0"/>
              <a:t>Piaget developed 4 different stages of cognitive development where he figured out children are not born with the same cognitive process as adults. </a:t>
            </a:r>
            <a:r>
              <a:rPr lang="en-GB" sz="2000" b="1" u="sng" dirty="0"/>
              <a:t>(</a:t>
            </a:r>
            <a:r>
              <a:rPr lang="en-GB" sz="2000" b="1" u="sng" dirty="0" err="1"/>
              <a:t>Nortje</a:t>
            </a:r>
            <a:r>
              <a:rPr lang="en-GB" sz="2000" b="1" u="sng" dirty="0"/>
              <a:t>, 2021)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FA47391-7EB9-D258-2A12-277BF3D617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8541" y="909081"/>
            <a:ext cx="3385381" cy="50717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323BF1-48D1-9BB7-7C65-233FE26E210A}"/>
              </a:ext>
            </a:extLst>
          </p:cNvPr>
          <p:cNvSpPr txBox="1"/>
          <p:nvPr/>
        </p:nvSpPr>
        <p:spPr>
          <a:xfrm>
            <a:off x="8216254" y="6117301"/>
            <a:ext cx="2637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 u="sng" dirty="0">
                <a:solidFill>
                  <a:schemeClr val="accent4">
                    <a:lumMod val="75000"/>
                  </a:schemeClr>
                </a:solidFill>
              </a:rPr>
              <a:t>(</a:t>
            </a:r>
            <a:r>
              <a:rPr lang="en-US" b="1" u="sng" dirty="0" err="1">
                <a:solidFill>
                  <a:schemeClr val="accent4">
                    <a:lumMod val="75000"/>
                  </a:schemeClr>
                </a:solidFill>
              </a:rPr>
              <a:t>www.nwlink.com</a:t>
            </a:r>
            <a:r>
              <a:rPr lang="en-US" b="1" u="sng" dirty="0">
                <a:solidFill>
                  <a:schemeClr val="accent4">
                    <a:lumMod val="75000"/>
                  </a:schemeClr>
                </a:solidFill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986865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94C08A-3452-E5F3-3B8E-7C69FAFE9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b="1" u="sng" dirty="0" err="1">
                <a:solidFill>
                  <a:srgbClr val="00B0F0"/>
                </a:solidFill>
              </a:rPr>
              <a:t>Preoperational</a:t>
            </a:r>
            <a:r>
              <a:rPr lang="en-GB" sz="3600" b="1" u="sng" dirty="0">
                <a:solidFill>
                  <a:srgbClr val="00B0F0"/>
                </a:solidFill>
              </a:rPr>
              <a:t> Development Stage </a:t>
            </a:r>
            <a:endParaRPr lang="en-US" sz="3600" b="1" u="sng" dirty="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7C0EC-7CF2-3F62-8765-E8D55DDCD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059" y="2048880"/>
            <a:ext cx="4281259" cy="4693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The </a:t>
            </a:r>
            <a:r>
              <a:rPr lang="en-GB" sz="1600" dirty="0" err="1"/>
              <a:t>Preoperational</a:t>
            </a:r>
            <a:r>
              <a:rPr lang="en-GB" sz="1600" dirty="0"/>
              <a:t> stage of development is where children aged between 2-7 years old.</a:t>
            </a:r>
          </a:p>
          <a:p>
            <a:pPr marL="0" indent="0">
              <a:buNone/>
            </a:pPr>
            <a:r>
              <a:rPr lang="en-GB" sz="1600" dirty="0"/>
              <a:t>This is where children will be able to think about things, they also develop imagination and memory this would allow children to understand the difference between the past and future. </a:t>
            </a:r>
            <a:r>
              <a:rPr lang="en-GB" sz="1600" b="1" u="sng" dirty="0"/>
              <a:t>(</a:t>
            </a:r>
            <a:r>
              <a:rPr lang="en-GB" sz="1600" b="1" u="sng" dirty="0" err="1"/>
              <a:t>Ansorge</a:t>
            </a:r>
            <a:r>
              <a:rPr lang="en-GB" sz="1600" b="1" u="sng" dirty="0"/>
              <a:t>, 2020)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According to Jean Piaget at this stage children use symbols to represent words and ideas.</a:t>
            </a:r>
          </a:p>
          <a:p>
            <a:pPr marL="0" indent="0">
              <a:buNone/>
            </a:pPr>
            <a:r>
              <a:rPr lang="en-GB" sz="1600" dirty="0"/>
              <a:t>For example children between 2-7 will pretend play where they will think there arms are a aeroplane wings or a stick is a sword. </a:t>
            </a:r>
            <a:r>
              <a:rPr lang="en-GB" sz="1600" b="1" u="sng" dirty="0"/>
              <a:t>(</a:t>
            </a:r>
            <a:r>
              <a:rPr lang="en-GB" sz="1600" b="1" u="sng" dirty="0" err="1"/>
              <a:t>Lally</a:t>
            </a:r>
            <a:r>
              <a:rPr lang="en-GB" sz="1600" b="1" u="sng" dirty="0"/>
              <a:t> and Valentine- French, 2019)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US" sz="16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F6EAD983-8EA0-947A-F052-B91D51EAAE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320" y="2048881"/>
            <a:ext cx="6253212" cy="3830091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41FB69F-9CE4-B6A5-B41F-0473AA2DC458}"/>
              </a:ext>
            </a:extLst>
          </p:cNvPr>
          <p:cNvSpPr txBox="1"/>
          <p:nvPr/>
        </p:nvSpPr>
        <p:spPr>
          <a:xfrm flipH="1">
            <a:off x="8306159" y="6072946"/>
            <a:ext cx="2177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(Pinterest,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10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BC9EF-327D-892C-A668-32D0F8646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rgbClr val="FF8CDB"/>
                </a:solidFill>
              </a:rPr>
              <a:t>Playing Dress Up</a:t>
            </a:r>
            <a:endParaRPr lang="en-US" sz="3600" b="1" u="sng" dirty="0">
              <a:solidFill>
                <a:srgbClr val="FF8CD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180BD-8C7E-F43E-4ADD-961E26240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1782981"/>
            <a:ext cx="4008384" cy="43939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b="1" u="sng" dirty="0"/>
              <a:t>Psychological Theory</a:t>
            </a:r>
          </a:p>
          <a:p>
            <a:pPr marL="0" indent="0">
              <a:buNone/>
            </a:pPr>
            <a:r>
              <a:rPr lang="en-GB" sz="1700" b="1" u="sng" dirty="0" err="1"/>
              <a:t>Preoperational</a:t>
            </a:r>
            <a:r>
              <a:rPr lang="en-GB" sz="1700" b="1" u="sng" dirty="0"/>
              <a:t> Stage </a:t>
            </a:r>
          </a:p>
          <a:p>
            <a:pPr marL="0" indent="0">
              <a:buNone/>
            </a:pPr>
            <a:r>
              <a:rPr lang="en-GB" sz="1700" dirty="0"/>
              <a:t>In the </a:t>
            </a:r>
            <a:r>
              <a:rPr lang="en-GB" sz="1700" dirty="0" err="1"/>
              <a:t>Preoperational</a:t>
            </a:r>
            <a:r>
              <a:rPr lang="en-GB" sz="1700" dirty="0"/>
              <a:t> stage of development playing dress up whether it is at school or home impacts the development of a child.</a:t>
            </a:r>
          </a:p>
          <a:p>
            <a:pPr marL="0" indent="0">
              <a:buNone/>
            </a:pPr>
            <a:r>
              <a:rPr lang="en-GB" sz="1700" dirty="0"/>
              <a:t>Dress up play is when a child would wear a costume such as a superhero or a character they like and act out a role of the situation. </a:t>
            </a:r>
            <a:r>
              <a:rPr lang="en-GB" sz="1700" b="1" u="sng" dirty="0"/>
              <a:t>(</a:t>
            </a:r>
            <a:r>
              <a:rPr lang="en-GB" sz="1700" b="1" u="sng" dirty="0" err="1"/>
              <a:t>Mcilroy</a:t>
            </a:r>
            <a:r>
              <a:rPr lang="en-GB" sz="1700" b="1" u="sng" dirty="0"/>
              <a:t>, 2021)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The psychological benefits of children dressing up at school or nursery gives a child the ability to feel confident and </a:t>
            </a:r>
            <a:r>
              <a:rPr lang="en-GB" sz="1700" dirty="0" err="1"/>
              <a:t>socialize</a:t>
            </a:r>
            <a:r>
              <a:rPr lang="en-GB" sz="1700" dirty="0"/>
              <a:t>, the child can also improve there imagination and become more creative. </a:t>
            </a:r>
            <a:r>
              <a:rPr lang="en-GB" sz="1700" b="1" u="sng" dirty="0"/>
              <a:t>(Exploring You Mind, 2020)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US" sz="17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2" name="Isosceles Triangle 1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647121A2-D8B0-E083-33D5-9AFE316D0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320" y="2213028"/>
            <a:ext cx="6253212" cy="3501798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FF808C9-19A7-5E2A-1AA4-A864FD2999EE}"/>
              </a:ext>
            </a:extLst>
          </p:cNvPr>
          <p:cNvSpPr txBox="1"/>
          <p:nvPr/>
        </p:nvSpPr>
        <p:spPr>
          <a:xfrm>
            <a:off x="6027854" y="571482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(CSR, 2023)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899706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0EE425-1D58-53CF-BB6B-C4247CFFA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1" u="sng" dirty="0">
                <a:solidFill>
                  <a:schemeClr val="accent6">
                    <a:lumMod val="75000"/>
                  </a:schemeClr>
                </a:solidFill>
              </a:rPr>
              <a:t>Piagets Theory On Children’s Dress Up</a:t>
            </a:r>
            <a:endParaRPr lang="en-US" sz="40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703FBAA-A7D8-1044-F2B1-04FF1B0815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924" y="1809528"/>
            <a:ext cx="5518299" cy="37938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68DDB-560D-FDC3-2091-473EEB124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Jean Piaget stated “play is the work of childhood”</a:t>
            </a:r>
          </a:p>
          <a:p>
            <a:pPr marL="0" indent="0">
              <a:buNone/>
            </a:pPr>
            <a:r>
              <a:rPr lang="en-GB" sz="1700"/>
              <a:t>Piaget’s theory on play and dress up is still used in psychology and education where you can get a understanding of a child’s development which will help them grow. Play and dress up is important for a child as it will promote a healthy development.</a:t>
            </a:r>
          </a:p>
          <a:p>
            <a:pPr marL="0" indent="0">
              <a:buNone/>
            </a:pPr>
            <a:r>
              <a:rPr lang="en-GB" sz="1700"/>
              <a:t>Playing And dressing up also helps children develop their brains emotional, physical and social area.</a:t>
            </a:r>
          </a:p>
          <a:p>
            <a:pPr marL="0" indent="0">
              <a:buNone/>
            </a:pPr>
            <a:r>
              <a:rPr lang="en-GB" sz="1700"/>
              <a:t>Children use there imagination and dress up like a character, doctor or a teacher where they get to take on roles of a adult. </a:t>
            </a:r>
            <a:r>
              <a:rPr lang="en-GB" sz="1700" b="1" u="sng"/>
              <a:t>(Alanna, 2021)</a:t>
            </a:r>
            <a:endParaRPr lang="en-GB" sz="170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43B0B2-7806-251B-2210-A0B74C4CD433}"/>
              </a:ext>
            </a:extLst>
          </p:cNvPr>
          <p:cNvSpPr txBox="1"/>
          <p:nvPr/>
        </p:nvSpPr>
        <p:spPr>
          <a:xfrm>
            <a:off x="333130" y="5448080"/>
            <a:ext cx="2577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(</a:t>
            </a:r>
            <a:r>
              <a:rPr lang="en-GB" b="1" u="sng" dirty="0" err="1">
                <a:hlinkClick r:id="rId3"/>
              </a:rPr>
              <a:t>www.chegg.com</a:t>
            </a:r>
            <a:r>
              <a:rPr lang="en-GB" b="1" u="sng" dirty="0"/>
              <a:t>, n.d.)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203405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87F69AB-2350-44E3-9076-00265B93F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1"/>
            <a:ext cx="972709" cy="1935307"/>
            <a:chOff x="10918968" y="713127"/>
            <a:chExt cx="1273032" cy="253283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70652AA-1C81-481C-856B-903714375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2FF99B6-37BA-4650-B01D-799F02E31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A7D2D0-050E-0461-FA3F-C0EF2654C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rgbClr val="C00000"/>
                </a:solidFill>
              </a:rPr>
              <a:t>Constructive Play</a:t>
            </a:r>
            <a:br>
              <a:rPr lang="en-GB" sz="3600" b="1" u="sng" dirty="0">
                <a:solidFill>
                  <a:srgbClr val="C00000"/>
                </a:solidFill>
              </a:rPr>
            </a:br>
            <a:r>
              <a:rPr lang="en-GB" sz="3600" b="1" u="sng" dirty="0">
                <a:solidFill>
                  <a:srgbClr val="C00000"/>
                </a:solidFill>
              </a:rPr>
              <a:t>Psychological Theory</a:t>
            </a:r>
            <a:r>
              <a:rPr lang="en-GB" sz="3600" dirty="0"/>
              <a:t> </a:t>
            </a:r>
            <a:endParaRPr lang="en-US" sz="36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C987BB2-901F-2C26-DD37-611B5BF07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782981"/>
            <a:ext cx="6253214" cy="4174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826A8-243C-771C-6584-42D8F6027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4052" y="1782981"/>
            <a:ext cx="4004479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Constructive play can benefit children physical and mental development in the </a:t>
            </a:r>
            <a:r>
              <a:rPr lang="en-GB" sz="1900" dirty="0" err="1"/>
              <a:t>preoperational</a:t>
            </a:r>
            <a:r>
              <a:rPr lang="en-GB" sz="1900" dirty="0"/>
              <a:t> stage because it can help extend children’s imagination.</a:t>
            </a:r>
          </a:p>
          <a:p>
            <a:pPr marL="0" indent="0">
              <a:buNone/>
            </a:pPr>
            <a:r>
              <a:rPr lang="en-GB" sz="1900" dirty="0"/>
              <a:t>Construction play requires many skills such as moulding, drawing, cutting and building. </a:t>
            </a:r>
            <a:r>
              <a:rPr lang="en-GB" sz="1900" b="1" u="sng" dirty="0"/>
              <a:t>(Pentagon Play, 2021)</a:t>
            </a:r>
          </a:p>
          <a:p>
            <a:pPr marL="0" indent="0">
              <a:buNone/>
            </a:pPr>
            <a:r>
              <a:rPr lang="en-GB" sz="1900" dirty="0"/>
              <a:t>Constructive play also helps children create skills such as creativity and learning skills this has a great impact on a child’s development </a:t>
            </a:r>
            <a:r>
              <a:rPr lang="en-GB" sz="1900" b="1" u="sng" dirty="0"/>
              <a:t>(</a:t>
            </a:r>
            <a:r>
              <a:rPr lang="en-GB" sz="1900" b="1" u="sng" dirty="0" err="1"/>
              <a:t>Dictionary.apa.org</a:t>
            </a:r>
            <a:r>
              <a:rPr lang="en-GB" sz="1900" b="1" u="sng" dirty="0"/>
              <a:t>, n.d.)</a:t>
            </a:r>
            <a:endParaRPr lang="en-US" sz="19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EA7D759-6BEF-4CBD-A325-BCFA7783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77940" y="4601497"/>
            <a:ext cx="1014060" cy="2017580"/>
            <a:chOff x="11177940" y="4601497"/>
            <a:chExt cx="1014060" cy="2017580"/>
          </a:xfrm>
        </p:grpSpPr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17405EC-53E3-473A-8B42-B9475D057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1067618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C03F2370-11B5-4E16-8AE5-B4854408B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27850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F0412A5-2324-ADB1-EFA3-D785C8088BB8}"/>
              </a:ext>
            </a:extLst>
          </p:cNvPr>
          <p:cNvSpPr txBox="1"/>
          <p:nvPr/>
        </p:nvSpPr>
        <p:spPr>
          <a:xfrm>
            <a:off x="624021" y="5944875"/>
            <a:ext cx="2783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(</a:t>
            </a:r>
            <a:r>
              <a:rPr lang="en-GB" b="1" u="sng" dirty="0" err="1">
                <a:hlinkClick r:id="rId3"/>
              </a:rPr>
              <a:t>www.lelah.xyz</a:t>
            </a:r>
            <a:r>
              <a:rPr lang="en-GB" b="1" u="sng" dirty="0"/>
              <a:t>, n.d.)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2702746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70507-177D-0818-67BB-EEAEABF0F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b="1" u="sng" dirty="0">
                <a:solidFill>
                  <a:srgbClr val="FFC000"/>
                </a:solidFill>
              </a:rPr>
              <a:t>Jean Piagets Theory On Constructive Play</a:t>
            </a:r>
            <a:endParaRPr lang="en-US" b="1" u="sng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0E68A-69DB-8398-670E-6FFDF19AE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Constructive play is about building and creating new things this helps children develop new skills. This idea was developed by expert Jean Piaget.</a:t>
            </a:r>
          </a:p>
          <a:p>
            <a:pPr marL="0" indent="0">
              <a:buNone/>
            </a:pPr>
            <a:r>
              <a:rPr lang="en-GB" sz="2000"/>
              <a:t>Piaget believed children learn by exploring there ideas by experimenting how puzzles, blocks and lego’s fit together</a:t>
            </a:r>
          </a:p>
          <a:p>
            <a:pPr marL="0" indent="0">
              <a:buNone/>
            </a:pPr>
            <a:r>
              <a:rPr lang="en-GB" sz="2000"/>
              <a:t>Children go through a stage of functional play this is in the sensorimotor this is before they can construction play between the age of 2-7 children can start using different materials such as sand, play doh, lego and blocks.</a:t>
            </a:r>
          </a:p>
          <a:p>
            <a:pPr marL="0" indent="0">
              <a:buNone/>
            </a:pPr>
            <a:r>
              <a:rPr lang="en-GB" sz="2000" b="1" u="sng"/>
              <a:t>(</a:t>
            </a:r>
            <a:r>
              <a:rPr lang="en-GB" sz="2000" b="1" u="sng" err="1"/>
              <a:t>Arnerich</a:t>
            </a:r>
            <a:r>
              <a:rPr lang="en-GB" sz="2000" b="1" u="sng"/>
              <a:t>, 2021)</a:t>
            </a:r>
            <a:endParaRPr lang="en-US" sz="20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4F58FB3-B880-2528-3517-A01D66F338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28849" b="-1"/>
          <a:stretch/>
        </p:blipFill>
        <p:spPr>
          <a:xfrm>
            <a:off x="6225702" y="248231"/>
            <a:ext cx="5937389" cy="5928732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25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F3DEE3-54D9-327D-023B-9C6A1E5E4117}"/>
              </a:ext>
            </a:extLst>
          </p:cNvPr>
          <p:cNvSpPr txBox="1"/>
          <p:nvPr/>
        </p:nvSpPr>
        <p:spPr>
          <a:xfrm>
            <a:off x="7799888" y="624043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(</a:t>
            </a:r>
            <a:r>
              <a:rPr lang="en-GB" b="1" u="sng" dirty="0" err="1"/>
              <a:t>Smartivity</a:t>
            </a:r>
            <a:r>
              <a:rPr lang="en-GB" b="1" u="sng" dirty="0"/>
              <a:t>, n.d.)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156871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7EC20-8693-4D4B-D426-CFEFB09CB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1707" y="0"/>
            <a:ext cx="8984882" cy="1132606"/>
          </a:xfrm>
        </p:spPr>
        <p:txBody>
          <a:bodyPr/>
          <a:lstStyle/>
          <a:p>
            <a:r>
              <a:rPr lang="en-GB" b="1" u="sng" dirty="0">
                <a:solidFill>
                  <a:srgbClr val="20623E"/>
                </a:solidFill>
              </a:rPr>
              <a:t>References</a:t>
            </a:r>
            <a:endParaRPr lang="en-US" b="1" u="sng" dirty="0">
              <a:solidFill>
                <a:srgbClr val="20623E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61594-FA58-81C5-6DCA-2FFE63F0C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930" y="566303"/>
            <a:ext cx="10707338" cy="5489266"/>
          </a:xfrm>
        </p:spPr>
        <p:txBody>
          <a:bodyPr>
            <a:noAutofit/>
          </a:bodyPr>
          <a:lstStyle/>
          <a:p>
            <a:pPr marL="0" indent="0">
              <a:buNone/>
            </a:pPr>
            <a:br>
              <a:rPr lang="en-GB" sz="1000" b="0" i="0" dirty="0">
                <a:effectLst/>
                <a:latin typeface="UICTFontTextStyleBody"/>
              </a:rPr>
            </a:br>
            <a:endParaRPr lang="en-GB" sz="1000" b="0" i="0" dirty="0">
              <a:effectLst/>
              <a:latin typeface="UICTFontTextStyleBody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Alicia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Nortje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Year: 2021 Container: PositivePsychology.com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positivepsychology.com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piaget-stages-theory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www.nwlink.com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www.nwlink.com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/~donClark/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hrd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/history/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piaget.html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Rick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Ansorge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Year: 2020 Container: WebMD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www.webmd.com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/children/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piaget-stages-of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-development</a:t>
            </a:r>
            <a:b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Martha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Lally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Suzanne Valentine-French Year: 2019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Lumenlearning.com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https://courses.lumenlearning.com/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suny-lifespandevelopment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/chapter/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piagets-preoperational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-stage-of-cognitive-development/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Author Tanja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Mcilroy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Year: 2021 Container: Empowered Parents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empoweredparents.co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/playing-dress-up/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Year: 2020 Container: Exploring your mind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exploringyourmind.com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/the-psychological-benefits-of-dressing-up/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India CSR Year: 2023 Container: India CSR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indiacsr.in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/how-to-encourage-your-child-to-play-dress-up/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alanna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Year: 2021 Container: Play. Learn. Thrive.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playlearnthrive.com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/stages-of-play-jean-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piagets-theory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www.chegg.com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www.chegg.com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/learn/psychology/introduction-to-psychology/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piagets-preoperational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-stage-theory</a:t>
            </a:r>
            <a:b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Matt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Arnerich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Year: 2021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www.famly.co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www.famly.co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/blog/encouraging-constructive-play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Smartivity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www.smartivity.in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/blogs/future-makers/10-tips-to-help-your-kids-find-their-interests-in-early-childhood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Year: 2021 Container: Pentagon Play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www.pentagonplay.co.uk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/news-and-info/benefits-of-construction-play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dictionary.apa.org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dictionary.apa.org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/constructive-play</a:t>
            </a:r>
            <a:b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Anon Container: 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www.lelah.xyz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URL: https://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www.lelah.xyz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products.aspx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cname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=kids%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2bplay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%</a:t>
            </a:r>
            <a:r>
              <a:rPr lang="en-GB" sz="1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2bcubes</a:t>
            </a:r>
            <a:r>
              <a:rPr lang="en-GB" sz="1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&amp;cid=4</a:t>
            </a: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094754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 2013 - 2022</vt:lpstr>
      <vt:lpstr>PowerPoint Presentation</vt:lpstr>
      <vt:lpstr>Introduction</vt:lpstr>
      <vt:lpstr>Who Is Jean Piaget?</vt:lpstr>
      <vt:lpstr>Preoperational Development Stage </vt:lpstr>
      <vt:lpstr>Playing Dress Up</vt:lpstr>
      <vt:lpstr>Piagets Theory On Children’s Dress Up</vt:lpstr>
      <vt:lpstr>Constructive Play Psychological Theory </vt:lpstr>
      <vt:lpstr>Jean Piagets Theory On Constructive Play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Meena Hussain (2127234)</dc:creator>
  <cp:lastModifiedBy>Meena Hussain (2127234)</cp:lastModifiedBy>
  <cp:revision>9</cp:revision>
  <dcterms:created xsi:type="dcterms:W3CDTF">2023-02-16T13:54:56Z</dcterms:created>
  <dcterms:modified xsi:type="dcterms:W3CDTF">2023-02-19T13:38:48Z</dcterms:modified>
</cp:coreProperties>
</file>