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handoutMasterIdLst>
    <p:handoutMasterId r:id="rId14"/>
  </p:handoutMasterIdLst>
  <p:sldIdLst>
    <p:sldId id="256" r:id="rId2"/>
    <p:sldId id="257" r:id="rId3"/>
    <p:sldId id="258" r:id="rId4"/>
    <p:sldId id="259" r:id="rId5"/>
    <p:sldId id="261" r:id="rId6"/>
    <p:sldId id="260"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6600"/>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95260" autoAdjust="0"/>
  </p:normalViewPr>
  <p:slideViewPr>
    <p:cSldViewPr snapToGrid="0">
      <p:cViewPr varScale="1">
        <p:scale>
          <a:sx n="83" d="100"/>
          <a:sy n="83" d="100"/>
        </p:scale>
        <p:origin x="10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B2E8FF-BBBA-46B1-B003-6351335B9D0D}" type="doc">
      <dgm:prSet loTypeId="urn:microsoft.com/office/officeart/2005/8/layout/vList6" loCatId="list" qsTypeId="urn:microsoft.com/office/officeart/2005/8/quickstyle/simple1" qsCatId="simple" csTypeId="urn:microsoft.com/office/officeart/2005/8/colors/accent2_1" csCatId="accent2" phldr="1"/>
      <dgm:spPr/>
    </dgm:pt>
    <dgm:pt modelId="{9DCDFA47-25DD-451F-9ABA-1CAB2EF83026}">
      <dgm:prSet phldrT="[Text]"/>
      <dgm:spPr/>
      <dgm:t>
        <a:bodyPr/>
        <a:lstStyle/>
        <a:p>
          <a:endParaRPr lang="en-GB" dirty="0"/>
        </a:p>
      </dgm:t>
    </dgm:pt>
    <dgm:pt modelId="{01AF1486-7C4A-42B5-842C-C4948D262333}" type="parTrans" cxnId="{A0D908C4-C6DB-4094-945A-271106781339}">
      <dgm:prSet/>
      <dgm:spPr/>
      <dgm:t>
        <a:bodyPr/>
        <a:lstStyle/>
        <a:p>
          <a:endParaRPr lang="en-GB"/>
        </a:p>
      </dgm:t>
    </dgm:pt>
    <dgm:pt modelId="{63EF03E0-C027-4235-8A10-0CD1E5FCBBBF}" type="sibTrans" cxnId="{A0D908C4-C6DB-4094-945A-271106781339}">
      <dgm:prSet/>
      <dgm:spPr/>
      <dgm:t>
        <a:bodyPr/>
        <a:lstStyle/>
        <a:p>
          <a:endParaRPr lang="en-GB"/>
        </a:p>
      </dgm:t>
    </dgm:pt>
    <dgm:pt modelId="{998C5E30-9D78-4D08-80A6-45FCF9815A60}">
      <dgm:prSet phldrT="[Text]" custT="1"/>
      <dgm:spPr/>
      <dgm:t>
        <a:bodyPr/>
        <a:lstStyle/>
        <a:p>
          <a:r>
            <a:rPr lang="en-GB" sz="4000" dirty="0">
              <a:latin typeface="Bahnschrift Condensed" panose="020B0502040204020203" pitchFamily="34" charset="0"/>
            </a:rPr>
            <a:t>GOAL</a:t>
          </a:r>
        </a:p>
      </dgm:t>
    </dgm:pt>
    <dgm:pt modelId="{5C6E92E3-BBE1-496F-B175-0B58D8499306}" type="parTrans" cxnId="{E2105E01-80D9-4BBF-BCE4-202ACC67F275}">
      <dgm:prSet/>
      <dgm:spPr/>
      <dgm:t>
        <a:bodyPr/>
        <a:lstStyle/>
        <a:p>
          <a:endParaRPr lang="en-GB"/>
        </a:p>
      </dgm:t>
    </dgm:pt>
    <dgm:pt modelId="{4BF1585F-0E2D-4703-8165-4E6434D8495D}" type="sibTrans" cxnId="{E2105E01-80D9-4BBF-BCE4-202ACC67F275}">
      <dgm:prSet/>
      <dgm:spPr/>
      <dgm:t>
        <a:bodyPr/>
        <a:lstStyle/>
        <a:p>
          <a:endParaRPr lang="en-GB"/>
        </a:p>
      </dgm:t>
    </dgm:pt>
    <dgm:pt modelId="{5122E6F7-BD6E-42B7-9D43-7ECF892619B4}">
      <dgm:prSet phldrT="[Text]"/>
      <dgm:spPr/>
      <dgm:t>
        <a:bodyPr/>
        <a:lstStyle/>
        <a:p>
          <a:r>
            <a:rPr lang="en-GB" dirty="0"/>
            <a:t>PARTNERSHIP</a:t>
          </a:r>
        </a:p>
      </dgm:t>
    </dgm:pt>
    <dgm:pt modelId="{0C44193C-99D2-4878-92A5-678490CFDFEF}" type="parTrans" cxnId="{B01C6497-E82D-485F-A654-AD0B08BD358B}">
      <dgm:prSet/>
      <dgm:spPr/>
      <dgm:t>
        <a:bodyPr/>
        <a:lstStyle/>
        <a:p>
          <a:endParaRPr lang="en-GB"/>
        </a:p>
      </dgm:t>
    </dgm:pt>
    <dgm:pt modelId="{444E9E91-C4D6-4287-97CD-EEBC199A8D9D}" type="sibTrans" cxnId="{B01C6497-E82D-485F-A654-AD0B08BD358B}">
      <dgm:prSet/>
      <dgm:spPr/>
      <dgm:t>
        <a:bodyPr/>
        <a:lstStyle/>
        <a:p>
          <a:endParaRPr lang="en-GB"/>
        </a:p>
      </dgm:t>
    </dgm:pt>
    <dgm:pt modelId="{45D9A88D-42B9-4936-9C0A-E4E42F0F3620}">
      <dgm:prSet/>
      <dgm:spPr/>
      <dgm:t>
        <a:bodyPr/>
        <a:lstStyle/>
        <a:p>
          <a:endParaRPr lang="en-GB" dirty="0"/>
        </a:p>
      </dgm:t>
    </dgm:pt>
    <dgm:pt modelId="{F6E38365-2AF6-45F7-A330-B2BA3F49E8E1}" type="parTrans" cxnId="{A2900E0C-C58F-45D0-94FA-14F7CBD9276F}">
      <dgm:prSet/>
      <dgm:spPr/>
      <dgm:t>
        <a:bodyPr/>
        <a:lstStyle/>
        <a:p>
          <a:endParaRPr lang="en-GB"/>
        </a:p>
      </dgm:t>
    </dgm:pt>
    <dgm:pt modelId="{A3E06491-B843-464D-9022-73DB149CDD96}" type="sibTrans" cxnId="{A2900E0C-C58F-45D0-94FA-14F7CBD9276F}">
      <dgm:prSet/>
      <dgm:spPr/>
      <dgm:t>
        <a:bodyPr/>
        <a:lstStyle/>
        <a:p>
          <a:endParaRPr lang="en-GB"/>
        </a:p>
      </dgm:t>
    </dgm:pt>
    <dgm:pt modelId="{FCCD41F7-A418-45AF-BA19-A8D344A5C291}" type="pres">
      <dgm:prSet presAssocID="{6AB2E8FF-BBBA-46B1-B003-6351335B9D0D}" presName="Name0" presStyleCnt="0">
        <dgm:presLayoutVars>
          <dgm:dir/>
          <dgm:animLvl val="lvl"/>
          <dgm:resizeHandles/>
        </dgm:presLayoutVars>
      </dgm:prSet>
      <dgm:spPr/>
    </dgm:pt>
    <dgm:pt modelId="{B97E23DC-7553-4274-B6CC-7F3F75EA537C}" type="pres">
      <dgm:prSet presAssocID="{9DCDFA47-25DD-451F-9ABA-1CAB2EF83026}" presName="linNode" presStyleCnt="0"/>
      <dgm:spPr/>
    </dgm:pt>
    <dgm:pt modelId="{E162BB40-AE15-49FF-9C06-0DA1BFCACACA}" type="pres">
      <dgm:prSet presAssocID="{9DCDFA47-25DD-451F-9ABA-1CAB2EF83026}" presName="parentShp" presStyleLbl="node1" presStyleIdx="0" presStyleCnt="3" custLinFactNeighborX="545" custLinFactNeighborY="-1873">
        <dgm:presLayoutVars>
          <dgm:bulletEnabled val="1"/>
        </dgm:presLayoutVars>
      </dgm:prSet>
      <dgm:spPr/>
    </dgm:pt>
    <dgm:pt modelId="{129F1CAF-664D-47DD-BC72-8D6AE97959DB}" type="pres">
      <dgm:prSet presAssocID="{9DCDFA47-25DD-451F-9ABA-1CAB2EF83026}" presName="childShp" presStyleLbl="bgAccFollowNode1" presStyleIdx="0" presStyleCnt="3" custLinFactNeighborX="4905" custLinFactNeighborY="-8445">
        <dgm:presLayoutVars>
          <dgm:bulletEnabled val="1"/>
        </dgm:presLayoutVars>
      </dgm:prSet>
      <dgm:spPr/>
    </dgm:pt>
    <dgm:pt modelId="{498D16BC-7F3D-4364-B6EC-6115501DCC8A}" type="pres">
      <dgm:prSet presAssocID="{63EF03E0-C027-4235-8A10-0CD1E5FCBBBF}" presName="spacing" presStyleCnt="0"/>
      <dgm:spPr/>
    </dgm:pt>
    <dgm:pt modelId="{6E76046B-4FD6-4DCA-9D7B-E953B127500E}" type="pres">
      <dgm:prSet presAssocID="{998C5E30-9D78-4D08-80A6-45FCF9815A60}" presName="linNode" presStyleCnt="0"/>
      <dgm:spPr/>
    </dgm:pt>
    <dgm:pt modelId="{7D45AC72-996D-4128-90C7-BC0B0A05E34A}" type="pres">
      <dgm:prSet presAssocID="{998C5E30-9D78-4D08-80A6-45FCF9815A60}" presName="parentShp" presStyleLbl="node1" presStyleIdx="1" presStyleCnt="3">
        <dgm:presLayoutVars>
          <dgm:bulletEnabled val="1"/>
        </dgm:presLayoutVars>
      </dgm:prSet>
      <dgm:spPr/>
    </dgm:pt>
    <dgm:pt modelId="{B47D3152-9BC8-43B3-82F7-C2339EE6B648}" type="pres">
      <dgm:prSet presAssocID="{998C5E30-9D78-4D08-80A6-45FCF9815A60}" presName="childShp" presStyleLbl="bgAccFollowNode1" presStyleIdx="1" presStyleCnt="3">
        <dgm:presLayoutVars>
          <dgm:bulletEnabled val="1"/>
        </dgm:presLayoutVars>
      </dgm:prSet>
      <dgm:spPr/>
    </dgm:pt>
    <dgm:pt modelId="{72B2F7B1-5F5A-485B-80D7-E297425970E3}" type="pres">
      <dgm:prSet presAssocID="{4BF1585F-0E2D-4703-8165-4E6434D8495D}" presName="spacing" presStyleCnt="0"/>
      <dgm:spPr/>
    </dgm:pt>
    <dgm:pt modelId="{757A5C8E-E7CC-4350-A946-7D45DD088C17}" type="pres">
      <dgm:prSet presAssocID="{5122E6F7-BD6E-42B7-9D43-7ECF892619B4}" presName="linNode" presStyleCnt="0"/>
      <dgm:spPr/>
    </dgm:pt>
    <dgm:pt modelId="{53100424-2F52-4983-845F-32C30B57580F}" type="pres">
      <dgm:prSet presAssocID="{5122E6F7-BD6E-42B7-9D43-7ECF892619B4}" presName="parentShp" presStyleLbl="node1" presStyleIdx="2" presStyleCnt="3">
        <dgm:presLayoutVars>
          <dgm:bulletEnabled val="1"/>
        </dgm:presLayoutVars>
      </dgm:prSet>
      <dgm:spPr/>
    </dgm:pt>
    <dgm:pt modelId="{1C6EB040-F4CB-401A-B685-2D9110E36474}" type="pres">
      <dgm:prSet presAssocID="{5122E6F7-BD6E-42B7-9D43-7ECF892619B4}" presName="childShp" presStyleLbl="bgAccFollowNode1" presStyleIdx="2" presStyleCnt="3" custLinFactNeighborX="313" custLinFactNeighborY="0">
        <dgm:presLayoutVars>
          <dgm:bulletEnabled val="1"/>
        </dgm:presLayoutVars>
      </dgm:prSet>
      <dgm:spPr/>
    </dgm:pt>
  </dgm:ptLst>
  <dgm:cxnLst>
    <dgm:cxn modelId="{E2105E01-80D9-4BBF-BCE4-202ACC67F275}" srcId="{6AB2E8FF-BBBA-46B1-B003-6351335B9D0D}" destId="{998C5E30-9D78-4D08-80A6-45FCF9815A60}" srcOrd="1" destOrd="0" parTransId="{5C6E92E3-BBE1-496F-B175-0B58D8499306}" sibTransId="{4BF1585F-0E2D-4703-8165-4E6434D8495D}"/>
    <dgm:cxn modelId="{A2900E0C-C58F-45D0-94FA-14F7CBD9276F}" srcId="{998C5E30-9D78-4D08-80A6-45FCF9815A60}" destId="{45D9A88D-42B9-4936-9C0A-E4E42F0F3620}" srcOrd="0" destOrd="0" parTransId="{F6E38365-2AF6-45F7-A330-B2BA3F49E8E1}" sibTransId="{A3E06491-B843-464D-9022-73DB149CDD96}"/>
    <dgm:cxn modelId="{DB9EA360-13A2-4E5B-A2B4-648F5999F6ED}" type="presOf" srcId="{45D9A88D-42B9-4936-9C0A-E4E42F0F3620}" destId="{B47D3152-9BC8-43B3-82F7-C2339EE6B648}" srcOrd="0" destOrd="0" presId="urn:microsoft.com/office/officeart/2005/8/layout/vList6"/>
    <dgm:cxn modelId="{6CE47C56-547E-411C-B143-6DC44ECF2BAA}" type="presOf" srcId="{5122E6F7-BD6E-42B7-9D43-7ECF892619B4}" destId="{53100424-2F52-4983-845F-32C30B57580F}" srcOrd="0" destOrd="0" presId="urn:microsoft.com/office/officeart/2005/8/layout/vList6"/>
    <dgm:cxn modelId="{B01C6497-E82D-485F-A654-AD0B08BD358B}" srcId="{6AB2E8FF-BBBA-46B1-B003-6351335B9D0D}" destId="{5122E6F7-BD6E-42B7-9D43-7ECF892619B4}" srcOrd="2" destOrd="0" parTransId="{0C44193C-99D2-4878-92A5-678490CFDFEF}" sibTransId="{444E9E91-C4D6-4287-97CD-EEBC199A8D9D}"/>
    <dgm:cxn modelId="{6EF134A8-15A4-42C0-A906-78E335A5022C}" type="presOf" srcId="{6AB2E8FF-BBBA-46B1-B003-6351335B9D0D}" destId="{FCCD41F7-A418-45AF-BA19-A8D344A5C291}" srcOrd="0" destOrd="0" presId="urn:microsoft.com/office/officeart/2005/8/layout/vList6"/>
    <dgm:cxn modelId="{ED816FB3-ADB9-43FB-890D-36235A51C018}" type="presOf" srcId="{9DCDFA47-25DD-451F-9ABA-1CAB2EF83026}" destId="{E162BB40-AE15-49FF-9C06-0DA1BFCACACA}" srcOrd="0" destOrd="0" presId="urn:microsoft.com/office/officeart/2005/8/layout/vList6"/>
    <dgm:cxn modelId="{A0D908C4-C6DB-4094-945A-271106781339}" srcId="{6AB2E8FF-BBBA-46B1-B003-6351335B9D0D}" destId="{9DCDFA47-25DD-451F-9ABA-1CAB2EF83026}" srcOrd="0" destOrd="0" parTransId="{01AF1486-7C4A-42B5-842C-C4948D262333}" sibTransId="{63EF03E0-C027-4235-8A10-0CD1E5FCBBBF}"/>
    <dgm:cxn modelId="{7D4490D4-8A81-4B80-B7E0-565324C9374F}" type="presOf" srcId="{998C5E30-9D78-4D08-80A6-45FCF9815A60}" destId="{7D45AC72-996D-4128-90C7-BC0B0A05E34A}" srcOrd="0" destOrd="0" presId="urn:microsoft.com/office/officeart/2005/8/layout/vList6"/>
    <dgm:cxn modelId="{A647AF6B-6AE8-4000-8648-FB9D67E9DEE8}" type="presParOf" srcId="{FCCD41F7-A418-45AF-BA19-A8D344A5C291}" destId="{B97E23DC-7553-4274-B6CC-7F3F75EA537C}" srcOrd="0" destOrd="0" presId="urn:microsoft.com/office/officeart/2005/8/layout/vList6"/>
    <dgm:cxn modelId="{CCF1BFA8-1A76-4765-B612-C4549331AF61}" type="presParOf" srcId="{B97E23DC-7553-4274-B6CC-7F3F75EA537C}" destId="{E162BB40-AE15-49FF-9C06-0DA1BFCACACA}" srcOrd="0" destOrd="0" presId="urn:microsoft.com/office/officeart/2005/8/layout/vList6"/>
    <dgm:cxn modelId="{4C155402-A11D-4D95-A71D-ED9F60A5B587}" type="presParOf" srcId="{B97E23DC-7553-4274-B6CC-7F3F75EA537C}" destId="{129F1CAF-664D-47DD-BC72-8D6AE97959DB}" srcOrd="1" destOrd="0" presId="urn:microsoft.com/office/officeart/2005/8/layout/vList6"/>
    <dgm:cxn modelId="{F9DDE2D2-25CB-46B6-A49A-23543A9E6E69}" type="presParOf" srcId="{FCCD41F7-A418-45AF-BA19-A8D344A5C291}" destId="{498D16BC-7F3D-4364-B6EC-6115501DCC8A}" srcOrd="1" destOrd="0" presId="urn:microsoft.com/office/officeart/2005/8/layout/vList6"/>
    <dgm:cxn modelId="{41660493-9FE9-4EFD-8269-17AE7591FF21}" type="presParOf" srcId="{FCCD41F7-A418-45AF-BA19-A8D344A5C291}" destId="{6E76046B-4FD6-4DCA-9D7B-E953B127500E}" srcOrd="2" destOrd="0" presId="urn:microsoft.com/office/officeart/2005/8/layout/vList6"/>
    <dgm:cxn modelId="{62A00486-FEBE-4190-8728-64B9B73AE306}" type="presParOf" srcId="{6E76046B-4FD6-4DCA-9D7B-E953B127500E}" destId="{7D45AC72-996D-4128-90C7-BC0B0A05E34A}" srcOrd="0" destOrd="0" presId="urn:microsoft.com/office/officeart/2005/8/layout/vList6"/>
    <dgm:cxn modelId="{7A080323-67B7-4062-931B-46F97790C55C}" type="presParOf" srcId="{6E76046B-4FD6-4DCA-9D7B-E953B127500E}" destId="{B47D3152-9BC8-43B3-82F7-C2339EE6B648}" srcOrd="1" destOrd="0" presId="urn:microsoft.com/office/officeart/2005/8/layout/vList6"/>
    <dgm:cxn modelId="{9F0B899C-F14A-4825-A1E9-2A7ACB08F4F5}" type="presParOf" srcId="{FCCD41F7-A418-45AF-BA19-A8D344A5C291}" destId="{72B2F7B1-5F5A-485B-80D7-E297425970E3}" srcOrd="3" destOrd="0" presId="urn:microsoft.com/office/officeart/2005/8/layout/vList6"/>
    <dgm:cxn modelId="{A9C87FCC-576C-47AD-ABA3-192BAA1A3465}" type="presParOf" srcId="{FCCD41F7-A418-45AF-BA19-A8D344A5C291}" destId="{757A5C8E-E7CC-4350-A946-7D45DD088C17}" srcOrd="4" destOrd="0" presId="urn:microsoft.com/office/officeart/2005/8/layout/vList6"/>
    <dgm:cxn modelId="{745395C4-E79E-4F88-A2FD-3188BD16A2AA}" type="presParOf" srcId="{757A5C8E-E7CC-4350-A946-7D45DD088C17}" destId="{53100424-2F52-4983-845F-32C30B57580F}" srcOrd="0" destOrd="0" presId="urn:microsoft.com/office/officeart/2005/8/layout/vList6"/>
    <dgm:cxn modelId="{31A1E5CE-F6B1-43A5-8A3A-02AED50834A2}" type="presParOf" srcId="{757A5C8E-E7CC-4350-A946-7D45DD088C17}" destId="{1C6EB040-F4CB-401A-B685-2D9110E36474}"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A36549-F8F1-4DBC-859D-10CB8B7FB1DE}" type="doc">
      <dgm:prSet loTypeId="urn:microsoft.com/office/officeart/2005/8/layout/vProcess5" loCatId="process" qsTypeId="urn:microsoft.com/office/officeart/2005/8/quickstyle/simple1" qsCatId="simple" csTypeId="urn:microsoft.com/office/officeart/2005/8/colors/accent2_1" csCatId="accent2" phldr="1"/>
      <dgm:spPr/>
      <dgm:t>
        <a:bodyPr/>
        <a:lstStyle/>
        <a:p>
          <a:endParaRPr lang="en-GB"/>
        </a:p>
      </dgm:t>
    </dgm:pt>
    <dgm:pt modelId="{ED170034-CCC2-44CD-92C6-9E19D8435176}">
      <dgm:prSet phldrT="[Text]"/>
      <dgm:spPr/>
      <dgm:t>
        <a:bodyPr/>
        <a:lstStyle/>
        <a:p>
          <a:pPr algn="ctr"/>
          <a:r>
            <a:rPr lang="en-GB" dirty="0"/>
            <a:t>SOCIAL VALUE</a:t>
          </a:r>
        </a:p>
      </dgm:t>
    </dgm:pt>
    <dgm:pt modelId="{09E8B71E-F0B1-4581-95E3-86F105C954B3}" type="parTrans" cxnId="{72A7CC8B-0C39-406F-B28A-B0175135B195}">
      <dgm:prSet/>
      <dgm:spPr/>
      <dgm:t>
        <a:bodyPr/>
        <a:lstStyle/>
        <a:p>
          <a:endParaRPr lang="en-GB"/>
        </a:p>
      </dgm:t>
    </dgm:pt>
    <dgm:pt modelId="{B5433BD6-FA94-4ADF-B89F-5585FCDB35DA}" type="sibTrans" cxnId="{72A7CC8B-0C39-406F-B28A-B0175135B195}">
      <dgm:prSet/>
      <dgm:spPr/>
      <dgm:t>
        <a:bodyPr/>
        <a:lstStyle/>
        <a:p>
          <a:endParaRPr lang="en-GB">
            <a:highlight>
              <a:srgbClr val="336600"/>
            </a:highlight>
          </a:endParaRPr>
        </a:p>
      </dgm:t>
    </dgm:pt>
    <dgm:pt modelId="{2583C93E-E141-41AC-A5A6-26E580E4A22E}">
      <dgm:prSet phldrT="[Text]"/>
      <dgm:spPr/>
      <dgm:t>
        <a:bodyPr/>
        <a:lstStyle/>
        <a:p>
          <a:pPr algn="ctr"/>
          <a:r>
            <a:rPr lang="en-GB" dirty="0"/>
            <a:t>ACTIVITY PAIRED WITH THE BRAND</a:t>
          </a:r>
        </a:p>
      </dgm:t>
    </dgm:pt>
    <dgm:pt modelId="{5C3386F5-2ABD-4E35-8421-80BCB6FB3C97}" type="parTrans" cxnId="{2B5ECEF3-3BF8-487D-8491-9D4673C9F4FC}">
      <dgm:prSet/>
      <dgm:spPr/>
      <dgm:t>
        <a:bodyPr/>
        <a:lstStyle/>
        <a:p>
          <a:endParaRPr lang="en-GB"/>
        </a:p>
      </dgm:t>
    </dgm:pt>
    <dgm:pt modelId="{534AEF05-88A3-4BFA-83E4-7FE3F98028CE}" type="sibTrans" cxnId="{2B5ECEF3-3BF8-487D-8491-9D4673C9F4FC}">
      <dgm:prSet/>
      <dgm:spPr/>
      <dgm:t>
        <a:bodyPr/>
        <a:lstStyle/>
        <a:p>
          <a:endParaRPr lang="en-GB"/>
        </a:p>
      </dgm:t>
    </dgm:pt>
    <dgm:pt modelId="{41D1B722-78BD-48D5-AE7C-23B95A676C92}">
      <dgm:prSet phldrT="[Text]"/>
      <dgm:spPr/>
      <dgm:t>
        <a:bodyPr/>
        <a:lstStyle/>
        <a:p>
          <a:pPr algn="ctr"/>
          <a:r>
            <a:rPr lang="en-GB" dirty="0"/>
            <a:t>ENGAMENT IN THE BUSSINES </a:t>
          </a:r>
        </a:p>
      </dgm:t>
    </dgm:pt>
    <dgm:pt modelId="{9A843A91-80D9-4C65-B61E-AA9801748CB7}" type="parTrans" cxnId="{ACE34730-F507-4F1C-91A8-0DB728AE3046}">
      <dgm:prSet/>
      <dgm:spPr/>
      <dgm:t>
        <a:bodyPr/>
        <a:lstStyle/>
        <a:p>
          <a:endParaRPr lang="en-GB"/>
        </a:p>
      </dgm:t>
    </dgm:pt>
    <dgm:pt modelId="{7169291A-B4B2-4195-AFAE-D4F9631CBAE3}" type="sibTrans" cxnId="{ACE34730-F507-4F1C-91A8-0DB728AE3046}">
      <dgm:prSet/>
      <dgm:spPr/>
      <dgm:t>
        <a:bodyPr/>
        <a:lstStyle/>
        <a:p>
          <a:endParaRPr lang="en-GB"/>
        </a:p>
      </dgm:t>
    </dgm:pt>
    <dgm:pt modelId="{DD0B6118-AF23-4D7E-B080-FF25627E2C46}" type="pres">
      <dgm:prSet presAssocID="{E7A36549-F8F1-4DBC-859D-10CB8B7FB1DE}" presName="outerComposite" presStyleCnt="0">
        <dgm:presLayoutVars>
          <dgm:chMax val="5"/>
          <dgm:dir/>
          <dgm:resizeHandles val="exact"/>
        </dgm:presLayoutVars>
      </dgm:prSet>
      <dgm:spPr/>
    </dgm:pt>
    <dgm:pt modelId="{47C926FB-6012-4141-B349-023AAE6719ED}" type="pres">
      <dgm:prSet presAssocID="{E7A36549-F8F1-4DBC-859D-10CB8B7FB1DE}" presName="dummyMaxCanvas" presStyleCnt="0">
        <dgm:presLayoutVars/>
      </dgm:prSet>
      <dgm:spPr/>
    </dgm:pt>
    <dgm:pt modelId="{DBF2D645-3BD6-4AF9-802D-E5DFC439EBBB}" type="pres">
      <dgm:prSet presAssocID="{E7A36549-F8F1-4DBC-859D-10CB8B7FB1DE}" presName="ThreeNodes_1" presStyleLbl="node1" presStyleIdx="0" presStyleCnt="3" custScaleX="61190" custScaleY="71657" custLinFactNeighborX="-13856" custLinFactNeighborY="-5461">
        <dgm:presLayoutVars>
          <dgm:bulletEnabled val="1"/>
        </dgm:presLayoutVars>
      </dgm:prSet>
      <dgm:spPr/>
    </dgm:pt>
    <dgm:pt modelId="{D8CBC629-D77F-42AF-837B-089DD3D384F5}" type="pres">
      <dgm:prSet presAssocID="{E7A36549-F8F1-4DBC-859D-10CB8B7FB1DE}" presName="ThreeNodes_2" presStyleLbl="node1" presStyleIdx="1" presStyleCnt="3" custScaleX="74267" custScaleY="76614" custLinFactNeighborX="-8406" custLinFactNeighborY="-4395">
        <dgm:presLayoutVars>
          <dgm:bulletEnabled val="1"/>
        </dgm:presLayoutVars>
      </dgm:prSet>
      <dgm:spPr/>
    </dgm:pt>
    <dgm:pt modelId="{CF2C4F03-A349-4B41-BD77-D78C9092C0B4}" type="pres">
      <dgm:prSet presAssocID="{E7A36549-F8F1-4DBC-859D-10CB8B7FB1DE}" presName="ThreeNodes_3" presStyleLbl="node1" presStyleIdx="2" presStyleCnt="3" custScaleX="88637" custScaleY="74812" custLinFactNeighborX="504" custLinFactNeighborY="-6986">
        <dgm:presLayoutVars>
          <dgm:bulletEnabled val="1"/>
        </dgm:presLayoutVars>
      </dgm:prSet>
      <dgm:spPr/>
    </dgm:pt>
    <dgm:pt modelId="{A43A9D52-3B74-4671-BF2C-289DF511B0F0}" type="pres">
      <dgm:prSet presAssocID="{E7A36549-F8F1-4DBC-859D-10CB8B7FB1DE}" presName="ThreeConn_1-2" presStyleLbl="fgAccFollowNode1" presStyleIdx="0" presStyleCnt="2" custLinFactX="-100000" custLinFactNeighborX="-180526" custLinFactNeighborY="-7868">
        <dgm:presLayoutVars>
          <dgm:bulletEnabled val="1"/>
        </dgm:presLayoutVars>
      </dgm:prSet>
      <dgm:spPr/>
    </dgm:pt>
    <dgm:pt modelId="{B1AEB11B-80BE-4AD6-BEE7-EDFB0434221E}" type="pres">
      <dgm:prSet presAssocID="{E7A36549-F8F1-4DBC-859D-10CB8B7FB1DE}" presName="ThreeConn_2-3" presStyleLbl="fgAccFollowNode1" presStyleIdx="1" presStyleCnt="2" custLinFactX="-73854" custLinFactNeighborX="-100000" custLinFactNeighborY="9266">
        <dgm:presLayoutVars>
          <dgm:bulletEnabled val="1"/>
        </dgm:presLayoutVars>
      </dgm:prSet>
      <dgm:spPr/>
    </dgm:pt>
    <dgm:pt modelId="{F740984E-14A3-461B-B6D6-D7E155B2FF75}" type="pres">
      <dgm:prSet presAssocID="{E7A36549-F8F1-4DBC-859D-10CB8B7FB1DE}" presName="ThreeNodes_1_text" presStyleLbl="node1" presStyleIdx="2" presStyleCnt="3">
        <dgm:presLayoutVars>
          <dgm:bulletEnabled val="1"/>
        </dgm:presLayoutVars>
      </dgm:prSet>
      <dgm:spPr/>
    </dgm:pt>
    <dgm:pt modelId="{63A17EC4-8AD5-4A41-BD92-AAF499A4C16B}" type="pres">
      <dgm:prSet presAssocID="{E7A36549-F8F1-4DBC-859D-10CB8B7FB1DE}" presName="ThreeNodes_2_text" presStyleLbl="node1" presStyleIdx="2" presStyleCnt="3">
        <dgm:presLayoutVars>
          <dgm:bulletEnabled val="1"/>
        </dgm:presLayoutVars>
      </dgm:prSet>
      <dgm:spPr/>
    </dgm:pt>
    <dgm:pt modelId="{54DC412D-0EF3-4DE3-96E8-3E1513CE7BA8}" type="pres">
      <dgm:prSet presAssocID="{E7A36549-F8F1-4DBC-859D-10CB8B7FB1DE}" presName="ThreeNodes_3_text" presStyleLbl="node1" presStyleIdx="2" presStyleCnt="3">
        <dgm:presLayoutVars>
          <dgm:bulletEnabled val="1"/>
        </dgm:presLayoutVars>
      </dgm:prSet>
      <dgm:spPr/>
    </dgm:pt>
  </dgm:ptLst>
  <dgm:cxnLst>
    <dgm:cxn modelId="{B4F41712-0189-43BC-AB2E-DC0D8838E4AA}" type="presOf" srcId="{B5433BD6-FA94-4ADF-B89F-5585FCDB35DA}" destId="{A43A9D52-3B74-4671-BF2C-289DF511B0F0}" srcOrd="0" destOrd="0" presId="urn:microsoft.com/office/officeart/2005/8/layout/vProcess5"/>
    <dgm:cxn modelId="{233AB21B-580A-4691-A737-6CA2B431E3EC}" type="presOf" srcId="{2583C93E-E141-41AC-A5A6-26E580E4A22E}" destId="{63A17EC4-8AD5-4A41-BD92-AAF499A4C16B}" srcOrd="1" destOrd="0" presId="urn:microsoft.com/office/officeart/2005/8/layout/vProcess5"/>
    <dgm:cxn modelId="{ACE34730-F507-4F1C-91A8-0DB728AE3046}" srcId="{E7A36549-F8F1-4DBC-859D-10CB8B7FB1DE}" destId="{41D1B722-78BD-48D5-AE7C-23B95A676C92}" srcOrd="2" destOrd="0" parTransId="{9A843A91-80D9-4C65-B61E-AA9801748CB7}" sibTransId="{7169291A-B4B2-4195-AFAE-D4F9631CBAE3}"/>
    <dgm:cxn modelId="{97334B64-9454-4A14-8870-980043015DFE}" type="presOf" srcId="{41D1B722-78BD-48D5-AE7C-23B95A676C92}" destId="{54DC412D-0EF3-4DE3-96E8-3E1513CE7BA8}" srcOrd="1" destOrd="0" presId="urn:microsoft.com/office/officeart/2005/8/layout/vProcess5"/>
    <dgm:cxn modelId="{6842CF51-7E94-4601-9FE4-BE695DFF651F}" type="presOf" srcId="{ED170034-CCC2-44CD-92C6-9E19D8435176}" destId="{F740984E-14A3-461B-B6D6-D7E155B2FF75}" srcOrd="1" destOrd="0" presId="urn:microsoft.com/office/officeart/2005/8/layout/vProcess5"/>
    <dgm:cxn modelId="{8D1F128A-4212-47FB-99B0-6CB546F5C130}" type="presOf" srcId="{2583C93E-E141-41AC-A5A6-26E580E4A22E}" destId="{D8CBC629-D77F-42AF-837B-089DD3D384F5}" srcOrd="0" destOrd="0" presId="urn:microsoft.com/office/officeart/2005/8/layout/vProcess5"/>
    <dgm:cxn modelId="{72A7CC8B-0C39-406F-B28A-B0175135B195}" srcId="{E7A36549-F8F1-4DBC-859D-10CB8B7FB1DE}" destId="{ED170034-CCC2-44CD-92C6-9E19D8435176}" srcOrd="0" destOrd="0" parTransId="{09E8B71E-F0B1-4581-95E3-86F105C954B3}" sibTransId="{B5433BD6-FA94-4ADF-B89F-5585FCDB35DA}"/>
    <dgm:cxn modelId="{B21D14AB-E9DB-4221-BB66-477AA35CEFA7}" type="presOf" srcId="{41D1B722-78BD-48D5-AE7C-23B95A676C92}" destId="{CF2C4F03-A349-4B41-BD77-D78C9092C0B4}" srcOrd="0" destOrd="0" presId="urn:microsoft.com/office/officeart/2005/8/layout/vProcess5"/>
    <dgm:cxn modelId="{9CC0BDAE-8A29-44FB-B5F2-708083409D9F}" type="presOf" srcId="{E7A36549-F8F1-4DBC-859D-10CB8B7FB1DE}" destId="{DD0B6118-AF23-4D7E-B080-FF25627E2C46}" srcOrd="0" destOrd="0" presId="urn:microsoft.com/office/officeart/2005/8/layout/vProcess5"/>
    <dgm:cxn modelId="{A9C084AF-5C12-458F-98B2-55F9BCA41CD2}" type="presOf" srcId="{534AEF05-88A3-4BFA-83E4-7FE3F98028CE}" destId="{B1AEB11B-80BE-4AD6-BEE7-EDFB0434221E}" srcOrd="0" destOrd="0" presId="urn:microsoft.com/office/officeart/2005/8/layout/vProcess5"/>
    <dgm:cxn modelId="{6BC5AFDB-1909-43ED-9671-05080D78B42F}" type="presOf" srcId="{ED170034-CCC2-44CD-92C6-9E19D8435176}" destId="{DBF2D645-3BD6-4AF9-802D-E5DFC439EBBB}" srcOrd="0" destOrd="0" presId="urn:microsoft.com/office/officeart/2005/8/layout/vProcess5"/>
    <dgm:cxn modelId="{2B5ECEF3-3BF8-487D-8491-9D4673C9F4FC}" srcId="{E7A36549-F8F1-4DBC-859D-10CB8B7FB1DE}" destId="{2583C93E-E141-41AC-A5A6-26E580E4A22E}" srcOrd="1" destOrd="0" parTransId="{5C3386F5-2ABD-4E35-8421-80BCB6FB3C97}" sibTransId="{534AEF05-88A3-4BFA-83E4-7FE3F98028CE}"/>
    <dgm:cxn modelId="{CA186822-4758-49E4-9D07-C9E0C2524A33}" type="presParOf" srcId="{DD0B6118-AF23-4D7E-B080-FF25627E2C46}" destId="{47C926FB-6012-4141-B349-023AAE6719ED}" srcOrd="0" destOrd="0" presId="urn:microsoft.com/office/officeart/2005/8/layout/vProcess5"/>
    <dgm:cxn modelId="{80FA0E27-D5E2-41B4-A383-0E5A37BD034C}" type="presParOf" srcId="{DD0B6118-AF23-4D7E-B080-FF25627E2C46}" destId="{DBF2D645-3BD6-4AF9-802D-E5DFC439EBBB}" srcOrd="1" destOrd="0" presId="urn:microsoft.com/office/officeart/2005/8/layout/vProcess5"/>
    <dgm:cxn modelId="{7796ABFE-1328-402F-8A12-1DB727E02315}" type="presParOf" srcId="{DD0B6118-AF23-4D7E-B080-FF25627E2C46}" destId="{D8CBC629-D77F-42AF-837B-089DD3D384F5}" srcOrd="2" destOrd="0" presId="urn:microsoft.com/office/officeart/2005/8/layout/vProcess5"/>
    <dgm:cxn modelId="{5BCC4BF3-CE1C-467C-A78A-DAA7E764C0A7}" type="presParOf" srcId="{DD0B6118-AF23-4D7E-B080-FF25627E2C46}" destId="{CF2C4F03-A349-4B41-BD77-D78C9092C0B4}" srcOrd="3" destOrd="0" presId="urn:microsoft.com/office/officeart/2005/8/layout/vProcess5"/>
    <dgm:cxn modelId="{F3A2CD5D-BBA5-4540-81D9-338EED8B5D0E}" type="presParOf" srcId="{DD0B6118-AF23-4D7E-B080-FF25627E2C46}" destId="{A43A9D52-3B74-4671-BF2C-289DF511B0F0}" srcOrd="4" destOrd="0" presId="urn:microsoft.com/office/officeart/2005/8/layout/vProcess5"/>
    <dgm:cxn modelId="{DA803869-9DFB-433E-9A25-9D107B79B040}" type="presParOf" srcId="{DD0B6118-AF23-4D7E-B080-FF25627E2C46}" destId="{B1AEB11B-80BE-4AD6-BEE7-EDFB0434221E}" srcOrd="5" destOrd="0" presId="urn:microsoft.com/office/officeart/2005/8/layout/vProcess5"/>
    <dgm:cxn modelId="{88B621B5-0095-4CD5-9451-5A9CCEB39CE7}" type="presParOf" srcId="{DD0B6118-AF23-4D7E-B080-FF25627E2C46}" destId="{F740984E-14A3-461B-B6D6-D7E155B2FF75}" srcOrd="6" destOrd="0" presId="urn:microsoft.com/office/officeart/2005/8/layout/vProcess5"/>
    <dgm:cxn modelId="{203D8E8E-4D0E-4252-80E9-D02615619EA0}" type="presParOf" srcId="{DD0B6118-AF23-4D7E-B080-FF25627E2C46}" destId="{63A17EC4-8AD5-4A41-BD92-AAF499A4C16B}" srcOrd="7" destOrd="0" presId="urn:microsoft.com/office/officeart/2005/8/layout/vProcess5"/>
    <dgm:cxn modelId="{E400CED0-FC94-41C4-8241-B65AE32381EB}" type="presParOf" srcId="{DD0B6118-AF23-4D7E-B080-FF25627E2C46}" destId="{54DC412D-0EF3-4DE3-96E8-3E1513CE7BA8}"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830BA2-F52A-4DD7-AFDE-2E46262AEE3A}" type="doc">
      <dgm:prSet loTypeId="urn:microsoft.com/office/officeart/2008/layout/AlternatingHexagons" loCatId="list" qsTypeId="urn:microsoft.com/office/officeart/2005/8/quickstyle/simple2" qsCatId="simple" csTypeId="urn:microsoft.com/office/officeart/2005/8/colors/accent2_1" csCatId="accent2" phldr="1"/>
      <dgm:spPr/>
      <dgm:t>
        <a:bodyPr/>
        <a:lstStyle/>
        <a:p>
          <a:endParaRPr lang="en-GB"/>
        </a:p>
      </dgm:t>
    </dgm:pt>
    <dgm:pt modelId="{02C4ABE8-E87D-4D8A-B655-A7AEC49E2B6D}">
      <dgm:prSet phldrT="[Text]" custT="1"/>
      <dgm:spPr/>
      <dgm:t>
        <a:bodyPr/>
        <a:lstStyle/>
        <a:p>
          <a:r>
            <a:rPr lang="en-GB" sz="2000" b="1" dirty="0">
              <a:latin typeface="Bahnschrift Condensed" panose="020B0502040204020203" pitchFamily="34" charset="0"/>
            </a:rPr>
            <a:t>EDUCATION</a:t>
          </a:r>
        </a:p>
      </dgm:t>
    </dgm:pt>
    <dgm:pt modelId="{D2670B20-3EB5-4AC8-A5E6-9AF662034C48}" type="parTrans" cxnId="{9BDB9B66-4327-4191-985A-D8FAD7316562}">
      <dgm:prSet/>
      <dgm:spPr/>
      <dgm:t>
        <a:bodyPr/>
        <a:lstStyle/>
        <a:p>
          <a:endParaRPr lang="en-GB"/>
        </a:p>
      </dgm:t>
    </dgm:pt>
    <dgm:pt modelId="{7B490081-5261-4E90-A4F2-7C36DCE295D8}" type="sibTrans" cxnId="{9BDB9B66-4327-4191-985A-D8FAD7316562}">
      <dgm:prSet/>
      <dgm:spPr/>
      <dgm:t>
        <a:bodyPr/>
        <a:lstStyle/>
        <a:p>
          <a:endParaRPr lang="en-GB"/>
        </a:p>
      </dgm:t>
    </dgm:pt>
    <dgm:pt modelId="{6BF54D32-3CDA-4C26-96A2-6E7D0EFE852A}">
      <dgm:prSet phldrT="[Text]" custT="1"/>
      <dgm:spPr/>
      <dgm:t>
        <a:bodyPr/>
        <a:lstStyle/>
        <a:p>
          <a:r>
            <a:rPr lang="en-GB" sz="2000" dirty="0">
              <a:latin typeface="Bahnschrift Condensed" panose="020B0502040204020203" pitchFamily="34" charset="0"/>
            </a:rPr>
            <a:t>SALON</a:t>
          </a:r>
        </a:p>
      </dgm:t>
    </dgm:pt>
    <dgm:pt modelId="{99C7638A-72DF-4C5B-BEE2-C4B7E366109A}" type="parTrans" cxnId="{015391D6-014B-4B17-AFE7-F4CD327A07F1}">
      <dgm:prSet/>
      <dgm:spPr/>
      <dgm:t>
        <a:bodyPr/>
        <a:lstStyle/>
        <a:p>
          <a:endParaRPr lang="en-GB"/>
        </a:p>
      </dgm:t>
    </dgm:pt>
    <dgm:pt modelId="{DBFFFD82-3656-4BE8-BDD4-2E6B32F5D0DC}" type="sibTrans" cxnId="{015391D6-014B-4B17-AFE7-F4CD327A07F1}">
      <dgm:prSet/>
      <dgm:spPr/>
      <dgm:t>
        <a:bodyPr/>
        <a:lstStyle/>
        <a:p>
          <a:endParaRPr lang="en-GB"/>
        </a:p>
      </dgm:t>
    </dgm:pt>
    <dgm:pt modelId="{DF9E22E7-C987-4DD7-8A6E-C3FC13DB1DDF}" type="pres">
      <dgm:prSet presAssocID="{47830BA2-F52A-4DD7-AFDE-2E46262AEE3A}" presName="Name0" presStyleCnt="0">
        <dgm:presLayoutVars>
          <dgm:chMax/>
          <dgm:chPref/>
          <dgm:dir/>
          <dgm:animLvl val="lvl"/>
        </dgm:presLayoutVars>
      </dgm:prSet>
      <dgm:spPr/>
    </dgm:pt>
    <dgm:pt modelId="{C0A09D51-4C65-4F8E-9452-12CBB467E948}" type="pres">
      <dgm:prSet presAssocID="{02C4ABE8-E87D-4D8A-B655-A7AEC49E2B6D}" presName="composite" presStyleCnt="0"/>
      <dgm:spPr/>
    </dgm:pt>
    <dgm:pt modelId="{5B46829B-8B05-4139-9735-26A3FD14D12E}" type="pres">
      <dgm:prSet presAssocID="{02C4ABE8-E87D-4D8A-B655-A7AEC49E2B6D}" presName="Parent1" presStyleLbl="node1" presStyleIdx="0" presStyleCnt="4" custScaleX="129615" custScaleY="111043" custLinFactX="-57368" custLinFactNeighborX="-100000" custLinFactNeighborY="2226">
        <dgm:presLayoutVars>
          <dgm:chMax val="1"/>
          <dgm:chPref val="1"/>
          <dgm:bulletEnabled val="1"/>
        </dgm:presLayoutVars>
      </dgm:prSet>
      <dgm:spPr/>
    </dgm:pt>
    <dgm:pt modelId="{4FB3508C-BF08-4063-AB7A-D4A2D3609DBD}" type="pres">
      <dgm:prSet presAssocID="{02C4ABE8-E87D-4D8A-B655-A7AEC49E2B6D}" presName="Childtext1" presStyleLbl="revTx" presStyleIdx="0" presStyleCnt="2">
        <dgm:presLayoutVars>
          <dgm:chMax val="0"/>
          <dgm:chPref val="0"/>
          <dgm:bulletEnabled val="1"/>
        </dgm:presLayoutVars>
      </dgm:prSet>
      <dgm:spPr/>
    </dgm:pt>
    <dgm:pt modelId="{9A5A1E3C-EE0A-42CD-94CA-1B90E6E5A8A9}" type="pres">
      <dgm:prSet presAssocID="{02C4ABE8-E87D-4D8A-B655-A7AEC49E2B6D}" presName="BalanceSpacing" presStyleCnt="0"/>
      <dgm:spPr/>
    </dgm:pt>
    <dgm:pt modelId="{1E1189DF-53FC-47BF-87F6-9B6C0B378AEA}" type="pres">
      <dgm:prSet presAssocID="{02C4ABE8-E87D-4D8A-B655-A7AEC49E2B6D}" presName="BalanceSpacing1" presStyleCnt="0"/>
      <dgm:spPr/>
    </dgm:pt>
    <dgm:pt modelId="{5D405FD1-615C-4059-9132-5F706FD79012}" type="pres">
      <dgm:prSet presAssocID="{7B490081-5261-4E90-A4F2-7C36DCE295D8}" presName="Accent1Text" presStyleLbl="node1" presStyleIdx="1" presStyleCnt="4" custScaleY="103226" custLinFactX="5138" custLinFactNeighborX="100000" custLinFactNeighborY="6277"/>
      <dgm:spPr/>
    </dgm:pt>
    <dgm:pt modelId="{98639F5D-CEA1-412D-9773-486DA7DAD02F}" type="pres">
      <dgm:prSet presAssocID="{7B490081-5261-4E90-A4F2-7C36DCE295D8}" presName="spaceBetweenRectangles" presStyleCnt="0"/>
      <dgm:spPr/>
    </dgm:pt>
    <dgm:pt modelId="{5FE55C8D-B1A3-4D67-BE01-9D3A6ED580CD}" type="pres">
      <dgm:prSet presAssocID="{6BF54D32-3CDA-4C26-96A2-6E7D0EFE852A}" presName="composite" presStyleCnt="0"/>
      <dgm:spPr/>
    </dgm:pt>
    <dgm:pt modelId="{9316D8F0-AC80-49CC-98FC-D86E1EA30269}" type="pres">
      <dgm:prSet presAssocID="{6BF54D32-3CDA-4C26-96A2-6E7D0EFE852A}" presName="Parent1" presStyleLbl="node1" presStyleIdx="2" presStyleCnt="4">
        <dgm:presLayoutVars>
          <dgm:chMax val="1"/>
          <dgm:chPref val="1"/>
          <dgm:bulletEnabled val="1"/>
        </dgm:presLayoutVars>
      </dgm:prSet>
      <dgm:spPr/>
    </dgm:pt>
    <dgm:pt modelId="{452CB377-A269-49CD-9C62-88756E866171}" type="pres">
      <dgm:prSet presAssocID="{6BF54D32-3CDA-4C26-96A2-6E7D0EFE852A}" presName="Childtext1" presStyleLbl="revTx" presStyleIdx="1" presStyleCnt="2">
        <dgm:presLayoutVars>
          <dgm:chMax val="0"/>
          <dgm:chPref val="0"/>
          <dgm:bulletEnabled val="1"/>
        </dgm:presLayoutVars>
      </dgm:prSet>
      <dgm:spPr/>
    </dgm:pt>
    <dgm:pt modelId="{D1A618ED-60F9-4F07-AD19-DCAFBAA1323A}" type="pres">
      <dgm:prSet presAssocID="{6BF54D32-3CDA-4C26-96A2-6E7D0EFE852A}" presName="BalanceSpacing" presStyleCnt="0"/>
      <dgm:spPr/>
    </dgm:pt>
    <dgm:pt modelId="{73BD71A5-8E5B-4E22-BC4B-29468FE57BB9}" type="pres">
      <dgm:prSet presAssocID="{6BF54D32-3CDA-4C26-96A2-6E7D0EFE852A}" presName="BalanceSpacing1" presStyleCnt="0"/>
      <dgm:spPr/>
    </dgm:pt>
    <dgm:pt modelId="{0F3C1BB9-3D27-4F80-B5EC-9F3AFA8177C5}" type="pres">
      <dgm:prSet presAssocID="{DBFFFD82-3656-4BE8-BDD4-2E6B32F5D0DC}" presName="Accent1Text" presStyleLbl="node1" presStyleIdx="3" presStyleCnt="4"/>
      <dgm:spPr/>
    </dgm:pt>
  </dgm:ptLst>
  <dgm:cxnLst>
    <dgm:cxn modelId="{8299C00D-B116-4191-BBC3-3C023C06647E}" type="presOf" srcId="{7B490081-5261-4E90-A4F2-7C36DCE295D8}" destId="{5D405FD1-615C-4059-9132-5F706FD79012}" srcOrd="0" destOrd="0" presId="urn:microsoft.com/office/officeart/2008/layout/AlternatingHexagons"/>
    <dgm:cxn modelId="{879F9226-98B8-41DA-A578-879939C12214}" type="presOf" srcId="{6BF54D32-3CDA-4C26-96A2-6E7D0EFE852A}" destId="{9316D8F0-AC80-49CC-98FC-D86E1EA30269}" srcOrd="0" destOrd="0" presId="urn:microsoft.com/office/officeart/2008/layout/AlternatingHexagons"/>
    <dgm:cxn modelId="{9BDB9B66-4327-4191-985A-D8FAD7316562}" srcId="{47830BA2-F52A-4DD7-AFDE-2E46262AEE3A}" destId="{02C4ABE8-E87D-4D8A-B655-A7AEC49E2B6D}" srcOrd="0" destOrd="0" parTransId="{D2670B20-3EB5-4AC8-A5E6-9AF662034C48}" sibTransId="{7B490081-5261-4E90-A4F2-7C36DCE295D8}"/>
    <dgm:cxn modelId="{46B0B66F-1B83-4BCE-BB0E-AEFE37B36221}" type="presOf" srcId="{DBFFFD82-3656-4BE8-BDD4-2E6B32F5D0DC}" destId="{0F3C1BB9-3D27-4F80-B5EC-9F3AFA8177C5}" srcOrd="0" destOrd="0" presId="urn:microsoft.com/office/officeart/2008/layout/AlternatingHexagons"/>
    <dgm:cxn modelId="{34506192-2DFD-4CD1-8158-9C5C6CB62A15}" type="presOf" srcId="{47830BA2-F52A-4DD7-AFDE-2E46262AEE3A}" destId="{DF9E22E7-C987-4DD7-8A6E-C3FC13DB1DDF}" srcOrd="0" destOrd="0" presId="urn:microsoft.com/office/officeart/2008/layout/AlternatingHexagons"/>
    <dgm:cxn modelId="{DD1316D5-B66C-463E-989C-2A1788904BF6}" type="presOf" srcId="{02C4ABE8-E87D-4D8A-B655-A7AEC49E2B6D}" destId="{5B46829B-8B05-4139-9735-26A3FD14D12E}" srcOrd="0" destOrd="0" presId="urn:microsoft.com/office/officeart/2008/layout/AlternatingHexagons"/>
    <dgm:cxn modelId="{015391D6-014B-4B17-AFE7-F4CD327A07F1}" srcId="{47830BA2-F52A-4DD7-AFDE-2E46262AEE3A}" destId="{6BF54D32-3CDA-4C26-96A2-6E7D0EFE852A}" srcOrd="1" destOrd="0" parTransId="{99C7638A-72DF-4C5B-BEE2-C4B7E366109A}" sibTransId="{DBFFFD82-3656-4BE8-BDD4-2E6B32F5D0DC}"/>
    <dgm:cxn modelId="{5160DD6B-41BB-409A-A36B-32726FD75C07}" type="presParOf" srcId="{DF9E22E7-C987-4DD7-8A6E-C3FC13DB1DDF}" destId="{C0A09D51-4C65-4F8E-9452-12CBB467E948}" srcOrd="0" destOrd="0" presId="urn:microsoft.com/office/officeart/2008/layout/AlternatingHexagons"/>
    <dgm:cxn modelId="{7E330B7F-E35C-4FD8-B46E-AE357ECC6FA9}" type="presParOf" srcId="{C0A09D51-4C65-4F8E-9452-12CBB467E948}" destId="{5B46829B-8B05-4139-9735-26A3FD14D12E}" srcOrd="0" destOrd="0" presId="urn:microsoft.com/office/officeart/2008/layout/AlternatingHexagons"/>
    <dgm:cxn modelId="{85FF78AD-A23A-4C1C-8CE0-72488A289447}" type="presParOf" srcId="{C0A09D51-4C65-4F8E-9452-12CBB467E948}" destId="{4FB3508C-BF08-4063-AB7A-D4A2D3609DBD}" srcOrd="1" destOrd="0" presId="urn:microsoft.com/office/officeart/2008/layout/AlternatingHexagons"/>
    <dgm:cxn modelId="{34897157-3406-469A-A355-DDDE12CDEE44}" type="presParOf" srcId="{C0A09D51-4C65-4F8E-9452-12CBB467E948}" destId="{9A5A1E3C-EE0A-42CD-94CA-1B90E6E5A8A9}" srcOrd="2" destOrd="0" presId="urn:microsoft.com/office/officeart/2008/layout/AlternatingHexagons"/>
    <dgm:cxn modelId="{D1359B68-7DDF-49D4-96E2-32A7EE06DB3E}" type="presParOf" srcId="{C0A09D51-4C65-4F8E-9452-12CBB467E948}" destId="{1E1189DF-53FC-47BF-87F6-9B6C0B378AEA}" srcOrd="3" destOrd="0" presId="urn:microsoft.com/office/officeart/2008/layout/AlternatingHexagons"/>
    <dgm:cxn modelId="{49DE3541-5CA5-4DEF-91A2-D7637EDA0183}" type="presParOf" srcId="{C0A09D51-4C65-4F8E-9452-12CBB467E948}" destId="{5D405FD1-615C-4059-9132-5F706FD79012}" srcOrd="4" destOrd="0" presId="urn:microsoft.com/office/officeart/2008/layout/AlternatingHexagons"/>
    <dgm:cxn modelId="{F6CCC61E-D485-4709-AEE2-C42FB82B0F37}" type="presParOf" srcId="{DF9E22E7-C987-4DD7-8A6E-C3FC13DB1DDF}" destId="{98639F5D-CEA1-412D-9773-486DA7DAD02F}" srcOrd="1" destOrd="0" presId="urn:microsoft.com/office/officeart/2008/layout/AlternatingHexagons"/>
    <dgm:cxn modelId="{D65F2F6B-3965-49C0-B861-1B11BC510C19}" type="presParOf" srcId="{DF9E22E7-C987-4DD7-8A6E-C3FC13DB1DDF}" destId="{5FE55C8D-B1A3-4D67-BE01-9D3A6ED580CD}" srcOrd="2" destOrd="0" presId="urn:microsoft.com/office/officeart/2008/layout/AlternatingHexagons"/>
    <dgm:cxn modelId="{21806B0A-5E30-4692-8F0D-76A349CB8331}" type="presParOf" srcId="{5FE55C8D-B1A3-4D67-BE01-9D3A6ED580CD}" destId="{9316D8F0-AC80-49CC-98FC-D86E1EA30269}" srcOrd="0" destOrd="0" presId="urn:microsoft.com/office/officeart/2008/layout/AlternatingHexagons"/>
    <dgm:cxn modelId="{7414AD82-5692-4291-99DE-998779664EF1}" type="presParOf" srcId="{5FE55C8D-B1A3-4D67-BE01-9D3A6ED580CD}" destId="{452CB377-A269-49CD-9C62-88756E866171}" srcOrd="1" destOrd="0" presId="urn:microsoft.com/office/officeart/2008/layout/AlternatingHexagons"/>
    <dgm:cxn modelId="{7D6832D8-1FFE-4FE2-BEF6-4816283F2FFD}" type="presParOf" srcId="{5FE55C8D-B1A3-4D67-BE01-9D3A6ED580CD}" destId="{D1A618ED-60F9-4F07-AD19-DCAFBAA1323A}" srcOrd="2" destOrd="0" presId="urn:microsoft.com/office/officeart/2008/layout/AlternatingHexagons"/>
    <dgm:cxn modelId="{502315A0-FF4B-42E7-BE1E-2FCC6BF13728}" type="presParOf" srcId="{5FE55C8D-B1A3-4D67-BE01-9D3A6ED580CD}" destId="{73BD71A5-8E5B-4E22-BC4B-29468FE57BB9}" srcOrd="3" destOrd="0" presId="urn:microsoft.com/office/officeart/2008/layout/AlternatingHexagons"/>
    <dgm:cxn modelId="{76D8E14D-6903-4A33-A99C-58A6C2BE16E2}" type="presParOf" srcId="{5FE55C8D-B1A3-4D67-BE01-9D3A6ED580CD}" destId="{0F3C1BB9-3D27-4F80-B5EC-9F3AFA8177C5}"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9F1CAF-664D-47DD-BC72-8D6AE97959DB}">
      <dsp:nvSpPr>
        <dsp:cNvPr id="0" name=""/>
        <dsp:cNvSpPr/>
      </dsp:nvSpPr>
      <dsp:spPr>
        <a:xfrm>
          <a:off x="2863950" y="0"/>
          <a:ext cx="4295925" cy="1450722"/>
        </a:xfrm>
        <a:prstGeom prst="rightArrow">
          <a:avLst>
            <a:gd name="adj1" fmla="val 75000"/>
            <a:gd name="adj2" fmla="val 50000"/>
          </a:avLst>
        </a:prstGeom>
        <a:solidFill>
          <a:schemeClr val="lt1">
            <a:alpha val="90000"/>
            <a:tint val="40000"/>
            <a:hueOff val="0"/>
            <a:satOff val="0"/>
            <a:lumOff val="0"/>
            <a:alphaOff val="0"/>
          </a:schemeClr>
        </a:solidFill>
        <a:ln w="12700" cap="flat" cmpd="sng" algn="ctr">
          <a:solidFill>
            <a:schemeClr val="accent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162BB40-AE15-49FF-9C06-0DA1BFCACACA}">
      <dsp:nvSpPr>
        <dsp:cNvPr id="0" name=""/>
        <dsp:cNvSpPr/>
      </dsp:nvSpPr>
      <dsp:spPr>
        <a:xfrm>
          <a:off x="23412" y="0"/>
          <a:ext cx="2863950" cy="1450722"/>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endParaRPr lang="en-GB" sz="3300" kern="1200" dirty="0"/>
        </a:p>
      </dsp:txBody>
      <dsp:txXfrm>
        <a:off x="94230" y="70818"/>
        <a:ext cx="2722314" cy="1309086"/>
      </dsp:txXfrm>
    </dsp:sp>
    <dsp:sp modelId="{B47D3152-9BC8-43B3-82F7-C2339EE6B648}">
      <dsp:nvSpPr>
        <dsp:cNvPr id="0" name=""/>
        <dsp:cNvSpPr/>
      </dsp:nvSpPr>
      <dsp:spPr>
        <a:xfrm>
          <a:off x="2863950" y="1595794"/>
          <a:ext cx="4295925" cy="1450722"/>
        </a:xfrm>
        <a:prstGeom prst="rightArrow">
          <a:avLst>
            <a:gd name="adj1" fmla="val 75000"/>
            <a:gd name="adj2" fmla="val 50000"/>
          </a:avLst>
        </a:prstGeom>
        <a:solidFill>
          <a:schemeClr val="lt1">
            <a:alpha val="90000"/>
            <a:tint val="40000"/>
            <a:hueOff val="0"/>
            <a:satOff val="0"/>
            <a:lumOff val="0"/>
            <a:alphaOff val="0"/>
          </a:schemeClr>
        </a:solidFill>
        <a:ln w="12700" cap="flat" cmpd="sng" algn="ctr">
          <a:solidFill>
            <a:schemeClr val="accent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275" tIns="41275" rIns="41275" bIns="41275" numCol="1" spcCol="1270" anchor="t" anchorCtr="0">
          <a:noAutofit/>
        </a:bodyPr>
        <a:lstStyle/>
        <a:p>
          <a:pPr marL="285750" lvl="1" indent="-285750" algn="l" defTabSz="2889250">
            <a:lnSpc>
              <a:spcPct val="90000"/>
            </a:lnSpc>
            <a:spcBef>
              <a:spcPct val="0"/>
            </a:spcBef>
            <a:spcAft>
              <a:spcPct val="15000"/>
            </a:spcAft>
            <a:buChar char="•"/>
          </a:pPr>
          <a:endParaRPr lang="en-GB" sz="6500" kern="1200" dirty="0"/>
        </a:p>
      </dsp:txBody>
      <dsp:txXfrm>
        <a:off x="2863950" y="1777134"/>
        <a:ext cx="3751904" cy="1088042"/>
      </dsp:txXfrm>
    </dsp:sp>
    <dsp:sp modelId="{7D45AC72-996D-4128-90C7-BC0B0A05E34A}">
      <dsp:nvSpPr>
        <dsp:cNvPr id="0" name=""/>
        <dsp:cNvSpPr/>
      </dsp:nvSpPr>
      <dsp:spPr>
        <a:xfrm>
          <a:off x="0" y="1595794"/>
          <a:ext cx="2863950" cy="1450722"/>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GB" sz="4000" kern="1200" dirty="0">
              <a:latin typeface="Bahnschrift Condensed" panose="020B0502040204020203" pitchFamily="34" charset="0"/>
            </a:rPr>
            <a:t>GOAL</a:t>
          </a:r>
        </a:p>
      </dsp:txBody>
      <dsp:txXfrm>
        <a:off x="70818" y="1666612"/>
        <a:ext cx="2722314" cy="1309086"/>
      </dsp:txXfrm>
    </dsp:sp>
    <dsp:sp modelId="{1C6EB040-F4CB-401A-B685-2D9110E36474}">
      <dsp:nvSpPr>
        <dsp:cNvPr id="0" name=""/>
        <dsp:cNvSpPr/>
      </dsp:nvSpPr>
      <dsp:spPr>
        <a:xfrm>
          <a:off x="2863950" y="3191589"/>
          <a:ext cx="4295925" cy="1450722"/>
        </a:xfrm>
        <a:prstGeom prst="rightArrow">
          <a:avLst>
            <a:gd name="adj1" fmla="val 75000"/>
            <a:gd name="adj2" fmla="val 50000"/>
          </a:avLst>
        </a:prstGeom>
        <a:solidFill>
          <a:schemeClr val="lt1">
            <a:alpha val="90000"/>
            <a:tint val="40000"/>
            <a:hueOff val="0"/>
            <a:satOff val="0"/>
            <a:lumOff val="0"/>
            <a:alphaOff val="0"/>
          </a:schemeClr>
        </a:solidFill>
        <a:ln w="12700" cap="flat" cmpd="sng" algn="ctr">
          <a:solidFill>
            <a:schemeClr val="accent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3100424-2F52-4983-845F-32C30B57580F}">
      <dsp:nvSpPr>
        <dsp:cNvPr id="0" name=""/>
        <dsp:cNvSpPr/>
      </dsp:nvSpPr>
      <dsp:spPr>
        <a:xfrm>
          <a:off x="0" y="3191589"/>
          <a:ext cx="2863950" cy="1450722"/>
        </a:xfrm>
        <a:prstGeom prst="round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62865" rIns="125730" bIns="62865" numCol="1" spcCol="1270" anchor="ctr" anchorCtr="0">
          <a:noAutofit/>
        </a:bodyPr>
        <a:lstStyle/>
        <a:p>
          <a:pPr marL="0" lvl="0" indent="0" algn="ctr" defTabSz="1466850">
            <a:lnSpc>
              <a:spcPct val="90000"/>
            </a:lnSpc>
            <a:spcBef>
              <a:spcPct val="0"/>
            </a:spcBef>
            <a:spcAft>
              <a:spcPct val="35000"/>
            </a:spcAft>
            <a:buNone/>
          </a:pPr>
          <a:r>
            <a:rPr lang="en-GB" sz="3300" kern="1200" dirty="0"/>
            <a:t>PARTNERSHIP</a:t>
          </a:r>
        </a:p>
      </dsp:txBody>
      <dsp:txXfrm>
        <a:off x="70818" y="3262407"/>
        <a:ext cx="2722314" cy="13090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F2D645-3BD6-4AF9-802D-E5DFC439EBBB}">
      <dsp:nvSpPr>
        <dsp:cNvPr id="0" name=""/>
        <dsp:cNvSpPr/>
      </dsp:nvSpPr>
      <dsp:spPr>
        <a:xfrm>
          <a:off x="510046" y="135031"/>
          <a:ext cx="5624388" cy="1110834"/>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SOCIAL VALUE</a:t>
          </a:r>
        </a:p>
      </dsp:txBody>
      <dsp:txXfrm>
        <a:off x="542581" y="167566"/>
        <a:ext cx="4591299" cy="1045764"/>
      </dsp:txXfrm>
    </dsp:sp>
    <dsp:sp modelId="{D8CBC629-D77F-42AF-837B-089DD3D384F5}">
      <dsp:nvSpPr>
        <dsp:cNvPr id="0" name=""/>
        <dsp:cNvSpPr/>
      </dsp:nvSpPr>
      <dsp:spPr>
        <a:xfrm>
          <a:off x="1221025" y="1921712"/>
          <a:ext cx="6826384" cy="1187677"/>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ACTIVITY PAIRED WITH THE BRAND</a:t>
          </a:r>
        </a:p>
      </dsp:txBody>
      <dsp:txXfrm>
        <a:off x="1255811" y="1956498"/>
        <a:ext cx="5406142" cy="1118105"/>
      </dsp:txXfrm>
    </dsp:sp>
    <dsp:sp modelId="{CF2C4F03-A349-4B41-BD77-D78C9092C0B4}">
      <dsp:nvSpPr>
        <dsp:cNvPr id="0" name=""/>
        <dsp:cNvSpPr/>
      </dsp:nvSpPr>
      <dsp:spPr>
        <a:xfrm>
          <a:off x="2190612" y="3704092"/>
          <a:ext cx="8147228" cy="1159743"/>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dirty="0"/>
            <a:t>ENGAMENT IN THE BUSSINES </a:t>
          </a:r>
        </a:p>
      </dsp:txBody>
      <dsp:txXfrm>
        <a:off x="2224580" y="3738060"/>
        <a:ext cx="6467280" cy="1091807"/>
      </dsp:txXfrm>
    </dsp:sp>
    <dsp:sp modelId="{A43A9D52-3B74-4671-BF2C-289DF511B0F0}">
      <dsp:nvSpPr>
        <dsp:cNvPr id="0" name=""/>
        <dsp:cNvSpPr/>
      </dsp:nvSpPr>
      <dsp:spPr>
        <a:xfrm>
          <a:off x="5357359" y="1096295"/>
          <a:ext cx="1007636" cy="1007636"/>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highlight>
              <a:srgbClr val="336600"/>
            </a:highlight>
          </a:endParaRPr>
        </a:p>
      </dsp:txBody>
      <dsp:txXfrm>
        <a:off x="5584077" y="1096295"/>
        <a:ext cx="554200" cy="758246"/>
      </dsp:txXfrm>
    </dsp:sp>
    <dsp:sp modelId="{B1AEB11B-80BE-4AD6-BEE7-EDFB0434221E}">
      <dsp:nvSpPr>
        <dsp:cNvPr id="0" name=""/>
        <dsp:cNvSpPr/>
      </dsp:nvSpPr>
      <dsp:spPr>
        <a:xfrm>
          <a:off x="7243256" y="3067187"/>
          <a:ext cx="1007636" cy="1007636"/>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2">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7469974" y="3067187"/>
        <a:ext cx="554200" cy="7582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46829B-8B05-4139-9735-26A3FD14D12E}">
      <dsp:nvSpPr>
        <dsp:cNvPr id="0" name=""/>
        <dsp:cNvSpPr/>
      </dsp:nvSpPr>
      <dsp:spPr>
        <a:xfrm rot="5400000">
          <a:off x="1481222" y="31926"/>
          <a:ext cx="2464349" cy="2502567"/>
        </a:xfrm>
        <a:prstGeom prst="hexagon">
          <a:avLst>
            <a:gd name="adj" fmla="val 25000"/>
            <a:gd name="vf" fmla="val 115470"/>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Bahnschrift Condensed" panose="020B0502040204020203" pitchFamily="34" charset="0"/>
            </a:rPr>
            <a:t>EDUCATION</a:t>
          </a:r>
        </a:p>
      </dsp:txBody>
      <dsp:txXfrm rot="-5400000">
        <a:off x="1879208" y="461760"/>
        <a:ext cx="1668378" cy="1642899"/>
      </dsp:txXfrm>
    </dsp:sp>
    <dsp:sp modelId="{4FB3508C-BF08-4063-AB7A-D4A2D3609DBD}">
      <dsp:nvSpPr>
        <dsp:cNvPr id="0" name=""/>
        <dsp:cNvSpPr/>
      </dsp:nvSpPr>
      <dsp:spPr>
        <a:xfrm>
          <a:off x="6775784" y="568025"/>
          <a:ext cx="2476711" cy="1331565"/>
        </a:xfrm>
        <a:prstGeom prst="rect">
          <a:avLst/>
        </a:prstGeom>
        <a:noFill/>
        <a:ln>
          <a:noFill/>
        </a:ln>
        <a:effectLst/>
      </dsp:spPr>
      <dsp:style>
        <a:lnRef idx="0">
          <a:scrgbClr r="0" g="0" b="0"/>
        </a:lnRef>
        <a:fillRef idx="0">
          <a:scrgbClr r="0" g="0" b="0"/>
        </a:fillRef>
        <a:effectRef idx="0">
          <a:scrgbClr r="0" g="0" b="0"/>
        </a:effectRef>
        <a:fontRef idx="minor"/>
      </dsp:style>
    </dsp:sp>
    <dsp:sp modelId="{5D405FD1-615C-4059-9132-5F706FD79012}">
      <dsp:nvSpPr>
        <dsp:cNvPr id="0" name=""/>
        <dsp:cNvSpPr/>
      </dsp:nvSpPr>
      <dsp:spPr>
        <a:xfrm rot="5400000">
          <a:off x="4551117" y="407727"/>
          <a:ext cx="2290869" cy="1930769"/>
        </a:xfrm>
        <a:prstGeom prst="hexagon">
          <a:avLst>
            <a:gd name="adj" fmla="val 25000"/>
            <a:gd name="vf" fmla="val 115470"/>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5027670" y="579480"/>
        <a:ext cx="1337763" cy="1587263"/>
      </dsp:txXfrm>
    </dsp:sp>
    <dsp:sp modelId="{9316D8F0-AC80-49CC-98FC-D86E1EA30269}">
      <dsp:nvSpPr>
        <dsp:cNvPr id="0" name=""/>
        <dsp:cNvSpPr/>
      </dsp:nvSpPr>
      <dsp:spPr>
        <a:xfrm rot="5400000">
          <a:off x="3595562" y="2274681"/>
          <a:ext cx="2219275" cy="1930769"/>
        </a:xfrm>
        <a:prstGeom prst="hexagon">
          <a:avLst>
            <a:gd name="adj" fmla="val 25000"/>
            <a:gd name="vf" fmla="val 115470"/>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Bahnschrift Condensed" panose="020B0502040204020203" pitchFamily="34" charset="0"/>
            </a:rPr>
            <a:t>SALON</a:t>
          </a:r>
        </a:p>
      </dsp:txBody>
      <dsp:txXfrm rot="-5400000">
        <a:off x="4040693" y="2476265"/>
        <a:ext cx="1329013" cy="1527601"/>
      </dsp:txXfrm>
    </dsp:sp>
    <dsp:sp modelId="{452CB377-A269-49CD-9C62-88756E866171}">
      <dsp:nvSpPr>
        <dsp:cNvPr id="0" name=""/>
        <dsp:cNvSpPr/>
      </dsp:nvSpPr>
      <dsp:spPr>
        <a:xfrm>
          <a:off x="1263104" y="2574284"/>
          <a:ext cx="2396817" cy="1331565"/>
        </a:xfrm>
        <a:prstGeom prst="rect">
          <a:avLst/>
        </a:prstGeom>
        <a:noFill/>
        <a:ln>
          <a:noFill/>
        </a:ln>
        <a:effectLst/>
      </dsp:spPr>
      <dsp:style>
        <a:lnRef idx="0">
          <a:scrgbClr r="0" g="0" b="0"/>
        </a:lnRef>
        <a:fillRef idx="0">
          <a:scrgbClr r="0" g="0" b="0"/>
        </a:fillRef>
        <a:effectRef idx="0">
          <a:scrgbClr r="0" g="0" b="0"/>
        </a:effectRef>
        <a:fontRef idx="minor"/>
      </dsp:style>
    </dsp:sp>
    <dsp:sp modelId="{0F3C1BB9-3D27-4F80-B5EC-9F3AFA8177C5}">
      <dsp:nvSpPr>
        <dsp:cNvPr id="0" name=""/>
        <dsp:cNvSpPr/>
      </dsp:nvSpPr>
      <dsp:spPr>
        <a:xfrm rot="5400000">
          <a:off x="5680793" y="2274681"/>
          <a:ext cx="2219275" cy="1930769"/>
        </a:xfrm>
        <a:prstGeom prst="hexagon">
          <a:avLst>
            <a:gd name="adj" fmla="val 25000"/>
            <a:gd name="vf" fmla="val 115470"/>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rot="-5400000">
        <a:off x="6125924" y="2476265"/>
        <a:ext cx="1329013" cy="1527601"/>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53B8DD0-2CD3-4E16-A953-32DB69B9296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88FF50E-F2E5-4D6A-AED6-1CE0AC34C96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C846DEA-4E78-4DAB-85E3-45604F851260}" type="datetimeFigureOut">
              <a:rPr lang="en-GB" smtClean="0"/>
              <a:t>02/12/2021</a:t>
            </a:fld>
            <a:endParaRPr lang="en-GB"/>
          </a:p>
        </p:txBody>
      </p:sp>
      <p:sp>
        <p:nvSpPr>
          <p:cNvPr id="4" name="Footer Placeholder 3">
            <a:extLst>
              <a:ext uri="{FF2B5EF4-FFF2-40B4-BE49-F238E27FC236}">
                <a16:creationId xmlns:a16="http://schemas.microsoft.com/office/drawing/2014/main" id="{FEC0600A-0E36-4E29-9E50-F566115037A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F120DDD-2BA3-47CA-A39F-05671FDAD72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AEA2180-157D-40B0-9DD3-487A06E8BB17}" type="slidenum">
              <a:rPr lang="en-GB" smtClean="0"/>
              <a:t>‹#›</a:t>
            </a:fld>
            <a:endParaRPr lang="en-GB"/>
          </a:p>
        </p:txBody>
      </p:sp>
    </p:spTree>
    <p:extLst>
      <p:ext uri="{BB962C8B-B14F-4D97-AF65-F5344CB8AC3E}">
        <p14:creationId xmlns:p14="http://schemas.microsoft.com/office/powerpoint/2010/main" val="15024464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C9A17C-8E88-4956-BF22-D784BD50DDE5}" type="datetimeFigureOut">
              <a:rPr lang="en-GB" smtClean="0"/>
              <a:t>02/12/2021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34DF05-C599-4F04-AC23-FA45CC75CA63}" type="slidenum">
              <a:rPr lang="en-GB" smtClean="0"/>
              <a:t>‹#›</a:t>
            </a:fld>
            <a:endParaRPr lang="en-GB"/>
          </a:p>
        </p:txBody>
      </p:sp>
    </p:spTree>
    <p:extLst>
      <p:ext uri="{BB962C8B-B14F-4D97-AF65-F5344CB8AC3E}">
        <p14:creationId xmlns:p14="http://schemas.microsoft.com/office/powerpoint/2010/main" val="285964580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name is Milda, and my student id is 2020751</a:t>
            </a:r>
          </a:p>
          <a:p>
            <a:r>
              <a:rPr lang="en-GB" dirty="0"/>
              <a:t>Today I am going to present a business plan for the professional dog grooming salon Pooch Tails</a:t>
            </a:r>
          </a:p>
          <a:p>
            <a:endParaRPr lang="en-GB" dirty="0"/>
          </a:p>
        </p:txBody>
      </p:sp>
      <p:sp>
        <p:nvSpPr>
          <p:cNvPr id="4" name="Slide Number Placeholder 3"/>
          <p:cNvSpPr>
            <a:spLocks noGrp="1"/>
          </p:cNvSpPr>
          <p:nvPr>
            <p:ph type="sldNum" sz="quarter" idx="5"/>
          </p:nvPr>
        </p:nvSpPr>
        <p:spPr/>
        <p:txBody>
          <a:bodyPr/>
          <a:lstStyle/>
          <a:p>
            <a:fld id="{8B34DF05-C599-4F04-AC23-FA45CC75CA63}" type="slidenum">
              <a:rPr lang="en-GB" smtClean="0"/>
              <a:t>1</a:t>
            </a:fld>
            <a:endParaRPr lang="en-GB"/>
          </a:p>
        </p:txBody>
      </p:sp>
    </p:spTree>
    <p:extLst>
      <p:ext uri="{BB962C8B-B14F-4D97-AF65-F5344CB8AC3E}">
        <p14:creationId xmlns:p14="http://schemas.microsoft.com/office/powerpoint/2010/main" val="38053756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salon is located on the high street in Caerphilly, ahead of Caerphilly Train station. The full address can be seen on the slide. The place meets requirements to have a close parking space for customers and a business van. Also, the premises are big enough to freely work for 2 groomers and have a sitting area for the customers. Also suited for the disabled, as it has a step-free entrance. Most importantly is a high footfall and close living areas. </a:t>
            </a:r>
          </a:p>
        </p:txBody>
      </p:sp>
      <p:sp>
        <p:nvSpPr>
          <p:cNvPr id="4" name="Slide Number Placeholder 3"/>
          <p:cNvSpPr>
            <a:spLocks noGrp="1"/>
          </p:cNvSpPr>
          <p:nvPr>
            <p:ph type="sldNum" sz="quarter" idx="5"/>
          </p:nvPr>
        </p:nvSpPr>
        <p:spPr/>
        <p:txBody>
          <a:bodyPr/>
          <a:lstStyle/>
          <a:p>
            <a:fld id="{8B34DF05-C599-4F04-AC23-FA45CC75CA63}" type="slidenum">
              <a:rPr lang="en-GB" smtClean="0"/>
              <a:t>2</a:t>
            </a:fld>
            <a:endParaRPr lang="en-GB"/>
          </a:p>
        </p:txBody>
      </p:sp>
    </p:spTree>
    <p:extLst>
      <p:ext uri="{BB962C8B-B14F-4D97-AF65-F5344CB8AC3E}">
        <p14:creationId xmlns:p14="http://schemas.microsoft.com/office/powerpoint/2010/main" val="2733015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Sole trader legal structure will be applied mainly due to ownership benefits. This is a simple setup process. Also, profits belonging to the owner and business steering wheel are only in the owner’s hands, allowing easily pivot the business.  However, the company is mindful of the disadvantages such as unlimited liability and personal and business assets count as one, and there is a big risk to losing everything in terms of business failure. </a:t>
            </a:r>
            <a:endParaRPr lang="en-GB" dirty="0"/>
          </a:p>
        </p:txBody>
      </p:sp>
      <p:sp>
        <p:nvSpPr>
          <p:cNvPr id="4" name="Slide Number Placeholder 3"/>
          <p:cNvSpPr>
            <a:spLocks noGrp="1"/>
          </p:cNvSpPr>
          <p:nvPr>
            <p:ph type="sldNum" sz="quarter" idx="5"/>
          </p:nvPr>
        </p:nvSpPr>
        <p:spPr/>
        <p:txBody>
          <a:bodyPr/>
          <a:lstStyle/>
          <a:p>
            <a:fld id="{8B34DF05-C599-4F04-AC23-FA45CC75CA63}" type="slidenum">
              <a:rPr lang="en-GB" smtClean="0"/>
              <a:t>3</a:t>
            </a:fld>
            <a:endParaRPr lang="en-GB"/>
          </a:p>
        </p:txBody>
      </p:sp>
    </p:spTree>
    <p:extLst>
      <p:ext uri="{BB962C8B-B14F-4D97-AF65-F5344CB8AC3E}">
        <p14:creationId xmlns:p14="http://schemas.microsoft.com/office/powerpoint/2010/main" val="511411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business mission is to provide the highest quality service in a stress-free environment for dogs. Our goal is to create a positive association to grooming for dogs and their owners by treating them with love and kindness. We employ a professional and human approach to build social value and engage the community to spread willingness and become keen for those who have not been so lucky.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B34DF05-C599-4F04-AC23-FA45CC75CA63}" type="slidenum">
              <a:rPr lang="en-GB" smtClean="0"/>
              <a:t>4</a:t>
            </a:fld>
            <a:endParaRPr lang="en-GB"/>
          </a:p>
        </p:txBody>
      </p:sp>
    </p:spTree>
    <p:extLst>
      <p:ext uri="{BB962C8B-B14F-4D97-AF65-F5344CB8AC3E}">
        <p14:creationId xmlns:p14="http://schemas.microsoft.com/office/powerpoint/2010/main" val="30171698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Social profit is thought of as not important as financial performance. However, the purpose resonates with the brand where employees and customers will buy into.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Therefore, Pooch Tails will partner up with the rescue centre, provide a professional grooming service, and work individually to adopt dogs to a house routine such as bath time, as dogs with traumatic experiences can be a big challenge for new owners.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B34DF05-C599-4F04-AC23-FA45CC75CA63}" type="slidenum">
              <a:rPr lang="en-GB" smtClean="0"/>
              <a:t>5</a:t>
            </a:fld>
            <a:endParaRPr lang="en-GB"/>
          </a:p>
        </p:txBody>
      </p:sp>
    </p:spTree>
    <p:extLst>
      <p:ext uri="{BB962C8B-B14F-4D97-AF65-F5344CB8AC3E}">
        <p14:creationId xmlns:p14="http://schemas.microsoft.com/office/powerpoint/2010/main" val="25615211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analysis of competitors and their business impacted the decision to expand market share by making collect and drop off services available. On top of that, the research has indicated that in South Wales, no salon offers do-yourself facilities. Those whose limited time is welcome to work in the sitting area while their pet is being pampered with coffee on us.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B34DF05-C599-4F04-AC23-FA45CC75CA63}" type="slidenum">
              <a:rPr lang="en-GB" smtClean="0"/>
              <a:t>6</a:t>
            </a:fld>
            <a:endParaRPr lang="en-GB"/>
          </a:p>
        </p:txBody>
      </p:sp>
    </p:spTree>
    <p:extLst>
      <p:ext uri="{BB962C8B-B14F-4D97-AF65-F5344CB8AC3E}">
        <p14:creationId xmlns:p14="http://schemas.microsoft.com/office/powerpoint/2010/main" val="8777769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High broad of service will fit to everyone needs. Complete grooming package contains double bathing, blow-drying, brushing, ear cleaning and nail cutting, and body shaping is excluded for smooth-haired breeds.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B34DF05-C599-4F04-AC23-FA45CC75CA63}" type="slidenum">
              <a:rPr lang="en-GB" smtClean="0"/>
              <a:t>7</a:t>
            </a:fld>
            <a:endParaRPr lang="en-GB"/>
          </a:p>
        </p:txBody>
      </p:sp>
    </p:spTree>
    <p:extLst>
      <p:ext uri="{BB962C8B-B14F-4D97-AF65-F5344CB8AC3E}">
        <p14:creationId xmlns:p14="http://schemas.microsoft.com/office/powerpoint/2010/main" val="33029575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The dog grooming industry for many years has not been taken seriously and has shallow standards. However, a turning point in the industry had happened, and considerations of a better approach to the education of pet stylists were employed, resulting in new standards. Surprisingly, the groomers' qualification opens quite different business opportunities such as mobile grooming business, salon, or even work from home option is available.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One of the advantages of having a high street salon is that significant profit can be reached rapidly as it allows to have more groomers and get more dogs done simultaneously</a:t>
            </a:r>
            <a:r>
              <a:rPr lang="en-GB" sz="1800" strike="sngStrike"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However, challenges can not be avoided in walk-in dog grooming salons. Branding itself has to be very carefully considered to the target market, which apparently can either attract or lose business.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B34DF05-C599-4F04-AC23-FA45CC75CA63}" type="slidenum">
              <a:rPr lang="en-GB" smtClean="0"/>
              <a:t>8</a:t>
            </a:fld>
            <a:endParaRPr lang="en-GB"/>
          </a:p>
        </p:txBody>
      </p:sp>
    </p:spTree>
    <p:extLst>
      <p:ext uri="{BB962C8B-B14F-4D97-AF65-F5344CB8AC3E}">
        <p14:creationId xmlns:p14="http://schemas.microsoft.com/office/powerpoint/2010/main" val="24838591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Relying on the last four years (2016-2019) survey results, Wales are in the fourth position on the regional dog population in the UK</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global pandemic in 2020-2021 resulted in a positive increase of 18% in pet ownership levels  across the UK. Thus, the business is willing to operate in a high demand era, and will be the only one salon in South Wales offering DO-yourself service.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B34DF05-C599-4F04-AC23-FA45CC75CA63}" type="slidenum">
              <a:rPr lang="en-GB" smtClean="0"/>
              <a:t>9</a:t>
            </a:fld>
            <a:endParaRPr lang="en-GB"/>
          </a:p>
        </p:txBody>
      </p:sp>
    </p:spTree>
    <p:extLst>
      <p:ext uri="{BB962C8B-B14F-4D97-AF65-F5344CB8AC3E}">
        <p14:creationId xmlns:p14="http://schemas.microsoft.com/office/powerpoint/2010/main" val="4817650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rPr>
              <a:t>Facebook account will help access customers quickly, engage with the community the company will be serving and build brand awareness. Businesses will upload engaging content before and after grooming pictures day-to-day to appear in customers' feeds. </a:t>
            </a:r>
          </a:p>
          <a:p>
            <a:r>
              <a:rPr lang="en-GB" sz="1800" dirty="0" err="1">
                <a:effectLst/>
                <a:latin typeface="Calibri" panose="020F0502020204030204" pitchFamily="34" charset="0"/>
                <a:ea typeface="Calibri" panose="020F0502020204030204" pitchFamily="34" charset="0"/>
              </a:rPr>
              <a:t>LinkedIN</a:t>
            </a:r>
            <a:r>
              <a:rPr lang="en-GB" sz="1800" dirty="0">
                <a:effectLst/>
                <a:latin typeface="Calibri" panose="020F0502020204030204" pitchFamily="34" charset="0"/>
                <a:ea typeface="Calibri" panose="020F0502020204030204" pitchFamily="34" charset="0"/>
              </a:rPr>
              <a:t> The account will be set up to promote or cross-promote with other businesses and discuss the social value "Pooch Tails" creates.</a:t>
            </a:r>
          </a:p>
          <a:p>
            <a:r>
              <a:rPr lang="en-GB" sz="1800" dirty="0">
                <a:effectLst/>
                <a:latin typeface="Calibri" panose="020F0502020204030204" pitchFamily="34" charset="0"/>
                <a:ea typeface="Calibri" panose="020F0502020204030204" pitchFamily="34" charset="0"/>
              </a:rPr>
              <a:t>The website will have search engine optimization with keywords put on the website to be ranked in Google searches </a:t>
            </a:r>
          </a:p>
          <a:p>
            <a:endParaRPr lang="en-GB" sz="1800" dirty="0">
              <a:effectLst/>
              <a:latin typeface="Calibri" panose="020F0502020204030204" pitchFamily="34" charset="0"/>
              <a:ea typeface="Calibri" panose="020F0502020204030204" pitchFamily="34" charset="0"/>
            </a:endParaRPr>
          </a:p>
          <a:p>
            <a:r>
              <a:rPr lang="en-GB" sz="1800" dirty="0">
                <a:effectLst/>
                <a:latin typeface="Calibri" panose="020F0502020204030204" pitchFamily="34" charset="0"/>
                <a:ea typeface="Calibri" panose="020F0502020204030204" pitchFamily="34" charset="0"/>
              </a:rPr>
              <a:t>On top of that, some small marketing campaigns will be employed to increase business performance and the quality of the service. </a:t>
            </a:r>
            <a:endParaRPr lang="en-GB" dirty="0"/>
          </a:p>
        </p:txBody>
      </p:sp>
      <p:sp>
        <p:nvSpPr>
          <p:cNvPr id="4" name="Slide Number Placeholder 3"/>
          <p:cNvSpPr>
            <a:spLocks noGrp="1"/>
          </p:cNvSpPr>
          <p:nvPr>
            <p:ph type="sldNum" sz="quarter" idx="5"/>
          </p:nvPr>
        </p:nvSpPr>
        <p:spPr/>
        <p:txBody>
          <a:bodyPr/>
          <a:lstStyle/>
          <a:p>
            <a:fld id="{8B34DF05-C599-4F04-AC23-FA45CC75CA63}" type="slidenum">
              <a:rPr lang="en-GB" smtClean="0"/>
              <a:t>10</a:t>
            </a:fld>
            <a:endParaRPr lang="en-GB"/>
          </a:p>
        </p:txBody>
      </p:sp>
    </p:spTree>
    <p:extLst>
      <p:ext uri="{BB962C8B-B14F-4D97-AF65-F5344CB8AC3E}">
        <p14:creationId xmlns:p14="http://schemas.microsoft.com/office/powerpoint/2010/main" val="21107688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C2AB6-F331-40BC-B145-FE15060FC3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F4C8911-F33A-4C61-A3C7-22C37DBB3C8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45265AC-C7C3-43BF-B4A1-AAE0DECF6830}"/>
              </a:ext>
            </a:extLst>
          </p:cNvPr>
          <p:cNvSpPr>
            <a:spLocks noGrp="1"/>
          </p:cNvSpPr>
          <p:nvPr>
            <p:ph type="dt" sz="half" idx="10"/>
          </p:nvPr>
        </p:nvSpPr>
        <p:spPr/>
        <p:txBody>
          <a:bodyPr/>
          <a:lstStyle/>
          <a:p>
            <a:fld id="{B05C0776-380F-44D0-83E9-2AF84217E49E}" type="datetime1">
              <a:rPr lang="en-GB" smtClean="0"/>
              <a:t>02/12/2021</a:t>
            </a:fld>
            <a:endParaRPr lang="en-GB"/>
          </a:p>
        </p:txBody>
      </p:sp>
      <p:sp>
        <p:nvSpPr>
          <p:cNvPr id="5" name="Footer Placeholder 4">
            <a:extLst>
              <a:ext uri="{FF2B5EF4-FFF2-40B4-BE49-F238E27FC236}">
                <a16:creationId xmlns:a16="http://schemas.microsoft.com/office/drawing/2014/main" id="{09F45DC6-ACEE-4A82-A415-99B8EADA22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0EDA67-BE82-4750-B021-64A6B8996F20}"/>
              </a:ext>
            </a:extLst>
          </p:cNvPr>
          <p:cNvSpPr>
            <a:spLocks noGrp="1"/>
          </p:cNvSpPr>
          <p:nvPr>
            <p:ph type="sldNum" sz="quarter" idx="12"/>
          </p:nvPr>
        </p:nvSpPr>
        <p:spPr/>
        <p:txBody>
          <a:bodyPr/>
          <a:lstStyle/>
          <a:p>
            <a:fld id="{32405149-02FE-4347-ACD7-256062FF07D6}" type="slidenum">
              <a:rPr lang="en-GB" smtClean="0"/>
              <a:t>‹#›</a:t>
            </a:fld>
            <a:endParaRPr lang="en-GB"/>
          </a:p>
        </p:txBody>
      </p:sp>
    </p:spTree>
    <p:extLst>
      <p:ext uri="{BB962C8B-B14F-4D97-AF65-F5344CB8AC3E}">
        <p14:creationId xmlns:p14="http://schemas.microsoft.com/office/powerpoint/2010/main" val="924932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C6011-8F6B-4380-B15E-4D7A9313AC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64CA8-D93A-4A5F-AFBF-9D5AC19367C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4D0C96-7596-41C0-94EA-AD78E4344BD8}"/>
              </a:ext>
            </a:extLst>
          </p:cNvPr>
          <p:cNvSpPr>
            <a:spLocks noGrp="1"/>
          </p:cNvSpPr>
          <p:nvPr>
            <p:ph type="dt" sz="half" idx="10"/>
          </p:nvPr>
        </p:nvSpPr>
        <p:spPr/>
        <p:txBody>
          <a:bodyPr/>
          <a:lstStyle/>
          <a:p>
            <a:fld id="{2054D7FF-D7BC-4BDD-A5AF-F4BA45B89DF1}" type="datetime1">
              <a:rPr lang="en-GB" smtClean="0"/>
              <a:t>02/12/2021</a:t>
            </a:fld>
            <a:endParaRPr lang="en-GB"/>
          </a:p>
        </p:txBody>
      </p:sp>
      <p:sp>
        <p:nvSpPr>
          <p:cNvPr id="5" name="Footer Placeholder 4">
            <a:extLst>
              <a:ext uri="{FF2B5EF4-FFF2-40B4-BE49-F238E27FC236}">
                <a16:creationId xmlns:a16="http://schemas.microsoft.com/office/drawing/2014/main" id="{6769B2C3-0126-42E9-AFCE-49E57E271D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8871DB-8AF4-4074-B651-1773422EE492}"/>
              </a:ext>
            </a:extLst>
          </p:cNvPr>
          <p:cNvSpPr>
            <a:spLocks noGrp="1"/>
          </p:cNvSpPr>
          <p:nvPr>
            <p:ph type="sldNum" sz="quarter" idx="12"/>
          </p:nvPr>
        </p:nvSpPr>
        <p:spPr/>
        <p:txBody>
          <a:bodyPr/>
          <a:lstStyle/>
          <a:p>
            <a:fld id="{32405149-02FE-4347-ACD7-256062FF07D6}" type="slidenum">
              <a:rPr lang="en-GB" smtClean="0"/>
              <a:t>‹#›</a:t>
            </a:fld>
            <a:endParaRPr lang="en-GB"/>
          </a:p>
        </p:txBody>
      </p:sp>
    </p:spTree>
    <p:extLst>
      <p:ext uri="{BB962C8B-B14F-4D97-AF65-F5344CB8AC3E}">
        <p14:creationId xmlns:p14="http://schemas.microsoft.com/office/powerpoint/2010/main" val="23033071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49BA9-F8DC-448E-B9AA-6CC5BB7179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9B2F0E5-1B4B-4D19-B417-93CF9BA236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3DBDB0A-E051-47E7-9AFE-6BE2BE82E99F}"/>
              </a:ext>
            </a:extLst>
          </p:cNvPr>
          <p:cNvSpPr>
            <a:spLocks noGrp="1"/>
          </p:cNvSpPr>
          <p:nvPr>
            <p:ph type="dt" sz="half" idx="10"/>
          </p:nvPr>
        </p:nvSpPr>
        <p:spPr/>
        <p:txBody>
          <a:bodyPr/>
          <a:lstStyle/>
          <a:p>
            <a:fld id="{5F9AE369-481D-4CF8-943E-4619D1B2AAB2}" type="datetime1">
              <a:rPr lang="en-GB" smtClean="0"/>
              <a:t>02/12/2021</a:t>
            </a:fld>
            <a:endParaRPr lang="en-GB"/>
          </a:p>
        </p:txBody>
      </p:sp>
      <p:sp>
        <p:nvSpPr>
          <p:cNvPr id="5" name="Footer Placeholder 4">
            <a:extLst>
              <a:ext uri="{FF2B5EF4-FFF2-40B4-BE49-F238E27FC236}">
                <a16:creationId xmlns:a16="http://schemas.microsoft.com/office/drawing/2014/main" id="{87F8E29B-246B-46C9-B76D-104CE80839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D558BA-82E8-42E9-9973-5975D60B8BD9}"/>
              </a:ext>
            </a:extLst>
          </p:cNvPr>
          <p:cNvSpPr>
            <a:spLocks noGrp="1"/>
          </p:cNvSpPr>
          <p:nvPr>
            <p:ph type="sldNum" sz="quarter" idx="12"/>
          </p:nvPr>
        </p:nvSpPr>
        <p:spPr/>
        <p:txBody>
          <a:bodyPr/>
          <a:lstStyle/>
          <a:p>
            <a:fld id="{32405149-02FE-4347-ACD7-256062FF07D6}" type="slidenum">
              <a:rPr lang="en-GB" smtClean="0"/>
              <a:t>‹#›</a:t>
            </a:fld>
            <a:endParaRPr lang="en-GB"/>
          </a:p>
        </p:txBody>
      </p:sp>
    </p:spTree>
    <p:extLst>
      <p:ext uri="{BB962C8B-B14F-4D97-AF65-F5344CB8AC3E}">
        <p14:creationId xmlns:p14="http://schemas.microsoft.com/office/powerpoint/2010/main" val="20669434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B11BD-3391-40EE-92E1-5E29AFDCA9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FD2BF8-8BA6-4324-9244-015E9E7986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AB98DB3-D2B2-4A9C-B7B5-16A5211359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44140DB-4244-491D-83C5-C857F2B24B53}"/>
              </a:ext>
            </a:extLst>
          </p:cNvPr>
          <p:cNvSpPr>
            <a:spLocks noGrp="1"/>
          </p:cNvSpPr>
          <p:nvPr>
            <p:ph type="dt" sz="half" idx="10"/>
          </p:nvPr>
        </p:nvSpPr>
        <p:spPr/>
        <p:txBody>
          <a:bodyPr/>
          <a:lstStyle/>
          <a:p>
            <a:fld id="{14D1AB86-7CD7-4FA2-8843-0421D8A6F789}" type="datetime1">
              <a:rPr lang="en-GB" smtClean="0"/>
              <a:t>02/12/2021</a:t>
            </a:fld>
            <a:endParaRPr lang="en-GB"/>
          </a:p>
        </p:txBody>
      </p:sp>
      <p:sp>
        <p:nvSpPr>
          <p:cNvPr id="6" name="Footer Placeholder 5">
            <a:extLst>
              <a:ext uri="{FF2B5EF4-FFF2-40B4-BE49-F238E27FC236}">
                <a16:creationId xmlns:a16="http://schemas.microsoft.com/office/drawing/2014/main" id="{589E375D-DD6F-49DE-82C3-611C116CB8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82D660-BB06-486C-9B70-6CD58E99B694}"/>
              </a:ext>
            </a:extLst>
          </p:cNvPr>
          <p:cNvSpPr>
            <a:spLocks noGrp="1"/>
          </p:cNvSpPr>
          <p:nvPr>
            <p:ph type="sldNum" sz="quarter" idx="12"/>
          </p:nvPr>
        </p:nvSpPr>
        <p:spPr/>
        <p:txBody>
          <a:bodyPr/>
          <a:lstStyle/>
          <a:p>
            <a:fld id="{32405149-02FE-4347-ACD7-256062FF07D6}" type="slidenum">
              <a:rPr lang="en-GB" smtClean="0"/>
              <a:t>‹#›</a:t>
            </a:fld>
            <a:endParaRPr lang="en-GB"/>
          </a:p>
        </p:txBody>
      </p:sp>
    </p:spTree>
    <p:extLst>
      <p:ext uri="{BB962C8B-B14F-4D97-AF65-F5344CB8AC3E}">
        <p14:creationId xmlns:p14="http://schemas.microsoft.com/office/powerpoint/2010/main" val="5154942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29E51-3F2C-4425-A1DB-DE2454B4354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292F56B-B0CB-4BF9-9EEA-65EEBEC11C1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6BBEB9-9F95-4C8B-A14A-2255E2FF547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ACD0D29-4DC9-47CF-8D27-E5F3FF3B5C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FCD0523-9F9F-4F60-B744-74669530512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BBBCD9B-6E5D-45F9-A94B-EC4B84A21C35}"/>
              </a:ext>
            </a:extLst>
          </p:cNvPr>
          <p:cNvSpPr>
            <a:spLocks noGrp="1"/>
          </p:cNvSpPr>
          <p:nvPr>
            <p:ph type="dt" sz="half" idx="10"/>
          </p:nvPr>
        </p:nvSpPr>
        <p:spPr/>
        <p:txBody>
          <a:bodyPr/>
          <a:lstStyle/>
          <a:p>
            <a:fld id="{9EF7B220-C407-4B26-AD4D-58849D1D2A32}" type="datetime1">
              <a:rPr lang="en-GB" smtClean="0"/>
              <a:t>02/12/2021</a:t>
            </a:fld>
            <a:endParaRPr lang="en-GB"/>
          </a:p>
        </p:txBody>
      </p:sp>
      <p:sp>
        <p:nvSpPr>
          <p:cNvPr id="8" name="Footer Placeholder 7">
            <a:extLst>
              <a:ext uri="{FF2B5EF4-FFF2-40B4-BE49-F238E27FC236}">
                <a16:creationId xmlns:a16="http://schemas.microsoft.com/office/drawing/2014/main" id="{C4C5FF5C-2562-4B27-9191-366C2ED83BA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1F771C1-803A-4DAF-BEEF-0E23CF058CAE}"/>
              </a:ext>
            </a:extLst>
          </p:cNvPr>
          <p:cNvSpPr>
            <a:spLocks noGrp="1"/>
          </p:cNvSpPr>
          <p:nvPr>
            <p:ph type="sldNum" sz="quarter" idx="12"/>
          </p:nvPr>
        </p:nvSpPr>
        <p:spPr/>
        <p:txBody>
          <a:bodyPr/>
          <a:lstStyle/>
          <a:p>
            <a:fld id="{32405149-02FE-4347-ACD7-256062FF07D6}" type="slidenum">
              <a:rPr lang="en-GB" smtClean="0"/>
              <a:t>‹#›</a:t>
            </a:fld>
            <a:endParaRPr lang="en-GB"/>
          </a:p>
        </p:txBody>
      </p:sp>
    </p:spTree>
    <p:extLst>
      <p:ext uri="{BB962C8B-B14F-4D97-AF65-F5344CB8AC3E}">
        <p14:creationId xmlns:p14="http://schemas.microsoft.com/office/powerpoint/2010/main" val="1473829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12E18-1269-47AA-B04A-E2792156709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EA023B2-09C5-40C2-B44B-5D1EE06DB4A5}"/>
              </a:ext>
            </a:extLst>
          </p:cNvPr>
          <p:cNvSpPr>
            <a:spLocks noGrp="1"/>
          </p:cNvSpPr>
          <p:nvPr>
            <p:ph type="dt" sz="half" idx="10"/>
          </p:nvPr>
        </p:nvSpPr>
        <p:spPr/>
        <p:txBody>
          <a:bodyPr/>
          <a:lstStyle/>
          <a:p>
            <a:fld id="{12C5A400-0B5B-44F9-A467-3368B30D44BF}" type="datetime1">
              <a:rPr lang="en-GB" smtClean="0"/>
              <a:t>02/12/2021</a:t>
            </a:fld>
            <a:endParaRPr lang="en-GB"/>
          </a:p>
        </p:txBody>
      </p:sp>
      <p:sp>
        <p:nvSpPr>
          <p:cNvPr id="4" name="Footer Placeholder 3">
            <a:extLst>
              <a:ext uri="{FF2B5EF4-FFF2-40B4-BE49-F238E27FC236}">
                <a16:creationId xmlns:a16="http://schemas.microsoft.com/office/drawing/2014/main" id="{3A0D13B2-1A22-4AB7-BEAC-1AB4B38855C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B88AACD-712F-476D-8687-66916AD31FDD}"/>
              </a:ext>
            </a:extLst>
          </p:cNvPr>
          <p:cNvSpPr>
            <a:spLocks noGrp="1"/>
          </p:cNvSpPr>
          <p:nvPr>
            <p:ph type="sldNum" sz="quarter" idx="12"/>
          </p:nvPr>
        </p:nvSpPr>
        <p:spPr/>
        <p:txBody>
          <a:bodyPr/>
          <a:lstStyle/>
          <a:p>
            <a:fld id="{32405149-02FE-4347-ACD7-256062FF07D6}" type="slidenum">
              <a:rPr lang="en-GB" smtClean="0"/>
              <a:t>‹#›</a:t>
            </a:fld>
            <a:endParaRPr lang="en-GB"/>
          </a:p>
        </p:txBody>
      </p:sp>
    </p:spTree>
    <p:extLst>
      <p:ext uri="{BB962C8B-B14F-4D97-AF65-F5344CB8AC3E}">
        <p14:creationId xmlns:p14="http://schemas.microsoft.com/office/powerpoint/2010/main" val="485675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A78D2-2EE8-4AF0-B98E-E60FAA658018}"/>
              </a:ext>
            </a:extLst>
          </p:cNvPr>
          <p:cNvSpPr>
            <a:spLocks noGrp="1"/>
          </p:cNvSpPr>
          <p:nvPr>
            <p:ph type="dt" sz="half" idx="10"/>
          </p:nvPr>
        </p:nvSpPr>
        <p:spPr/>
        <p:txBody>
          <a:bodyPr/>
          <a:lstStyle/>
          <a:p>
            <a:fld id="{B87DF5C2-AE31-4D37-AC03-400F91052E7D}" type="datetime1">
              <a:rPr lang="en-GB" smtClean="0"/>
              <a:t>02/12/2021</a:t>
            </a:fld>
            <a:endParaRPr lang="en-GB"/>
          </a:p>
        </p:txBody>
      </p:sp>
      <p:sp>
        <p:nvSpPr>
          <p:cNvPr id="3" name="Footer Placeholder 2">
            <a:extLst>
              <a:ext uri="{FF2B5EF4-FFF2-40B4-BE49-F238E27FC236}">
                <a16:creationId xmlns:a16="http://schemas.microsoft.com/office/drawing/2014/main" id="{A9FAFCBD-C791-4696-BF04-904B67AFF3E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D42D787-B4DC-4988-B32F-58FB16A1D19E}"/>
              </a:ext>
            </a:extLst>
          </p:cNvPr>
          <p:cNvSpPr>
            <a:spLocks noGrp="1"/>
          </p:cNvSpPr>
          <p:nvPr>
            <p:ph type="sldNum" sz="quarter" idx="12"/>
          </p:nvPr>
        </p:nvSpPr>
        <p:spPr/>
        <p:txBody>
          <a:bodyPr/>
          <a:lstStyle/>
          <a:p>
            <a:fld id="{32405149-02FE-4347-ACD7-256062FF07D6}" type="slidenum">
              <a:rPr lang="en-GB" smtClean="0"/>
              <a:t>‹#›</a:t>
            </a:fld>
            <a:endParaRPr lang="en-GB"/>
          </a:p>
        </p:txBody>
      </p:sp>
    </p:spTree>
    <p:extLst>
      <p:ext uri="{BB962C8B-B14F-4D97-AF65-F5344CB8AC3E}">
        <p14:creationId xmlns:p14="http://schemas.microsoft.com/office/powerpoint/2010/main" val="31034920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F47D3-0854-47EA-AE3F-FC2C46C750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B87057F-9B18-4AE4-B447-B9AACFE50F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18D81F5-6DC8-4692-94E5-33062000B4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B292D2-EF2F-4512-8AA9-B95E6FD5932E}"/>
              </a:ext>
            </a:extLst>
          </p:cNvPr>
          <p:cNvSpPr>
            <a:spLocks noGrp="1"/>
          </p:cNvSpPr>
          <p:nvPr>
            <p:ph type="dt" sz="half" idx="10"/>
          </p:nvPr>
        </p:nvSpPr>
        <p:spPr/>
        <p:txBody>
          <a:bodyPr/>
          <a:lstStyle/>
          <a:p>
            <a:fld id="{012D2C8F-7DBE-4D66-B3C8-0FB2105A3B25}" type="datetime1">
              <a:rPr lang="en-GB" smtClean="0"/>
              <a:t>02/12/2021</a:t>
            </a:fld>
            <a:endParaRPr lang="en-GB"/>
          </a:p>
        </p:txBody>
      </p:sp>
      <p:sp>
        <p:nvSpPr>
          <p:cNvPr id="6" name="Footer Placeholder 5">
            <a:extLst>
              <a:ext uri="{FF2B5EF4-FFF2-40B4-BE49-F238E27FC236}">
                <a16:creationId xmlns:a16="http://schemas.microsoft.com/office/drawing/2014/main" id="{072A9134-38E4-4DB4-AA20-75B0324089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550091-4302-4164-AC9A-BD5D782BD144}"/>
              </a:ext>
            </a:extLst>
          </p:cNvPr>
          <p:cNvSpPr>
            <a:spLocks noGrp="1"/>
          </p:cNvSpPr>
          <p:nvPr>
            <p:ph type="sldNum" sz="quarter" idx="12"/>
          </p:nvPr>
        </p:nvSpPr>
        <p:spPr/>
        <p:txBody>
          <a:bodyPr/>
          <a:lstStyle/>
          <a:p>
            <a:fld id="{32405149-02FE-4347-ACD7-256062FF07D6}" type="slidenum">
              <a:rPr lang="en-GB" smtClean="0"/>
              <a:t>‹#›</a:t>
            </a:fld>
            <a:endParaRPr lang="en-GB"/>
          </a:p>
        </p:txBody>
      </p:sp>
    </p:spTree>
    <p:extLst>
      <p:ext uri="{BB962C8B-B14F-4D97-AF65-F5344CB8AC3E}">
        <p14:creationId xmlns:p14="http://schemas.microsoft.com/office/powerpoint/2010/main" val="330273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D5499-F711-4D4E-A7FF-E31978CFE3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C853A88-56F1-488A-9EB1-D39D7B7693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360C7A3-B4A1-4E9B-926E-60D73B7F1B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730EEE-23F1-4E44-A633-FEE6CC8A9AB3}"/>
              </a:ext>
            </a:extLst>
          </p:cNvPr>
          <p:cNvSpPr>
            <a:spLocks noGrp="1"/>
          </p:cNvSpPr>
          <p:nvPr>
            <p:ph type="dt" sz="half" idx="10"/>
          </p:nvPr>
        </p:nvSpPr>
        <p:spPr/>
        <p:txBody>
          <a:bodyPr/>
          <a:lstStyle/>
          <a:p>
            <a:fld id="{2D11213F-B966-4335-939C-81C3A6421ECA}" type="datetime1">
              <a:rPr lang="en-GB" smtClean="0"/>
              <a:t>02/12/2021</a:t>
            </a:fld>
            <a:endParaRPr lang="en-GB"/>
          </a:p>
        </p:txBody>
      </p:sp>
      <p:sp>
        <p:nvSpPr>
          <p:cNvPr id="6" name="Footer Placeholder 5">
            <a:extLst>
              <a:ext uri="{FF2B5EF4-FFF2-40B4-BE49-F238E27FC236}">
                <a16:creationId xmlns:a16="http://schemas.microsoft.com/office/drawing/2014/main" id="{7D67C4B7-53B7-4E03-BAC2-37FC70A6DA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F30EB8-CE12-4649-BA6E-15D545EDA101}"/>
              </a:ext>
            </a:extLst>
          </p:cNvPr>
          <p:cNvSpPr>
            <a:spLocks noGrp="1"/>
          </p:cNvSpPr>
          <p:nvPr>
            <p:ph type="sldNum" sz="quarter" idx="12"/>
          </p:nvPr>
        </p:nvSpPr>
        <p:spPr/>
        <p:txBody>
          <a:bodyPr/>
          <a:lstStyle/>
          <a:p>
            <a:fld id="{32405149-02FE-4347-ACD7-256062FF07D6}" type="slidenum">
              <a:rPr lang="en-GB" smtClean="0"/>
              <a:t>‹#›</a:t>
            </a:fld>
            <a:endParaRPr lang="en-GB"/>
          </a:p>
        </p:txBody>
      </p:sp>
    </p:spTree>
    <p:extLst>
      <p:ext uri="{BB962C8B-B14F-4D97-AF65-F5344CB8AC3E}">
        <p14:creationId xmlns:p14="http://schemas.microsoft.com/office/powerpoint/2010/main" val="2370348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86DB7-997D-43DE-B014-1D2FBBBC7A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5E7F75-0F0F-4CAA-9269-753DC084550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72A6CA-6CEA-4B05-B81C-271F59755776}"/>
              </a:ext>
            </a:extLst>
          </p:cNvPr>
          <p:cNvSpPr>
            <a:spLocks noGrp="1"/>
          </p:cNvSpPr>
          <p:nvPr>
            <p:ph type="dt" sz="half" idx="10"/>
          </p:nvPr>
        </p:nvSpPr>
        <p:spPr/>
        <p:txBody>
          <a:bodyPr/>
          <a:lstStyle/>
          <a:p>
            <a:fld id="{5D152AB3-4F5C-4313-9F66-279CEAF2331B}" type="datetime1">
              <a:rPr lang="en-GB" smtClean="0"/>
              <a:t>02/12/2021</a:t>
            </a:fld>
            <a:endParaRPr lang="en-GB"/>
          </a:p>
        </p:txBody>
      </p:sp>
      <p:sp>
        <p:nvSpPr>
          <p:cNvPr id="5" name="Footer Placeholder 4">
            <a:extLst>
              <a:ext uri="{FF2B5EF4-FFF2-40B4-BE49-F238E27FC236}">
                <a16:creationId xmlns:a16="http://schemas.microsoft.com/office/drawing/2014/main" id="{20018BE4-FB1A-407C-8EEF-510B0D15AA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1AA70D-E8A6-46C2-B953-6B42EFAAFFB3}"/>
              </a:ext>
            </a:extLst>
          </p:cNvPr>
          <p:cNvSpPr>
            <a:spLocks noGrp="1"/>
          </p:cNvSpPr>
          <p:nvPr>
            <p:ph type="sldNum" sz="quarter" idx="12"/>
          </p:nvPr>
        </p:nvSpPr>
        <p:spPr/>
        <p:txBody>
          <a:bodyPr/>
          <a:lstStyle/>
          <a:p>
            <a:fld id="{32405149-02FE-4347-ACD7-256062FF07D6}" type="slidenum">
              <a:rPr lang="en-GB" smtClean="0"/>
              <a:t>‹#›</a:t>
            </a:fld>
            <a:endParaRPr lang="en-GB"/>
          </a:p>
        </p:txBody>
      </p:sp>
    </p:spTree>
    <p:extLst>
      <p:ext uri="{BB962C8B-B14F-4D97-AF65-F5344CB8AC3E}">
        <p14:creationId xmlns:p14="http://schemas.microsoft.com/office/powerpoint/2010/main" val="610858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9063D4-3AC8-40B6-A316-52CF1E630E0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0B4EE2-20EC-479D-AA3D-7523658DBC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40AC1D-F0AF-4536-B8FD-77A273579CF6}"/>
              </a:ext>
            </a:extLst>
          </p:cNvPr>
          <p:cNvSpPr>
            <a:spLocks noGrp="1"/>
          </p:cNvSpPr>
          <p:nvPr>
            <p:ph type="dt" sz="half" idx="10"/>
          </p:nvPr>
        </p:nvSpPr>
        <p:spPr/>
        <p:txBody>
          <a:bodyPr/>
          <a:lstStyle/>
          <a:p>
            <a:fld id="{C724304E-0774-4B39-8B0D-D015D207AB99}" type="datetime1">
              <a:rPr lang="en-GB" smtClean="0"/>
              <a:t>02/12/2021</a:t>
            </a:fld>
            <a:endParaRPr lang="en-GB"/>
          </a:p>
        </p:txBody>
      </p:sp>
      <p:sp>
        <p:nvSpPr>
          <p:cNvPr id="5" name="Footer Placeholder 4">
            <a:extLst>
              <a:ext uri="{FF2B5EF4-FFF2-40B4-BE49-F238E27FC236}">
                <a16:creationId xmlns:a16="http://schemas.microsoft.com/office/drawing/2014/main" id="{E2663C5C-7D6F-4B17-8CEF-0490D86634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367EE1-CAE7-4A63-A545-539E900E6AD1}"/>
              </a:ext>
            </a:extLst>
          </p:cNvPr>
          <p:cNvSpPr>
            <a:spLocks noGrp="1"/>
          </p:cNvSpPr>
          <p:nvPr>
            <p:ph type="sldNum" sz="quarter" idx="12"/>
          </p:nvPr>
        </p:nvSpPr>
        <p:spPr/>
        <p:txBody>
          <a:bodyPr/>
          <a:lstStyle/>
          <a:p>
            <a:fld id="{32405149-02FE-4347-ACD7-256062FF07D6}" type="slidenum">
              <a:rPr lang="en-GB" smtClean="0"/>
              <a:t>‹#›</a:t>
            </a:fld>
            <a:endParaRPr lang="en-GB"/>
          </a:p>
        </p:txBody>
      </p:sp>
    </p:spTree>
    <p:extLst>
      <p:ext uri="{BB962C8B-B14F-4D97-AF65-F5344CB8AC3E}">
        <p14:creationId xmlns:p14="http://schemas.microsoft.com/office/powerpoint/2010/main" val="24339399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194F62-E335-42FF-A5A9-0772ECE93B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D31579-369C-40E3-B908-A92D70AD8E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25761D-6E23-415E-8C95-B363C65A90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3AF8F40-9002-4F01-B7F4-C7A1C31868B3}" type="datetime1">
              <a:rPr lang="en-GB" smtClean="0"/>
              <a:t>02/12/2021</a:t>
            </a:fld>
            <a:endParaRPr lang="en-GB"/>
          </a:p>
        </p:txBody>
      </p:sp>
      <p:sp>
        <p:nvSpPr>
          <p:cNvPr id="5" name="Footer Placeholder 4">
            <a:extLst>
              <a:ext uri="{FF2B5EF4-FFF2-40B4-BE49-F238E27FC236}">
                <a16:creationId xmlns:a16="http://schemas.microsoft.com/office/drawing/2014/main" id="{F0FF6643-1B43-4404-8BAF-5E48255F344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EABD734-6548-4424-8BF7-045578DFAA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405149-02FE-4347-ACD7-256062FF07D6}" type="slidenum">
              <a:rPr lang="en-GB" smtClean="0"/>
              <a:t>‹#›</a:t>
            </a:fld>
            <a:endParaRPr lang="en-GB"/>
          </a:p>
        </p:txBody>
      </p:sp>
    </p:spTree>
    <p:extLst>
      <p:ext uri="{BB962C8B-B14F-4D97-AF65-F5344CB8AC3E}">
        <p14:creationId xmlns:p14="http://schemas.microsoft.com/office/powerpoint/2010/main" val="413203389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svg"/><Relationship Id="rId3" Type="http://schemas.openxmlformats.org/officeDocument/2006/relationships/image" Target="../media/image4.png"/><Relationship Id="rId7" Type="http://schemas.openxmlformats.org/officeDocument/2006/relationships/image" Target="../media/image7.svg"/><Relationship Id="rId12"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11.svg"/><Relationship Id="rId5" Type="http://schemas.openxmlformats.org/officeDocument/2006/relationships/image" Target="../media/image1.jpg"/><Relationship Id="rId15" Type="http://schemas.openxmlformats.org/officeDocument/2006/relationships/image" Target="../media/image15.svg"/><Relationship Id="rId10" Type="http://schemas.openxmlformats.org/officeDocument/2006/relationships/image" Target="../media/image10.png"/><Relationship Id="rId4" Type="http://schemas.openxmlformats.org/officeDocument/2006/relationships/image" Target="../media/image5.svg"/><Relationship Id="rId9" Type="http://schemas.openxmlformats.org/officeDocument/2006/relationships/image" Target="../media/image9.svg"/><Relationship Id="rId1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jpg"/><Relationship Id="rId7" Type="http://schemas.openxmlformats.org/officeDocument/2006/relationships/image" Target="../media/image20.sv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 Id="rId9" Type="http://schemas.openxmlformats.org/officeDocument/2006/relationships/image" Target="../media/image22.svg"/></Relationships>
</file>

<file path=ppt/slides/_rels/slide10.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1.jpg"/><Relationship Id="rId4" Type="http://schemas.openxmlformats.org/officeDocument/2006/relationships/image" Target="../media/image24.svg"/><Relationship Id="rId9" Type="http://schemas.openxmlformats.org/officeDocument/2006/relationships/image" Target="../media/image29.png"/></Relationships>
</file>

<file path=ppt/slides/_rels/slide11.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EA1AAC7-0AA6-4668-982A-E97C73FD6E36}"/>
              </a:ext>
            </a:extLst>
          </p:cNvPr>
          <p:cNvSpPr>
            <a:spLocks noGrp="1"/>
          </p:cNvSpPr>
          <p:nvPr>
            <p:ph type="subTitle" idx="1"/>
          </p:nvPr>
        </p:nvSpPr>
        <p:spPr>
          <a:xfrm>
            <a:off x="528811" y="2666918"/>
            <a:ext cx="10862630" cy="3822017"/>
          </a:xfrm>
        </p:spPr>
        <p:txBody>
          <a:bodyPr>
            <a:normAutofit/>
          </a:bodyPr>
          <a:lstStyle/>
          <a:p>
            <a:r>
              <a:rPr lang="en-GB" sz="3200" dirty="0">
                <a:latin typeface="Bahnschrift Condensed" panose="020B0502040204020203" pitchFamily="34" charset="0"/>
                <a:cs typeface="Aharoni" panose="02010803020104030203" pitchFamily="2" charset="-79"/>
              </a:rPr>
              <a:t>BUSSINESS PLAN  OF </a:t>
            </a:r>
          </a:p>
          <a:p>
            <a:r>
              <a:rPr lang="en-GB" sz="3200" dirty="0">
                <a:solidFill>
                  <a:srgbClr val="336600"/>
                </a:solidFill>
                <a:latin typeface="Bahnschrift Condensed" panose="020B0502040204020203" pitchFamily="34" charset="0"/>
                <a:cs typeface="Aharoni" panose="02010803020104030203" pitchFamily="2" charset="-79"/>
              </a:rPr>
              <a:t>PROFFESIONAL DOG GROOMING SALON</a:t>
            </a:r>
          </a:p>
          <a:p>
            <a:endParaRPr lang="en-GB" sz="3200" dirty="0">
              <a:latin typeface="Bernard MT Condensed" panose="02050806060905020404" pitchFamily="18" charset="0"/>
              <a:cs typeface="Aharoni" panose="02010803020104030203" pitchFamily="2" charset="-79"/>
            </a:endParaRPr>
          </a:p>
          <a:p>
            <a:r>
              <a:rPr lang="en-GB" sz="3200" dirty="0">
                <a:latin typeface="Bahnschrift Condensed" panose="020B0502040204020203" pitchFamily="34" charset="0"/>
                <a:cs typeface="Aharoni" panose="02010803020104030203" pitchFamily="2" charset="-79"/>
              </a:rPr>
              <a:t>Presenter: Milda Jankauskaite</a:t>
            </a:r>
          </a:p>
          <a:p>
            <a:r>
              <a:rPr lang="en-GB" sz="3200" dirty="0">
                <a:latin typeface="Bahnschrift Condensed" panose="020B0502040204020203" pitchFamily="34" charset="0"/>
                <a:cs typeface="Aharoni" panose="02010803020104030203" pitchFamily="2" charset="-79"/>
              </a:rPr>
              <a:t>Student ID: 2020751</a:t>
            </a:r>
          </a:p>
          <a:p>
            <a:endParaRPr lang="en-GB" sz="3200" dirty="0">
              <a:latin typeface="Bernard MT Condensed" panose="02050806060905020404" pitchFamily="18" charset="0"/>
              <a:cs typeface="Aharoni" panose="02010803020104030203" pitchFamily="2" charset="-79"/>
            </a:endParaRPr>
          </a:p>
          <a:p>
            <a:endParaRPr lang="en-GB" dirty="0"/>
          </a:p>
        </p:txBody>
      </p:sp>
      <p:pic>
        <p:nvPicPr>
          <p:cNvPr id="5" name="Picture 4" descr="A picture containing text, clipart&#10;&#10;Description automatically generated">
            <a:extLst>
              <a:ext uri="{FF2B5EF4-FFF2-40B4-BE49-F238E27FC236}">
                <a16:creationId xmlns:a16="http://schemas.microsoft.com/office/drawing/2014/main" id="{93FD0800-A8EE-4D82-987C-5EDF00CE4C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684" y="249054"/>
            <a:ext cx="11986631" cy="2417864"/>
          </a:xfrm>
          <a:prstGeom prst="rect">
            <a:avLst/>
          </a:prstGeom>
        </p:spPr>
      </p:pic>
    </p:spTree>
    <p:extLst>
      <p:ext uri="{BB962C8B-B14F-4D97-AF65-F5344CB8AC3E}">
        <p14:creationId xmlns:p14="http://schemas.microsoft.com/office/powerpoint/2010/main" val="3189134672"/>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63F5877B-98C7-49DD-83AB-0F6F57CB6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9C821250-2FF0-4FAE-BBEF-F70415395BE4}"/>
              </a:ext>
            </a:extLst>
          </p:cNvPr>
          <p:cNvPicPr>
            <a:picLocks noChangeAspect="1"/>
          </p:cNvPicPr>
          <p:nvPr/>
        </p:nvPicPr>
        <p:blipFill rotWithShape="1">
          <a:blip r:embed="rId3"/>
          <a:srcRect l="26907" r="46693"/>
          <a:stretch/>
        </p:blipFill>
        <p:spPr>
          <a:xfrm>
            <a:off x="7364078" y="-18"/>
            <a:ext cx="4827922" cy="6857999"/>
          </a:xfrm>
          <a:custGeom>
            <a:avLst/>
            <a:gdLst/>
            <a:ahLst/>
            <a:cxnLst/>
            <a:rect l="l" t="t" r="r" b="b"/>
            <a:pathLst>
              <a:path w="4827922" h="6858000">
                <a:moveTo>
                  <a:pt x="4441" y="0"/>
                </a:moveTo>
                <a:lnTo>
                  <a:pt x="4827922" y="0"/>
                </a:lnTo>
                <a:lnTo>
                  <a:pt x="4827922"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p:spPr>
      </p:pic>
      <p:pic>
        <p:nvPicPr>
          <p:cNvPr id="11" name="Picture 10">
            <a:extLst>
              <a:ext uri="{FF2B5EF4-FFF2-40B4-BE49-F238E27FC236}">
                <a16:creationId xmlns:a16="http://schemas.microsoft.com/office/drawing/2014/main" id="{D806C779-0C84-40FD-8123-68EB2EE932A9}"/>
              </a:ext>
            </a:extLst>
          </p:cNvPr>
          <p:cNvPicPr>
            <a:picLocks noChangeAspect="1"/>
          </p:cNvPicPr>
          <p:nvPr/>
        </p:nvPicPr>
        <p:blipFill rotWithShape="1">
          <a:blip r:embed="rId4"/>
          <a:srcRect l="26429" r="24870" b="-2"/>
          <a:stretch/>
        </p:blipFill>
        <p:spPr>
          <a:xfrm>
            <a:off x="3119360" y="18"/>
            <a:ext cx="4966290" cy="6857999"/>
          </a:xfrm>
          <a:custGeom>
            <a:avLst/>
            <a:gdLst/>
            <a:ahLst/>
            <a:cxnLst/>
            <a:rect l="l" t="t" r="r" b="b"/>
            <a:pathLst>
              <a:path w="4966290" h="6857999">
                <a:moveTo>
                  <a:pt x="0" y="0"/>
                </a:moveTo>
                <a:lnTo>
                  <a:pt x="4188230" y="0"/>
                </a:lnTo>
                <a:lnTo>
                  <a:pt x="4295735" y="210478"/>
                </a:lnTo>
                <a:cubicBezTo>
                  <a:pt x="4719089" y="1127919"/>
                  <a:pt x="4966290" y="2233909"/>
                  <a:pt x="4966290" y="3424428"/>
                </a:cubicBezTo>
                <a:cubicBezTo>
                  <a:pt x="4966290" y="4614948"/>
                  <a:pt x="4719089" y="5720938"/>
                  <a:pt x="4295735" y="6638378"/>
                </a:cubicBezTo>
                <a:lnTo>
                  <a:pt x="4183560" y="6857999"/>
                </a:lnTo>
                <a:lnTo>
                  <a:pt x="53039" y="6857999"/>
                </a:lnTo>
                <a:lnTo>
                  <a:pt x="132047" y="6695338"/>
                </a:lnTo>
                <a:cubicBezTo>
                  <a:pt x="555401" y="5777898"/>
                  <a:pt x="802602" y="4671908"/>
                  <a:pt x="802602" y="3481388"/>
                </a:cubicBezTo>
                <a:cubicBezTo>
                  <a:pt x="802602" y="2191659"/>
                  <a:pt x="512484" y="1001134"/>
                  <a:pt x="22579" y="42066"/>
                </a:cubicBezTo>
                <a:close/>
              </a:path>
            </a:pathLst>
          </a:custGeom>
        </p:spPr>
      </p:pic>
      <p:sp useBgFill="1">
        <p:nvSpPr>
          <p:cNvPr id="52" name="Freeform: Shape 51">
            <a:extLst>
              <a:ext uri="{FF2B5EF4-FFF2-40B4-BE49-F238E27FC236}">
                <a16:creationId xmlns:a16="http://schemas.microsoft.com/office/drawing/2014/main" id="{4EA91930-66BC-4C41-B4F5-C31EB216F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4" name="Freeform: Shape 53">
            <a:extLst>
              <a:ext uri="{FF2B5EF4-FFF2-40B4-BE49-F238E27FC236}">
                <a16:creationId xmlns:a16="http://schemas.microsoft.com/office/drawing/2014/main" id="{6313CF8F-B436-401E-9575-DE0F8E8B5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6CDA684-9623-430A-B983-B7D934EBEBA0}"/>
              </a:ext>
            </a:extLst>
          </p:cNvPr>
          <p:cNvSpPr>
            <a:spLocks noGrp="1"/>
          </p:cNvSpPr>
          <p:nvPr>
            <p:ph type="title"/>
          </p:nvPr>
        </p:nvSpPr>
        <p:spPr>
          <a:xfrm>
            <a:off x="252663" y="681038"/>
            <a:ext cx="3164305" cy="1325563"/>
          </a:xfrm>
        </p:spPr>
        <p:txBody>
          <a:bodyPr anchor="ctr">
            <a:normAutofit/>
          </a:bodyPr>
          <a:lstStyle/>
          <a:p>
            <a:r>
              <a:rPr lang="en-GB" sz="2800" dirty="0">
                <a:latin typeface="Bahnschrift Condensed" panose="020B0502040204020203" pitchFamily="34" charset="0"/>
              </a:rPr>
              <a:t>Address: Market Street, Caerphilly, CF81 1NX</a:t>
            </a:r>
          </a:p>
          <a:p>
            <a:endParaRPr lang="en-GB" sz="2800" dirty="0"/>
          </a:p>
          <a:p>
            <a:endParaRPr lang="en-GB" sz="2800" dirty="0"/>
          </a:p>
        </p:txBody>
      </p:sp>
      <p:sp>
        <p:nvSpPr>
          <p:cNvPr id="56" name="Rectangle 55">
            <a:extLst>
              <a:ext uri="{FF2B5EF4-FFF2-40B4-BE49-F238E27FC236}">
                <a16:creationId xmlns:a16="http://schemas.microsoft.com/office/drawing/2014/main" id="{2A38CFE9-C30A-4551-ACCB-D5808FBC3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8" name="Rectangle 57">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Content Placeholder 33">
            <a:extLst>
              <a:ext uri="{FF2B5EF4-FFF2-40B4-BE49-F238E27FC236}">
                <a16:creationId xmlns:a16="http://schemas.microsoft.com/office/drawing/2014/main" id="{263861BE-088E-4DE3-B6F4-42EC617FEE60}"/>
              </a:ext>
            </a:extLst>
          </p:cNvPr>
          <p:cNvSpPr>
            <a:spLocks noGrp="1"/>
          </p:cNvSpPr>
          <p:nvPr>
            <p:ph idx="1"/>
          </p:nvPr>
        </p:nvSpPr>
        <p:spPr>
          <a:xfrm>
            <a:off x="448056" y="2258171"/>
            <a:ext cx="2804504" cy="3918792"/>
          </a:xfrm>
        </p:spPr>
        <p:txBody>
          <a:bodyPr>
            <a:normAutofit/>
          </a:bodyPr>
          <a:lstStyle/>
          <a:p>
            <a:pPr>
              <a:buFont typeface="Wingdings" panose="05000000000000000000" pitchFamily="2" charset="2"/>
              <a:buChar char="ü"/>
            </a:pPr>
            <a:r>
              <a:rPr lang="en-GB" sz="1800" dirty="0">
                <a:effectLst/>
                <a:latin typeface="Bahnschrift Condensed" panose="020B0502040204020203" pitchFamily="34" charset="0"/>
                <a:ea typeface="Calibri" panose="020F0502020204030204" pitchFamily="34" charset="0"/>
              </a:rPr>
              <a:t>Parking</a:t>
            </a:r>
          </a:p>
          <a:p>
            <a:pPr>
              <a:buFont typeface="Wingdings" panose="05000000000000000000" pitchFamily="2" charset="2"/>
              <a:buChar char="ü"/>
            </a:pPr>
            <a:r>
              <a:rPr lang="en-GB" sz="1800" dirty="0">
                <a:effectLst/>
                <a:latin typeface="Bahnschrift Condensed" panose="020B0502040204020203" pitchFamily="34" charset="0"/>
                <a:ea typeface="Calibri" panose="020F0502020204030204" pitchFamily="34" charset="0"/>
              </a:rPr>
              <a:t>51.93 </a:t>
            </a:r>
            <a:r>
              <a:rPr lang="en-GB" sz="1800" dirty="0" err="1">
                <a:effectLst/>
                <a:latin typeface="Bahnschrift Condensed" panose="020B0502040204020203" pitchFamily="34" charset="0"/>
                <a:ea typeface="Calibri" panose="020F0502020204030204" pitchFamily="34" charset="0"/>
              </a:rPr>
              <a:t>sq</a:t>
            </a:r>
            <a:r>
              <a:rPr lang="en-GB" sz="1800" dirty="0">
                <a:effectLst/>
                <a:latin typeface="Bahnschrift Condensed" panose="020B0502040204020203" pitchFamily="34" charset="0"/>
                <a:ea typeface="Calibri" panose="020F0502020204030204" pitchFamily="34" charset="0"/>
              </a:rPr>
              <a:t> m. </a:t>
            </a:r>
          </a:p>
          <a:p>
            <a:pPr>
              <a:buFont typeface="Wingdings" panose="05000000000000000000" pitchFamily="2" charset="2"/>
              <a:buChar char="ü"/>
            </a:pPr>
            <a:r>
              <a:rPr lang="en-GB" sz="1800" dirty="0">
                <a:latin typeface="Bahnschrift Condensed" panose="020B0502040204020203" pitchFamily="34" charset="0"/>
              </a:rPr>
              <a:t>Refurbished sale space</a:t>
            </a:r>
          </a:p>
          <a:p>
            <a:pPr>
              <a:buFont typeface="Wingdings" panose="05000000000000000000" pitchFamily="2" charset="2"/>
              <a:buChar char="ü"/>
            </a:pPr>
            <a:r>
              <a:rPr lang="en-GB" sz="1800" dirty="0">
                <a:latin typeface="Bahnschrift Condensed" panose="020B0502040204020203" pitchFamily="34" charset="0"/>
              </a:rPr>
              <a:t>Sitting/ working area for customers</a:t>
            </a:r>
          </a:p>
          <a:p>
            <a:pPr>
              <a:buFont typeface="Wingdings" panose="05000000000000000000" pitchFamily="2" charset="2"/>
              <a:buChar char="ü"/>
            </a:pPr>
            <a:r>
              <a:rPr lang="en-GB" sz="1800" dirty="0">
                <a:latin typeface="Bahnschrift Condensed" panose="020B0502040204020203" pitchFamily="34" charset="0"/>
              </a:rPr>
              <a:t>Step-free entrance</a:t>
            </a:r>
          </a:p>
          <a:p>
            <a:pPr>
              <a:buFont typeface="Wingdings" panose="05000000000000000000" pitchFamily="2" charset="2"/>
              <a:buChar char="ü"/>
            </a:pPr>
            <a:r>
              <a:rPr lang="en-GB" sz="1800" dirty="0">
                <a:latin typeface="Bahnschrift Condensed" panose="020B0502040204020203" pitchFamily="34" charset="0"/>
              </a:rPr>
              <a:t>High footfall and close living areas </a:t>
            </a:r>
          </a:p>
          <a:p>
            <a:pPr marL="0" indent="0">
              <a:buNone/>
            </a:pPr>
            <a:endParaRPr lang="en-US" sz="1800" dirty="0"/>
          </a:p>
        </p:txBody>
      </p:sp>
    </p:spTree>
    <p:extLst>
      <p:ext uri="{BB962C8B-B14F-4D97-AF65-F5344CB8AC3E}">
        <p14:creationId xmlns:p14="http://schemas.microsoft.com/office/powerpoint/2010/main" val="198570551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AB444-69AD-4027-8AB3-38C33973DAD2}"/>
              </a:ext>
            </a:extLst>
          </p:cNvPr>
          <p:cNvSpPr>
            <a:spLocks noGrp="1"/>
          </p:cNvSpPr>
          <p:nvPr>
            <p:ph type="title"/>
          </p:nvPr>
        </p:nvSpPr>
        <p:spPr>
          <a:xfrm>
            <a:off x="548833" y="1956122"/>
            <a:ext cx="10515600" cy="4340506"/>
          </a:xfrm>
        </p:spPr>
        <p:txBody>
          <a:bodyPr>
            <a:normAutofit/>
          </a:bodyPr>
          <a:lstStyle/>
          <a:p>
            <a:pPr algn="just"/>
            <a:endParaRPr lang="en-GB" sz="1200" dirty="0"/>
          </a:p>
        </p:txBody>
      </p:sp>
      <p:pic>
        <p:nvPicPr>
          <p:cNvPr id="12" name="Content Placeholder 11" descr="A picture containing text, clipart&#10;&#10;Description automatically generated">
            <a:extLst>
              <a:ext uri="{FF2B5EF4-FFF2-40B4-BE49-F238E27FC236}">
                <a16:creationId xmlns:a16="http://schemas.microsoft.com/office/drawing/2014/main" id="{C42CB063-565D-45F9-A71F-28C44B1CDEC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87102" y="0"/>
            <a:ext cx="6266566" cy="1264050"/>
          </a:xfrm>
        </p:spPr>
      </p:pic>
      <p:sp>
        <p:nvSpPr>
          <p:cNvPr id="14" name="TextBox 13">
            <a:extLst>
              <a:ext uri="{FF2B5EF4-FFF2-40B4-BE49-F238E27FC236}">
                <a16:creationId xmlns:a16="http://schemas.microsoft.com/office/drawing/2014/main" id="{284DFF6D-20FA-45AF-8BF8-FE1305405E23}"/>
              </a:ext>
            </a:extLst>
          </p:cNvPr>
          <p:cNvSpPr txBox="1"/>
          <p:nvPr/>
        </p:nvSpPr>
        <p:spPr>
          <a:xfrm>
            <a:off x="2587102" y="1116173"/>
            <a:ext cx="6094070" cy="646331"/>
          </a:xfrm>
          <a:prstGeom prst="rect">
            <a:avLst/>
          </a:prstGeom>
          <a:noFill/>
        </p:spPr>
        <p:txBody>
          <a:bodyPr wrap="square">
            <a:spAutoFit/>
          </a:bodyPr>
          <a:lstStyle/>
          <a:p>
            <a:pPr algn="ctr"/>
            <a:r>
              <a:rPr lang="en-GB" dirty="0">
                <a:latin typeface="Bahnschrift Condensed" panose="020B0502040204020203" pitchFamily="34" charset="0"/>
              </a:rPr>
              <a:t>BUSINESS OVERVIEW</a:t>
            </a:r>
          </a:p>
          <a:p>
            <a:pPr algn="ctr"/>
            <a:endParaRPr lang="en-GB" dirty="0">
              <a:latin typeface="Bahnschrift Condensed" panose="020B0502040204020203" pitchFamily="34" charset="0"/>
            </a:endParaRPr>
          </a:p>
        </p:txBody>
      </p:sp>
    </p:spTree>
    <p:extLst>
      <p:ext uri="{BB962C8B-B14F-4D97-AF65-F5344CB8AC3E}">
        <p14:creationId xmlns:p14="http://schemas.microsoft.com/office/powerpoint/2010/main" val="3211512764"/>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3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3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7" name="Isosceles Triangle 4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 clipart&#10;&#10;Description automatically generated">
            <a:extLst>
              <a:ext uri="{FF2B5EF4-FFF2-40B4-BE49-F238E27FC236}">
                <a16:creationId xmlns:a16="http://schemas.microsoft.com/office/drawing/2014/main" id="{B0FAC339-033E-4406-84C8-FE524A5987B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42899" y="114501"/>
            <a:ext cx="8230431" cy="1666662"/>
          </a:xfrm>
          <a:prstGeom prst="rect">
            <a:avLst/>
          </a:prstGeom>
          <a:ln>
            <a:noFill/>
          </a:ln>
        </p:spPr>
      </p:pic>
      <p:sp>
        <p:nvSpPr>
          <p:cNvPr id="49" name="Isosceles Triangle 4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Diagram 6">
            <a:extLst>
              <a:ext uri="{FF2B5EF4-FFF2-40B4-BE49-F238E27FC236}">
                <a16:creationId xmlns:a16="http://schemas.microsoft.com/office/drawing/2014/main" id="{3F7D2DAE-41F2-4C7A-BDA2-5308E36FEBD8}"/>
              </a:ext>
            </a:extLst>
          </p:cNvPr>
          <p:cNvGraphicFramePr/>
          <p:nvPr>
            <p:extLst>
              <p:ext uri="{D42A27DB-BD31-4B8C-83A1-F6EECF244321}">
                <p14:modId xmlns:p14="http://schemas.microsoft.com/office/powerpoint/2010/main" val="3257669042"/>
              </p:ext>
            </p:extLst>
          </p:nvPr>
        </p:nvGraphicFramePr>
        <p:xfrm>
          <a:off x="2583210" y="1781163"/>
          <a:ext cx="7159876" cy="46423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3" name="TextBox 12">
            <a:extLst>
              <a:ext uri="{FF2B5EF4-FFF2-40B4-BE49-F238E27FC236}">
                <a16:creationId xmlns:a16="http://schemas.microsoft.com/office/drawing/2014/main" id="{4155A336-29B0-46D7-A9C6-9EA1AE041C10}"/>
              </a:ext>
            </a:extLst>
          </p:cNvPr>
          <p:cNvSpPr txBox="1"/>
          <p:nvPr/>
        </p:nvSpPr>
        <p:spPr>
          <a:xfrm>
            <a:off x="2737962" y="2279291"/>
            <a:ext cx="2486578" cy="400110"/>
          </a:xfrm>
          <a:prstGeom prst="rect">
            <a:avLst/>
          </a:prstGeom>
          <a:noFill/>
        </p:spPr>
        <p:txBody>
          <a:bodyPr wrap="none" rtlCol="0">
            <a:spAutoFit/>
          </a:bodyPr>
          <a:lstStyle/>
          <a:p>
            <a:pPr algn="ctr"/>
            <a:r>
              <a:rPr lang="en-GB" sz="2000" dirty="0">
                <a:latin typeface="Bahnschrift Condensed" panose="020B0502040204020203" pitchFamily="34" charset="0"/>
              </a:rPr>
              <a:t>MISSION STATMENT</a:t>
            </a:r>
          </a:p>
        </p:txBody>
      </p:sp>
      <p:sp>
        <p:nvSpPr>
          <p:cNvPr id="19" name="TextBox 18">
            <a:extLst>
              <a:ext uri="{FF2B5EF4-FFF2-40B4-BE49-F238E27FC236}">
                <a16:creationId xmlns:a16="http://schemas.microsoft.com/office/drawing/2014/main" id="{33D0574E-D717-4271-AB0F-306E66DEE7F5}"/>
              </a:ext>
            </a:extLst>
          </p:cNvPr>
          <p:cNvSpPr txBox="1"/>
          <p:nvPr/>
        </p:nvSpPr>
        <p:spPr>
          <a:xfrm>
            <a:off x="5648695" y="2081489"/>
            <a:ext cx="3647086" cy="923330"/>
          </a:xfrm>
          <a:prstGeom prst="rect">
            <a:avLst/>
          </a:prstGeom>
          <a:noFill/>
        </p:spPr>
        <p:txBody>
          <a:bodyPr wrap="square" rtlCol="0">
            <a:spAutoFit/>
          </a:bodyPr>
          <a:lstStyle/>
          <a:p>
            <a:r>
              <a:rPr lang="en-GB" dirty="0"/>
              <a:t>THE HIGHEST QUALITY OF SERVICE</a:t>
            </a:r>
          </a:p>
          <a:p>
            <a:r>
              <a:rPr lang="en-GB" dirty="0"/>
              <a:t>STRESS-FREE EBVIROMENT</a:t>
            </a:r>
          </a:p>
          <a:p>
            <a:r>
              <a:rPr lang="en-GB" dirty="0"/>
              <a:t>POSTITIVE ASSOSIATIONS</a:t>
            </a:r>
          </a:p>
        </p:txBody>
      </p:sp>
      <p:sp>
        <p:nvSpPr>
          <p:cNvPr id="34" name="TextBox 33">
            <a:extLst>
              <a:ext uri="{FF2B5EF4-FFF2-40B4-BE49-F238E27FC236}">
                <a16:creationId xmlns:a16="http://schemas.microsoft.com/office/drawing/2014/main" id="{8A1D85FA-292B-419D-A818-B2B525A1FE8A}"/>
              </a:ext>
            </a:extLst>
          </p:cNvPr>
          <p:cNvSpPr txBox="1"/>
          <p:nvPr/>
        </p:nvSpPr>
        <p:spPr>
          <a:xfrm>
            <a:off x="5764192" y="3692324"/>
            <a:ext cx="3159889" cy="923330"/>
          </a:xfrm>
          <a:prstGeom prst="rect">
            <a:avLst/>
          </a:prstGeom>
          <a:noFill/>
        </p:spPr>
        <p:txBody>
          <a:bodyPr wrap="square" rtlCol="0">
            <a:spAutoFit/>
          </a:bodyPr>
          <a:lstStyle/>
          <a:p>
            <a:r>
              <a:rPr lang="en-GB" dirty="0"/>
              <a:t>POSITIVE ASSOSIATIONS</a:t>
            </a:r>
          </a:p>
          <a:p>
            <a:r>
              <a:rPr lang="en-GB" dirty="0"/>
              <a:t>PROFESIONAL AND HUMAN APPROACH</a:t>
            </a:r>
          </a:p>
        </p:txBody>
      </p:sp>
      <p:sp>
        <p:nvSpPr>
          <p:cNvPr id="35" name="TextBox 34">
            <a:extLst>
              <a:ext uri="{FF2B5EF4-FFF2-40B4-BE49-F238E27FC236}">
                <a16:creationId xmlns:a16="http://schemas.microsoft.com/office/drawing/2014/main" id="{FFBC9F3A-41CD-4798-A145-4B99C1E30158}"/>
              </a:ext>
            </a:extLst>
          </p:cNvPr>
          <p:cNvSpPr txBox="1"/>
          <p:nvPr/>
        </p:nvSpPr>
        <p:spPr>
          <a:xfrm>
            <a:off x="5856790" y="5313837"/>
            <a:ext cx="2893671" cy="646331"/>
          </a:xfrm>
          <a:prstGeom prst="rect">
            <a:avLst/>
          </a:prstGeom>
          <a:noFill/>
        </p:spPr>
        <p:txBody>
          <a:bodyPr wrap="square" rtlCol="0">
            <a:spAutoFit/>
          </a:bodyPr>
          <a:lstStyle/>
          <a:p>
            <a:r>
              <a:rPr lang="en-GB" dirty="0"/>
              <a:t>BUILD SOCIAL VALUE</a:t>
            </a:r>
          </a:p>
          <a:p>
            <a:r>
              <a:rPr lang="en-GB" dirty="0"/>
              <a:t>GIVE BACK TO COMMUNITY</a:t>
            </a:r>
          </a:p>
        </p:txBody>
      </p:sp>
    </p:spTree>
    <p:extLst>
      <p:ext uri="{BB962C8B-B14F-4D97-AF65-F5344CB8AC3E}">
        <p14:creationId xmlns:p14="http://schemas.microsoft.com/office/powerpoint/2010/main" val="3705882083"/>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 clipart&#10;&#10;Description automatically generated">
            <a:extLst>
              <a:ext uri="{FF2B5EF4-FFF2-40B4-BE49-F238E27FC236}">
                <a16:creationId xmlns:a16="http://schemas.microsoft.com/office/drawing/2014/main" id="{9A0F1F9D-18C3-4F03-93D4-3BD2AA7DBDE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38737" y="8257"/>
            <a:ext cx="8694298" cy="176059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Diagram 7">
            <a:extLst>
              <a:ext uri="{FF2B5EF4-FFF2-40B4-BE49-F238E27FC236}">
                <a16:creationId xmlns:a16="http://schemas.microsoft.com/office/drawing/2014/main" id="{D2B662D2-4154-4343-9017-C5A53AB97EB2}"/>
              </a:ext>
            </a:extLst>
          </p:cNvPr>
          <p:cNvGraphicFramePr/>
          <p:nvPr>
            <p:extLst>
              <p:ext uri="{D42A27DB-BD31-4B8C-83A1-F6EECF244321}">
                <p14:modId xmlns:p14="http://schemas.microsoft.com/office/powerpoint/2010/main" val="1995790935"/>
              </p:ext>
            </p:extLst>
          </p:nvPr>
        </p:nvGraphicFramePr>
        <p:xfrm>
          <a:off x="888265" y="1705677"/>
          <a:ext cx="10813740" cy="51673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19976998"/>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Graphic 6" descr="Van outline">
            <a:extLst>
              <a:ext uri="{FF2B5EF4-FFF2-40B4-BE49-F238E27FC236}">
                <a16:creationId xmlns:a16="http://schemas.microsoft.com/office/drawing/2014/main" id="{56345DCC-8454-41A2-B07B-3E7794087C0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37261" y="375320"/>
            <a:ext cx="3848658" cy="3848658"/>
          </a:xfrm>
          <a:prstGeom prst="rect">
            <a:avLst/>
          </a:prstGeom>
        </p:spPr>
      </p:pic>
      <p:pic>
        <p:nvPicPr>
          <p:cNvPr id="5" name="Content Placeholder 4" descr="A picture containing text, clipart&#10;&#10;Description automatically generated">
            <a:extLst>
              <a:ext uri="{FF2B5EF4-FFF2-40B4-BE49-F238E27FC236}">
                <a16:creationId xmlns:a16="http://schemas.microsoft.com/office/drawing/2014/main" id="{57632AA8-9C1B-4037-9A59-121099454B8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42942" y="2500726"/>
            <a:ext cx="2628285" cy="532227"/>
          </a:xfrm>
          <a:prstGeom prst="rect">
            <a:avLst/>
          </a:prstGeom>
        </p:spPr>
      </p:pic>
      <p:pic>
        <p:nvPicPr>
          <p:cNvPr id="28" name="Graphic 27" descr="Couch outline">
            <a:extLst>
              <a:ext uri="{FF2B5EF4-FFF2-40B4-BE49-F238E27FC236}">
                <a16:creationId xmlns:a16="http://schemas.microsoft.com/office/drawing/2014/main" id="{3C6D10BF-4037-4990-8EA9-0F78E31DEE54}"/>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317111" y="2424609"/>
            <a:ext cx="2029520" cy="2029520"/>
          </a:xfrm>
          <a:prstGeom prst="rect">
            <a:avLst/>
          </a:prstGeom>
        </p:spPr>
      </p:pic>
      <p:pic>
        <p:nvPicPr>
          <p:cNvPr id="9" name="Graphic 8" descr="Bubbles outline">
            <a:extLst>
              <a:ext uri="{FF2B5EF4-FFF2-40B4-BE49-F238E27FC236}">
                <a16:creationId xmlns:a16="http://schemas.microsoft.com/office/drawing/2014/main" id="{BDC7D898-4E23-4FBD-928B-B85DE350283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2848183" y="4454132"/>
            <a:ext cx="1448019" cy="1448019"/>
          </a:xfrm>
          <a:prstGeom prst="rect">
            <a:avLst/>
          </a:prstGeom>
        </p:spPr>
      </p:pic>
      <p:pic>
        <p:nvPicPr>
          <p:cNvPr id="15" name="Graphic 14" descr="Bathtub outline">
            <a:extLst>
              <a:ext uri="{FF2B5EF4-FFF2-40B4-BE49-F238E27FC236}">
                <a16:creationId xmlns:a16="http://schemas.microsoft.com/office/drawing/2014/main" id="{E810DF83-DC20-4FAF-9310-B9AAEDE10E42}"/>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2759062" y="5306670"/>
            <a:ext cx="1651269" cy="1651269"/>
          </a:xfrm>
          <a:prstGeom prst="rect">
            <a:avLst/>
          </a:prstGeom>
        </p:spPr>
      </p:pic>
      <p:pic>
        <p:nvPicPr>
          <p:cNvPr id="19" name="Picture 18" descr="A picture containing text, clipart&#10;&#10;Description automatically generated">
            <a:extLst>
              <a:ext uri="{FF2B5EF4-FFF2-40B4-BE49-F238E27FC236}">
                <a16:creationId xmlns:a16="http://schemas.microsoft.com/office/drawing/2014/main" id="{CF6779F8-7048-4A38-A9DA-8BAA03160AB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910088" y="5369924"/>
            <a:ext cx="2775502" cy="562038"/>
          </a:xfrm>
          <a:prstGeom prst="rect">
            <a:avLst/>
          </a:prstGeom>
        </p:spPr>
      </p:pic>
      <p:pic>
        <p:nvPicPr>
          <p:cNvPr id="30" name="Content Placeholder 29" descr="Programmer female outline">
            <a:extLst>
              <a:ext uri="{FF2B5EF4-FFF2-40B4-BE49-F238E27FC236}">
                <a16:creationId xmlns:a16="http://schemas.microsoft.com/office/drawing/2014/main" id="{218C8B04-9593-4205-8454-0E75E94CEEB1}"/>
              </a:ext>
            </a:extLst>
          </p:cNvPr>
          <p:cNvPicPr>
            <a:picLocks noGrp="1" noChangeAspect="1"/>
          </p:cNvPicPr>
          <p:nvPr>
            <p:ph idx="1"/>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5516643" y="2495133"/>
            <a:ext cx="1004391" cy="1004391"/>
          </a:xfrm>
        </p:spPr>
      </p:pic>
      <p:cxnSp>
        <p:nvCxnSpPr>
          <p:cNvPr id="35" name="Straight Connector 34">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6858001"/>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218591"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1B890C68-702E-4EDC-8803-39484B2F87B7}"/>
              </a:ext>
            </a:extLst>
          </p:cNvPr>
          <p:cNvSpPr txBox="1"/>
          <p:nvPr/>
        </p:nvSpPr>
        <p:spPr>
          <a:xfrm>
            <a:off x="-28851" y="4768770"/>
            <a:ext cx="2390441" cy="1323439"/>
          </a:xfrm>
          <a:prstGeom prst="rect">
            <a:avLst/>
          </a:prstGeom>
          <a:noFill/>
        </p:spPr>
        <p:txBody>
          <a:bodyPr wrap="square" rtlCol="0">
            <a:spAutoFit/>
          </a:bodyPr>
          <a:lstStyle/>
          <a:p>
            <a:r>
              <a:rPr lang="en-GB" sz="4000" dirty="0">
                <a:latin typeface="STHupo" panose="02010800040101010101" pitchFamily="2" charset="-122"/>
                <a:ea typeface="STHupo" panose="02010800040101010101" pitchFamily="2" charset="-122"/>
              </a:rPr>
              <a:t>DO YOURSELF</a:t>
            </a:r>
          </a:p>
        </p:txBody>
      </p:sp>
      <p:pic>
        <p:nvPicPr>
          <p:cNvPr id="36" name="Graphic 35" descr="Coffee with solid fill">
            <a:extLst>
              <a:ext uri="{FF2B5EF4-FFF2-40B4-BE49-F238E27FC236}">
                <a16:creationId xmlns:a16="http://schemas.microsoft.com/office/drawing/2014/main" id="{ACDD09A7-0FBF-4762-A5B1-F556879349F0}"/>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4713798" y="375320"/>
            <a:ext cx="1699583" cy="1699583"/>
          </a:xfrm>
          <a:prstGeom prst="rect">
            <a:avLst/>
          </a:prstGeom>
        </p:spPr>
      </p:pic>
      <p:sp>
        <p:nvSpPr>
          <p:cNvPr id="38" name="TextBox 37">
            <a:extLst>
              <a:ext uri="{FF2B5EF4-FFF2-40B4-BE49-F238E27FC236}">
                <a16:creationId xmlns:a16="http://schemas.microsoft.com/office/drawing/2014/main" id="{7FE6312E-063F-4819-9518-8F65D4A32395}"/>
              </a:ext>
            </a:extLst>
          </p:cNvPr>
          <p:cNvSpPr txBox="1"/>
          <p:nvPr/>
        </p:nvSpPr>
        <p:spPr>
          <a:xfrm>
            <a:off x="8808333" y="765790"/>
            <a:ext cx="1238487" cy="3970318"/>
          </a:xfrm>
          <a:prstGeom prst="rect">
            <a:avLst/>
          </a:prstGeom>
          <a:noFill/>
        </p:spPr>
        <p:txBody>
          <a:bodyPr wrap="square" rtlCol="0">
            <a:spAutoFit/>
          </a:bodyPr>
          <a:lstStyle/>
          <a:p>
            <a:pPr algn="just"/>
            <a:r>
              <a:rPr lang="en-GB" sz="3600" dirty="0">
                <a:latin typeface="Bahnschrift Condensed" panose="020B0502040204020203" pitchFamily="34" charset="0"/>
                <a:ea typeface="STHupo" panose="02010800040101010101" pitchFamily="2" charset="-122"/>
              </a:rPr>
              <a:t>S</a:t>
            </a:r>
          </a:p>
          <a:p>
            <a:pPr algn="just"/>
            <a:r>
              <a:rPr lang="en-GB" sz="3600" dirty="0">
                <a:latin typeface="Bahnschrift Condensed" panose="020B0502040204020203" pitchFamily="34" charset="0"/>
                <a:ea typeface="STHupo" panose="02010800040101010101" pitchFamily="2" charset="-122"/>
              </a:rPr>
              <a:t>E</a:t>
            </a:r>
          </a:p>
          <a:p>
            <a:pPr algn="just"/>
            <a:r>
              <a:rPr lang="en-GB" sz="3600" dirty="0">
                <a:latin typeface="Bahnschrift Condensed" panose="020B0502040204020203" pitchFamily="34" charset="0"/>
                <a:ea typeface="STHupo" panose="02010800040101010101" pitchFamily="2" charset="-122"/>
              </a:rPr>
              <a:t>R</a:t>
            </a:r>
          </a:p>
          <a:p>
            <a:pPr algn="just"/>
            <a:r>
              <a:rPr lang="en-GB" sz="3600" dirty="0">
                <a:latin typeface="Bahnschrift Condensed" panose="020B0502040204020203" pitchFamily="34" charset="0"/>
                <a:ea typeface="STHupo" panose="02010800040101010101" pitchFamily="2" charset="-122"/>
              </a:rPr>
              <a:t>V</a:t>
            </a:r>
          </a:p>
          <a:p>
            <a:pPr algn="just"/>
            <a:r>
              <a:rPr lang="en-GB" sz="3600" dirty="0">
                <a:latin typeface="Bahnschrift Condensed" panose="020B0502040204020203" pitchFamily="34" charset="0"/>
                <a:ea typeface="STHupo" panose="02010800040101010101" pitchFamily="2" charset="-122"/>
              </a:rPr>
              <a:t>I</a:t>
            </a:r>
          </a:p>
          <a:p>
            <a:pPr algn="just"/>
            <a:r>
              <a:rPr lang="en-GB" sz="3600" dirty="0">
                <a:latin typeface="Bahnschrift Condensed" panose="020B0502040204020203" pitchFamily="34" charset="0"/>
                <a:ea typeface="STHupo" panose="02010800040101010101" pitchFamily="2" charset="-122"/>
              </a:rPr>
              <a:t>C</a:t>
            </a:r>
          </a:p>
          <a:p>
            <a:pPr algn="just"/>
            <a:r>
              <a:rPr lang="en-GB" sz="3600" dirty="0">
                <a:latin typeface="Bahnschrift Condensed" panose="020B0502040204020203" pitchFamily="34" charset="0"/>
                <a:ea typeface="STHupo" panose="02010800040101010101" pitchFamily="2" charset="-122"/>
              </a:rPr>
              <a:t>E</a:t>
            </a:r>
          </a:p>
        </p:txBody>
      </p:sp>
      <p:sp>
        <p:nvSpPr>
          <p:cNvPr id="40" name="TextBox 39">
            <a:extLst>
              <a:ext uri="{FF2B5EF4-FFF2-40B4-BE49-F238E27FC236}">
                <a16:creationId xmlns:a16="http://schemas.microsoft.com/office/drawing/2014/main" id="{5CBA79B3-4EE3-4105-8334-0A5DF044D056}"/>
              </a:ext>
            </a:extLst>
          </p:cNvPr>
          <p:cNvSpPr txBox="1"/>
          <p:nvPr/>
        </p:nvSpPr>
        <p:spPr>
          <a:xfrm>
            <a:off x="9514161" y="2299649"/>
            <a:ext cx="1238487" cy="3970318"/>
          </a:xfrm>
          <a:prstGeom prst="rect">
            <a:avLst/>
          </a:prstGeom>
          <a:noFill/>
        </p:spPr>
        <p:txBody>
          <a:bodyPr wrap="square" rtlCol="0">
            <a:spAutoFit/>
          </a:bodyPr>
          <a:lstStyle/>
          <a:p>
            <a:r>
              <a:rPr lang="en-GB" sz="3600" dirty="0">
                <a:latin typeface="Bahnschrift Condensed" panose="020B0502040204020203" pitchFamily="34" charset="0"/>
              </a:rPr>
              <a:t>O</a:t>
            </a:r>
          </a:p>
          <a:p>
            <a:r>
              <a:rPr lang="en-GB" sz="3600" dirty="0">
                <a:latin typeface="Bahnschrift Condensed" panose="020B0502040204020203" pitchFamily="34" charset="0"/>
              </a:rPr>
              <a:t>P</a:t>
            </a:r>
          </a:p>
          <a:p>
            <a:r>
              <a:rPr lang="en-GB" sz="3600" dirty="0">
                <a:latin typeface="Bahnschrift Condensed" panose="020B0502040204020203" pitchFamily="34" charset="0"/>
              </a:rPr>
              <a:t>T</a:t>
            </a:r>
          </a:p>
          <a:p>
            <a:r>
              <a:rPr lang="en-GB" sz="3600" dirty="0">
                <a:latin typeface="Bahnschrift Condensed" panose="020B0502040204020203" pitchFamily="34" charset="0"/>
              </a:rPr>
              <a:t>I</a:t>
            </a:r>
          </a:p>
          <a:p>
            <a:r>
              <a:rPr lang="en-GB" sz="3600" dirty="0">
                <a:latin typeface="Bahnschrift Condensed" panose="020B0502040204020203" pitchFamily="34" charset="0"/>
              </a:rPr>
              <a:t>O</a:t>
            </a:r>
          </a:p>
          <a:p>
            <a:r>
              <a:rPr lang="en-GB" sz="3600" dirty="0">
                <a:latin typeface="Bahnschrift Condensed" panose="020B0502040204020203" pitchFamily="34" charset="0"/>
              </a:rPr>
              <a:t>N</a:t>
            </a:r>
          </a:p>
          <a:p>
            <a:r>
              <a:rPr lang="en-GB" sz="3600" dirty="0">
                <a:latin typeface="Bahnschrift Condensed" panose="020B0502040204020203" pitchFamily="34" charset="0"/>
              </a:rPr>
              <a:t>S</a:t>
            </a:r>
          </a:p>
        </p:txBody>
      </p:sp>
    </p:spTree>
    <p:extLst>
      <p:ext uri="{BB962C8B-B14F-4D97-AF65-F5344CB8AC3E}">
        <p14:creationId xmlns:p14="http://schemas.microsoft.com/office/powerpoint/2010/main" val="3155744598"/>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EB72A68F-708B-4D3F-B328-75FBE31FBF84}"/>
              </a:ext>
            </a:extLst>
          </p:cNvPr>
          <p:cNvPicPr>
            <a:picLocks noGrp="1" noChangeAspect="1"/>
          </p:cNvPicPr>
          <p:nvPr>
            <p:ph idx="1"/>
          </p:nvPr>
        </p:nvPicPr>
        <p:blipFill>
          <a:blip r:embed="rId3"/>
          <a:stretch>
            <a:fillRect/>
          </a:stretch>
        </p:blipFill>
        <p:spPr>
          <a:xfrm>
            <a:off x="3605401" y="298908"/>
            <a:ext cx="4460379" cy="6260183"/>
          </a:xfrm>
          <a:prstGeom prst="rect">
            <a:avLst/>
          </a:prstGeom>
          <a:ln>
            <a:noFill/>
          </a:ln>
          <a:effectLst>
            <a:outerShdw blurRad="292100" dist="139700" dir="2700000" algn="tl" rotWithShape="0">
              <a:srgbClr val="333333">
                <a:alpha val="65000"/>
              </a:srgbClr>
            </a:outerShdw>
          </a:effectLst>
        </p:spPr>
      </p:pic>
      <p:sp>
        <p:nvSpPr>
          <p:cNvPr id="8" name="Speech Bubble: Oval 7">
            <a:extLst>
              <a:ext uri="{FF2B5EF4-FFF2-40B4-BE49-F238E27FC236}">
                <a16:creationId xmlns:a16="http://schemas.microsoft.com/office/drawing/2014/main" id="{B5109AED-878D-41CC-978A-B639A896AAA1}"/>
              </a:ext>
            </a:extLst>
          </p:cNvPr>
          <p:cNvSpPr/>
          <p:nvPr/>
        </p:nvSpPr>
        <p:spPr>
          <a:xfrm>
            <a:off x="7773720" y="169959"/>
            <a:ext cx="2658580" cy="2232867"/>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9" name="Speech Bubble: Oval 8">
            <a:extLst>
              <a:ext uri="{FF2B5EF4-FFF2-40B4-BE49-F238E27FC236}">
                <a16:creationId xmlns:a16="http://schemas.microsoft.com/office/drawing/2014/main" id="{C3B396A4-FC67-4DEC-821E-E9BCD040153B}"/>
              </a:ext>
            </a:extLst>
          </p:cNvPr>
          <p:cNvSpPr/>
          <p:nvPr/>
        </p:nvSpPr>
        <p:spPr>
          <a:xfrm rot="17480283">
            <a:off x="1531754" y="2474776"/>
            <a:ext cx="1771754" cy="1858234"/>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1" name="TextBox 10">
            <a:extLst>
              <a:ext uri="{FF2B5EF4-FFF2-40B4-BE49-F238E27FC236}">
                <a16:creationId xmlns:a16="http://schemas.microsoft.com/office/drawing/2014/main" id="{E2F6DD94-4F31-48D8-ABE9-B51F76F80676}"/>
              </a:ext>
            </a:extLst>
          </p:cNvPr>
          <p:cNvSpPr txBox="1"/>
          <p:nvPr/>
        </p:nvSpPr>
        <p:spPr>
          <a:xfrm>
            <a:off x="8074840" y="547728"/>
            <a:ext cx="2558005" cy="1477328"/>
          </a:xfrm>
          <a:prstGeom prst="rect">
            <a:avLst/>
          </a:prstGeom>
          <a:noFill/>
        </p:spPr>
        <p:txBody>
          <a:bodyPr wrap="square" rtlCol="0">
            <a:spAutoFit/>
          </a:bodyPr>
          <a:lstStyle/>
          <a:p>
            <a:r>
              <a:rPr lang="en-GB" dirty="0">
                <a:latin typeface="Bahnschrift Condensed" panose="020B0502040204020203" pitchFamily="34" charset="0"/>
              </a:rPr>
              <a:t>A warm double bath, blow drying, brushing, body sculpting*, ear cleaning and nail cutting</a:t>
            </a:r>
          </a:p>
        </p:txBody>
      </p:sp>
      <p:sp>
        <p:nvSpPr>
          <p:cNvPr id="15" name="TextBox 14">
            <a:extLst>
              <a:ext uri="{FF2B5EF4-FFF2-40B4-BE49-F238E27FC236}">
                <a16:creationId xmlns:a16="http://schemas.microsoft.com/office/drawing/2014/main" id="{C1C8886E-F278-4C31-B458-A6DE03B36FC2}"/>
              </a:ext>
            </a:extLst>
          </p:cNvPr>
          <p:cNvSpPr txBox="1"/>
          <p:nvPr/>
        </p:nvSpPr>
        <p:spPr>
          <a:xfrm>
            <a:off x="1472552" y="2905779"/>
            <a:ext cx="2261965" cy="523220"/>
          </a:xfrm>
          <a:prstGeom prst="rect">
            <a:avLst/>
          </a:prstGeom>
          <a:noFill/>
        </p:spPr>
        <p:txBody>
          <a:bodyPr wrap="square" rtlCol="0">
            <a:spAutoFit/>
          </a:bodyPr>
          <a:lstStyle/>
          <a:p>
            <a:r>
              <a:rPr lang="en-GB" sz="1400" dirty="0">
                <a:latin typeface="Bahnschrift Condensed" panose="020B0502040204020203" pitchFamily="34" charset="0"/>
              </a:rPr>
              <a:t>Coat maintaining in between </a:t>
            </a:r>
            <a:r>
              <a:rPr lang="en-GB" sz="1400" dirty="0" err="1">
                <a:latin typeface="Bahnschrift Condensed" panose="020B0502040204020203" pitchFamily="34" charset="0"/>
              </a:rPr>
              <a:t>groomings</a:t>
            </a:r>
            <a:endParaRPr lang="en-GB" sz="1400" dirty="0">
              <a:latin typeface="Bahnschrift Condensed" panose="020B0502040204020203" pitchFamily="34" charset="0"/>
            </a:endParaRPr>
          </a:p>
        </p:txBody>
      </p:sp>
    </p:spTree>
    <p:extLst>
      <p:ext uri="{BB962C8B-B14F-4D97-AF65-F5344CB8AC3E}">
        <p14:creationId xmlns:p14="http://schemas.microsoft.com/office/powerpoint/2010/main" val="1572244481"/>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B40A80E1-750C-47A8-AE20-AC9B469D175D}"/>
              </a:ext>
            </a:extLst>
          </p:cNvPr>
          <p:cNvSpPr txBox="1"/>
          <p:nvPr/>
        </p:nvSpPr>
        <p:spPr>
          <a:xfrm>
            <a:off x="643467" y="321734"/>
            <a:ext cx="10905066" cy="1135737"/>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3200" kern="1200" dirty="0">
                <a:solidFill>
                  <a:schemeClr val="tx1"/>
                </a:solidFill>
                <a:latin typeface="Bahnschrift Condensed" panose="020B0502040204020203" pitchFamily="34" charset="0"/>
                <a:ea typeface="+mj-ea"/>
                <a:cs typeface="+mj-cs"/>
              </a:rPr>
              <a:t>MARKET</a:t>
            </a:r>
            <a:r>
              <a:rPr lang="en-US" sz="3600" kern="1200" dirty="0">
                <a:solidFill>
                  <a:schemeClr val="tx1"/>
                </a:solidFill>
                <a:latin typeface="Bahnschrift Condensed" panose="020B0502040204020203" pitchFamily="34" charset="0"/>
                <a:ea typeface="+mj-ea"/>
                <a:cs typeface="+mj-cs"/>
              </a:rPr>
              <a:t> RESEARCH</a:t>
            </a:r>
          </a:p>
        </p:txBody>
      </p:sp>
      <p:graphicFrame>
        <p:nvGraphicFramePr>
          <p:cNvPr id="7" name="Content Placeholder 6">
            <a:extLst>
              <a:ext uri="{FF2B5EF4-FFF2-40B4-BE49-F238E27FC236}">
                <a16:creationId xmlns:a16="http://schemas.microsoft.com/office/drawing/2014/main" id="{412F2345-6137-403D-82A7-CB6A345CB14D}"/>
              </a:ext>
            </a:extLst>
          </p:cNvPr>
          <p:cNvGraphicFramePr>
            <a:graphicFrameLocks noGrp="1"/>
          </p:cNvGraphicFramePr>
          <p:nvPr>
            <p:ph idx="1"/>
            <p:extLst>
              <p:ext uri="{D42A27DB-BD31-4B8C-83A1-F6EECF244321}">
                <p14:modId xmlns:p14="http://schemas.microsoft.com/office/powerpoint/2010/main" val="240503753"/>
              </p:ext>
            </p:extLst>
          </p:nvPr>
        </p:nvGraphicFramePr>
        <p:xfrm>
          <a:off x="1052378" y="1707630"/>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3" name="Group 5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54" name="Isosceles Triangle 5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tent Placeholder 4" descr="A picture containing text, clipart&#10;&#10;Description automatically generated">
            <a:extLst>
              <a:ext uri="{FF2B5EF4-FFF2-40B4-BE49-F238E27FC236}">
                <a16:creationId xmlns:a16="http://schemas.microsoft.com/office/drawing/2014/main" id="{F9DC445B-BB4C-488A-9D3C-5A69CBDD2F2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30350" y="256464"/>
            <a:ext cx="6253212" cy="1266275"/>
          </a:xfrm>
          <a:prstGeom prst="rect">
            <a:avLst/>
          </a:prstGeom>
        </p:spPr>
      </p:pic>
      <p:grpSp>
        <p:nvGrpSpPr>
          <p:cNvPr id="57" name="Group 5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58" name="Rectangle 5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Isosceles Triangle 5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TextBox 14">
            <a:extLst>
              <a:ext uri="{FF2B5EF4-FFF2-40B4-BE49-F238E27FC236}">
                <a16:creationId xmlns:a16="http://schemas.microsoft.com/office/drawing/2014/main" id="{5A6ED12D-74CC-4F32-9B45-2E53D0B9D7BA}"/>
              </a:ext>
            </a:extLst>
          </p:cNvPr>
          <p:cNvSpPr txBox="1"/>
          <p:nvPr/>
        </p:nvSpPr>
        <p:spPr>
          <a:xfrm>
            <a:off x="6215605" y="2725420"/>
            <a:ext cx="997389" cy="369332"/>
          </a:xfrm>
          <a:prstGeom prst="rect">
            <a:avLst/>
          </a:prstGeom>
          <a:noFill/>
        </p:spPr>
        <p:txBody>
          <a:bodyPr wrap="none" rtlCol="0">
            <a:spAutoFit/>
          </a:bodyPr>
          <a:lstStyle/>
          <a:p>
            <a:pPr algn="ctr"/>
            <a:r>
              <a:rPr lang="en-GB" dirty="0">
                <a:latin typeface="Bahnschrift Condensed" panose="020B0502040204020203" pitchFamily="34" charset="0"/>
              </a:rPr>
              <a:t>MOBILE</a:t>
            </a:r>
          </a:p>
        </p:txBody>
      </p:sp>
      <p:sp>
        <p:nvSpPr>
          <p:cNvPr id="21" name="TextBox 20">
            <a:extLst>
              <a:ext uri="{FF2B5EF4-FFF2-40B4-BE49-F238E27FC236}">
                <a16:creationId xmlns:a16="http://schemas.microsoft.com/office/drawing/2014/main" id="{F0249B47-53C0-413C-A6D9-3B1D5F3F1A51}"/>
              </a:ext>
            </a:extLst>
          </p:cNvPr>
          <p:cNvSpPr txBox="1"/>
          <p:nvPr/>
        </p:nvSpPr>
        <p:spPr>
          <a:xfrm>
            <a:off x="7338349" y="4601497"/>
            <a:ext cx="1014060" cy="400110"/>
          </a:xfrm>
          <a:prstGeom prst="rect">
            <a:avLst/>
          </a:prstGeom>
          <a:noFill/>
        </p:spPr>
        <p:txBody>
          <a:bodyPr wrap="square" rtlCol="0">
            <a:spAutoFit/>
          </a:bodyPr>
          <a:lstStyle/>
          <a:p>
            <a:pPr algn="ctr"/>
            <a:r>
              <a:rPr lang="en-GB" sz="2000" dirty="0">
                <a:latin typeface="Bahnschrift Condensed" panose="020B0502040204020203" pitchFamily="34" charset="0"/>
              </a:rPr>
              <a:t>HOME</a:t>
            </a:r>
          </a:p>
        </p:txBody>
      </p:sp>
    </p:spTree>
    <p:extLst>
      <p:ext uri="{BB962C8B-B14F-4D97-AF65-F5344CB8AC3E}">
        <p14:creationId xmlns:p14="http://schemas.microsoft.com/office/powerpoint/2010/main" val="4256656336"/>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A91D4C-BD96-4451-A6CB-6C2D0F7685D6}"/>
              </a:ext>
            </a:extLst>
          </p:cNvPr>
          <p:cNvSpPr>
            <a:spLocks noGrp="1"/>
          </p:cNvSpPr>
          <p:nvPr>
            <p:ph type="title"/>
          </p:nvPr>
        </p:nvSpPr>
        <p:spPr>
          <a:xfrm>
            <a:off x="643467" y="321734"/>
            <a:ext cx="10905066" cy="1135737"/>
          </a:xfrm>
        </p:spPr>
        <p:txBody>
          <a:bodyPr>
            <a:normAutofit/>
          </a:bodyPr>
          <a:lstStyle/>
          <a:p>
            <a:pPr algn="r"/>
            <a:r>
              <a:rPr lang="en-GB" sz="3600" dirty="0">
                <a:latin typeface="Bahnschrift Condensed" panose="020B0502040204020203" pitchFamily="34" charset="0"/>
              </a:rPr>
              <a:t>MARKET RESEARCH</a:t>
            </a:r>
          </a:p>
        </p:txBody>
      </p:sp>
      <p:grpSp>
        <p:nvGrpSpPr>
          <p:cNvPr id="11" name="Group 10">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2" name="Isosceles Triangle 1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Content Placeholder 4" descr="A picture containing text, clipart&#10;&#10;Description automatically generated">
            <a:extLst>
              <a:ext uri="{FF2B5EF4-FFF2-40B4-BE49-F238E27FC236}">
                <a16:creationId xmlns:a16="http://schemas.microsoft.com/office/drawing/2014/main" id="{DE9953A7-325F-4440-A25D-F7AC0F624A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494" y="243206"/>
            <a:ext cx="6253212" cy="1266275"/>
          </a:xfrm>
          <a:prstGeom prst="rect">
            <a:avLst/>
          </a:prstGeom>
        </p:spPr>
      </p:pic>
      <p:grpSp>
        <p:nvGrpSpPr>
          <p:cNvPr id="15" name="Group 14">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6" name="Rectangle 15">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026" name="Picture 2" descr="UK Map Playground Marking - School Playground Markings">
            <a:extLst>
              <a:ext uri="{FF2B5EF4-FFF2-40B4-BE49-F238E27FC236}">
                <a16:creationId xmlns:a16="http://schemas.microsoft.com/office/drawing/2014/main" id="{05FEC15D-8355-4A5B-9B9F-95FFF4AA4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32946" y="157099"/>
            <a:ext cx="6858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0" name="Picture 29">
            <a:extLst>
              <a:ext uri="{FF2B5EF4-FFF2-40B4-BE49-F238E27FC236}">
                <a16:creationId xmlns:a16="http://schemas.microsoft.com/office/drawing/2014/main" id="{E3C5BB10-7DA6-4970-8FD6-5C3746EBAD5E}"/>
              </a:ext>
            </a:extLst>
          </p:cNvPr>
          <p:cNvPicPr>
            <a:picLocks noChangeAspect="1"/>
          </p:cNvPicPr>
          <p:nvPr/>
        </p:nvPicPr>
        <p:blipFill>
          <a:blip r:embed="rId5"/>
          <a:stretch>
            <a:fillRect/>
          </a:stretch>
        </p:blipFill>
        <p:spPr>
          <a:xfrm>
            <a:off x="8531130" y="4136457"/>
            <a:ext cx="914479" cy="914479"/>
          </a:xfrm>
          <a:prstGeom prst="rect">
            <a:avLst/>
          </a:prstGeom>
        </p:spPr>
      </p:pic>
      <p:pic>
        <p:nvPicPr>
          <p:cNvPr id="29" name="Picture 28">
            <a:extLst>
              <a:ext uri="{FF2B5EF4-FFF2-40B4-BE49-F238E27FC236}">
                <a16:creationId xmlns:a16="http://schemas.microsoft.com/office/drawing/2014/main" id="{B6E95DED-0873-4D96-98E2-D608D76F9BCB}"/>
              </a:ext>
            </a:extLst>
          </p:cNvPr>
          <p:cNvPicPr>
            <a:picLocks noChangeAspect="1"/>
          </p:cNvPicPr>
          <p:nvPr/>
        </p:nvPicPr>
        <p:blipFill>
          <a:blip r:embed="rId5"/>
          <a:stretch>
            <a:fillRect/>
          </a:stretch>
        </p:blipFill>
        <p:spPr>
          <a:xfrm>
            <a:off x="7616651" y="3069939"/>
            <a:ext cx="914479" cy="914479"/>
          </a:xfrm>
          <a:prstGeom prst="rect">
            <a:avLst/>
          </a:prstGeom>
        </p:spPr>
      </p:pic>
      <p:pic>
        <p:nvPicPr>
          <p:cNvPr id="27" name="Picture 26">
            <a:extLst>
              <a:ext uri="{FF2B5EF4-FFF2-40B4-BE49-F238E27FC236}">
                <a16:creationId xmlns:a16="http://schemas.microsoft.com/office/drawing/2014/main" id="{6198C718-97E9-4D50-A73E-4ECC9D58863D}"/>
              </a:ext>
            </a:extLst>
          </p:cNvPr>
          <p:cNvPicPr>
            <a:picLocks noChangeAspect="1"/>
          </p:cNvPicPr>
          <p:nvPr/>
        </p:nvPicPr>
        <p:blipFill>
          <a:blip r:embed="rId5"/>
          <a:stretch>
            <a:fillRect/>
          </a:stretch>
        </p:blipFill>
        <p:spPr>
          <a:xfrm>
            <a:off x="6755430" y="2460660"/>
            <a:ext cx="914479" cy="914479"/>
          </a:xfrm>
          <a:prstGeom prst="rect">
            <a:avLst/>
          </a:prstGeom>
        </p:spPr>
      </p:pic>
      <p:pic>
        <p:nvPicPr>
          <p:cNvPr id="26" name="Picture 25">
            <a:extLst>
              <a:ext uri="{FF2B5EF4-FFF2-40B4-BE49-F238E27FC236}">
                <a16:creationId xmlns:a16="http://schemas.microsoft.com/office/drawing/2014/main" id="{0760B040-A738-4065-B22A-BF99B98370D8}"/>
              </a:ext>
            </a:extLst>
          </p:cNvPr>
          <p:cNvPicPr>
            <a:picLocks noChangeAspect="1"/>
          </p:cNvPicPr>
          <p:nvPr/>
        </p:nvPicPr>
        <p:blipFill>
          <a:blip r:embed="rId5"/>
          <a:stretch>
            <a:fillRect/>
          </a:stretch>
        </p:blipFill>
        <p:spPr>
          <a:xfrm>
            <a:off x="5431845" y="2913534"/>
            <a:ext cx="914479" cy="914479"/>
          </a:xfrm>
          <a:prstGeom prst="rect">
            <a:avLst/>
          </a:prstGeom>
        </p:spPr>
      </p:pic>
      <p:pic>
        <p:nvPicPr>
          <p:cNvPr id="28" name="Picture 27">
            <a:extLst>
              <a:ext uri="{FF2B5EF4-FFF2-40B4-BE49-F238E27FC236}">
                <a16:creationId xmlns:a16="http://schemas.microsoft.com/office/drawing/2014/main" id="{F088AA82-06E2-4A19-AED4-3B0D8CD8B201}"/>
              </a:ext>
            </a:extLst>
          </p:cNvPr>
          <p:cNvPicPr>
            <a:picLocks noChangeAspect="1"/>
          </p:cNvPicPr>
          <p:nvPr/>
        </p:nvPicPr>
        <p:blipFill>
          <a:blip r:embed="rId5"/>
          <a:stretch>
            <a:fillRect/>
          </a:stretch>
        </p:blipFill>
        <p:spPr>
          <a:xfrm>
            <a:off x="6777895" y="5057018"/>
            <a:ext cx="914479" cy="914479"/>
          </a:xfrm>
          <a:prstGeom prst="rect">
            <a:avLst/>
          </a:prstGeom>
        </p:spPr>
      </p:pic>
      <p:pic>
        <p:nvPicPr>
          <p:cNvPr id="24" name="Graphic 23" descr="Puppy 2 with solid fill">
            <a:extLst>
              <a:ext uri="{FF2B5EF4-FFF2-40B4-BE49-F238E27FC236}">
                <a16:creationId xmlns:a16="http://schemas.microsoft.com/office/drawing/2014/main" id="{475E6915-BD96-4240-8CE2-CD8A33668E8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556200" y="1457471"/>
            <a:ext cx="914400" cy="914400"/>
          </a:xfrm>
          <a:prstGeom prst="rect">
            <a:avLst/>
          </a:prstGeom>
        </p:spPr>
      </p:pic>
      <p:pic>
        <p:nvPicPr>
          <p:cNvPr id="25" name="Picture 24">
            <a:extLst>
              <a:ext uri="{FF2B5EF4-FFF2-40B4-BE49-F238E27FC236}">
                <a16:creationId xmlns:a16="http://schemas.microsoft.com/office/drawing/2014/main" id="{F3A0F4EB-CBEC-4212-9E0B-0F0E71418491}"/>
              </a:ext>
            </a:extLst>
          </p:cNvPr>
          <p:cNvPicPr>
            <a:picLocks noChangeAspect="1"/>
          </p:cNvPicPr>
          <p:nvPr/>
        </p:nvPicPr>
        <p:blipFill>
          <a:blip r:embed="rId5"/>
          <a:stretch>
            <a:fillRect/>
          </a:stretch>
        </p:blipFill>
        <p:spPr>
          <a:xfrm>
            <a:off x="7937457" y="5017187"/>
            <a:ext cx="914479" cy="914479"/>
          </a:xfrm>
          <a:prstGeom prst="rect">
            <a:avLst/>
          </a:prstGeom>
        </p:spPr>
      </p:pic>
      <p:pic>
        <p:nvPicPr>
          <p:cNvPr id="6" name="Content Placeholder 5" descr="Badge 4 with solid fill">
            <a:extLst>
              <a:ext uri="{FF2B5EF4-FFF2-40B4-BE49-F238E27FC236}">
                <a16:creationId xmlns:a16="http://schemas.microsoft.com/office/drawing/2014/main" id="{5F1A1B2B-5C63-4515-A6EE-20419A5BE3BD}"/>
              </a:ext>
            </a:extLst>
          </p:cNvPr>
          <p:cNvPicPr>
            <a:picLocks noGrp="1" noChangeAspect="1"/>
          </p:cNvPicPr>
          <p:nvPr>
            <p:ph idx="1"/>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892307" y="4756877"/>
            <a:ext cx="520621" cy="520621"/>
          </a:xfrm>
        </p:spPr>
      </p:pic>
    </p:spTree>
    <p:extLst>
      <p:ext uri="{BB962C8B-B14F-4D97-AF65-F5344CB8AC3E}">
        <p14:creationId xmlns:p14="http://schemas.microsoft.com/office/powerpoint/2010/main" val="41644794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6" name="Rectangle 191">
            <a:extLst>
              <a:ext uri="{FF2B5EF4-FFF2-40B4-BE49-F238E27FC236}">
                <a16:creationId xmlns:a16="http://schemas.microsoft.com/office/drawing/2014/main" id="{87B439E5-7D7F-48F3-AB5D-CA0A2FC95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0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97A676-D13C-4B0C-850C-B5677D5A5763}"/>
              </a:ext>
            </a:extLst>
          </p:cNvPr>
          <p:cNvSpPr>
            <a:spLocks noGrp="1"/>
          </p:cNvSpPr>
          <p:nvPr>
            <p:ph type="title"/>
          </p:nvPr>
        </p:nvSpPr>
        <p:spPr>
          <a:xfrm>
            <a:off x="838200" y="2407044"/>
            <a:ext cx="10515600" cy="3722044"/>
          </a:xfrm>
        </p:spPr>
        <p:txBody>
          <a:bodyPr vert="horz" lIns="91440" tIns="45720" rIns="91440" bIns="45720" rtlCol="0" anchor="ctr">
            <a:normAutofit/>
          </a:bodyPr>
          <a:lstStyle/>
          <a:p>
            <a:r>
              <a:rPr lang="en-US" sz="5200" kern="1200" dirty="0">
                <a:solidFill>
                  <a:schemeClr val="tx1"/>
                </a:solidFill>
                <a:latin typeface="Bahnschrift Condensed" panose="020B0502040204020203" pitchFamily="34" charset="0"/>
              </a:rPr>
              <a:t>MARKETING STRATEGY</a:t>
            </a:r>
          </a:p>
        </p:txBody>
      </p:sp>
      <p:pic>
        <p:nvPicPr>
          <p:cNvPr id="11" name="Graphic 10" descr="Online Network with solid fill">
            <a:extLst>
              <a:ext uri="{FF2B5EF4-FFF2-40B4-BE49-F238E27FC236}">
                <a16:creationId xmlns:a16="http://schemas.microsoft.com/office/drawing/2014/main" id="{894F7942-E370-4A61-B028-86EEB7669B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94371" y="306107"/>
            <a:ext cx="1804506" cy="1804506"/>
          </a:xfrm>
          <a:prstGeom prst="rect">
            <a:avLst/>
          </a:prstGeom>
        </p:spPr>
      </p:pic>
      <p:pic>
        <p:nvPicPr>
          <p:cNvPr id="13" name="Graphic 12" descr="Email with solid fill">
            <a:extLst>
              <a:ext uri="{FF2B5EF4-FFF2-40B4-BE49-F238E27FC236}">
                <a16:creationId xmlns:a16="http://schemas.microsoft.com/office/drawing/2014/main" id="{DAEF8BEF-B577-4993-B032-399A1E4A40F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191058" y="306107"/>
            <a:ext cx="1804506" cy="1804506"/>
          </a:xfrm>
          <a:prstGeom prst="rect">
            <a:avLst/>
          </a:prstGeom>
        </p:spPr>
      </p:pic>
      <p:pic>
        <p:nvPicPr>
          <p:cNvPr id="2052" name="Picture 4" descr="Facebook – log in or sign up">
            <a:extLst>
              <a:ext uri="{FF2B5EF4-FFF2-40B4-BE49-F238E27FC236}">
                <a16:creationId xmlns:a16="http://schemas.microsoft.com/office/drawing/2014/main" id="{E6F2BCAA-C1F5-4339-912F-7390BC44E63D}"/>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4194311" y="306107"/>
            <a:ext cx="1804506" cy="1804506"/>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a:extLst>
              <a:ext uri="{FF2B5EF4-FFF2-40B4-BE49-F238E27FC236}">
                <a16:creationId xmlns:a16="http://schemas.microsoft.com/office/drawing/2014/main" id="{7729EDBA-FF61-477C-BAFC-319BAED62852}"/>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6190998" y="306107"/>
            <a:ext cx="1804506" cy="1804506"/>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3A8E47E0-E8EB-44EF-B1C3-A00BED17E15F}"/>
              </a:ext>
            </a:extLst>
          </p:cNvPr>
          <p:cNvPicPr>
            <a:picLocks noChangeAspect="1" noChangeArrowheads="1"/>
          </p:cNvPicPr>
          <p:nvPr/>
        </p:nvPicPr>
        <p:blipFill>
          <a:blip r:embed="rId9">
            <a:extLst>
              <a:ext uri="{28A0092B-C50C-407E-A947-70E740481C1C}">
                <a14:useLocalDpi xmlns:a14="http://schemas.microsoft.com/office/drawing/2010/main" val="0"/>
              </a:ext>
            </a:extLst>
          </a:blip>
          <a:stretch>
            <a:fillRect/>
          </a:stretch>
        </p:blipFill>
        <p:spPr bwMode="auto">
          <a:xfrm>
            <a:off x="8185852" y="330919"/>
            <a:ext cx="1804506" cy="1754881"/>
          </a:xfrm>
          <a:prstGeom prst="rect">
            <a:avLst/>
          </a:prstGeom>
          <a:noFill/>
          <a:extLst>
            <a:ext uri="{909E8E84-426E-40DD-AFC4-6F175D3DCCD1}">
              <a14:hiddenFill xmlns:a14="http://schemas.microsoft.com/office/drawing/2010/main">
                <a:solidFill>
                  <a:srgbClr val="FFFFFF"/>
                </a:solidFill>
              </a14:hiddenFill>
            </a:ext>
          </a:extLst>
        </p:spPr>
      </p:pic>
      <p:pic>
        <p:nvPicPr>
          <p:cNvPr id="5" name="Content Placeholder 4" descr="A picture containing text, clipart&#10;&#10;Description automatically generated">
            <a:extLst>
              <a:ext uri="{FF2B5EF4-FFF2-40B4-BE49-F238E27FC236}">
                <a16:creationId xmlns:a16="http://schemas.microsoft.com/office/drawing/2014/main" id="{F2622082-5C21-4651-BC60-064271C65922}"/>
              </a:ext>
            </a:extLst>
          </p:cNvPr>
          <p:cNvPicPr>
            <a:picLocks noGrp="1" noChangeAspect="1"/>
          </p:cNvPicPr>
          <p:nvPr>
            <p:ph idx="1"/>
          </p:nvPr>
        </p:nvPicPr>
        <p:blipFill>
          <a:blip r:embed="rId10">
            <a:extLst>
              <a:ext uri="{28A0092B-C50C-407E-A947-70E740481C1C}">
                <a14:useLocalDpi xmlns:a14="http://schemas.microsoft.com/office/drawing/2010/main" val="0"/>
              </a:ext>
            </a:extLst>
          </a:blip>
          <a:stretch>
            <a:fillRect/>
          </a:stretch>
        </p:blipFill>
        <p:spPr>
          <a:xfrm>
            <a:off x="10182539" y="1025654"/>
            <a:ext cx="1804506" cy="365412"/>
          </a:xfrm>
          <a:prstGeom prst="rect">
            <a:avLst/>
          </a:prstGeom>
        </p:spPr>
      </p:pic>
    </p:spTree>
    <p:extLst>
      <p:ext uri="{BB962C8B-B14F-4D97-AF65-F5344CB8AC3E}">
        <p14:creationId xmlns:p14="http://schemas.microsoft.com/office/powerpoint/2010/main" val="564111419"/>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A25C86-DCB8-4ADB-A867-D0438B10C157}"/>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Reference List</a:t>
            </a:r>
          </a:p>
        </p:txBody>
      </p:sp>
      <p:pic>
        <p:nvPicPr>
          <p:cNvPr id="6" name="Content Placeholder 5">
            <a:extLst>
              <a:ext uri="{FF2B5EF4-FFF2-40B4-BE49-F238E27FC236}">
                <a16:creationId xmlns:a16="http://schemas.microsoft.com/office/drawing/2014/main" id="{4B82ED5F-F428-49B9-9D36-ABFA5037680A}"/>
              </a:ext>
            </a:extLst>
          </p:cNvPr>
          <p:cNvPicPr>
            <a:picLocks noGrp="1" noChangeAspect="1"/>
          </p:cNvPicPr>
          <p:nvPr>
            <p:ph idx="1"/>
          </p:nvPr>
        </p:nvPicPr>
        <p:blipFill>
          <a:blip r:embed="rId2"/>
          <a:stretch>
            <a:fillRect/>
          </a:stretch>
        </p:blipFill>
        <p:spPr>
          <a:xfrm>
            <a:off x="6330949" y="175553"/>
            <a:ext cx="4320288" cy="6549337"/>
          </a:xfrm>
          <a:prstGeom prst="rect">
            <a:avLst/>
          </a:prstGeom>
        </p:spPr>
      </p:pic>
    </p:spTree>
    <p:extLst>
      <p:ext uri="{BB962C8B-B14F-4D97-AF65-F5344CB8AC3E}">
        <p14:creationId xmlns:p14="http://schemas.microsoft.com/office/powerpoint/2010/main" val="22509441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351</TotalTime>
  <Words>918</Words>
  <Application>Microsoft Office PowerPoint</Application>
  <PresentationFormat>Widescreen</PresentationFormat>
  <Paragraphs>76</Paragraphs>
  <Slides>11</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STHupo</vt:lpstr>
      <vt:lpstr>Arial</vt:lpstr>
      <vt:lpstr>Bahnschrift Condensed</vt:lpstr>
      <vt:lpstr>Bernard MT Condensed</vt:lpstr>
      <vt:lpstr>Calibri</vt:lpstr>
      <vt:lpstr>Calibri Light</vt:lpstr>
      <vt:lpstr>Times New Roman</vt:lpstr>
      <vt:lpstr>Wingdings</vt:lpstr>
      <vt:lpstr>Office Theme</vt:lpstr>
      <vt:lpstr>PowerPoint Presentation</vt:lpstr>
      <vt:lpstr>Address: Market Street, Caerphilly, CF81 1NX  </vt:lpstr>
      <vt:lpstr>PowerPoint Presentation</vt:lpstr>
      <vt:lpstr>PowerPoint Presentation</vt:lpstr>
      <vt:lpstr>PowerPoint Presentation</vt:lpstr>
      <vt:lpstr>PowerPoint Presentation</vt:lpstr>
      <vt:lpstr>PowerPoint Presentation</vt:lpstr>
      <vt:lpstr>PowerPoint Presentation</vt:lpstr>
      <vt:lpstr>MARKET RESEARCH</vt:lpstr>
      <vt:lpstr>MARKETING STRATEGY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Milda Jankauskaite</dc:creator>
  <cp:lastModifiedBy>Milda Jankauskaite</cp:lastModifiedBy>
  <cp:revision>9</cp:revision>
  <dcterms:created xsi:type="dcterms:W3CDTF">2021-12-02T00:29:29Z</dcterms:created>
  <dcterms:modified xsi:type="dcterms:W3CDTF">2021-12-02T09:41:26Z</dcterms:modified>
</cp:coreProperties>
</file>