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  <p:sldId id="272" r:id="rId7"/>
    <p:sldId id="364" r:id="rId8"/>
    <p:sldId id="365" r:id="rId9"/>
    <p:sldId id="366" r:id="rId10"/>
    <p:sldId id="336" r:id="rId11"/>
    <p:sldId id="273" r:id="rId12"/>
    <p:sldId id="261" r:id="rId13"/>
    <p:sldId id="337" r:id="rId14"/>
    <p:sldId id="363" r:id="rId15"/>
    <p:sldId id="265" r:id="rId16"/>
    <p:sldId id="263" r:id="rId17"/>
    <p:sldId id="266" r:id="rId18"/>
    <p:sldId id="268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38D6FBE-D1D4-4184-BD71-43D2D4FF568A}" v="1861" dt="2026-02-14T12:50:51.36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1474" autoAdjust="0"/>
    <p:restoredTop sz="94660"/>
  </p:normalViewPr>
  <p:slideViewPr>
    <p:cSldViewPr snapToGrid="0">
      <p:cViewPr varScale="1">
        <p:scale>
          <a:sx n="74" d="100"/>
          <a:sy n="74" d="100"/>
        </p:scale>
        <p:origin x="51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med Mustafa Choudhry (2508098)" userId="46bb8f76-6843-4fbd-8e66-64ada06f06fa" providerId="ADAL" clId="{4F81DB6B-1D9A-4CE0-B212-196A066257B6}"/>
    <pc:docChg chg="undo custSel addSld delSld modSld sldOrd">
      <pc:chgData name="Mohammed Mustafa Choudhry (2508098)" userId="46bb8f76-6843-4fbd-8e66-64ada06f06fa" providerId="ADAL" clId="{4F81DB6B-1D9A-4CE0-B212-196A066257B6}" dt="2026-02-14T12:52:58.899" v="7080" actId="26606"/>
      <pc:docMkLst>
        <pc:docMk/>
      </pc:docMkLst>
      <pc:sldChg chg="addSp delSp modSp mod">
        <pc:chgData name="Mohammed Mustafa Choudhry (2508098)" userId="46bb8f76-6843-4fbd-8e66-64ada06f06fa" providerId="ADAL" clId="{4F81DB6B-1D9A-4CE0-B212-196A066257B6}" dt="2026-02-14T12:49:57.672" v="7044"/>
        <pc:sldMkLst>
          <pc:docMk/>
          <pc:sldMk cId="764605052" sldId="261"/>
        </pc:sldMkLst>
        <pc:spChg chg="mod">
          <ac:chgData name="Mohammed Mustafa Choudhry (2508098)" userId="46bb8f76-6843-4fbd-8e66-64ada06f06fa" providerId="ADAL" clId="{4F81DB6B-1D9A-4CE0-B212-196A066257B6}" dt="2026-02-14T10:47:55.021" v="4973" actId="790"/>
          <ac:spMkLst>
            <pc:docMk/>
            <pc:sldMk cId="764605052" sldId="261"/>
            <ac:spMk id="2" creationId="{68A8AF1C-86E0-7043-44A2-DA950ED42D52}"/>
          </ac:spMkLst>
        </pc:spChg>
        <pc:spChg chg="del mod">
          <ac:chgData name="Mohammed Mustafa Choudhry (2508098)" userId="46bb8f76-6843-4fbd-8e66-64ada06f06fa" providerId="ADAL" clId="{4F81DB6B-1D9A-4CE0-B212-196A066257B6}" dt="2026-02-14T11:40:56.481" v="5198" actId="21"/>
          <ac:spMkLst>
            <pc:docMk/>
            <pc:sldMk cId="764605052" sldId="261"/>
            <ac:spMk id="3" creationId="{E04C29E1-0FF6-7114-4118-5B68E71110F6}"/>
          </ac:spMkLst>
        </pc:spChg>
        <pc:spChg chg="add del mod">
          <ac:chgData name="Mohammed Mustafa Choudhry (2508098)" userId="46bb8f76-6843-4fbd-8e66-64ada06f06fa" providerId="ADAL" clId="{4F81DB6B-1D9A-4CE0-B212-196A066257B6}" dt="2026-02-14T11:41:15.431" v="5200" actId="478"/>
          <ac:spMkLst>
            <pc:docMk/>
            <pc:sldMk cId="764605052" sldId="261"/>
            <ac:spMk id="6" creationId="{4BDF8474-7C78-C96C-4080-97F50AAEF274}"/>
          </ac:spMkLst>
        </pc:spChg>
        <pc:graphicFrameChg chg="add mod modGraphic">
          <ac:chgData name="Mohammed Mustafa Choudhry (2508098)" userId="46bb8f76-6843-4fbd-8e66-64ada06f06fa" providerId="ADAL" clId="{4F81DB6B-1D9A-4CE0-B212-196A066257B6}" dt="2026-02-14T12:49:57.672" v="7044"/>
          <ac:graphicFrameMkLst>
            <pc:docMk/>
            <pc:sldMk cId="764605052" sldId="261"/>
            <ac:graphicFrameMk id="4" creationId="{153E5A21-30BC-8246-64FB-1D4B1AF441D1}"/>
          </ac:graphicFrameMkLst>
        </pc:graphicFrameChg>
      </pc:sldChg>
      <pc:sldChg chg="modSp add del mod">
        <pc:chgData name="Mohammed Mustafa Choudhry (2508098)" userId="46bb8f76-6843-4fbd-8e66-64ada06f06fa" providerId="ADAL" clId="{4F81DB6B-1D9A-4CE0-B212-196A066257B6}" dt="2026-02-14T12:50:27.715" v="7058" actId="20577"/>
        <pc:sldMkLst>
          <pc:docMk/>
          <pc:sldMk cId="2451324015" sldId="263"/>
        </pc:sldMkLst>
        <pc:spChg chg="mod">
          <ac:chgData name="Mohammed Mustafa Choudhry (2508098)" userId="46bb8f76-6843-4fbd-8e66-64ada06f06fa" providerId="ADAL" clId="{4F81DB6B-1D9A-4CE0-B212-196A066257B6}" dt="2026-02-14T10:47:55.021" v="4973" actId="790"/>
          <ac:spMkLst>
            <pc:docMk/>
            <pc:sldMk cId="2451324015" sldId="263"/>
            <ac:spMk id="2" creationId="{68A8AF1C-86E0-7043-44A2-DA950ED42D52}"/>
          </ac:spMkLst>
        </pc:spChg>
        <pc:spChg chg="mod">
          <ac:chgData name="Mohammed Mustafa Choudhry (2508098)" userId="46bb8f76-6843-4fbd-8e66-64ada06f06fa" providerId="ADAL" clId="{4F81DB6B-1D9A-4CE0-B212-196A066257B6}" dt="2026-02-14T12:50:27.715" v="7058" actId="20577"/>
          <ac:spMkLst>
            <pc:docMk/>
            <pc:sldMk cId="2451324015" sldId="263"/>
            <ac:spMk id="3" creationId="{E04C29E1-0FF6-7114-4118-5B68E71110F6}"/>
          </ac:spMkLst>
        </pc:spChg>
      </pc:sldChg>
      <pc:sldChg chg="addSp delSp modSp mod setBg">
        <pc:chgData name="Mohammed Mustafa Choudhry (2508098)" userId="46bb8f76-6843-4fbd-8e66-64ada06f06fa" providerId="ADAL" clId="{4F81DB6B-1D9A-4CE0-B212-196A066257B6}" dt="2026-02-14T12:52:58.899" v="7080" actId="26606"/>
        <pc:sldMkLst>
          <pc:docMk/>
          <pc:sldMk cId="1037257886" sldId="265"/>
        </pc:sldMkLst>
        <pc:spChg chg="mod">
          <ac:chgData name="Mohammed Mustafa Choudhry (2508098)" userId="46bb8f76-6843-4fbd-8e66-64ada06f06fa" providerId="ADAL" clId="{4F81DB6B-1D9A-4CE0-B212-196A066257B6}" dt="2026-02-14T12:52:58.899" v="7080" actId="26606"/>
          <ac:spMkLst>
            <pc:docMk/>
            <pc:sldMk cId="1037257886" sldId="265"/>
            <ac:spMk id="2" creationId="{68A8AF1C-86E0-7043-44A2-DA950ED42D52}"/>
          </ac:spMkLst>
        </pc:spChg>
        <pc:spChg chg="add del mod">
          <ac:chgData name="Mohammed Mustafa Choudhry (2508098)" userId="46bb8f76-6843-4fbd-8e66-64ada06f06fa" providerId="ADAL" clId="{4F81DB6B-1D9A-4CE0-B212-196A066257B6}" dt="2026-02-14T12:52:58.899" v="7080" actId="26606"/>
          <ac:spMkLst>
            <pc:docMk/>
            <pc:sldMk cId="1037257886" sldId="265"/>
            <ac:spMk id="3" creationId="{E04C29E1-0FF6-7114-4118-5B68E71110F6}"/>
          </ac:spMkLst>
        </pc:spChg>
        <pc:spChg chg="add del">
          <ac:chgData name="Mohammed Mustafa Choudhry (2508098)" userId="46bb8f76-6843-4fbd-8e66-64ada06f06fa" providerId="ADAL" clId="{4F81DB6B-1D9A-4CE0-B212-196A066257B6}" dt="2026-02-14T12:52:58.899" v="7080" actId="26606"/>
          <ac:spMkLst>
            <pc:docMk/>
            <pc:sldMk cId="1037257886" sldId="265"/>
            <ac:spMk id="10" creationId="{B50AB553-2A96-4A92-96F2-93548E096954}"/>
          </ac:spMkLst>
        </pc:spChg>
        <pc:graphicFrameChg chg="add del">
          <ac:chgData name="Mohammed Mustafa Choudhry (2508098)" userId="46bb8f76-6843-4fbd-8e66-64ada06f06fa" providerId="ADAL" clId="{4F81DB6B-1D9A-4CE0-B212-196A066257B6}" dt="2026-02-14T12:52:58.899" v="7080" actId="26606"/>
          <ac:graphicFrameMkLst>
            <pc:docMk/>
            <pc:sldMk cId="1037257886" sldId="265"/>
            <ac:graphicFrameMk id="5" creationId="{E73C92B0-F95F-119D-DA53-7E1F4347770A}"/>
          </ac:graphicFrameMkLst>
        </pc:graphicFrameChg>
        <pc:picChg chg="add del">
          <ac:chgData name="Mohammed Mustafa Choudhry (2508098)" userId="46bb8f76-6843-4fbd-8e66-64ada06f06fa" providerId="ADAL" clId="{4F81DB6B-1D9A-4CE0-B212-196A066257B6}" dt="2026-02-14T12:52:58.899" v="7080" actId="26606"/>
          <ac:picMkLst>
            <pc:docMk/>
            <pc:sldMk cId="1037257886" sldId="265"/>
            <ac:picMk id="6" creationId="{A40C202A-882A-67E1-5E33-7755359A9610}"/>
          </ac:picMkLst>
        </pc:picChg>
      </pc:sldChg>
      <pc:sldChg chg="modSp mod">
        <pc:chgData name="Mohammed Mustafa Choudhry (2508098)" userId="46bb8f76-6843-4fbd-8e66-64ada06f06fa" providerId="ADAL" clId="{4F81DB6B-1D9A-4CE0-B212-196A066257B6}" dt="2026-02-14T10:47:55.021" v="4973" actId="790"/>
        <pc:sldMkLst>
          <pc:docMk/>
          <pc:sldMk cId="3258301802" sldId="266"/>
        </pc:sldMkLst>
        <pc:spChg chg="mod">
          <ac:chgData name="Mohammed Mustafa Choudhry (2508098)" userId="46bb8f76-6843-4fbd-8e66-64ada06f06fa" providerId="ADAL" clId="{4F81DB6B-1D9A-4CE0-B212-196A066257B6}" dt="2026-02-14T10:47:55.021" v="4973" actId="790"/>
          <ac:spMkLst>
            <pc:docMk/>
            <pc:sldMk cId="3258301802" sldId="266"/>
            <ac:spMk id="2" creationId="{68A8AF1C-86E0-7043-44A2-DA950ED42D52}"/>
          </ac:spMkLst>
        </pc:spChg>
        <pc:spChg chg="mod">
          <ac:chgData name="Mohammed Mustafa Choudhry (2508098)" userId="46bb8f76-6843-4fbd-8e66-64ada06f06fa" providerId="ADAL" clId="{4F81DB6B-1D9A-4CE0-B212-196A066257B6}" dt="2026-02-14T10:47:55.021" v="4973" actId="790"/>
          <ac:spMkLst>
            <pc:docMk/>
            <pc:sldMk cId="3258301802" sldId="266"/>
            <ac:spMk id="3" creationId="{E04C29E1-0FF6-7114-4118-5B68E71110F6}"/>
          </ac:spMkLst>
        </pc:spChg>
      </pc:sldChg>
      <pc:sldChg chg="modSp mod ord">
        <pc:chgData name="Mohammed Mustafa Choudhry (2508098)" userId="46bb8f76-6843-4fbd-8e66-64ada06f06fa" providerId="ADAL" clId="{4F81DB6B-1D9A-4CE0-B212-196A066257B6}" dt="2026-02-14T10:47:55.021" v="4973" actId="790"/>
        <pc:sldMkLst>
          <pc:docMk/>
          <pc:sldMk cId="3206334785" sldId="268"/>
        </pc:sldMkLst>
        <pc:spChg chg="mod">
          <ac:chgData name="Mohammed Mustafa Choudhry (2508098)" userId="46bb8f76-6843-4fbd-8e66-64ada06f06fa" providerId="ADAL" clId="{4F81DB6B-1D9A-4CE0-B212-196A066257B6}" dt="2026-02-14T10:47:55.021" v="4973" actId="790"/>
          <ac:spMkLst>
            <pc:docMk/>
            <pc:sldMk cId="3206334785" sldId="268"/>
            <ac:spMk id="3" creationId="{AB6873B1-82D2-71A9-F5A9-13A8B7E33DE2}"/>
          </ac:spMkLst>
        </pc:spChg>
      </pc:sldChg>
      <pc:sldChg chg="modSp mod">
        <pc:chgData name="Mohammed Mustafa Choudhry (2508098)" userId="46bb8f76-6843-4fbd-8e66-64ada06f06fa" providerId="ADAL" clId="{4F81DB6B-1D9A-4CE0-B212-196A066257B6}" dt="2026-02-14T11:36:34.903" v="5110" actId="20577"/>
        <pc:sldMkLst>
          <pc:docMk/>
          <pc:sldMk cId="702059637" sldId="270"/>
        </pc:sldMkLst>
        <pc:spChg chg="mod">
          <ac:chgData name="Mohammed Mustafa Choudhry (2508098)" userId="46bb8f76-6843-4fbd-8e66-64ada06f06fa" providerId="ADAL" clId="{4F81DB6B-1D9A-4CE0-B212-196A066257B6}" dt="2026-02-14T11:36:34.903" v="5110" actId="20577"/>
          <ac:spMkLst>
            <pc:docMk/>
            <pc:sldMk cId="702059637" sldId="270"/>
            <ac:spMk id="4" creationId="{0275301B-F9FE-639C-99FA-5A78A9B0F8AC}"/>
          </ac:spMkLst>
        </pc:spChg>
      </pc:sldChg>
      <pc:sldChg chg="addSp delSp modSp mod">
        <pc:chgData name="Mohammed Mustafa Choudhry (2508098)" userId="46bb8f76-6843-4fbd-8e66-64ada06f06fa" providerId="ADAL" clId="{4F81DB6B-1D9A-4CE0-B212-196A066257B6}" dt="2026-02-14T10:47:55.021" v="4973" actId="790"/>
        <pc:sldMkLst>
          <pc:docMk/>
          <pc:sldMk cId="3321023050" sldId="271"/>
        </pc:sldMkLst>
        <pc:spChg chg="mod">
          <ac:chgData name="Mohammed Mustafa Choudhry (2508098)" userId="46bb8f76-6843-4fbd-8e66-64ada06f06fa" providerId="ADAL" clId="{4F81DB6B-1D9A-4CE0-B212-196A066257B6}" dt="2026-02-14T10:47:55.021" v="4973" actId="790"/>
          <ac:spMkLst>
            <pc:docMk/>
            <pc:sldMk cId="3321023050" sldId="271"/>
            <ac:spMk id="2" creationId="{23379A11-1CF0-5125-F775-02C08085203B}"/>
          </ac:spMkLst>
        </pc:spChg>
        <pc:spChg chg="add mod">
          <ac:chgData name="Mohammed Mustafa Choudhry (2508098)" userId="46bb8f76-6843-4fbd-8e66-64ada06f06fa" providerId="ADAL" clId="{4F81DB6B-1D9A-4CE0-B212-196A066257B6}" dt="2026-02-14T10:47:55.021" v="4973" actId="790"/>
          <ac:spMkLst>
            <pc:docMk/>
            <pc:sldMk cId="3321023050" sldId="271"/>
            <ac:spMk id="4" creationId="{166009C5-1848-0F6E-42D8-5DF5D2C93D74}"/>
          </ac:spMkLst>
        </pc:spChg>
        <pc:graphicFrameChg chg="add mod modGraphic">
          <ac:chgData name="Mohammed Mustafa Choudhry (2508098)" userId="46bb8f76-6843-4fbd-8e66-64ada06f06fa" providerId="ADAL" clId="{4F81DB6B-1D9A-4CE0-B212-196A066257B6}" dt="2026-02-14T10:47:55.021" v="4973" actId="790"/>
          <ac:graphicFrameMkLst>
            <pc:docMk/>
            <pc:sldMk cId="3321023050" sldId="271"/>
            <ac:graphicFrameMk id="5" creationId="{8EFA62F4-3EDF-FCE3-74D3-3BE934EE06B2}"/>
          </ac:graphicFrameMkLst>
        </pc:graphicFrameChg>
      </pc:sldChg>
      <pc:sldChg chg="addSp delSp modSp mod setBg">
        <pc:chgData name="Mohammed Mustafa Choudhry (2508098)" userId="46bb8f76-6843-4fbd-8e66-64ada06f06fa" providerId="ADAL" clId="{4F81DB6B-1D9A-4CE0-B212-196A066257B6}" dt="2026-02-14T12:26:35.873" v="6435" actId="207"/>
        <pc:sldMkLst>
          <pc:docMk/>
          <pc:sldMk cId="1027608494" sldId="272"/>
        </pc:sldMkLst>
        <pc:spChg chg="mod">
          <ac:chgData name="Mohammed Mustafa Choudhry (2508098)" userId="46bb8f76-6843-4fbd-8e66-64ada06f06fa" providerId="ADAL" clId="{4F81DB6B-1D9A-4CE0-B212-196A066257B6}" dt="2026-02-14T12:26:35.873" v="6435" actId="207"/>
          <ac:spMkLst>
            <pc:docMk/>
            <pc:sldMk cId="1027608494" sldId="272"/>
            <ac:spMk id="2" creationId="{8A50C2D0-4F0F-32FA-368C-29CAACE5786E}"/>
          </ac:spMkLst>
        </pc:spChg>
        <pc:spChg chg="mod">
          <ac:chgData name="Mohammed Mustafa Choudhry (2508098)" userId="46bb8f76-6843-4fbd-8e66-64ada06f06fa" providerId="ADAL" clId="{4F81DB6B-1D9A-4CE0-B212-196A066257B6}" dt="2026-02-14T12:26:32.806" v="6434" actId="207"/>
          <ac:spMkLst>
            <pc:docMk/>
            <pc:sldMk cId="1027608494" sldId="272"/>
            <ac:spMk id="3" creationId="{E292113E-450D-CB08-601E-E45AB99509E7}"/>
          </ac:spMkLst>
        </pc:spChg>
        <pc:spChg chg="add del mod">
          <ac:chgData name="Mohammed Mustafa Choudhry (2508098)" userId="46bb8f76-6843-4fbd-8e66-64ada06f06fa" providerId="ADAL" clId="{4F81DB6B-1D9A-4CE0-B212-196A066257B6}" dt="2026-02-14T10:47:55.021" v="4973" actId="790"/>
          <ac:spMkLst>
            <pc:docMk/>
            <pc:sldMk cId="1027608494" sldId="272"/>
            <ac:spMk id="10" creationId="{EDDBB197-D710-4A4F-A9CA-FD2177498BE8}"/>
          </ac:spMkLst>
        </pc:spChg>
        <pc:spChg chg="add del mod">
          <ac:chgData name="Mohammed Mustafa Choudhry (2508098)" userId="46bb8f76-6843-4fbd-8e66-64ada06f06fa" providerId="ADAL" clId="{4F81DB6B-1D9A-4CE0-B212-196A066257B6}" dt="2026-02-14T10:47:55.021" v="4973" actId="790"/>
          <ac:spMkLst>
            <pc:docMk/>
            <pc:sldMk cId="1027608494" sldId="272"/>
            <ac:spMk id="12" creationId="{975D1CFA-2CDB-4B64-BD9F-85744E8DA12F}"/>
          </ac:spMkLst>
        </pc:spChg>
        <pc:spChg chg="mod">
          <ac:chgData name="Mohammed Mustafa Choudhry (2508098)" userId="46bb8f76-6843-4fbd-8e66-64ada06f06fa" providerId="ADAL" clId="{4F81DB6B-1D9A-4CE0-B212-196A066257B6}" dt="2026-02-14T10:47:55.021" v="4973" actId="790"/>
          <ac:spMkLst>
            <pc:docMk/>
            <pc:sldMk cId="1027608494" sldId="272"/>
            <ac:spMk id="15" creationId="{E11D3AD4-AF9B-4EB5-8C7B-C45D173B4B56}"/>
          </ac:spMkLst>
        </pc:spChg>
        <pc:spChg chg="mod">
          <ac:chgData name="Mohammed Mustafa Choudhry (2508098)" userId="46bb8f76-6843-4fbd-8e66-64ada06f06fa" providerId="ADAL" clId="{4F81DB6B-1D9A-4CE0-B212-196A066257B6}" dt="2026-02-14T10:47:55.021" v="4973" actId="790"/>
          <ac:spMkLst>
            <pc:docMk/>
            <pc:sldMk cId="1027608494" sldId="272"/>
            <ac:spMk id="16" creationId="{15102EBE-A80F-4CFF-B1DD-941EF9728B54}"/>
          </ac:spMkLst>
        </pc:spChg>
        <pc:spChg chg="mod">
          <ac:chgData name="Mohammed Mustafa Choudhry (2508098)" userId="46bb8f76-6843-4fbd-8e66-64ada06f06fa" providerId="ADAL" clId="{4F81DB6B-1D9A-4CE0-B212-196A066257B6}" dt="2026-02-14T10:47:55.021" v="4973" actId="790"/>
          <ac:spMkLst>
            <pc:docMk/>
            <pc:sldMk cId="1027608494" sldId="272"/>
            <ac:spMk id="17" creationId="{EC18CE1F-9DF1-47AF-9E66-6CE348AC2334}"/>
          </ac:spMkLst>
        </pc:spChg>
        <pc:spChg chg="mod">
          <ac:chgData name="Mohammed Mustafa Choudhry (2508098)" userId="46bb8f76-6843-4fbd-8e66-64ada06f06fa" providerId="ADAL" clId="{4F81DB6B-1D9A-4CE0-B212-196A066257B6}" dt="2026-02-14T10:47:55.021" v="4973" actId="790"/>
          <ac:spMkLst>
            <pc:docMk/>
            <pc:sldMk cId="1027608494" sldId="272"/>
            <ac:spMk id="18" creationId="{5BD26A8C-8D1D-41E6-A71E-FE9AC75F3F8A}"/>
          </ac:spMkLst>
        </pc:spChg>
        <pc:spChg chg="add del">
          <ac:chgData name="Mohammed Mustafa Choudhry (2508098)" userId="46bb8f76-6843-4fbd-8e66-64ada06f06fa" providerId="ADAL" clId="{4F81DB6B-1D9A-4CE0-B212-196A066257B6}" dt="2026-02-14T10:17:24.249" v="4870" actId="26606"/>
          <ac:spMkLst>
            <pc:docMk/>
            <pc:sldMk cId="1027608494" sldId="272"/>
            <ac:spMk id="23" creationId="{18873D23-2DCF-4B31-A009-95721C06E8E1}"/>
          </ac:spMkLst>
        </pc:spChg>
        <pc:spChg chg="add del">
          <ac:chgData name="Mohammed Mustafa Choudhry (2508098)" userId="46bb8f76-6843-4fbd-8e66-64ada06f06fa" providerId="ADAL" clId="{4F81DB6B-1D9A-4CE0-B212-196A066257B6}" dt="2026-02-14T10:17:24.249" v="4870" actId="26606"/>
          <ac:spMkLst>
            <pc:docMk/>
            <pc:sldMk cId="1027608494" sldId="272"/>
            <ac:spMk id="25" creationId="{C13EF075-D4EF-4929-ADBC-91B27DA19955}"/>
          </ac:spMkLst>
        </pc:spChg>
        <pc:grpChg chg="add del">
          <ac:chgData name="Mohammed Mustafa Choudhry (2508098)" userId="46bb8f76-6843-4fbd-8e66-64ada06f06fa" providerId="ADAL" clId="{4F81DB6B-1D9A-4CE0-B212-196A066257B6}" dt="2026-02-14T10:17:24.249" v="4870" actId="26606"/>
          <ac:grpSpMkLst>
            <pc:docMk/>
            <pc:sldMk cId="1027608494" sldId="272"/>
            <ac:grpSpMk id="14" creationId="{25EE5136-01F1-466C-962D-BA9B4C6757AA}"/>
          </ac:grpSpMkLst>
        </pc:grpChg>
        <pc:grpChg chg="add del">
          <ac:chgData name="Mohammed Mustafa Choudhry (2508098)" userId="46bb8f76-6843-4fbd-8e66-64ada06f06fa" providerId="ADAL" clId="{4F81DB6B-1D9A-4CE0-B212-196A066257B6}" dt="2026-02-14T10:17:24.249" v="4870" actId="26606"/>
          <ac:grpSpMkLst>
            <pc:docMk/>
            <pc:sldMk cId="1027608494" sldId="272"/>
            <ac:grpSpMk id="27" creationId="{DAA26DFA-AAB2-4973-9C17-16D587C7B198}"/>
          </ac:grpSpMkLst>
        </pc:grpChg>
        <pc:picChg chg="add del">
          <ac:chgData name="Mohammed Mustafa Choudhry (2508098)" userId="46bb8f76-6843-4fbd-8e66-64ada06f06fa" providerId="ADAL" clId="{4F81DB6B-1D9A-4CE0-B212-196A066257B6}" dt="2026-02-14T10:17:24.982" v="4871" actId="478"/>
          <ac:picMkLst>
            <pc:docMk/>
            <pc:sldMk cId="1027608494" sldId="272"/>
            <ac:picMk id="7" creationId="{1B383C04-F4D5-9CC4-0EB5-C441ADDE380E}"/>
          </ac:picMkLst>
        </pc:picChg>
      </pc:sldChg>
      <pc:sldChg chg="addSp delSp modSp mod setBg">
        <pc:chgData name="Mohammed Mustafa Choudhry (2508098)" userId="46bb8f76-6843-4fbd-8e66-64ada06f06fa" providerId="ADAL" clId="{4F81DB6B-1D9A-4CE0-B212-196A066257B6}" dt="2026-02-14T12:52:02.142" v="7078" actId="1076"/>
        <pc:sldMkLst>
          <pc:docMk/>
          <pc:sldMk cId="2661610389" sldId="273"/>
        </pc:sldMkLst>
        <pc:spChg chg="mod">
          <ac:chgData name="Mohammed Mustafa Choudhry (2508098)" userId="46bb8f76-6843-4fbd-8e66-64ada06f06fa" providerId="ADAL" clId="{4F81DB6B-1D9A-4CE0-B212-196A066257B6}" dt="2026-02-14T12:52:02.142" v="7078" actId="1076"/>
          <ac:spMkLst>
            <pc:docMk/>
            <pc:sldMk cId="2661610389" sldId="273"/>
            <ac:spMk id="2" creationId="{F1DF348C-F75E-75E9-74BA-22A65FB9E02F}"/>
          </ac:spMkLst>
        </pc:spChg>
        <pc:spChg chg="mod">
          <ac:chgData name="Mohammed Mustafa Choudhry (2508098)" userId="46bb8f76-6843-4fbd-8e66-64ada06f06fa" providerId="ADAL" clId="{4F81DB6B-1D9A-4CE0-B212-196A066257B6}" dt="2026-02-14T12:51:59.839" v="7077" actId="1076"/>
          <ac:spMkLst>
            <pc:docMk/>
            <pc:sldMk cId="2661610389" sldId="273"/>
            <ac:spMk id="3" creationId="{881B820E-B9B3-5CF2-E1AE-F54AA3FA003E}"/>
          </ac:spMkLst>
        </pc:spChg>
        <pc:spChg chg="add del mod">
          <ac:chgData name="Mohammed Mustafa Choudhry (2508098)" userId="46bb8f76-6843-4fbd-8e66-64ada06f06fa" providerId="ADAL" clId="{4F81DB6B-1D9A-4CE0-B212-196A066257B6}" dt="2026-02-14T12:50:49.534" v="7060" actId="478"/>
          <ac:spMkLst>
            <pc:docMk/>
            <pc:sldMk cId="2661610389" sldId="273"/>
            <ac:spMk id="4" creationId="{6D68CAEC-1275-7EC1-27E5-E3FA4153584F}"/>
          </ac:spMkLst>
        </pc:spChg>
        <pc:spChg chg="del mod">
          <ac:chgData name="Mohammed Mustafa Choudhry (2508098)" userId="46bb8f76-6843-4fbd-8e66-64ada06f06fa" providerId="ADAL" clId="{4F81DB6B-1D9A-4CE0-B212-196A066257B6}" dt="2026-02-14T10:05:46.145" v="4835" actId="478"/>
          <ac:spMkLst>
            <pc:docMk/>
            <pc:sldMk cId="2661610389" sldId="273"/>
            <ac:spMk id="5" creationId="{EF01DF79-6A6A-BA50-4722-FF4B95BC5503}"/>
          </ac:spMkLst>
        </pc:spChg>
        <pc:spChg chg="add">
          <ac:chgData name="Mohammed Mustafa Choudhry (2508098)" userId="46bb8f76-6843-4fbd-8e66-64ada06f06fa" providerId="ADAL" clId="{4F81DB6B-1D9A-4CE0-B212-196A066257B6}" dt="2026-02-14T12:51:14.806" v="7064" actId="26606"/>
          <ac:spMkLst>
            <pc:docMk/>
            <pc:sldMk cId="2661610389" sldId="273"/>
            <ac:spMk id="8" creationId="{43C823D3-D619-407C-89E0-C6F6B1E7A42A}"/>
          </ac:spMkLst>
        </pc:spChg>
        <pc:spChg chg="add">
          <ac:chgData name="Mohammed Mustafa Choudhry (2508098)" userId="46bb8f76-6843-4fbd-8e66-64ada06f06fa" providerId="ADAL" clId="{4F81DB6B-1D9A-4CE0-B212-196A066257B6}" dt="2026-02-14T12:51:14.806" v="7064" actId="26606"/>
          <ac:spMkLst>
            <pc:docMk/>
            <pc:sldMk cId="2661610389" sldId="273"/>
            <ac:spMk id="10" creationId="{047F8E3E-2FFA-4A0F-B3C7-E57ADDCFB415}"/>
          </ac:spMkLst>
        </pc:spChg>
        <pc:grpChg chg="add">
          <ac:chgData name="Mohammed Mustafa Choudhry (2508098)" userId="46bb8f76-6843-4fbd-8e66-64ada06f06fa" providerId="ADAL" clId="{4F81DB6B-1D9A-4CE0-B212-196A066257B6}" dt="2026-02-14T12:51:14.806" v="7064" actId="26606"/>
          <ac:grpSpMkLst>
            <pc:docMk/>
            <pc:sldMk cId="2661610389" sldId="273"/>
            <ac:grpSpMk id="12" creationId="{33D939F1-7ABE-4D0E-946A-43F37F556AFD}"/>
          </ac:grpSpMkLst>
        </pc:grpChg>
        <pc:grpChg chg="add">
          <ac:chgData name="Mohammed Mustafa Choudhry (2508098)" userId="46bb8f76-6843-4fbd-8e66-64ada06f06fa" providerId="ADAL" clId="{4F81DB6B-1D9A-4CE0-B212-196A066257B6}" dt="2026-02-14T12:51:14.806" v="7064" actId="26606"/>
          <ac:grpSpMkLst>
            <pc:docMk/>
            <pc:sldMk cId="2661610389" sldId="273"/>
            <ac:grpSpMk id="18" creationId="{9DB3963A-4187-4A72-9DA4-CA6BADE22931}"/>
          </ac:grpSpMkLst>
        </pc:grpChg>
      </pc:sldChg>
      <pc:sldChg chg="modSp del mod">
        <pc:chgData name="Mohammed Mustafa Choudhry (2508098)" userId="46bb8f76-6843-4fbd-8e66-64ada06f06fa" providerId="ADAL" clId="{4F81DB6B-1D9A-4CE0-B212-196A066257B6}" dt="2026-02-14T11:45:58.523" v="5428" actId="47"/>
        <pc:sldMkLst>
          <pc:docMk/>
          <pc:sldMk cId="860344735" sldId="274"/>
        </pc:sldMkLst>
        <pc:spChg chg="mod">
          <ac:chgData name="Mohammed Mustafa Choudhry (2508098)" userId="46bb8f76-6843-4fbd-8e66-64ada06f06fa" providerId="ADAL" clId="{4F81DB6B-1D9A-4CE0-B212-196A066257B6}" dt="2026-02-14T10:47:55.021" v="4973" actId="790"/>
          <ac:spMkLst>
            <pc:docMk/>
            <pc:sldMk cId="860344735" sldId="274"/>
            <ac:spMk id="2" creationId="{A4625D9A-89A8-7973-B86A-02BB98C95A4B}"/>
          </ac:spMkLst>
        </pc:spChg>
        <pc:spChg chg="mod">
          <ac:chgData name="Mohammed Mustafa Choudhry (2508098)" userId="46bb8f76-6843-4fbd-8e66-64ada06f06fa" providerId="ADAL" clId="{4F81DB6B-1D9A-4CE0-B212-196A066257B6}" dt="2026-02-14T10:47:55.021" v="4973" actId="790"/>
          <ac:spMkLst>
            <pc:docMk/>
            <pc:sldMk cId="860344735" sldId="274"/>
            <ac:spMk id="3" creationId="{5A83545D-6FBE-2985-5F35-4C84283CFC53}"/>
          </ac:spMkLst>
        </pc:spChg>
      </pc:sldChg>
      <pc:sldChg chg="addSp delSp modSp mod ord">
        <pc:chgData name="Mohammed Mustafa Choudhry (2508098)" userId="46bb8f76-6843-4fbd-8e66-64ada06f06fa" providerId="ADAL" clId="{4F81DB6B-1D9A-4CE0-B212-196A066257B6}" dt="2026-02-14T12:28:21.954" v="6488" actId="20577"/>
        <pc:sldMkLst>
          <pc:docMk/>
          <pc:sldMk cId="2496961718" sldId="336"/>
        </pc:sldMkLst>
        <pc:spChg chg="mod">
          <ac:chgData name="Mohammed Mustafa Choudhry (2508098)" userId="46bb8f76-6843-4fbd-8e66-64ada06f06fa" providerId="ADAL" clId="{4F81DB6B-1D9A-4CE0-B212-196A066257B6}" dt="2026-02-14T10:47:55.021" v="4973" actId="790"/>
          <ac:spMkLst>
            <pc:docMk/>
            <pc:sldMk cId="2496961718" sldId="336"/>
            <ac:spMk id="2" creationId="{114F40AF-1DC8-A37F-53F7-202B11A20FAE}"/>
          </ac:spMkLst>
        </pc:spChg>
        <pc:spChg chg="del mod">
          <ac:chgData name="Mohammed Mustafa Choudhry (2508098)" userId="46bb8f76-6843-4fbd-8e66-64ada06f06fa" providerId="ADAL" clId="{4F81DB6B-1D9A-4CE0-B212-196A066257B6}" dt="2026-02-14T10:27:20.782" v="4872" actId="478"/>
          <ac:spMkLst>
            <pc:docMk/>
            <pc:sldMk cId="2496961718" sldId="336"/>
            <ac:spMk id="3" creationId="{FEBB8468-B35F-E392-2801-59B9C39538AD}"/>
          </ac:spMkLst>
        </pc:spChg>
        <pc:spChg chg="mod">
          <ac:chgData name="Mohammed Mustafa Choudhry (2508098)" userId="46bb8f76-6843-4fbd-8e66-64ada06f06fa" providerId="ADAL" clId="{4F81DB6B-1D9A-4CE0-B212-196A066257B6}" dt="2026-02-14T10:47:55.021" v="4973" actId="790"/>
          <ac:spMkLst>
            <pc:docMk/>
            <pc:sldMk cId="2496961718" sldId="336"/>
            <ac:spMk id="6" creationId="{BF06D522-2E79-CDE6-025D-40436EF041A1}"/>
          </ac:spMkLst>
        </pc:spChg>
        <pc:graphicFrameChg chg="add del mod ord modGraphic">
          <ac:chgData name="Mohammed Mustafa Choudhry (2508098)" userId="46bb8f76-6843-4fbd-8e66-64ada06f06fa" providerId="ADAL" clId="{4F81DB6B-1D9A-4CE0-B212-196A066257B6}" dt="2026-02-14T12:28:21.954" v="6488" actId="20577"/>
          <ac:graphicFrameMkLst>
            <pc:docMk/>
            <pc:sldMk cId="2496961718" sldId="336"/>
            <ac:graphicFrameMk id="4" creationId="{11BC3737-5917-DCFE-92A5-687E7AC544EF}"/>
          </ac:graphicFrameMkLst>
        </pc:graphicFrameChg>
      </pc:sldChg>
      <pc:sldChg chg="addSp delSp modSp mod setBg">
        <pc:chgData name="Mohammed Mustafa Choudhry (2508098)" userId="46bb8f76-6843-4fbd-8e66-64ada06f06fa" providerId="ADAL" clId="{4F81DB6B-1D9A-4CE0-B212-196A066257B6}" dt="2026-02-14T12:18:13.505" v="6163" actId="20577"/>
        <pc:sldMkLst>
          <pc:docMk/>
          <pc:sldMk cId="2319079123" sldId="337"/>
        </pc:sldMkLst>
        <pc:spChg chg="mod">
          <ac:chgData name="Mohammed Mustafa Choudhry (2508098)" userId="46bb8f76-6843-4fbd-8e66-64ada06f06fa" providerId="ADAL" clId="{4F81DB6B-1D9A-4CE0-B212-196A066257B6}" dt="2026-02-14T12:17:36.598" v="6136" actId="1076"/>
          <ac:spMkLst>
            <pc:docMk/>
            <pc:sldMk cId="2319079123" sldId="337"/>
            <ac:spMk id="2" creationId="{F6A380E8-2AC0-F0B7-9432-FB8903B92FD6}"/>
          </ac:spMkLst>
        </pc:spChg>
        <pc:spChg chg="mod">
          <ac:chgData name="Mohammed Mustafa Choudhry (2508098)" userId="46bb8f76-6843-4fbd-8e66-64ada06f06fa" providerId="ADAL" clId="{4F81DB6B-1D9A-4CE0-B212-196A066257B6}" dt="2026-02-14T12:18:13.505" v="6163" actId="20577"/>
          <ac:spMkLst>
            <pc:docMk/>
            <pc:sldMk cId="2319079123" sldId="337"/>
            <ac:spMk id="3" creationId="{1B4D8426-20C5-630E-80E5-EAB06B11CCD5}"/>
          </ac:spMkLst>
        </pc:spChg>
        <pc:spChg chg="add del mod">
          <ac:chgData name="Mohammed Mustafa Choudhry (2508098)" userId="46bb8f76-6843-4fbd-8e66-64ada06f06fa" providerId="ADAL" clId="{4F81DB6B-1D9A-4CE0-B212-196A066257B6}" dt="2026-02-14T12:17:28.214" v="6134" actId="26606"/>
          <ac:spMkLst>
            <pc:docMk/>
            <pc:sldMk cId="2319079123" sldId="337"/>
            <ac:spMk id="8" creationId="{18873D23-2DCF-4B31-A009-95721C06E8E1}"/>
          </ac:spMkLst>
        </pc:spChg>
        <pc:spChg chg="add del mod">
          <ac:chgData name="Mohammed Mustafa Choudhry (2508098)" userId="46bb8f76-6843-4fbd-8e66-64ada06f06fa" providerId="ADAL" clId="{4F81DB6B-1D9A-4CE0-B212-196A066257B6}" dt="2026-02-14T09:39:52.421" v="4323" actId="478"/>
          <ac:spMkLst>
            <pc:docMk/>
            <pc:sldMk cId="2319079123" sldId="337"/>
            <ac:spMk id="9" creationId="{61E62149-100D-392D-3127-3D301273C6F0}"/>
          </ac:spMkLst>
        </pc:spChg>
        <pc:spChg chg="add del mod">
          <ac:chgData name="Mohammed Mustafa Choudhry (2508098)" userId="46bb8f76-6843-4fbd-8e66-64ada06f06fa" providerId="ADAL" clId="{4F81DB6B-1D9A-4CE0-B212-196A066257B6}" dt="2026-02-14T12:17:28.214" v="6134" actId="26606"/>
          <ac:spMkLst>
            <pc:docMk/>
            <pc:sldMk cId="2319079123" sldId="337"/>
            <ac:spMk id="10" creationId="{C13EF075-D4EF-4929-ADBC-91B27DA19955}"/>
          </ac:spMkLst>
        </pc:spChg>
        <pc:spChg chg="mod">
          <ac:chgData name="Mohammed Mustafa Choudhry (2508098)" userId="46bb8f76-6843-4fbd-8e66-64ada06f06fa" providerId="ADAL" clId="{4F81DB6B-1D9A-4CE0-B212-196A066257B6}" dt="2026-02-14T10:47:55.021" v="4973" actId="790"/>
          <ac:spMkLst>
            <pc:docMk/>
            <pc:sldMk cId="2319079123" sldId="337"/>
            <ac:spMk id="13" creationId="{3F407F11-7321-4BF6-8536-CCE8E342454B}"/>
          </ac:spMkLst>
        </pc:spChg>
        <pc:spChg chg="mod">
          <ac:chgData name="Mohammed Mustafa Choudhry (2508098)" userId="46bb8f76-6843-4fbd-8e66-64ada06f06fa" providerId="ADAL" clId="{4F81DB6B-1D9A-4CE0-B212-196A066257B6}" dt="2026-02-14T10:47:55.021" v="4973" actId="790"/>
          <ac:spMkLst>
            <pc:docMk/>
            <pc:sldMk cId="2319079123" sldId="337"/>
            <ac:spMk id="14" creationId="{06AC5DCC-C3CC-4FD5-AD4E-13A1BE5F7F68}"/>
          </ac:spMkLst>
        </pc:spChg>
        <pc:spChg chg="mod">
          <ac:chgData name="Mohammed Mustafa Choudhry (2508098)" userId="46bb8f76-6843-4fbd-8e66-64ada06f06fa" providerId="ADAL" clId="{4F81DB6B-1D9A-4CE0-B212-196A066257B6}" dt="2026-02-14T10:47:55.021" v="4973" actId="790"/>
          <ac:spMkLst>
            <pc:docMk/>
            <pc:sldMk cId="2319079123" sldId="337"/>
            <ac:spMk id="15" creationId="{4BBCC2F4-EFA7-4AF4-B538-AC4022D90F47}"/>
          </ac:spMkLst>
        </pc:spChg>
        <pc:spChg chg="mod">
          <ac:chgData name="Mohammed Mustafa Choudhry (2508098)" userId="46bb8f76-6843-4fbd-8e66-64ada06f06fa" providerId="ADAL" clId="{4F81DB6B-1D9A-4CE0-B212-196A066257B6}" dt="2026-02-14T10:47:55.021" v="4973" actId="790"/>
          <ac:spMkLst>
            <pc:docMk/>
            <pc:sldMk cId="2319079123" sldId="337"/>
            <ac:spMk id="16" creationId="{2A9D1364-B6A3-44CB-9FBA-C528F0CE909D}"/>
          </ac:spMkLst>
        </pc:spChg>
        <pc:spChg chg="add">
          <ac:chgData name="Mohammed Mustafa Choudhry (2508098)" userId="46bb8f76-6843-4fbd-8e66-64ada06f06fa" providerId="ADAL" clId="{4F81DB6B-1D9A-4CE0-B212-196A066257B6}" dt="2026-02-14T12:17:28.214" v="6134" actId="26606"/>
          <ac:spMkLst>
            <pc:docMk/>
            <pc:sldMk cId="2319079123" sldId="337"/>
            <ac:spMk id="21" creationId="{43C823D3-D619-407C-89E0-C6F6B1E7A42A}"/>
          </ac:spMkLst>
        </pc:spChg>
        <pc:spChg chg="add">
          <ac:chgData name="Mohammed Mustafa Choudhry (2508098)" userId="46bb8f76-6843-4fbd-8e66-64ada06f06fa" providerId="ADAL" clId="{4F81DB6B-1D9A-4CE0-B212-196A066257B6}" dt="2026-02-14T12:17:28.214" v="6134" actId="26606"/>
          <ac:spMkLst>
            <pc:docMk/>
            <pc:sldMk cId="2319079123" sldId="337"/>
            <ac:spMk id="23" creationId="{047F8E3E-2FFA-4A0F-B3C7-E57ADDCFB415}"/>
          </ac:spMkLst>
        </pc:spChg>
        <pc:grpChg chg="add del">
          <ac:chgData name="Mohammed Mustafa Choudhry (2508098)" userId="46bb8f76-6843-4fbd-8e66-64ada06f06fa" providerId="ADAL" clId="{4F81DB6B-1D9A-4CE0-B212-196A066257B6}" dt="2026-02-14T12:17:28.214" v="6134" actId="26606"/>
          <ac:grpSpMkLst>
            <pc:docMk/>
            <pc:sldMk cId="2319079123" sldId="337"/>
            <ac:grpSpMk id="12" creationId="{DAA26DFA-AAB2-4973-9C17-16D587C7B198}"/>
          </ac:grpSpMkLst>
        </pc:grpChg>
        <pc:grpChg chg="add">
          <ac:chgData name="Mohammed Mustafa Choudhry (2508098)" userId="46bb8f76-6843-4fbd-8e66-64ada06f06fa" providerId="ADAL" clId="{4F81DB6B-1D9A-4CE0-B212-196A066257B6}" dt="2026-02-14T12:17:28.214" v="6134" actId="26606"/>
          <ac:grpSpMkLst>
            <pc:docMk/>
            <pc:sldMk cId="2319079123" sldId="337"/>
            <ac:grpSpMk id="25" creationId="{33D939F1-7ABE-4D0E-946A-43F37F556AFD}"/>
          </ac:grpSpMkLst>
        </pc:grpChg>
        <pc:grpChg chg="add">
          <ac:chgData name="Mohammed Mustafa Choudhry (2508098)" userId="46bb8f76-6843-4fbd-8e66-64ada06f06fa" providerId="ADAL" clId="{4F81DB6B-1D9A-4CE0-B212-196A066257B6}" dt="2026-02-14T12:17:28.214" v="6134" actId="26606"/>
          <ac:grpSpMkLst>
            <pc:docMk/>
            <pc:sldMk cId="2319079123" sldId="337"/>
            <ac:grpSpMk id="31" creationId="{9DB3963A-4187-4A72-9DA4-CA6BADE22931}"/>
          </ac:grpSpMkLst>
        </pc:grpChg>
      </pc:sldChg>
      <pc:sldChg chg="addSp delSp modSp mod">
        <pc:chgData name="Mohammed Mustafa Choudhry (2508098)" userId="46bb8f76-6843-4fbd-8e66-64ada06f06fa" providerId="ADAL" clId="{4F81DB6B-1D9A-4CE0-B212-196A066257B6}" dt="2026-02-14T11:54:47.727" v="5638" actId="20577"/>
        <pc:sldMkLst>
          <pc:docMk/>
          <pc:sldMk cId="642852813" sldId="363"/>
        </pc:sldMkLst>
        <pc:spChg chg="add mod">
          <ac:chgData name="Mohammed Mustafa Choudhry (2508098)" userId="46bb8f76-6843-4fbd-8e66-64ada06f06fa" providerId="ADAL" clId="{4F81DB6B-1D9A-4CE0-B212-196A066257B6}" dt="2026-02-14T09:44:46.437" v="4371" actId="1076"/>
          <ac:spMkLst>
            <pc:docMk/>
            <pc:sldMk cId="642852813" sldId="363"/>
            <ac:spMk id="3" creationId="{0987EAA0-B873-1978-08DC-5AA92CB07A15}"/>
          </ac:spMkLst>
        </pc:spChg>
        <pc:spChg chg="mod">
          <ac:chgData name="Mohammed Mustafa Choudhry (2508098)" userId="46bb8f76-6843-4fbd-8e66-64ada06f06fa" providerId="ADAL" clId="{4F81DB6B-1D9A-4CE0-B212-196A066257B6}" dt="2026-02-14T10:47:55.021" v="4973" actId="790"/>
          <ac:spMkLst>
            <pc:docMk/>
            <pc:sldMk cId="642852813" sldId="363"/>
            <ac:spMk id="5" creationId="{180A04F2-4F22-A08C-F5B4-F30F002E227B}"/>
          </ac:spMkLst>
        </pc:spChg>
        <pc:spChg chg="mod">
          <ac:chgData name="Mohammed Mustafa Choudhry (2508098)" userId="46bb8f76-6843-4fbd-8e66-64ada06f06fa" providerId="ADAL" clId="{4F81DB6B-1D9A-4CE0-B212-196A066257B6}" dt="2026-02-14T10:48:01.792" v="4974" actId="313"/>
          <ac:spMkLst>
            <pc:docMk/>
            <pc:sldMk cId="642852813" sldId="363"/>
            <ac:spMk id="22" creationId="{280A6708-DF3B-47D7-80AD-BED7584E4872}"/>
          </ac:spMkLst>
        </pc:spChg>
        <pc:spChg chg="mod">
          <ac:chgData name="Mohammed Mustafa Choudhry (2508098)" userId="46bb8f76-6843-4fbd-8e66-64ada06f06fa" providerId="ADAL" clId="{4F81DB6B-1D9A-4CE0-B212-196A066257B6}" dt="2026-02-14T10:47:55.021" v="4973" actId="790"/>
          <ac:spMkLst>
            <pc:docMk/>
            <pc:sldMk cId="642852813" sldId="363"/>
            <ac:spMk id="23" creationId="{8F167E83-1CE4-F3CA-7557-1CDDF3628DBE}"/>
          </ac:spMkLst>
        </pc:spChg>
        <pc:spChg chg="mod">
          <ac:chgData name="Mohammed Mustafa Choudhry (2508098)" userId="46bb8f76-6843-4fbd-8e66-64ada06f06fa" providerId="ADAL" clId="{4F81DB6B-1D9A-4CE0-B212-196A066257B6}" dt="2026-02-14T10:47:55.021" v="4973" actId="790"/>
          <ac:spMkLst>
            <pc:docMk/>
            <pc:sldMk cId="642852813" sldId="363"/>
            <ac:spMk id="24" creationId="{B2F0A62B-BCD1-8AD8-F315-6F09A31F7FFE}"/>
          </ac:spMkLst>
        </pc:spChg>
        <pc:spChg chg="mod">
          <ac:chgData name="Mohammed Mustafa Choudhry (2508098)" userId="46bb8f76-6843-4fbd-8e66-64ada06f06fa" providerId="ADAL" clId="{4F81DB6B-1D9A-4CE0-B212-196A066257B6}" dt="2026-02-14T09:55:15.423" v="4681" actId="20577"/>
          <ac:spMkLst>
            <pc:docMk/>
            <pc:sldMk cId="642852813" sldId="363"/>
            <ac:spMk id="25" creationId="{2A30538D-67ED-A3A1-CFA1-39377D70B9B9}"/>
          </ac:spMkLst>
        </pc:spChg>
        <pc:spChg chg="mod">
          <ac:chgData name="Mohammed Mustafa Choudhry (2508098)" userId="46bb8f76-6843-4fbd-8e66-64ada06f06fa" providerId="ADAL" clId="{4F81DB6B-1D9A-4CE0-B212-196A066257B6}" dt="2026-02-14T11:54:47.727" v="5638" actId="20577"/>
          <ac:spMkLst>
            <pc:docMk/>
            <pc:sldMk cId="642852813" sldId="363"/>
            <ac:spMk id="26" creationId="{19E1DBE5-167E-78C1-BCD0-8D2DCE9A4F68}"/>
          </ac:spMkLst>
        </pc:spChg>
        <pc:spChg chg="mod">
          <ac:chgData name="Mohammed Mustafa Choudhry (2508098)" userId="46bb8f76-6843-4fbd-8e66-64ada06f06fa" providerId="ADAL" clId="{4F81DB6B-1D9A-4CE0-B212-196A066257B6}" dt="2026-02-14T10:47:55.021" v="4973" actId="790"/>
          <ac:spMkLst>
            <pc:docMk/>
            <pc:sldMk cId="642852813" sldId="363"/>
            <ac:spMk id="27" creationId="{BDD08689-6B7D-0F8F-480D-F4AAD7FE2D5B}"/>
          </ac:spMkLst>
        </pc:spChg>
        <pc:spChg chg="mod">
          <ac:chgData name="Mohammed Mustafa Choudhry (2508098)" userId="46bb8f76-6843-4fbd-8e66-64ada06f06fa" providerId="ADAL" clId="{4F81DB6B-1D9A-4CE0-B212-196A066257B6}" dt="2026-02-14T11:53:40.654" v="5521" actId="20577"/>
          <ac:spMkLst>
            <pc:docMk/>
            <pc:sldMk cId="642852813" sldId="363"/>
            <ac:spMk id="28" creationId="{44AB04F4-8499-0CBD-C2DD-C750D2568FD9}"/>
          </ac:spMkLst>
        </pc:spChg>
        <pc:spChg chg="mod">
          <ac:chgData name="Mohammed Mustafa Choudhry (2508098)" userId="46bb8f76-6843-4fbd-8e66-64ada06f06fa" providerId="ADAL" clId="{4F81DB6B-1D9A-4CE0-B212-196A066257B6}" dt="2026-02-14T09:51:50.072" v="4444" actId="20577"/>
          <ac:spMkLst>
            <pc:docMk/>
            <pc:sldMk cId="642852813" sldId="363"/>
            <ac:spMk id="29" creationId="{327A92EC-E2CD-E0BC-131F-C601B5DE7C4F}"/>
          </ac:spMkLst>
        </pc:spChg>
        <pc:spChg chg="mod">
          <ac:chgData name="Mohammed Mustafa Choudhry (2508098)" userId="46bb8f76-6843-4fbd-8e66-64ada06f06fa" providerId="ADAL" clId="{4F81DB6B-1D9A-4CE0-B212-196A066257B6}" dt="2026-02-14T09:53:31.644" v="4603" actId="20577"/>
          <ac:spMkLst>
            <pc:docMk/>
            <pc:sldMk cId="642852813" sldId="363"/>
            <ac:spMk id="30" creationId="{93894965-CBAF-C3E0-3A1E-98F25A8DA3BD}"/>
          </ac:spMkLst>
        </pc:spChg>
        <pc:spChg chg="mod">
          <ac:chgData name="Mohammed Mustafa Choudhry (2508098)" userId="46bb8f76-6843-4fbd-8e66-64ada06f06fa" providerId="ADAL" clId="{4F81DB6B-1D9A-4CE0-B212-196A066257B6}" dt="2026-02-14T10:47:55.021" v="4973" actId="790"/>
          <ac:spMkLst>
            <pc:docMk/>
            <pc:sldMk cId="642852813" sldId="363"/>
            <ac:spMk id="33" creationId="{41489ABC-2CE6-75F6-77BF-F7A56B625F65}"/>
          </ac:spMkLst>
        </pc:spChg>
        <pc:spChg chg="mod">
          <ac:chgData name="Mohammed Mustafa Choudhry (2508098)" userId="46bb8f76-6843-4fbd-8e66-64ada06f06fa" providerId="ADAL" clId="{4F81DB6B-1D9A-4CE0-B212-196A066257B6}" dt="2026-02-14T11:53:56.229" v="5550" actId="20577"/>
          <ac:spMkLst>
            <pc:docMk/>
            <pc:sldMk cId="642852813" sldId="363"/>
            <ac:spMk id="37" creationId="{B1E4133F-2751-3952-C07B-9EBB9CE035BD}"/>
          </ac:spMkLst>
        </pc:spChg>
        <pc:spChg chg="mod">
          <ac:chgData name="Mohammed Mustafa Choudhry (2508098)" userId="46bb8f76-6843-4fbd-8e66-64ada06f06fa" providerId="ADAL" clId="{4F81DB6B-1D9A-4CE0-B212-196A066257B6}" dt="2026-02-14T10:47:55.021" v="4973" actId="790"/>
          <ac:spMkLst>
            <pc:docMk/>
            <pc:sldMk cId="642852813" sldId="363"/>
            <ac:spMk id="38" creationId="{CE1BD776-63C4-D3EE-069C-C9BBE2DC4B45}"/>
          </ac:spMkLst>
        </pc:spChg>
        <pc:spChg chg="mod">
          <ac:chgData name="Mohammed Mustafa Choudhry (2508098)" userId="46bb8f76-6843-4fbd-8e66-64ada06f06fa" providerId="ADAL" clId="{4F81DB6B-1D9A-4CE0-B212-196A066257B6}" dt="2026-02-14T11:22:54.697" v="5106" actId="20577"/>
          <ac:spMkLst>
            <pc:docMk/>
            <pc:sldMk cId="642852813" sldId="363"/>
            <ac:spMk id="39" creationId="{D9B946EB-160F-14E8-6E65-A3ACFE53BA8E}"/>
          </ac:spMkLst>
        </pc:spChg>
        <pc:spChg chg="mod">
          <ac:chgData name="Mohammed Mustafa Choudhry (2508098)" userId="46bb8f76-6843-4fbd-8e66-64ada06f06fa" providerId="ADAL" clId="{4F81DB6B-1D9A-4CE0-B212-196A066257B6}" dt="2026-02-14T11:48:41.969" v="5475" actId="20577"/>
          <ac:spMkLst>
            <pc:docMk/>
            <pc:sldMk cId="642852813" sldId="363"/>
            <ac:spMk id="40" creationId="{1A129B97-8AB0-A07D-27D5-16E805A4DFB6}"/>
          </ac:spMkLst>
        </pc:spChg>
      </pc:sldChg>
      <pc:sldChg chg="addSp delSp modSp new mod setBg">
        <pc:chgData name="Mohammed Mustafa Choudhry (2508098)" userId="46bb8f76-6843-4fbd-8e66-64ada06f06fa" providerId="ADAL" clId="{4F81DB6B-1D9A-4CE0-B212-196A066257B6}" dt="2026-02-14T12:47:43.878" v="7039" actId="33524"/>
        <pc:sldMkLst>
          <pc:docMk/>
          <pc:sldMk cId="199264815" sldId="364"/>
        </pc:sldMkLst>
        <pc:spChg chg="mod">
          <ac:chgData name="Mohammed Mustafa Choudhry (2508098)" userId="46bb8f76-6843-4fbd-8e66-64ada06f06fa" providerId="ADAL" clId="{4F81DB6B-1D9A-4CE0-B212-196A066257B6}" dt="2026-02-14T11:45:45.749" v="5426" actId="207"/>
          <ac:spMkLst>
            <pc:docMk/>
            <pc:sldMk cId="199264815" sldId="364"/>
            <ac:spMk id="2" creationId="{C59B8D46-2DAC-FA6D-6AE8-9EFFC43CF59E}"/>
          </ac:spMkLst>
        </pc:spChg>
        <pc:spChg chg="mod">
          <ac:chgData name="Mohammed Mustafa Choudhry (2508098)" userId="46bb8f76-6843-4fbd-8e66-64ada06f06fa" providerId="ADAL" clId="{4F81DB6B-1D9A-4CE0-B212-196A066257B6}" dt="2026-02-14T12:47:43.878" v="7039" actId="33524"/>
          <ac:spMkLst>
            <pc:docMk/>
            <pc:sldMk cId="199264815" sldId="364"/>
            <ac:spMk id="3" creationId="{BD0481B9-83DB-387A-BC54-15B709698AFC}"/>
          </ac:spMkLst>
        </pc:spChg>
        <pc:spChg chg="add mod">
          <ac:chgData name="Mohammed Mustafa Choudhry (2508098)" userId="46bb8f76-6843-4fbd-8e66-64ada06f06fa" providerId="ADAL" clId="{4F81DB6B-1D9A-4CE0-B212-196A066257B6}" dt="2026-02-14T10:47:55.021" v="4973" actId="790"/>
          <ac:spMkLst>
            <pc:docMk/>
            <pc:sldMk cId="199264815" sldId="364"/>
            <ac:spMk id="18" creationId="{18873D23-2DCF-4B31-A009-95721C06E8E1}"/>
          </ac:spMkLst>
        </pc:spChg>
        <pc:spChg chg="add mod">
          <ac:chgData name="Mohammed Mustafa Choudhry (2508098)" userId="46bb8f76-6843-4fbd-8e66-64ada06f06fa" providerId="ADAL" clId="{4F81DB6B-1D9A-4CE0-B212-196A066257B6}" dt="2026-02-14T10:47:55.021" v="4973" actId="790"/>
          <ac:spMkLst>
            <pc:docMk/>
            <pc:sldMk cId="199264815" sldId="364"/>
            <ac:spMk id="19" creationId="{C13EF075-D4EF-4929-ADBC-91B27DA19955}"/>
          </ac:spMkLst>
        </pc:spChg>
        <pc:spChg chg="mod">
          <ac:chgData name="Mohammed Mustafa Choudhry (2508098)" userId="46bb8f76-6843-4fbd-8e66-64ada06f06fa" providerId="ADAL" clId="{4F81DB6B-1D9A-4CE0-B212-196A066257B6}" dt="2026-02-14T10:47:55.021" v="4973" actId="790"/>
          <ac:spMkLst>
            <pc:docMk/>
            <pc:sldMk cId="199264815" sldId="364"/>
            <ac:spMk id="21" creationId="{3F407F11-7321-4BF6-8536-CCE8E342454B}"/>
          </ac:spMkLst>
        </pc:spChg>
        <pc:spChg chg="mod">
          <ac:chgData name="Mohammed Mustafa Choudhry (2508098)" userId="46bb8f76-6843-4fbd-8e66-64ada06f06fa" providerId="ADAL" clId="{4F81DB6B-1D9A-4CE0-B212-196A066257B6}" dt="2026-02-14T10:47:55.021" v="4973" actId="790"/>
          <ac:spMkLst>
            <pc:docMk/>
            <pc:sldMk cId="199264815" sldId="364"/>
            <ac:spMk id="22" creationId="{06AC5DCC-C3CC-4FD5-AD4E-13A1BE5F7F68}"/>
          </ac:spMkLst>
        </pc:spChg>
        <pc:spChg chg="mod">
          <ac:chgData name="Mohammed Mustafa Choudhry (2508098)" userId="46bb8f76-6843-4fbd-8e66-64ada06f06fa" providerId="ADAL" clId="{4F81DB6B-1D9A-4CE0-B212-196A066257B6}" dt="2026-02-14T10:47:55.021" v="4973" actId="790"/>
          <ac:spMkLst>
            <pc:docMk/>
            <pc:sldMk cId="199264815" sldId="364"/>
            <ac:spMk id="23" creationId="{4BBCC2F4-EFA7-4AF4-B538-AC4022D90F47}"/>
          </ac:spMkLst>
        </pc:spChg>
        <pc:spChg chg="mod">
          <ac:chgData name="Mohammed Mustafa Choudhry (2508098)" userId="46bb8f76-6843-4fbd-8e66-64ada06f06fa" providerId="ADAL" clId="{4F81DB6B-1D9A-4CE0-B212-196A066257B6}" dt="2026-02-14T10:47:55.021" v="4973" actId="790"/>
          <ac:spMkLst>
            <pc:docMk/>
            <pc:sldMk cId="199264815" sldId="364"/>
            <ac:spMk id="24" creationId="{2A9D1364-B6A3-44CB-9FBA-C528F0CE909D}"/>
          </ac:spMkLst>
        </pc:spChg>
        <pc:grpChg chg="add">
          <ac:chgData name="Mohammed Mustafa Choudhry (2508098)" userId="46bb8f76-6843-4fbd-8e66-64ada06f06fa" providerId="ADAL" clId="{4F81DB6B-1D9A-4CE0-B212-196A066257B6}" dt="2026-02-07T09:17:18.130" v="2410" actId="26606"/>
          <ac:grpSpMkLst>
            <pc:docMk/>
            <pc:sldMk cId="199264815" sldId="364"/>
            <ac:grpSpMk id="20" creationId="{DAA26DFA-AAB2-4973-9C17-16D587C7B198}"/>
          </ac:grpSpMkLst>
        </pc:grpChg>
      </pc:sldChg>
      <pc:sldChg chg="addSp delSp modSp add mod setBg">
        <pc:chgData name="Mohammed Mustafa Choudhry (2508098)" userId="46bb8f76-6843-4fbd-8e66-64ada06f06fa" providerId="ADAL" clId="{4F81DB6B-1D9A-4CE0-B212-196A066257B6}" dt="2026-02-14T12:22:41.370" v="6226" actId="20577"/>
        <pc:sldMkLst>
          <pc:docMk/>
          <pc:sldMk cId="2133484660" sldId="365"/>
        </pc:sldMkLst>
        <pc:spChg chg="mod">
          <ac:chgData name="Mohammed Mustafa Choudhry (2508098)" userId="46bb8f76-6843-4fbd-8e66-64ada06f06fa" providerId="ADAL" clId="{4F81DB6B-1D9A-4CE0-B212-196A066257B6}" dt="2026-02-14T12:11:01.463" v="6102" actId="207"/>
          <ac:spMkLst>
            <pc:docMk/>
            <pc:sldMk cId="2133484660" sldId="365"/>
            <ac:spMk id="2" creationId="{D6DFED00-77E8-9219-1543-59E6DDB87B42}"/>
          </ac:spMkLst>
        </pc:spChg>
        <pc:spChg chg="mod">
          <ac:chgData name="Mohammed Mustafa Choudhry (2508098)" userId="46bb8f76-6843-4fbd-8e66-64ada06f06fa" providerId="ADAL" clId="{4F81DB6B-1D9A-4CE0-B212-196A066257B6}" dt="2026-02-14T12:22:41.370" v="6226" actId="20577"/>
          <ac:spMkLst>
            <pc:docMk/>
            <pc:sldMk cId="2133484660" sldId="365"/>
            <ac:spMk id="3" creationId="{F2A13A91-2D37-6A88-37BB-7F5C5ABF23A6}"/>
          </ac:spMkLst>
        </pc:spChg>
        <pc:spChg chg="add del mod">
          <ac:chgData name="Mohammed Mustafa Choudhry (2508098)" userId="46bb8f76-6843-4fbd-8e66-64ada06f06fa" providerId="ADAL" clId="{4F81DB6B-1D9A-4CE0-B212-196A066257B6}" dt="2026-02-14T12:09:52.048" v="6072" actId="26606"/>
          <ac:spMkLst>
            <pc:docMk/>
            <pc:sldMk cId="2133484660" sldId="365"/>
            <ac:spMk id="8" creationId="{18873D23-2DCF-4B31-A009-95721C06E8E1}"/>
          </ac:spMkLst>
        </pc:spChg>
        <pc:spChg chg="add del mod">
          <ac:chgData name="Mohammed Mustafa Choudhry (2508098)" userId="46bb8f76-6843-4fbd-8e66-64ada06f06fa" providerId="ADAL" clId="{4F81DB6B-1D9A-4CE0-B212-196A066257B6}" dt="2026-02-14T12:09:52.048" v="6072" actId="26606"/>
          <ac:spMkLst>
            <pc:docMk/>
            <pc:sldMk cId="2133484660" sldId="365"/>
            <ac:spMk id="10" creationId="{C13EF075-D4EF-4929-ADBC-91B27DA19955}"/>
          </ac:spMkLst>
        </pc:spChg>
        <pc:spChg chg="mod">
          <ac:chgData name="Mohammed Mustafa Choudhry (2508098)" userId="46bb8f76-6843-4fbd-8e66-64ada06f06fa" providerId="ADAL" clId="{4F81DB6B-1D9A-4CE0-B212-196A066257B6}" dt="2026-02-14T10:47:55.021" v="4973" actId="790"/>
          <ac:spMkLst>
            <pc:docMk/>
            <pc:sldMk cId="2133484660" sldId="365"/>
            <ac:spMk id="13" creationId="{3F407F11-7321-4BF6-8536-CCE8E342454B}"/>
          </ac:spMkLst>
        </pc:spChg>
        <pc:spChg chg="mod">
          <ac:chgData name="Mohammed Mustafa Choudhry (2508098)" userId="46bb8f76-6843-4fbd-8e66-64ada06f06fa" providerId="ADAL" clId="{4F81DB6B-1D9A-4CE0-B212-196A066257B6}" dt="2026-02-14T10:47:55.021" v="4973" actId="790"/>
          <ac:spMkLst>
            <pc:docMk/>
            <pc:sldMk cId="2133484660" sldId="365"/>
            <ac:spMk id="14" creationId="{06AC5DCC-C3CC-4FD5-AD4E-13A1BE5F7F68}"/>
          </ac:spMkLst>
        </pc:spChg>
        <pc:spChg chg="mod">
          <ac:chgData name="Mohammed Mustafa Choudhry (2508098)" userId="46bb8f76-6843-4fbd-8e66-64ada06f06fa" providerId="ADAL" clId="{4F81DB6B-1D9A-4CE0-B212-196A066257B6}" dt="2026-02-14T10:47:55.021" v="4973" actId="790"/>
          <ac:spMkLst>
            <pc:docMk/>
            <pc:sldMk cId="2133484660" sldId="365"/>
            <ac:spMk id="15" creationId="{4BBCC2F4-EFA7-4AF4-B538-AC4022D90F47}"/>
          </ac:spMkLst>
        </pc:spChg>
        <pc:spChg chg="mod">
          <ac:chgData name="Mohammed Mustafa Choudhry (2508098)" userId="46bb8f76-6843-4fbd-8e66-64ada06f06fa" providerId="ADAL" clId="{4F81DB6B-1D9A-4CE0-B212-196A066257B6}" dt="2026-02-14T10:47:55.021" v="4973" actId="790"/>
          <ac:spMkLst>
            <pc:docMk/>
            <pc:sldMk cId="2133484660" sldId="365"/>
            <ac:spMk id="16" creationId="{2A9D1364-B6A3-44CB-9FBA-C528F0CE909D}"/>
          </ac:spMkLst>
        </pc:spChg>
        <pc:spChg chg="add del">
          <ac:chgData name="Mohammed Mustafa Choudhry (2508098)" userId="46bb8f76-6843-4fbd-8e66-64ada06f06fa" providerId="ADAL" clId="{4F81DB6B-1D9A-4CE0-B212-196A066257B6}" dt="2026-02-14T12:10:01.467" v="6073" actId="26606"/>
          <ac:spMkLst>
            <pc:docMk/>
            <pc:sldMk cId="2133484660" sldId="365"/>
            <ac:spMk id="18" creationId="{18873D23-2DCF-4B31-A009-95721C06E8E1}"/>
          </ac:spMkLst>
        </pc:spChg>
        <pc:spChg chg="add del">
          <ac:chgData name="Mohammed Mustafa Choudhry (2508098)" userId="46bb8f76-6843-4fbd-8e66-64ada06f06fa" providerId="ADAL" clId="{4F81DB6B-1D9A-4CE0-B212-196A066257B6}" dt="2026-02-14T12:10:01.467" v="6073" actId="26606"/>
          <ac:spMkLst>
            <pc:docMk/>
            <pc:sldMk cId="2133484660" sldId="365"/>
            <ac:spMk id="19" creationId="{C13EF075-D4EF-4929-ADBC-91B27DA19955}"/>
          </ac:spMkLst>
        </pc:spChg>
        <pc:spChg chg="add del">
          <ac:chgData name="Mohammed Mustafa Choudhry (2508098)" userId="46bb8f76-6843-4fbd-8e66-64ada06f06fa" providerId="ADAL" clId="{4F81DB6B-1D9A-4CE0-B212-196A066257B6}" dt="2026-02-14T11:38:19.681" v="5147" actId="26606"/>
          <ac:spMkLst>
            <pc:docMk/>
            <pc:sldMk cId="2133484660" sldId="365"/>
            <ac:spMk id="21" creationId="{43C823D3-D619-407C-89E0-C6F6B1E7A42A}"/>
          </ac:spMkLst>
        </pc:spChg>
        <pc:spChg chg="add del">
          <ac:chgData name="Mohammed Mustafa Choudhry (2508098)" userId="46bb8f76-6843-4fbd-8e66-64ada06f06fa" providerId="ADAL" clId="{4F81DB6B-1D9A-4CE0-B212-196A066257B6}" dt="2026-02-14T11:38:19.681" v="5147" actId="26606"/>
          <ac:spMkLst>
            <pc:docMk/>
            <pc:sldMk cId="2133484660" sldId="365"/>
            <ac:spMk id="23" creationId="{047F8E3E-2FFA-4A0F-B3C7-E57ADDCFB415}"/>
          </ac:spMkLst>
        </pc:spChg>
        <pc:spChg chg="add">
          <ac:chgData name="Mohammed Mustafa Choudhry (2508098)" userId="46bb8f76-6843-4fbd-8e66-64ada06f06fa" providerId="ADAL" clId="{4F81DB6B-1D9A-4CE0-B212-196A066257B6}" dt="2026-02-14T12:10:01.467" v="6073" actId="26606"/>
          <ac:spMkLst>
            <pc:docMk/>
            <pc:sldMk cId="2133484660" sldId="365"/>
            <ac:spMk id="34" creationId="{43C823D3-D619-407C-89E0-C6F6B1E7A42A}"/>
          </ac:spMkLst>
        </pc:spChg>
        <pc:spChg chg="add">
          <ac:chgData name="Mohammed Mustafa Choudhry (2508098)" userId="46bb8f76-6843-4fbd-8e66-64ada06f06fa" providerId="ADAL" clId="{4F81DB6B-1D9A-4CE0-B212-196A066257B6}" dt="2026-02-14T12:10:01.467" v="6073" actId="26606"/>
          <ac:spMkLst>
            <pc:docMk/>
            <pc:sldMk cId="2133484660" sldId="365"/>
            <ac:spMk id="36" creationId="{047F8E3E-2FFA-4A0F-B3C7-E57ADDCFB415}"/>
          </ac:spMkLst>
        </pc:spChg>
        <pc:grpChg chg="add del">
          <ac:chgData name="Mohammed Mustafa Choudhry (2508098)" userId="46bb8f76-6843-4fbd-8e66-64ada06f06fa" providerId="ADAL" clId="{4F81DB6B-1D9A-4CE0-B212-196A066257B6}" dt="2026-02-14T12:09:52.048" v="6072" actId="26606"/>
          <ac:grpSpMkLst>
            <pc:docMk/>
            <pc:sldMk cId="2133484660" sldId="365"/>
            <ac:grpSpMk id="12" creationId="{DAA26DFA-AAB2-4973-9C17-16D587C7B198}"/>
          </ac:grpSpMkLst>
        </pc:grpChg>
        <pc:grpChg chg="add del">
          <ac:chgData name="Mohammed Mustafa Choudhry (2508098)" userId="46bb8f76-6843-4fbd-8e66-64ada06f06fa" providerId="ADAL" clId="{4F81DB6B-1D9A-4CE0-B212-196A066257B6}" dt="2026-02-14T12:10:01.467" v="6073" actId="26606"/>
          <ac:grpSpMkLst>
            <pc:docMk/>
            <pc:sldMk cId="2133484660" sldId="365"/>
            <ac:grpSpMk id="20" creationId="{DAA26DFA-AAB2-4973-9C17-16D587C7B198}"/>
          </ac:grpSpMkLst>
        </pc:grpChg>
        <pc:grpChg chg="add del">
          <ac:chgData name="Mohammed Mustafa Choudhry (2508098)" userId="46bb8f76-6843-4fbd-8e66-64ada06f06fa" providerId="ADAL" clId="{4F81DB6B-1D9A-4CE0-B212-196A066257B6}" dt="2026-02-14T11:38:19.681" v="5147" actId="26606"/>
          <ac:grpSpMkLst>
            <pc:docMk/>
            <pc:sldMk cId="2133484660" sldId="365"/>
            <ac:grpSpMk id="25" creationId="{33D939F1-7ABE-4D0E-946A-43F37F556AFD}"/>
          </ac:grpSpMkLst>
        </pc:grpChg>
        <pc:grpChg chg="add del">
          <ac:chgData name="Mohammed Mustafa Choudhry (2508098)" userId="46bb8f76-6843-4fbd-8e66-64ada06f06fa" providerId="ADAL" clId="{4F81DB6B-1D9A-4CE0-B212-196A066257B6}" dt="2026-02-14T11:38:19.681" v="5147" actId="26606"/>
          <ac:grpSpMkLst>
            <pc:docMk/>
            <pc:sldMk cId="2133484660" sldId="365"/>
            <ac:grpSpMk id="31" creationId="{9DB3963A-4187-4A72-9DA4-CA6BADE22931}"/>
          </ac:grpSpMkLst>
        </pc:grpChg>
        <pc:grpChg chg="add">
          <ac:chgData name="Mohammed Mustafa Choudhry (2508098)" userId="46bb8f76-6843-4fbd-8e66-64ada06f06fa" providerId="ADAL" clId="{4F81DB6B-1D9A-4CE0-B212-196A066257B6}" dt="2026-02-14T12:10:01.467" v="6073" actId="26606"/>
          <ac:grpSpMkLst>
            <pc:docMk/>
            <pc:sldMk cId="2133484660" sldId="365"/>
            <ac:grpSpMk id="38" creationId="{33D939F1-7ABE-4D0E-946A-43F37F556AFD}"/>
          </ac:grpSpMkLst>
        </pc:grpChg>
        <pc:grpChg chg="add">
          <ac:chgData name="Mohammed Mustafa Choudhry (2508098)" userId="46bb8f76-6843-4fbd-8e66-64ada06f06fa" providerId="ADAL" clId="{4F81DB6B-1D9A-4CE0-B212-196A066257B6}" dt="2026-02-14T12:10:01.467" v="6073" actId="26606"/>
          <ac:grpSpMkLst>
            <pc:docMk/>
            <pc:sldMk cId="2133484660" sldId="365"/>
            <ac:grpSpMk id="44" creationId="{9DB3963A-4187-4A72-9DA4-CA6BADE22931}"/>
          </ac:grpSpMkLst>
        </pc:grpChg>
      </pc:sldChg>
      <pc:sldChg chg="addSp delSp modSp add mod ord setBg">
        <pc:chgData name="Mohammed Mustafa Choudhry (2508098)" userId="46bb8f76-6843-4fbd-8e66-64ada06f06fa" providerId="ADAL" clId="{4F81DB6B-1D9A-4CE0-B212-196A066257B6}" dt="2026-02-14T12:27:03.850" v="6442" actId="207"/>
        <pc:sldMkLst>
          <pc:docMk/>
          <pc:sldMk cId="3399632411" sldId="366"/>
        </pc:sldMkLst>
        <pc:spChg chg="mod">
          <ac:chgData name="Mohammed Mustafa Choudhry (2508098)" userId="46bb8f76-6843-4fbd-8e66-64ada06f06fa" providerId="ADAL" clId="{4F81DB6B-1D9A-4CE0-B212-196A066257B6}" dt="2026-02-14T12:27:03.850" v="6442" actId="207"/>
          <ac:spMkLst>
            <pc:docMk/>
            <pc:sldMk cId="3399632411" sldId="366"/>
            <ac:spMk id="2" creationId="{0C830136-E830-7081-E6E6-81EF7649472E}"/>
          </ac:spMkLst>
        </pc:spChg>
        <pc:spChg chg="mod">
          <ac:chgData name="Mohammed Mustafa Choudhry (2508098)" userId="46bb8f76-6843-4fbd-8e66-64ada06f06fa" providerId="ADAL" clId="{4F81DB6B-1D9A-4CE0-B212-196A066257B6}" dt="2026-02-14T12:26:57.772" v="6441" actId="20577"/>
          <ac:spMkLst>
            <pc:docMk/>
            <pc:sldMk cId="3399632411" sldId="366"/>
            <ac:spMk id="3" creationId="{FDDA86E4-B4C5-51E7-404D-479C781A9841}"/>
          </ac:spMkLst>
        </pc:spChg>
        <pc:spChg chg="del mod">
          <ac:chgData name="Mohammed Mustafa Choudhry (2508098)" userId="46bb8f76-6843-4fbd-8e66-64ada06f06fa" providerId="ADAL" clId="{4F81DB6B-1D9A-4CE0-B212-196A066257B6}" dt="2026-02-14T09:43:16.845" v="4361" actId="478"/>
          <ac:spMkLst>
            <pc:docMk/>
            <pc:sldMk cId="3399632411" sldId="366"/>
            <ac:spMk id="5" creationId="{68B5BFD0-C0D7-B1ED-DEE0-F18FADA750B7}"/>
          </ac:spMkLst>
        </pc:spChg>
        <pc:spChg chg="add del mod">
          <ac:chgData name="Mohammed Mustafa Choudhry (2508098)" userId="46bb8f76-6843-4fbd-8e66-64ada06f06fa" providerId="ADAL" clId="{4F81DB6B-1D9A-4CE0-B212-196A066257B6}" dt="2026-02-14T12:13:09.380" v="6120" actId="26606"/>
          <ac:spMkLst>
            <pc:docMk/>
            <pc:sldMk cId="3399632411" sldId="366"/>
            <ac:spMk id="8" creationId="{18873D23-2DCF-4B31-A009-95721C06E8E1}"/>
          </ac:spMkLst>
        </pc:spChg>
        <pc:spChg chg="add del mod">
          <ac:chgData name="Mohammed Mustafa Choudhry (2508098)" userId="46bb8f76-6843-4fbd-8e66-64ada06f06fa" providerId="ADAL" clId="{4F81DB6B-1D9A-4CE0-B212-196A066257B6}" dt="2026-02-14T12:13:09.380" v="6120" actId="26606"/>
          <ac:spMkLst>
            <pc:docMk/>
            <pc:sldMk cId="3399632411" sldId="366"/>
            <ac:spMk id="10" creationId="{C13EF075-D4EF-4929-ADBC-91B27DA19955}"/>
          </ac:spMkLst>
        </pc:spChg>
        <pc:spChg chg="mod">
          <ac:chgData name="Mohammed Mustafa Choudhry (2508098)" userId="46bb8f76-6843-4fbd-8e66-64ada06f06fa" providerId="ADAL" clId="{4F81DB6B-1D9A-4CE0-B212-196A066257B6}" dt="2026-02-14T10:47:55.021" v="4973" actId="790"/>
          <ac:spMkLst>
            <pc:docMk/>
            <pc:sldMk cId="3399632411" sldId="366"/>
            <ac:spMk id="13" creationId="{3F407F11-7321-4BF6-8536-CCE8E342454B}"/>
          </ac:spMkLst>
        </pc:spChg>
        <pc:spChg chg="mod">
          <ac:chgData name="Mohammed Mustafa Choudhry (2508098)" userId="46bb8f76-6843-4fbd-8e66-64ada06f06fa" providerId="ADAL" clId="{4F81DB6B-1D9A-4CE0-B212-196A066257B6}" dt="2026-02-14T10:47:55.021" v="4973" actId="790"/>
          <ac:spMkLst>
            <pc:docMk/>
            <pc:sldMk cId="3399632411" sldId="366"/>
            <ac:spMk id="14" creationId="{06AC5DCC-C3CC-4FD5-AD4E-13A1BE5F7F68}"/>
          </ac:spMkLst>
        </pc:spChg>
        <pc:spChg chg="mod">
          <ac:chgData name="Mohammed Mustafa Choudhry (2508098)" userId="46bb8f76-6843-4fbd-8e66-64ada06f06fa" providerId="ADAL" clId="{4F81DB6B-1D9A-4CE0-B212-196A066257B6}" dt="2026-02-14T10:47:55.021" v="4973" actId="790"/>
          <ac:spMkLst>
            <pc:docMk/>
            <pc:sldMk cId="3399632411" sldId="366"/>
            <ac:spMk id="15" creationId="{4BBCC2F4-EFA7-4AF4-B538-AC4022D90F47}"/>
          </ac:spMkLst>
        </pc:spChg>
        <pc:spChg chg="mod">
          <ac:chgData name="Mohammed Mustafa Choudhry (2508098)" userId="46bb8f76-6843-4fbd-8e66-64ada06f06fa" providerId="ADAL" clId="{4F81DB6B-1D9A-4CE0-B212-196A066257B6}" dt="2026-02-14T10:47:55.021" v="4973" actId="790"/>
          <ac:spMkLst>
            <pc:docMk/>
            <pc:sldMk cId="3399632411" sldId="366"/>
            <ac:spMk id="16" creationId="{2A9D1364-B6A3-44CB-9FBA-C528F0CE909D}"/>
          </ac:spMkLst>
        </pc:spChg>
        <pc:spChg chg="add del">
          <ac:chgData name="Mohammed Mustafa Choudhry (2508098)" userId="46bb8f76-6843-4fbd-8e66-64ada06f06fa" providerId="ADAL" clId="{4F81DB6B-1D9A-4CE0-B212-196A066257B6}" dt="2026-02-14T12:26:41.200" v="6436" actId="26606"/>
          <ac:spMkLst>
            <pc:docMk/>
            <pc:sldMk cId="3399632411" sldId="366"/>
            <ac:spMk id="21" creationId="{43C823D3-D619-407C-89E0-C6F6B1E7A42A}"/>
          </ac:spMkLst>
        </pc:spChg>
        <pc:spChg chg="add del">
          <ac:chgData name="Mohammed Mustafa Choudhry (2508098)" userId="46bb8f76-6843-4fbd-8e66-64ada06f06fa" providerId="ADAL" clId="{4F81DB6B-1D9A-4CE0-B212-196A066257B6}" dt="2026-02-14T12:26:41.200" v="6436" actId="26606"/>
          <ac:spMkLst>
            <pc:docMk/>
            <pc:sldMk cId="3399632411" sldId="366"/>
            <ac:spMk id="23" creationId="{047F8E3E-2FFA-4A0F-B3C7-E57ADDCFB415}"/>
          </ac:spMkLst>
        </pc:spChg>
        <pc:spChg chg="add">
          <ac:chgData name="Mohammed Mustafa Choudhry (2508098)" userId="46bb8f76-6843-4fbd-8e66-64ada06f06fa" providerId="ADAL" clId="{4F81DB6B-1D9A-4CE0-B212-196A066257B6}" dt="2026-02-14T12:26:41.200" v="6436" actId="26606"/>
          <ac:spMkLst>
            <pc:docMk/>
            <pc:sldMk cId="3399632411" sldId="366"/>
            <ac:spMk id="40" creationId="{18873D23-2DCF-4B31-A009-95721C06E8E1}"/>
          </ac:spMkLst>
        </pc:spChg>
        <pc:spChg chg="add">
          <ac:chgData name="Mohammed Mustafa Choudhry (2508098)" userId="46bb8f76-6843-4fbd-8e66-64ada06f06fa" providerId="ADAL" clId="{4F81DB6B-1D9A-4CE0-B212-196A066257B6}" dt="2026-02-14T12:26:41.200" v="6436" actId="26606"/>
          <ac:spMkLst>
            <pc:docMk/>
            <pc:sldMk cId="3399632411" sldId="366"/>
            <ac:spMk id="42" creationId="{C13EF075-D4EF-4929-ADBC-91B27DA19955}"/>
          </ac:spMkLst>
        </pc:spChg>
        <pc:grpChg chg="add del">
          <ac:chgData name="Mohammed Mustafa Choudhry (2508098)" userId="46bb8f76-6843-4fbd-8e66-64ada06f06fa" providerId="ADAL" clId="{4F81DB6B-1D9A-4CE0-B212-196A066257B6}" dt="2026-02-14T12:13:09.380" v="6120" actId="26606"/>
          <ac:grpSpMkLst>
            <pc:docMk/>
            <pc:sldMk cId="3399632411" sldId="366"/>
            <ac:grpSpMk id="12" creationId="{DAA26DFA-AAB2-4973-9C17-16D587C7B198}"/>
          </ac:grpSpMkLst>
        </pc:grpChg>
        <pc:grpChg chg="add del">
          <ac:chgData name="Mohammed Mustafa Choudhry (2508098)" userId="46bb8f76-6843-4fbd-8e66-64ada06f06fa" providerId="ADAL" clId="{4F81DB6B-1D9A-4CE0-B212-196A066257B6}" dt="2026-02-14T12:26:41.200" v="6436" actId="26606"/>
          <ac:grpSpMkLst>
            <pc:docMk/>
            <pc:sldMk cId="3399632411" sldId="366"/>
            <ac:grpSpMk id="25" creationId="{33D939F1-7ABE-4D0E-946A-43F37F556AFD}"/>
          </ac:grpSpMkLst>
        </pc:grpChg>
        <pc:grpChg chg="add del">
          <ac:chgData name="Mohammed Mustafa Choudhry (2508098)" userId="46bb8f76-6843-4fbd-8e66-64ada06f06fa" providerId="ADAL" clId="{4F81DB6B-1D9A-4CE0-B212-196A066257B6}" dt="2026-02-14T12:26:41.200" v="6436" actId="26606"/>
          <ac:grpSpMkLst>
            <pc:docMk/>
            <pc:sldMk cId="3399632411" sldId="366"/>
            <ac:grpSpMk id="31" creationId="{9DB3963A-4187-4A72-9DA4-CA6BADE22931}"/>
          </ac:grpSpMkLst>
        </pc:grpChg>
        <pc:grpChg chg="add">
          <ac:chgData name="Mohammed Mustafa Choudhry (2508098)" userId="46bb8f76-6843-4fbd-8e66-64ada06f06fa" providerId="ADAL" clId="{4F81DB6B-1D9A-4CE0-B212-196A066257B6}" dt="2026-02-14T12:26:41.200" v="6436" actId="26606"/>
          <ac:grpSpMkLst>
            <pc:docMk/>
            <pc:sldMk cId="3399632411" sldId="366"/>
            <ac:grpSpMk id="44" creationId="{DAA26DFA-AAB2-4973-9C17-16D587C7B198}"/>
          </ac:grpSpMkLst>
        </pc:gr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23CE091-6CDE-4DF9-A831-D2C22102FD86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8F6EB83-4B81-4FDB-9C61-EF62ACC8C7F9}">
      <dgm:prSet/>
      <dgm:spPr/>
      <dgm:t>
        <a:bodyPr/>
        <a:lstStyle/>
        <a:p>
          <a:r>
            <a:rPr lang="en-GB" noProof="0" dirty="0"/>
            <a:t>In my presentation I will:</a:t>
          </a:r>
        </a:p>
      </dgm:t>
    </dgm:pt>
    <dgm:pt modelId="{C17777BC-5131-4356-B1A7-7BA19BFBA9CD}" type="parTrans" cxnId="{60840824-BC08-4E45-AB31-CB94D8A38FEC}">
      <dgm:prSet/>
      <dgm:spPr/>
      <dgm:t>
        <a:bodyPr/>
        <a:lstStyle/>
        <a:p>
          <a:endParaRPr lang="en-US"/>
        </a:p>
      </dgm:t>
    </dgm:pt>
    <dgm:pt modelId="{614BB063-0440-4C08-AFF1-D56EAE10FC47}" type="sibTrans" cxnId="{60840824-BC08-4E45-AB31-CB94D8A38FEC}">
      <dgm:prSet/>
      <dgm:spPr/>
      <dgm:t>
        <a:bodyPr/>
        <a:lstStyle/>
        <a:p>
          <a:endParaRPr lang="en-US"/>
        </a:p>
      </dgm:t>
    </dgm:pt>
    <dgm:pt modelId="{50437DAC-D330-4198-976D-3D92B6ACD80C}">
      <dgm:prSet/>
      <dgm:spPr/>
      <dgm:t>
        <a:bodyPr/>
        <a:lstStyle/>
        <a:p>
          <a:r>
            <a:rPr lang="en-GB" noProof="0" dirty="0"/>
            <a:t>Provide an overview Green Havan Florists and the nature and scope of the problems they are encountering.</a:t>
          </a:r>
        </a:p>
      </dgm:t>
    </dgm:pt>
    <dgm:pt modelId="{AD8143E0-BDA1-4082-825E-8D5BD1F341D0}" type="parTrans" cxnId="{FEC4421B-349B-4809-8A32-AE2B887EC84A}">
      <dgm:prSet/>
      <dgm:spPr/>
      <dgm:t>
        <a:bodyPr/>
        <a:lstStyle/>
        <a:p>
          <a:endParaRPr lang="en-US"/>
        </a:p>
      </dgm:t>
    </dgm:pt>
    <dgm:pt modelId="{8DFBDBFC-441F-4C7E-BE35-F6AB380F6E0F}" type="sibTrans" cxnId="{FEC4421B-349B-4809-8A32-AE2B887EC84A}">
      <dgm:prSet/>
      <dgm:spPr/>
      <dgm:t>
        <a:bodyPr/>
        <a:lstStyle/>
        <a:p>
          <a:endParaRPr lang="en-US"/>
        </a:p>
      </dgm:t>
    </dgm:pt>
    <dgm:pt modelId="{F2C937F8-A20A-4A3B-9EBF-9AC2C4C1C5F9}">
      <dgm:prSet/>
      <dgm:spPr/>
      <dgm:t>
        <a:bodyPr/>
        <a:lstStyle/>
        <a:p>
          <a:r>
            <a:rPr lang="en-GB" noProof="0" dirty="0"/>
            <a:t>Provide an application of the 5W2H model that summarises these issues.</a:t>
          </a:r>
        </a:p>
      </dgm:t>
    </dgm:pt>
    <dgm:pt modelId="{5955A8B7-FC81-4C36-BCA0-52499128264A}" type="parTrans" cxnId="{65D7A4C9-B319-446E-8341-660D8FED1676}">
      <dgm:prSet/>
      <dgm:spPr/>
      <dgm:t>
        <a:bodyPr/>
        <a:lstStyle/>
        <a:p>
          <a:endParaRPr lang="en-US"/>
        </a:p>
      </dgm:t>
    </dgm:pt>
    <dgm:pt modelId="{530E7627-9D7F-4D1F-BBE6-3A23FD5F584A}" type="sibTrans" cxnId="{65D7A4C9-B319-446E-8341-660D8FED1676}">
      <dgm:prSet/>
      <dgm:spPr/>
      <dgm:t>
        <a:bodyPr/>
        <a:lstStyle/>
        <a:p>
          <a:endParaRPr lang="en-US"/>
        </a:p>
      </dgm:t>
    </dgm:pt>
    <dgm:pt modelId="{E2BBD11A-A9E1-4828-A760-58DE94E87A6F}">
      <dgm:prSet/>
      <dgm:spPr/>
      <dgm:t>
        <a:bodyPr/>
        <a:lstStyle/>
        <a:p>
          <a:r>
            <a:rPr lang="en-GB" noProof="0" dirty="0"/>
            <a:t>Provide a critique and application of the PESTEL framework.</a:t>
          </a:r>
        </a:p>
      </dgm:t>
    </dgm:pt>
    <dgm:pt modelId="{0A79ADDA-254F-46D1-AF2C-F3EE9119D40D}" type="parTrans" cxnId="{C86E0B30-6C1D-4797-B87F-74785D91E79C}">
      <dgm:prSet/>
      <dgm:spPr/>
      <dgm:t>
        <a:bodyPr/>
        <a:lstStyle/>
        <a:p>
          <a:endParaRPr lang="en-US"/>
        </a:p>
      </dgm:t>
    </dgm:pt>
    <dgm:pt modelId="{1F7DC8F4-FA60-4F5D-8C9B-F2246C59554A}" type="sibTrans" cxnId="{C86E0B30-6C1D-4797-B87F-74785D91E79C}">
      <dgm:prSet/>
      <dgm:spPr/>
      <dgm:t>
        <a:bodyPr/>
        <a:lstStyle/>
        <a:p>
          <a:endParaRPr lang="en-US"/>
        </a:p>
      </dgm:t>
    </dgm:pt>
    <dgm:pt modelId="{4E1BF958-1283-4603-925C-DAE995676AD9}">
      <dgm:prSet/>
      <dgm:spPr/>
      <dgm:t>
        <a:bodyPr/>
        <a:lstStyle/>
        <a:p>
          <a:r>
            <a:rPr lang="en-GB" noProof="0" dirty="0"/>
            <a:t>Provide a critique and application of the Cause-and-Effect model.</a:t>
          </a:r>
        </a:p>
      </dgm:t>
    </dgm:pt>
    <dgm:pt modelId="{A97C4573-C5AF-4B9F-8167-A04A3A754602}" type="parTrans" cxnId="{F396DF46-C43D-4E5A-8D89-8A405468329F}">
      <dgm:prSet/>
      <dgm:spPr/>
      <dgm:t>
        <a:bodyPr/>
        <a:lstStyle/>
        <a:p>
          <a:endParaRPr lang="en-US"/>
        </a:p>
      </dgm:t>
    </dgm:pt>
    <dgm:pt modelId="{9C7A51D1-9433-44B2-A728-018A5F4377B9}" type="sibTrans" cxnId="{F396DF46-C43D-4E5A-8D89-8A405468329F}">
      <dgm:prSet/>
      <dgm:spPr/>
      <dgm:t>
        <a:bodyPr/>
        <a:lstStyle/>
        <a:p>
          <a:endParaRPr lang="en-US"/>
        </a:p>
      </dgm:t>
    </dgm:pt>
    <dgm:pt modelId="{2B7A341F-5654-410A-8F30-C83C5DA2B670}">
      <dgm:prSet/>
      <dgm:spPr/>
      <dgm:t>
        <a:bodyPr/>
        <a:lstStyle/>
        <a:p>
          <a:r>
            <a:rPr lang="en-GB" noProof="0" dirty="0"/>
            <a:t>And, finally, provide a summary of the key findings.</a:t>
          </a:r>
        </a:p>
      </dgm:t>
    </dgm:pt>
    <dgm:pt modelId="{0C0C1178-A7CF-4B06-AB0A-F2D6DA1B7DAF}" type="parTrans" cxnId="{4564ABC4-AD1B-446A-9049-E2EE1CB114F8}">
      <dgm:prSet/>
      <dgm:spPr/>
      <dgm:t>
        <a:bodyPr/>
        <a:lstStyle/>
        <a:p>
          <a:endParaRPr lang="en-US"/>
        </a:p>
      </dgm:t>
    </dgm:pt>
    <dgm:pt modelId="{151A340B-BF4C-46A0-975D-487FB449188B}" type="sibTrans" cxnId="{4564ABC4-AD1B-446A-9049-E2EE1CB114F8}">
      <dgm:prSet/>
      <dgm:spPr/>
      <dgm:t>
        <a:bodyPr/>
        <a:lstStyle/>
        <a:p>
          <a:endParaRPr lang="en-US"/>
        </a:p>
      </dgm:t>
    </dgm:pt>
    <dgm:pt modelId="{691A7C70-CD2A-4B7F-8543-15CD9EC554EE}" type="pres">
      <dgm:prSet presAssocID="{723CE091-6CDE-4DF9-A831-D2C22102FD86}" presName="linear" presStyleCnt="0">
        <dgm:presLayoutVars>
          <dgm:dir/>
          <dgm:animLvl val="lvl"/>
          <dgm:resizeHandles val="exact"/>
        </dgm:presLayoutVars>
      </dgm:prSet>
      <dgm:spPr/>
    </dgm:pt>
    <dgm:pt modelId="{CA85D9B4-513B-4FCC-9AAC-EFDE4FFDAFAE}" type="pres">
      <dgm:prSet presAssocID="{98F6EB83-4B81-4FDB-9C61-EF62ACC8C7F9}" presName="parentLin" presStyleCnt="0"/>
      <dgm:spPr/>
    </dgm:pt>
    <dgm:pt modelId="{A85FFD44-4326-4397-A0C1-C6FEE54C9E8F}" type="pres">
      <dgm:prSet presAssocID="{98F6EB83-4B81-4FDB-9C61-EF62ACC8C7F9}" presName="parentLeftMargin" presStyleLbl="node1" presStyleIdx="0" presStyleCnt="1"/>
      <dgm:spPr/>
    </dgm:pt>
    <dgm:pt modelId="{6A100C59-8894-4B22-803E-89A4ECCC5A9E}" type="pres">
      <dgm:prSet presAssocID="{98F6EB83-4B81-4FDB-9C61-EF62ACC8C7F9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634DD9D0-E323-4B53-9DA9-DA88D986241A}" type="pres">
      <dgm:prSet presAssocID="{98F6EB83-4B81-4FDB-9C61-EF62ACC8C7F9}" presName="negativeSpace" presStyleCnt="0"/>
      <dgm:spPr/>
    </dgm:pt>
    <dgm:pt modelId="{317F530D-095D-4D54-9952-0D0AB8BBD72C}" type="pres">
      <dgm:prSet presAssocID="{98F6EB83-4B81-4FDB-9C61-EF62ACC8C7F9}" presName="childText" presStyleLbl="conFgAcc1" presStyleIdx="0" presStyleCnt="1">
        <dgm:presLayoutVars>
          <dgm:bulletEnabled val="1"/>
        </dgm:presLayoutVars>
      </dgm:prSet>
      <dgm:spPr/>
    </dgm:pt>
  </dgm:ptLst>
  <dgm:cxnLst>
    <dgm:cxn modelId="{50ECBE10-090A-4759-8156-37283F0CBEF6}" type="presOf" srcId="{E2BBD11A-A9E1-4828-A760-58DE94E87A6F}" destId="{317F530D-095D-4D54-9952-0D0AB8BBD72C}" srcOrd="0" destOrd="2" presId="urn:microsoft.com/office/officeart/2005/8/layout/list1"/>
    <dgm:cxn modelId="{FEC4421B-349B-4809-8A32-AE2B887EC84A}" srcId="{98F6EB83-4B81-4FDB-9C61-EF62ACC8C7F9}" destId="{50437DAC-D330-4198-976D-3D92B6ACD80C}" srcOrd="0" destOrd="0" parTransId="{AD8143E0-BDA1-4082-825E-8D5BD1F341D0}" sibTransId="{8DFBDBFC-441F-4C7E-BE35-F6AB380F6E0F}"/>
    <dgm:cxn modelId="{60840824-BC08-4E45-AB31-CB94D8A38FEC}" srcId="{723CE091-6CDE-4DF9-A831-D2C22102FD86}" destId="{98F6EB83-4B81-4FDB-9C61-EF62ACC8C7F9}" srcOrd="0" destOrd="0" parTransId="{C17777BC-5131-4356-B1A7-7BA19BFBA9CD}" sibTransId="{614BB063-0440-4C08-AFF1-D56EAE10FC47}"/>
    <dgm:cxn modelId="{C86E0B30-6C1D-4797-B87F-74785D91E79C}" srcId="{98F6EB83-4B81-4FDB-9C61-EF62ACC8C7F9}" destId="{E2BBD11A-A9E1-4828-A760-58DE94E87A6F}" srcOrd="2" destOrd="0" parTransId="{0A79ADDA-254F-46D1-AF2C-F3EE9119D40D}" sibTransId="{1F7DC8F4-FA60-4F5D-8C9B-F2246C59554A}"/>
    <dgm:cxn modelId="{F396DF46-C43D-4E5A-8D89-8A405468329F}" srcId="{98F6EB83-4B81-4FDB-9C61-EF62ACC8C7F9}" destId="{4E1BF958-1283-4603-925C-DAE995676AD9}" srcOrd="3" destOrd="0" parTransId="{A97C4573-C5AF-4B9F-8167-A04A3A754602}" sibTransId="{9C7A51D1-9433-44B2-A728-018A5F4377B9}"/>
    <dgm:cxn modelId="{13BDA44A-B78B-4BF7-9565-41AD9681052A}" type="presOf" srcId="{4E1BF958-1283-4603-925C-DAE995676AD9}" destId="{317F530D-095D-4D54-9952-0D0AB8BBD72C}" srcOrd="0" destOrd="3" presId="urn:microsoft.com/office/officeart/2005/8/layout/list1"/>
    <dgm:cxn modelId="{F8EDEA4B-F589-4840-9AF6-C54FB3001775}" type="presOf" srcId="{98F6EB83-4B81-4FDB-9C61-EF62ACC8C7F9}" destId="{6A100C59-8894-4B22-803E-89A4ECCC5A9E}" srcOrd="1" destOrd="0" presId="urn:microsoft.com/office/officeart/2005/8/layout/list1"/>
    <dgm:cxn modelId="{296B584E-4ABE-40BE-AE07-9D42F1825549}" type="presOf" srcId="{2B7A341F-5654-410A-8F30-C83C5DA2B670}" destId="{317F530D-095D-4D54-9952-0D0AB8BBD72C}" srcOrd="0" destOrd="4" presId="urn:microsoft.com/office/officeart/2005/8/layout/list1"/>
    <dgm:cxn modelId="{BCE41295-FB17-4A6E-8096-BB0C2B86919C}" type="presOf" srcId="{50437DAC-D330-4198-976D-3D92B6ACD80C}" destId="{317F530D-095D-4D54-9952-0D0AB8BBD72C}" srcOrd="0" destOrd="0" presId="urn:microsoft.com/office/officeart/2005/8/layout/list1"/>
    <dgm:cxn modelId="{1AAAF9AD-0697-4A05-BC92-475957920F92}" type="presOf" srcId="{98F6EB83-4B81-4FDB-9C61-EF62ACC8C7F9}" destId="{A85FFD44-4326-4397-A0C1-C6FEE54C9E8F}" srcOrd="0" destOrd="0" presId="urn:microsoft.com/office/officeart/2005/8/layout/list1"/>
    <dgm:cxn modelId="{4564ABC4-AD1B-446A-9049-E2EE1CB114F8}" srcId="{98F6EB83-4B81-4FDB-9C61-EF62ACC8C7F9}" destId="{2B7A341F-5654-410A-8F30-C83C5DA2B670}" srcOrd="4" destOrd="0" parTransId="{0C0C1178-A7CF-4B06-AB0A-F2D6DA1B7DAF}" sibTransId="{151A340B-BF4C-46A0-975D-487FB449188B}"/>
    <dgm:cxn modelId="{65D7A4C9-B319-446E-8341-660D8FED1676}" srcId="{98F6EB83-4B81-4FDB-9C61-EF62ACC8C7F9}" destId="{F2C937F8-A20A-4A3B-9EBF-9AC2C4C1C5F9}" srcOrd="1" destOrd="0" parTransId="{5955A8B7-FC81-4C36-BCA0-52499128264A}" sibTransId="{530E7627-9D7F-4D1F-BBE6-3A23FD5F584A}"/>
    <dgm:cxn modelId="{481D24EF-AC63-4753-84EA-7E40D63154F1}" type="presOf" srcId="{F2C937F8-A20A-4A3B-9EBF-9AC2C4C1C5F9}" destId="{317F530D-095D-4D54-9952-0D0AB8BBD72C}" srcOrd="0" destOrd="1" presId="urn:microsoft.com/office/officeart/2005/8/layout/list1"/>
    <dgm:cxn modelId="{AB52B2F1-A8A9-46EC-B63B-C478A5CFEA22}" type="presOf" srcId="{723CE091-6CDE-4DF9-A831-D2C22102FD86}" destId="{691A7C70-CD2A-4B7F-8543-15CD9EC554EE}" srcOrd="0" destOrd="0" presId="urn:microsoft.com/office/officeart/2005/8/layout/list1"/>
    <dgm:cxn modelId="{1A103549-D06D-4061-8332-D0B926353DE1}" type="presParOf" srcId="{691A7C70-CD2A-4B7F-8543-15CD9EC554EE}" destId="{CA85D9B4-513B-4FCC-9AAC-EFDE4FFDAFAE}" srcOrd="0" destOrd="0" presId="urn:microsoft.com/office/officeart/2005/8/layout/list1"/>
    <dgm:cxn modelId="{C3867937-DD99-4DEB-AEAA-78DEF97C83DA}" type="presParOf" srcId="{CA85D9B4-513B-4FCC-9AAC-EFDE4FFDAFAE}" destId="{A85FFD44-4326-4397-A0C1-C6FEE54C9E8F}" srcOrd="0" destOrd="0" presId="urn:microsoft.com/office/officeart/2005/8/layout/list1"/>
    <dgm:cxn modelId="{8B3A36B2-859F-4E18-BCD5-2EA443648C65}" type="presParOf" srcId="{CA85D9B4-513B-4FCC-9AAC-EFDE4FFDAFAE}" destId="{6A100C59-8894-4B22-803E-89A4ECCC5A9E}" srcOrd="1" destOrd="0" presId="urn:microsoft.com/office/officeart/2005/8/layout/list1"/>
    <dgm:cxn modelId="{21913B60-0745-4357-A6D2-78BB6BC817D9}" type="presParOf" srcId="{691A7C70-CD2A-4B7F-8543-15CD9EC554EE}" destId="{634DD9D0-E323-4B53-9DA9-DA88D986241A}" srcOrd="1" destOrd="0" presId="urn:microsoft.com/office/officeart/2005/8/layout/list1"/>
    <dgm:cxn modelId="{9B363573-F3C1-4797-B853-DFCBC1610E9A}" type="presParOf" srcId="{691A7C70-CD2A-4B7F-8543-15CD9EC554EE}" destId="{317F530D-095D-4D54-9952-0D0AB8BBD72C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7F530D-095D-4D54-9952-0D0AB8BBD72C}">
      <dsp:nvSpPr>
        <dsp:cNvPr id="0" name=""/>
        <dsp:cNvSpPr/>
      </dsp:nvSpPr>
      <dsp:spPr>
        <a:xfrm>
          <a:off x="0" y="699792"/>
          <a:ext cx="11102197" cy="438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1654" tIns="604012" rIns="861654" bIns="206248" numCol="1" spcCol="1270" anchor="t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900" kern="1200" noProof="0" dirty="0"/>
            <a:t>Provide an overview Green Havan Florists and the nature and scope of the problems they are encountering.</a:t>
          </a:r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900" kern="1200" noProof="0" dirty="0"/>
            <a:t>Provide an application of the 5W2H model that summarises these issues.</a:t>
          </a:r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900" kern="1200" noProof="0" dirty="0"/>
            <a:t>Provide a critique and application of the PESTEL framework.</a:t>
          </a:r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900" kern="1200" noProof="0" dirty="0"/>
            <a:t>Provide a critique and application of the Cause-and-Effect model.</a:t>
          </a:r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900" kern="1200" noProof="0" dirty="0"/>
            <a:t>And, finally, provide a summary of the key findings.</a:t>
          </a:r>
        </a:p>
      </dsp:txBody>
      <dsp:txXfrm>
        <a:off x="0" y="699792"/>
        <a:ext cx="11102197" cy="4384800"/>
      </dsp:txXfrm>
    </dsp:sp>
    <dsp:sp modelId="{6A100C59-8894-4B22-803E-89A4ECCC5A9E}">
      <dsp:nvSpPr>
        <dsp:cNvPr id="0" name=""/>
        <dsp:cNvSpPr/>
      </dsp:nvSpPr>
      <dsp:spPr>
        <a:xfrm>
          <a:off x="555109" y="271752"/>
          <a:ext cx="7771537" cy="856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3746" tIns="0" rIns="293746" bIns="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noProof="0" dirty="0"/>
            <a:t>In my presentation I will:</a:t>
          </a:r>
        </a:p>
      </dsp:txBody>
      <dsp:txXfrm>
        <a:off x="596899" y="313542"/>
        <a:ext cx="7687957" cy="772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07/02/2026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07/02/2026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07/02/2026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07/02/2026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07/02/2026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07/02/2026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07/02/2026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07/02/2026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07/02/2026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07/02/2026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07/02/2026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07/02/2026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4324/9781351116268" TargetMode="External"/><Relationship Id="rId3" Type="http://schemas.openxmlformats.org/officeDocument/2006/relationships/hyperlink" Target="https://www.freshproduce.com/resources/floral/2025-floral-industry-trends/" TargetMode="External"/><Relationship Id="rId7" Type="http://schemas.openxmlformats.org/officeDocument/2006/relationships/hyperlink" Target="https://www.business-to-you.com/scanning-the-environment-pestel-analysis/" TargetMode="External"/><Relationship Id="rId2" Type="http://schemas.openxmlformats.org/officeDocument/2006/relationships/hyperlink" Target="https://www.freshproduce.com/siteassets/files/floral/2025-floral-consumer-trends-mid-year-update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ipd.org/en/knowledge/factsheets/pestle-analysis-factsheet/" TargetMode="External"/><Relationship Id="rId5" Type="http://schemas.openxmlformats.org/officeDocument/2006/relationships/hyperlink" Target="https://www.indeed.com/career-advice/career-development/5w2h-analysis" TargetMode="External"/><Relationship Id="rId4" Type="http://schemas.openxmlformats.org/officeDocument/2006/relationships/hyperlink" Target="https://www.thinkleansixsigma.com/article/what-is-5w2h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08804" y="862642"/>
            <a:ext cx="1077439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noProof="0" dirty="0">
                <a:latin typeface="Arial" panose="020B0604020202020204" pitchFamily="34" charset="0"/>
                <a:cs typeface="Arial" panose="020B0604020202020204" pitchFamily="34" charset="0"/>
              </a:rPr>
              <a:t>Student Name:	Mohammad Mustafa Choudhry</a:t>
            </a:r>
            <a:endParaRPr lang="en-GB" sz="32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noProof="0" dirty="0">
                <a:latin typeface="Arial" panose="020B0604020202020204" pitchFamily="34" charset="0"/>
                <a:cs typeface="Arial" panose="020B0604020202020204" pitchFamily="34" charset="0"/>
              </a:rPr>
              <a:t>Student ID:		</a:t>
            </a:r>
            <a:r>
              <a:rPr lang="en-GB" sz="3200" noProof="0" dirty="0">
                <a:latin typeface="Arial" panose="020B0604020202020204" pitchFamily="34" charset="0"/>
                <a:cs typeface="Arial" panose="020B0604020202020204" pitchFamily="34" charset="0"/>
              </a:rPr>
              <a:t>2508098</a:t>
            </a:r>
          </a:p>
          <a:p>
            <a:endParaRPr lang="en-GB" sz="16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noProof="0" dirty="0">
                <a:latin typeface="Arial" panose="020B0604020202020204" pitchFamily="34" charset="0"/>
                <a:cs typeface="Arial" panose="020B0604020202020204" pitchFamily="34" charset="0"/>
              </a:rPr>
              <a:t>Lecturer’s Name:	</a:t>
            </a:r>
            <a:r>
              <a:rPr lang="en-GB" sz="3200" noProof="0" dirty="0">
                <a:latin typeface="Arial" panose="020B0604020202020204" pitchFamily="34" charset="0"/>
                <a:cs typeface="Arial" panose="020B0604020202020204" pitchFamily="34" charset="0"/>
              </a:rPr>
              <a:t>Chijioke Uba</a:t>
            </a:r>
            <a:endParaRPr lang="en-GB" sz="3200" b="1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noProof="0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800" b="1" noProof="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noProof="0" dirty="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</a:p>
          <a:p>
            <a:endParaRPr lang="en-GB" sz="28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noProof="0" dirty="0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800" b="1" noProof="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noProof="0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endParaRPr lang="en-GB" sz="28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noProof="0" dirty="0">
                <a:latin typeface="Arial" panose="020B0604020202020204" pitchFamily="34" charset="0"/>
                <a:cs typeface="Arial" panose="020B0604020202020204" pitchFamily="34" charset="0"/>
              </a:rPr>
              <a:t>Component 1: </a:t>
            </a:r>
            <a:r>
              <a:rPr lang="en-GB" sz="2800" b="1" noProof="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noProof="0" dirty="0"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211" y="227104"/>
            <a:ext cx="11326483" cy="747682"/>
          </a:xfrm>
        </p:spPr>
        <p:txBody>
          <a:bodyPr>
            <a:normAutofit/>
          </a:bodyPr>
          <a:lstStyle/>
          <a:p>
            <a:r>
              <a:rPr lang="en-GB" sz="3200" b="1" u="sng" noProof="0" dirty="0">
                <a:latin typeface="Arial" panose="020B0604020202020204" pitchFamily="34" charset="0"/>
                <a:cs typeface="Arial" panose="020B0604020202020204" pitchFamily="34" charset="0"/>
              </a:rPr>
              <a:t>Overview of the presentation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EFA62F4-3EDF-FCE3-74D3-3BE934EE06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4091610"/>
              </p:ext>
            </p:extLst>
          </p:nvPr>
        </p:nvGraphicFramePr>
        <p:xfrm>
          <a:off x="526211" y="1257300"/>
          <a:ext cx="11102197" cy="53563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166009C5-1848-0F6E-42D8-5DF5D2C93D74}"/>
              </a:ext>
            </a:extLst>
          </p:cNvPr>
          <p:cNvSpPr txBox="1"/>
          <p:nvPr/>
        </p:nvSpPr>
        <p:spPr>
          <a:xfrm>
            <a:off x="526211" y="974786"/>
            <a:ext cx="11102197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700" noProof="0" dirty="0"/>
              <a:t>My name is Mustafa</a:t>
            </a:r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 b="1" u="sng" noProof="0" dirty="0">
                <a:latin typeface="Arial" panose="020B0604020202020204" pitchFamily="34" charset="0"/>
                <a:cs typeface="Arial" panose="020B0604020202020204" pitchFamily="34" charset="0"/>
              </a:rPr>
              <a:t>An overview of Green Havan Florists</a:t>
            </a:r>
            <a:endParaRPr lang="en-GB" sz="3600" u="sng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GB" sz="1800" noProof="0" dirty="0">
                <a:latin typeface="Arial" panose="020B0604020202020204" pitchFamily="34" charset="0"/>
                <a:cs typeface="Arial" panose="020B0604020202020204" pitchFamily="34" charset="0"/>
              </a:rPr>
              <a:t>Green Havan Florists is small flower shop based in Norwich </a:t>
            </a:r>
          </a:p>
          <a:p>
            <a:r>
              <a:rPr lang="en-GB" sz="1800" noProof="0" dirty="0">
                <a:latin typeface="Arial" panose="020B0604020202020204" pitchFamily="34" charset="0"/>
                <a:cs typeface="Arial" panose="020B0604020202020204" pitchFamily="34" charset="0"/>
              </a:rPr>
              <a:t>Founded in 2016 by Liam &amp; Priya Patel </a:t>
            </a:r>
          </a:p>
          <a:p>
            <a:r>
              <a:rPr lang="en-GB" sz="1800" noProof="0" dirty="0">
                <a:latin typeface="Arial" panose="020B0604020202020204" pitchFamily="34" charset="0"/>
                <a:cs typeface="Arial" panose="020B0604020202020204" pitchFamily="34" charset="0"/>
              </a:rPr>
              <a:t>Catering for a whole range of clients, whether walk-in clients as well as corporate, for all occasions </a:t>
            </a:r>
          </a:p>
          <a:p>
            <a:r>
              <a:rPr lang="en-GB" sz="1800" noProof="0" dirty="0">
                <a:latin typeface="Arial" panose="020B0604020202020204" pitchFamily="34" charset="0"/>
                <a:cs typeface="Arial" panose="020B0604020202020204" pitchFamily="34" charset="0"/>
              </a:rPr>
              <a:t>Built a positive reputation due to their unique and exceptional quality </a:t>
            </a:r>
          </a:p>
          <a:p>
            <a:r>
              <a:rPr lang="en-GB" sz="1800" noProof="0" dirty="0">
                <a:latin typeface="Arial" panose="020B0604020202020204" pitchFamily="34" charset="0"/>
                <a:cs typeface="Arial" panose="020B0604020202020204" pitchFamily="34" charset="0"/>
              </a:rPr>
              <a:t>Recently however, they have started to experience a significant downturn in revenue and orders. 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noProof="0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noProof="0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noProof="0" dirty="0"/>
            </a:p>
          </p:txBody>
        </p:sp>
      </p:grpSp>
      <p:pic>
        <p:nvPicPr>
          <p:cNvPr id="7" name="Graphic 6" descr="Flower without Stem">
            <a:extLst>
              <a:ext uri="{FF2B5EF4-FFF2-40B4-BE49-F238E27FC236}">
                <a16:creationId xmlns:a16="http://schemas.microsoft.com/office/drawing/2014/main" id="{1B383C04-F4D5-9CC4-0EB5-C441ADDE38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800" noProof="0" dirty="0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 noProof="0" dirty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 noProof="0" dirty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 noProof="0" dirty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 noProof="0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59B8D46-2DAC-FA6D-6AE8-9EFFC43CF5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b="1" noProof="0" dirty="0"/>
              <a:t>Problem and issues faced by the business: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0481B9-83DB-387A-BC54-15B709698A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05110" y="813816"/>
            <a:ext cx="5581576" cy="5230368"/>
          </a:xfrm>
        </p:spPr>
        <p:txBody>
          <a:bodyPr anchor="ctr">
            <a:normAutofit/>
          </a:bodyPr>
          <a:lstStyle/>
          <a:p>
            <a:r>
              <a:rPr lang="en-GB" sz="2400" noProof="0" dirty="0"/>
              <a:t>Downturn in revenue  - the root problem</a:t>
            </a:r>
          </a:p>
          <a:p>
            <a:r>
              <a:rPr lang="en-GB" sz="2400" noProof="0" dirty="0"/>
              <a:t>Struggling to maintain profitability (due to rising operational costs, increased competition etc.) </a:t>
            </a:r>
          </a:p>
          <a:p>
            <a:r>
              <a:rPr lang="en-GB" sz="2400" noProof="0" dirty="0"/>
              <a:t>Customer dissatisfaction (because of their website) </a:t>
            </a:r>
          </a:p>
          <a:p>
            <a:r>
              <a:rPr lang="en-GB" sz="2400" noProof="0" dirty="0"/>
              <a:t>Pressure of competitors to modernise </a:t>
            </a:r>
          </a:p>
          <a:p>
            <a:endParaRPr lang="en-GB" sz="1800" noProof="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2648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81DA2E3-FD97-180A-1578-1981DC4623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DFED00-77E8-9219-1543-59E6DDB87B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073" y="532244"/>
            <a:ext cx="9833548" cy="1325563"/>
          </a:xfrm>
        </p:spPr>
        <p:txBody>
          <a:bodyPr anchor="b">
            <a:normAutofit/>
          </a:bodyPr>
          <a:lstStyle/>
          <a:p>
            <a:pPr algn="ctr"/>
            <a:r>
              <a:rPr lang="en-GB" sz="3600" b="1" u="sng" noProof="0" dirty="0">
                <a:latin typeface="Arial" panose="020B0604020202020204" pitchFamily="34" charset="0"/>
                <a:cs typeface="Arial" panose="020B0604020202020204" pitchFamily="34" charset="0"/>
              </a:rPr>
              <a:t>An insight into the problems Green Haven Florists are facing </a:t>
            </a:r>
            <a:endParaRPr lang="en-GB" sz="3600" u="sng" noProof="0" dirty="0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A13A91-2D37-6A88-37BB-7F5C5ABF23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79" y="2144678"/>
            <a:ext cx="11149735" cy="3989835"/>
          </a:xfrm>
        </p:spPr>
        <p:txBody>
          <a:bodyPr>
            <a:normAutofit/>
          </a:bodyPr>
          <a:lstStyle/>
          <a:p>
            <a:r>
              <a:rPr lang="en-GB" sz="1600" noProof="0" dirty="0">
                <a:latin typeface="Arial" panose="020B0604020202020204" pitchFamily="34" charset="0"/>
                <a:cs typeface="Arial" panose="020B0604020202020204" pitchFamily="34" charset="0"/>
              </a:rPr>
              <a:t>Root problem: </a:t>
            </a:r>
            <a:r>
              <a:rPr lang="en-GB" sz="1600" b="1" noProof="0" dirty="0">
                <a:latin typeface="Arial" panose="020B0604020202020204" pitchFamily="34" charset="0"/>
                <a:cs typeface="Arial" panose="020B0604020202020204" pitchFamily="34" charset="0"/>
              </a:rPr>
              <a:t>30% decline in in-store sales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 decline in revenue. </a:t>
            </a:r>
            <a:endParaRPr lang="en-GB" sz="1600" b="1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noProof="0" dirty="0">
                <a:latin typeface="Arial" panose="020B0604020202020204" pitchFamily="34" charset="0"/>
                <a:cs typeface="Arial" panose="020B0604020202020204" pitchFamily="34" charset="0"/>
              </a:rPr>
              <a:t>Why is this occurring? </a:t>
            </a:r>
          </a:p>
          <a:p>
            <a:pPr marL="0" indent="0">
              <a:buNone/>
            </a:pPr>
            <a:r>
              <a:rPr lang="en-GB" sz="1600" b="1" noProof="0" dirty="0">
                <a:latin typeface="Arial" panose="020B0604020202020204" pitchFamily="34" charset="0"/>
                <a:cs typeface="Arial" panose="020B0604020202020204" pitchFamily="34" charset="0"/>
              </a:rPr>
              <a:t>Internal factors: </a:t>
            </a:r>
          </a:p>
          <a:p>
            <a:r>
              <a:rPr lang="en-GB" sz="1600" i="1" noProof="0" dirty="0">
                <a:latin typeface="Arial" panose="020B0604020202020204" pitchFamily="34" charset="0"/>
                <a:cs typeface="Arial" panose="020B0604020202020204" pitchFamily="34" charset="0"/>
              </a:rPr>
              <a:t>Strained by their commitments.</a:t>
            </a:r>
            <a:r>
              <a:rPr lang="en-GB" sz="1600" noProof="0" dirty="0">
                <a:latin typeface="Arial" panose="020B0604020202020204" pitchFamily="34" charset="0"/>
                <a:cs typeface="Arial" panose="020B0604020202020204" pitchFamily="34" charset="0"/>
              </a:rPr>
              <a:t> They themselves can make and alter their goals; however, by having extensive objectives, they are having a negative impact on themselves. </a:t>
            </a:r>
          </a:p>
          <a:p>
            <a:pPr marL="0" indent="0">
              <a:buNone/>
            </a:pPr>
            <a:r>
              <a:rPr lang="en-GB" sz="1600" b="1" noProof="0" dirty="0">
                <a:latin typeface="Arial" panose="020B0604020202020204" pitchFamily="34" charset="0"/>
                <a:cs typeface="Arial" panose="020B0604020202020204" pitchFamily="34" charset="0"/>
              </a:rPr>
              <a:t>Micro factors: </a:t>
            </a:r>
          </a:p>
          <a:p>
            <a:r>
              <a:rPr lang="en-GB" sz="1600" i="1" noProof="0" dirty="0">
                <a:latin typeface="Arial" panose="020B0604020202020204" pitchFamily="34" charset="0"/>
                <a:cs typeface="Arial" panose="020B0604020202020204" pitchFamily="34" charset="0"/>
              </a:rPr>
              <a:t>Struggling to keep up with market competition. </a:t>
            </a:r>
            <a:r>
              <a:rPr lang="en-GB" sz="1600" noProof="0" dirty="0">
                <a:latin typeface="Arial" panose="020B0604020202020204" pitchFamily="34" charset="0"/>
                <a:cs typeface="Arial" panose="020B0604020202020204" pitchFamily="34" charset="0"/>
              </a:rPr>
              <a:t>Their rival business market can excel, to which this business must therefore try to keep up with them to not lose their customers. </a:t>
            </a:r>
          </a:p>
          <a:p>
            <a:r>
              <a:rPr lang="en-GB" sz="1600" i="1" noProof="0" dirty="0">
                <a:latin typeface="Arial" panose="020B0604020202020204" pitchFamily="34" charset="0"/>
                <a:cs typeface="Arial" panose="020B0604020202020204" pitchFamily="34" charset="0"/>
              </a:rPr>
              <a:t>Struggling to keep up with digital market trends. </a:t>
            </a:r>
            <a:r>
              <a:rPr lang="en-GB" sz="1600" noProof="0" dirty="0">
                <a:latin typeface="Arial" panose="020B0604020202020204" pitchFamily="34" charset="0"/>
                <a:cs typeface="Arial" panose="020B0604020202020204" pitchFamily="34" charset="0"/>
              </a:rPr>
              <a:t>This is a micro issue, as they are limiting themselves by not expanding their online presence. It is something which pushes them to keep up with the market around them. </a:t>
            </a:r>
          </a:p>
          <a:p>
            <a:pPr marL="0" indent="0">
              <a:buNone/>
            </a:pPr>
            <a:r>
              <a:rPr lang="en-GB" sz="1600" b="1" noProof="0" dirty="0">
                <a:latin typeface="Arial" panose="020B0604020202020204" pitchFamily="34" charset="0"/>
                <a:cs typeface="Arial" panose="020B0604020202020204" pitchFamily="34" charset="0"/>
              </a:rPr>
              <a:t>Macro factors: </a:t>
            </a:r>
          </a:p>
          <a:p>
            <a:r>
              <a:rPr lang="en-GB" sz="1600" i="1" noProof="0" dirty="0">
                <a:latin typeface="Arial" panose="020B0604020202020204" pitchFamily="34" charset="0"/>
                <a:cs typeface="Arial" panose="020B0604020202020204" pitchFamily="34" charset="0"/>
              </a:rPr>
              <a:t>Rising costs. </a:t>
            </a:r>
            <a:r>
              <a:rPr lang="en-GB" sz="1600" noProof="0" dirty="0">
                <a:latin typeface="Arial" panose="020B0604020202020204" pitchFamily="34" charset="0"/>
                <a:cs typeface="Arial" panose="020B0604020202020204" pitchFamily="34" charset="0"/>
              </a:rPr>
              <a:t>This is an external problem which is affecting them, as they do not have control over inflation rates. Furthermore, supply chain disruptions are issues caused by exogenous influence. </a:t>
            </a:r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1334846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A36425C-2775-EF9E-9895-C5C59734FA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C830136-E830-7081-E6E6-81EF764947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b="1" u="sng" noProof="0" dirty="0">
                <a:latin typeface="Arial" panose="020B0604020202020204" pitchFamily="34" charset="0"/>
                <a:cs typeface="Arial" panose="020B0604020202020204" pitchFamily="34" charset="0"/>
              </a:rPr>
              <a:t>What is a 5W2H model?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DA86E4-B4C5-51E7-404D-479C781A98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r>
              <a:rPr lang="en-GB" sz="2000" noProof="0" dirty="0">
                <a:latin typeface="Arial" panose="020B0604020202020204" pitchFamily="34" charset="0"/>
                <a:cs typeface="Arial" panose="020B0604020202020204" pitchFamily="34" charset="0"/>
              </a:rPr>
              <a:t>A 5W2H model is used to help us define and understand a problem from different perspectives and also look towards its solution. </a:t>
            </a:r>
            <a:r>
              <a:rPr lang="en-GB" sz="2000" noProof="0" dirty="0"/>
              <a:t>(</a:t>
            </a:r>
            <a:r>
              <a:rPr lang="en-GB" sz="2000" noProof="0" dirty="0" err="1"/>
              <a:t>Desenvolvimento</a:t>
            </a:r>
            <a:r>
              <a:rPr lang="en-GB" sz="2000" noProof="0" dirty="0"/>
              <a:t>, 2021)</a:t>
            </a:r>
            <a:endParaRPr lang="en-GB" sz="20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000" noProof="0" dirty="0">
                <a:latin typeface="Arial" panose="020B0604020202020204" pitchFamily="34" charset="0"/>
                <a:cs typeface="Arial" panose="020B0604020202020204" pitchFamily="34" charset="0"/>
              </a:rPr>
              <a:t>It helps interpret a problem and collect data relevant to solving it effectively. </a:t>
            </a:r>
          </a:p>
          <a:p>
            <a:pPr lvl="1"/>
            <a:r>
              <a:rPr lang="en-GB" sz="2000" noProof="0" dirty="0">
                <a:latin typeface="Arial" panose="020B0604020202020204" pitchFamily="34" charset="0"/>
                <a:cs typeface="Arial" panose="020B0604020202020204" pitchFamily="34" charset="0"/>
              </a:rPr>
              <a:t>An individual or team then creates a model that helps clarify the actionable steps they can take toward ensuring a resolution </a:t>
            </a:r>
            <a:r>
              <a:rPr lang="en-GB" sz="2000" noProof="0" dirty="0"/>
              <a:t>(Indeed Career Guide, 2022)</a:t>
            </a:r>
            <a:endParaRPr lang="en-GB" sz="20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96324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1BC3737-5917-DCFE-92A5-687E7AC544E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8456700"/>
              </p:ext>
            </p:extLst>
          </p:nvPr>
        </p:nvGraphicFramePr>
        <p:xfrm>
          <a:off x="366409" y="793709"/>
          <a:ext cx="11459182" cy="5076758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637026">
                  <a:extLst>
                    <a:ext uri="{9D8B030D-6E8A-4147-A177-3AD203B41FA5}">
                      <a16:colId xmlns:a16="http://schemas.microsoft.com/office/drawing/2014/main" val="2277763985"/>
                    </a:ext>
                  </a:extLst>
                </a:gridCol>
                <a:gridCol w="1637026">
                  <a:extLst>
                    <a:ext uri="{9D8B030D-6E8A-4147-A177-3AD203B41FA5}">
                      <a16:colId xmlns:a16="http://schemas.microsoft.com/office/drawing/2014/main" val="2826564692"/>
                    </a:ext>
                  </a:extLst>
                </a:gridCol>
                <a:gridCol w="1637026">
                  <a:extLst>
                    <a:ext uri="{9D8B030D-6E8A-4147-A177-3AD203B41FA5}">
                      <a16:colId xmlns:a16="http://schemas.microsoft.com/office/drawing/2014/main" val="264244872"/>
                    </a:ext>
                  </a:extLst>
                </a:gridCol>
                <a:gridCol w="1637026">
                  <a:extLst>
                    <a:ext uri="{9D8B030D-6E8A-4147-A177-3AD203B41FA5}">
                      <a16:colId xmlns:a16="http://schemas.microsoft.com/office/drawing/2014/main" val="3390086571"/>
                    </a:ext>
                  </a:extLst>
                </a:gridCol>
                <a:gridCol w="1637026">
                  <a:extLst>
                    <a:ext uri="{9D8B030D-6E8A-4147-A177-3AD203B41FA5}">
                      <a16:colId xmlns:a16="http://schemas.microsoft.com/office/drawing/2014/main" val="2157378421"/>
                    </a:ext>
                  </a:extLst>
                </a:gridCol>
                <a:gridCol w="1637026">
                  <a:extLst>
                    <a:ext uri="{9D8B030D-6E8A-4147-A177-3AD203B41FA5}">
                      <a16:colId xmlns:a16="http://schemas.microsoft.com/office/drawing/2014/main" val="3406376424"/>
                    </a:ext>
                  </a:extLst>
                </a:gridCol>
                <a:gridCol w="1637026">
                  <a:extLst>
                    <a:ext uri="{9D8B030D-6E8A-4147-A177-3AD203B41FA5}">
                      <a16:colId xmlns:a16="http://schemas.microsoft.com/office/drawing/2014/main" val="3852974981"/>
                    </a:ext>
                  </a:extLst>
                </a:gridCol>
              </a:tblGrid>
              <a:tr h="313522">
                <a:tc>
                  <a:txBody>
                    <a:bodyPr/>
                    <a:lstStyle/>
                    <a:p>
                      <a:pPr algn="ctr"/>
                      <a:r>
                        <a:rPr lang="en-GB" sz="1600" noProof="0" dirty="0">
                          <a:solidFill>
                            <a:schemeClr val="tx1"/>
                          </a:solidFill>
                        </a:rPr>
                        <a:t>What?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noProof="0" dirty="0">
                          <a:solidFill>
                            <a:schemeClr val="tx1"/>
                          </a:solidFill>
                        </a:rPr>
                        <a:t>Where?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noProof="0" dirty="0">
                          <a:solidFill>
                            <a:schemeClr val="tx1"/>
                          </a:solidFill>
                        </a:rPr>
                        <a:t>When?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noProof="0" dirty="0">
                          <a:solidFill>
                            <a:schemeClr val="tx1"/>
                          </a:solidFill>
                        </a:rPr>
                        <a:t>Who?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noProof="0" dirty="0">
                          <a:solidFill>
                            <a:schemeClr val="tx1"/>
                          </a:solidFill>
                        </a:rPr>
                        <a:t>Why?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noProof="0" dirty="0">
                          <a:solidFill>
                            <a:schemeClr val="tx1"/>
                          </a:solidFill>
                        </a:rPr>
                        <a:t>How?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noProof="0" dirty="0">
                          <a:solidFill>
                            <a:schemeClr val="tx1"/>
                          </a:solidFill>
                        </a:rPr>
                        <a:t>How much?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95690827"/>
                  </a:ext>
                </a:extLst>
              </a:tr>
              <a:tr h="618454">
                <a:tc>
                  <a:txBody>
                    <a:bodyPr/>
                    <a:lstStyle/>
                    <a:p>
                      <a:r>
                        <a:rPr lang="en-GB" sz="1200" noProof="0" dirty="0">
                          <a:solidFill>
                            <a:schemeClr val="tx1"/>
                          </a:solidFill>
                        </a:rPr>
                        <a:t>What effect is it having?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noProof="0" dirty="0">
                          <a:solidFill>
                            <a:schemeClr val="tx1"/>
                          </a:solidFill>
                        </a:rPr>
                        <a:t>Where is the problem occurring?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noProof="0" dirty="0">
                          <a:solidFill>
                            <a:schemeClr val="tx1"/>
                          </a:solidFill>
                        </a:rPr>
                        <a:t>When was the problem first noticed?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noProof="0" dirty="0">
                          <a:solidFill>
                            <a:schemeClr val="tx1"/>
                          </a:solidFill>
                        </a:rPr>
                        <a:t>Who is impacted by the problem?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noProof="0" dirty="0">
                          <a:solidFill>
                            <a:schemeClr val="tx1"/>
                          </a:solidFill>
                        </a:rPr>
                        <a:t>Why is the problem happening?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noProof="0" dirty="0">
                          <a:solidFill>
                            <a:schemeClr val="tx1"/>
                          </a:solidFill>
                        </a:rPr>
                        <a:t>How serious is the problem?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noProof="0" dirty="0">
                          <a:solidFill>
                            <a:schemeClr val="tx1"/>
                          </a:solidFill>
                        </a:rPr>
                        <a:t>How much money is being lost?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41005585"/>
                  </a:ext>
                </a:extLst>
              </a:tr>
              <a:tr h="1520365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noProof="0" dirty="0">
                          <a:solidFill>
                            <a:schemeClr val="tx1"/>
                          </a:solidFill>
                        </a:rPr>
                        <a:t>The company is becoming strained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noProof="0" dirty="0">
                          <a:solidFill>
                            <a:schemeClr val="tx1"/>
                          </a:solidFill>
                        </a:rPr>
                        <a:t>In-store, as well as online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noProof="0" dirty="0">
                          <a:solidFill>
                            <a:schemeClr val="tx1"/>
                          </a:solidFill>
                        </a:rPr>
                        <a:t>Within the last 12 months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noProof="0" dirty="0">
                          <a:solidFill>
                            <a:schemeClr val="tx1"/>
                          </a:solidFill>
                        </a:rPr>
                        <a:t>The company is severely impacted as they are losing revenue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noProof="0" dirty="0">
                          <a:solidFill>
                            <a:schemeClr val="tx1"/>
                          </a:solidFill>
                        </a:rPr>
                        <a:t>Generally, people have shifted towards online shopping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noProof="0" dirty="0">
                          <a:solidFill>
                            <a:schemeClr val="tx1"/>
                          </a:solidFill>
                        </a:rPr>
                        <a:t>This is already a very serious problem, as customer feedback has had a mixed result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noProof="0" dirty="0">
                          <a:solidFill>
                            <a:schemeClr val="tx1"/>
                          </a:solidFill>
                        </a:rPr>
                        <a:t>The company is going towards a loss, as they still haven’t been able to compensate for their loss of foot traffic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81359241"/>
                  </a:ext>
                </a:extLst>
              </a:tr>
              <a:tr h="2602659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noProof="0" dirty="0">
                          <a:solidFill>
                            <a:schemeClr val="tx1"/>
                          </a:solidFill>
                        </a:rPr>
                        <a:t>Mixed customer reviews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200" noProof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200" noProof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noProof="0" dirty="0">
                          <a:solidFill>
                            <a:schemeClr val="tx1"/>
                          </a:solidFill>
                        </a:rPr>
                        <a:t>The customers are also impacted, as the company hasn’t been able to make a stable online presence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noProof="0" dirty="0">
                          <a:solidFill>
                            <a:schemeClr val="tx1"/>
                          </a:solidFill>
                        </a:rPr>
                        <a:t>Rising costs, particular on imports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noProof="0" dirty="0">
                          <a:solidFill>
                            <a:schemeClr val="tx1"/>
                          </a:solidFill>
                        </a:rPr>
                        <a:t>This is also a problem through which they find a solution quickly, as the trends of people have shifted towards online shopping. Also, other rising costs like inflation takes time to become lower.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200" noProof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5415832"/>
                  </a:ext>
                </a:extLst>
              </a:tr>
            </a:tbl>
          </a:graphicData>
        </a:graphic>
      </p:graphicFrame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14F40AF-1DC8-A37F-53F7-202B11A20FA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2102688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noProof="0" dirty="0"/>
          </a:p>
          <a:p>
            <a:pPr marL="0" indent="0">
              <a:buNone/>
            </a:pPr>
            <a:endParaRPr lang="en-GB" noProof="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F06D522-2E79-CDE6-025D-40436EF041A1}"/>
              </a:ext>
            </a:extLst>
          </p:cNvPr>
          <p:cNvSpPr txBox="1"/>
          <p:nvPr/>
        </p:nvSpPr>
        <p:spPr>
          <a:xfrm>
            <a:off x="803694" y="284950"/>
            <a:ext cx="1058461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b="1" noProof="0" dirty="0">
                <a:latin typeface="Arial" panose="020B0604020202020204" pitchFamily="34" charset="0"/>
                <a:cs typeface="Arial" panose="020B0604020202020204" pitchFamily="34" charset="0"/>
              </a:rPr>
              <a:t>5W2H model</a:t>
            </a:r>
            <a:endParaRPr lang="en-GB" sz="3200" b="1" noProof="0" dirty="0"/>
          </a:p>
        </p:txBody>
      </p:sp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072" y="164104"/>
            <a:ext cx="9833548" cy="1325563"/>
          </a:xfrm>
        </p:spPr>
        <p:txBody>
          <a:bodyPr anchor="b">
            <a:normAutofit/>
          </a:bodyPr>
          <a:lstStyle/>
          <a:p>
            <a:pPr algn="ctr"/>
            <a:r>
              <a:rPr lang="en-GB" sz="3600" b="1" u="sng" noProof="0" dirty="0">
                <a:latin typeface="Arial" panose="020B0604020202020204" pitchFamily="34" charset="0"/>
                <a:cs typeface="Arial" panose="020B0604020202020204" pitchFamily="34" charset="0"/>
              </a:rPr>
              <a:t>What is a PESTLE framework? 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859" y="1889867"/>
            <a:ext cx="11209975" cy="3600332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A PESTLE analysis studies the key external factors (Political, Economic, Sociological, Technological, Legal and Environmental) that influence an organisation. </a:t>
            </a:r>
          </a:p>
          <a:p>
            <a:r>
              <a:rPr lang="en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It can be used in a range of different scenarios and can guide people professionals and senior managers in strategic decision making. (David Hayden, 2025)</a:t>
            </a:r>
          </a:p>
          <a:p>
            <a:pPr lvl="1"/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It’s a simple framework. </a:t>
            </a:r>
          </a:p>
          <a:p>
            <a:pPr lvl="1"/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It can enable an organisation to spot business opportunities and exploit them fully.</a:t>
            </a:r>
          </a:p>
          <a:p>
            <a:pPr lvl="1"/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However, some PESTLE analysis users oversimplify the amount of data used for decisions – it’s easy to use insufficient data.</a:t>
            </a:r>
          </a:p>
          <a:p>
            <a:pPr lvl="1"/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To be effective, the process needs to be repeated on a regular basis, and could prove to be difficult to maintain consistency. </a:t>
            </a:r>
            <a:r>
              <a:rPr lang="en-GB" dirty="0"/>
              <a:t>(CIPD, 2025)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9116"/>
            <a:ext cx="10515600" cy="1179002"/>
          </a:xfrm>
        </p:spPr>
        <p:txBody>
          <a:bodyPr>
            <a:normAutofit/>
          </a:bodyPr>
          <a:lstStyle/>
          <a:p>
            <a:pPr algn="ctr"/>
            <a:r>
              <a:rPr lang="en-GB" sz="3600" b="1" noProof="0" dirty="0">
                <a:latin typeface="Arial" panose="020B0604020202020204" pitchFamily="34" charset="0"/>
                <a:cs typeface="Arial" panose="020B0604020202020204" pitchFamily="34" charset="0"/>
              </a:rPr>
              <a:t>PESTLE Analysis</a:t>
            </a:r>
            <a:endParaRPr lang="en-GB" b="1" noProof="0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53E5A21-30BC-8246-64FB-1D4B1AF441D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2130419"/>
              </p:ext>
            </p:extLst>
          </p:nvPr>
        </p:nvGraphicFramePr>
        <p:xfrm>
          <a:off x="838200" y="1668117"/>
          <a:ext cx="10515600" cy="3344149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1752600">
                  <a:extLst>
                    <a:ext uri="{9D8B030D-6E8A-4147-A177-3AD203B41FA5}">
                      <a16:colId xmlns:a16="http://schemas.microsoft.com/office/drawing/2014/main" val="4244604024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2736945081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3637254667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4194240670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3348052357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877214665"/>
                    </a:ext>
                  </a:extLst>
                </a:gridCol>
              </a:tblGrid>
              <a:tr h="1345347">
                <a:tc>
                  <a:txBody>
                    <a:bodyPr/>
                    <a:lstStyle/>
                    <a:p>
                      <a:endParaRPr lang="en-GB" sz="2000" noProof="0" dirty="0"/>
                    </a:p>
                    <a:p>
                      <a:pPr algn="ctr"/>
                      <a:r>
                        <a:rPr lang="en-GB" sz="2000" noProof="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en-GB" sz="2000" noProof="0" dirty="0"/>
                    </a:p>
                    <a:p>
                      <a:pPr algn="ctr"/>
                      <a:r>
                        <a:rPr lang="en-GB" sz="2000" noProof="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en-GB" sz="2000" noProof="0" dirty="0"/>
                    </a:p>
                    <a:p>
                      <a:pPr algn="ctr"/>
                      <a:r>
                        <a:rPr lang="en-GB" sz="2000" noProof="0" dirty="0">
                          <a:solidFill>
                            <a:schemeClr val="tx1"/>
                          </a:solidFill>
                        </a:rPr>
                        <a:t>Social </a:t>
                      </a:r>
                    </a:p>
                    <a:p>
                      <a:pPr algn="ctr"/>
                      <a:r>
                        <a:rPr lang="en-GB" sz="2000" noProof="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en-GB" sz="2000" noProof="0" dirty="0"/>
                    </a:p>
                    <a:p>
                      <a:pPr algn="ctr"/>
                      <a:r>
                        <a:rPr lang="en-GB" sz="2000" noProof="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000" noProof="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en-GB" sz="2000" noProof="0" dirty="0"/>
                    </a:p>
                    <a:p>
                      <a:pPr algn="ctr"/>
                      <a:r>
                        <a:rPr lang="en-GB" sz="2000" noProof="0" dirty="0">
                          <a:solidFill>
                            <a:schemeClr val="tx1"/>
                          </a:solidFill>
                        </a:rPr>
                        <a:t>Legal </a:t>
                      </a:r>
                    </a:p>
                    <a:p>
                      <a:pPr algn="ctr"/>
                      <a:r>
                        <a:rPr lang="en-GB" sz="2000" noProof="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en-GB" sz="2000" noProof="0" dirty="0"/>
                    </a:p>
                    <a:p>
                      <a:pPr algn="ctr"/>
                      <a:r>
                        <a:rPr lang="en-GB" sz="2000" noProof="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649662202"/>
                  </a:ext>
                </a:extLst>
              </a:tr>
              <a:tr h="1998802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noProof="0" dirty="0"/>
                        <a:t>Tariffs placed by the US on floral products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noProof="0" dirty="0"/>
                        <a:t>Supply chain disruptions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noProof="0" dirty="0"/>
                        <a:t>Customers seeking lower prices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noProof="0" dirty="0"/>
                        <a:t>Lower price preferences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noProof="0" dirty="0"/>
                        <a:t>Perceived discounts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noProof="0" dirty="0"/>
                        <a:t>Online shopping on an increase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noProof="0" dirty="0"/>
                        <a:t>Poor online presence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noProof="0" dirty="0"/>
                        <a:t>Environmental legislation around plants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noProof="0" dirty="0"/>
                        <a:t>Regulation on import/export (de Bruin, 2016)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noProof="0" dirty="0"/>
                        <a:t>Consumers looking for sustainable products (IFPA, 2026)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39962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8564" y="328300"/>
            <a:ext cx="9833548" cy="1325563"/>
          </a:xfrm>
        </p:spPr>
        <p:txBody>
          <a:bodyPr anchor="b">
            <a:normAutofit/>
          </a:bodyPr>
          <a:lstStyle/>
          <a:p>
            <a:pPr algn="ctr"/>
            <a:r>
              <a:rPr lang="en-GB" sz="3600" b="1" u="sng" noProof="0" dirty="0">
                <a:latin typeface="Arial" panose="020B0604020202020204" pitchFamily="34" charset="0"/>
                <a:cs typeface="Arial" panose="020B0604020202020204" pitchFamily="34" charset="0"/>
              </a:rPr>
              <a:t>The Cause-and-Effect model:</a:t>
            </a: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548" y="2124768"/>
            <a:ext cx="11012903" cy="3629051"/>
          </a:xfrm>
        </p:spPr>
        <p:txBody>
          <a:bodyPr>
            <a:normAutofit/>
          </a:bodyPr>
          <a:lstStyle/>
          <a:p>
            <a:r>
              <a:rPr lang="en-GB" sz="2000" noProof="0" dirty="0">
                <a:latin typeface="Arial" panose="020B0604020202020204" pitchFamily="34" charset="0"/>
                <a:cs typeface="Arial" panose="020B0604020202020204" pitchFamily="34" charset="0"/>
              </a:rPr>
              <a:t>A cause-and-effect diagram is a tool that helps identify, organize, and display possible causes of a specific problem. </a:t>
            </a:r>
          </a:p>
          <a:p>
            <a:r>
              <a:rPr lang="en-GB" sz="2000" noProof="0" dirty="0">
                <a:latin typeface="Arial" panose="020B0604020202020204" pitchFamily="34" charset="0"/>
                <a:cs typeface="Arial" panose="020B0604020202020204" pitchFamily="34" charset="0"/>
              </a:rPr>
              <a:t>The structure of the diagram helps the team think in a very systematic way, as it looks for potential causes of the problem it is trying to solve. </a:t>
            </a:r>
          </a:p>
          <a:p>
            <a:r>
              <a:rPr lang="en-GB" sz="2000" noProof="0" dirty="0">
                <a:latin typeface="Arial" panose="020B0604020202020204" pitchFamily="34" charset="0"/>
                <a:cs typeface="Arial" panose="020B0604020202020204" pitchFamily="34" charset="0"/>
              </a:rPr>
              <a:t>It graphically illustrates the relationship between a given outcome (the effect) and all the factors that might influence the outcome (the causes). (Sproull, 2018)</a:t>
            </a:r>
          </a:p>
          <a:p>
            <a:r>
              <a:rPr lang="en-GB" sz="2000" noProof="0" dirty="0">
                <a:latin typeface="Arial" panose="020B0604020202020204" pitchFamily="34" charset="0"/>
                <a:cs typeface="Arial" panose="020B0604020202020204" pitchFamily="34" charset="0"/>
              </a:rPr>
              <a:t>It simplifies the problem.</a:t>
            </a:r>
          </a:p>
          <a:p>
            <a:r>
              <a:rPr lang="en-GB" sz="2000" noProof="0" dirty="0">
                <a:latin typeface="Arial" panose="020B0604020202020204" pitchFamily="34" charset="0"/>
                <a:cs typeface="Arial" panose="020B0604020202020204" pitchFamily="34" charset="0"/>
              </a:rPr>
              <a:t>It is easy to use and understand. </a:t>
            </a:r>
          </a:p>
          <a:p>
            <a:r>
              <a:rPr lang="en-GB" sz="2000" noProof="0" dirty="0">
                <a:latin typeface="Arial" panose="020B0604020202020204" pitchFamily="34" charset="0"/>
                <a:cs typeface="Arial" panose="020B0604020202020204" pitchFamily="34" charset="0"/>
              </a:rPr>
              <a:t>However, it does not provide measurable impacts of the causes </a:t>
            </a:r>
          </a:p>
          <a:p>
            <a:r>
              <a:rPr lang="en-GB" sz="2000" noProof="0" dirty="0">
                <a:latin typeface="Arial" panose="020B0604020202020204" pitchFamily="34" charset="0"/>
                <a:cs typeface="Arial" panose="020B0604020202020204" pitchFamily="34" charset="0"/>
              </a:rPr>
              <a:t>It is too simplistic – and does not provide insight into complex correlations.</a:t>
            </a: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en-GB" noProof="0" dirty="0"/>
          </a:p>
          <a:p>
            <a:endParaRPr lang="en-GB" sz="2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noProof="0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noProof="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noProof="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noProof="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noProof="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noProof="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461665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b="1" noProof="0" dirty="0">
                <a:latin typeface="Arial" panose="020B0604020202020204" pitchFamily="34" charset="0"/>
                <a:cs typeface="Arial" panose="020B0604020202020204" pitchFamily="34" charset="0"/>
              </a:rPr>
              <a:t>30% decline in in-store sales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646331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noProof="0" dirty="0">
                <a:latin typeface="Arial" panose="020B0604020202020204" pitchFamily="34" charset="0"/>
                <a:cs typeface="Arial" panose="020B0604020202020204" pitchFamily="34" charset="0"/>
              </a:rPr>
              <a:t>Shop’s location has seen reduced activity due to closure of nearby businesses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noProof="0" dirty="0">
                <a:latin typeface="Arial" panose="020B0604020202020204" pitchFamily="34" charset="0"/>
                <a:cs typeface="Arial" panose="020B0604020202020204" pitchFamily="34" charset="0"/>
              </a:rPr>
              <a:t>Commitment to sustainable materials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noProof="0" dirty="0">
                <a:latin typeface="Arial" panose="020B0604020202020204" pitchFamily="34" charset="0"/>
                <a:cs typeface="Arial" panose="020B0604020202020204" pitchFamily="34" charset="0"/>
              </a:rPr>
              <a:t>Prefer online shopping rather than in-store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noProof="0" dirty="0">
                <a:latin typeface="Arial" panose="020B0604020202020204" pitchFamily="34" charset="0"/>
                <a:cs typeface="Arial" panose="020B0604020202020204" pitchFamily="34" charset="0"/>
              </a:rPr>
              <a:t>Looking for frequent discounts 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646331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noProof="0" dirty="0">
                <a:latin typeface="Arial" panose="020B0604020202020204" pitchFamily="34" charset="0"/>
                <a:cs typeface="Arial" panose="020B0604020202020204" pitchFamily="34" charset="0"/>
              </a:rPr>
              <a:t>New competitors entering the market, intensifying the pressure to modernise 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noProof="0" dirty="0">
                <a:latin typeface="Arial" panose="020B0604020202020204" pitchFamily="34" charset="0"/>
                <a:cs typeface="Arial" panose="020B0604020202020204" pitchFamily="34" charset="0"/>
              </a:rPr>
              <a:t>Struggling to keep up with digital market trends 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noProof="0" dirty="0">
                <a:latin typeface="Arial" panose="020B0604020202020204" pitchFamily="34" charset="0"/>
                <a:cs typeface="Arial" panose="020B0604020202020204" pitchFamily="34" charset="0"/>
              </a:rPr>
              <a:t>Locally sourced blooms becoming too expensive 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noProof="0" dirty="0">
                <a:latin typeface="Arial" panose="020B0604020202020204" pitchFamily="34" charset="0"/>
                <a:cs typeface="Arial" panose="020B0604020202020204" pitchFamily="34" charset="0"/>
              </a:rPr>
              <a:t>Rising costs 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noProof="0" dirty="0">
                <a:latin typeface="Arial" panose="020B0604020202020204" pitchFamily="34" charset="0"/>
                <a:cs typeface="Arial" panose="020B0604020202020204" pitchFamily="34" charset="0"/>
              </a:rPr>
              <a:t>Website is outdated and difficult to navigate 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noProof="0" dirty="0">
                <a:latin typeface="Arial" panose="020B0604020202020204" pitchFamily="34" charset="0"/>
                <a:cs typeface="Arial" panose="020B0604020202020204" pitchFamily="34" charset="0"/>
              </a:rPr>
              <a:t>Lack of subscription service 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noProof="0" dirty="0">
                <a:latin typeface="Arial" panose="020B0604020202020204" pitchFamily="34" charset="0"/>
                <a:cs typeface="Arial" panose="020B0604020202020204" pitchFamily="34" charset="0"/>
              </a:rPr>
              <a:t>No loyalty program 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Over reliance on use of word-of-mouth</a:t>
            </a:r>
            <a:endParaRPr lang="en-GB" sz="12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635620" y="258786"/>
            <a:ext cx="10920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noProof="0" dirty="0"/>
              <a:t>Cause-and-Effect diagram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987EAA0-B873-1978-08DC-5AA92CB07A15}"/>
              </a:ext>
            </a:extLst>
          </p:cNvPr>
          <p:cNvSpPr txBox="1"/>
          <p:nvPr/>
        </p:nvSpPr>
        <p:spPr>
          <a:xfrm>
            <a:off x="5135462" y="5683899"/>
            <a:ext cx="695498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400" noProof="0" dirty="0">
                <a:latin typeface="Arial" panose="020B0604020202020204" pitchFamily="34" charset="0"/>
                <a:cs typeface="Arial" panose="020B0604020202020204" pitchFamily="34" charset="0"/>
              </a:rPr>
              <a:t>Adapted from: Super series Solving Problems and Making Decisions (2013, page 31</a:t>
            </a:r>
            <a:r>
              <a:rPr lang="en-GB" sz="1200" noProof="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1389"/>
            <a:ext cx="10515600" cy="930275"/>
          </a:xfrm>
        </p:spPr>
        <p:txBody>
          <a:bodyPr>
            <a:noAutofit/>
          </a:bodyPr>
          <a:lstStyle/>
          <a:p>
            <a:r>
              <a:rPr lang="en-GB" sz="3200" b="1" u="sng" noProof="0">
                <a:latin typeface="Arial" panose="020B0604020202020204" pitchFamily="34" charset="0"/>
                <a:cs typeface="Arial" panose="020B0604020202020204" pitchFamily="34" charset="0"/>
              </a:rPr>
              <a:t>Key Findings: </a:t>
            </a:r>
            <a:endParaRPr lang="en-GB" sz="3200" b="1" u="sng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50674"/>
            <a:ext cx="10515600" cy="4351338"/>
          </a:xfrm>
        </p:spPr>
        <p:txBody>
          <a:bodyPr>
            <a:normAutofit/>
          </a:bodyPr>
          <a:lstStyle/>
          <a:p>
            <a:pPr lvl="2"/>
            <a:r>
              <a:rPr lang="en-GB" sz="2400" b="1" noProof="0" dirty="0">
                <a:latin typeface="Arial" panose="020B0604020202020204" pitchFamily="34" charset="0"/>
                <a:cs typeface="Arial" panose="020B0604020202020204" pitchFamily="34" charset="0"/>
              </a:rPr>
              <a:t>Key Finding 1</a:t>
            </a:r>
            <a:r>
              <a:rPr lang="en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: 3 frameworks were used to analyse </a:t>
            </a:r>
            <a:r>
              <a:rPr lang="en-GB" sz="2400" noProof="0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 problems occurring in the business: 5W2H model, PESTLE analysis and the Fishbone diagram. </a:t>
            </a:r>
          </a:p>
          <a:p>
            <a:pPr lvl="2"/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noProof="0" dirty="0">
                <a:latin typeface="Arial" panose="020B0604020202020204" pitchFamily="34" charset="0"/>
                <a:cs typeface="Arial" panose="020B0604020202020204" pitchFamily="34" charset="0"/>
              </a:rPr>
              <a:t>Key Finding 2</a:t>
            </a:r>
            <a:r>
              <a:rPr lang="en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: The 5W2H diagram was used to examine the extent of </a:t>
            </a:r>
            <a:r>
              <a:rPr lang="en-GB" sz="2400" noProof="0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 problems, laying it out in a neat and understandable format. </a:t>
            </a:r>
          </a:p>
          <a:p>
            <a:pPr lvl="2"/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noProof="0" dirty="0">
                <a:latin typeface="Arial" panose="020B0604020202020204" pitchFamily="34" charset="0"/>
                <a:cs typeface="Arial" panose="020B0604020202020204" pitchFamily="34" charset="0"/>
              </a:rPr>
              <a:t>Key Finding 3</a:t>
            </a:r>
            <a:r>
              <a:rPr lang="en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: The PESTLE analysis helped us understand the external factors which have an impact on the business. </a:t>
            </a:r>
          </a:p>
          <a:p>
            <a:pPr marL="914400" lvl="2" indent="0">
              <a:buNone/>
            </a:pPr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noProof="0" dirty="0">
                <a:latin typeface="Arial" panose="020B0604020202020204" pitchFamily="34" charset="0"/>
                <a:cs typeface="Arial" panose="020B0604020202020204" pitchFamily="34" charset="0"/>
              </a:rPr>
              <a:t>Key Finding 4</a:t>
            </a:r>
            <a:r>
              <a:rPr lang="en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These analytical diagrams should help the business to see what further steps they should take onwards. </a:t>
            </a:r>
            <a:endParaRPr lang="en-GB" sz="2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925"/>
          </a:xfrm>
        </p:spPr>
        <p:txBody>
          <a:bodyPr>
            <a:normAutofit/>
          </a:bodyPr>
          <a:lstStyle/>
          <a:p>
            <a:r>
              <a:rPr lang="en-GB" b="1" noProof="0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683" y="1460365"/>
            <a:ext cx="10515600" cy="4351338"/>
          </a:xfrm>
        </p:spPr>
        <p:txBody>
          <a:bodyPr>
            <a:normAutofit fontScale="62500" lnSpcReduction="20000"/>
          </a:bodyPr>
          <a:lstStyle/>
          <a:p>
            <a:r>
              <a:rPr lang="en-GB" noProof="0" dirty="0"/>
              <a:t>Institute of Leadership &amp; Management (2013). </a:t>
            </a:r>
            <a:r>
              <a:rPr lang="en-GB" i="1" noProof="0" dirty="0"/>
              <a:t>Solving Problems and Making Decisions</a:t>
            </a:r>
            <a:r>
              <a:rPr lang="en-GB" noProof="0" dirty="0"/>
              <a:t>. Routledge.</a:t>
            </a:r>
          </a:p>
          <a:p>
            <a:r>
              <a:rPr lang="en-GB" noProof="0" dirty="0"/>
              <a:t>‌International Fresh Produce Association (2025) </a:t>
            </a:r>
            <a:r>
              <a:rPr lang="en-GB" i="1" noProof="0" dirty="0"/>
              <a:t>Floral Consumer Trends</a:t>
            </a:r>
            <a:r>
              <a:rPr lang="en-GB" noProof="0" dirty="0"/>
              <a:t>. Available at: </a:t>
            </a:r>
            <a:r>
              <a:rPr lang="en-GB" noProof="0" dirty="0">
                <a:hlinkClick r:id="rId2"/>
              </a:rPr>
              <a:t>https://www.freshproduce.com/siteassets/files/floral/2025-floral-consumer-trends-mid-year-update.pdf</a:t>
            </a:r>
            <a:r>
              <a:rPr lang="en-GB" noProof="0" dirty="0"/>
              <a:t> </a:t>
            </a:r>
          </a:p>
          <a:p>
            <a:r>
              <a:rPr lang="en-GB" noProof="0" dirty="0"/>
              <a:t>International Fresh Produce Association. (2025). </a:t>
            </a:r>
            <a:r>
              <a:rPr lang="en-GB" i="1" noProof="0" dirty="0"/>
              <a:t>2025 Floral Industry Trends</a:t>
            </a:r>
            <a:r>
              <a:rPr lang="en-GB" noProof="0" dirty="0"/>
              <a:t>. [online] Available at: </a:t>
            </a:r>
            <a:r>
              <a:rPr lang="en-GB" noProof="0" dirty="0">
                <a:hlinkClick r:id="rId3"/>
              </a:rPr>
              <a:t>https://www.freshproduce.com/resources/floral/2025-floral-industry-trends/</a:t>
            </a:r>
            <a:r>
              <a:rPr lang="en-GB" noProof="0" dirty="0"/>
              <a:t> </a:t>
            </a:r>
          </a:p>
          <a:p>
            <a:r>
              <a:rPr lang="en-GB" noProof="0" dirty="0"/>
              <a:t>Desenvolvimento, V.T. e (2021) </a:t>
            </a:r>
            <a:r>
              <a:rPr lang="en-GB" i="1" noProof="0" dirty="0"/>
              <a:t>What is 5W2H? discover this revolutionary tool</a:t>
            </a:r>
            <a:r>
              <a:rPr lang="en-GB" noProof="0" dirty="0"/>
              <a:t>, </a:t>
            </a:r>
            <a:r>
              <a:rPr lang="en-GB" i="1" noProof="0" dirty="0"/>
              <a:t>Think Lean Six Sigma</a:t>
            </a:r>
            <a:r>
              <a:rPr lang="en-GB" noProof="0" dirty="0"/>
              <a:t>. Available at: </a:t>
            </a:r>
            <a:r>
              <a:rPr lang="en-GB" noProof="0" dirty="0">
                <a:hlinkClick r:id="rId4"/>
              </a:rPr>
              <a:t>https://www.thinkleansixsigma.com/article/what-is-5w2h</a:t>
            </a:r>
            <a:endParaRPr lang="en-GB" noProof="0" dirty="0"/>
          </a:p>
          <a:p>
            <a:r>
              <a:rPr lang="en-GB" noProof="0" dirty="0"/>
              <a:t>Indeed Career Guide. (2022). </a:t>
            </a:r>
            <a:r>
              <a:rPr lang="en-GB" i="1" noProof="0" dirty="0"/>
              <a:t>What Is a 5W2H Analysis? (And How To Use One Effectively)</a:t>
            </a:r>
            <a:r>
              <a:rPr lang="en-GB" noProof="0" dirty="0"/>
              <a:t>. [online] Available at: </a:t>
            </a:r>
            <a:r>
              <a:rPr lang="en-GB" noProof="0" dirty="0">
                <a:hlinkClick r:id="rId5"/>
              </a:rPr>
              <a:t>https://www.indeed.com/career-advice/career-development/5w2h-analysis</a:t>
            </a:r>
            <a:r>
              <a:rPr lang="en-GB" noProof="0" dirty="0"/>
              <a:t> </a:t>
            </a:r>
          </a:p>
          <a:p>
            <a:r>
              <a:rPr lang="en-GB" noProof="0" dirty="0"/>
              <a:t>‌David Hayden (2025). </a:t>
            </a:r>
            <a:r>
              <a:rPr lang="en-GB" i="1" noProof="0" dirty="0"/>
              <a:t>PESTLE analysis</a:t>
            </a:r>
            <a:r>
              <a:rPr lang="en-GB" noProof="0" dirty="0"/>
              <a:t>. [online] CIPD. Available at: </a:t>
            </a:r>
            <a:r>
              <a:rPr lang="en-GB" noProof="0" dirty="0">
                <a:hlinkClick r:id="rId6"/>
              </a:rPr>
              <a:t>https://www.cipd.org/en/knowledge/factsheets/pestle-analysis-factsheet/</a:t>
            </a:r>
            <a:r>
              <a:rPr lang="en-GB" noProof="0" dirty="0"/>
              <a:t> </a:t>
            </a:r>
          </a:p>
          <a:p>
            <a:r>
              <a:rPr lang="en-US" dirty="0"/>
              <a:t>de Bruin, L. (2016). </a:t>
            </a:r>
            <a:r>
              <a:rPr lang="en-US" i="1" dirty="0"/>
              <a:t>Scanning the environment: PESTEL analysis</a:t>
            </a:r>
            <a:r>
              <a:rPr lang="en-US" dirty="0"/>
              <a:t>. [online] B2U - Business-to-you. Available at: </a:t>
            </a:r>
            <a:r>
              <a:rPr lang="en-US" dirty="0">
                <a:hlinkClick r:id="rId7"/>
              </a:rPr>
              <a:t>https://www.business-to-you.com/scanning-the-environment-pestel-analysis/</a:t>
            </a:r>
            <a:r>
              <a:rPr lang="en-US" dirty="0"/>
              <a:t> </a:t>
            </a:r>
            <a:endParaRPr lang="en-GB" noProof="0" dirty="0"/>
          </a:p>
          <a:p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Sproull, B. (2018). The Problem-Solving, Problem-Prevention, and Decision-Making Guide: Organized and Systematic Roadmaps for Managers (1st ed.). Productivity Press. </a:t>
            </a: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https://doi.org/10.4324/9781351116268</a:t>
            </a:r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noProof="0" dirty="0"/>
          </a:p>
          <a:p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 noProof="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 noProof="0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ef5847a-e696-4fee-a2c0-6c3f87568321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88A3138619E1D4F8EE743C5DD485012" ma:contentTypeVersion="5" ma:contentTypeDescription="Create a new document." ma:contentTypeScope="" ma:versionID="ccd9db6ccd66f79b1d7db3da498c24d5">
  <xsd:schema xmlns:xsd="http://www.w3.org/2001/XMLSchema" xmlns:xs="http://www.w3.org/2001/XMLSchema" xmlns:p="http://schemas.microsoft.com/office/2006/metadata/properties" xmlns:ns3="3ef5847a-e696-4fee-a2c0-6c3f87568321" targetNamespace="http://schemas.microsoft.com/office/2006/metadata/properties" ma:root="true" ma:fieldsID="5006cdae6f613e319e160e26b3de7671" ns3:_="">
    <xsd:import namespace="3ef5847a-e696-4fee-a2c0-6c3f8756832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f5847a-e696-4fee-a2c0-6c3f8756832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CCAF22-9EA3-4C2F-9092-C861B73393C1}">
  <ds:schemaRefs>
    <ds:schemaRef ds:uri="http://schemas.microsoft.com/office/2006/documentManagement/types"/>
    <ds:schemaRef ds:uri="3ef5847a-e696-4fee-a2c0-6c3f87568321"/>
    <ds:schemaRef ds:uri="http://purl.org/dc/dcmitype/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10F16432-EDEB-4423-8F66-08CFFFADA5F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f5847a-e696-4fee-a2c0-6c3f8756832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14829</TotalTime>
  <Words>1475</Words>
  <Application>Microsoft Office PowerPoint</Application>
  <PresentationFormat>Widescreen</PresentationFormat>
  <Paragraphs>153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Calibri Light</vt:lpstr>
      <vt:lpstr>Wingdings</vt:lpstr>
      <vt:lpstr>Office Theme</vt:lpstr>
      <vt:lpstr>PowerPoint Presentation</vt:lpstr>
      <vt:lpstr>Overview of the presentation</vt:lpstr>
      <vt:lpstr>An overview of Green Havan Florists</vt:lpstr>
      <vt:lpstr>Problem and issues faced by the business: </vt:lpstr>
      <vt:lpstr>An insight into the problems Green Haven Florists are facing </vt:lpstr>
      <vt:lpstr>What is a 5W2H model? </vt:lpstr>
      <vt:lpstr>PowerPoint Presentation</vt:lpstr>
      <vt:lpstr>What is a PESTLE framework? </vt:lpstr>
      <vt:lpstr>PESTLE Analysis</vt:lpstr>
      <vt:lpstr>The Cause-and-Effect model:</vt:lpstr>
      <vt:lpstr>PowerPoint Presentation</vt:lpstr>
      <vt:lpstr>Key Findings: 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Mohammed Mustafa Choudhry (2508098)</cp:lastModifiedBy>
  <cp:revision>93</cp:revision>
  <dcterms:created xsi:type="dcterms:W3CDTF">2024-01-29T11:42:05Z</dcterms:created>
  <dcterms:modified xsi:type="dcterms:W3CDTF">2026-02-14T12:53:07Z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0x010100388A3138619E1D4F8EE743C5DD485012</vt:lpwstr>
  </property>
</Properties>
</file>