
<file path=[Content_Types].xml><?xml version="1.0" encoding="utf-8"?>
<Types xmlns="http://schemas.openxmlformats.org/package/2006/content-types">
  <Default Extension="xml" ContentType="application/xml"/>
  <Default Extension="jpeg" ContentType="image/jpeg"/>
  <Default Extension="jpg" ContentType="image/jpeg"/>
  <Default Extension="emf" ContentType="image/x-emf"/>
  <Default Extension="rels" ContentType="application/vnd.openxmlformats-package.relationships+xml"/>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2" Type="http://schemas.openxmlformats.org/package/2006/relationships/metadata/core-properties" Target="docProps/core.xml"/><Relationship Id="rId3"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56" r:id="rId2"/>
    <p:sldId id="257" r:id="rId3"/>
    <p:sldId id="300" r:id="rId4"/>
    <p:sldId id="301" r:id="rId5"/>
    <p:sldId id="292" r:id="rId6"/>
    <p:sldId id="302" r:id="rId7"/>
    <p:sldId id="291" r:id="rId8"/>
    <p:sldId id="290" r:id="rId9"/>
    <p:sldId id="303" r:id="rId10"/>
    <p:sldId id="288" r:id="rId11"/>
    <p:sldId id="287" r:id="rId12"/>
    <p:sldId id="286" r:id="rId13"/>
    <p:sldId id="261" r:id="rId14"/>
    <p:sldId id="263" r:id="rId15"/>
    <p:sldId id="279" r:id="rId16"/>
    <p:sldId id="304" r:id="rId17"/>
    <p:sldId id="305" r:id="rId18"/>
    <p:sldId id="306" r:id="rId19"/>
    <p:sldId id="307" r:id="rId20"/>
    <p:sldId id="308" r:id="rId21"/>
    <p:sldId id="309" r:id="rId22"/>
    <p:sldId id="262" r:id="rId23"/>
    <p:sldId id="264" r:id="rId24"/>
    <p:sldId id="268" r:id="rId25"/>
    <p:sldId id="267" r:id="rId26"/>
    <p:sldId id="265" r:id="rId27"/>
    <p:sldId id="266" r:id="rId28"/>
    <p:sldId id="271" r:id="rId29"/>
    <p:sldId id="270" r:id="rId30"/>
    <p:sldId id="272" r:id="rId31"/>
    <p:sldId id="273" r:id="rId32"/>
    <p:sldId id="274" r:id="rId33"/>
    <p:sldId id="275" r:id="rId34"/>
    <p:sldId id="276" r:id="rId35"/>
    <p:sldId id="277" r:id="rId36"/>
    <p:sldId id="269" r:id="rId37"/>
    <p:sldId id="278" r:id="rId38"/>
    <p:sldId id="258" r:id="rId39"/>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ff"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a:tcStyle>
        <a:tcBdr/>
        <a:fill>
          <a:solidFill>
            <a:srgbClr val="EDEADD"/>
          </a:solidFill>
        </a:fill>
      </a:tcStyle>
    </a:band2H>
    <a:firstCol>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a:tcStyle>
        <a:tcBdr/>
        <a:fill>
          <a:solidFill>
            <a:srgbClr val="DADBDA"/>
          </a:solidFill>
        </a:fill>
      </a:tcStyle>
    </a:band2H>
    <a:firstCol>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a:tcStyle>
        <a:tcBdr/>
        <a:fill>
          <a:solidFill>
            <a:srgbClr val="9A9AA5"/>
          </a:solidFill>
        </a:fill>
      </a:tcStyle>
    </a:band2H>
    <a:firstCol>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75"/>
    <p:restoredTop sz="94643"/>
  </p:normalViewPr>
  <p:slideViewPr>
    <p:cSldViewPr snapToGrid="0" snapToObjects="1">
      <p:cViewPr varScale="1">
        <p:scale>
          <a:sx n="39" d="100"/>
          <a:sy n="39" d="100"/>
        </p:scale>
        <p:origin x="-104" y="-1952"/>
      </p:cViewPr>
      <p:guideLst>
        <p:guide orient="horz" pos="4320"/>
        <p:guide pos="76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notesMaster" Target="notesMasters/notesMaster1.xml"/><Relationship Id="rId41" Type="http://schemas.openxmlformats.org/officeDocument/2006/relationships/printerSettings" Target="printerSettings/printerSettings1.bin"/><Relationship Id="rId42" Type="http://schemas.openxmlformats.org/officeDocument/2006/relationships/presProps" Target="presProps.xml"/><Relationship Id="rId43" Type="http://schemas.openxmlformats.org/officeDocument/2006/relationships/viewProps" Target="viewProps.xml"/><Relationship Id="rId44" Type="http://schemas.openxmlformats.org/officeDocument/2006/relationships/theme" Target="theme/theme1.xml"/><Relationship Id="rId45"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A65769-8C01-4471-889E-468E78EB192D}" type="doc">
      <dgm:prSet loTypeId="urn:microsoft.com/office/officeart/2005/8/layout/radial3" loCatId="cycle" qsTypeId="urn:microsoft.com/office/officeart/2005/8/quickstyle/3d2" qsCatId="3D" csTypeId="urn:microsoft.com/office/officeart/2005/8/colors/colorful5" csCatId="colorful" phldr="1"/>
      <dgm:spPr/>
      <dgm:t>
        <a:bodyPr/>
        <a:lstStyle/>
        <a:p>
          <a:endParaRPr lang="it-IT"/>
        </a:p>
      </dgm:t>
    </dgm:pt>
    <dgm:pt modelId="{C2AB623B-1F07-48CB-90AD-151E23D123B1}">
      <dgm:prSet phldrT="[Testo]" custT="1"/>
      <dgm:spPr/>
      <dgm:t>
        <a:bodyPr/>
        <a:lstStyle/>
        <a:p>
          <a:r>
            <a:rPr lang="it-IT" sz="2400" b="1" dirty="0">
              <a:solidFill>
                <a:schemeClr val="accent1">
                  <a:lumMod val="50000"/>
                </a:schemeClr>
              </a:solidFill>
              <a:latin typeface="Open Sans"/>
            </a:rPr>
            <a:t>Planning </a:t>
          </a:r>
          <a:r>
            <a:rPr lang="it-IT" sz="2400" b="1" dirty="0" err="1">
              <a:solidFill>
                <a:schemeClr val="accent1">
                  <a:lumMod val="50000"/>
                </a:schemeClr>
              </a:solidFill>
              <a:latin typeface="Open Sans"/>
            </a:rPr>
            <a:t>is</a:t>
          </a:r>
          <a:r>
            <a:rPr lang="it-IT" sz="2400" b="1" dirty="0">
              <a:solidFill>
                <a:schemeClr val="accent1">
                  <a:lumMod val="50000"/>
                </a:schemeClr>
              </a:solidFill>
              <a:latin typeface="Open Sans"/>
            </a:rPr>
            <a:t> a </a:t>
          </a:r>
          <a:r>
            <a:rPr lang="it-IT" sz="2400" b="1" dirty="0" err="1">
              <a:solidFill>
                <a:schemeClr val="accent1">
                  <a:lumMod val="50000"/>
                </a:schemeClr>
              </a:solidFill>
              <a:latin typeface="Open Sans"/>
            </a:rPr>
            <a:t>process</a:t>
          </a:r>
          <a:r>
            <a:rPr lang="it-IT" sz="2400" b="1" dirty="0">
              <a:solidFill>
                <a:schemeClr val="accent1">
                  <a:lumMod val="50000"/>
                </a:schemeClr>
              </a:solidFill>
              <a:latin typeface="Open Sans"/>
            </a:rPr>
            <a:t> to…</a:t>
          </a:r>
        </a:p>
      </dgm:t>
    </dgm:pt>
    <dgm:pt modelId="{62C38656-7312-4C5F-90F8-45FFA3F3543E}" type="parTrans" cxnId="{B812B0B0-FBBB-4CC5-A2C0-498B015051F7}">
      <dgm:prSet/>
      <dgm:spPr/>
      <dgm:t>
        <a:bodyPr/>
        <a:lstStyle/>
        <a:p>
          <a:endParaRPr lang="it-IT" sz="2400">
            <a:solidFill>
              <a:schemeClr val="accent1">
                <a:lumMod val="50000"/>
              </a:schemeClr>
            </a:solidFill>
            <a:latin typeface="Open Sans"/>
          </a:endParaRPr>
        </a:p>
      </dgm:t>
    </dgm:pt>
    <dgm:pt modelId="{92771A6B-6BD2-450F-B79C-F9A5A88B785C}" type="sibTrans" cxnId="{B812B0B0-FBBB-4CC5-A2C0-498B015051F7}">
      <dgm:prSet/>
      <dgm:spPr/>
      <dgm:t>
        <a:bodyPr/>
        <a:lstStyle/>
        <a:p>
          <a:endParaRPr lang="it-IT" sz="2400">
            <a:solidFill>
              <a:schemeClr val="accent1">
                <a:lumMod val="50000"/>
              </a:schemeClr>
            </a:solidFill>
            <a:latin typeface="Open Sans"/>
          </a:endParaRPr>
        </a:p>
      </dgm:t>
    </dgm:pt>
    <dgm:pt modelId="{B8114FC4-F6D7-4117-9173-86C7CE2783AF}">
      <dgm:prSet phldrT="[Testo]" custT="1"/>
      <dgm:spPr/>
      <dgm:t>
        <a:bodyPr/>
        <a:lstStyle/>
        <a:p>
          <a:r>
            <a:rPr lang="en-US" sz="2400" dirty="0">
              <a:solidFill>
                <a:schemeClr val="accent1">
                  <a:lumMod val="50000"/>
                </a:schemeClr>
              </a:solidFill>
              <a:latin typeface="Open Sans"/>
            </a:rPr>
            <a:t>create, test, refine and develop ideas</a:t>
          </a:r>
          <a:endParaRPr lang="it-IT" sz="2400" dirty="0">
            <a:solidFill>
              <a:schemeClr val="accent1">
                <a:lumMod val="50000"/>
              </a:schemeClr>
            </a:solidFill>
            <a:latin typeface="Open Sans"/>
          </a:endParaRPr>
        </a:p>
      </dgm:t>
    </dgm:pt>
    <dgm:pt modelId="{C7C85119-7A60-4B0F-840E-CB4399887714}" type="parTrans" cxnId="{362CBC16-DF72-4B98-9F79-4AEF83754E9B}">
      <dgm:prSet custT="1"/>
      <dgm:spPr/>
      <dgm:t>
        <a:bodyPr/>
        <a:lstStyle/>
        <a:p>
          <a:endParaRPr lang="it-IT" sz="2400">
            <a:solidFill>
              <a:schemeClr val="accent1">
                <a:lumMod val="50000"/>
              </a:schemeClr>
            </a:solidFill>
            <a:latin typeface="Open Sans"/>
          </a:endParaRPr>
        </a:p>
      </dgm:t>
    </dgm:pt>
    <dgm:pt modelId="{0F700A31-A6DE-406F-AEE8-89428B96B283}" type="sibTrans" cxnId="{362CBC16-DF72-4B98-9F79-4AEF83754E9B}">
      <dgm:prSet/>
      <dgm:spPr/>
      <dgm:t>
        <a:bodyPr/>
        <a:lstStyle/>
        <a:p>
          <a:endParaRPr lang="it-IT" sz="2400">
            <a:solidFill>
              <a:schemeClr val="accent1">
                <a:lumMod val="50000"/>
              </a:schemeClr>
            </a:solidFill>
            <a:latin typeface="Open Sans"/>
          </a:endParaRPr>
        </a:p>
      </dgm:t>
    </dgm:pt>
    <dgm:pt modelId="{D54CD76D-327C-4627-8C4D-15A59A9F5116}">
      <dgm:prSet phldrT="[Testo]" custT="1"/>
      <dgm:spPr/>
      <dgm:t>
        <a:bodyPr/>
        <a:lstStyle/>
        <a:p>
          <a:r>
            <a:rPr lang="en-US" sz="2400" dirty="0">
              <a:solidFill>
                <a:schemeClr val="accent1">
                  <a:lumMod val="50000"/>
                </a:schemeClr>
              </a:solidFill>
              <a:latin typeface="Open Sans"/>
            </a:rPr>
            <a:t>define the goals and objectives of a personal and/or professional project </a:t>
          </a:r>
          <a:endParaRPr lang="it-IT" sz="2400" dirty="0">
            <a:solidFill>
              <a:schemeClr val="accent1">
                <a:lumMod val="50000"/>
              </a:schemeClr>
            </a:solidFill>
            <a:latin typeface="Open Sans"/>
          </a:endParaRPr>
        </a:p>
      </dgm:t>
    </dgm:pt>
    <dgm:pt modelId="{ED6854A4-47F8-47B6-9728-65380C7589C2}" type="parTrans" cxnId="{A180EADE-D39E-4CBE-9495-51B4D2916E73}">
      <dgm:prSet custT="1"/>
      <dgm:spPr/>
      <dgm:t>
        <a:bodyPr/>
        <a:lstStyle/>
        <a:p>
          <a:endParaRPr lang="it-IT" sz="2400">
            <a:solidFill>
              <a:schemeClr val="accent1">
                <a:lumMod val="50000"/>
              </a:schemeClr>
            </a:solidFill>
            <a:latin typeface="Open Sans"/>
          </a:endParaRPr>
        </a:p>
      </dgm:t>
    </dgm:pt>
    <dgm:pt modelId="{164AA3A6-7680-4C74-A57C-BFE0BA186971}" type="sibTrans" cxnId="{A180EADE-D39E-4CBE-9495-51B4D2916E73}">
      <dgm:prSet/>
      <dgm:spPr/>
      <dgm:t>
        <a:bodyPr/>
        <a:lstStyle/>
        <a:p>
          <a:endParaRPr lang="it-IT" sz="2400">
            <a:solidFill>
              <a:schemeClr val="accent1">
                <a:lumMod val="50000"/>
              </a:schemeClr>
            </a:solidFill>
            <a:latin typeface="Open Sans"/>
          </a:endParaRPr>
        </a:p>
      </dgm:t>
    </dgm:pt>
    <dgm:pt modelId="{5396375E-2361-4A47-90C1-5869CEE4449E}">
      <dgm:prSet phldrT="[Testo]" custT="1"/>
      <dgm:spPr/>
      <dgm:t>
        <a:bodyPr/>
        <a:lstStyle/>
        <a:p>
          <a:r>
            <a:rPr lang="en-US" sz="2400" dirty="0">
              <a:solidFill>
                <a:schemeClr val="accent1">
                  <a:lumMod val="50000"/>
                </a:schemeClr>
              </a:solidFill>
              <a:latin typeface="Open Sans"/>
            </a:rPr>
            <a:t>reflect upon and describe how you will attain those goals</a:t>
          </a:r>
          <a:endParaRPr lang="it-IT" sz="2400" dirty="0">
            <a:solidFill>
              <a:schemeClr val="accent1">
                <a:lumMod val="50000"/>
              </a:schemeClr>
            </a:solidFill>
            <a:latin typeface="Open Sans"/>
          </a:endParaRPr>
        </a:p>
      </dgm:t>
    </dgm:pt>
    <dgm:pt modelId="{46847B9D-D687-425D-A7F1-1D820D4E661D}" type="parTrans" cxnId="{048FF72E-7A6F-4B86-856A-1E060AA9F298}">
      <dgm:prSet custT="1"/>
      <dgm:spPr/>
      <dgm:t>
        <a:bodyPr/>
        <a:lstStyle/>
        <a:p>
          <a:endParaRPr lang="it-IT" sz="2400">
            <a:solidFill>
              <a:schemeClr val="accent1">
                <a:lumMod val="50000"/>
              </a:schemeClr>
            </a:solidFill>
            <a:latin typeface="Open Sans"/>
          </a:endParaRPr>
        </a:p>
      </dgm:t>
    </dgm:pt>
    <dgm:pt modelId="{7E557751-99EB-4DBC-AED6-A32E33604BCB}" type="sibTrans" cxnId="{048FF72E-7A6F-4B86-856A-1E060AA9F298}">
      <dgm:prSet/>
      <dgm:spPr/>
      <dgm:t>
        <a:bodyPr/>
        <a:lstStyle/>
        <a:p>
          <a:endParaRPr lang="it-IT" sz="2400">
            <a:solidFill>
              <a:schemeClr val="accent1">
                <a:lumMod val="50000"/>
              </a:schemeClr>
            </a:solidFill>
            <a:latin typeface="Open Sans"/>
          </a:endParaRPr>
        </a:p>
      </dgm:t>
    </dgm:pt>
    <dgm:pt modelId="{2923870D-01B9-4592-8CD9-C5B287E59585}">
      <dgm:prSet phldrT="[Testo]" custT="1"/>
      <dgm:spPr/>
      <dgm:t>
        <a:bodyPr/>
        <a:lstStyle/>
        <a:p>
          <a:r>
            <a:rPr lang="en-US" sz="2400" dirty="0">
              <a:solidFill>
                <a:schemeClr val="accent1">
                  <a:lumMod val="50000"/>
                </a:schemeClr>
              </a:solidFill>
              <a:latin typeface="Open Sans"/>
            </a:rPr>
            <a:t>find out if it is worth your considerable investment of time, effort and energy</a:t>
          </a:r>
          <a:endParaRPr lang="it-IT" sz="2400" dirty="0">
            <a:solidFill>
              <a:schemeClr val="accent1">
                <a:lumMod val="50000"/>
              </a:schemeClr>
            </a:solidFill>
            <a:latin typeface="Open Sans"/>
          </a:endParaRPr>
        </a:p>
      </dgm:t>
    </dgm:pt>
    <dgm:pt modelId="{E278442D-BB5F-470F-8BE1-56BF628FCFC5}" type="parTrans" cxnId="{6AE997A7-1365-4D91-AB59-CAC4B9B2211B}">
      <dgm:prSet custT="1"/>
      <dgm:spPr/>
      <dgm:t>
        <a:bodyPr/>
        <a:lstStyle/>
        <a:p>
          <a:endParaRPr lang="it-IT" sz="2400">
            <a:solidFill>
              <a:schemeClr val="accent1">
                <a:lumMod val="50000"/>
              </a:schemeClr>
            </a:solidFill>
            <a:latin typeface="Open Sans"/>
          </a:endParaRPr>
        </a:p>
      </dgm:t>
    </dgm:pt>
    <dgm:pt modelId="{46C3E27D-E956-423E-9F81-F845592BC114}" type="sibTrans" cxnId="{6AE997A7-1365-4D91-AB59-CAC4B9B2211B}">
      <dgm:prSet/>
      <dgm:spPr/>
      <dgm:t>
        <a:bodyPr/>
        <a:lstStyle/>
        <a:p>
          <a:endParaRPr lang="it-IT" sz="2400">
            <a:solidFill>
              <a:schemeClr val="accent1">
                <a:lumMod val="50000"/>
              </a:schemeClr>
            </a:solidFill>
            <a:latin typeface="Open Sans"/>
          </a:endParaRPr>
        </a:p>
      </dgm:t>
    </dgm:pt>
    <dgm:pt modelId="{3EE2A7C5-5004-4B3E-8861-436F724A15D9}" type="pres">
      <dgm:prSet presAssocID="{24A65769-8C01-4471-889E-468E78EB192D}" presName="composite" presStyleCnt="0">
        <dgm:presLayoutVars>
          <dgm:chMax val="1"/>
          <dgm:dir/>
          <dgm:resizeHandles val="exact"/>
        </dgm:presLayoutVars>
      </dgm:prSet>
      <dgm:spPr/>
      <dgm:t>
        <a:bodyPr/>
        <a:lstStyle/>
        <a:p>
          <a:endParaRPr lang="en-US"/>
        </a:p>
      </dgm:t>
    </dgm:pt>
    <dgm:pt modelId="{1B20B13E-9F7D-458A-95D1-7977C2723CD8}" type="pres">
      <dgm:prSet presAssocID="{24A65769-8C01-4471-889E-468E78EB192D}" presName="radial" presStyleCnt="0">
        <dgm:presLayoutVars>
          <dgm:animLvl val="ctr"/>
        </dgm:presLayoutVars>
      </dgm:prSet>
      <dgm:spPr/>
    </dgm:pt>
    <dgm:pt modelId="{FC5D6E01-5978-4395-8539-B57E5544448A}" type="pres">
      <dgm:prSet presAssocID="{C2AB623B-1F07-48CB-90AD-151E23D123B1}" presName="centerShape" presStyleLbl="vennNode1" presStyleIdx="0" presStyleCnt="5"/>
      <dgm:spPr/>
      <dgm:t>
        <a:bodyPr/>
        <a:lstStyle/>
        <a:p>
          <a:endParaRPr lang="en-US"/>
        </a:p>
      </dgm:t>
    </dgm:pt>
    <dgm:pt modelId="{06847372-4C9D-4BC8-9402-462BCDA15368}" type="pres">
      <dgm:prSet presAssocID="{B8114FC4-F6D7-4117-9173-86C7CE2783AF}" presName="node" presStyleLbl="vennNode1" presStyleIdx="1" presStyleCnt="5">
        <dgm:presLayoutVars>
          <dgm:bulletEnabled val="1"/>
        </dgm:presLayoutVars>
      </dgm:prSet>
      <dgm:spPr/>
      <dgm:t>
        <a:bodyPr/>
        <a:lstStyle/>
        <a:p>
          <a:endParaRPr lang="en-US"/>
        </a:p>
      </dgm:t>
    </dgm:pt>
    <dgm:pt modelId="{0458B7FE-ABDD-4009-A152-9EBBDFC12531}" type="pres">
      <dgm:prSet presAssocID="{D54CD76D-327C-4627-8C4D-15A59A9F5116}" presName="node" presStyleLbl="vennNode1" presStyleIdx="2" presStyleCnt="5" custScaleX="133100" custScaleY="133100">
        <dgm:presLayoutVars>
          <dgm:bulletEnabled val="1"/>
        </dgm:presLayoutVars>
      </dgm:prSet>
      <dgm:spPr/>
      <dgm:t>
        <a:bodyPr/>
        <a:lstStyle/>
        <a:p>
          <a:endParaRPr lang="en-US"/>
        </a:p>
      </dgm:t>
    </dgm:pt>
    <dgm:pt modelId="{F4B9E3A5-7CD4-41F2-93A6-7E46932D3985}" type="pres">
      <dgm:prSet presAssocID="{5396375E-2361-4A47-90C1-5869CEE4449E}" presName="node" presStyleLbl="vennNode1" presStyleIdx="3" presStyleCnt="5" custScaleX="133100" custScaleY="133100">
        <dgm:presLayoutVars>
          <dgm:bulletEnabled val="1"/>
        </dgm:presLayoutVars>
      </dgm:prSet>
      <dgm:spPr/>
      <dgm:t>
        <a:bodyPr/>
        <a:lstStyle/>
        <a:p>
          <a:endParaRPr lang="en-US"/>
        </a:p>
      </dgm:t>
    </dgm:pt>
    <dgm:pt modelId="{397500BB-F6D4-4A91-B32E-2002C5F1F1EA}" type="pres">
      <dgm:prSet presAssocID="{2923870D-01B9-4592-8CD9-C5B287E59585}" presName="node" presStyleLbl="vennNode1" presStyleIdx="4" presStyleCnt="5" custScaleX="146410" custScaleY="146410">
        <dgm:presLayoutVars>
          <dgm:bulletEnabled val="1"/>
        </dgm:presLayoutVars>
      </dgm:prSet>
      <dgm:spPr/>
      <dgm:t>
        <a:bodyPr/>
        <a:lstStyle/>
        <a:p>
          <a:endParaRPr lang="en-US"/>
        </a:p>
      </dgm:t>
    </dgm:pt>
  </dgm:ptLst>
  <dgm:cxnLst>
    <dgm:cxn modelId="{B84F67C9-2451-4A95-8DC7-1C0B8F107D3A}" type="presOf" srcId="{24A65769-8C01-4471-889E-468E78EB192D}" destId="{3EE2A7C5-5004-4B3E-8861-436F724A15D9}" srcOrd="0" destOrd="0" presId="urn:microsoft.com/office/officeart/2005/8/layout/radial3"/>
    <dgm:cxn modelId="{34826767-CA09-46BA-A591-F7422F9D91EB}" type="presOf" srcId="{B8114FC4-F6D7-4117-9173-86C7CE2783AF}" destId="{06847372-4C9D-4BC8-9402-462BCDA15368}" srcOrd="0" destOrd="0" presId="urn:microsoft.com/office/officeart/2005/8/layout/radial3"/>
    <dgm:cxn modelId="{048FF72E-7A6F-4B86-856A-1E060AA9F298}" srcId="{C2AB623B-1F07-48CB-90AD-151E23D123B1}" destId="{5396375E-2361-4A47-90C1-5869CEE4449E}" srcOrd="2" destOrd="0" parTransId="{46847B9D-D687-425D-A7F1-1D820D4E661D}" sibTransId="{7E557751-99EB-4DBC-AED6-A32E33604BCB}"/>
    <dgm:cxn modelId="{A180EADE-D39E-4CBE-9495-51B4D2916E73}" srcId="{C2AB623B-1F07-48CB-90AD-151E23D123B1}" destId="{D54CD76D-327C-4627-8C4D-15A59A9F5116}" srcOrd="1" destOrd="0" parTransId="{ED6854A4-47F8-47B6-9728-65380C7589C2}" sibTransId="{164AA3A6-7680-4C74-A57C-BFE0BA186971}"/>
    <dgm:cxn modelId="{B812B0B0-FBBB-4CC5-A2C0-498B015051F7}" srcId="{24A65769-8C01-4471-889E-468E78EB192D}" destId="{C2AB623B-1F07-48CB-90AD-151E23D123B1}" srcOrd="0" destOrd="0" parTransId="{62C38656-7312-4C5F-90F8-45FFA3F3543E}" sibTransId="{92771A6B-6BD2-450F-B79C-F9A5A88B785C}"/>
    <dgm:cxn modelId="{5CFED626-D30C-462D-BB5E-36F49AF7D791}" type="presOf" srcId="{C2AB623B-1F07-48CB-90AD-151E23D123B1}" destId="{FC5D6E01-5978-4395-8539-B57E5544448A}" srcOrd="0" destOrd="0" presId="urn:microsoft.com/office/officeart/2005/8/layout/radial3"/>
    <dgm:cxn modelId="{9F4C1456-8A38-4005-BD77-F4E76FA22211}" type="presOf" srcId="{D54CD76D-327C-4627-8C4D-15A59A9F5116}" destId="{0458B7FE-ABDD-4009-A152-9EBBDFC12531}" srcOrd="0" destOrd="0" presId="urn:microsoft.com/office/officeart/2005/8/layout/radial3"/>
    <dgm:cxn modelId="{671501AE-3DF8-4785-826E-009F31CEA554}" type="presOf" srcId="{2923870D-01B9-4592-8CD9-C5B287E59585}" destId="{397500BB-F6D4-4A91-B32E-2002C5F1F1EA}" srcOrd="0" destOrd="0" presId="urn:microsoft.com/office/officeart/2005/8/layout/radial3"/>
    <dgm:cxn modelId="{362CBC16-DF72-4B98-9F79-4AEF83754E9B}" srcId="{C2AB623B-1F07-48CB-90AD-151E23D123B1}" destId="{B8114FC4-F6D7-4117-9173-86C7CE2783AF}" srcOrd="0" destOrd="0" parTransId="{C7C85119-7A60-4B0F-840E-CB4399887714}" sibTransId="{0F700A31-A6DE-406F-AEE8-89428B96B283}"/>
    <dgm:cxn modelId="{6AE997A7-1365-4D91-AB59-CAC4B9B2211B}" srcId="{C2AB623B-1F07-48CB-90AD-151E23D123B1}" destId="{2923870D-01B9-4592-8CD9-C5B287E59585}" srcOrd="3" destOrd="0" parTransId="{E278442D-BB5F-470F-8BE1-56BF628FCFC5}" sibTransId="{46C3E27D-E956-423E-9F81-F845592BC114}"/>
    <dgm:cxn modelId="{0135B848-91F1-4F46-8AE3-11614B9AE2E9}" type="presOf" srcId="{5396375E-2361-4A47-90C1-5869CEE4449E}" destId="{F4B9E3A5-7CD4-41F2-93A6-7E46932D3985}" srcOrd="0" destOrd="0" presId="urn:microsoft.com/office/officeart/2005/8/layout/radial3"/>
    <dgm:cxn modelId="{897A28A5-E17C-47B2-9955-5CD008D9BF6B}" type="presParOf" srcId="{3EE2A7C5-5004-4B3E-8861-436F724A15D9}" destId="{1B20B13E-9F7D-458A-95D1-7977C2723CD8}" srcOrd="0" destOrd="0" presId="urn:microsoft.com/office/officeart/2005/8/layout/radial3"/>
    <dgm:cxn modelId="{D9F85E10-62E5-4419-B4B1-C3C4E1F2F7D0}" type="presParOf" srcId="{1B20B13E-9F7D-458A-95D1-7977C2723CD8}" destId="{FC5D6E01-5978-4395-8539-B57E5544448A}" srcOrd="0" destOrd="0" presId="urn:microsoft.com/office/officeart/2005/8/layout/radial3"/>
    <dgm:cxn modelId="{5D17397D-D2CA-493E-B60F-0B6E10119DD8}" type="presParOf" srcId="{1B20B13E-9F7D-458A-95D1-7977C2723CD8}" destId="{06847372-4C9D-4BC8-9402-462BCDA15368}" srcOrd="1" destOrd="0" presId="urn:microsoft.com/office/officeart/2005/8/layout/radial3"/>
    <dgm:cxn modelId="{4EF22C17-DD50-4643-8AD5-A9BC8C42B784}" type="presParOf" srcId="{1B20B13E-9F7D-458A-95D1-7977C2723CD8}" destId="{0458B7FE-ABDD-4009-A152-9EBBDFC12531}" srcOrd="2" destOrd="0" presId="urn:microsoft.com/office/officeart/2005/8/layout/radial3"/>
    <dgm:cxn modelId="{4246D9B1-5CB4-4D22-A08C-533087A5E9AB}" type="presParOf" srcId="{1B20B13E-9F7D-458A-95D1-7977C2723CD8}" destId="{F4B9E3A5-7CD4-41F2-93A6-7E46932D3985}" srcOrd="3" destOrd="0" presId="urn:microsoft.com/office/officeart/2005/8/layout/radial3"/>
    <dgm:cxn modelId="{C7D3B49F-2825-45A4-B76D-C705B291341F}" type="presParOf" srcId="{1B20B13E-9F7D-458A-95D1-7977C2723CD8}" destId="{397500BB-F6D4-4A91-B32E-2002C5F1F1EA}"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B82812-555A-423D-9773-5D4FC898A16F}" type="doc">
      <dgm:prSet loTypeId="urn:microsoft.com/office/officeart/2008/layout/RadialCluster" loCatId="cycle" qsTypeId="urn:microsoft.com/office/officeart/2005/8/quickstyle/simple1" qsCatId="simple" csTypeId="urn:microsoft.com/office/officeart/2005/8/colors/colorful1#4" csCatId="colorful" phldr="1"/>
      <dgm:spPr/>
    </dgm:pt>
    <dgm:pt modelId="{F5236229-5D1A-4821-B41E-98A14018B3F8}">
      <dgm:prSet custT="1"/>
      <dgm:spPr>
        <a:xfrm>
          <a:off x="2371970" y="2652957"/>
          <a:ext cx="1085994" cy="1085994"/>
        </a:xfrm>
        <a:prstGeom prst="round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gm:spPr>
      <dgm:t>
        <a:bodyPr/>
        <a:lstStyle/>
        <a:p>
          <a:pPr marR="0" algn="ctr" rtl="0"/>
          <a:r>
            <a:rPr lang="en-GB" sz="2700" b="1" i="0" u="none" strike="noStrike" baseline="0">
              <a:solidFill>
                <a:sysClr val="window" lastClr="FFFFFF"/>
              </a:solidFill>
              <a:latin typeface="Open Sans"/>
              <a:ea typeface="+mn-ea"/>
              <a:cs typeface="+mn-cs"/>
            </a:rPr>
            <a:t>How can you plan successfully?</a:t>
          </a:r>
          <a:endParaRPr lang="it-IT" sz="2700" b="1">
            <a:solidFill>
              <a:sysClr val="window" lastClr="FFFFFF"/>
            </a:solidFill>
            <a:latin typeface="Open Sans"/>
            <a:ea typeface="+mn-ea"/>
            <a:cs typeface="+mn-cs"/>
          </a:endParaRPr>
        </a:p>
      </dgm:t>
    </dgm:pt>
    <dgm:pt modelId="{208727A5-E955-4D2E-A354-E2929DE432B4}" type="parTrans" cxnId="{587871EC-0F54-4780-9865-3D5885A09974}">
      <dgm:prSet/>
      <dgm:spPr/>
      <dgm:t>
        <a:bodyPr/>
        <a:lstStyle/>
        <a:p>
          <a:endParaRPr lang="it-IT" sz="2800">
            <a:latin typeface="Open Sans"/>
          </a:endParaRPr>
        </a:p>
      </dgm:t>
    </dgm:pt>
    <dgm:pt modelId="{8AF28576-D3BC-4E80-834A-19C22398AF3E}" type="sibTrans" cxnId="{587871EC-0F54-4780-9865-3D5885A09974}">
      <dgm:prSet/>
      <dgm:spPr/>
      <dgm:t>
        <a:bodyPr/>
        <a:lstStyle/>
        <a:p>
          <a:endParaRPr lang="it-IT" sz="2800">
            <a:latin typeface="Open Sans"/>
          </a:endParaRPr>
        </a:p>
      </dgm:t>
    </dgm:pt>
    <dgm:pt modelId="{8DD6F832-858C-4A5F-A82F-6136AF126DE8}">
      <dgm:prSet custT="1"/>
      <dgm:spPr>
        <a:xfrm>
          <a:off x="2057138" y="9568"/>
          <a:ext cx="1715657" cy="1715657"/>
        </a:xfrm>
        <a:prstGeom prst="roundRect">
          <a:avLst/>
        </a:prstGeom>
        <a:solidFill>
          <a:srgbClr val="FF0000"/>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gm:spPr>
      <dgm:t>
        <a:bodyPr/>
        <a:lstStyle/>
        <a:p>
          <a:pPr marR="0" algn="ctr" rtl="0"/>
          <a:r>
            <a:rPr lang="en-GB" sz="2800" b="1" i="0" u="none" strike="noStrike" baseline="0" dirty="0">
              <a:solidFill>
                <a:sysClr val="window" lastClr="FFFFFF"/>
              </a:solidFill>
              <a:latin typeface="Open Sans"/>
              <a:ea typeface="+mn-ea"/>
              <a:cs typeface="+mn-cs"/>
            </a:rPr>
            <a:t>(1) What is the goal of your project?</a:t>
          </a:r>
        </a:p>
      </dgm:t>
    </dgm:pt>
    <dgm:pt modelId="{60C0D1B0-497D-41B1-A681-27D0513AA775}" type="parTrans" cxnId="{8FD129F5-BC9D-4EE9-9975-E9F063C2FB47}">
      <dgm:prSet/>
      <dgm:spPr>
        <a:xfrm rot="16200000">
          <a:off x="2451101" y="2189091"/>
          <a:ext cx="927732" cy="0"/>
        </a:xfrm>
        <a:custGeom>
          <a:avLst/>
          <a:gdLst/>
          <a:ahLst/>
          <a:cxnLst/>
          <a:rect l="0" t="0" r="0" b="0"/>
          <a:pathLst>
            <a:path>
              <a:moveTo>
                <a:pt x="0" y="0"/>
              </a:moveTo>
              <a:lnTo>
                <a:pt x="927732"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gm:spPr>
      <dgm:t>
        <a:bodyPr/>
        <a:lstStyle/>
        <a:p>
          <a:endParaRPr lang="it-IT" sz="2800">
            <a:latin typeface="Open Sans"/>
          </a:endParaRPr>
        </a:p>
      </dgm:t>
    </dgm:pt>
    <dgm:pt modelId="{08D6957D-F558-4B18-A2AC-246BDDDC0328}" type="sibTrans" cxnId="{8FD129F5-BC9D-4EE9-9975-E9F063C2FB47}">
      <dgm:prSet/>
      <dgm:spPr/>
      <dgm:t>
        <a:bodyPr/>
        <a:lstStyle/>
        <a:p>
          <a:endParaRPr lang="it-IT" sz="2800">
            <a:latin typeface="Open Sans"/>
          </a:endParaRPr>
        </a:p>
      </dgm:t>
    </dgm:pt>
    <dgm:pt modelId="{4FFBDEA0-94A5-4549-B6BC-F525D51FCEE2}">
      <dgm:prSet custT="1"/>
      <dgm:spPr>
        <a:xfrm>
          <a:off x="4073729" y="1173847"/>
          <a:ext cx="1715657" cy="1715657"/>
        </a:xfrm>
        <a:prstGeom prst="roundRect">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gm:spPr>
      <dgm:t>
        <a:bodyPr/>
        <a:lstStyle/>
        <a:p>
          <a:pPr marR="0" algn="ctr" rtl="0"/>
          <a:r>
            <a:rPr lang="en-GB" sz="2800" b="1" i="0" u="none" strike="noStrike" baseline="0" dirty="0">
              <a:solidFill>
                <a:sysClr val="windowText" lastClr="000000"/>
              </a:solidFill>
              <a:latin typeface="Open Sans"/>
              <a:ea typeface="+mn-ea"/>
              <a:cs typeface="+mn-cs"/>
            </a:rPr>
            <a:t>(2) What does the data tell you?</a:t>
          </a:r>
        </a:p>
      </dgm:t>
    </dgm:pt>
    <dgm:pt modelId="{6F9CCD9D-2723-4133-ACF1-789E796853FA}" type="parTrans" cxnId="{340F9ACE-3293-4369-AAE8-5067F9F0BE19}">
      <dgm:prSet/>
      <dgm:spPr>
        <a:xfrm rot="19800000">
          <a:off x="3410335" y="2704699"/>
          <a:ext cx="711023" cy="0"/>
        </a:xfrm>
        <a:custGeom>
          <a:avLst/>
          <a:gdLst/>
          <a:ahLst/>
          <a:cxnLst/>
          <a:rect l="0" t="0" r="0" b="0"/>
          <a:pathLst>
            <a:path>
              <a:moveTo>
                <a:pt x="0" y="0"/>
              </a:moveTo>
              <a:lnTo>
                <a:pt x="711023"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gm:spPr>
      <dgm:t>
        <a:bodyPr/>
        <a:lstStyle/>
        <a:p>
          <a:endParaRPr lang="it-IT" sz="2800">
            <a:latin typeface="Open Sans"/>
          </a:endParaRPr>
        </a:p>
      </dgm:t>
    </dgm:pt>
    <dgm:pt modelId="{E54C6173-0888-421C-80A9-669E9B053D0E}" type="sibTrans" cxnId="{340F9ACE-3293-4369-AAE8-5067F9F0BE19}">
      <dgm:prSet/>
      <dgm:spPr/>
      <dgm:t>
        <a:bodyPr/>
        <a:lstStyle/>
        <a:p>
          <a:endParaRPr lang="it-IT" sz="2800">
            <a:latin typeface="Open Sans"/>
          </a:endParaRPr>
        </a:p>
      </dgm:t>
    </dgm:pt>
    <dgm:pt modelId="{B0DCF379-907E-44D9-886B-5C71C030CB44}">
      <dgm:prSet custT="1"/>
      <dgm:spPr>
        <a:xfrm>
          <a:off x="4151713" y="3580389"/>
          <a:ext cx="1559688" cy="1559688"/>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gm:spPr>
      <dgm:t>
        <a:bodyPr/>
        <a:lstStyle/>
        <a:p>
          <a:pPr marR="0" algn="ctr" rtl="0"/>
          <a:r>
            <a:rPr lang="en-GB" sz="2800" b="1" i="0" u="none" strike="noStrike" baseline="0" dirty="0">
              <a:solidFill>
                <a:sysClr val="window" lastClr="FFFFFF"/>
              </a:solidFill>
              <a:latin typeface="Open Sans"/>
              <a:ea typeface="+mn-ea"/>
              <a:cs typeface="+mn-cs"/>
            </a:rPr>
            <a:t> (3) Are there potential risks or </a:t>
          </a:r>
          <a:r>
            <a:rPr lang="en-GB" sz="2800" b="1" i="0" u="none" strike="noStrike" baseline="0" dirty="0" smtClean="0">
              <a:solidFill>
                <a:sysClr val="window" lastClr="FFFFFF"/>
              </a:solidFill>
              <a:latin typeface="Open Sans"/>
              <a:ea typeface="+mn-ea"/>
              <a:cs typeface="+mn-cs"/>
            </a:rPr>
            <a:t>barriers?</a:t>
          </a:r>
          <a:endParaRPr lang="en-GB" sz="2800" b="1" i="0" u="none" strike="noStrike" baseline="0" dirty="0">
            <a:solidFill>
              <a:sysClr val="window" lastClr="FFFFFF"/>
            </a:solidFill>
            <a:latin typeface="Open Sans"/>
            <a:ea typeface="+mn-ea"/>
            <a:cs typeface="+mn-cs"/>
          </a:endParaRPr>
        </a:p>
      </dgm:t>
    </dgm:pt>
    <dgm:pt modelId="{BA157086-83E7-44F0-81C0-3129A90D284B}" type="parTrans" cxnId="{8A320287-15E0-4F50-93ED-2A20FA7C6E50}">
      <dgm:prSet/>
      <dgm:spPr>
        <a:xfrm rot="1800000">
          <a:off x="3404303" y="3709722"/>
          <a:ext cx="801072" cy="0"/>
        </a:xfrm>
        <a:custGeom>
          <a:avLst/>
          <a:gdLst/>
          <a:ahLst/>
          <a:cxnLst/>
          <a:rect l="0" t="0" r="0" b="0"/>
          <a:pathLst>
            <a:path>
              <a:moveTo>
                <a:pt x="0" y="0"/>
              </a:moveTo>
              <a:lnTo>
                <a:pt x="801072"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gm:spPr>
      <dgm:t>
        <a:bodyPr/>
        <a:lstStyle/>
        <a:p>
          <a:endParaRPr lang="it-IT" sz="2800">
            <a:latin typeface="Open Sans"/>
          </a:endParaRPr>
        </a:p>
      </dgm:t>
    </dgm:pt>
    <dgm:pt modelId="{53C99674-E396-433B-82B4-6B4A6993C31D}" type="sibTrans" cxnId="{8A320287-15E0-4F50-93ED-2A20FA7C6E50}">
      <dgm:prSet/>
      <dgm:spPr/>
      <dgm:t>
        <a:bodyPr/>
        <a:lstStyle/>
        <a:p>
          <a:endParaRPr lang="it-IT" sz="2800">
            <a:latin typeface="Open Sans"/>
          </a:endParaRPr>
        </a:p>
      </dgm:t>
    </dgm:pt>
    <dgm:pt modelId="{05E470CF-372F-49B5-8626-C52DB7492680}">
      <dgm:prSet custT="1"/>
      <dgm:spPr>
        <a:xfrm>
          <a:off x="2057138" y="4666684"/>
          <a:ext cx="1715657" cy="1715657"/>
        </a:xfrm>
        <a:prstGeom prst="round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gm:spPr>
      <dgm:t>
        <a:bodyPr/>
        <a:lstStyle/>
        <a:p>
          <a:pPr marR="0" algn="ctr" rtl="0"/>
          <a:r>
            <a:rPr lang="en-GB" sz="2800" b="1" i="0" u="none" strike="noStrike" baseline="0" dirty="0">
              <a:solidFill>
                <a:sysClr val="window" lastClr="FFFFFF"/>
              </a:solidFill>
              <a:latin typeface="Open Sans"/>
              <a:ea typeface="+mn-ea"/>
              <a:cs typeface="+mn-cs"/>
            </a:rPr>
            <a:t>(4) How can you tell if you have been successful?</a:t>
          </a:r>
        </a:p>
      </dgm:t>
    </dgm:pt>
    <dgm:pt modelId="{551C7DC6-0AD2-484A-8468-525C6768DB3E}" type="parTrans" cxnId="{1F2CB1CF-F174-4E29-80A2-46A396CC27D6}">
      <dgm:prSet/>
      <dgm:spPr>
        <a:xfrm rot="5400000">
          <a:off x="2451101" y="4202818"/>
          <a:ext cx="927732" cy="0"/>
        </a:xfrm>
        <a:custGeom>
          <a:avLst/>
          <a:gdLst/>
          <a:ahLst/>
          <a:cxnLst/>
          <a:rect l="0" t="0" r="0" b="0"/>
          <a:pathLst>
            <a:path>
              <a:moveTo>
                <a:pt x="0" y="0"/>
              </a:moveTo>
              <a:lnTo>
                <a:pt x="927732"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gm:spPr>
      <dgm:t>
        <a:bodyPr/>
        <a:lstStyle/>
        <a:p>
          <a:endParaRPr lang="it-IT" sz="2800">
            <a:latin typeface="Open Sans"/>
          </a:endParaRPr>
        </a:p>
      </dgm:t>
    </dgm:pt>
    <dgm:pt modelId="{A3E1F5E6-9950-4E4F-A777-760344FFD3F2}" type="sibTrans" cxnId="{1F2CB1CF-F174-4E29-80A2-46A396CC27D6}">
      <dgm:prSet/>
      <dgm:spPr/>
      <dgm:t>
        <a:bodyPr/>
        <a:lstStyle/>
        <a:p>
          <a:endParaRPr lang="it-IT" sz="2800">
            <a:latin typeface="Open Sans"/>
          </a:endParaRPr>
        </a:p>
      </dgm:t>
    </dgm:pt>
    <dgm:pt modelId="{C17D10D9-B175-4BDF-9A36-479F7620EC0F}">
      <dgm:prSet custT="1"/>
      <dgm:spPr>
        <a:xfrm>
          <a:off x="40548" y="3502405"/>
          <a:ext cx="1715657" cy="1715657"/>
        </a:xfrm>
        <a:prstGeom prst="roundRect">
          <a:avLst/>
        </a:prstGeom>
        <a:solidFill>
          <a:srgbClr val="ED7D31">
            <a:lumMod val="60000"/>
            <a:lumOff val="4000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gm:spPr>
      <dgm:t>
        <a:bodyPr/>
        <a:lstStyle/>
        <a:p>
          <a:pPr marR="0" algn="ctr" rtl="0"/>
          <a:r>
            <a:rPr lang="en-GB" sz="2800" b="1" i="0" u="none" strike="noStrike" baseline="0" dirty="0">
              <a:solidFill>
                <a:sysClr val="windowText" lastClr="000000"/>
              </a:solidFill>
              <a:latin typeface="Open Sans"/>
              <a:ea typeface="+mn-ea"/>
              <a:cs typeface="+mn-cs"/>
            </a:rPr>
            <a:t>(5) What is your Plan B?</a:t>
          </a:r>
        </a:p>
      </dgm:t>
    </dgm:pt>
    <dgm:pt modelId="{9A945CFA-1B69-470E-94A6-06A128ED3D2D}" type="parTrans" cxnId="{619C819A-FF3C-4937-AE04-D90BB3DC9C65}">
      <dgm:prSet/>
      <dgm:spPr>
        <a:xfrm rot="9000000">
          <a:off x="1708576" y="3687210"/>
          <a:ext cx="711023" cy="0"/>
        </a:xfrm>
        <a:custGeom>
          <a:avLst/>
          <a:gdLst/>
          <a:ahLst/>
          <a:cxnLst/>
          <a:rect l="0" t="0" r="0" b="0"/>
          <a:pathLst>
            <a:path>
              <a:moveTo>
                <a:pt x="0" y="0"/>
              </a:moveTo>
              <a:lnTo>
                <a:pt x="711023"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gm:spPr>
      <dgm:t>
        <a:bodyPr/>
        <a:lstStyle/>
        <a:p>
          <a:endParaRPr lang="it-IT" sz="2800">
            <a:latin typeface="Open Sans"/>
          </a:endParaRPr>
        </a:p>
      </dgm:t>
    </dgm:pt>
    <dgm:pt modelId="{E5112588-0813-4D1B-933F-0E77079100C0}" type="sibTrans" cxnId="{619C819A-FF3C-4937-AE04-D90BB3DC9C65}">
      <dgm:prSet/>
      <dgm:spPr/>
      <dgm:t>
        <a:bodyPr/>
        <a:lstStyle/>
        <a:p>
          <a:endParaRPr lang="it-IT" sz="2800">
            <a:latin typeface="Open Sans"/>
          </a:endParaRPr>
        </a:p>
      </dgm:t>
    </dgm:pt>
    <dgm:pt modelId="{CE716E34-4CE7-4D74-9DB3-C5FF85A263C4}">
      <dgm:prSet custT="1"/>
      <dgm:spPr>
        <a:xfrm>
          <a:off x="40548" y="1173847"/>
          <a:ext cx="1715657" cy="1715657"/>
        </a:xfrm>
        <a:prstGeom prst="roundRect">
          <a:avLst/>
        </a:prstGeom>
        <a:solidFill>
          <a:srgbClr val="70AD47">
            <a:lumMod val="60000"/>
            <a:lumOff val="4000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gm:spPr>
      <dgm:t>
        <a:bodyPr/>
        <a:lstStyle/>
        <a:p>
          <a:pPr marR="0" algn="ctr" rtl="0"/>
          <a:r>
            <a:rPr lang="en-GB" sz="2800" b="1" i="0" u="none" strike="noStrike" baseline="0" dirty="0">
              <a:solidFill>
                <a:sysClr val="windowText" lastClr="000000"/>
              </a:solidFill>
              <a:latin typeface="Open Sans"/>
              <a:ea typeface="+mn-ea"/>
              <a:cs typeface="+mn-cs"/>
            </a:rPr>
            <a:t>(6) Is your plan realistic?</a:t>
          </a:r>
        </a:p>
      </dgm:t>
    </dgm:pt>
    <dgm:pt modelId="{920539FE-A2EE-4603-BE6D-B0D8725F0C6D}" type="parTrans" cxnId="{3B53DEEB-49C5-4197-BED0-B2731129150B}">
      <dgm:prSet/>
      <dgm:spPr>
        <a:xfrm rot="12600000">
          <a:off x="1708576" y="2704699"/>
          <a:ext cx="711023" cy="0"/>
        </a:xfrm>
        <a:custGeom>
          <a:avLst/>
          <a:gdLst/>
          <a:ahLst/>
          <a:cxnLst/>
          <a:rect l="0" t="0" r="0" b="0"/>
          <a:pathLst>
            <a:path>
              <a:moveTo>
                <a:pt x="0" y="0"/>
              </a:moveTo>
              <a:lnTo>
                <a:pt x="711023"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gm:spPr>
      <dgm:t>
        <a:bodyPr/>
        <a:lstStyle/>
        <a:p>
          <a:endParaRPr lang="it-IT" sz="2800">
            <a:latin typeface="Open Sans"/>
          </a:endParaRPr>
        </a:p>
      </dgm:t>
    </dgm:pt>
    <dgm:pt modelId="{D9FF4E0B-CECB-4F44-A4ED-BBD0BF58F4E2}" type="sibTrans" cxnId="{3B53DEEB-49C5-4197-BED0-B2731129150B}">
      <dgm:prSet/>
      <dgm:spPr/>
      <dgm:t>
        <a:bodyPr/>
        <a:lstStyle/>
        <a:p>
          <a:endParaRPr lang="it-IT" sz="2800">
            <a:latin typeface="Open Sans"/>
          </a:endParaRPr>
        </a:p>
      </dgm:t>
    </dgm:pt>
    <dgm:pt modelId="{B71E738D-9023-4FBE-B861-1EED0994F453}" type="pres">
      <dgm:prSet presAssocID="{F9B82812-555A-423D-9773-5D4FC898A16F}" presName="Name0" presStyleCnt="0">
        <dgm:presLayoutVars>
          <dgm:chMax val="1"/>
          <dgm:chPref val="1"/>
          <dgm:dir/>
          <dgm:animOne val="branch"/>
          <dgm:animLvl val="lvl"/>
        </dgm:presLayoutVars>
      </dgm:prSet>
      <dgm:spPr/>
    </dgm:pt>
    <dgm:pt modelId="{F5AE9133-513A-42A8-B444-FADCA75DF093}" type="pres">
      <dgm:prSet presAssocID="{F5236229-5D1A-4821-B41E-98A14018B3F8}" presName="singleCycle" presStyleCnt="0"/>
      <dgm:spPr>
        <a:scene3d>
          <a:camera prst="orthographicFront"/>
          <a:lightRig rig="threePt" dir="t"/>
        </a:scene3d>
        <a:sp3d>
          <a:bevelT/>
        </a:sp3d>
      </dgm:spPr>
    </dgm:pt>
    <dgm:pt modelId="{33F93BDB-3186-414B-9380-29DF315DBFC8}" type="pres">
      <dgm:prSet presAssocID="{F5236229-5D1A-4821-B41E-98A14018B3F8}" presName="singleCenter" presStyleLbl="node1" presStyleIdx="0" presStyleCnt="7" custScaleX="90910" custScaleY="90910">
        <dgm:presLayoutVars>
          <dgm:chMax val="7"/>
          <dgm:chPref val="7"/>
        </dgm:presLayoutVars>
      </dgm:prSet>
      <dgm:spPr/>
      <dgm:t>
        <a:bodyPr/>
        <a:lstStyle/>
        <a:p>
          <a:endParaRPr lang="en-US"/>
        </a:p>
      </dgm:t>
    </dgm:pt>
    <dgm:pt modelId="{EE9D045E-9FA2-4019-8505-9C6DB8B9CC0F}" type="pres">
      <dgm:prSet presAssocID="{60C0D1B0-497D-41B1-A681-27D0513AA775}" presName="Name56" presStyleLbl="parChTrans1D2" presStyleIdx="0" presStyleCnt="6"/>
      <dgm:spPr/>
      <dgm:t>
        <a:bodyPr/>
        <a:lstStyle/>
        <a:p>
          <a:endParaRPr lang="en-US"/>
        </a:p>
      </dgm:t>
    </dgm:pt>
    <dgm:pt modelId="{7C7636F0-986D-4F33-B176-24B732154B13}" type="pres">
      <dgm:prSet presAssocID="{8DD6F832-858C-4A5F-A82F-6136AF126DE8}" presName="text0" presStyleLbl="node1" presStyleIdx="1" presStyleCnt="7" custScaleX="133100" custScaleY="133100">
        <dgm:presLayoutVars>
          <dgm:bulletEnabled val="1"/>
        </dgm:presLayoutVars>
      </dgm:prSet>
      <dgm:spPr/>
      <dgm:t>
        <a:bodyPr/>
        <a:lstStyle/>
        <a:p>
          <a:endParaRPr lang="en-US"/>
        </a:p>
      </dgm:t>
    </dgm:pt>
    <dgm:pt modelId="{6B894370-888F-4708-B1C1-26776AFC66A6}" type="pres">
      <dgm:prSet presAssocID="{6F9CCD9D-2723-4133-ACF1-789E796853FA}" presName="Name56" presStyleLbl="parChTrans1D2" presStyleIdx="1" presStyleCnt="6"/>
      <dgm:spPr/>
      <dgm:t>
        <a:bodyPr/>
        <a:lstStyle/>
        <a:p>
          <a:endParaRPr lang="en-US"/>
        </a:p>
      </dgm:t>
    </dgm:pt>
    <dgm:pt modelId="{9904909F-4580-4B93-B753-B455ABB3DCE3}" type="pres">
      <dgm:prSet presAssocID="{4FFBDEA0-94A5-4549-B6BC-F525D51FCEE2}" presName="text0" presStyleLbl="node1" presStyleIdx="2" presStyleCnt="7" custScaleX="133100" custScaleY="133100">
        <dgm:presLayoutVars>
          <dgm:bulletEnabled val="1"/>
        </dgm:presLayoutVars>
      </dgm:prSet>
      <dgm:spPr/>
      <dgm:t>
        <a:bodyPr/>
        <a:lstStyle/>
        <a:p>
          <a:endParaRPr lang="en-US"/>
        </a:p>
      </dgm:t>
    </dgm:pt>
    <dgm:pt modelId="{4F57B3AB-0596-4939-9A1D-6EC737476F5A}" type="pres">
      <dgm:prSet presAssocID="{BA157086-83E7-44F0-81C0-3129A90D284B}" presName="Name56" presStyleLbl="parChTrans1D2" presStyleIdx="2" presStyleCnt="6"/>
      <dgm:spPr/>
      <dgm:t>
        <a:bodyPr/>
        <a:lstStyle/>
        <a:p>
          <a:endParaRPr lang="en-US"/>
        </a:p>
      </dgm:t>
    </dgm:pt>
    <dgm:pt modelId="{C56AC842-4182-4652-9C71-DFEBDCFF57C4}" type="pres">
      <dgm:prSet presAssocID="{B0DCF379-907E-44D9-886B-5C71C030CB44}" presName="text0" presStyleLbl="node1" presStyleIdx="3" presStyleCnt="7" custScaleX="121000" custScaleY="121000">
        <dgm:presLayoutVars>
          <dgm:bulletEnabled val="1"/>
        </dgm:presLayoutVars>
      </dgm:prSet>
      <dgm:spPr/>
      <dgm:t>
        <a:bodyPr/>
        <a:lstStyle/>
        <a:p>
          <a:endParaRPr lang="en-US"/>
        </a:p>
      </dgm:t>
    </dgm:pt>
    <dgm:pt modelId="{EB805266-81D1-41D9-ADDD-D3FCB0C106CB}" type="pres">
      <dgm:prSet presAssocID="{551C7DC6-0AD2-484A-8468-525C6768DB3E}" presName="Name56" presStyleLbl="parChTrans1D2" presStyleIdx="3" presStyleCnt="6"/>
      <dgm:spPr/>
      <dgm:t>
        <a:bodyPr/>
        <a:lstStyle/>
        <a:p>
          <a:endParaRPr lang="en-US"/>
        </a:p>
      </dgm:t>
    </dgm:pt>
    <dgm:pt modelId="{90B3C42A-9133-4D4D-8E08-90289BFC17CE}" type="pres">
      <dgm:prSet presAssocID="{05E470CF-372F-49B5-8626-C52DB7492680}" presName="text0" presStyleLbl="node1" presStyleIdx="4" presStyleCnt="7" custScaleX="133100" custScaleY="133100">
        <dgm:presLayoutVars>
          <dgm:bulletEnabled val="1"/>
        </dgm:presLayoutVars>
      </dgm:prSet>
      <dgm:spPr/>
      <dgm:t>
        <a:bodyPr/>
        <a:lstStyle/>
        <a:p>
          <a:endParaRPr lang="en-US"/>
        </a:p>
      </dgm:t>
    </dgm:pt>
    <dgm:pt modelId="{BAF45B45-A809-4D5F-8B0E-8806305F5A4D}" type="pres">
      <dgm:prSet presAssocID="{9A945CFA-1B69-470E-94A6-06A128ED3D2D}" presName="Name56" presStyleLbl="parChTrans1D2" presStyleIdx="4" presStyleCnt="6"/>
      <dgm:spPr/>
      <dgm:t>
        <a:bodyPr/>
        <a:lstStyle/>
        <a:p>
          <a:endParaRPr lang="en-US"/>
        </a:p>
      </dgm:t>
    </dgm:pt>
    <dgm:pt modelId="{F2D4DF04-EAEC-4AC5-89F3-9BFF8F00D085}" type="pres">
      <dgm:prSet presAssocID="{C17D10D9-B175-4BDF-9A36-479F7620EC0F}" presName="text0" presStyleLbl="node1" presStyleIdx="5" presStyleCnt="7" custScaleX="133100" custScaleY="133100">
        <dgm:presLayoutVars>
          <dgm:bulletEnabled val="1"/>
        </dgm:presLayoutVars>
      </dgm:prSet>
      <dgm:spPr/>
      <dgm:t>
        <a:bodyPr/>
        <a:lstStyle/>
        <a:p>
          <a:endParaRPr lang="en-US"/>
        </a:p>
      </dgm:t>
    </dgm:pt>
    <dgm:pt modelId="{E08B6FBC-8954-48A4-B3FB-79323DEE9C09}" type="pres">
      <dgm:prSet presAssocID="{920539FE-A2EE-4603-BE6D-B0D8725F0C6D}" presName="Name56" presStyleLbl="parChTrans1D2" presStyleIdx="5" presStyleCnt="6"/>
      <dgm:spPr/>
      <dgm:t>
        <a:bodyPr/>
        <a:lstStyle/>
        <a:p>
          <a:endParaRPr lang="en-US"/>
        </a:p>
      </dgm:t>
    </dgm:pt>
    <dgm:pt modelId="{DD25111E-D453-4CEE-BA15-F802B2261AE4}" type="pres">
      <dgm:prSet presAssocID="{CE716E34-4CE7-4D74-9DB3-C5FF85A263C4}" presName="text0" presStyleLbl="node1" presStyleIdx="6" presStyleCnt="7" custScaleX="133100" custScaleY="133100">
        <dgm:presLayoutVars>
          <dgm:bulletEnabled val="1"/>
        </dgm:presLayoutVars>
      </dgm:prSet>
      <dgm:spPr/>
      <dgm:t>
        <a:bodyPr/>
        <a:lstStyle/>
        <a:p>
          <a:endParaRPr lang="en-US"/>
        </a:p>
      </dgm:t>
    </dgm:pt>
  </dgm:ptLst>
  <dgm:cxnLst>
    <dgm:cxn modelId="{8A320287-15E0-4F50-93ED-2A20FA7C6E50}" srcId="{F5236229-5D1A-4821-B41E-98A14018B3F8}" destId="{B0DCF379-907E-44D9-886B-5C71C030CB44}" srcOrd="2" destOrd="0" parTransId="{BA157086-83E7-44F0-81C0-3129A90D284B}" sibTransId="{53C99674-E396-433B-82B4-6B4A6993C31D}"/>
    <dgm:cxn modelId="{587871EC-0F54-4780-9865-3D5885A09974}" srcId="{F9B82812-555A-423D-9773-5D4FC898A16F}" destId="{F5236229-5D1A-4821-B41E-98A14018B3F8}" srcOrd="0" destOrd="0" parTransId="{208727A5-E955-4D2E-A354-E2929DE432B4}" sibTransId="{8AF28576-D3BC-4E80-834A-19C22398AF3E}"/>
    <dgm:cxn modelId="{619C819A-FF3C-4937-AE04-D90BB3DC9C65}" srcId="{F5236229-5D1A-4821-B41E-98A14018B3F8}" destId="{C17D10D9-B175-4BDF-9A36-479F7620EC0F}" srcOrd="4" destOrd="0" parTransId="{9A945CFA-1B69-470E-94A6-06A128ED3D2D}" sibTransId="{E5112588-0813-4D1B-933F-0E77079100C0}"/>
    <dgm:cxn modelId="{24000606-A97B-40D3-ADB2-96CEEAAE74C8}" type="presOf" srcId="{C17D10D9-B175-4BDF-9A36-479F7620EC0F}" destId="{F2D4DF04-EAEC-4AC5-89F3-9BFF8F00D085}" srcOrd="0" destOrd="0" presId="urn:microsoft.com/office/officeart/2008/layout/RadialCluster"/>
    <dgm:cxn modelId="{28517F81-FD3C-45F3-A17F-F70F050C144B}" type="presOf" srcId="{BA157086-83E7-44F0-81C0-3129A90D284B}" destId="{4F57B3AB-0596-4939-9A1D-6EC737476F5A}" srcOrd="0" destOrd="0" presId="urn:microsoft.com/office/officeart/2008/layout/RadialCluster"/>
    <dgm:cxn modelId="{BAD3B545-16F7-4A3A-9DFF-E35B82AC56FB}" type="presOf" srcId="{60C0D1B0-497D-41B1-A681-27D0513AA775}" destId="{EE9D045E-9FA2-4019-8505-9C6DB8B9CC0F}" srcOrd="0" destOrd="0" presId="urn:microsoft.com/office/officeart/2008/layout/RadialCluster"/>
    <dgm:cxn modelId="{6F6D89DC-58F2-4302-A6E9-113F1A5A5AF5}" type="presOf" srcId="{920539FE-A2EE-4603-BE6D-B0D8725F0C6D}" destId="{E08B6FBC-8954-48A4-B3FB-79323DEE9C09}" srcOrd="0" destOrd="0" presId="urn:microsoft.com/office/officeart/2008/layout/RadialCluster"/>
    <dgm:cxn modelId="{3621F776-9E97-42BB-8209-038CFD68A6B0}" type="presOf" srcId="{05E470CF-372F-49B5-8626-C52DB7492680}" destId="{90B3C42A-9133-4D4D-8E08-90289BFC17CE}" srcOrd="0" destOrd="0" presId="urn:microsoft.com/office/officeart/2008/layout/RadialCluster"/>
    <dgm:cxn modelId="{9B49859A-E6FD-42BC-ADE3-0BB3564BCA92}" type="presOf" srcId="{CE716E34-4CE7-4D74-9DB3-C5FF85A263C4}" destId="{DD25111E-D453-4CEE-BA15-F802B2261AE4}" srcOrd="0" destOrd="0" presId="urn:microsoft.com/office/officeart/2008/layout/RadialCluster"/>
    <dgm:cxn modelId="{340F9ACE-3293-4369-AAE8-5067F9F0BE19}" srcId="{F5236229-5D1A-4821-B41E-98A14018B3F8}" destId="{4FFBDEA0-94A5-4549-B6BC-F525D51FCEE2}" srcOrd="1" destOrd="0" parTransId="{6F9CCD9D-2723-4133-ACF1-789E796853FA}" sibTransId="{E54C6173-0888-421C-80A9-669E9B053D0E}"/>
    <dgm:cxn modelId="{7ADA8123-43B6-4C93-961A-F2CA7464875F}" type="presOf" srcId="{F5236229-5D1A-4821-B41E-98A14018B3F8}" destId="{33F93BDB-3186-414B-9380-29DF315DBFC8}" srcOrd="0" destOrd="0" presId="urn:microsoft.com/office/officeart/2008/layout/RadialCluster"/>
    <dgm:cxn modelId="{D28BDD25-9379-4659-ABE6-32CD10A4B07B}" type="presOf" srcId="{F9B82812-555A-423D-9773-5D4FC898A16F}" destId="{B71E738D-9023-4FBE-B861-1EED0994F453}" srcOrd="0" destOrd="0" presId="urn:microsoft.com/office/officeart/2008/layout/RadialCluster"/>
    <dgm:cxn modelId="{9EF7B4BD-3C29-4E9C-810F-E40A8C59254F}" type="presOf" srcId="{551C7DC6-0AD2-484A-8468-525C6768DB3E}" destId="{EB805266-81D1-41D9-ADDD-D3FCB0C106CB}" srcOrd="0" destOrd="0" presId="urn:microsoft.com/office/officeart/2008/layout/RadialCluster"/>
    <dgm:cxn modelId="{8FD129F5-BC9D-4EE9-9975-E9F063C2FB47}" srcId="{F5236229-5D1A-4821-B41E-98A14018B3F8}" destId="{8DD6F832-858C-4A5F-A82F-6136AF126DE8}" srcOrd="0" destOrd="0" parTransId="{60C0D1B0-497D-41B1-A681-27D0513AA775}" sibTransId="{08D6957D-F558-4B18-A2AC-246BDDDC0328}"/>
    <dgm:cxn modelId="{E57C4ADD-DA81-4EA4-85DA-0551A371CBBB}" type="presOf" srcId="{6F9CCD9D-2723-4133-ACF1-789E796853FA}" destId="{6B894370-888F-4708-B1C1-26776AFC66A6}" srcOrd="0" destOrd="0" presId="urn:microsoft.com/office/officeart/2008/layout/RadialCluster"/>
    <dgm:cxn modelId="{5CA17085-5A4F-4C25-8965-1D691E73281A}" type="presOf" srcId="{4FFBDEA0-94A5-4549-B6BC-F525D51FCEE2}" destId="{9904909F-4580-4B93-B753-B455ABB3DCE3}" srcOrd="0" destOrd="0" presId="urn:microsoft.com/office/officeart/2008/layout/RadialCluster"/>
    <dgm:cxn modelId="{F9AD5A33-D8EB-4961-B6D6-2109A7322C19}" type="presOf" srcId="{8DD6F832-858C-4A5F-A82F-6136AF126DE8}" destId="{7C7636F0-986D-4F33-B176-24B732154B13}" srcOrd="0" destOrd="0" presId="urn:microsoft.com/office/officeart/2008/layout/RadialCluster"/>
    <dgm:cxn modelId="{860C4375-E985-4472-9492-62E4672FAE8C}" type="presOf" srcId="{9A945CFA-1B69-470E-94A6-06A128ED3D2D}" destId="{BAF45B45-A809-4D5F-8B0E-8806305F5A4D}" srcOrd="0" destOrd="0" presId="urn:microsoft.com/office/officeart/2008/layout/RadialCluster"/>
    <dgm:cxn modelId="{227CBD11-DB57-4E0F-8077-2D4BC9231EED}" type="presOf" srcId="{B0DCF379-907E-44D9-886B-5C71C030CB44}" destId="{C56AC842-4182-4652-9C71-DFEBDCFF57C4}" srcOrd="0" destOrd="0" presId="urn:microsoft.com/office/officeart/2008/layout/RadialCluster"/>
    <dgm:cxn modelId="{3B53DEEB-49C5-4197-BED0-B2731129150B}" srcId="{F5236229-5D1A-4821-B41E-98A14018B3F8}" destId="{CE716E34-4CE7-4D74-9DB3-C5FF85A263C4}" srcOrd="5" destOrd="0" parTransId="{920539FE-A2EE-4603-BE6D-B0D8725F0C6D}" sibTransId="{D9FF4E0B-CECB-4F44-A4ED-BBD0BF58F4E2}"/>
    <dgm:cxn modelId="{1F2CB1CF-F174-4E29-80A2-46A396CC27D6}" srcId="{F5236229-5D1A-4821-B41E-98A14018B3F8}" destId="{05E470CF-372F-49B5-8626-C52DB7492680}" srcOrd="3" destOrd="0" parTransId="{551C7DC6-0AD2-484A-8468-525C6768DB3E}" sibTransId="{A3E1F5E6-9950-4E4F-A777-760344FFD3F2}"/>
    <dgm:cxn modelId="{A5BE0CD4-BADA-44BC-9479-F7B9E629CE38}" type="presParOf" srcId="{B71E738D-9023-4FBE-B861-1EED0994F453}" destId="{F5AE9133-513A-42A8-B444-FADCA75DF093}" srcOrd="0" destOrd="0" presId="urn:microsoft.com/office/officeart/2008/layout/RadialCluster"/>
    <dgm:cxn modelId="{9F85F272-CC54-4EFB-B3BB-75290CD15A53}" type="presParOf" srcId="{F5AE9133-513A-42A8-B444-FADCA75DF093}" destId="{33F93BDB-3186-414B-9380-29DF315DBFC8}" srcOrd="0" destOrd="0" presId="urn:microsoft.com/office/officeart/2008/layout/RadialCluster"/>
    <dgm:cxn modelId="{3C2E245F-0573-408C-826A-9BB64318BE78}" type="presParOf" srcId="{F5AE9133-513A-42A8-B444-FADCA75DF093}" destId="{EE9D045E-9FA2-4019-8505-9C6DB8B9CC0F}" srcOrd="1" destOrd="0" presId="urn:microsoft.com/office/officeart/2008/layout/RadialCluster"/>
    <dgm:cxn modelId="{02BB8B35-F276-4A73-9DC9-02728E48994B}" type="presParOf" srcId="{F5AE9133-513A-42A8-B444-FADCA75DF093}" destId="{7C7636F0-986D-4F33-B176-24B732154B13}" srcOrd="2" destOrd="0" presId="urn:microsoft.com/office/officeart/2008/layout/RadialCluster"/>
    <dgm:cxn modelId="{191F48C8-C305-4393-B8C7-352C406C69FF}" type="presParOf" srcId="{F5AE9133-513A-42A8-B444-FADCA75DF093}" destId="{6B894370-888F-4708-B1C1-26776AFC66A6}" srcOrd="3" destOrd="0" presId="urn:microsoft.com/office/officeart/2008/layout/RadialCluster"/>
    <dgm:cxn modelId="{17D17B19-6D0E-426D-880F-3FFC6E91E2A6}" type="presParOf" srcId="{F5AE9133-513A-42A8-B444-FADCA75DF093}" destId="{9904909F-4580-4B93-B753-B455ABB3DCE3}" srcOrd="4" destOrd="0" presId="urn:microsoft.com/office/officeart/2008/layout/RadialCluster"/>
    <dgm:cxn modelId="{E1CE6F4C-0C5C-44AD-A31C-C2F67388AA01}" type="presParOf" srcId="{F5AE9133-513A-42A8-B444-FADCA75DF093}" destId="{4F57B3AB-0596-4939-9A1D-6EC737476F5A}" srcOrd="5" destOrd="0" presId="urn:microsoft.com/office/officeart/2008/layout/RadialCluster"/>
    <dgm:cxn modelId="{841147AC-D6CD-4E27-97EA-80BCA51A06DE}" type="presParOf" srcId="{F5AE9133-513A-42A8-B444-FADCA75DF093}" destId="{C56AC842-4182-4652-9C71-DFEBDCFF57C4}" srcOrd="6" destOrd="0" presId="urn:microsoft.com/office/officeart/2008/layout/RadialCluster"/>
    <dgm:cxn modelId="{D0467E1D-1D98-45DF-830F-71B5B7F6D975}" type="presParOf" srcId="{F5AE9133-513A-42A8-B444-FADCA75DF093}" destId="{EB805266-81D1-41D9-ADDD-D3FCB0C106CB}" srcOrd="7" destOrd="0" presId="urn:microsoft.com/office/officeart/2008/layout/RadialCluster"/>
    <dgm:cxn modelId="{0BD67BFB-A19D-47EB-9540-B6C4791C8D82}" type="presParOf" srcId="{F5AE9133-513A-42A8-B444-FADCA75DF093}" destId="{90B3C42A-9133-4D4D-8E08-90289BFC17CE}" srcOrd="8" destOrd="0" presId="urn:microsoft.com/office/officeart/2008/layout/RadialCluster"/>
    <dgm:cxn modelId="{09E9D2D5-8720-43FE-80D7-0587ABBC3624}" type="presParOf" srcId="{F5AE9133-513A-42A8-B444-FADCA75DF093}" destId="{BAF45B45-A809-4D5F-8B0E-8806305F5A4D}" srcOrd="9" destOrd="0" presId="urn:microsoft.com/office/officeart/2008/layout/RadialCluster"/>
    <dgm:cxn modelId="{6A85BD6C-2B71-4AD7-BD82-E7E949892682}" type="presParOf" srcId="{F5AE9133-513A-42A8-B444-FADCA75DF093}" destId="{F2D4DF04-EAEC-4AC5-89F3-9BFF8F00D085}" srcOrd="10" destOrd="0" presId="urn:microsoft.com/office/officeart/2008/layout/RadialCluster"/>
    <dgm:cxn modelId="{8653A631-E06E-459D-BE69-83373E92564D}" type="presParOf" srcId="{F5AE9133-513A-42A8-B444-FADCA75DF093}" destId="{E08B6FBC-8954-48A4-B3FB-79323DEE9C09}" srcOrd="11" destOrd="0" presId="urn:microsoft.com/office/officeart/2008/layout/RadialCluster"/>
    <dgm:cxn modelId="{8541279E-2FDD-4436-9963-72581603DBAD}" type="presParOf" srcId="{F5AE9133-513A-42A8-B444-FADCA75DF093}" destId="{DD25111E-D453-4CEE-BA15-F802B2261AE4}" srcOrd="12"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B70497-5ACE-4FA3-9C97-EB0E1AFBCCD7}" type="doc">
      <dgm:prSet loTypeId="urn:microsoft.com/office/officeart/2008/layout/IncreasingCircleProcess" loCatId="list" qsTypeId="urn:microsoft.com/office/officeart/2005/8/quickstyle/simple3" qsCatId="simple" csTypeId="urn:microsoft.com/office/officeart/2005/8/colors/accent4_4" csCatId="accent4" phldr="1"/>
      <dgm:spPr/>
      <dgm:t>
        <a:bodyPr/>
        <a:lstStyle/>
        <a:p>
          <a:endParaRPr lang="it-IT"/>
        </a:p>
      </dgm:t>
    </dgm:pt>
    <dgm:pt modelId="{7ECE912D-D03A-4702-A717-73BD315344D7}">
      <dgm:prSet phldrT="[Testo]" custT="1"/>
      <dgm:spPr>
        <a:xfrm>
          <a:off x="2820" y="124540"/>
          <a:ext cx="1081112" cy="432444"/>
        </a:xfrm>
        <a:solidFill>
          <a:schemeClr val="accent4">
            <a:tint val="55000"/>
            <a:hueOff val="0"/>
            <a:satOff val="0"/>
            <a:lumOff val="0"/>
          </a:schemeClr>
        </a:solidFill>
        <a:ln>
          <a:solidFill>
            <a:schemeClr val="accent4">
              <a:hueOff val="0"/>
              <a:satOff val="0"/>
              <a:lumOff val="0"/>
            </a:schemeClr>
          </a:solidFill>
        </a:ln>
      </dgm:spPr>
      <dgm:t>
        <a:bodyPr/>
        <a:lstStyle/>
        <a:p>
          <a:r>
            <a:rPr lang="it-IT" sz="2800" b="1" dirty="0">
              <a:solidFill>
                <a:schemeClr val="accent1">
                  <a:lumMod val="50000"/>
                </a:schemeClr>
              </a:solidFill>
              <a:latin typeface="Open Sans"/>
              <a:ea typeface="+mn-ea"/>
              <a:cs typeface="+mn-cs"/>
            </a:rPr>
            <a:t>S</a:t>
          </a:r>
        </a:p>
        <a:p>
          <a:r>
            <a:rPr lang="it-IT" sz="2800" b="1" i="1" dirty="0" err="1">
              <a:solidFill>
                <a:schemeClr val="accent1">
                  <a:lumMod val="50000"/>
                </a:schemeClr>
              </a:solidFill>
              <a:latin typeface="Open Sans"/>
              <a:ea typeface="+mn-ea"/>
              <a:cs typeface="+mn-cs"/>
            </a:rPr>
            <a:t>Specific</a:t>
          </a:r>
          <a:endParaRPr lang="it-IT" sz="2800" b="1" i="1" dirty="0">
            <a:solidFill>
              <a:schemeClr val="accent1">
                <a:lumMod val="50000"/>
              </a:schemeClr>
            </a:solidFill>
            <a:latin typeface="Open Sans"/>
            <a:ea typeface="+mn-ea"/>
            <a:cs typeface="+mn-cs"/>
          </a:endParaRPr>
        </a:p>
      </dgm:t>
    </dgm:pt>
    <dgm:pt modelId="{95F743D3-D7B3-4436-B184-6FE702C29BCF}" type="parTrans" cxnId="{8B00C949-041F-450E-BFD0-60D34BB8BE37}">
      <dgm:prSet/>
      <dgm:spPr/>
      <dgm:t>
        <a:bodyPr/>
        <a:lstStyle/>
        <a:p>
          <a:endParaRPr lang="it-IT" sz="2800">
            <a:solidFill>
              <a:schemeClr val="accent1">
                <a:lumMod val="50000"/>
              </a:schemeClr>
            </a:solidFill>
            <a:latin typeface="Open Sans"/>
          </a:endParaRPr>
        </a:p>
      </dgm:t>
    </dgm:pt>
    <dgm:pt modelId="{A3F1695E-7A13-481B-9516-9E1A33A7B013}" type="sibTrans" cxnId="{8B00C949-041F-450E-BFD0-60D34BB8BE37}">
      <dgm:prSet/>
      <dgm:spPr/>
      <dgm:t>
        <a:bodyPr/>
        <a:lstStyle/>
        <a:p>
          <a:endParaRPr lang="it-IT" sz="2800">
            <a:solidFill>
              <a:schemeClr val="accent1">
                <a:lumMod val="50000"/>
              </a:schemeClr>
            </a:solidFill>
            <a:latin typeface="Open Sans"/>
          </a:endParaRPr>
        </a:p>
      </dgm:t>
    </dgm:pt>
    <dgm:pt modelId="{7BE46BA5-B951-48B1-9457-2B885B84553E}">
      <dgm:prSet phldrT="[Testo]" custT="1"/>
      <dgm:spPr>
        <a:xfrm>
          <a:off x="2820" y="556984"/>
          <a:ext cx="1081112" cy="3033224"/>
        </a:xfrm>
      </dgm:spPr>
      <dgm:t>
        <a:bodyPr/>
        <a:lstStyle/>
        <a:p>
          <a:r>
            <a:rPr lang="en-GB" sz="2800" dirty="0">
              <a:solidFill>
                <a:schemeClr val="accent1">
                  <a:lumMod val="50000"/>
                </a:schemeClr>
              </a:solidFill>
              <a:latin typeface="Open Sans"/>
              <a:ea typeface="+mn-ea"/>
              <a:cs typeface="+mn-cs"/>
            </a:rPr>
            <a:t>The goal must clearly state what is to be achieved, by </a:t>
          </a:r>
          <a:r>
            <a:rPr lang="en-GB" sz="2800" i="1" dirty="0">
              <a:solidFill>
                <a:schemeClr val="accent1">
                  <a:lumMod val="50000"/>
                </a:schemeClr>
              </a:solidFill>
              <a:latin typeface="Open Sans"/>
              <a:ea typeface="+mn-ea"/>
              <a:cs typeface="+mn-cs"/>
            </a:rPr>
            <a:t>whom, where and when</a:t>
          </a:r>
          <a:r>
            <a:rPr lang="en-GB" sz="2800" dirty="0">
              <a:solidFill>
                <a:schemeClr val="accent1">
                  <a:lumMod val="50000"/>
                </a:schemeClr>
              </a:solidFill>
              <a:latin typeface="Open Sans"/>
              <a:ea typeface="+mn-ea"/>
              <a:cs typeface="+mn-cs"/>
            </a:rPr>
            <a:t> it is to be achieved and even </a:t>
          </a:r>
          <a:r>
            <a:rPr lang="en-GB" sz="2800" i="1" dirty="0">
              <a:solidFill>
                <a:schemeClr val="accent1">
                  <a:lumMod val="50000"/>
                </a:schemeClr>
              </a:solidFill>
              <a:latin typeface="Open Sans"/>
              <a:ea typeface="+mn-ea"/>
              <a:cs typeface="+mn-cs"/>
            </a:rPr>
            <a:t>why</a:t>
          </a:r>
          <a:r>
            <a:rPr lang="en-GB" sz="2800" dirty="0">
              <a:solidFill>
                <a:schemeClr val="accent1">
                  <a:lumMod val="50000"/>
                </a:schemeClr>
              </a:solidFill>
              <a:latin typeface="Open Sans"/>
              <a:ea typeface="+mn-ea"/>
              <a:cs typeface="+mn-cs"/>
            </a:rPr>
            <a:t> that goal is important. </a:t>
          </a:r>
          <a:endParaRPr lang="it-IT" sz="2800" dirty="0">
            <a:solidFill>
              <a:schemeClr val="accent1">
                <a:lumMod val="50000"/>
              </a:schemeClr>
            </a:solidFill>
            <a:latin typeface="Open Sans"/>
            <a:ea typeface="+mn-ea"/>
            <a:cs typeface="+mn-cs"/>
          </a:endParaRPr>
        </a:p>
      </dgm:t>
    </dgm:pt>
    <dgm:pt modelId="{8DFD871D-B244-42D8-A0F7-3CD91FE863AE}" type="parTrans" cxnId="{9A665BB2-110E-4DFC-B3F3-89F4474F942A}">
      <dgm:prSet/>
      <dgm:spPr/>
      <dgm:t>
        <a:bodyPr/>
        <a:lstStyle/>
        <a:p>
          <a:endParaRPr lang="it-IT" sz="2800">
            <a:solidFill>
              <a:schemeClr val="accent1">
                <a:lumMod val="50000"/>
              </a:schemeClr>
            </a:solidFill>
            <a:latin typeface="Open Sans"/>
          </a:endParaRPr>
        </a:p>
      </dgm:t>
    </dgm:pt>
    <dgm:pt modelId="{81A0C2E9-EEE6-421B-AA60-5FF8E08F91F9}" type="sibTrans" cxnId="{9A665BB2-110E-4DFC-B3F3-89F4474F942A}">
      <dgm:prSet/>
      <dgm:spPr/>
      <dgm:t>
        <a:bodyPr/>
        <a:lstStyle/>
        <a:p>
          <a:endParaRPr lang="it-IT" sz="2800">
            <a:solidFill>
              <a:schemeClr val="accent1">
                <a:lumMod val="50000"/>
              </a:schemeClr>
            </a:solidFill>
            <a:latin typeface="Open Sans"/>
          </a:endParaRPr>
        </a:p>
      </dgm:t>
    </dgm:pt>
    <dgm:pt modelId="{148C3EBF-668D-4072-BD37-95906E3D1455}">
      <dgm:prSet phldrT="[Testo]" custT="1"/>
      <dgm:spPr>
        <a:xfrm>
          <a:off x="1235288" y="124540"/>
          <a:ext cx="1081112" cy="432444"/>
        </a:xfrm>
        <a:solidFill>
          <a:schemeClr val="accent4">
            <a:tint val="55000"/>
            <a:hueOff val="0"/>
            <a:satOff val="0"/>
            <a:lumOff val="0"/>
          </a:schemeClr>
        </a:solidFill>
        <a:ln>
          <a:solidFill>
            <a:schemeClr val="accent4">
              <a:hueOff val="0"/>
              <a:satOff val="0"/>
              <a:lumOff val="0"/>
            </a:schemeClr>
          </a:solidFill>
        </a:ln>
      </dgm:spPr>
      <dgm:t>
        <a:bodyPr/>
        <a:lstStyle/>
        <a:p>
          <a:r>
            <a:rPr lang="it-IT" sz="2800" b="1" dirty="0">
              <a:solidFill>
                <a:schemeClr val="accent1">
                  <a:lumMod val="50000"/>
                </a:schemeClr>
              </a:solidFill>
              <a:latin typeface="Open Sans"/>
              <a:ea typeface="+mn-ea"/>
              <a:cs typeface="+mn-cs"/>
            </a:rPr>
            <a:t>M</a:t>
          </a:r>
        </a:p>
        <a:p>
          <a:r>
            <a:rPr lang="it-IT" sz="2800" b="1" i="1" dirty="0" err="1">
              <a:solidFill>
                <a:schemeClr val="accent1">
                  <a:lumMod val="50000"/>
                </a:schemeClr>
              </a:solidFill>
              <a:latin typeface="Open Sans"/>
              <a:ea typeface="+mn-ea"/>
              <a:cs typeface="+mn-cs"/>
            </a:rPr>
            <a:t>Measurable</a:t>
          </a:r>
          <a:endParaRPr lang="it-IT" sz="2800" b="1" i="1" dirty="0">
            <a:solidFill>
              <a:schemeClr val="accent1">
                <a:lumMod val="50000"/>
              </a:schemeClr>
            </a:solidFill>
            <a:latin typeface="Open Sans"/>
            <a:ea typeface="+mn-ea"/>
            <a:cs typeface="+mn-cs"/>
          </a:endParaRPr>
        </a:p>
      </dgm:t>
    </dgm:pt>
    <dgm:pt modelId="{56E55476-8F7B-4C23-96C8-E2FFA5091B2A}" type="parTrans" cxnId="{1A68F9D2-EB35-4C4F-9D85-C00092A3B983}">
      <dgm:prSet/>
      <dgm:spPr/>
      <dgm:t>
        <a:bodyPr/>
        <a:lstStyle/>
        <a:p>
          <a:endParaRPr lang="it-IT" sz="2800">
            <a:solidFill>
              <a:schemeClr val="accent1">
                <a:lumMod val="50000"/>
              </a:schemeClr>
            </a:solidFill>
            <a:latin typeface="Open Sans"/>
          </a:endParaRPr>
        </a:p>
      </dgm:t>
    </dgm:pt>
    <dgm:pt modelId="{BF100A7F-869C-4EE6-8057-91977AF7E4B6}" type="sibTrans" cxnId="{1A68F9D2-EB35-4C4F-9D85-C00092A3B983}">
      <dgm:prSet/>
      <dgm:spPr/>
      <dgm:t>
        <a:bodyPr/>
        <a:lstStyle/>
        <a:p>
          <a:endParaRPr lang="it-IT" sz="2800">
            <a:solidFill>
              <a:schemeClr val="accent1">
                <a:lumMod val="50000"/>
              </a:schemeClr>
            </a:solidFill>
            <a:latin typeface="Open Sans"/>
          </a:endParaRPr>
        </a:p>
      </dgm:t>
    </dgm:pt>
    <dgm:pt modelId="{2BC47C91-A4AA-49CC-9A4F-389AE218A078}">
      <dgm:prSet phldrT="[Testo]" custT="1"/>
      <dgm:spPr>
        <a:xfrm>
          <a:off x="1235288" y="556984"/>
          <a:ext cx="1081112" cy="3033224"/>
        </a:xfrm>
      </dgm:spPr>
      <dgm:t>
        <a:bodyPr/>
        <a:lstStyle/>
        <a:p>
          <a:r>
            <a:rPr lang="en-GB" sz="2800" dirty="0">
              <a:solidFill>
                <a:schemeClr val="accent1">
                  <a:lumMod val="50000"/>
                </a:schemeClr>
              </a:solidFill>
              <a:latin typeface="Open Sans"/>
              <a:ea typeface="+mn-ea"/>
              <a:cs typeface="+mn-cs"/>
            </a:rPr>
            <a:t>Measurability applies to both the end result and the milestones along the way to attaining a goal and answers the questions </a:t>
          </a:r>
          <a:r>
            <a:rPr lang="en-GB" sz="2800" i="1" dirty="0">
              <a:solidFill>
                <a:schemeClr val="accent1">
                  <a:lumMod val="50000"/>
                </a:schemeClr>
              </a:solidFill>
              <a:latin typeface="Open Sans"/>
              <a:ea typeface="+mn-ea"/>
              <a:cs typeface="+mn-cs"/>
            </a:rPr>
            <a:t>how much, how often, how many? </a:t>
          </a:r>
        </a:p>
      </dgm:t>
    </dgm:pt>
    <dgm:pt modelId="{DC01ED34-3CC8-4A78-8E0D-E546DC28D251}" type="parTrans" cxnId="{11759090-6EF0-437E-9B08-31147AC25C4C}">
      <dgm:prSet/>
      <dgm:spPr/>
      <dgm:t>
        <a:bodyPr/>
        <a:lstStyle/>
        <a:p>
          <a:endParaRPr lang="it-IT" sz="2800">
            <a:solidFill>
              <a:schemeClr val="accent1">
                <a:lumMod val="50000"/>
              </a:schemeClr>
            </a:solidFill>
            <a:latin typeface="Open Sans"/>
          </a:endParaRPr>
        </a:p>
      </dgm:t>
    </dgm:pt>
    <dgm:pt modelId="{0BC0698F-87D3-460C-A95A-922D2DFDDD7B}" type="sibTrans" cxnId="{11759090-6EF0-437E-9B08-31147AC25C4C}">
      <dgm:prSet/>
      <dgm:spPr/>
      <dgm:t>
        <a:bodyPr/>
        <a:lstStyle/>
        <a:p>
          <a:endParaRPr lang="it-IT" sz="2800">
            <a:solidFill>
              <a:schemeClr val="accent1">
                <a:lumMod val="50000"/>
              </a:schemeClr>
            </a:solidFill>
            <a:latin typeface="Open Sans"/>
          </a:endParaRPr>
        </a:p>
      </dgm:t>
    </dgm:pt>
    <dgm:pt modelId="{8C5D10B1-8094-4169-8406-B1D039F97F97}">
      <dgm:prSet custT="1"/>
      <dgm:spPr>
        <a:xfrm>
          <a:off x="2467756" y="124540"/>
          <a:ext cx="1081112" cy="432444"/>
        </a:xfrm>
        <a:solidFill>
          <a:schemeClr val="accent4">
            <a:tint val="55000"/>
            <a:hueOff val="0"/>
            <a:satOff val="0"/>
            <a:lumOff val="0"/>
          </a:schemeClr>
        </a:solidFill>
        <a:ln>
          <a:solidFill>
            <a:schemeClr val="accent4">
              <a:hueOff val="0"/>
              <a:satOff val="0"/>
              <a:lumOff val="0"/>
            </a:schemeClr>
          </a:solidFill>
        </a:ln>
      </dgm:spPr>
      <dgm:t>
        <a:bodyPr/>
        <a:lstStyle/>
        <a:p>
          <a:r>
            <a:rPr lang="it-IT" sz="2800" b="1" dirty="0">
              <a:solidFill>
                <a:schemeClr val="accent1">
                  <a:lumMod val="50000"/>
                </a:schemeClr>
              </a:solidFill>
              <a:latin typeface="Open Sans"/>
              <a:ea typeface="+mn-ea"/>
              <a:cs typeface="+mn-cs"/>
            </a:rPr>
            <a:t>A</a:t>
          </a:r>
        </a:p>
        <a:p>
          <a:r>
            <a:rPr lang="it-IT" sz="2800" b="1" i="1" dirty="0">
              <a:solidFill>
                <a:schemeClr val="accent1">
                  <a:lumMod val="50000"/>
                </a:schemeClr>
              </a:solidFill>
              <a:latin typeface="Open Sans"/>
              <a:ea typeface="+mn-ea"/>
              <a:cs typeface="+mn-cs"/>
            </a:rPr>
            <a:t>Action </a:t>
          </a:r>
          <a:r>
            <a:rPr lang="it-IT" sz="2800" b="1" i="1" dirty="0" err="1">
              <a:solidFill>
                <a:schemeClr val="accent1">
                  <a:lumMod val="50000"/>
                </a:schemeClr>
              </a:solidFill>
              <a:latin typeface="Open Sans"/>
              <a:ea typeface="+mn-ea"/>
              <a:cs typeface="+mn-cs"/>
            </a:rPr>
            <a:t>based</a:t>
          </a:r>
          <a:endParaRPr lang="it-IT" sz="2800" b="1" i="1" dirty="0">
            <a:solidFill>
              <a:schemeClr val="accent1">
                <a:lumMod val="50000"/>
              </a:schemeClr>
            </a:solidFill>
            <a:latin typeface="Open Sans"/>
            <a:ea typeface="+mn-ea"/>
            <a:cs typeface="+mn-cs"/>
          </a:endParaRPr>
        </a:p>
      </dgm:t>
    </dgm:pt>
    <dgm:pt modelId="{72B28A3A-AD95-41E5-A351-C5FAB971DB7A}" type="parTrans" cxnId="{CD3B9FF0-13A9-486C-B76E-3071B1C89603}">
      <dgm:prSet/>
      <dgm:spPr/>
      <dgm:t>
        <a:bodyPr/>
        <a:lstStyle/>
        <a:p>
          <a:endParaRPr lang="it-IT" sz="2800">
            <a:solidFill>
              <a:schemeClr val="accent1">
                <a:lumMod val="50000"/>
              </a:schemeClr>
            </a:solidFill>
            <a:latin typeface="Open Sans"/>
          </a:endParaRPr>
        </a:p>
      </dgm:t>
    </dgm:pt>
    <dgm:pt modelId="{05548E02-2659-4F59-B93C-73BA7342EBFE}" type="sibTrans" cxnId="{CD3B9FF0-13A9-486C-B76E-3071B1C89603}">
      <dgm:prSet/>
      <dgm:spPr/>
      <dgm:t>
        <a:bodyPr/>
        <a:lstStyle/>
        <a:p>
          <a:endParaRPr lang="it-IT" sz="2800">
            <a:solidFill>
              <a:schemeClr val="accent1">
                <a:lumMod val="50000"/>
              </a:schemeClr>
            </a:solidFill>
            <a:latin typeface="Open Sans"/>
          </a:endParaRPr>
        </a:p>
      </dgm:t>
    </dgm:pt>
    <dgm:pt modelId="{618B3F38-AC98-4D3B-8F73-C084E26AC1A5}">
      <dgm:prSet custT="1"/>
      <dgm:spPr>
        <a:xfrm>
          <a:off x="2467756" y="556984"/>
          <a:ext cx="1081112" cy="3033224"/>
        </a:xfrm>
      </dgm:spPr>
      <dgm:t>
        <a:bodyPr/>
        <a:lstStyle/>
        <a:p>
          <a:r>
            <a:rPr lang="en-GB" sz="2800" dirty="0">
              <a:solidFill>
                <a:schemeClr val="accent1">
                  <a:lumMod val="50000"/>
                </a:schemeClr>
              </a:solidFill>
              <a:latin typeface="Open Sans"/>
              <a:ea typeface="+mn-ea"/>
              <a:cs typeface="+mn-cs"/>
            </a:rPr>
            <a:t>You should know what you will do to achieve your g</a:t>
          </a:r>
          <a:r>
            <a:rPr lang="en-US" sz="2800" dirty="0" err="1">
              <a:solidFill>
                <a:schemeClr val="accent1">
                  <a:lumMod val="50000"/>
                </a:schemeClr>
              </a:solidFill>
              <a:latin typeface="Open Sans"/>
              <a:ea typeface="+mn-ea"/>
              <a:cs typeface="+mn-cs"/>
            </a:rPr>
            <a:t>oals</a:t>
          </a:r>
          <a:r>
            <a:rPr lang="en-US" sz="2800" dirty="0">
              <a:solidFill>
                <a:schemeClr val="accent1">
                  <a:lumMod val="50000"/>
                </a:schemeClr>
              </a:solidFill>
              <a:latin typeface="Open Sans"/>
              <a:ea typeface="+mn-ea"/>
              <a:cs typeface="+mn-cs"/>
            </a:rPr>
            <a:t> by including the action-based steps that you will do to make them happen.</a:t>
          </a:r>
          <a:endParaRPr lang="en-GB" sz="2800" dirty="0">
            <a:solidFill>
              <a:schemeClr val="accent1">
                <a:lumMod val="50000"/>
              </a:schemeClr>
            </a:solidFill>
            <a:latin typeface="Open Sans"/>
            <a:ea typeface="+mn-ea"/>
            <a:cs typeface="+mn-cs"/>
          </a:endParaRPr>
        </a:p>
      </dgm:t>
    </dgm:pt>
    <dgm:pt modelId="{8E809551-2B22-4CCB-888B-783E0DF6D478}" type="parTrans" cxnId="{C72106DB-116C-4ECA-A980-A74E1F5E2A2C}">
      <dgm:prSet/>
      <dgm:spPr/>
      <dgm:t>
        <a:bodyPr/>
        <a:lstStyle/>
        <a:p>
          <a:endParaRPr lang="it-IT" sz="2800">
            <a:solidFill>
              <a:schemeClr val="accent1">
                <a:lumMod val="50000"/>
              </a:schemeClr>
            </a:solidFill>
            <a:latin typeface="Open Sans"/>
          </a:endParaRPr>
        </a:p>
      </dgm:t>
    </dgm:pt>
    <dgm:pt modelId="{B86DA097-D0D9-4BB2-8DD4-27C04CC80569}" type="sibTrans" cxnId="{C72106DB-116C-4ECA-A980-A74E1F5E2A2C}">
      <dgm:prSet/>
      <dgm:spPr/>
      <dgm:t>
        <a:bodyPr/>
        <a:lstStyle/>
        <a:p>
          <a:endParaRPr lang="it-IT" sz="2800">
            <a:solidFill>
              <a:schemeClr val="accent1">
                <a:lumMod val="50000"/>
              </a:schemeClr>
            </a:solidFill>
            <a:latin typeface="Open Sans"/>
          </a:endParaRPr>
        </a:p>
      </dgm:t>
    </dgm:pt>
    <dgm:pt modelId="{6CE8A616-C7C1-4058-8416-658353CB2FD3}">
      <dgm:prSet custT="1"/>
      <dgm:spPr>
        <a:xfrm>
          <a:off x="3700224" y="124540"/>
          <a:ext cx="1081112" cy="432444"/>
        </a:xfrm>
        <a:solidFill>
          <a:schemeClr val="accent4">
            <a:tint val="55000"/>
            <a:hueOff val="0"/>
            <a:satOff val="0"/>
            <a:lumOff val="0"/>
          </a:schemeClr>
        </a:solidFill>
        <a:ln>
          <a:solidFill>
            <a:schemeClr val="accent4">
              <a:hueOff val="0"/>
              <a:satOff val="0"/>
              <a:lumOff val="0"/>
            </a:schemeClr>
          </a:solidFill>
        </a:ln>
      </dgm:spPr>
      <dgm:t>
        <a:bodyPr/>
        <a:lstStyle/>
        <a:p>
          <a:r>
            <a:rPr lang="it-IT" sz="2800" b="1" dirty="0">
              <a:solidFill>
                <a:schemeClr val="accent1">
                  <a:lumMod val="50000"/>
                </a:schemeClr>
              </a:solidFill>
              <a:latin typeface="Open Sans"/>
              <a:ea typeface="+mn-ea"/>
              <a:cs typeface="+mn-cs"/>
            </a:rPr>
            <a:t>R</a:t>
          </a:r>
        </a:p>
        <a:p>
          <a:r>
            <a:rPr lang="it-IT" sz="2800" b="1" i="1" dirty="0" err="1">
              <a:solidFill>
                <a:schemeClr val="accent1">
                  <a:lumMod val="50000"/>
                </a:schemeClr>
              </a:solidFill>
              <a:latin typeface="Open Sans"/>
              <a:ea typeface="+mn-ea"/>
              <a:cs typeface="+mn-cs"/>
            </a:rPr>
            <a:t>Realistic</a:t>
          </a:r>
          <a:endParaRPr lang="it-IT" sz="2800" b="1" i="1" dirty="0">
            <a:solidFill>
              <a:schemeClr val="accent1">
                <a:lumMod val="50000"/>
              </a:schemeClr>
            </a:solidFill>
            <a:latin typeface="Open Sans"/>
            <a:ea typeface="+mn-ea"/>
            <a:cs typeface="+mn-cs"/>
          </a:endParaRPr>
        </a:p>
      </dgm:t>
    </dgm:pt>
    <dgm:pt modelId="{52DB12BD-2740-45E8-8E91-DB4A5272DA7A}" type="parTrans" cxnId="{188D0CDC-6561-4035-BCF4-74496B91BD47}">
      <dgm:prSet/>
      <dgm:spPr/>
      <dgm:t>
        <a:bodyPr/>
        <a:lstStyle/>
        <a:p>
          <a:endParaRPr lang="it-IT" sz="2800">
            <a:solidFill>
              <a:schemeClr val="accent1">
                <a:lumMod val="50000"/>
              </a:schemeClr>
            </a:solidFill>
            <a:latin typeface="Open Sans"/>
          </a:endParaRPr>
        </a:p>
      </dgm:t>
    </dgm:pt>
    <dgm:pt modelId="{F9575A87-9B10-4544-B01F-67F46F2AA3A1}" type="sibTrans" cxnId="{188D0CDC-6561-4035-BCF4-74496B91BD47}">
      <dgm:prSet/>
      <dgm:spPr/>
      <dgm:t>
        <a:bodyPr/>
        <a:lstStyle/>
        <a:p>
          <a:endParaRPr lang="it-IT" sz="2800">
            <a:solidFill>
              <a:schemeClr val="accent1">
                <a:lumMod val="50000"/>
              </a:schemeClr>
            </a:solidFill>
            <a:latin typeface="Open Sans"/>
          </a:endParaRPr>
        </a:p>
      </dgm:t>
    </dgm:pt>
    <dgm:pt modelId="{A14AB94B-E7C7-4F94-87F2-6890C3F735CB}">
      <dgm:prSet custT="1"/>
      <dgm:spPr>
        <a:xfrm>
          <a:off x="3700224" y="556984"/>
          <a:ext cx="1081112" cy="3033224"/>
        </a:xfrm>
      </dgm:spPr>
      <dgm:t>
        <a:bodyPr/>
        <a:lstStyle/>
        <a:p>
          <a:r>
            <a:rPr lang="en-GB" sz="2800" dirty="0">
              <a:solidFill>
                <a:schemeClr val="accent1">
                  <a:lumMod val="50000"/>
                </a:schemeClr>
              </a:solidFill>
              <a:latin typeface="Open Sans"/>
              <a:ea typeface="+mn-ea"/>
              <a:cs typeface="+mn-cs"/>
            </a:rPr>
            <a:t>Your goals must be realistically doable and within your own limits possibilities. </a:t>
          </a:r>
          <a:endParaRPr lang="it-IT" sz="2800" dirty="0">
            <a:solidFill>
              <a:schemeClr val="accent1">
                <a:lumMod val="50000"/>
              </a:schemeClr>
            </a:solidFill>
            <a:latin typeface="Open Sans"/>
            <a:ea typeface="+mn-ea"/>
            <a:cs typeface="+mn-cs"/>
          </a:endParaRPr>
        </a:p>
      </dgm:t>
    </dgm:pt>
    <dgm:pt modelId="{BB5E4E00-24A7-475A-9DCD-0BC2A9903C06}" type="parTrans" cxnId="{4675A1C2-F080-4EC4-B6D8-63BE1B1A8563}">
      <dgm:prSet/>
      <dgm:spPr/>
      <dgm:t>
        <a:bodyPr/>
        <a:lstStyle/>
        <a:p>
          <a:endParaRPr lang="it-IT" sz="2800">
            <a:solidFill>
              <a:schemeClr val="accent1">
                <a:lumMod val="50000"/>
              </a:schemeClr>
            </a:solidFill>
            <a:latin typeface="Open Sans"/>
          </a:endParaRPr>
        </a:p>
      </dgm:t>
    </dgm:pt>
    <dgm:pt modelId="{EC154313-742C-44B4-B074-598A3CDC1066}" type="sibTrans" cxnId="{4675A1C2-F080-4EC4-B6D8-63BE1B1A8563}">
      <dgm:prSet/>
      <dgm:spPr/>
      <dgm:t>
        <a:bodyPr/>
        <a:lstStyle/>
        <a:p>
          <a:endParaRPr lang="it-IT" sz="2800">
            <a:solidFill>
              <a:schemeClr val="accent1">
                <a:lumMod val="50000"/>
              </a:schemeClr>
            </a:solidFill>
            <a:latin typeface="Open Sans"/>
          </a:endParaRPr>
        </a:p>
      </dgm:t>
    </dgm:pt>
    <dgm:pt modelId="{E70AAA97-275B-4B39-9076-84723CA8622A}">
      <dgm:prSet custT="1"/>
      <dgm:spPr>
        <a:xfrm>
          <a:off x="4932692" y="124540"/>
          <a:ext cx="1081112" cy="432444"/>
        </a:xfrm>
        <a:solidFill>
          <a:schemeClr val="accent4">
            <a:tint val="55000"/>
            <a:hueOff val="0"/>
            <a:satOff val="0"/>
            <a:lumOff val="0"/>
          </a:schemeClr>
        </a:solidFill>
        <a:ln>
          <a:solidFill>
            <a:schemeClr val="accent4">
              <a:hueOff val="0"/>
              <a:satOff val="0"/>
              <a:lumOff val="0"/>
            </a:schemeClr>
          </a:solidFill>
        </a:ln>
      </dgm:spPr>
      <dgm:t>
        <a:bodyPr/>
        <a:lstStyle/>
        <a:p>
          <a:r>
            <a:rPr lang="it-IT" sz="2800" b="1" dirty="0">
              <a:solidFill>
                <a:schemeClr val="accent1">
                  <a:lumMod val="50000"/>
                </a:schemeClr>
              </a:solidFill>
              <a:latin typeface="Open Sans"/>
              <a:ea typeface="+mn-ea"/>
              <a:cs typeface="+mn-cs"/>
            </a:rPr>
            <a:t>T</a:t>
          </a:r>
        </a:p>
        <a:p>
          <a:r>
            <a:rPr lang="it-IT" sz="2800" b="1" i="1" dirty="0">
              <a:solidFill>
                <a:schemeClr val="accent1">
                  <a:lumMod val="50000"/>
                </a:schemeClr>
              </a:solidFill>
              <a:latin typeface="Open Sans"/>
              <a:ea typeface="+mn-ea"/>
              <a:cs typeface="+mn-cs"/>
            </a:rPr>
            <a:t>Time </a:t>
          </a:r>
          <a:r>
            <a:rPr lang="it-IT" sz="2800" b="1" i="1" dirty="0" err="1">
              <a:solidFill>
                <a:schemeClr val="accent1">
                  <a:lumMod val="50000"/>
                </a:schemeClr>
              </a:solidFill>
              <a:latin typeface="Open Sans"/>
              <a:ea typeface="+mn-ea"/>
              <a:cs typeface="+mn-cs"/>
            </a:rPr>
            <a:t>based</a:t>
          </a:r>
          <a:endParaRPr lang="it-IT" sz="2800" b="1" i="1" dirty="0">
            <a:solidFill>
              <a:schemeClr val="accent1">
                <a:lumMod val="50000"/>
              </a:schemeClr>
            </a:solidFill>
            <a:latin typeface="Open Sans"/>
            <a:ea typeface="+mn-ea"/>
            <a:cs typeface="+mn-cs"/>
          </a:endParaRPr>
        </a:p>
      </dgm:t>
    </dgm:pt>
    <dgm:pt modelId="{589787DA-CFBB-4E1F-82E8-9E930D394171}" type="parTrans" cxnId="{04B15C05-E7A0-4183-A53E-08609F3827A1}">
      <dgm:prSet/>
      <dgm:spPr/>
      <dgm:t>
        <a:bodyPr/>
        <a:lstStyle/>
        <a:p>
          <a:endParaRPr lang="it-IT" sz="2800">
            <a:solidFill>
              <a:schemeClr val="accent1">
                <a:lumMod val="50000"/>
              </a:schemeClr>
            </a:solidFill>
            <a:latin typeface="Open Sans"/>
          </a:endParaRPr>
        </a:p>
      </dgm:t>
    </dgm:pt>
    <dgm:pt modelId="{598D1E9F-9788-4615-ADF9-8A21D1A9D9A8}" type="sibTrans" cxnId="{04B15C05-E7A0-4183-A53E-08609F3827A1}">
      <dgm:prSet/>
      <dgm:spPr/>
      <dgm:t>
        <a:bodyPr/>
        <a:lstStyle/>
        <a:p>
          <a:endParaRPr lang="it-IT" sz="2800">
            <a:solidFill>
              <a:schemeClr val="accent1">
                <a:lumMod val="50000"/>
              </a:schemeClr>
            </a:solidFill>
            <a:latin typeface="Open Sans"/>
          </a:endParaRPr>
        </a:p>
      </dgm:t>
    </dgm:pt>
    <dgm:pt modelId="{EEA2D58E-4CE5-4FAF-B774-E6D64D7DB9B1}">
      <dgm:prSet custT="1"/>
      <dgm:spPr>
        <a:xfrm>
          <a:off x="4932692" y="556984"/>
          <a:ext cx="1081112" cy="3033224"/>
        </a:xfrm>
      </dgm:spPr>
      <dgm:t>
        <a:bodyPr/>
        <a:lstStyle/>
        <a:p>
          <a:r>
            <a:rPr lang="en-GB" sz="2800" dirty="0">
              <a:solidFill>
                <a:schemeClr val="accent1">
                  <a:lumMod val="50000"/>
                </a:schemeClr>
              </a:solidFill>
              <a:latin typeface="Open Sans"/>
              <a:ea typeface="+mn-ea"/>
              <a:cs typeface="+mn-cs"/>
            </a:rPr>
            <a:t>You must be sure that you put a time-frame to your goals.</a:t>
          </a:r>
          <a:endParaRPr lang="it-IT" sz="2800" dirty="0">
            <a:solidFill>
              <a:schemeClr val="accent1">
                <a:lumMod val="50000"/>
              </a:schemeClr>
            </a:solidFill>
            <a:latin typeface="Open Sans"/>
            <a:ea typeface="+mn-ea"/>
            <a:cs typeface="+mn-cs"/>
          </a:endParaRPr>
        </a:p>
      </dgm:t>
    </dgm:pt>
    <dgm:pt modelId="{56727A4C-0575-4EFC-9CBA-F3E0C9C8741C}" type="parTrans" cxnId="{9AF796F4-EEA8-4E15-9E99-6EBB0192CF5C}">
      <dgm:prSet/>
      <dgm:spPr/>
      <dgm:t>
        <a:bodyPr/>
        <a:lstStyle/>
        <a:p>
          <a:endParaRPr lang="it-IT" sz="2800">
            <a:solidFill>
              <a:schemeClr val="accent1">
                <a:lumMod val="50000"/>
              </a:schemeClr>
            </a:solidFill>
            <a:latin typeface="Open Sans"/>
          </a:endParaRPr>
        </a:p>
      </dgm:t>
    </dgm:pt>
    <dgm:pt modelId="{3EE6DA71-74E9-45D4-A989-673EB3D3A13A}" type="sibTrans" cxnId="{9AF796F4-EEA8-4E15-9E99-6EBB0192CF5C}">
      <dgm:prSet/>
      <dgm:spPr/>
      <dgm:t>
        <a:bodyPr/>
        <a:lstStyle/>
        <a:p>
          <a:endParaRPr lang="it-IT" sz="2800">
            <a:solidFill>
              <a:schemeClr val="accent1">
                <a:lumMod val="50000"/>
              </a:schemeClr>
            </a:solidFill>
            <a:latin typeface="Open Sans"/>
          </a:endParaRPr>
        </a:p>
      </dgm:t>
    </dgm:pt>
    <dgm:pt modelId="{9D3881F8-BCE9-4069-BB46-1AC02F2DE20B}" type="pres">
      <dgm:prSet presAssocID="{DBB70497-5ACE-4FA3-9C97-EB0E1AFBCCD7}" presName="Name0" presStyleCnt="0">
        <dgm:presLayoutVars>
          <dgm:chMax val="7"/>
          <dgm:chPref val="7"/>
          <dgm:dir/>
          <dgm:animOne val="branch"/>
          <dgm:animLvl val="lvl"/>
        </dgm:presLayoutVars>
      </dgm:prSet>
      <dgm:spPr/>
      <dgm:t>
        <a:bodyPr/>
        <a:lstStyle/>
        <a:p>
          <a:endParaRPr lang="en-US"/>
        </a:p>
      </dgm:t>
    </dgm:pt>
    <dgm:pt modelId="{7730E445-960C-4495-A913-4B3985C3526B}" type="pres">
      <dgm:prSet presAssocID="{7ECE912D-D03A-4702-A717-73BD315344D7}" presName="composite" presStyleCnt="0"/>
      <dgm:spPr/>
    </dgm:pt>
    <dgm:pt modelId="{5891CA1A-4D28-4562-8D3F-0A1AE8803B22}" type="pres">
      <dgm:prSet presAssocID="{7ECE912D-D03A-4702-A717-73BD315344D7}" presName="BackAccent" presStyleLbl="bgShp" presStyleIdx="0" presStyleCnt="5"/>
      <dgm:spPr>
        <a:ln>
          <a:solidFill>
            <a:schemeClr val="accent4">
              <a:shade val="50000"/>
              <a:hueOff val="-86082"/>
              <a:satOff val="9586"/>
              <a:lumOff val="16982"/>
            </a:schemeClr>
          </a:solidFill>
        </a:ln>
      </dgm:spPr>
    </dgm:pt>
    <dgm:pt modelId="{46464E4C-20DA-410E-98CE-056DC360AC7E}" type="pres">
      <dgm:prSet presAssocID="{7ECE912D-D03A-4702-A717-73BD315344D7}" presName="Accent" presStyleLbl="alignNode1" presStyleIdx="0" presStyleCnt="5"/>
      <dgm:spPr/>
    </dgm:pt>
    <dgm:pt modelId="{0F115863-5C1C-4E77-9BFD-EE0E384EA1C9}" type="pres">
      <dgm:prSet presAssocID="{7ECE912D-D03A-4702-A717-73BD315344D7}" presName="Child" presStyleLbl="revTx" presStyleIdx="0" presStyleCnt="10" custLinFactNeighborX="-3177" custLinFactNeighborY="5584">
        <dgm:presLayoutVars>
          <dgm:chMax val="0"/>
          <dgm:chPref val="0"/>
          <dgm:bulletEnabled val="1"/>
        </dgm:presLayoutVars>
      </dgm:prSet>
      <dgm:spPr/>
      <dgm:t>
        <a:bodyPr/>
        <a:lstStyle/>
        <a:p>
          <a:endParaRPr lang="en-US"/>
        </a:p>
      </dgm:t>
    </dgm:pt>
    <dgm:pt modelId="{9E372050-8C82-4686-A9A0-3E8B254B20A5}" type="pres">
      <dgm:prSet presAssocID="{7ECE912D-D03A-4702-A717-73BD315344D7}" presName="Parent" presStyleLbl="revTx" presStyleIdx="1" presStyleCnt="10" custScaleX="109380" custScaleY="121000">
        <dgm:presLayoutVars>
          <dgm:chMax val="1"/>
          <dgm:chPref val="1"/>
          <dgm:bulletEnabled val="1"/>
        </dgm:presLayoutVars>
      </dgm:prSet>
      <dgm:spPr/>
      <dgm:t>
        <a:bodyPr/>
        <a:lstStyle/>
        <a:p>
          <a:endParaRPr lang="en-US"/>
        </a:p>
      </dgm:t>
    </dgm:pt>
    <dgm:pt modelId="{6C0541C3-E734-4372-9444-B09E1AA45F10}" type="pres">
      <dgm:prSet presAssocID="{A3F1695E-7A13-481B-9516-9E1A33A7B013}" presName="sibTrans" presStyleCnt="0"/>
      <dgm:spPr/>
    </dgm:pt>
    <dgm:pt modelId="{98B8D36A-712C-421C-A42A-1BF4CFFC8956}" type="pres">
      <dgm:prSet presAssocID="{148C3EBF-668D-4072-BD37-95906E3D1455}" presName="composite" presStyleCnt="0"/>
      <dgm:spPr/>
    </dgm:pt>
    <dgm:pt modelId="{98882511-0B8B-4470-8957-73B31D3F23B9}" type="pres">
      <dgm:prSet presAssocID="{148C3EBF-668D-4072-BD37-95906E3D1455}" presName="BackAccent" presStyleLbl="bgShp" presStyleIdx="1" presStyleCnt="5"/>
      <dgm:spPr/>
    </dgm:pt>
    <dgm:pt modelId="{226225A4-2F46-4CE4-B132-416F1BEEFAB0}" type="pres">
      <dgm:prSet presAssocID="{148C3EBF-668D-4072-BD37-95906E3D1455}" presName="Accent" presStyleLbl="alignNode1" presStyleIdx="1" presStyleCnt="5"/>
      <dgm:spPr>
        <a:ln>
          <a:solidFill>
            <a:schemeClr val="accent4">
              <a:shade val="50000"/>
              <a:hueOff val="-86082"/>
              <a:satOff val="9586"/>
              <a:lumOff val="16982"/>
            </a:schemeClr>
          </a:solidFill>
        </a:ln>
      </dgm:spPr>
    </dgm:pt>
    <dgm:pt modelId="{C4E6A3BF-2F51-401E-B6C3-6A8F1725489E}" type="pres">
      <dgm:prSet presAssocID="{148C3EBF-668D-4072-BD37-95906E3D1455}" presName="Child" presStyleLbl="revTx" presStyleIdx="2" presStyleCnt="10" custLinFactNeighborX="-1589" custLinFactNeighborY="5584">
        <dgm:presLayoutVars>
          <dgm:chMax val="0"/>
          <dgm:chPref val="0"/>
          <dgm:bulletEnabled val="1"/>
        </dgm:presLayoutVars>
      </dgm:prSet>
      <dgm:spPr/>
      <dgm:t>
        <a:bodyPr/>
        <a:lstStyle/>
        <a:p>
          <a:endParaRPr lang="en-US"/>
        </a:p>
      </dgm:t>
    </dgm:pt>
    <dgm:pt modelId="{304FA10A-CE5E-4B87-8754-4C0AE8F9A058}" type="pres">
      <dgm:prSet presAssocID="{148C3EBF-668D-4072-BD37-95906E3D1455}" presName="Parent" presStyleLbl="revTx" presStyleIdx="3" presStyleCnt="10" custScaleX="110000" custScaleY="124501">
        <dgm:presLayoutVars>
          <dgm:chMax val="1"/>
          <dgm:chPref val="1"/>
          <dgm:bulletEnabled val="1"/>
        </dgm:presLayoutVars>
      </dgm:prSet>
      <dgm:spPr/>
      <dgm:t>
        <a:bodyPr/>
        <a:lstStyle/>
        <a:p>
          <a:endParaRPr lang="en-US"/>
        </a:p>
      </dgm:t>
    </dgm:pt>
    <dgm:pt modelId="{C69E46A2-95D3-498F-90B6-10307A3C872C}" type="pres">
      <dgm:prSet presAssocID="{BF100A7F-869C-4EE6-8057-91977AF7E4B6}" presName="sibTrans" presStyleCnt="0"/>
      <dgm:spPr/>
    </dgm:pt>
    <dgm:pt modelId="{4E109BAF-19B6-4BF8-B30F-F672AC761906}" type="pres">
      <dgm:prSet presAssocID="{8C5D10B1-8094-4169-8406-B1D039F97F97}" presName="composite" presStyleCnt="0"/>
      <dgm:spPr/>
    </dgm:pt>
    <dgm:pt modelId="{EDF5F11D-CF14-4B78-B088-C0BB5406A389}" type="pres">
      <dgm:prSet presAssocID="{8C5D10B1-8094-4169-8406-B1D039F97F97}" presName="BackAccent" presStyleLbl="bgShp" presStyleIdx="2" presStyleCnt="5"/>
      <dgm:spPr/>
    </dgm:pt>
    <dgm:pt modelId="{9391155A-06DB-475C-83FB-CCF6999B0912}" type="pres">
      <dgm:prSet presAssocID="{8C5D10B1-8094-4169-8406-B1D039F97F97}" presName="Accent" presStyleLbl="alignNode1" presStyleIdx="2" presStyleCnt="5"/>
      <dgm:spPr>
        <a:ln>
          <a:solidFill>
            <a:schemeClr val="accent4">
              <a:shade val="50000"/>
              <a:hueOff val="-172164"/>
              <a:satOff val="19171"/>
              <a:lumOff val="33963"/>
            </a:schemeClr>
          </a:solidFill>
        </a:ln>
      </dgm:spPr>
    </dgm:pt>
    <dgm:pt modelId="{2E888F3E-94E6-49A7-B0B3-48255430F0D4}" type="pres">
      <dgm:prSet presAssocID="{8C5D10B1-8094-4169-8406-B1D039F97F97}" presName="Child" presStyleLbl="revTx" presStyleIdx="4" presStyleCnt="10" custLinFactNeighborX="3177" custLinFactNeighborY="6143">
        <dgm:presLayoutVars>
          <dgm:chMax val="0"/>
          <dgm:chPref val="0"/>
          <dgm:bulletEnabled val="1"/>
        </dgm:presLayoutVars>
      </dgm:prSet>
      <dgm:spPr/>
      <dgm:t>
        <a:bodyPr/>
        <a:lstStyle/>
        <a:p>
          <a:endParaRPr lang="en-US"/>
        </a:p>
      </dgm:t>
    </dgm:pt>
    <dgm:pt modelId="{A79996EE-9122-4D3B-9832-41B260874F2F}" type="pres">
      <dgm:prSet presAssocID="{8C5D10B1-8094-4169-8406-B1D039F97F97}" presName="Parent" presStyleLbl="revTx" presStyleIdx="5" presStyleCnt="10" custScaleX="110000" custScaleY="126650">
        <dgm:presLayoutVars>
          <dgm:chMax val="1"/>
          <dgm:chPref val="1"/>
          <dgm:bulletEnabled val="1"/>
        </dgm:presLayoutVars>
      </dgm:prSet>
      <dgm:spPr/>
      <dgm:t>
        <a:bodyPr/>
        <a:lstStyle/>
        <a:p>
          <a:endParaRPr lang="en-US"/>
        </a:p>
      </dgm:t>
    </dgm:pt>
    <dgm:pt modelId="{43BBF4C1-871E-4E4E-8CEF-85B7E22DAA21}" type="pres">
      <dgm:prSet presAssocID="{05548E02-2659-4F59-B93C-73BA7342EBFE}" presName="sibTrans" presStyleCnt="0"/>
      <dgm:spPr/>
    </dgm:pt>
    <dgm:pt modelId="{97242B2E-4949-405E-A823-9B4FC19701D7}" type="pres">
      <dgm:prSet presAssocID="{6CE8A616-C7C1-4058-8416-658353CB2FD3}" presName="composite" presStyleCnt="0"/>
      <dgm:spPr/>
    </dgm:pt>
    <dgm:pt modelId="{F0BB04D9-3DE4-4D04-B1F5-34A9208DE6FB}" type="pres">
      <dgm:prSet presAssocID="{6CE8A616-C7C1-4058-8416-658353CB2FD3}" presName="BackAccent" presStyleLbl="bgShp" presStyleIdx="3" presStyleCnt="5"/>
      <dgm:spPr/>
    </dgm:pt>
    <dgm:pt modelId="{5C0EDC48-8B78-41FC-A655-2094AAC02C34}" type="pres">
      <dgm:prSet presAssocID="{6CE8A616-C7C1-4058-8416-658353CB2FD3}" presName="Accent" presStyleLbl="alignNode1" presStyleIdx="3" presStyleCnt="5"/>
      <dgm:spPr>
        <a:ln>
          <a:solidFill>
            <a:schemeClr val="accent4">
              <a:shade val="50000"/>
              <a:hueOff val="-172164"/>
              <a:satOff val="19171"/>
              <a:lumOff val="33963"/>
            </a:schemeClr>
          </a:solidFill>
        </a:ln>
      </dgm:spPr>
    </dgm:pt>
    <dgm:pt modelId="{4AE0EB52-7F7D-4A64-8DC6-905DE40E7B32}" type="pres">
      <dgm:prSet presAssocID="{6CE8A616-C7C1-4058-8416-658353CB2FD3}" presName="Child" presStyleLbl="revTx" presStyleIdx="6" presStyleCnt="10" custLinFactNeighborX="794" custLinFactNeighborY="6701">
        <dgm:presLayoutVars>
          <dgm:chMax val="0"/>
          <dgm:chPref val="0"/>
          <dgm:bulletEnabled val="1"/>
        </dgm:presLayoutVars>
      </dgm:prSet>
      <dgm:spPr/>
      <dgm:t>
        <a:bodyPr/>
        <a:lstStyle/>
        <a:p>
          <a:endParaRPr lang="en-US"/>
        </a:p>
      </dgm:t>
    </dgm:pt>
    <dgm:pt modelId="{9E68082E-6D73-41CF-90EA-80C7B50727A8}" type="pres">
      <dgm:prSet presAssocID="{6CE8A616-C7C1-4058-8416-658353CB2FD3}" presName="Parent" presStyleLbl="revTx" presStyleIdx="7" presStyleCnt="10" custScaleX="110000" custScaleY="135476">
        <dgm:presLayoutVars>
          <dgm:chMax val="1"/>
          <dgm:chPref val="1"/>
          <dgm:bulletEnabled val="1"/>
        </dgm:presLayoutVars>
      </dgm:prSet>
      <dgm:spPr/>
      <dgm:t>
        <a:bodyPr/>
        <a:lstStyle/>
        <a:p>
          <a:endParaRPr lang="en-US"/>
        </a:p>
      </dgm:t>
    </dgm:pt>
    <dgm:pt modelId="{0D3BE206-F15A-4673-9791-92D94688D529}" type="pres">
      <dgm:prSet presAssocID="{F9575A87-9B10-4544-B01F-67F46F2AA3A1}" presName="sibTrans" presStyleCnt="0"/>
      <dgm:spPr/>
    </dgm:pt>
    <dgm:pt modelId="{6793E61A-555E-43BE-B2E7-3C4D64B08004}" type="pres">
      <dgm:prSet presAssocID="{E70AAA97-275B-4B39-9076-84723CA8622A}" presName="composite" presStyleCnt="0"/>
      <dgm:spPr/>
    </dgm:pt>
    <dgm:pt modelId="{8ADC6501-AB26-42F8-A191-839F81101BFA}" type="pres">
      <dgm:prSet presAssocID="{E70AAA97-275B-4B39-9076-84723CA8622A}" presName="BackAccent" presStyleLbl="bgShp" presStyleIdx="4" presStyleCnt="5"/>
      <dgm:spPr/>
    </dgm:pt>
    <dgm:pt modelId="{F5DDC852-D202-48A5-AB53-796CDF1399C7}" type="pres">
      <dgm:prSet presAssocID="{E70AAA97-275B-4B39-9076-84723CA8622A}" presName="Accent" presStyleLbl="alignNode1" presStyleIdx="4" presStyleCnt="5"/>
      <dgm:spPr>
        <a:ln>
          <a:solidFill>
            <a:schemeClr val="accent4">
              <a:shade val="50000"/>
              <a:hueOff val="-86082"/>
              <a:satOff val="9586"/>
              <a:lumOff val="16982"/>
            </a:schemeClr>
          </a:solidFill>
        </a:ln>
      </dgm:spPr>
    </dgm:pt>
    <dgm:pt modelId="{E271F267-B86D-4D9D-A45E-3A8385CDED64}" type="pres">
      <dgm:prSet presAssocID="{E70AAA97-275B-4B39-9076-84723CA8622A}" presName="Child" presStyleLbl="revTx" presStyleIdx="8" presStyleCnt="10" custLinFactNeighborX="-3177" custLinFactNeighborY="8464">
        <dgm:presLayoutVars>
          <dgm:chMax val="0"/>
          <dgm:chPref val="0"/>
          <dgm:bulletEnabled val="1"/>
        </dgm:presLayoutVars>
      </dgm:prSet>
      <dgm:spPr/>
      <dgm:t>
        <a:bodyPr/>
        <a:lstStyle/>
        <a:p>
          <a:endParaRPr lang="en-US"/>
        </a:p>
      </dgm:t>
    </dgm:pt>
    <dgm:pt modelId="{ED3B9241-1DA3-4188-8D23-397A61E5B529}" type="pres">
      <dgm:prSet presAssocID="{E70AAA97-275B-4B39-9076-84723CA8622A}" presName="Parent" presStyleLbl="revTx" presStyleIdx="9" presStyleCnt="10" custScaleX="110000" custScaleY="145163">
        <dgm:presLayoutVars>
          <dgm:chMax val="1"/>
          <dgm:chPref val="1"/>
          <dgm:bulletEnabled val="1"/>
        </dgm:presLayoutVars>
      </dgm:prSet>
      <dgm:spPr/>
      <dgm:t>
        <a:bodyPr/>
        <a:lstStyle/>
        <a:p>
          <a:endParaRPr lang="en-US"/>
        </a:p>
      </dgm:t>
    </dgm:pt>
  </dgm:ptLst>
  <dgm:cxnLst>
    <dgm:cxn modelId="{C12E00AF-B76A-4AFF-8AF1-B31987038EBC}" type="presOf" srcId="{148C3EBF-668D-4072-BD37-95906E3D1455}" destId="{304FA10A-CE5E-4B87-8754-4C0AE8F9A058}" srcOrd="0" destOrd="0" presId="urn:microsoft.com/office/officeart/2008/layout/IncreasingCircleProcess"/>
    <dgm:cxn modelId="{11759090-6EF0-437E-9B08-31147AC25C4C}" srcId="{148C3EBF-668D-4072-BD37-95906E3D1455}" destId="{2BC47C91-A4AA-49CC-9A4F-389AE218A078}" srcOrd="0" destOrd="0" parTransId="{DC01ED34-3CC8-4A78-8E0D-E546DC28D251}" sibTransId="{0BC0698F-87D3-460C-A95A-922D2DFDDD7B}"/>
    <dgm:cxn modelId="{5260D667-4936-4DF5-9976-6565FB0E3E0D}" type="presOf" srcId="{DBB70497-5ACE-4FA3-9C97-EB0E1AFBCCD7}" destId="{9D3881F8-BCE9-4069-BB46-1AC02F2DE20B}" srcOrd="0" destOrd="0" presId="urn:microsoft.com/office/officeart/2008/layout/IncreasingCircleProcess"/>
    <dgm:cxn modelId="{80462B29-B638-4895-A618-37D0F3103669}" type="presOf" srcId="{618B3F38-AC98-4D3B-8F73-C084E26AC1A5}" destId="{2E888F3E-94E6-49A7-B0B3-48255430F0D4}" srcOrd="0" destOrd="0" presId="urn:microsoft.com/office/officeart/2008/layout/IncreasingCircleProcess"/>
    <dgm:cxn modelId="{4D6D831B-9CA9-4BF1-A277-55F45C59DA8C}" type="presOf" srcId="{EEA2D58E-4CE5-4FAF-B774-E6D64D7DB9B1}" destId="{E271F267-B86D-4D9D-A45E-3A8385CDED64}" srcOrd="0" destOrd="0" presId="urn:microsoft.com/office/officeart/2008/layout/IncreasingCircleProcess"/>
    <dgm:cxn modelId="{2E29F40C-FD95-4AAA-9AD3-D4E643B3C5DC}" type="presOf" srcId="{7BE46BA5-B951-48B1-9457-2B885B84553E}" destId="{0F115863-5C1C-4E77-9BFD-EE0E384EA1C9}" srcOrd="0" destOrd="0" presId="urn:microsoft.com/office/officeart/2008/layout/IncreasingCircleProcess"/>
    <dgm:cxn modelId="{8B00C949-041F-450E-BFD0-60D34BB8BE37}" srcId="{DBB70497-5ACE-4FA3-9C97-EB0E1AFBCCD7}" destId="{7ECE912D-D03A-4702-A717-73BD315344D7}" srcOrd="0" destOrd="0" parTransId="{95F743D3-D7B3-4436-B184-6FE702C29BCF}" sibTransId="{A3F1695E-7A13-481B-9516-9E1A33A7B013}"/>
    <dgm:cxn modelId="{36DED72C-4CAE-485D-B8A7-4BF41BFA167D}" type="presOf" srcId="{2BC47C91-A4AA-49CC-9A4F-389AE218A078}" destId="{C4E6A3BF-2F51-401E-B6C3-6A8F1725489E}" srcOrd="0" destOrd="0" presId="urn:microsoft.com/office/officeart/2008/layout/IncreasingCircleProcess"/>
    <dgm:cxn modelId="{4675A1C2-F080-4EC4-B6D8-63BE1B1A8563}" srcId="{6CE8A616-C7C1-4058-8416-658353CB2FD3}" destId="{A14AB94B-E7C7-4F94-87F2-6890C3F735CB}" srcOrd="0" destOrd="0" parTransId="{BB5E4E00-24A7-475A-9DCD-0BC2A9903C06}" sibTransId="{EC154313-742C-44B4-B074-598A3CDC1066}"/>
    <dgm:cxn modelId="{1A68F9D2-EB35-4C4F-9D85-C00092A3B983}" srcId="{DBB70497-5ACE-4FA3-9C97-EB0E1AFBCCD7}" destId="{148C3EBF-668D-4072-BD37-95906E3D1455}" srcOrd="1" destOrd="0" parTransId="{56E55476-8F7B-4C23-96C8-E2FFA5091B2A}" sibTransId="{BF100A7F-869C-4EE6-8057-91977AF7E4B6}"/>
    <dgm:cxn modelId="{9AF796F4-EEA8-4E15-9E99-6EBB0192CF5C}" srcId="{E70AAA97-275B-4B39-9076-84723CA8622A}" destId="{EEA2D58E-4CE5-4FAF-B774-E6D64D7DB9B1}" srcOrd="0" destOrd="0" parTransId="{56727A4C-0575-4EFC-9CBA-F3E0C9C8741C}" sibTransId="{3EE6DA71-74E9-45D4-A989-673EB3D3A13A}"/>
    <dgm:cxn modelId="{04B15C05-E7A0-4183-A53E-08609F3827A1}" srcId="{DBB70497-5ACE-4FA3-9C97-EB0E1AFBCCD7}" destId="{E70AAA97-275B-4B39-9076-84723CA8622A}" srcOrd="4" destOrd="0" parTransId="{589787DA-CFBB-4E1F-82E8-9E930D394171}" sibTransId="{598D1E9F-9788-4615-ADF9-8A21D1A9D9A8}"/>
    <dgm:cxn modelId="{CD3B9FF0-13A9-486C-B76E-3071B1C89603}" srcId="{DBB70497-5ACE-4FA3-9C97-EB0E1AFBCCD7}" destId="{8C5D10B1-8094-4169-8406-B1D039F97F97}" srcOrd="2" destOrd="0" parTransId="{72B28A3A-AD95-41E5-A351-C5FAB971DB7A}" sibTransId="{05548E02-2659-4F59-B93C-73BA7342EBFE}"/>
    <dgm:cxn modelId="{C72106DB-116C-4ECA-A980-A74E1F5E2A2C}" srcId="{8C5D10B1-8094-4169-8406-B1D039F97F97}" destId="{618B3F38-AC98-4D3B-8F73-C084E26AC1A5}" srcOrd="0" destOrd="0" parTransId="{8E809551-2B22-4CCB-888B-783E0DF6D478}" sibTransId="{B86DA097-D0D9-4BB2-8DD4-27C04CC80569}"/>
    <dgm:cxn modelId="{55C284DD-3CAD-4475-AFAE-90822A8FC356}" type="presOf" srcId="{8C5D10B1-8094-4169-8406-B1D039F97F97}" destId="{A79996EE-9122-4D3B-9832-41B260874F2F}" srcOrd="0" destOrd="0" presId="urn:microsoft.com/office/officeart/2008/layout/IncreasingCircleProcess"/>
    <dgm:cxn modelId="{4E0AA5BB-0955-40FE-821A-49433E40D25C}" type="presOf" srcId="{7ECE912D-D03A-4702-A717-73BD315344D7}" destId="{9E372050-8C82-4686-A9A0-3E8B254B20A5}" srcOrd="0" destOrd="0" presId="urn:microsoft.com/office/officeart/2008/layout/IncreasingCircleProcess"/>
    <dgm:cxn modelId="{9A665BB2-110E-4DFC-B3F3-89F4474F942A}" srcId="{7ECE912D-D03A-4702-A717-73BD315344D7}" destId="{7BE46BA5-B951-48B1-9457-2B885B84553E}" srcOrd="0" destOrd="0" parTransId="{8DFD871D-B244-42D8-A0F7-3CD91FE863AE}" sibTransId="{81A0C2E9-EEE6-421B-AA60-5FF8E08F91F9}"/>
    <dgm:cxn modelId="{1E83FFE9-5A31-4DB0-9EEC-E8E50895AE8C}" type="presOf" srcId="{E70AAA97-275B-4B39-9076-84723CA8622A}" destId="{ED3B9241-1DA3-4188-8D23-397A61E5B529}" srcOrd="0" destOrd="0" presId="urn:microsoft.com/office/officeart/2008/layout/IncreasingCircleProcess"/>
    <dgm:cxn modelId="{6817898E-B84F-4C6E-BFCB-AE78D28130FE}" type="presOf" srcId="{A14AB94B-E7C7-4F94-87F2-6890C3F735CB}" destId="{4AE0EB52-7F7D-4A64-8DC6-905DE40E7B32}" srcOrd="0" destOrd="0" presId="urn:microsoft.com/office/officeart/2008/layout/IncreasingCircleProcess"/>
    <dgm:cxn modelId="{188D0CDC-6561-4035-BCF4-74496B91BD47}" srcId="{DBB70497-5ACE-4FA3-9C97-EB0E1AFBCCD7}" destId="{6CE8A616-C7C1-4058-8416-658353CB2FD3}" srcOrd="3" destOrd="0" parTransId="{52DB12BD-2740-45E8-8E91-DB4A5272DA7A}" sibTransId="{F9575A87-9B10-4544-B01F-67F46F2AA3A1}"/>
    <dgm:cxn modelId="{C196218B-94E8-42E9-9B7E-3DB36DB0878C}" type="presOf" srcId="{6CE8A616-C7C1-4058-8416-658353CB2FD3}" destId="{9E68082E-6D73-41CF-90EA-80C7B50727A8}" srcOrd="0" destOrd="0" presId="urn:microsoft.com/office/officeart/2008/layout/IncreasingCircleProcess"/>
    <dgm:cxn modelId="{70C7D936-1E9B-42EA-828D-CEB61D2A0159}" type="presParOf" srcId="{9D3881F8-BCE9-4069-BB46-1AC02F2DE20B}" destId="{7730E445-960C-4495-A913-4B3985C3526B}" srcOrd="0" destOrd="0" presId="urn:microsoft.com/office/officeart/2008/layout/IncreasingCircleProcess"/>
    <dgm:cxn modelId="{6D0A8ABF-2D8C-4FF3-A019-28CF900BB68E}" type="presParOf" srcId="{7730E445-960C-4495-A913-4B3985C3526B}" destId="{5891CA1A-4D28-4562-8D3F-0A1AE8803B22}" srcOrd="0" destOrd="0" presId="urn:microsoft.com/office/officeart/2008/layout/IncreasingCircleProcess"/>
    <dgm:cxn modelId="{348C255B-3CB0-4725-9EA0-23B7FD18D8BE}" type="presParOf" srcId="{7730E445-960C-4495-A913-4B3985C3526B}" destId="{46464E4C-20DA-410E-98CE-056DC360AC7E}" srcOrd="1" destOrd="0" presId="urn:microsoft.com/office/officeart/2008/layout/IncreasingCircleProcess"/>
    <dgm:cxn modelId="{2A2D30BA-6653-4048-873E-42EE1D7EBCAD}" type="presParOf" srcId="{7730E445-960C-4495-A913-4B3985C3526B}" destId="{0F115863-5C1C-4E77-9BFD-EE0E384EA1C9}" srcOrd="2" destOrd="0" presId="urn:microsoft.com/office/officeart/2008/layout/IncreasingCircleProcess"/>
    <dgm:cxn modelId="{CE2EB0DD-E1E6-41B0-A14F-235F84E4422A}" type="presParOf" srcId="{7730E445-960C-4495-A913-4B3985C3526B}" destId="{9E372050-8C82-4686-A9A0-3E8B254B20A5}" srcOrd="3" destOrd="0" presId="urn:microsoft.com/office/officeart/2008/layout/IncreasingCircleProcess"/>
    <dgm:cxn modelId="{86C9775D-0D30-4E3A-BA37-DDAEFCF1887E}" type="presParOf" srcId="{9D3881F8-BCE9-4069-BB46-1AC02F2DE20B}" destId="{6C0541C3-E734-4372-9444-B09E1AA45F10}" srcOrd="1" destOrd="0" presId="urn:microsoft.com/office/officeart/2008/layout/IncreasingCircleProcess"/>
    <dgm:cxn modelId="{69C1CB08-C3FF-4F8B-A4A5-6E1AF4A7FBC1}" type="presParOf" srcId="{9D3881F8-BCE9-4069-BB46-1AC02F2DE20B}" destId="{98B8D36A-712C-421C-A42A-1BF4CFFC8956}" srcOrd="2" destOrd="0" presId="urn:microsoft.com/office/officeart/2008/layout/IncreasingCircleProcess"/>
    <dgm:cxn modelId="{0DA4824A-F79C-47AC-A8A9-4B43D274A549}" type="presParOf" srcId="{98B8D36A-712C-421C-A42A-1BF4CFFC8956}" destId="{98882511-0B8B-4470-8957-73B31D3F23B9}" srcOrd="0" destOrd="0" presId="urn:microsoft.com/office/officeart/2008/layout/IncreasingCircleProcess"/>
    <dgm:cxn modelId="{FE44A84F-A266-47C4-B2FA-DF0C582AB441}" type="presParOf" srcId="{98B8D36A-712C-421C-A42A-1BF4CFFC8956}" destId="{226225A4-2F46-4CE4-B132-416F1BEEFAB0}" srcOrd="1" destOrd="0" presId="urn:microsoft.com/office/officeart/2008/layout/IncreasingCircleProcess"/>
    <dgm:cxn modelId="{37951BEF-D1AB-4C39-9468-FB069A447F44}" type="presParOf" srcId="{98B8D36A-712C-421C-A42A-1BF4CFFC8956}" destId="{C4E6A3BF-2F51-401E-B6C3-6A8F1725489E}" srcOrd="2" destOrd="0" presId="urn:microsoft.com/office/officeart/2008/layout/IncreasingCircleProcess"/>
    <dgm:cxn modelId="{74793D2F-475D-471F-9E01-84A304154EFB}" type="presParOf" srcId="{98B8D36A-712C-421C-A42A-1BF4CFFC8956}" destId="{304FA10A-CE5E-4B87-8754-4C0AE8F9A058}" srcOrd="3" destOrd="0" presId="urn:microsoft.com/office/officeart/2008/layout/IncreasingCircleProcess"/>
    <dgm:cxn modelId="{44CDB760-70FF-468A-9F59-BE735DBD4A5A}" type="presParOf" srcId="{9D3881F8-BCE9-4069-BB46-1AC02F2DE20B}" destId="{C69E46A2-95D3-498F-90B6-10307A3C872C}" srcOrd="3" destOrd="0" presId="urn:microsoft.com/office/officeart/2008/layout/IncreasingCircleProcess"/>
    <dgm:cxn modelId="{217E10CB-A8D4-4DA9-887A-4F7CB84F3D53}" type="presParOf" srcId="{9D3881F8-BCE9-4069-BB46-1AC02F2DE20B}" destId="{4E109BAF-19B6-4BF8-B30F-F672AC761906}" srcOrd="4" destOrd="0" presId="urn:microsoft.com/office/officeart/2008/layout/IncreasingCircleProcess"/>
    <dgm:cxn modelId="{DB9E7E91-86EA-47E0-B8D0-0649AE07A704}" type="presParOf" srcId="{4E109BAF-19B6-4BF8-B30F-F672AC761906}" destId="{EDF5F11D-CF14-4B78-B088-C0BB5406A389}" srcOrd="0" destOrd="0" presId="urn:microsoft.com/office/officeart/2008/layout/IncreasingCircleProcess"/>
    <dgm:cxn modelId="{8D977916-E076-40C9-94C4-2D833207D8FD}" type="presParOf" srcId="{4E109BAF-19B6-4BF8-B30F-F672AC761906}" destId="{9391155A-06DB-475C-83FB-CCF6999B0912}" srcOrd="1" destOrd="0" presId="urn:microsoft.com/office/officeart/2008/layout/IncreasingCircleProcess"/>
    <dgm:cxn modelId="{DB568C6E-A905-44A8-BE1F-4E8B81244BCF}" type="presParOf" srcId="{4E109BAF-19B6-4BF8-B30F-F672AC761906}" destId="{2E888F3E-94E6-49A7-B0B3-48255430F0D4}" srcOrd="2" destOrd="0" presId="urn:microsoft.com/office/officeart/2008/layout/IncreasingCircleProcess"/>
    <dgm:cxn modelId="{1411DDD7-36CE-4152-BF9C-691652935C68}" type="presParOf" srcId="{4E109BAF-19B6-4BF8-B30F-F672AC761906}" destId="{A79996EE-9122-4D3B-9832-41B260874F2F}" srcOrd="3" destOrd="0" presId="urn:microsoft.com/office/officeart/2008/layout/IncreasingCircleProcess"/>
    <dgm:cxn modelId="{36AA1B25-D60A-45AD-8634-06633BED7238}" type="presParOf" srcId="{9D3881F8-BCE9-4069-BB46-1AC02F2DE20B}" destId="{43BBF4C1-871E-4E4E-8CEF-85B7E22DAA21}" srcOrd="5" destOrd="0" presId="urn:microsoft.com/office/officeart/2008/layout/IncreasingCircleProcess"/>
    <dgm:cxn modelId="{9D8DCCD5-87D6-435D-A3D7-C63FC90B7ACF}" type="presParOf" srcId="{9D3881F8-BCE9-4069-BB46-1AC02F2DE20B}" destId="{97242B2E-4949-405E-A823-9B4FC19701D7}" srcOrd="6" destOrd="0" presId="urn:microsoft.com/office/officeart/2008/layout/IncreasingCircleProcess"/>
    <dgm:cxn modelId="{E485159E-4654-4099-B05B-09E49FC8EB83}" type="presParOf" srcId="{97242B2E-4949-405E-A823-9B4FC19701D7}" destId="{F0BB04D9-3DE4-4D04-B1F5-34A9208DE6FB}" srcOrd="0" destOrd="0" presId="urn:microsoft.com/office/officeart/2008/layout/IncreasingCircleProcess"/>
    <dgm:cxn modelId="{0EF7CDAB-DE2F-43D0-B62F-BB8814E6972E}" type="presParOf" srcId="{97242B2E-4949-405E-A823-9B4FC19701D7}" destId="{5C0EDC48-8B78-41FC-A655-2094AAC02C34}" srcOrd="1" destOrd="0" presId="urn:microsoft.com/office/officeart/2008/layout/IncreasingCircleProcess"/>
    <dgm:cxn modelId="{A10831B6-4A44-47E8-A903-C9B178BA230F}" type="presParOf" srcId="{97242B2E-4949-405E-A823-9B4FC19701D7}" destId="{4AE0EB52-7F7D-4A64-8DC6-905DE40E7B32}" srcOrd="2" destOrd="0" presId="urn:microsoft.com/office/officeart/2008/layout/IncreasingCircleProcess"/>
    <dgm:cxn modelId="{DCAC6D12-9DBC-4F29-B8AB-8B752F321AFF}" type="presParOf" srcId="{97242B2E-4949-405E-A823-9B4FC19701D7}" destId="{9E68082E-6D73-41CF-90EA-80C7B50727A8}" srcOrd="3" destOrd="0" presId="urn:microsoft.com/office/officeart/2008/layout/IncreasingCircleProcess"/>
    <dgm:cxn modelId="{8C927EE5-5700-41E4-96C8-6509A503F446}" type="presParOf" srcId="{9D3881F8-BCE9-4069-BB46-1AC02F2DE20B}" destId="{0D3BE206-F15A-4673-9791-92D94688D529}" srcOrd="7" destOrd="0" presId="urn:microsoft.com/office/officeart/2008/layout/IncreasingCircleProcess"/>
    <dgm:cxn modelId="{6F1BE6CB-E9A9-4273-9270-9CEB5D7264D3}" type="presParOf" srcId="{9D3881F8-BCE9-4069-BB46-1AC02F2DE20B}" destId="{6793E61A-555E-43BE-B2E7-3C4D64B08004}" srcOrd="8" destOrd="0" presId="urn:microsoft.com/office/officeart/2008/layout/IncreasingCircleProcess"/>
    <dgm:cxn modelId="{ABFA02F4-FDC2-4530-8EF4-55A8AB46FEC4}" type="presParOf" srcId="{6793E61A-555E-43BE-B2E7-3C4D64B08004}" destId="{8ADC6501-AB26-42F8-A191-839F81101BFA}" srcOrd="0" destOrd="0" presId="urn:microsoft.com/office/officeart/2008/layout/IncreasingCircleProcess"/>
    <dgm:cxn modelId="{6AA926B9-05D2-48E0-AE92-0052DE7EDA7E}" type="presParOf" srcId="{6793E61A-555E-43BE-B2E7-3C4D64B08004}" destId="{F5DDC852-D202-48A5-AB53-796CDF1399C7}" srcOrd="1" destOrd="0" presId="urn:microsoft.com/office/officeart/2008/layout/IncreasingCircleProcess"/>
    <dgm:cxn modelId="{AF52A3E8-BF46-4960-9A83-65BF8ED16075}" type="presParOf" srcId="{6793E61A-555E-43BE-B2E7-3C4D64B08004}" destId="{E271F267-B86D-4D9D-A45E-3A8385CDED64}" srcOrd="2" destOrd="0" presId="urn:microsoft.com/office/officeart/2008/layout/IncreasingCircleProcess"/>
    <dgm:cxn modelId="{D1D4EFC8-E053-4600-AA34-83AF4730FB8D}" type="presParOf" srcId="{6793E61A-555E-43BE-B2E7-3C4D64B08004}" destId="{ED3B9241-1DA3-4188-8D23-397A61E5B529}" srcOrd="3" destOrd="0" presId="urn:microsoft.com/office/officeart/2008/layout/IncreasingCircleProcess"/>
  </dgm:cxnLst>
  <dgm:bg>
    <a:noFill/>
    <a:effectLst>
      <a:innerShdw blurRad="63500" dist="50800" dir="8100000">
        <a:prstClr val="black">
          <a:alpha val="50000"/>
        </a:prstClr>
      </a:innerShdw>
    </a:effectLst>
  </dgm:bg>
  <dgm:whole>
    <a:ln w="12700" cap="flat" cmpd="sng" algn="ctr">
      <a:no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BC7721C3-BA71-4C42-BE8F-37B49A13D94F}" type="doc">
      <dgm:prSet loTypeId="urn:microsoft.com/office/officeart/2005/8/layout/lProcess2" loCatId="list" qsTypeId="urn:microsoft.com/office/officeart/2005/8/quickstyle/3d4" qsCatId="3D" csTypeId="urn:microsoft.com/office/officeart/2005/8/colors/colorful4" csCatId="colorful" phldr="1"/>
      <dgm:spPr/>
      <dgm:t>
        <a:bodyPr/>
        <a:lstStyle/>
        <a:p>
          <a:endParaRPr lang="it-IT"/>
        </a:p>
      </dgm:t>
    </dgm:pt>
    <dgm:pt modelId="{66D496CA-392B-4DED-9F49-8049C8D36D9F}">
      <dgm:prSet phldrT="[Testo]"/>
      <dgm:spPr/>
      <dgm:t>
        <a:bodyPr/>
        <a:lstStyle/>
        <a:p>
          <a:r>
            <a:rPr lang="it-IT" dirty="0" err="1">
              <a:solidFill>
                <a:schemeClr val="tx1"/>
              </a:solidFill>
              <a:latin typeface="Open Sans"/>
            </a:rPr>
            <a:t>Who</a:t>
          </a:r>
          <a:endParaRPr lang="it-IT" dirty="0">
            <a:solidFill>
              <a:schemeClr val="tx1"/>
            </a:solidFill>
            <a:latin typeface="Open Sans"/>
          </a:endParaRPr>
        </a:p>
      </dgm:t>
    </dgm:pt>
    <dgm:pt modelId="{C0F60625-4E74-463D-84D0-565E5F76FB08}" type="parTrans" cxnId="{461FB318-0674-4F5B-A68D-3CB7AFA7C9DC}">
      <dgm:prSet/>
      <dgm:spPr/>
      <dgm:t>
        <a:bodyPr/>
        <a:lstStyle/>
        <a:p>
          <a:endParaRPr lang="it-IT">
            <a:solidFill>
              <a:schemeClr val="tx1"/>
            </a:solidFill>
            <a:latin typeface="Open Sans"/>
          </a:endParaRPr>
        </a:p>
      </dgm:t>
    </dgm:pt>
    <dgm:pt modelId="{0C01BC1F-A516-452E-9B84-7DC86ECC64AE}" type="sibTrans" cxnId="{461FB318-0674-4F5B-A68D-3CB7AFA7C9DC}">
      <dgm:prSet/>
      <dgm:spPr/>
      <dgm:t>
        <a:bodyPr/>
        <a:lstStyle/>
        <a:p>
          <a:endParaRPr lang="it-IT">
            <a:solidFill>
              <a:schemeClr val="tx1"/>
            </a:solidFill>
            <a:latin typeface="Open Sans"/>
          </a:endParaRPr>
        </a:p>
      </dgm:t>
    </dgm:pt>
    <dgm:pt modelId="{74D5B3D0-D283-41C7-AD7A-C9206562AD88}">
      <dgm:prSet phldrT="[Testo]"/>
      <dgm:spPr/>
      <dgm:t>
        <a:bodyPr/>
        <a:lstStyle/>
        <a:p>
          <a:r>
            <a:rPr lang="it-IT" dirty="0" err="1">
              <a:solidFill>
                <a:schemeClr val="tx1"/>
              </a:solidFill>
              <a:latin typeface="Open Sans"/>
            </a:rPr>
            <a:t>Who</a:t>
          </a:r>
          <a:r>
            <a:rPr lang="it-IT" dirty="0">
              <a:solidFill>
                <a:schemeClr val="tx1"/>
              </a:solidFill>
              <a:latin typeface="Open Sans"/>
            </a:rPr>
            <a:t> </a:t>
          </a:r>
          <a:r>
            <a:rPr lang="it-IT" dirty="0" err="1">
              <a:solidFill>
                <a:schemeClr val="tx1"/>
              </a:solidFill>
              <a:latin typeface="Open Sans"/>
            </a:rPr>
            <a:t>is</a:t>
          </a:r>
          <a:r>
            <a:rPr lang="it-IT" dirty="0">
              <a:solidFill>
                <a:schemeClr val="tx1"/>
              </a:solidFill>
              <a:latin typeface="Open Sans"/>
            </a:rPr>
            <a:t> </a:t>
          </a:r>
          <a:r>
            <a:rPr lang="it-IT" dirty="0" err="1">
              <a:solidFill>
                <a:schemeClr val="tx1"/>
              </a:solidFill>
              <a:latin typeface="Open Sans"/>
            </a:rPr>
            <a:t>involved</a:t>
          </a:r>
          <a:r>
            <a:rPr lang="it-IT" dirty="0">
              <a:solidFill>
                <a:schemeClr val="tx1"/>
              </a:solidFill>
              <a:latin typeface="Open Sans"/>
            </a:rPr>
            <a:t>?</a:t>
          </a:r>
        </a:p>
      </dgm:t>
    </dgm:pt>
    <dgm:pt modelId="{E7E8B2D2-F39C-4F33-BED2-3EC8A2CC056B}" type="parTrans" cxnId="{46732E14-0790-4B0D-8EFB-0579BECC0062}">
      <dgm:prSet/>
      <dgm:spPr/>
      <dgm:t>
        <a:bodyPr/>
        <a:lstStyle/>
        <a:p>
          <a:endParaRPr lang="it-IT">
            <a:solidFill>
              <a:schemeClr val="tx1"/>
            </a:solidFill>
            <a:latin typeface="Open Sans"/>
          </a:endParaRPr>
        </a:p>
      </dgm:t>
    </dgm:pt>
    <dgm:pt modelId="{191F8466-256F-41CD-ABB6-31459CB88D49}" type="sibTrans" cxnId="{46732E14-0790-4B0D-8EFB-0579BECC0062}">
      <dgm:prSet/>
      <dgm:spPr/>
      <dgm:t>
        <a:bodyPr/>
        <a:lstStyle/>
        <a:p>
          <a:endParaRPr lang="it-IT">
            <a:solidFill>
              <a:schemeClr val="tx1"/>
            </a:solidFill>
            <a:latin typeface="Open Sans"/>
          </a:endParaRPr>
        </a:p>
      </dgm:t>
    </dgm:pt>
    <dgm:pt modelId="{824A9CB2-1DFB-4813-82F2-CAC663421CD9}">
      <dgm:prSet phldrT="[Testo]"/>
      <dgm:spPr/>
      <dgm:t>
        <a:bodyPr/>
        <a:lstStyle/>
        <a:p>
          <a:r>
            <a:rPr lang="it-IT" dirty="0" err="1">
              <a:solidFill>
                <a:schemeClr val="tx1"/>
              </a:solidFill>
              <a:latin typeface="Open Sans"/>
            </a:rPr>
            <a:t>What</a:t>
          </a:r>
          <a:endParaRPr lang="it-IT" dirty="0">
            <a:solidFill>
              <a:schemeClr val="tx1"/>
            </a:solidFill>
            <a:latin typeface="Open Sans"/>
          </a:endParaRPr>
        </a:p>
      </dgm:t>
    </dgm:pt>
    <dgm:pt modelId="{C2627B69-5DA0-4195-A558-11DBFCDEEF94}" type="parTrans" cxnId="{19453F6E-4F63-4AEB-B8D5-B201FDCB4C11}">
      <dgm:prSet/>
      <dgm:spPr/>
      <dgm:t>
        <a:bodyPr/>
        <a:lstStyle/>
        <a:p>
          <a:endParaRPr lang="it-IT">
            <a:solidFill>
              <a:schemeClr val="tx1"/>
            </a:solidFill>
            <a:latin typeface="Open Sans"/>
          </a:endParaRPr>
        </a:p>
      </dgm:t>
    </dgm:pt>
    <dgm:pt modelId="{5E32E909-A371-4EAF-98E5-81DED5EEC1E7}" type="sibTrans" cxnId="{19453F6E-4F63-4AEB-B8D5-B201FDCB4C11}">
      <dgm:prSet/>
      <dgm:spPr/>
      <dgm:t>
        <a:bodyPr/>
        <a:lstStyle/>
        <a:p>
          <a:endParaRPr lang="it-IT">
            <a:solidFill>
              <a:schemeClr val="tx1"/>
            </a:solidFill>
            <a:latin typeface="Open Sans"/>
          </a:endParaRPr>
        </a:p>
      </dgm:t>
    </dgm:pt>
    <dgm:pt modelId="{95F02398-71F5-40AC-B488-C226091E16DB}">
      <dgm:prSet phldrT="[Testo]"/>
      <dgm:spPr/>
      <dgm:t>
        <a:bodyPr/>
        <a:lstStyle/>
        <a:p>
          <a:r>
            <a:rPr lang="it-IT" dirty="0" err="1">
              <a:solidFill>
                <a:schemeClr val="tx1"/>
              </a:solidFill>
              <a:latin typeface="Open Sans"/>
            </a:rPr>
            <a:t>What</a:t>
          </a:r>
          <a:r>
            <a:rPr lang="it-IT" dirty="0">
              <a:solidFill>
                <a:schemeClr val="tx1"/>
              </a:solidFill>
              <a:latin typeface="Open Sans"/>
            </a:rPr>
            <a:t> do I </a:t>
          </a:r>
          <a:r>
            <a:rPr lang="it-IT" dirty="0" err="1">
              <a:solidFill>
                <a:schemeClr val="tx1"/>
              </a:solidFill>
              <a:latin typeface="Open Sans"/>
            </a:rPr>
            <a:t>want</a:t>
          </a:r>
          <a:r>
            <a:rPr lang="it-IT" dirty="0">
              <a:solidFill>
                <a:schemeClr val="tx1"/>
              </a:solidFill>
              <a:latin typeface="Open Sans"/>
            </a:rPr>
            <a:t> to </a:t>
          </a:r>
          <a:r>
            <a:rPr lang="it-IT" dirty="0" err="1">
              <a:solidFill>
                <a:schemeClr val="tx1"/>
              </a:solidFill>
              <a:latin typeface="Open Sans"/>
            </a:rPr>
            <a:t>accomplish</a:t>
          </a:r>
          <a:r>
            <a:rPr lang="it-IT" dirty="0">
              <a:solidFill>
                <a:schemeClr val="tx1"/>
              </a:solidFill>
              <a:latin typeface="Open Sans"/>
            </a:rPr>
            <a:t>?</a:t>
          </a:r>
        </a:p>
      </dgm:t>
    </dgm:pt>
    <dgm:pt modelId="{913C5631-80B6-403A-BAEB-95CA9775440B}" type="parTrans" cxnId="{4E06BC9E-194F-475C-A369-70472EB9BB03}">
      <dgm:prSet/>
      <dgm:spPr/>
      <dgm:t>
        <a:bodyPr/>
        <a:lstStyle/>
        <a:p>
          <a:endParaRPr lang="it-IT">
            <a:solidFill>
              <a:schemeClr val="tx1"/>
            </a:solidFill>
            <a:latin typeface="Open Sans"/>
          </a:endParaRPr>
        </a:p>
      </dgm:t>
    </dgm:pt>
    <dgm:pt modelId="{759D97BF-602C-4D06-9043-B82106FE0BF5}" type="sibTrans" cxnId="{4E06BC9E-194F-475C-A369-70472EB9BB03}">
      <dgm:prSet/>
      <dgm:spPr/>
      <dgm:t>
        <a:bodyPr/>
        <a:lstStyle/>
        <a:p>
          <a:endParaRPr lang="it-IT">
            <a:solidFill>
              <a:schemeClr val="tx1"/>
            </a:solidFill>
            <a:latin typeface="Open Sans"/>
          </a:endParaRPr>
        </a:p>
      </dgm:t>
    </dgm:pt>
    <dgm:pt modelId="{3DC5CF1D-98B1-4DF6-AD33-355F25341478}">
      <dgm:prSet/>
      <dgm:spPr/>
      <dgm:t>
        <a:bodyPr/>
        <a:lstStyle/>
        <a:p>
          <a:r>
            <a:rPr lang="it-IT" dirty="0" err="1">
              <a:solidFill>
                <a:schemeClr val="tx1"/>
              </a:solidFill>
              <a:latin typeface="Open Sans"/>
            </a:rPr>
            <a:t>Where</a:t>
          </a:r>
          <a:endParaRPr lang="it-IT" dirty="0">
            <a:solidFill>
              <a:schemeClr val="tx1"/>
            </a:solidFill>
            <a:latin typeface="Open Sans"/>
          </a:endParaRPr>
        </a:p>
      </dgm:t>
    </dgm:pt>
    <dgm:pt modelId="{0C73A2B5-5E7C-4B43-94B6-749C4AECE81B}" type="parTrans" cxnId="{7A82CE80-38E5-458D-9446-7815DF467A22}">
      <dgm:prSet/>
      <dgm:spPr/>
      <dgm:t>
        <a:bodyPr/>
        <a:lstStyle/>
        <a:p>
          <a:endParaRPr lang="it-IT">
            <a:solidFill>
              <a:schemeClr val="tx1"/>
            </a:solidFill>
            <a:latin typeface="Open Sans"/>
          </a:endParaRPr>
        </a:p>
      </dgm:t>
    </dgm:pt>
    <dgm:pt modelId="{FFB16359-1132-46A0-AA85-EF1AC6374915}" type="sibTrans" cxnId="{7A82CE80-38E5-458D-9446-7815DF467A22}">
      <dgm:prSet/>
      <dgm:spPr/>
      <dgm:t>
        <a:bodyPr/>
        <a:lstStyle/>
        <a:p>
          <a:endParaRPr lang="it-IT">
            <a:solidFill>
              <a:schemeClr val="tx1"/>
            </a:solidFill>
            <a:latin typeface="Open Sans"/>
          </a:endParaRPr>
        </a:p>
      </dgm:t>
    </dgm:pt>
    <dgm:pt modelId="{9ADE2A74-6C64-4182-81C6-101544E4FC61}">
      <dgm:prSet/>
      <dgm:spPr/>
      <dgm:t>
        <a:bodyPr/>
        <a:lstStyle/>
        <a:p>
          <a:r>
            <a:rPr lang="it-IT" dirty="0" err="1">
              <a:solidFill>
                <a:schemeClr val="tx1"/>
              </a:solidFill>
              <a:latin typeface="Open Sans"/>
            </a:rPr>
            <a:t>When</a:t>
          </a:r>
          <a:endParaRPr lang="it-IT" dirty="0">
            <a:solidFill>
              <a:schemeClr val="tx1"/>
            </a:solidFill>
            <a:latin typeface="Open Sans"/>
          </a:endParaRPr>
        </a:p>
      </dgm:t>
    </dgm:pt>
    <dgm:pt modelId="{713D6373-8EE2-4014-A2C7-F8B3C551A816}" type="parTrans" cxnId="{C3C62C59-7B9F-412F-969E-18A5C35EC467}">
      <dgm:prSet/>
      <dgm:spPr/>
      <dgm:t>
        <a:bodyPr/>
        <a:lstStyle/>
        <a:p>
          <a:endParaRPr lang="it-IT">
            <a:solidFill>
              <a:schemeClr val="tx1"/>
            </a:solidFill>
            <a:latin typeface="Open Sans"/>
          </a:endParaRPr>
        </a:p>
      </dgm:t>
    </dgm:pt>
    <dgm:pt modelId="{06275959-A51A-4117-A443-BB695056DF35}" type="sibTrans" cxnId="{C3C62C59-7B9F-412F-969E-18A5C35EC467}">
      <dgm:prSet/>
      <dgm:spPr/>
      <dgm:t>
        <a:bodyPr/>
        <a:lstStyle/>
        <a:p>
          <a:endParaRPr lang="it-IT">
            <a:solidFill>
              <a:schemeClr val="tx1"/>
            </a:solidFill>
            <a:latin typeface="Open Sans"/>
          </a:endParaRPr>
        </a:p>
      </dgm:t>
    </dgm:pt>
    <dgm:pt modelId="{0013ABD6-367C-41E4-AF0B-4A7710F00312}">
      <dgm:prSet/>
      <dgm:spPr/>
      <dgm:t>
        <a:bodyPr/>
        <a:lstStyle/>
        <a:p>
          <a:r>
            <a:rPr lang="it-IT" dirty="0" err="1">
              <a:solidFill>
                <a:schemeClr val="tx1"/>
              </a:solidFill>
              <a:latin typeface="Open Sans"/>
            </a:rPr>
            <a:t>Which</a:t>
          </a:r>
          <a:endParaRPr lang="it-IT" dirty="0">
            <a:solidFill>
              <a:schemeClr val="tx1"/>
            </a:solidFill>
            <a:latin typeface="Open Sans"/>
          </a:endParaRPr>
        </a:p>
      </dgm:t>
    </dgm:pt>
    <dgm:pt modelId="{9A9BD285-8F9D-49BA-B914-601901BD0456}" type="parTrans" cxnId="{7560365C-4314-4C26-97F6-EC3F4BF8C4D0}">
      <dgm:prSet/>
      <dgm:spPr/>
      <dgm:t>
        <a:bodyPr/>
        <a:lstStyle/>
        <a:p>
          <a:endParaRPr lang="it-IT">
            <a:solidFill>
              <a:schemeClr val="tx1"/>
            </a:solidFill>
            <a:latin typeface="Open Sans"/>
          </a:endParaRPr>
        </a:p>
      </dgm:t>
    </dgm:pt>
    <dgm:pt modelId="{41B0C1B1-8122-42E3-A884-B8B86A80F5CB}" type="sibTrans" cxnId="{7560365C-4314-4C26-97F6-EC3F4BF8C4D0}">
      <dgm:prSet/>
      <dgm:spPr/>
      <dgm:t>
        <a:bodyPr/>
        <a:lstStyle/>
        <a:p>
          <a:endParaRPr lang="it-IT">
            <a:solidFill>
              <a:schemeClr val="tx1"/>
            </a:solidFill>
            <a:latin typeface="Open Sans"/>
          </a:endParaRPr>
        </a:p>
      </dgm:t>
    </dgm:pt>
    <dgm:pt modelId="{CB768047-E27D-4B48-8CA1-186441E80D63}">
      <dgm:prSet/>
      <dgm:spPr/>
      <dgm:t>
        <a:bodyPr/>
        <a:lstStyle/>
        <a:p>
          <a:r>
            <a:rPr lang="it-IT" dirty="0" err="1">
              <a:solidFill>
                <a:schemeClr val="tx1"/>
              </a:solidFill>
              <a:latin typeface="Open Sans"/>
            </a:rPr>
            <a:t>Why</a:t>
          </a:r>
          <a:endParaRPr lang="it-IT" dirty="0">
            <a:solidFill>
              <a:schemeClr val="tx1"/>
            </a:solidFill>
            <a:latin typeface="Open Sans"/>
          </a:endParaRPr>
        </a:p>
      </dgm:t>
    </dgm:pt>
    <dgm:pt modelId="{F33F8E95-EF0D-42FE-9E14-7ACE4F03A7E8}" type="parTrans" cxnId="{847A0CFB-DBAB-459A-BC5E-A1E3B8DB1610}">
      <dgm:prSet/>
      <dgm:spPr/>
      <dgm:t>
        <a:bodyPr/>
        <a:lstStyle/>
        <a:p>
          <a:endParaRPr lang="it-IT">
            <a:solidFill>
              <a:schemeClr val="tx1"/>
            </a:solidFill>
            <a:latin typeface="Open Sans"/>
          </a:endParaRPr>
        </a:p>
      </dgm:t>
    </dgm:pt>
    <dgm:pt modelId="{0D26B7EE-C124-4D0F-B183-D05CF89CC049}" type="sibTrans" cxnId="{847A0CFB-DBAB-459A-BC5E-A1E3B8DB1610}">
      <dgm:prSet/>
      <dgm:spPr/>
      <dgm:t>
        <a:bodyPr/>
        <a:lstStyle/>
        <a:p>
          <a:endParaRPr lang="it-IT">
            <a:solidFill>
              <a:schemeClr val="tx1"/>
            </a:solidFill>
            <a:latin typeface="Open Sans"/>
          </a:endParaRPr>
        </a:p>
      </dgm:t>
    </dgm:pt>
    <dgm:pt modelId="{44A75183-F424-4D93-808E-6A8277D81A88}">
      <dgm:prSet/>
      <dgm:spPr/>
      <dgm:t>
        <a:bodyPr/>
        <a:lstStyle/>
        <a:p>
          <a:r>
            <a:rPr lang="it-IT" dirty="0" err="1">
              <a:solidFill>
                <a:schemeClr val="tx1"/>
              </a:solidFill>
              <a:latin typeface="Open Sans"/>
            </a:rPr>
            <a:t>Identify</a:t>
          </a:r>
          <a:r>
            <a:rPr lang="it-IT" dirty="0">
              <a:solidFill>
                <a:schemeClr val="tx1"/>
              </a:solidFill>
              <a:latin typeface="Open Sans"/>
            </a:rPr>
            <a:t> location</a:t>
          </a:r>
        </a:p>
      </dgm:t>
    </dgm:pt>
    <dgm:pt modelId="{1C101847-0824-4C64-B41B-A01D1EDFDEAA}" type="parTrans" cxnId="{C1F25F2A-F50F-49C8-BE2B-0B3B6549F7B0}">
      <dgm:prSet/>
      <dgm:spPr/>
      <dgm:t>
        <a:bodyPr/>
        <a:lstStyle/>
        <a:p>
          <a:endParaRPr lang="it-IT">
            <a:solidFill>
              <a:schemeClr val="tx1"/>
            </a:solidFill>
            <a:latin typeface="Open Sans"/>
          </a:endParaRPr>
        </a:p>
      </dgm:t>
    </dgm:pt>
    <dgm:pt modelId="{74ACCBEF-1523-4265-88F2-BA9F1C4331F5}" type="sibTrans" cxnId="{C1F25F2A-F50F-49C8-BE2B-0B3B6549F7B0}">
      <dgm:prSet/>
      <dgm:spPr/>
      <dgm:t>
        <a:bodyPr/>
        <a:lstStyle/>
        <a:p>
          <a:endParaRPr lang="it-IT">
            <a:solidFill>
              <a:schemeClr val="tx1"/>
            </a:solidFill>
            <a:latin typeface="Open Sans"/>
          </a:endParaRPr>
        </a:p>
      </dgm:t>
    </dgm:pt>
    <dgm:pt modelId="{A12AFC24-E451-49CD-80EB-27B94C2B2556}">
      <dgm:prSet/>
      <dgm:spPr/>
      <dgm:t>
        <a:bodyPr/>
        <a:lstStyle/>
        <a:p>
          <a:r>
            <a:rPr lang="it-IT" dirty="0" err="1">
              <a:solidFill>
                <a:schemeClr val="tx1"/>
              </a:solidFill>
              <a:latin typeface="Open Sans"/>
            </a:rPr>
            <a:t>Establish</a:t>
          </a:r>
          <a:r>
            <a:rPr lang="it-IT" dirty="0">
              <a:solidFill>
                <a:schemeClr val="tx1"/>
              </a:solidFill>
              <a:latin typeface="Open Sans"/>
            </a:rPr>
            <a:t> frame</a:t>
          </a:r>
        </a:p>
      </dgm:t>
    </dgm:pt>
    <dgm:pt modelId="{5668A99E-31C4-4AFD-84BB-98BB592B758C}" type="parTrans" cxnId="{345D4C74-B581-4380-A044-1BB3588B3D4A}">
      <dgm:prSet/>
      <dgm:spPr/>
      <dgm:t>
        <a:bodyPr/>
        <a:lstStyle/>
        <a:p>
          <a:endParaRPr lang="it-IT">
            <a:solidFill>
              <a:schemeClr val="tx1"/>
            </a:solidFill>
            <a:latin typeface="Open Sans"/>
          </a:endParaRPr>
        </a:p>
      </dgm:t>
    </dgm:pt>
    <dgm:pt modelId="{21D26C91-4787-4DFD-AD62-41D9EF89BAA0}" type="sibTrans" cxnId="{345D4C74-B581-4380-A044-1BB3588B3D4A}">
      <dgm:prSet/>
      <dgm:spPr/>
      <dgm:t>
        <a:bodyPr/>
        <a:lstStyle/>
        <a:p>
          <a:endParaRPr lang="it-IT">
            <a:solidFill>
              <a:schemeClr val="tx1"/>
            </a:solidFill>
            <a:latin typeface="Open Sans"/>
          </a:endParaRPr>
        </a:p>
      </dgm:t>
    </dgm:pt>
    <dgm:pt modelId="{3996EB3A-115C-4D45-A92B-97DAF8EAE514}">
      <dgm:prSet/>
      <dgm:spPr/>
      <dgm:t>
        <a:bodyPr/>
        <a:lstStyle/>
        <a:p>
          <a:r>
            <a:rPr lang="it-IT" dirty="0" err="1">
              <a:solidFill>
                <a:schemeClr val="tx1"/>
              </a:solidFill>
              <a:latin typeface="Open Sans"/>
            </a:rPr>
            <a:t>Identify</a:t>
          </a:r>
          <a:r>
            <a:rPr lang="it-IT" dirty="0">
              <a:solidFill>
                <a:schemeClr val="tx1"/>
              </a:solidFill>
              <a:latin typeface="Open Sans"/>
            </a:rPr>
            <a:t> </a:t>
          </a:r>
          <a:r>
            <a:rPr lang="it-IT" dirty="0" err="1">
              <a:solidFill>
                <a:schemeClr val="tx1"/>
              </a:solidFill>
              <a:latin typeface="Open Sans"/>
            </a:rPr>
            <a:t>requirements</a:t>
          </a:r>
          <a:r>
            <a:rPr lang="it-IT" dirty="0">
              <a:solidFill>
                <a:schemeClr val="tx1"/>
              </a:solidFill>
              <a:latin typeface="Open Sans"/>
            </a:rPr>
            <a:t> and </a:t>
          </a:r>
          <a:r>
            <a:rPr lang="it-IT" dirty="0" err="1">
              <a:solidFill>
                <a:schemeClr val="tx1"/>
              </a:solidFill>
              <a:latin typeface="Open Sans"/>
            </a:rPr>
            <a:t>constraints</a:t>
          </a:r>
          <a:endParaRPr lang="it-IT" dirty="0">
            <a:solidFill>
              <a:schemeClr val="tx1"/>
            </a:solidFill>
            <a:latin typeface="Open Sans"/>
          </a:endParaRPr>
        </a:p>
      </dgm:t>
    </dgm:pt>
    <dgm:pt modelId="{8A8A7893-DF29-4731-92EF-30D958858388}" type="parTrans" cxnId="{43BCE5B6-2E7E-4A1F-B280-959CE52171CC}">
      <dgm:prSet/>
      <dgm:spPr/>
      <dgm:t>
        <a:bodyPr/>
        <a:lstStyle/>
        <a:p>
          <a:endParaRPr lang="it-IT">
            <a:solidFill>
              <a:schemeClr val="tx1"/>
            </a:solidFill>
            <a:latin typeface="Open Sans"/>
          </a:endParaRPr>
        </a:p>
      </dgm:t>
    </dgm:pt>
    <dgm:pt modelId="{C226CD78-DBC2-4CA8-BF22-56A99536C86A}" type="sibTrans" cxnId="{43BCE5B6-2E7E-4A1F-B280-959CE52171CC}">
      <dgm:prSet/>
      <dgm:spPr/>
      <dgm:t>
        <a:bodyPr/>
        <a:lstStyle/>
        <a:p>
          <a:endParaRPr lang="it-IT">
            <a:solidFill>
              <a:schemeClr val="tx1"/>
            </a:solidFill>
            <a:latin typeface="Open Sans"/>
          </a:endParaRPr>
        </a:p>
      </dgm:t>
    </dgm:pt>
    <dgm:pt modelId="{855E00FC-A3D1-483E-BE1E-50E4259F0E9A}">
      <dgm:prSet/>
      <dgm:spPr/>
      <dgm:t>
        <a:bodyPr/>
        <a:lstStyle/>
        <a:p>
          <a:r>
            <a:rPr lang="en-US" dirty="0">
              <a:solidFill>
                <a:schemeClr val="tx1"/>
              </a:solidFill>
              <a:latin typeface="Open Sans"/>
            </a:rPr>
            <a:t>Specific reasons, purpose or benefits of accomplishing the goal</a:t>
          </a:r>
          <a:endParaRPr lang="it-IT" dirty="0">
            <a:solidFill>
              <a:schemeClr val="tx1"/>
            </a:solidFill>
            <a:latin typeface="Open Sans"/>
          </a:endParaRPr>
        </a:p>
      </dgm:t>
    </dgm:pt>
    <dgm:pt modelId="{4D91CDD3-4D2E-429E-9F47-7D67DCB78DDE}" type="parTrans" cxnId="{48A91676-D04A-4C44-9E79-5F3C6A184CAD}">
      <dgm:prSet/>
      <dgm:spPr/>
      <dgm:t>
        <a:bodyPr/>
        <a:lstStyle/>
        <a:p>
          <a:endParaRPr lang="it-IT">
            <a:solidFill>
              <a:schemeClr val="tx1"/>
            </a:solidFill>
            <a:latin typeface="Open Sans"/>
          </a:endParaRPr>
        </a:p>
      </dgm:t>
    </dgm:pt>
    <dgm:pt modelId="{6243331F-DB64-483F-BAE9-EBCA3D81F968}" type="sibTrans" cxnId="{48A91676-D04A-4C44-9E79-5F3C6A184CAD}">
      <dgm:prSet/>
      <dgm:spPr/>
      <dgm:t>
        <a:bodyPr/>
        <a:lstStyle/>
        <a:p>
          <a:endParaRPr lang="it-IT">
            <a:solidFill>
              <a:schemeClr val="tx1"/>
            </a:solidFill>
            <a:latin typeface="Open Sans"/>
          </a:endParaRPr>
        </a:p>
      </dgm:t>
    </dgm:pt>
    <dgm:pt modelId="{9FF92A64-8232-4FA0-9306-2A9154C62882}" type="pres">
      <dgm:prSet presAssocID="{BC7721C3-BA71-4C42-BE8F-37B49A13D94F}" presName="theList" presStyleCnt="0">
        <dgm:presLayoutVars>
          <dgm:dir/>
          <dgm:animLvl val="lvl"/>
          <dgm:resizeHandles val="exact"/>
        </dgm:presLayoutVars>
      </dgm:prSet>
      <dgm:spPr/>
      <dgm:t>
        <a:bodyPr/>
        <a:lstStyle/>
        <a:p>
          <a:endParaRPr lang="en-US"/>
        </a:p>
      </dgm:t>
    </dgm:pt>
    <dgm:pt modelId="{17C5368D-BE56-4D15-9454-3BF50BAC397F}" type="pres">
      <dgm:prSet presAssocID="{66D496CA-392B-4DED-9F49-8049C8D36D9F}" presName="compNode" presStyleCnt="0"/>
      <dgm:spPr/>
    </dgm:pt>
    <dgm:pt modelId="{A869EB28-D8C4-4540-A4CA-D1DDEFA201DB}" type="pres">
      <dgm:prSet presAssocID="{66D496CA-392B-4DED-9F49-8049C8D36D9F}" presName="aNode" presStyleLbl="bgShp" presStyleIdx="0" presStyleCnt="6"/>
      <dgm:spPr/>
      <dgm:t>
        <a:bodyPr/>
        <a:lstStyle/>
        <a:p>
          <a:endParaRPr lang="en-US"/>
        </a:p>
      </dgm:t>
    </dgm:pt>
    <dgm:pt modelId="{8E7A55E6-5B16-476D-BD9A-CC535EC1833E}" type="pres">
      <dgm:prSet presAssocID="{66D496CA-392B-4DED-9F49-8049C8D36D9F}" presName="textNode" presStyleLbl="bgShp" presStyleIdx="0" presStyleCnt="6"/>
      <dgm:spPr/>
      <dgm:t>
        <a:bodyPr/>
        <a:lstStyle/>
        <a:p>
          <a:endParaRPr lang="en-US"/>
        </a:p>
      </dgm:t>
    </dgm:pt>
    <dgm:pt modelId="{92A03500-C877-4AA3-905B-54BB10E6DFF9}" type="pres">
      <dgm:prSet presAssocID="{66D496CA-392B-4DED-9F49-8049C8D36D9F}" presName="compChildNode" presStyleCnt="0"/>
      <dgm:spPr/>
    </dgm:pt>
    <dgm:pt modelId="{9EE84ED7-7EC8-4C79-A1DA-12665A6F09F9}" type="pres">
      <dgm:prSet presAssocID="{66D496CA-392B-4DED-9F49-8049C8D36D9F}" presName="theInnerList" presStyleCnt="0"/>
      <dgm:spPr/>
    </dgm:pt>
    <dgm:pt modelId="{5243631E-A3B5-4AFF-B91C-BD547F59158A}" type="pres">
      <dgm:prSet presAssocID="{74D5B3D0-D283-41C7-AD7A-C9206562AD88}" presName="childNode" presStyleLbl="node1" presStyleIdx="0" presStyleCnt="6">
        <dgm:presLayoutVars>
          <dgm:bulletEnabled val="1"/>
        </dgm:presLayoutVars>
      </dgm:prSet>
      <dgm:spPr/>
      <dgm:t>
        <a:bodyPr/>
        <a:lstStyle/>
        <a:p>
          <a:endParaRPr lang="en-US"/>
        </a:p>
      </dgm:t>
    </dgm:pt>
    <dgm:pt modelId="{1C2B5469-39CF-4905-907E-21A27B77A4E8}" type="pres">
      <dgm:prSet presAssocID="{66D496CA-392B-4DED-9F49-8049C8D36D9F}" presName="aSpace" presStyleCnt="0"/>
      <dgm:spPr/>
    </dgm:pt>
    <dgm:pt modelId="{449F3F2C-977B-4E8C-A473-020BE5A4DF0E}" type="pres">
      <dgm:prSet presAssocID="{824A9CB2-1DFB-4813-82F2-CAC663421CD9}" presName="compNode" presStyleCnt="0"/>
      <dgm:spPr/>
    </dgm:pt>
    <dgm:pt modelId="{B49F1A48-FF18-4D0D-AB3B-29C425193950}" type="pres">
      <dgm:prSet presAssocID="{824A9CB2-1DFB-4813-82F2-CAC663421CD9}" presName="aNode" presStyleLbl="bgShp" presStyleIdx="1" presStyleCnt="6"/>
      <dgm:spPr/>
      <dgm:t>
        <a:bodyPr/>
        <a:lstStyle/>
        <a:p>
          <a:endParaRPr lang="en-US"/>
        </a:p>
      </dgm:t>
    </dgm:pt>
    <dgm:pt modelId="{6E6C4ADF-9D06-46AD-BA9C-F231EFD44086}" type="pres">
      <dgm:prSet presAssocID="{824A9CB2-1DFB-4813-82F2-CAC663421CD9}" presName="textNode" presStyleLbl="bgShp" presStyleIdx="1" presStyleCnt="6"/>
      <dgm:spPr/>
      <dgm:t>
        <a:bodyPr/>
        <a:lstStyle/>
        <a:p>
          <a:endParaRPr lang="en-US"/>
        </a:p>
      </dgm:t>
    </dgm:pt>
    <dgm:pt modelId="{0124E001-B183-4283-B715-9C8F64CCC16B}" type="pres">
      <dgm:prSet presAssocID="{824A9CB2-1DFB-4813-82F2-CAC663421CD9}" presName="compChildNode" presStyleCnt="0"/>
      <dgm:spPr/>
    </dgm:pt>
    <dgm:pt modelId="{5A4379CF-F1EF-48C1-AA16-157CFE6BA445}" type="pres">
      <dgm:prSet presAssocID="{824A9CB2-1DFB-4813-82F2-CAC663421CD9}" presName="theInnerList" presStyleCnt="0"/>
      <dgm:spPr/>
    </dgm:pt>
    <dgm:pt modelId="{6F94D4E3-726A-414D-9A55-D961497FADBD}" type="pres">
      <dgm:prSet presAssocID="{95F02398-71F5-40AC-B488-C226091E16DB}" presName="childNode" presStyleLbl="node1" presStyleIdx="1" presStyleCnt="6">
        <dgm:presLayoutVars>
          <dgm:bulletEnabled val="1"/>
        </dgm:presLayoutVars>
      </dgm:prSet>
      <dgm:spPr/>
      <dgm:t>
        <a:bodyPr/>
        <a:lstStyle/>
        <a:p>
          <a:endParaRPr lang="en-US"/>
        </a:p>
      </dgm:t>
    </dgm:pt>
    <dgm:pt modelId="{A8BB737F-7268-4CD8-BEED-02241F2169B0}" type="pres">
      <dgm:prSet presAssocID="{824A9CB2-1DFB-4813-82F2-CAC663421CD9}" presName="aSpace" presStyleCnt="0"/>
      <dgm:spPr/>
    </dgm:pt>
    <dgm:pt modelId="{FB10DB5C-95C5-4BAF-B2DC-4B349B9CA352}" type="pres">
      <dgm:prSet presAssocID="{3DC5CF1D-98B1-4DF6-AD33-355F25341478}" presName="compNode" presStyleCnt="0"/>
      <dgm:spPr/>
    </dgm:pt>
    <dgm:pt modelId="{D9B21410-9F2A-45C9-BF43-027AACA84D15}" type="pres">
      <dgm:prSet presAssocID="{3DC5CF1D-98B1-4DF6-AD33-355F25341478}" presName="aNode" presStyleLbl="bgShp" presStyleIdx="2" presStyleCnt="6"/>
      <dgm:spPr/>
      <dgm:t>
        <a:bodyPr/>
        <a:lstStyle/>
        <a:p>
          <a:endParaRPr lang="en-US"/>
        </a:p>
      </dgm:t>
    </dgm:pt>
    <dgm:pt modelId="{DE81C811-FF91-454E-B176-6BF5D4788F6F}" type="pres">
      <dgm:prSet presAssocID="{3DC5CF1D-98B1-4DF6-AD33-355F25341478}" presName="textNode" presStyleLbl="bgShp" presStyleIdx="2" presStyleCnt="6"/>
      <dgm:spPr/>
      <dgm:t>
        <a:bodyPr/>
        <a:lstStyle/>
        <a:p>
          <a:endParaRPr lang="en-US"/>
        </a:p>
      </dgm:t>
    </dgm:pt>
    <dgm:pt modelId="{5EEF1C10-DC1B-4F35-BD66-21BC7733D054}" type="pres">
      <dgm:prSet presAssocID="{3DC5CF1D-98B1-4DF6-AD33-355F25341478}" presName="compChildNode" presStyleCnt="0"/>
      <dgm:spPr/>
    </dgm:pt>
    <dgm:pt modelId="{B18D8ACE-121C-468B-A0D1-D90D549AB8C7}" type="pres">
      <dgm:prSet presAssocID="{3DC5CF1D-98B1-4DF6-AD33-355F25341478}" presName="theInnerList" presStyleCnt="0"/>
      <dgm:spPr/>
    </dgm:pt>
    <dgm:pt modelId="{EEC15C07-53AA-4410-962F-AD18A67C5F6E}" type="pres">
      <dgm:prSet presAssocID="{44A75183-F424-4D93-808E-6A8277D81A88}" presName="childNode" presStyleLbl="node1" presStyleIdx="2" presStyleCnt="6">
        <dgm:presLayoutVars>
          <dgm:bulletEnabled val="1"/>
        </dgm:presLayoutVars>
      </dgm:prSet>
      <dgm:spPr/>
      <dgm:t>
        <a:bodyPr/>
        <a:lstStyle/>
        <a:p>
          <a:endParaRPr lang="en-US"/>
        </a:p>
      </dgm:t>
    </dgm:pt>
    <dgm:pt modelId="{8A489199-5B58-4B27-B472-7D826A6BC766}" type="pres">
      <dgm:prSet presAssocID="{3DC5CF1D-98B1-4DF6-AD33-355F25341478}" presName="aSpace" presStyleCnt="0"/>
      <dgm:spPr/>
    </dgm:pt>
    <dgm:pt modelId="{87A7237E-45E3-4C80-856A-7F61D5D078BB}" type="pres">
      <dgm:prSet presAssocID="{9ADE2A74-6C64-4182-81C6-101544E4FC61}" presName="compNode" presStyleCnt="0"/>
      <dgm:spPr/>
    </dgm:pt>
    <dgm:pt modelId="{F701DA5A-DF1D-4F40-9282-DAE959BCC27A}" type="pres">
      <dgm:prSet presAssocID="{9ADE2A74-6C64-4182-81C6-101544E4FC61}" presName="aNode" presStyleLbl="bgShp" presStyleIdx="3" presStyleCnt="6"/>
      <dgm:spPr/>
      <dgm:t>
        <a:bodyPr/>
        <a:lstStyle/>
        <a:p>
          <a:endParaRPr lang="en-US"/>
        </a:p>
      </dgm:t>
    </dgm:pt>
    <dgm:pt modelId="{3B814B79-6EDA-44EB-B711-F8772742C189}" type="pres">
      <dgm:prSet presAssocID="{9ADE2A74-6C64-4182-81C6-101544E4FC61}" presName="textNode" presStyleLbl="bgShp" presStyleIdx="3" presStyleCnt="6"/>
      <dgm:spPr/>
      <dgm:t>
        <a:bodyPr/>
        <a:lstStyle/>
        <a:p>
          <a:endParaRPr lang="en-US"/>
        </a:p>
      </dgm:t>
    </dgm:pt>
    <dgm:pt modelId="{B7756B40-8570-4CAA-9151-8E41794DA30F}" type="pres">
      <dgm:prSet presAssocID="{9ADE2A74-6C64-4182-81C6-101544E4FC61}" presName="compChildNode" presStyleCnt="0"/>
      <dgm:spPr/>
    </dgm:pt>
    <dgm:pt modelId="{E8D0662B-3FC7-4524-A4C9-8279CE6723DF}" type="pres">
      <dgm:prSet presAssocID="{9ADE2A74-6C64-4182-81C6-101544E4FC61}" presName="theInnerList" presStyleCnt="0"/>
      <dgm:spPr/>
    </dgm:pt>
    <dgm:pt modelId="{010220E3-E946-4A50-8055-6E91BB1B53C2}" type="pres">
      <dgm:prSet presAssocID="{A12AFC24-E451-49CD-80EB-27B94C2B2556}" presName="childNode" presStyleLbl="node1" presStyleIdx="3" presStyleCnt="6">
        <dgm:presLayoutVars>
          <dgm:bulletEnabled val="1"/>
        </dgm:presLayoutVars>
      </dgm:prSet>
      <dgm:spPr/>
      <dgm:t>
        <a:bodyPr/>
        <a:lstStyle/>
        <a:p>
          <a:endParaRPr lang="en-US"/>
        </a:p>
      </dgm:t>
    </dgm:pt>
    <dgm:pt modelId="{A2A959F1-6893-4FDD-ABEE-4FF23E96D955}" type="pres">
      <dgm:prSet presAssocID="{9ADE2A74-6C64-4182-81C6-101544E4FC61}" presName="aSpace" presStyleCnt="0"/>
      <dgm:spPr/>
    </dgm:pt>
    <dgm:pt modelId="{C640A08E-63F7-40B0-A0C5-265BCCA9FC64}" type="pres">
      <dgm:prSet presAssocID="{0013ABD6-367C-41E4-AF0B-4A7710F00312}" presName="compNode" presStyleCnt="0"/>
      <dgm:spPr/>
    </dgm:pt>
    <dgm:pt modelId="{9F6B7DEB-2F6D-4EC8-B3D6-717C2928ABB4}" type="pres">
      <dgm:prSet presAssocID="{0013ABD6-367C-41E4-AF0B-4A7710F00312}" presName="aNode" presStyleLbl="bgShp" presStyleIdx="4" presStyleCnt="6"/>
      <dgm:spPr/>
      <dgm:t>
        <a:bodyPr/>
        <a:lstStyle/>
        <a:p>
          <a:endParaRPr lang="en-US"/>
        </a:p>
      </dgm:t>
    </dgm:pt>
    <dgm:pt modelId="{77BCDB0E-E8B9-4D9E-A29B-1FB7F0DFD1AD}" type="pres">
      <dgm:prSet presAssocID="{0013ABD6-367C-41E4-AF0B-4A7710F00312}" presName="textNode" presStyleLbl="bgShp" presStyleIdx="4" presStyleCnt="6"/>
      <dgm:spPr/>
      <dgm:t>
        <a:bodyPr/>
        <a:lstStyle/>
        <a:p>
          <a:endParaRPr lang="en-US"/>
        </a:p>
      </dgm:t>
    </dgm:pt>
    <dgm:pt modelId="{07E0C494-9909-4A42-B909-67ED55901477}" type="pres">
      <dgm:prSet presAssocID="{0013ABD6-367C-41E4-AF0B-4A7710F00312}" presName="compChildNode" presStyleCnt="0"/>
      <dgm:spPr/>
    </dgm:pt>
    <dgm:pt modelId="{C7B1841E-A62D-4C96-9467-16FE5368B72A}" type="pres">
      <dgm:prSet presAssocID="{0013ABD6-367C-41E4-AF0B-4A7710F00312}" presName="theInnerList" presStyleCnt="0"/>
      <dgm:spPr/>
    </dgm:pt>
    <dgm:pt modelId="{F9339CD3-0880-4FC2-BE68-22C81D5BBA1A}" type="pres">
      <dgm:prSet presAssocID="{3996EB3A-115C-4D45-A92B-97DAF8EAE514}" presName="childNode" presStyleLbl="node1" presStyleIdx="4" presStyleCnt="6">
        <dgm:presLayoutVars>
          <dgm:bulletEnabled val="1"/>
        </dgm:presLayoutVars>
      </dgm:prSet>
      <dgm:spPr/>
      <dgm:t>
        <a:bodyPr/>
        <a:lstStyle/>
        <a:p>
          <a:endParaRPr lang="en-US"/>
        </a:p>
      </dgm:t>
    </dgm:pt>
    <dgm:pt modelId="{EF7632DC-2E95-44E1-918B-239789DFE0E8}" type="pres">
      <dgm:prSet presAssocID="{0013ABD6-367C-41E4-AF0B-4A7710F00312}" presName="aSpace" presStyleCnt="0"/>
      <dgm:spPr/>
    </dgm:pt>
    <dgm:pt modelId="{4C432B7E-3BDD-46F3-8AED-662B6474DA0B}" type="pres">
      <dgm:prSet presAssocID="{CB768047-E27D-4B48-8CA1-186441E80D63}" presName="compNode" presStyleCnt="0"/>
      <dgm:spPr/>
    </dgm:pt>
    <dgm:pt modelId="{A44FFC39-715F-4083-997B-66C9B99CDAB2}" type="pres">
      <dgm:prSet presAssocID="{CB768047-E27D-4B48-8CA1-186441E80D63}" presName="aNode" presStyleLbl="bgShp" presStyleIdx="5" presStyleCnt="6"/>
      <dgm:spPr/>
      <dgm:t>
        <a:bodyPr/>
        <a:lstStyle/>
        <a:p>
          <a:endParaRPr lang="en-US"/>
        </a:p>
      </dgm:t>
    </dgm:pt>
    <dgm:pt modelId="{E9DDC929-64F2-446B-8A91-84944ED734C6}" type="pres">
      <dgm:prSet presAssocID="{CB768047-E27D-4B48-8CA1-186441E80D63}" presName="textNode" presStyleLbl="bgShp" presStyleIdx="5" presStyleCnt="6"/>
      <dgm:spPr/>
      <dgm:t>
        <a:bodyPr/>
        <a:lstStyle/>
        <a:p>
          <a:endParaRPr lang="en-US"/>
        </a:p>
      </dgm:t>
    </dgm:pt>
    <dgm:pt modelId="{A3C8055A-AED2-496C-9EA7-B2F109A47677}" type="pres">
      <dgm:prSet presAssocID="{CB768047-E27D-4B48-8CA1-186441E80D63}" presName="compChildNode" presStyleCnt="0"/>
      <dgm:spPr/>
    </dgm:pt>
    <dgm:pt modelId="{E7EEFECD-2C94-4C94-BD4F-A71D5F068230}" type="pres">
      <dgm:prSet presAssocID="{CB768047-E27D-4B48-8CA1-186441E80D63}" presName="theInnerList" presStyleCnt="0"/>
      <dgm:spPr/>
    </dgm:pt>
    <dgm:pt modelId="{796B8200-E176-42CA-9F60-48EA87D0221F}" type="pres">
      <dgm:prSet presAssocID="{855E00FC-A3D1-483E-BE1E-50E4259F0E9A}" presName="childNode" presStyleLbl="node1" presStyleIdx="5" presStyleCnt="6">
        <dgm:presLayoutVars>
          <dgm:bulletEnabled val="1"/>
        </dgm:presLayoutVars>
      </dgm:prSet>
      <dgm:spPr/>
      <dgm:t>
        <a:bodyPr/>
        <a:lstStyle/>
        <a:p>
          <a:endParaRPr lang="en-US"/>
        </a:p>
      </dgm:t>
    </dgm:pt>
  </dgm:ptLst>
  <dgm:cxnLst>
    <dgm:cxn modelId="{157B965B-6FD3-4426-B4D3-C59ACB8E9101}" type="presOf" srcId="{66D496CA-392B-4DED-9F49-8049C8D36D9F}" destId="{A869EB28-D8C4-4540-A4CA-D1DDEFA201DB}" srcOrd="0" destOrd="0" presId="urn:microsoft.com/office/officeart/2005/8/layout/lProcess2"/>
    <dgm:cxn modelId="{4E06BC9E-194F-475C-A369-70472EB9BB03}" srcId="{824A9CB2-1DFB-4813-82F2-CAC663421CD9}" destId="{95F02398-71F5-40AC-B488-C226091E16DB}" srcOrd="0" destOrd="0" parTransId="{913C5631-80B6-403A-BAEB-95CA9775440B}" sibTransId="{759D97BF-602C-4D06-9043-B82106FE0BF5}"/>
    <dgm:cxn modelId="{ACA84772-455F-4299-9826-916ACBA0BEB9}" type="presOf" srcId="{3996EB3A-115C-4D45-A92B-97DAF8EAE514}" destId="{F9339CD3-0880-4FC2-BE68-22C81D5BBA1A}" srcOrd="0" destOrd="0" presId="urn:microsoft.com/office/officeart/2005/8/layout/lProcess2"/>
    <dgm:cxn modelId="{F8F8AEA1-8212-4683-9DA6-9F57D0C92EE6}" type="presOf" srcId="{CB768047-E27D-4B48-8CA1-186441E80D63}" destId="{A44FFC39-715F-4083-997B-66C9B99CDAB2}" srcOrd="0" destOrd="0" presId="urn:microsoft.com/office/officeart/2005/8/layout/lProcess2"/>
    <dgm:cxn modelId="{461FB318-0674-4F5B-A68D-3CB7AFA7C9DC}" srcId="{BC7721C3-BA71-4C42-BE8F-37B49A13D94F}" destId="{66D496CA-392B-4DED-9F49-8049C8D36D9F}" srcOrd="0" destOrd="0" parTransId="{C0F60625-4E74-463D-84D0-565E5F76FB08}" sibTransId="{0C01BC1F-A516-452E-9B84-7DC86ECC64AE}"/>
    <dgm:cxn modelId="{D16946CF-B1E6-4F94-8504-489E711DA532}" type="presOf" srcId="{9ADE2A74-6C64-4182-81C6-101544E4FC61}" destId="{3B814B79-6EDA-44EB-B711-F8772742C189}" srcOrd="1" destOrd="0" presId="urn:microsoft.com/office/officeart/2005/8/layout/lProcess2"/>
    <dgm:cxn modelId="{5A97E863-78A0-40FF-810F-631AE2A6EEB1}" type="presOf" srcId="{0013ABD6-367C-41E4-AF0B-4A7710F00312}" destId="{77BCDB0E-E8B9-4D9E-A29B-1FB7F0DFD1AD}" srcOrd="1" destOrd="0" presId="urn:microsoft.com/office/officeart/2005/8/layout/lProcess2"/>
    <dgm:cxn modelId="{7A82CE80-38E5-458D-9446-7815DF467A22}" srcId="{BC7721C3-BA71-4C42-BE8F-37B49A13D94F}" destId="{3DC5CF1D-98B1-4DF6-AD33-355F25341478}" srcOrd="2" destOrd="0" parTransId="{0C73A2B5-5E7C-4B43-94B6-749C4AECE81B}" sibTransId="{FFB16359-1132-46A0-AA85-EF1AC6374915}"/>
    <dgm:cxn modelId="{8889E49B-630E-4BBB-A8F1-97522A1D1EA0}" type="presOf" srcId="{66D496CA-392B-4DED-9F49-8049C8D36D9F}" destId="{8E7A55E6-5B16-476D-BD9A-CC535EC1833E}" srcOrd="1" destOrd="0" presId="urn:microsoft.com/office/officeart/2005/8/layout/lProcess2"/>
    <dgm:cxn modelId="{6CC8ABBB-85A6-44C6-B6AE-248C3682DC33}" type="presOf" srcId="{3DC5CF1D-98B1-4DF6-AD33-355F25341478}" destId="{DE81C811-FF91-454E-B176-6BF5D4788F6F}" srcOrd="1" destOrd="0" presId="urn:microsoft.com/office/officeart/2005/8/layout/lProcess2"/>
    <dgm:cxn modelId="{48A91676-D04A-4C44-9E79-5F3C6A184CAD}" srcId="{CB768047-E27D-4B48-8CA1-186441E80D63}" destId="{855E00FC-A3D1-483E-BE1E-50E4259F0E9A}" srcOrd="0" destOrd="0" parTransId="{4D91CDD3-4D2E-429E-9F47-7D67DCB78DDE}" sibTransId="{6243331F-DB64-483F-BAE9-EBCA3D81F968}"/>
    <dgm:cxn modelId="{345D4C74-B581-4380-A044-1BB3588B3D4A}" srcId="{9ADE2A74-6C64-4182-81C6-101544E4FC61}" destId="{A12AFC24-E451-49CD-80EB-27B94C2B2556}" srcOrd="0" destOrd="0" parTransId="{5668A99E-31C4-4AFD-84BB-98BB592B758C}" sibTransId="{21D26C91-4787-4DFD-AD62-41D9EF89BAA0}"/>
    <dgm:cxn modelId="{43BCE5B6-2E7E-4A1F-B280-959CE52171CC}" srcId="{0013ABD6-367C-41E4-AF0B-4A7710F00312}" destId="{3996EB3A-115C-4D45-A92B-97DAF8EAE514}" srcOrd="0" destOrd="0" parTransId="{8A8A7893-DF29-4731-92EF-30D958858388}" sibTransId="{C226CD78-DBC2-4CA8-BF22-56A99536C86A}"/>
    <dgm:cxn modelId="{C3C62C59-7B9F-412F-969E-18A5C35EC467}" srcId="{BC7721C3-BA71-4C42-BE8F-37B49A13D94F}" destId="{9ADE2A74-6C64-4182-81C6-101544E4FC61}" srcOrd="3" destOrd="0" parTransId="{713D6373-8EE2-4014-A2C7-F8B3C551A816}" sibTransId="{06275959-A51A-4117-A443-BB695056DF35}"/>
    <dgm:cxn modelId="{19453F6E-4F63-4AEB-B8D5-B201FDCB4C11}" srcId="{BC7721C3-BA71-4C42-BE8F-37B49A13D94F}" destId="{824A9CB2-1DFB-4813-82F2-CAC663421CD9}" srcOrd="1" destOrd="0" parTransId="{C2627B69-5DA0-4195-A558-11DBFCDEEF94}" sibTransId="{5E32E909-A371-4EAF-98E5-81DED5EEC1E7}"/>
    <dgm:cxn modelId="{847A0CFB-DBAB-459A-BC5E-A1E3B8DB1610}" srcId="{BC7721C3-BA71-4C42-BE8F-37B49A13D94F}" destId="{CB768047-E27D-4B48-8CA1-186441E80D63}" srcOrd="5" destOrd="0" parTransId="{F33F8E95-EF0D-42FE-9E14-7ACE4F03A7E8}" sibTransId="{0D26B7EE-C124-4D0F-B183-D05CF89CC049}"/>
    <dgm:cxn modelId="{9329E880-6328-4156-9B93-7BC2B0766291}" type="presOf" srcId="{A12AFC24-E451-49CD-80EB-27B94C2B2556}" destId="{010220E3-E946-4A50-8055-6E91BB1B53C2}" srcOrd="0" destOrd="0" presId="urn:microsoft.com/office/officeart/2005/8/layout/lProcess2"/>
    <dgm:cxn modelId="{ABE98ACE-D336-4F00-BA60-40C681F150FA}" type="presOf" srcId="{9ADE2A74-6C64-4182-81C6-101544E4FC61}" destId="{F701DA5A-DF1D-4F40-9282-DAE959BCC27A}" srcOrd="0" destOrd="0" presId="urn:microsoft.com/office/officeart/2005/8/layout/lProcess2"/>
    <dgm:cxn modelId="{C1F25F2A-F50F-49C8-BE2B-0B3B6549F7B0}" srcId="{3DC5CF1D-98B1-4DF6-AD33-355F25341478}" destId="{44A75183-F424-4D93-808E-6A8277D81A88}" srcOrd="0" destOrd="0" parTransId="{1C101847-0824-4C64-B41B-A01D1EDFDEAA}" sibTransId="{74ACCBEF-1523-4265-88F2-BA9F1C4331F5}"/>
    <dgm:cxn modelId="{98D25690-23DC-48FB-86DB-4DD08A6AAC87}" type="presOf" srcId="{824A9CB2-1DFB-4813-82F2-CAC663421CD9}" destId="{B49F1A48-FF18-4D0D-AB3B-29C425193950}" srcOrd="0" destOrd="0" presId="urn:microsoft.com/office/officeart/2005/8/layout/lProcess2"/>
    <dgm:cxn modelId="{25B81052-F8D0-4167-8DE7-2E0CF4BF376E}" type="presOf" srcId="{824A9CB2-1DFB-4813-82F2-CAC663421CD9}" destId="{6E6C4ADF-9D06-46AD-BA9C-F231EFD44086}" srcOrd="1" destOrd="0" presId="urn:microsoft.com/office/officeart/2005/8/layout/lProcess2"/>
    <dgm:cxn modelId="{6F7CFD36-E0A9-4558-B534-6CF1BA1CC02B}" type="presOf" srcId="{44A75183-F424-4D93-808E-6A8277D81A88}" destId="{EEC15C07-53AA-4410-962F-AD18A67C5F6E}" srcOrd="0" destOrd="0" presId="urn:microsoft.com/office/officeart/2005/8/layout/lProcess2"/>
    <dgm:cxn modelId="{9B7471FA-31F8-4458-9351-F6BD2FCD706C}" type="presOf" srcId="{3DC5CF1D-98B1-4DF6-AD33-355F25341478}" destId="{D9B21410-9F2A-45C9-BF43-027AACA84D15}" srcOrd="0" destOrd="0" presId="urn:microsoft.com/office/officeart/2005/8/layout/lProcess2"/>
    <dgm:cxn modelId="{7560365C-4314-4C26-97F6-EC3F4BF8C4D0}" srcId="{BC7721C3-BA71-4C42-BE8F-37B49A13D94F}" destId="{0013ABD6-367C-41E4-AF0B-4A7710F00312}" srcOrd="4" destOrd="0" parTransId="{9A9BD285-8F9D-49BA-B914-601901BD0456}" sibTransId="{41B0C1B1-8122-42E3-A884-B8B86A80F5CB}"/>
    <dgm:cxn modelId="{550273BC-58AD-450D-B64B-842463D3D822}" type="presOf" srcId="{855E00FC-A3D1-483E-BE1E-50E4259F0E9A}" destId="{796B8200-E176-42CA-9F60-48EA87D0221F}" srcOrd="0" destOrd="0" presId="urn:microsoft.com/office/officeart/2005/8/layout/lProcess2"/>
    <dgm:cxn modelId="{9882A9CA-CD59-4D7E-B312-96AB6138E10D}" type="presOf" srcId="{0013ABD6-367C-41E4-AF0B-4A7710F00312}" destId="{9F6B7DEB-2F6D-4EC8-B3D6-717C2928ABB4}" srcOrd="0" destOrd="0" presId="urn:microsoft.com/office/officeart/2005/8/layout/lProcess2"/>
    <dgm:cxn modelId="{46732E14-0790-4B0D-8EFB-0579BECC0062}" srcId="{66D496CA-392B-4DED-9F49-8049C8D36D9F}" destId="{74D5B3D0-D283-41C7-AD7A-C9206562AD88}" srcOrd="0" destOrd="0" parTransId="{E7E8B2D2-F39C-4F33-BED2-3EC8A2CC056B}" sibTransId="{191F8466-256F-41CD-ABB6-31459CB88D49}"/>
    <dgm:cxn modelId="{948817CF-7844-47ED-8859-C644FD0B7028}" type="presOf" srcId="{74D5B3D0-D283-41C7-AD7A-C9206562AD88}" destId="{5243631E-A3B5-4AFF-B91C-BD547F59158A}" srcOrd="0" destOrd="0" presId="urn:microsoft.com/office/officeart/2005/8/layout/lProcess2"/>
    <dgm:cxn modelId="{2C48BD45-9C27-4EF6-A292-FB00CC28F2A9}" type="presOf" srcId="{CB768047-E27D-4B48-8CA1-186441E80D63}" destId="{E9DDC929-64F2-446B-8A91-84944ED734C6}" srcOrd="1" destOrd="0" presId="urn:microsoft.com/office/officeart/2005/8/layout/lProcess2"/>
    <dgm:cxn modelId="{8A489EE8-9F0D-4F7F-A057-28FDF506F91A}" type="presOf" srcId="{95F02398-71F5-40AC-B488-C226091E16DB}" destId="{6F94D4E3-726A-414D-9A55-D961497FADBD}" srcOrd="0" destOrd="0" presId="urn:microsoft.com/office/officeart/2005/8/layout/lProcess2"/>
    <dgm:cxn modelId="{63CBB9D2-C78B-4CD9-A8B0-6CE3F93E17E0}" type="presOf" srcId="{BC7721C3-BA71-4C42-BE8F-37B49A13D94F}" destId="{9FF92A64-8232-4FA0-9306-2A9154C62882}" srcOrd="0" destOrd="0" presId="urn:microsoft.com/office/officeart/2005/8/layout/lProcess2"/>
    <dgm:cxn modelId="{A3E3795F-899E-4E19-A9DF-C5E432AF47DC}" type="presParOf" srcId="{9FF92A64-8232-4FA0-9306-2A9154C62882}" destId="{17C5368D-BE56-4D15-9454-3BF50BAC397F}" srcOrd="0" destOrd="0" presId="urn:microsoft.com/office/officeart/2005/8/layout/lProcess2"/>
    <dgm:cxn modelId="{2F92FCB9-3740-465A-AB89-3948E2519409}" type="presParOf" srcId="{17C5368D-BE56-4D15-9454-3BF50BAC397F}" destId="{A869EB28-D8C4-4540-A4CA-D1DDEFA201DB}" srcOrd="0" destOrd="0" presId="urn:microsoft.com/office/officeart/2005/8/layout/lProcess2"/>
    <dgm:cxn modelId="{8980FC18-F9BA-4083-8028-F3CF6103FC14}" type="presParOf" srcId="{17C5368D-BE56-4D15-9454-3BF50BAC397F}" destId="{8E7A55E6-5B16-476D-BD9A-CC535EC1833E}" srcOrd="1" destOrd="0" presId="urn:microsoft.com/office/officeart/2005/8/layout/lProcess2"/>
    <dgm:cxn modelId="{DB7D8931-2655-44A3-AFB3-6BBB7C42DD1A}" type="presParOf" srcId="{17C5368D-BE56-4D15-9454-3BF50BAC397F}" destId="{92A03500-C877-4AA3-905B-54BB10E6DFF9}" srcOrd="2" destOrd="0" presId="urn:microsoft.com/office/officeart/2005/8/layout/lProcess2"/>
    <dgm:cxn modelId="{B06378EA-94FA-49E4-92CD-2F15048A83BF}" type="presParOf" srcId="{92A03500-C877-4AA3-905B-54BB10E6DFF9}" destId="{9EE84ED7-7EC8-4C79-A1DA-12665A6F09F9}" srcOrd="0" destOrd="0" presId="urn:microsoft.com/office/officeart/2005/8/layout/lProcess2"/>
    <dgm:cxn modelId="{4C02EF22-23BC-450A-BE49-F50D7D4433C1}" type="presParOf" srcId="{9EE84ED7-7EC8-4C79-A1DA-12665A6F09F9}" destId="{5243631E-A3B5-4AFF-B91C-BD547F59158A}" srcOrd="0" destOrd="0" presId="urn:microsoft.com/office/officeart/2005/8/layout/lProcess2"/>
    <dgm:cxn modelId="{E76445F4-3AD4-4C9B-845C-BF25F2BDA09E}" type="presParOf" srcId="{9FF92A64-8232-4FA0-9306-2A9154C62882}" destId="{1C2B5469-39CF-4905-907E-21A27B77A4E8}" srcOrd="1" destOrd="0" presId="urn:microsoft.com/office/officeart/2005/8/layout/lProcess2"/>
    <dgm:cxn modelId="{48CAE46E-2677-49C4-8F3B-B88C8828D4A5}" type="presParOf" srcId="{9FF92A64-8232-4FA0-9306-2A9154C62882}" destId="{449F3F2C-977B-4E8C-A473-020BE5A4DF0E}" srcOrd="2" destOrd="0" presId="urn:microsoft.com/office/officeart/2005/8/layout/lProcess2"/>
    <dgm:cxn modelId="{09223F3C-B82B-42A4-AB83-EC7494D0DB24}" type="presParOf" srcId="{449F3F2C-977B-4E8C-A473-020BE5A4DF0E}" destId="{B49F1A48-FF18-4D0D-AB3B-29C425193950}" srcOrd="0" destOrd="0" presId="urn:microsoft.com/office/officeart/2005/8/layout/lProcess2"/>
    <dgm:cxn modelId="{73BCDDED-5CF9-4153-9652-8F2654545705}" type="presParOf" srcId="{449F3F2C-977B-4E8C-A473-020BE5A4DF0E}" destId="{6E6C4ADF-9D06-46AD-BA9C-F231EFD44086}" srcOrd="1" destOrd="0" presId="urn:microsoft.com/office/officeart/2005/8/layout/lProcess2"/>
    <dgm:cxn modelId="{B466365E-BA6F-44B7-9E1D-D62E3AB90B5A}" type="presParOf" srcId="{449F3F2C-977B-4E8C-A473-020BE5A4DF0E}" destId="{0124E001-B183-4283-B715-9C8F64CCC16B}" srcOrd="2" destOrd="0" presId="urn:microsoft.com/office/officeart/2005/8/layout/lProcess2"/>
    <dgm:cxn modelId="{DDB12241-3D12-4DB7-9DD9-92BD8957A099}" type="presParOf" srcId="{0124E001-B183-4283-B715-9C8F64CCC16B}" destId="{5A4379CF-F1EF-48C1-AA16-157CFE6BA445}" srcOrd="0" destOrd="0" presId="urn:microsoft.com/office/officeart/2005/8/layout/lProcess2"/>
    <dgm:cxn modelId="{7DC1B038-1505-4FF1-A13A-4A2BA2A49388}" type="presParOf" srcId="{5A4379CF-F1EF-48C1-AA16-157CFE6BA445}" destId="{6F94D4E3-726A-414D-9A55-D961497FADBD}" srcOrd="0" destOrd="0" presId="urn:microsoft.com/office/officeart/2005/8/layout/lProcess2"/>
    <dgm:cxn modelId="{454C9837-B932-4576-87D4-C0A8564B3EB4}" type="presParOf" srcId="{9FF92A64-8232-4FA0-9306-2A9154C62882}" destId="{A8BB737F-7268-4CD8-BEED-02241F2169B0}" srcOrd="3" destOrd="0" presId="urn:microsoft.com/office/officeart/2005/8/layout/lProcess2"/>
    <dgm:cxn modelId="{7D7AFC5A-5734-4273-BCA2-585CE7EE79A4}" type="presParOf" srcId="{9FF92A64-8232-4FA0-9306-2A9154C62882}" destId="{FB10DB5C-95C5-4BAF-B2DC-4B349B9CA352}" srcOrd="4" destOrd="0" presId="urn:microsoft.com/office/officeart/2005/8/layout/lProcess2"/>
    <dgm:cxn modelId="{3D190CEF-3DB2-4392-9E27-E5942BD5C143}" type="presParOf" srcId="{FB10DB5C-95C5-4BAF-B2DC-4B349B9CA352}" destId="{D9B21410-9F2A-45C9-BF43-027AACA84D15}" srcOrd="0" destOrd="0" presId="urn:microsoft.com/office/officeart/2005/8/layout/lProcess2"/>
    <dgm:cxn modelId="{6698DDE8-2242-4B41-B688-8F17A4948CD4}" type="presParOf" srcId="{FB10DB5C-95C5-4BAF-B2DC-4B349B9CA352}" destId="{DE81C811-FF91-454E-B176-6BF5D4788F6F}" srcOrd="1" destOrd="0" presId="urn:microsoft.com/office/officeart/2005/8/layout/lProcess2"/>
    <dgm:cxn modelId="{020D5A88-26A5-48A6-9F32-15C35F34AABB}" type="presParOf" srcId="{FB10DB5C-95C5-4BAF-B2DC-4B349B9CA352}" destId="{5EEF1C10-DC1B-4F35-BD66-21BC7733D054}" srcOrd="2" destOrd="0" presId="urn:microsoft.com/office/officeart/2005/8/layout/lProcess2"/>
    <dgm:cxn modelId="{9985E84C-1AE7-4B1B-8F63-9395D05AD8B0}" type="presParOf" srcId="{5EEF1C10-DC1B-4F35-BD66-21BC7733D054}" destId="{B18D8ACE-121C-468B-A0D1-D90D549AB8C7}" srcOrd="0" destOrd="0" presId="urn:microsoft.com/office/officeart/2005/8/layout/lProcess2"/>
    <dgm:cxn modelId="{E4FB1D65-5C81-473E-B6BC-32BBD316A504}" type="presParOf" srcId="{B18D8ACE-121C-468B-A0D1-D90D549AB8C7}" destId="{EEC15C07-53AA-4410-962F-AD18A67C5F6E}" srcOrd="0" destOrd="0" presId="urn:microsoft.com/office/officeart/2005/8/layout/lProcess2"/>
    <dgm:cxn modelId="{6B6FAB32-A3A6-4F8D-B331-81E5F65134C8}" type="presParOf" srcId="{9FF92A64-8232-4FA0-9306-2A9154C62882}" destId="{8A489199-5B58-4B27-B472-7D826A6BC766}" srcOrd="5" destOrd="0" presId="urn:microsoft.com/office/officeart/2005/8/layout/lProcess2"/>
    <dgm:cxn modelId="{F24A3097-65CA-421C-A1CB-7E59AE6BB2DB}" type="presParOf" srcId="{9FF92A64-8232-4FA0-9306-2A9154C62882}" destId="{87A7237E-45E3-4C80-856A-7F61D5D078BB}" srcOrd="6" destOrd="0" presId="urn:microsoft.com/office/officeart/2005/8/layout/lProcess2"/>
    <dgm:cxn modelId="{128ACA5D-EEBD-44A7-8062-544C10D4AAE8}" type="presParOf" srcId="{87A7237E-45E3-4C80-856A-7F61D5D078BB}" destId="{F701DA5A-DF1D-4F40-9282-DAE959BCC27A}" srcOrd="0" destOrd="0" presId="urn:microsoft.com/office/officeart/2005/8/layout/lProcess2"/>
    <dgm:cxn modelId="{D8644C6B-BBE3-4E7F-A235-4D4087129968}" type="presParOf" srcId="{87A7237E-45E3-4C80-856A-7F61D5D078BB}" destId="{3B814B79-6EDA-44EB-B711-F8772742C189}" srcOrd="1" destOrd="0" presId="urn:microsoft.com/office/officeart/2005/8/layout/lProcess2"/>
    <dgm:cxn modelId="{AAB80BA1-ACE4-4C01-9CEE-DEC2FBCD90C1}" type="presParOf" srcId="{87A7237E-45E3-4C80-856A-7F61D5D078BB}" destId="{B7756B40-8570-4CAA-9151-8E41794DA30F}" srcOrd="2" destOrd="0" presId="urn:microsoft.com/office/officeart/2005/8/layout/lProcess2"/>
    <dgm:cxn modelId="{8764C2FD-B7EF-464B-887C-1F7D6F1086E6}" type="presParOf" srcId="{B7756B40-8570-4CAA-9151-8E41794DA30F}" destId="{E8D0662B-3FC7-4524-A4C9-8279CE6723DF}" srcOrd="0" destOrd="0" presId="urn:microsoft.com/office/officeart/2005/8/layout/lProcess2"/>
    <dgm:cxn modelId="{E647448E-F74E-41D3-96CD-A70E8B4FDE9C}" type="presParOf" srcId="{E8D0662B-3FC7-4524-A4C9-8279CE6723DF}" destId="{010220E3-E946-4A50-8055-6E91BB1B53C2}" srcOrd="0" destOrd="0" presId="urn:microsoft.com/office/officeart/2005/8/layout/lProcess2"/>
    <dgm:cxn modelId="{8DFCF850-0695-4DC7-834C-FCF2B9AE0D29}" type="presParOf" srcId="{9FF92A64-8232-4FA0-9306-2A9154C62882}" destId="{A2A959F1-6893-4FDD-ABEE-4FF23E96D955}" srcOrd="7" destOrd="0" presId="urn:microsoft.com/office/officeart/2005/8/layout/lProcess2"/>
    <dgm:cxn modelId="{F0807C95-E817-447E-991F-4E6A645010C8}" type="presParOf" srcId="{9FF92A64-8232-4FA0-9306-2A9154C62882}" destId="{C640A08E-63F7-40B0-A0C5-265BCCA9FC64}" srcOrd="8" destOrd="0" presId="urn:microsoft.com/office/officeart/2005/8/layout/lProcess2"/>
    <dgm:cxn modelId="{98C1C600-4140-4D2E-8939-EC3F5700870D}" type="presParOf" srcId="{C640A08E-63F7-40B0-A0C5-265BCCA9FC64}" destId="{9F6B7DEB-2F6D-4EC8-B3D6-717C2928ABB4}" srcOrd="0" destOrd="0" presId="urn:microsoft.com/office/officeart/2005/8/layout/lProcess2"/>
    <dgm:cxn modelId="{DE5EDBAB-1C79-4578-910A-4FF604004268}" type="presParOf" srcId="{C640A08E-63F7-40B0-A0C5-265BCCA9FC64}" destId="{77BCDB0E-E8B9-4D9E-A29B-1FB7F0DFD1AD}" srcOrd="1" destOrd="0" presId="urn:microsoft.com/office/officeart/2005/8/layout/lProcess2"/>
    <dgm:cxn modelId="{8673F584-CBD5-4CC2-AECD-6902E5CCA2F7}" type="presParOf" srcId="{C640A08E-63F7-40B0-A0C5-265BCCA9FC64}" destId="{07E0C494-9909-4A42-B909-67ED55901477}" srcOrd="2" destOrd="0" presId="urn:microsoft.com/office/officeart/2005/8/layout/lProcess2"/>
    <dgm:cxn modelId="{12412788-71FE-4555-B42A-CD7F46494F75}" type="presParOf" srcId="{07E0C494-9909-4A42-B909-67ED55901477}" destId="{C7B1841E-A62D-4C96-9467-16FE5368B72A}" srcOrd="0" destOrd="0" presId="urn:microsoft.com/office/officeart/2005/8/layout/lProcess2"/>
    <dgm:cxn modelId="{8B1BBF61-120C-4F45-A1D7-0875B553542E}" type="presParOf" srcId="{C7B1841E-A62D-4C96-9467-16FE5368B72A}" destId="{F9339CD3-0880-4FC2-BE68-22C81D5BBA1A}" srcOrd="0" destOrd="0" presId="urn:microsoft.com/office/officeart/2005/8/layout/lProcess2"/>
    <dgm:cxn modelId="{AD4089A2-7BAE-4F0B-A068-288A435680E0}" type="presParOf" srcId="{9FF92A64-8232-4FA0-9306-2A9154C62882}" destId="{EF7632DC-2E95-44E1-918B-239789DFE0E8}" srcOrd="9" destOrd="0" presId="urn:microsoft.com/office/officeart/2005/8/layout/lProcess2"/>
    <dgm:cxn modelId="{88374F0E-02BA-4A90-B541-0FC6FB7F0026}" type="presParOf" srcId="{9FF92A64-8232-4FA0-9306-2A9154C62882}" destId="{4C432B7E-3BDD-46F3-8AED-662B6474DA0B}" srcOrd="10" destOrd="0" presId="urn:microsoft.com/office/officeart/2005/8/layout/lProcess2"/>
    <dgm:cxn modelId="{6ED995D5-2F17-40E4-8359-58AC2F945A68}" type="presParOf" srcId="{4C432B7E-3BDD-46F3-8AED-662B6474DA0B}" destId="{A44FFC39-715F-4083-997B-66C9B99CDAB2}" srcOrd="0" destOrd="0" presId="urn:microsoft.com/office/officeart/2005/8/layout/lProcess2"/>
    <dgm:cxn modelId="{FF677CAB-77C1-41AB-8A48-C5656E07B3A5}" type="presParOf" srcId="{4C432B7E-3BDD-46F3-8AED-662B6474DA0B}" destId="{E9DDC929-64F2-446B-8A91-84944ED734C6}" srcOrd="1" destOrd="0" presId="urn:microsoft.com/office/officeart/2005/8/layout/lProcess2"/>
    <dgm:cxn modelId="{1ACBB3EE-DF2E-44B9-9EB8-E4DE117AAB10}" type="presParOf" srcId="{4C432B7E-3BDD-46F3-8AED-662B6474DA0B}" destId="{A3C8055A-AED2-496C-9EA7-B2F109A47677}" srcOrd="2" destOrd="0" presId="urn:microsoft.com/office/officeart/2005/8/layout/lProcess2"/>
    <dgm:cxn modelId="{0495C256-0C49-4CBD-91DD-2E36F81FDE4F}" type="presParOf" srcId="{A3C8055A-AED2-496C-9EA7-B2F109A47677}" destId="{E7EEFECD-2C94-4C94-BD4F-A71D5F068230}" srcOrd="0" destOrd="0" presId="urn:microsoft.com/office/officeart/2005/8/layout/lProcess2"/>
    <dgm:cxn modelId="{33BFF757-B2C8-4107-9BA7-558CE76E3EDB}" type="presParOf" srcId="{E7EEFECD-2C94-4C94-BD4F-A71D5F068230}" destId="{796B8200-E176-42CA-9F60-48EA87D0221F}" srcOrd="0" destOrd="0" presId="urn:microsoft.com/office/officeart/2005/8/layout/lProcess2"/>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556D02BC-DCF9-40D6-9FDD-CB782070CF4A}" type="doc">
      <dgm:prSet loTypeId="urn:microsoft.com/office/officeart/2005/8/layout/process4" loCatId="process" qsTypeId="urn:microsoft.com/office/officeart/2005/8/quickstyle/3d4" qsCatId="3D" csTypeId="urn:microsoft.com/office/officeart/2005/8/colors/colorful4" csCatId="colorful" phldr="1"/>
      <dgm:spPr/>
      <dgm:t>
        <a:bodyPr/>
        <a:lstStyle/>
        <a:p>
          <a:endParaRPr lang="it-IT"/>
        </a:p>
      </dgm:t>
    </dgm:pt>
    <dgm:pt modelId="{145F0F15-E63F-45C7-8C09-03D5D3C441B2}">
      <dgm:prSet phldrT="[Testo]" custT="1"/>
      <dgm:spPr>
        <a:xfrm>
          <a:off x="9965" y="0"/>
          <a:ext cx="4793202" cy="1381669"/>
        </a:xfrm>
      </dgm:spPr>
      <dgm:t>
        <a:bodyPr/>
        <a:lstStyle/>
        <a:p>
          <a:r>
            <a:rPr lang="en-GB" sz="3300" kern="1200">
              <a:solidFill>
                <a:srgbClr val="002060"/>
              </a:solidFill>
              <a:latin typeface="Open Sans"/>
              <a:ea typeface="+mn-ea"/>
              <a:cs typeface="+mn-cs"/>
            </a:rPr>
            <a:t>Map, develop  and plan </a:t>
          </a:r>
          <a:r>
            <a:rPr lang="en-GB" sz="3300" b="1" kern="1200">
              <a:solidFill>
                <a:srgbClr val="002060"/>
              </a:solidFill>
              <a:latin typeface="Open Sans"/>
              <a:ea typeface="+mn-ea"/>
              <a:cs typeface="+mn-cs"/>
            </a:rPr>
            <a:t>different ideas</a:t>
          </a:r>
          <a:endParaRPr lang="it-IT" sz="3300" kern="1200" dirty="0">
            <a:solidFill>
              <a:srgbClr val="002060"/>
            </a:solidFill>
            <a:latin typeface="Open Sans"/>
            <a:ea typeface="+mn-ea"/>
            <a:cs typeface="+mn-cs"/>
          </a:endParaRPr>
        </a:p>
      </dgm:t>
    </dgm:pt>
    <dgm:pt modelId="{8A41ED35-FE51-4F95-9BF2-6B09F40C3EC7}" type="parTrans" cxnId="{A845A9FF-3891-4EA7-AD0B-A30C65D4C563}">
      <dgm:prSet/>
      <dgm:spPr/>
      <dgm:t>
        <a:bodyPr/>
        <a:lstStyle/>
        <a:p>
          <a:endParaRPr lang="it-IT" sz="3300">
            <a:solidFill>
              <a:srgbClr val="002060"/>
            </a:solidFill>
            <a:effectLst/>
            <a:latin typeface="Open Sans"/>
          </a:endParaRPr>
        </a:p>
      </dgm:t>
    </dgm:pt>
    <dgm:pt modelId="{512B5833-4A68-47E8-9E7B-008C1A034B0A}" type="sibTrans" cxnId="{A845A9FF-3891-4EA7-AD0B-A30C65D4C563}">
      <dgm:prSet custT="1"/>
      <dgm:spPr/>
      <dgm:t>
        <a:bodyPr/>
        <a:lstStyle/>
        <a:p>
          <a:endParaRPr lang="it-IT" sz="3300">
            <a:solidFill>
              <a:srgbClr val="002060"/>
            </a:solidFill>
            <a:effectLst/>
            <a:latin typeface="Open Sans"/>
          </a:endParaRPr>
        </a:p>
      </dgm:t>
    </dgm:pt>
    <dgm:pt modelId="{5F9745BF-4A31-4CCF-B7AF-B67C85BA63B2}">
      <dgm:prSet phldrT="[Testo]" custT="1"/>
      <dgm:spPr>
        <a:xfrm>
          <a:off x="5042828" y="2072503"/>
          <a:ext cx="4793202" cy="1381669"/>
        </a:xfrm>
      </dgm:spPr>
      <dgm:t>
        <a:bodyPr/>
        <a:lstStyle/>
        <a:p>
          <a:pPr marL="0" lvl="0" indent="0" algn="ctr" defTabSz="889000">
            <a:lnSpc>
              <a:spcPct val="90000"/>
            </a:lnSpc>
            <a:spcBef>
              <a:spcPct val="0"/>
            </a:spcBef>
            <a:spcAft>
              <a:spcPct val="35000"/>
            </a:spcAft>
            <a:buNone/>
          </a:pPr>
          <a:r>
            <a:rPr lang="en-GB" sz="3300" b="1" kern="1200">
              <a:solidFill>
                <a:srgbClr val="002060"/>
              </a:solidFill>
              <a:latin typeface="Open Sans"/>
              <a:ea typeface="+mn-ea"/>
              <a:cs typeface="+mn-cs"/>
            </a:rPr>
            <a:t>Think about the different aspects </a:t>
          </a:r>
          <a:r>
            <a:rPr lang="en-GB" sz="3300" kern="1200">
              <a:solidFill>
                <a:srgbClr val="002060"/>
              </a:solidFill>
              <a:latin typeface="Open Sans"/>
              <a:ea typeface="+mn-ea"/>
              <a:cs typeface="+mn-cs"/>
            </a:rPr>
            <a:t>of the project</a:t>
          </a:r>
          <a:endParaRPr lang="it-IT" sz="3300" kern="1200" dirty="0">
            <a:solidFill>
              <a:srgbClr val="002060"/>
            </a:solidFill>
            <a:latin typeface="Open Sans"/>
            <a:ea typeface="+mn-ea"/>
            <a:cs typeface="+mn-cs"/>
          </a:endParaRPr>
        </a:p>
      </dgm:t>
    </dgm:pt>
    <dgm:pt modelId="{682AB56B-3EE6-4999-A831-5D16B5549EB8}" type="parTrans" cxnId="{C602F0BB-4D3B-4B77-8112-A5A314585269}">
      <dgm:prSet/>
      <dgm:spPr/>
      <dgm:t>
        <a:bodyPr/>
        <a:lstStyle/>
        <a:p>
          <a:endParaRPr lang="it-IT" sz="3300">
            <a:solidFill>
              <a:srgbClr val="002060"/>
            </a:solidFill>
            <a:effectLst/>
            <a:latin typeface="Open Sans"/>
          </a:endParaRPr>
        </a:p>
      </dgm:t>
    </dgm:pt>
    <dgm:pt modelId="{2151D218-5EAC-4F6F-8A44-E8B8AEB5D02E}" type="sibTrans" cxnId="{C602F0BB-4D3B-4B77-8112-A5A314585269}">
      <dgm:prSet custT="1"/>
      <dgm:spPr/>
      <dgm:t>
        <a:bodyPr/>
        <a:lstStyle/>
        <a:p>
          <a:endParaRPr lang="it-IT" sz="3300">
            <a:solidFill>
              <a:srgbClr val="002060"/>
            </a:solidFill>
            <a:effectLst/>
            <a:latin typeface="Open Sans"/>
          </a:endParaRPr>
        </a:p>
      </dgm:t>
    </dgm:pt>
    <dgm:pt modelId="{4BA4D134-9F4F-433F-A56B-495DFFACB718}">
      <dgm:prSet custT="1"/>
      <dgm:spPr>
        <a:xfrm>
          <a:off x="10075690" y="0"/>
          <a:ext cx="4793202" cy="1381669"/>
        </a:xfrm>
      </dgm:spPr>
      <dgm:t>
        <a:bodyPr/>
        <a:lstStyle/>
        <a:p>
          <a:pPr marL="0" lvl="0" indent="0" algn="ctr" defTabSz="889000">
            <a:lnSpc>
              <a:spcPct val="90000"/>
            </a:lnSpc>
            <a:spcBef>
              <a:spcPct val="0"/>
            </a:spcBef>
            <a:spcAft>
              <a:spcPct val="35000"/>
            </a:spcAft>
            <a:buNone/>
          </a:pPr>
          <a:r>
            <a:rPr lang="en-GB" sz="3300" kern="1200">
              <a:solidFill>
                <a:srgbClr val="002060"/>
              </a:solidFill>
              <a:latin typeface="Open Sans"/>
              <a:ea typeface="+mn-ea"/>
              <a:cs typeface="+mn-cs"/>
            </a:rPr>
            <a:t>Find out how to </a:t>
          </a:r>
          <a:r>
            <a:rPr lang="en-GB" sz="3300" b="1" kern="1200">
              <a:solidFill>
                <a:srgbClr val="002060"/>
              </a:solidFill>
              <a:latin typeface="Open Sans"/>
              <a:ea typeface="+mn-ea"/>
              <a:cs typeface="+mn-cs"/>
            </a:rPr>
            <a:t>connect with people</a:t>
          </a:r>
          <a:r>
            <a:rPr lang="it-IT" sz="3300" b="1" kern="1200">
              <a:solidFill>
                <a:srgbClr val="002060"/>
              </a:solidFill>
              <a:latin typeface="Open Sans"/>
              <a:ea typeface="+mn-ea"/>
              <a:cs typeface="+mn-cs"/>
            </a:rPr>
            <a:t> </a:t>
          </a:r>
          <a:r>
            <a:rPr lang="en-GB" sz="3300" kern="1200">
              <a:solidFill>
                <a:srgbClr val="002060"/>
              </a:solidFill>
              <a:latin typeface="Open Sans"/>
              <a:ea typeface="+mn-ea"/>
              <a:cs typeface="+mn-cs"/>
            </a:rPr>
            <a:t>wishing to see, engage or participate in the project</a:t>
          </a:r>
          <a:endParaRPr lang="it-IT" sz="3300" kern="1200" dirty="0">
            <a:solidFill>
              <a:srgbClr val="002060"/>
            </a:solidFill>
            <a:latin typeface="Open Sans"/>
            <a:ea typeface="+mn-ea"/>
            <a:cs typeface="+mn-cs"/>
          </a:endParaRPr>
        </a:p>
      </dgm:t>
    </dgm:pt>
    <dgm:pt modelId="{659B3879-7D52-4D36-9143-B4E20C3A4B1E}" type="parTrans" cxnId="{130E4626-DB26-42AB-917C-15DCF08AFA97}">
      <dgm:prSet/>
      <dgm:spPr/>
      <dgm:t>
        <a:bodyPr/>
        <a:lstStyle/>
        <a:p>
          <a:endParaRPr lang="it-IT" sz="3300">
            <a:solidFill>
              <a:srgbClr val="002060"/>
            </a:solidFill>
            <a:effectLst/>
            <a:latin typeface="Open Sans"/>
          </a:endParaRPr>
        </a:p>
      </dgm:t>
    </dgm:pt>
    <dgm:pt modelId="{553FEBF2-3A13-4BEF-AB24-82CB881C4AC0}" type="sibTrans" cxnId="{130E4626-DB26-42AB-917C-15DCF08AFA97}">
      <dgm:prSet custT="1"/>
      <dgm:spPr/>
      <dgm:t>
        <a:bodyPr/>
        <a:lstStyle/>
        <a:p>
          <a:endParaRPr lang="it-IT" sz="3300">
            <a:solidFill>
              <a:srgbClr val="002060"/>
            </a:solidFill>
            <a:effectLst/>
            <a:latin typeface="Open Sans"/>
          </a:endParaRPr>
        </a:p>
      </dgm:t>
    </dgm:pt>
    <dgm:pt modelId="{0D188BE7-FE1B-43C8-802B-74FF8788D9CA}">
      <dgm:prSet custT="1"/>
      <dgm:spPr>
        <a:xfrm>
          <a:off x="15108553" y="2072503"/>
          <a:ext cx="4793202" cy="1381669"/>
        </a:xfrm>
      </dgm:spPr>
      <dgm:t>
        <a:bodyPr/>
        <a:lstStyle/>
        <a:p>
          <a:pPr marL="0" lvl="0" indent="0" algn="ctr" defTabSz="889000">
            <a:lnSpc>
              <a:spcPct val="90000"/>
            </a:lnSpc>
            <a:spcBef>
              <a:spcPct val="0"/>
            </a:spcBef>
            <a:spcAft>
              <a:spcPct val="35000"/>
            </a:spcAft>
            <a:buNone/>
          </a:pPr>
          <a:r>
            <a:rPr lang="en-GB" sz="3300" b="1" kern="1200" dirty="0">
              <a:solidFill>
                <a:srgbClr val="002060"/>
              </a:solidFill>
              <a:latin typeface="Open Sans"/>
              <a:ea typeface="+mn-ea"/>
              <a:cs typeface="+mn-cs"/>
            </a:rPr>
            <a:t>Connect the big picture with the finer detail </a:t>
          </a:r>
          <a:r>
            <a:rPr lang="en-GB" sz="3300" kern="1200" dirty="0">
              <a:solidFill>
                <a:srgbClr val="002060"/>
              </a:solidFill>
              <a:latin typeface="Open Sans"/>
              <a:ea typeface="+mn-ea"/>
              <a:cs typeface="+mn-cs"/>
            </a:rPr>
            <a:t>of each of the potential</a:t>
          </a:r>
          <a:r>
            <a:rPr lang="it-IT" sz="3300" kern="1200" dirty="0">
              <a:solidFill>
                <a:srgbClr val="002060"/>
              </a:solidFill>
              <a:latin typeface="Open Sans"/>
              <a:ea typeface="+mn-ea"/>
              <a:cs typeface="+mn-cs"/>
            </a:rPr>
            <a:t> </a:t>
          </a:r>
          <a:r>
            <a:rPr lang="en-GB" sz="3300" kern="1200" dirty="0">
              <a:solidFill>
                <a:srgbClr val="002060"/>
              </a:solidFill>
              <a:latin typeface="Open Sans"/>
              <a:ea typeface="+mn-ea"/>
              <a:cs typeface="+mn-cs"/>
            </a:rPr>
            <a:t>stages of the project</a:t>
          </a:r>
          <a:endParaRPr lang="it-IT" sz="3300" kern="1200" dirty="0">
            <a:solidFill>
              <a:srgbClr val="002060"/>
            </a:solidFill>
            <a:latin typeface="Open Sans"/>
            <a:ea typeface="+mn-ea"/>
            <a:cs typeface="+mn-cs"/>
          </a:endParaRPr>
        </a:p>
      </dgm:t>
    </dgm:pt>
    <dgm:pt modelId="{268E1CA8-58F5-4162-8DD8-92BD574B153A}" type="parTrans" cxnId="{F0C2CBDC-8C3F-4E21-96DB-FEB6E5211A08}">
      <dgm:prSet/>
      <dgm:spPr/>
      <dgm:t>
        <a:bodyPr/>
        <a:lstStyle/>
        <a:p>
          <a:endParaRPr lang="it-IT" sz="3300">
            <a:solidFill>
              <a:srgbClr val="002060"/>
            </a:solidFill>
            <a:effectLst/>
            <a:latin typeface="Open Sans"/>
          </a:endParaRPr>
        </a:p>
      </dgm:t>
    </dgm:pt>
    <dgm:pt modelId="{483B2C29-29C0-417E-B5DD-304AC6063378}" type="sibTrans" cxnId="{F0C2CBDC-8C3F-4E21-96DB-FEB6E5211A08}">
      <dgm:prSet custT="1"/>
      <dgm:spPr/>
      <dgm:t>
        <a:bodyPr/>
        <a:lstStyle/>
        <a:p>
          <a:endParaRPr lang="it-IT" sz="3300">
            <a:solidFill>
              <a:srgbClr val="002060"/>
            </a:solidFill>
            <a:effectLst/>
            <a:latin typeface="Open Sans"/>
          </a:endParaRPr>
        </a:p>
      </dgm:t>
    </dgm:pt>
    <dgm:pt modelId="{9686F870-B49E-400A-BBAC-412666D93BEB}" type="pres">
      <dgm:prSet presAssocID="{556D02BC-DCF9-40D6-9FDD-CB782070CF4A}" presName="Name0" presStyleCnt="0">
        <dgm:presLayoutVars>
          <dgm:dir/>
          <dgm:animLvl val="lvl"/>
          <dgm:resizeHandles val="exact"/>
        </dgm:presLayoutVars>
      </dgm:prSet>
      <dgm:spPr/>
      <dgm:t>
        <a:bodyPr/>
        <a:lstStyle/>
        <a:p>
          <a:endParaRPr lang="en-US"/>
        </a:p>
      </dgm:t>
    </dgm:pt>
    <dgm:pt modelId="{D75C010E-7C01-4CDA-95BF-E19C76C3C6D1}" type="pres">
      <dgm:prSet presAssocID="{0D188BE7-FE1B-43C8-802B-74FF8788D9CA}" presName="boxAndChildren" presStyleCnt="0"/>
      <dgm:spPr/>
    </dgm:pt>
    <dgm:pt modelId="{5AFC1F7C-DC75-40DB-AA23-1A39A6F60908}" type="pres">
      <dgm:prSet presAssocID="{0D188BE7-FE1B-43C8-802B-74FF8788D9CA}" presName="parentTextBox" presStyleLbl="node1" presStyleIdx="0" presStyleCnt="4"/>
      <dgm:spPr/>
      <dgm:t>
        <a:bodyPr/>
        <a:lstStyle/>
        <a:p>
          <a:endParaRPr lang="en-US"/>
        </a:p>
      </dgm:t>
    </dgm:pt>
    <dgm:pt modelId="{17874D71-7626-410E-9B67-E47B98BFBEFB}" type="pres">
      <dgm:prSet presAssocID="{553FEBF2-3A13-4BEF-AB24-82CB881C4AC0}" presName="sp" presStyleCnt="0"/>
      <dgm:spPr/>
    </dgm:pt>
    <dgm:pt modelId="{8DAD8312-268A-49BE-AC9C-A883245029D5}" type="pres">
      <dgm:prSet presAssocID="{4BA4D134-9F4F-433F-A56B-495DFFACB718}" presName="arrowAndChildren" presStyleCnt="0"/>
      <dgm:spPr/>
    </dgm:pt>
    <dgm:pt modelId="{8EA65CE9-AB0A-4156-8115-16660E6F2A4E}" type="pres">
      <dgm:prSet presAssocID="{4BA4D134-9F4F-433F-A56B-495DFFACB718}" presName="parentTextArrow" presStyleLbl="node1" presStyleIdx="1" presStyleCnt="4"/>
      <dgm:spPr/>
      <dgm:t>
        <a:bodyPr/>
        <a:lstStyle/>
        <a:p>
          <a:endParaRPr lang="en-US"/>
        </a:p>
      </dgm:t>
    </dgm:pt>
    <dgm:pt modelId="{FBB75303-088C-4762-801B-0153AF71D4FE}" type="pres">
      <dgm:prSet presAssocID="{2151D218-5EAC-4F6F-8A44-E8B8AEB5D02E}" presName="sp" presStyleCnt="0"/>
      <dgm:spPr/>
    </dgm:pt>
    <dgm:pt modelId="{07B2CE0E-B278-41F2-B7FD-3F083E1CE52C}" type="pres">
      <dgm:prSet presAssocID="{5F9745BF-4A31-4CCF-B7AF-B67C85BA63B2}" presName="arrowAndChildren" presStyleCnt="0"/>
      <dgm:spPr/>
    </dgm:pt>
    <dgm:pt modelId="{FC28D384-400F-49E6-8258-963873800B8E}" type="pres">
      <dgm:prSet presAssocID="{5F9745BF-4A31-4CCF-B7AF-B67C85BA63B2}" presName="parentTextArrow" presStyleLbl="node1" presStyleIdx="2" presStyleCnt="4"/>
      <dgm:spPr/>
      <dgm:t>
        <a:bodyPr/>
        <a:lstStyle/>
        <a:p>
          <a:endParaRPr lang="en-US"/>
        </a:p>
      </dgm:t>
    </dgm:pt>
    <dgm:pt modelId="{8A8486A4-BEDC-4F2B-A4BA-57C4E9A329E8}" type="pres">
      <dgm:prSet presAssocID="{512B5833-4A68-47E8-9E7B-008C1A034B0A}" presName="sp" presStyleCnt="0"/>
      <dgm:spPr/>
    </dgm:pt>
    <dgm:pt modelId="{612DB231-12E0-4D1D-912C-779DCD916293}" type="pres">
      <dgm:prSet presAssocID="{145F0F15-E63F-45C7-8C09-03D5D3C441B2}" presName="arrowAndChildren" presStyleCnt="0"/>
      <dgm:spPr/>
    </dgm:pt>
    <dgm:pt modelId="{1D34B94F-231B-490B-BD3D-5E36EFF53080}" type="pres">
      <dgm:prSet presAssocID="{145F0F15-E63F-45C7-8C09-03D5D3C441B2}" presName="parentTextArrow" presStyleLbl="node1" presStyleIdx="3" presStyleCnt="4"/>
      <dgm:spPr/>
      <dgm:t>
        <a:bodyPr/>
        <a:lstStyle/>
        <a:p>
          <a:endParaRPr lang="en-US"/>
        </a:p>
      </dgm:t>
    </dgm:pt>
  </dgm:ptLst>
  <dgm:cxnLst>
    <dgm:cxn modelId="{F0C2CBDC-8C3F-4E21-96DB-FEB6E5211A08}" srcId="{556D02BC-DCF9-40D6-9FDD-CB782070CF4A}" destId="{0D188BE7-FE1B-43C8-802B-74FF8788D9CA}" srcOrd="3" destOrd="0" parTransId="{268E1CA8-58F5-4162-8DD8-92BD574B153A}" sibTransId="{483B2C29-29C0-417E-B5DD-304AC6063378}"/>
    <dgm:cxn modelId="{88B1B843-04AB-4E37-8A01-CFB764CD8AF7}" type="presOf" srcId="{4BA4D134-9F4F-433F-A56B-495DFFACB718}" destId="{8EA65CE9-AB0A-4156-8115-16660E6F2A4E}" srcOrd="0" destOrd="0" presId="urn:microsoft.com/office/officeart/2005/8/layout/process4"/>
    <dgm:cxn modelId="{A845A9FF-3891-4EA7-AD0B-A30C65D4C563}" srcId="{556D02BC-DCF9-40D6-9FDD-CB782070CF4A}" destId="{145F0F15-E63F-45C7-8C09-03D5D3C441B2}" srcOrd="0" destOrd="0" parTransId="{8A41ED35-FE51-4F95-9BF2-6B09F40C3EC7}" sibTransId="{512B5833-4A68-47E8-9E7B-008C1A034B0A}"/>
    <dgm:cxn modelId="{E8846CDE-7137-466E-BD39-283967075085}" type="presOf" srcId="{5F9745BF-4A31-4CCF-B7AF-B67C85BA63B2}" destId="{FC28D384-400F-49E6-8258-963873800B8E}" srcOrd="0" destOrd="0" presId="urn:microsoft.com/office/officeart/2005/8/layout/process4"/>
    <dgm:cxn modelId="{130E4626-DB26-42AB-917C-15DCF08AFA97}" srcId="{556D02BC-DCF9-40D6-9FDD-CB782070CF4A}" destId="{4BA4D134-9F4F-433F-A56B-495DFFACB718}" srcOrd="2" destOrd="0" parTransId="{659B3879-7D52-4D36-9143-B4E20C3A4B1E}" sibTransId="{553FEBF2-3A13-4BEF-AB24-82CB881C4AC0}"/>
    <dgm:cxn modelId="{66D56186-DD3D-403C-B2FD-9584C15FFC9F}" type="presOf" srcId="{556D02BC-DCF9-40D6-9FDD-CB782070CF4A}" destId="{9686F870-B49E-400A-BBAC-412666D93BEB}" srcOrd="0" destOrd="0" presId="urn:microsoft.com/office/officeart/2005/8/layout/process4"/>
    <dgm:cxn modelId="{74D2B0A2-1C24-42B8-9E6C-384ACB5CC261}" type="presOf" srcId="{145F0F15-E63F-45C7-8C09-03D5D3C441B2}" destId="{1D34B94F-231B-490B-BD3D-5E36EFF53080}" srcOrd="0" destOrd="0" presId="urn:microsoft.com/office/officeart/2005/8/layout/process4"/>
    <dgm:cxn modelId="{C602F0BB-4D3B-4B77-8112-A5A314585269}" srcId="{556D02BC-DCF9-40D6-9FDD-CB782070CF4A}" destId="{5F9745BF-4A31-4CCF-B7AF-B67C85BA63B2}" srcOrd="1" destOrd="0" parTransId="{682AB56B-3EE6-4999-A831-5D16B5549EB8}" sibTransId="{2151D218-5EAC-4F6F-8A44-E8B8AEB5D02E}"/>
    <dgm:cxn modelId="{2AC2BDEB-AA64-4CBA-98B1-6D7C0E435947}" type="presOf" srcId="{0D188BE7-FE1B-43C8-802B-74FF8788D9CA}" destId="{5AFC1F7C-DC75-40DB-AA23-1A39A6F60908}" srcOrd="0" destOrd="0" presId="urn:microsoft.com/office/officeart/2005/8/layout/process4"/>
    <dgm:cxn modelId="{74276AEB-C2B5-4FEC-B187-A42D32ECB612}" type="presParOf" srcId="{9686F870-B49E-400A-BBAC-412666D93BEB}" destId="{D75C010E-7C01-4CDA-95BF-E19C76C3C6D1}" srcOrd="0" destOrd="0" presId="urn:microsoft.com/office/officeart/2005/8/layout/process4"/>
    <dgm:cxn modelId="{E9680A4E-C479-4ADF-A7F5-A7342F27A082}" type="presParOf" srcId="{D75C010E-7C01-4CDA-95BF-E19C76C3C6D1}" destId="{5AFC1F7C-DC75-40DB-AA23-1A39A6F60908}" srcOrd="0" destOrd="0" presId="urn:microsoft.com/office/officeart/2005/8/layout/process4"/>
    <dgm:cxn modelId="{02C55642-96FA-4D05-BF4B-2935065C0ECA}" type="presParOf" srcId="{9686F870-B49E-400A-BBAC-412666D93BEB}" destId="{17874D71-7626-410E-9B67-E47B98BFBEFB}" srcOrd="1" destOrd="0" presId="urn:microsoft.com/office/officeart/2005/8/layout/process4"/>
    <dgm:cxn modelId="{C465A927-E96D-42CC-958A-718F5FD41CB4}" type="presParOf" srcId="{9686F870-B49E-400A-BBAC-412666D93BEB}" destId="{8DAD8312-268A-49BE-AC9C-A883245029D5}" srcOrd="2" destOrd="0" presId="urn:microsoft.com/office/officeart/2005/8/layout/process4"/>
    <dgm:cxn modelId="{48DBF37A-F447-417D-93CC-86BC09F4A322}" type="presParOf" srcId="{8DAD8312-268A-49BE-AC9C-A883245029D5}" destId="{8EA65CE9-AB0A-4156-8115-16660E6F2A4E}" srcOrd="0" destOrd="0" presId="urn:microsoft.com/office/officeart/2005/8/layout/process4"/>
    <dgm:cxn modelId="{3194C93D-879D-47C8-8304-2859CF811BEF}" type="presParOf" srcId="{9686F870-B49E-400A-BBAC-412666D93BEB}" destId="{FBB75303-088C-4762-801B-0153AF71D4FE}" srcOrd="3" destOrd="0" presId="urn:microsoft.com/office/officeart/2005/8/layout/process4"/>
    <dgm:cxn modelId="{62A5DDB4-B14A-484C-8139-36BB7BA234A6}" type="presParOf" srcId="{9686F870-B49E-400A-BBAC-412666D93BEB}" destId="{07B2CE0E-B278-41F2-B7FD-3F083E1CE52C}" srcOrd="4" destOrd="0" presId="urn:microsoft.com/office/officeart/2005/8/layout/process4"/>
    <dgm:cxn modelId="{1D70F799-A911-4501-9358-5203E864CAE8}" type="presParOf" srcId="{07B2CE0E-B278-41F2-B7FD-3F083E1CE52C}" destId="{FC28D384-400F-49E6-8258-963873800B8E}" srcOrd="0" destOrd="0" presId="urn:microsoft.com/office/officeart/2005/8/layout/process4"/>
    <dgm:cxn modelId="{0FC78B5D-A563-43D8-8DC8-6D6D7F868A2D}" type="presParOf" srcId="{9686F870-B49E-400A-BBAC-412666D93BEB}" destId="{8A8486A4-BEDC-4F2B-A4BA-57C4E9A329E8}" srcOrd="5" destOrd="0" presId="urn:microsoft.com/office/officeart/2005/8/layout/process4"/>
    <dgm:cxn modelId="{922ED06C-DA59-4D6A-8F4C-02C5225EA060}" type="presParOf" srcId="{9686F870-B49E-400A-BBAC-412666D93BEB}" destId="{612DB231-12E0-4D1D-912C-779DCD916293}" srcOrd="6" destOrd="0" presId="urn:microsoft.com/office/officeart/2005/8/layout/process4"/>
    <dgm:cxn modelId="{37C5CC4F-3268-44E8-9986-41FD7BAAD670}" type="presParOf" srcId="{612DB231-12E0-4D1D-912C-779DCD916293}" destId="{1D34B94F-231B-490B-BD3D-5E36EFF5308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2E55E39-F8AC-449E-AAAA-FF39874484D2}" type="doc">
      <dgm:prSet loTypeId="urn:microsoft.com/office/officeart/2005/8/layout/vProcess5" loCatId="process" qsTypeId="urn:microsoft.com/office/officeart/2005/8/quickstyle/3d2" qsCatId="3D" csTypeId="urn:microsoft.com/office/officeart/2005/8/colors/accent4_1" csCatId="accent4" phldr="1"/>
      <dgm:spPr/>
    </dgm:pt>
    <dgm:pt modelId="{17111928-4B27-4EAC-B5D6-6A68268D47C2}">
      <dgm:prSet phldrT="[Testo]" custT="1"/>
      <dgm:spPr/>
      <dgm:t>
        <a:bodyPr/>
        <a:lstStyle/>
        <a:p>
          <a:r>
            <a:rPr lang="en-US" sz="2400" b="1">
              <a:solidFill>
                <a:schemeClr val="accent1">
                  <a:lumMod val="50000"/>
                </a:schemeClr>
              </a:solidFill>
              <a:latin typeface="Open Sans"/>
            </a:rPr>
            <a:t>You are a newly established cultural consortium.  </a:t>
          </a:r>
        </a:p>
        <a:p>
          <a:r>
            <a:rPr lang="en-US" sz="2400">
              <a:solidFill>
                <a:schemeClr val="accent1">
                  <a:lumMod val="50000"/>
                </a:schemeClr>
              </a:solidFill>
              <a:latin typeface="Open Sans"/>
            </a:rPr>
            <a:t>You have been invited to work in collaboration with your regional Council / municipality to develop project ideas with the aim of widening access to and engagement with creative and cultural activities.  </a:t>
          </a:r>
          <a:endParaRPr lang="en-US" sz="2400" dirty="0">
            <a:solidFill>
              <a:schemeClr val="accent1">
                <a:lumMod val="50000"/>
              </a:schemeClr>
            </a:solidFill>
            <a:latin typeface="Open Sans"/>
          </a:endParaRPr>
        </a:p>
      </dgm:t>
    </dgm:pt>
    <dgm:pt modelId="{96E8298D-7DEC-48E6-A7CA-414691C5BB50}" type="parTrans" cxnId="{73FD320C-2CF9-4C0A-A149-BE92400AAF82}">
      <dgm:prSet/>
      <dgm:spPr/>
      <dgm:t>
        <a:bodyPr/>
        <a:lstStyle/>
        <a:p>
          <a:endParaRPr lang="it-IT" sz="2400">
            <a:solidFill>
              <a:schemeClr val="accent1">
                <a:lumMod val="50000"/>
              </a:schemeClr>
            </a:solidFill>
            <a:latin typeface="Open Sans"/>
          </a:endParaRPr>
        </a:p>
      </dgm:t>
    </dgm:pt>
    <dgm:pt modelId="{565716D6-BE85-455A-B78E-8370796A0F83}" type="sibTrans" cxnId="{73FD320C-2CF9-4C0A-A149-BE92400AAF82}">
      <dgm:prSet custT="1"/>
      <dgm:spPr>
        <a:solidFill>
          <a:schemeClr val="accent4">
            <a:lumMod val="50000"/>
            <a:alpha val="90000"/>
          </a:schemeClr>
        </a:solidFill>
      </dgm:spPr>
      <dgm:t>
        <a:bodyPr/>
        <a:lstStyle/>
        <a:p>
          <a:endParaRPr lang="it-IT" sz="2400">
            <a:solidFill>
              <a:schemeClr val="accent1">
                <a:lumMod val="50000"/>
              </a:schemeClr>
            </a:solidFill>
            <a:latin typeface="Open Sans"/>
          </a:endParaRPr>
        </a:p>
      </dgm:t>
    </dgm:pt>
    <dgm:pt modelId="{67ECDD5E-5E30-4F90-8A6D-47E0C4D90DA4}">
      <dgm:prSet phldrT="[Testo]" custT="1"/>
      <dgm:spPr/>
      <dgm:t>
        <a:bodyPr/>
        <a:lstStyle/>
        <a:p>
          <a:r>
            <a:rPr lang="en-US" sz="2400" dirty="0">
              <a:solidFill>
                <a:schemeClr val="accent1">
                  <a:lumMod val="50000"/>
                </a:schemeClr>
              </a:solidFill>
              <a:latin typeface="Open Sans"/>
            </a:rPr>
            <a:t>In accordance with your Consortium mission, your specific focus is to increase participation by </a:t>
          </a:r>
          <a:r>
            <a:rPr lang="en-US" sz="2400" smtClean="0">
              <a:solidFill>
                <a:schemeClr val="accent1">
                  <a:lumMod val="50000"/>
                </a:schemeClr>
              </a:solidFill>
              <a:latin typeface="Open Sans"/>
            </a:rPr>
            <a:t>‘seldom heard’ </a:t>
          </a:r>
          <a:r>
            <a:rPr lang="en-US" sz="2400" dirty="0">
              <a:solidFill>
                <a:schemeClr val="accent1">
                  <a:lumMod val="50000"/>
                </a:schemeClr>
              </a:solidFill>
              <a:latin typeface="Open Sans"/>
            </a:rPr>
            <a:t>groups within our community, including new migrants.</a:t>
          </a:r>
          <a:endParaRPr lang="it-IT" sz="2400" dirty="0">
            <a:solidFill>
              <a:schemeClr val="accent1">
                <a:lumMod val="50000"/>
              </a:schemeClr>
            </a:solidFill>
            <a:latin typeface="Open Sans"/>
          </a:endParaRPr>
        </a:p>
      </dgm:t>
    </dgm:pt>
    <dgm:pt modelId="{C001FDBB-5D44-4A89-A5C0-52D35435826C}" type="parTrans" cxnId="{2F853F3B-CC40-40C7-9703-0E9D03E4E61A}">
      <dgm:prSet/>
      <dgm:spPr/>
      <dgm:t>
        <a:bodyPr/>
        <a:lstStyle/>
        <a:p>
          <a:endParaRPr lang="it-IT" sz="2400">
            <a:solidFill>
              <a:schemeClr val="accent1">
                <a:lumMod val="50000"/>
              </a:schemeClr>
            </a:solidFill>
            <a:latin typeface="Open Sans"/>
          </a:endParaRPr>
        </a:p>
      </dgm:t>
    </dgm:pt>
    <dgm:pt modelId="{28FF95EA-7010-4252-B312-0F102FB82AC9}" type="sibTrans" cxnId="{2F853F3B-CC40-40C7-9703-0E9D03E4E61A}">
      <dgm:prSet custT="1"/>
      <dgm:spPr>
        <a:solidFill>
          <a:schemeClr val="accent4">
            <a:lumMod val="50000"/>
            <a:alpha val="90000"/>
          </a:schemeClr>
        </a:solidFill>
      </dgm:spPr>
      <dgm:t>
        <a:bodyPr/>
        <a:lstStyle/>
        <a:p>
          <a:endParaRPr lang="it-IT" sz="2400">
            <a:solidFill>
              <a:schemeClr val="accent1">
                <a:lumMod val="50000"/>
              </a:schemeClr>
            </a:solidFill>
            <a:latin typeface="Open Sans"/>
          </a:endParaRPr>
        </a:p>
      </dgm:t>
    </dgm:pt>
    <dgm:pt modelId="{02697697-998D-4B6D-B674-00BDCA3A67EC}">
      <dgm:prSet phldrT="[Testo]" custT="1"/>
      <dgm:spPr/>
      <dgm:t>
        <a:bodyPr/>
        <a:lstStyle/>
        <a:p>
          <a:r>
            <a:rPr lang="en-US" sz="2400" dirty="0">
              <a:solidFill>
                <a:schemeClr val="accent1">
                  <a:lumMod val="50000"/>
                </a:schemeClr>
              </a:solidFill>
              <a:latin typeface="Open Sans"/>
            </a:rPr>
            <a:t>In response to this challenge, you are planning a two-day Cultural Festival: visual and creative arts, literature, theatre, music, history, story-telling…  </a:t>
          </a:r>
        </a:p>
        <a:p>
          <a:r>
            <a:rPr lang="en-US" sz="2400" dirty="0">
              <a:solidFill>
                <a:schemeClr val="accent1">
                  <a:lumMod val="50000"/>
                </a:schemeClr>
              </a:solidFill>
              <a:latin typeface="Open Sans"/>
            </a:rPr>
            <a:t>You are aiming to recruit participants and performers from across your community. </a:t>
          </a:r>
          <a:endParaRPr lang="it-IT" sz="2400" dirty="0">
            <a:solidFill>
              <a:schemeClr val="accent1">
                <a:lumMod val="50000"/>
              </a:schemeClr>
            </a:solidFill>
            <a:latin typeface="Open Sans"/>
          </a:endParaRPr>
        </a:p>
      </dgm:t>
    </dgm:pt>
    <dgm:pt modelId="{F3FA8145-9210-41DA-ADFD-08A923C4D4AE}" type="parTrans" cxnId="{6E876BBB-ECEC-4645-A9DF-99B631B3E946}">
      <dgm:prSet/>
      <dgm:spPr/>
      <dgm:t>
        <a:bodyPr/>
        <a:lstStyle/>
        <a:p>
          <a:endParaRPr lang="it-IT" sz="2400">
            <a:solidFill>
              <a:schemeClr val="accent1">
                <a:lumMod val="50000"/>
              </a:schemeClr>
            </a:solidFill>
            <a:latin typeface="Open Sans"/>
          </a:endParaRPr>
        </a:p>
      </dgm:t>
    </dgm:pt>
    <dgm:pt modelId="{7A826BE5-251C-49B5-A199-60D132EE1431}" type="sibTrans" cxnId="{6E876BBB-ECEC-4645-A9DF-99B631B3E946}">
      <dgm:prSet custT="1"/>
      <dgm:spPr>
        <a:solidFill>
          <a:schemeClr val="accent4">
            <a:lumMod val="50000"/>
            <a:alpha val="90000"/>
          </a:schemeClr>
        </a:solidFill>
      </dgm:spPr>
      <dgm:t>
        <a:bodyPr/>
        <a:lstStyle/>
        <a:p>
          <a:endParaRPr lang="it-IT" sz="2400">
            <a:solidFill>
              <a:schemeClr val="accent1">
                <a:lumMod val="50000"/>
              </a:schemeClr>
            </a:solidFill>
            <a:latin typeface="Open Sans"/>
          </a:endParaRPr>
        </a:p>
      </dgm:t>
    </dgm:pt>
    <dgm:pt modelId="{C73D7391-E64E-4BFB-8946-774A3434CF66}">
      <dgm:prSet custT="1"/>
      <dgm:spPr/>
      <dgm:t>
        <a:bodyPr/>
        <a:lstStyle/>
        <a:p>
          <a:r>
            <a:rPr lang="en-US" sz="2400">
              <a:solidFill>
                <a:schemeClr val="accent1">
                  <a:lumMod val="50000"/>
                </a:schemeClr>
              </a:solidFill>
              <a:latin typeface="Open Sans"/>
            </a:rPr>
            <a:t>You goal is to include 30 migrants form your local community in the planning and delivery of festival activities, to foster an intercultural dialogue and promote mutual respect and understanding.</a:t>
          </a:r>
        </a:p>
        <a:p>
          <a:r>
            <a:rPr lang="en-US" sz="2400">
              <a:solidFill>
                <a:schemeClr val="accent1">
                  <a:lumMod val="50000"/>
                </a:schemeClr>
              </a:solidFill>
              <a:latin typeface="Open Sans"/>
            </a:rPr>
            <a:t>The festival will create opportunities to involve the whole community and its institutions to participate, support and sponsor.</a:t>
          </a:r>
          <a:endParaRPr lang="it-IT" sz="2400" dirty="0">
            <a:solidFill>
              <a:schemeClr val="accent1">
                <a:lumMod val="50000"/>
              </a:schemeClr>
            </a:solidFill>
            <a:latin typeface="Open Sans"/>
          </a:endParaRPr>
        </a:p>
      </dgm:t>
    </dgm:pt>
    <dgm:pt modelId="{14556649-27DA-4415-A373-F51AEDE2E4DA}" type="parTrans" cxnId="{A1BE2E11-DAA1-404C-83C8-01DD6B0D6A15}">
      <dgm:prSet/>
      <dgm:spPr/>
      <dgm:t>
        <a:bodyPr/>
        <a:lstStyle/>
        <a:p>
          <a:endParaRPr lang="it-IT" sz="2400">
            <a:solidFill>
              <a:schemeClr val="accent1">
                <a:lumMod val="50000"/>
              </a:schemeClr>
            </a:solidFill>
            <a:latin typeface="Open Sans"/>
          </a:endParaRPr>
        </a:p>
      </dgm:t>
    </dgm:pt>
    <dgm:pt modelId="{7C774C0D-D732-4374-902F-0D48521D0078}" type="sibTrans" cxnId="{A1BE2E11-DAA1-404C-83C8-01DD6B0D6A15}">
      <dgm:prSet/>
      <dgm:spPr/>
      <dgm:t>
        <a:bodyPr/>
        <a:lstStyle/>
        <a:p>
          <a:endParaRPr lang="it-IT" sz="2400">
            <a:solidFill>
              <a:schemeClr val="accent1">
                <a:lumMod val="50000"/>
              </a:schemeClr>
            </a:solidFill>
            <a:latin typeface="Open Sans"/>
          </a:endParaRPr>
        </a:p>
      </dgm:t>
    </dgm:pt>
    <dgm:pt modelId="{3F06CDDD-D74C-4DF4-9B3C-CB83C195F743}" type="pres">
      <dgm:prSet presAssocID="{52E55E39-F8AC-449E-AAAA-FF39874484D2}" presName="outerComposite" presStyleCnt="0">
        <dgm:presLayoutVars>
          <dgm:chMax val="5"/>
          <dgm:dir/>
          <dgm:resizeHandles val="exact"/>
        </dgm:presLayoutVars>
      </dgm:prSet>
      <dgm:spPr/>
    </dgm:pt>
    <dgm:pt modelId="{E017171B-1B62-4277-A535-8693053C19C6}" type="pres">
      <dgm:prSet presAssocID="{52E55E39-F8AC-449E-AAAA-FF39874484D2}" presName="dummyMaxCanvas" presStyleCnt="0">
        <dgm:presLayoutVars/>
      </dgm:prSet>
      <dgm:spPr/>
    </dgm:pt>
    <dgm:pt modelId="{C6118E79-C562-451E-80C0-4A5D772AE0D2}" type="pres">
      <dgm:prSet presAssocID="{52E55E39-F8AC-449E-AAAA-FF39874484D2}" presName="FourNodes_1" presStyleLbl="node1" presStyleIdx="0" presStyleCnt="4" custLinFactNeighborY="-19192">
        <dgm:presLayoutVars>
          <dgm:bulletEnabled val="1"/>
        </dgm:presLayoutVars>
      </dgm:prSet>
      <dgm:spPr/>
      <dgm:t>
        <a:bodyPr/>
        <a:lstStyle/>
        <a:p>
          <a:endParaRPr lang="en-US"/>
        </a:p>
      </dgm:t>
    </dgm:pt>
    <dgm:pt modelId="{F393531A-641C-42B5-87FA-03A2F7036239}" type="pres">
      <dgm:prSet presAssocID="{52E55E39-F8AC-449E-AAAA-FF39874484D2}" presName="FourNodes_2" presStyleLbl="node1" presStyleIdx="1" presStyleCnt="4">
        <dgm:presLayoutVars>
          <dgm:bulletEnabled val="1"/>
        </dgm:presLayoutVars>
      </dgm:prSet>
      <dgm:spPr/>
      <dgm:t>
        <a:bodyPr/>
        <a:lstStyle/>
        <a:p>
          <a:endParaRPr lang="en-US"/>
        </a:p>
      </dgm:t>
    </dgm:pt>
    <dgm:pt modelId="{8158E3BE-E295-41D3-BADA-4CC408AC6373}" type="pres">
      <dgm:prSet presAssocID="{52E55E39-F8AC-449E-AAAA-FF39874484D2}" presName="FourNodes_3" presStyleLbl="node1" presStyleIdx="2" presStyleCnt="4">
        <dgm:presLayoutVars>
          <dgm:bulletEnabled val="1"/>
        </dgm:presLayoutVars>
      </dgm:prSet>
      <dgm:spPr/>
      <dgm:t>
        <a:bodyPr/>
        <a:lstStyle/>
        <a:p>
          <a:endParaRPr lang="en-US"/>
        </a:p>
      </dgm:t>
    </dgm:pt>
    <dgm:pt modelId="{A92107BD-BC61-4B67-A077-76A84BF9D4E5}" type="pres">
      <dgm:prSet presAssocID="{52E55E39-F8AC-449E-AAAA-FF39874484D2}" presName="FourNodes_4" presStyleLbl="node1" presStyleIdx="3" presStyleCnt="4">
        <dgm:presLayoutVars>
          <dgm:bulletEnabled val="1"/>
        </dgm:presLayoutVars>
      </dgm:prSet>
      <dgm:spPr/>
      <dgm:t>
        <a:bodyPr/>
        <a:lstStyle/>
        <a:p>
          <a:endParaRPr lang="en-US"/>
        </a:p>
      </dgm:t>
    </dgm:pt>
    <dgm:pt modelId="{41F7E0E9-767C-48ED-A9E6-96CED60ED2FB}" type="pres">
      <dgm:prSet presAssocID="{52E55E39-F8AC-449E-AAAA-FF39874484D2}" presName="FourConn_1-2" presStyleLbl="fgAccFollowNode1" presStyleIdx="0" presStyleCnt="3">
        <dgm:presLayoutVars>
          <dgm:bulletEnabled val="1"/>
        </dgm:presLayoutVars>
      </dgm:prSet>
      <dgm:spPr/>
      <dgm:t>
        <a:bodyPr/>
        <a:lstStyle/>
        <a:p>
          <a:endParaRPr lang="en-US"/>
        </a:p>
      </dgm:t>
    </dgm:pt>
    <dgm:pt modelId="{628DD246-E0CD-47DF-AC04-8EEB94CED637}" type="pres">
      <dgm:prSet presAssocID="{52E55E39-F8AC-449E-AAAA-FF39874484D2}" presName="FourConn_2-3" presStyleLbl="fgAccFollowNode1" presStyleIdx="1" presStyleCnt="3">
        <dgm:presLayoutVars>
          <dgm:bulletEnabled val="1"/>
        </dgm:presLayoutVars>
      </dgm:prSet>
      <dgm:spPr/>
      <dgm:t>
        <a:bodyPr/>
        <a:lstStyle/>
        <a:p>
          <a:endParaRPr lang="en-US"/>
        </a:p>
      </dgm:t>
    </dgm:pt>
    <dgm:pt modelId="{B45F08D0-3162-4050-8DC1-0E99879C8A39}" type="pres">
      <dgm:prSet presAssocID="{52E55E39-F8AC-449E-AAAA-FF39874484D2}" presName="FourConn_3-4" presStyleLbl="fgAccFollowNode1" presStyleIdx="2" presStyleCnt="3">
        <dgm:presLayoutVars>
          <dgm:bulletEnabled val="1"/>
        </dgm:presLayoutVars>
      </dgm:prSet>
      <dgm:spPr/>
      <dgm:t>
        <a:bodyPr/>
        <a:lstStyle/>
        <a:p>
          <a:endParaRPr lang="en-US"/>
        </a:p>
      </dgm:t>
    </dgm:pt>
    <dgm:pt modelId="{C3EB1AF9-AB7A-40AE-B9FF-47D72367C39F}" type="pres">
      <dgm:prSet presAssocID="{52E55E39-F8AC-449E-AAAA-FF39874484D2}" presName="FourNodes_1_text" presStyleLbl="node1" presStyleIdx="3" presStyleCnt="4">
        <dgm:presLayoutVars>
          <dgm:bulletEnabled val="1"/>
        </dgm:presLayoutVars>
      </dgm:prSet>
      <dgm:spPr/>
      <dgm:t>
        <a:bodyPr/>
        <a:lstStyle/>
        <a:p>
          <a:endParaRPr lang="en-US"/>
        </a:p>
      </dgm:t>
    </dgm:pt>
    <dgm:pt modelId="{C31FB9E0-F8D7-436F-8D91-A4783A3A25EE}" type="pres">
      <dgm:prSet presAssocID="{52E55E39-F8AC-449E-AAAA-FF39874484D2}" presName="FourNodes_2_text" presStyleLbl="node1" presStyleIdx="3" presStyleCnt="4">
        <dgm:presLayoutVars>
          <dgm:bulletEnabled val="1"/>
        </dgm:presLayoutVars>
      </dgm:prSet>
      <dgm:spPr/>
      <dgm:t>
        <a:bodyPr/>
        <a:lstStyle/>
        <a:p>
          <a:endParaRPr lang="en-US"/>
        </a:p>
      </dgm:t>
    </dgm:pt>
    <dgm:pt modelId="{A8FCFEC7-8FF7-4CC7-9FCC-A756C57FCFEC}" type="pres">
      <dgm:prSet presAssocID="{52E55E39-F8AC-449E-AAAA-FF39874484D2}" presName="FourNodes_3_text" presStyleLbl="node1" presStyleIdx="3" presStyleCnt="4">
        <dgm:presLayoutVars>
          <dgm:bulletEnabled val="1"/>
        </dgm:presLayoutVars>
      </dgm:prSet>
      <dgm:spPr/>
      <dgm:t>
        <a:bodyPr/>
        <a:lstStyle/>
        <a:p>
          <a:endParaRPr lang="en-US"/>
        </a:p>
      </dgm:t>
    </dgm:pt>
    <dgm:pt modelId="{B8F42AE7-5EF5-4818-812C-AE50E9DFA8ED}" type="pres">
      <dgm:prSet presAssocID="{52E55E39-F8AC-449E-AAAA-FF39874484D2}" presName="FourNodes_4_text" presStyleLbl="node1" presStyleIdx="3" presStyleCnt="4">
        <dgm:presLayoutVars>
          <dgm:bulletEnabled val="1"/>
        </dgm:presLayoutVars>
      </dgm:prSet>
      <dgm:spPr/>
      <dgm:t>
        <a:bodyPr/>
        <a:lstStyle/>
        <a:p>
          <a:endParaRPr lang="en-US"/>
        </a:p>
      </dgm:t>
    </dgm:pt>
  </dgm:ptLst>
  <dgm:cxnLst>
    <dgm:cxn modelId="{22E6137E-C8BE-4C70-82FA-4590397B52BB}" type="presOf" srcId="{28FF95EA-7010-4252-B312-0F102FB82AC9}" destId="{628DD246-E0CD-47DF-AC04-8EEB94CED637}" srcOrd="0" destOrd="0" presId="urn:microsoft.com/office/officeart/2005/8/layout/vProcess5"/>
    <dgm:cxn modelId="{762B626A-5D15-4EF4-B011-51F8BC187F11}" type="presOf" srcId="{17111928-4B27-4EAC-B5D6-6A68268D47C2}" destId="{C3EB1AF9-AB7A-40AE-B9FF-47D72367C39F}" srcOrd="1" destOrd="0" presId="urn:microsoft.com/office/officeart/2005/8/layout/vProcess5"/>
    <dgm:cxn modelId="{F4EE9216-2227-47BD-AB50-A4A07A408CCA}" type="presOf" srcId="{67ECDD5E-5E30-4F90-8A6D-47E0C4D90DA4}" destId="{C31FB9E0-F8D7-436F-8D91-A4783A3A25EE}" srcOrd="1" destOrd="0" presId="urn:microsoft.com/office/officeart/2005/8/layout/vProcess5"/>
    <dgm:cxn modelId="{2F853F3B-CC40-40C7-9703-0E9D03E4E61A}" srcId="{52E55E39-F8AC-449E-AAAA-FF39874484D2}" destId="{67ECDD5E-5E30-4F90-8A6D-47E0C4D90DA4}" srcOrd="1" destOrd="0" parTransId="{C001FDBB-5D44-4A89-A5C0-52D35435826C}" sibTransId="{28FF95EA-7010-4252-B312-0F102FB82AC9}"/>
    <dgm:cxn modelId="{C5428EE1-3941-4A59-B2A3-0FAA0290323E}" type="presOf" srcId="{C73D7391-E64E-4BFB-8946-774A3434CF66}" destId="{B8F42AE7-5EF5-4818-812C-AE50E9DFA8ED}" srcOrd="1" destOrd="0" presId="urn:microsoft.com/office/officeart/2005/8/layout/vProcess5"/>
    <dgm:cxn modelId="{A1BE2E11-DAA1-404C-83C8-01DD6B0D6A15}" srcId="{52E55E39-F8AC-449E-AAAA-FF39874484D2}" destId="{C73D7391-E64E-4BFB-8946-774A3434CF66}" srcOrd="3" destOrd="0" parTransId="{14556649-27DA-4415-A373-F51AEDE2E4DA}" sibTransId="{7C774C0D-D732-4374-902F-0D48521D0078}"/>
    <dgm:cxn modelId="{A2E14C8E-EA48-4E69-B665-0AFF456B0C56}" type="presOf" srcId="{565716D6-BE85-455A-B78E-8370796A0F83}" destId="{41F7E0E9-767C-48ED-A9E6-96CED60ED2FB}" srcOrd="0" destOrd="0" presId="urn:microsoft.com/office/officeart/2005/8/layout/vProcess5"/>
    <dgm:cxn modelId="{DC6FE2AF-9D95-4DF6-A973-F1158F7B2C00}" type="presOf" srcId="{67ECDD5E-5E30-4F90-8A6D-47E0C4D90DA4}" destId="{F393531A-641C-42B5-87FA-03A2F7036239}" srcOrd="0" destOrd="0" presId="urn:microsoft.com/office/officeart/2005/8/layout/vProcess5"/>
    <dgm:cxn modelId="{73FD320C-2CF9-4C0A-A149-BE92400AAF82}" srcId="{52E55E39-F8AC-449E-AAAA-FF39874484D2}" destId="{17111928-4B27-4EAC-B5D6-6A68268D47C2}" srcOrd="0" destOrd="0" parTransId="{96E8298D-7DEC-48E6-A7CA-414691C5BB50}" sibTransId="{565716D6-BE85-455A-B78E-8370796A0F83}"/>
    <dgm:cxn modelId="{6E876BBB-ECEC-4645-A9DF-99B631B3E946}" srcId="{52E55E39-F8AC-449E-AAAA-FF39874484D2}" destId="{02697697-998D-4B6D-B674-00BDCA3A67EC}" srcOrd="2" destOrd="0" parTransId="{F3FA8145-9210-41DA-ADFD-08A923C4D4AE}" sibTransId="{7A826BE5-251C-49B5-A199-60D132EE1431}"/>
    <dgm:cxn modelId="{00F1004E-19AE-4303-ABF3-E809A4227378}" type="presOf" srcId="{02697697-998D-4B6D-B674-00BDCA3A67EC}" destId="{A8FCFEC7-8FF7-4CC7-9FCC-A756C57FCFEC}" srcOrd="1" destOrd="0" presId="urn:microsoft.com/office/officeart/2005/8/layout/vProcess5"/>
    <dgm:cxn modelId="{1D35631A-F071-41FA-9286-0B5B7A7DA651}" type="presOf" srcId="{7A826BE5-251C-49B5-A199-60D132EE1431}" destId="{B45F08D0-3162-4050-8DC1-0E99879C8A39}" srcOrd="0" destOrd="0" presId="urn:microsoft.com/office/officeart/2005/8/layout/vProcess5"/>
    <dgm:cxn modelId="{86FE68EA-1988-42DD-A7ED-A4B8B7789ED7}" type="presOf" srcId="{17111928-4B27-4EAC-B5D6-6A68268D47C2}" destId="{C6118E79-C562-451E-80C0-4A5D772AE0D2}" srcOrd="0" destOrd="0" presId="urn:microsoft.com/office/officeart/2005/8/layout/vProcess5"/>
    <dgm:cxn modelId="{5220663B-BA3B-42DC-B2D3-4DFA315F719A}" type="presOf" srcId="{C73D7391-E64E-4BFB-8946-774A3434CF66}" destId="{A92107BD-BC61-4B67-A077-76A84BF9D4E5}" srcOrd="0" destOrd="0" presId="urn:microsoft.com/office/officeart/2005/8/layout/vProcess5"/>
    <dgm:cxn modelId="{7FB8A3A9-3537-431C-B6DF-6F138E1B88C2}" type="presOf" srcId="{52E55E39-F8AC-449E-AAAA-FF39874484D2}" destId="{3F06CDDD-D74C-4DF4-9B3C-CB83C195F743}" srcOrd="0" destOrd="0" presId="urn:microsoft.com/office/officeart/2005/8/layout/vProcess5"/>
    <dgm:cxn modelId="{C88D2E77-DE63-4F7F-8979-C30E5A12AB7D}" type="presOf" srcId="{02697697-998D-4B6D-B674-00BDCA3A67EC}" destId="{8158E3BE-E295-41D3-BADA-4CC408AC6373}" srcOrd="0" destOrd="0" presId="urn:microsoft.com/office/officeart/2005/8/layout/vProcess5"/>
    <dgm:cxn modelId="{380C8783-E04E-4BF4-9B20-ECD8DACA878B}" type="presParOf" srcId="{3F06CDDD-D74C-4DF4-9B3C-CB83C195F743}" destId="{E017171B-1B62-4277-A535-8693053C19C6}" srcOrd="0" destOrd="0" presId="urn:microsoft.com/office/officeart/2005/8/layout/vProcess5"/>
    <dgm:cxn modelId="{13A41542-F673-4979-8AF6-83C0D34BFA4B}" type="presParOf" srcId="{3F06CDDD-D74C-4DF4-9B3C-CB83C195F743}" destId="{C6118E79-C562-451E-80C0-4A5D772AE0D2}" srcOrd="1" destOrd="0" presId="urn:microsoft.com/office/officeart/2005/8/layout/vProcess5"/>
    <dgm:cxn modelId="{2EBE6266-98DA-4D29-9F29-89EC172A39F2}" type="presParOf" srcId="{3F06CDDD-D74C-4DF4-9B3C-CB83C195F743}" destId="{F393531A-641C-42B5-87FA-03A2F7036239}" srcOrd="2" destOrd="0" presId="urn:microsoft.com/office/officeart/2005/8/layout/vProcess5"/>
    <dgm:cxn modelId="{84286942-70DE-428F-99D3-4F13D3EB654D}" type="presParOf" srcId="{3F06CDDD-D74C-4DF4-9B3C-CB83C195F743}" destId="{8158E3BE-E295-41D3-BADA-4CC408AC6373}" srcOrd="3" destOrd="0" presId="urn:microsoft.com/office/officeart/2005/8/layout/vProcess5"/>
    <dgm:cxn modelId="{E4C0F0D7-8487-40F2-8445-EEF3FD623B1B}" type="presParOf" srcId="{3F06CDDD-D74C-4DF4-9B3C-CB83C195F743}" destId="{A92107BD-BC61-4B67-A077-76A84BF9D4E5}" srcOrd="4" destOrd="0" presId="urn:microsoft.com/office/officeart/2005/8/layout/vProcess5"/>
    <dgm:cxn modelId="{456382A0-CF0B-4450-98BB-6B689D60010E}" type="presParOf" srcId="{3F06CDDD-D74C-4DF4-9B3C-CB83C195F743}" destId="{41F7E0E9-767C-48ED-A9E6-96CED60ED2FB}" srcOrd="5" destOrd="0" presId="urn:microsoft.com/office/officeart/2005/8/layout/vProcess5"/>
    <dgm:cxn modelId="{E4647EAF-3980-466B-9C02-299449E4B8FF}" type="presParOf" srcId="{3F06CDDD-D74C-4DF4-9B3C-CB83C195F743}" destId="{628DD246-E0CD-47DF-AC04-8EEB94CED637}" srcOrd="6" destOrd="0" presId="urn:microsoft.com/office/officeart/2005/8/layout/vProcess5"/>
    <dgm:cxn modelId="{DF255BE6-DE0A-4258-B392-2265CAF65F02}" type="presParOf" srcId="{3F06CDDD-D74C-4DF4-9B3C-CB83C195F743}" destId="{B45F08D0-3162-4050-8DC1-0E99879C8A39}" srcOrd="7" destOrd="0" presId="urn:microsoft.com/office/officeart/2005/8/layout/vProcess5"/>
    <dgm:cxn modelId="{6BEF7EF5-7B1D-49AD-BA93-CD8A527E22DE}" type="presParOf" srcId="{3F06CDDD-D74C-4DF4-9B3C-CB83C195F743}" destId="{C3EB1AF9-AB7A-40AE-B9FF-47D72367C39F}" srcOrd="8" destOrd="0" presId="urn:microsoft.com/office/officeart/2005/8/layout/vProcess5"/>
    <dgm:cxn modelId="{4928AB60-386E-4552-832A-EF707FDEC6BC}" type="presParOf" srcId="{3F06CDDD-D74C-4DF4-9B3C-CB83C195F743}" destId="{C31FB9E0-F8D7-436F-8D91-A4783A3A25EE}" srcOrd="9" destOrd="0" presId="urn:microsoft.com/office/officeart/2005/8/layout/vProcess5"/>
    <dgm:cxn modelId="{0C205EAE-6E53-4F20-A2DE-99B29A7D4624}" type="presParOf" srcId="{3F06CDDD-D74C-4DF4-9B3C-CB83C195F743}" destId="{A8FCFEC7-8FF7-4CC7-9FCC-A756C57FCFEC}" srcOrd="10" destOrd="0" presId="urn:microsoft.com/office/officeart/2005/8/layout/vProcess5"/>
    <dgm:cxn modelId="{B57CB6D4-E36C-48F0-B32A-D2429DEE4F88}" type="presParOf" srcId="{3F06CDDD-D74C-4DF4-9B3C-CB83C195F743}" destId="{B8F42AE7-5EF5-4818-812C-AE50E9DFA8ED}" srcOrd="11" destOrd="0" presId="urn:microsoft.com/office/officeart/2005/8/layout/vProcess5"/>
  </dgm:cxnLst>
  <dgm:bg>
    <a:gradFill>
      <a:gsLst>
        <a:gs pos="0">
          <a:srgbClr val="FF9900"/>
        </a:gs>
        <a:gs pos="74000">
          <a:schemeClr val="accent4">
            <a:lumMod val="50000"/>
          </a:schemeClr>
        </a:gs>
        <a:gs pos="83000">
          <a:schemeClr val="accent4">
            <a:lumMod val="50000"/>
          </a:schemeClr>
        </a:gs>
        <a:gs pos="100000">
          <a:schemeClr val="accent4">
            <a:lumMod val="50000"/>
          </a:schemeClr>
        </a:gs>
      </a:gsLst>
      <a:lin ang="5400000" scaled="1"/>
    </a:gradFill>
  </dgm:bg>
  <dgm:whole>
    <a:ln>
      <a:solidFill>
        <a:srgbClr val="002060"/>
      </a:solidFill>
    </a:ln>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D6E01-5978-4395-8539-B57E5544448A}">
      <dsp:nvSpPr>
        <dsp:cNvPr id="0" name=""/>
        <dsp:cNvSpPr/>
      </dsp:nvSpPr>
      <dsp:spPr>
        <a:xfrm>
          <a:off x="3649234" y="1503349"/>
          <a:ext cx="4175583" cy="4175583"/>
        </a:xfrm>
        <a:prstGeom prst="ellipse">
          <a:avLst/>
        </a:prstGeom>
        <a:gradFill rotWithShape="0">
          <a:gsLst>
            <a:gs pos="0">
              <a:schemeClr val="accent5">
                <a:alpha val="50000"/>
                <a:hueOff val="0"/>
                <a:satOff val="0"/>
                <a:lumOff val="0"/>
                <a:alphaOff val="0"/>
                <a:tint val="100000"/>
                <a:shade val="100000"/>
                <a:satMod val="129999"/>
              </a:schemeClr>
            </a:gs>
            <a:gs pos="100000">
              <a:schemeClr val="accent5">
                <a:alpha val="50000"/>
                <a:hueOff val="0"/>
                <a:satOff val="0"/>
                <a:lumOff val="0"/>
                <a:alphaOff val="0"/>
                <a:tint val="50000"/>
                <a:shade val="100000"/>
                <a:satMod val="350000"/>
              </a:schemeClr>
            </a:gs>
          </a:gsLst>
          <a:lin ang="162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it-IT" sz="2400" b="1" kern="1200" dirty="0">
              <a:solidFill>
                <a:schemeClr val="accent1">
                  <a:lumMod val="50000"/>
                </a:schemeClr>
              </a:solidFill>
              <a:latin typeface="Open Sans"/>
            </a:rPr>
            <a:t>Planning </a:t>
          </a:r>
          <a:r>
            <a:rPr lang="it-IT" sz="2400" b="1" kern="1200" dirty="0" err="1">
              <a:solidFill>
                <a:schemeClr val="accent1">
                  <a:lumMod val="50000"/>
                </a:schemeClr>
              </a:solidFill>
              <a:latin typeface="Open Sans"/>
            </a:rPr>
            <a:t>is</a:t>
          </a:r>
          <a:r>
            <a:rPr lang="it-IT" sz="2400" b="1" kern="1200" dirty="0">
              <a:solidFill>
                <a:schemeClr val="accent1">
                  <a:lumMod val="50000"/>
                </a:schemeClr>
              </a:solidFill>
              <a:latin typeface="Open Sans"/>
            </a:rPr>
            <a:t> a </a:t>
          </a:r>
          <a:r>
            <a:rPr lang="it-IT" sz="2400" b="1" kern="1200" dirty="0" err="1">
              <a:solidFill>
                <a:schemeClr val="accent1">
                  <a:lumMod val="50000"/>
                </a:schemeClr>
              </a:solidFill>
              <a:latin typeface="Open Sans"/>
            </a:rPr>
            <a:t>process</a:t>
          </a:r>
          <a:r>
            <a:rPr lang="it-IT" sz="2400" b="1" kern="1200" dirty="0">
              <a:solidFill>
                <a:schemeClr val="accent1">
                  <a:lumMod val="50000"/>
                </a:schemeClr>
              </a:solidFill>
              <a:latin typeface="Open Sans"/>
            </a:rPr>
            <a:t> to…</a:t>
          </a:r>
        </a:p>
      </dsp:txBody>
      <dsp:txXfrm>
        <a:off x="4260734" y="2114849"/>
        <a:ext cx="2952583" cy="2952583"/>
      </dsp:txXfrm>
    </dsp:sp>
    <dsp:sp modelId="{06847372-4C9D-4BC8-9402-462BCDA15368}">
      <dsp:nvSpPr>
        <dsp:cNvPr id="0" name=""/>
        <dsp:cNvSpPr/>
      </dsp:nvSpPr>
      <dsp:spPr>
        <a:xfrm>
          <a:off x="4693129" y="-172019"/>
          <a:ext cx="2087791" cy="2087791"/>
        </a:xfrm>
        <a:prstGeom prst="ellipse">
          <a:avLst/>
        </a:prstGeom>
        <a:gradFill rotWithShape="0">
          <a:gsLst>
            <a:gs pos="0">
              <a:schemeClr val="accent5">
                <a:alpha val="50000"/>
                <a:hueOff val="4838148"/>
                <a:satOff val="-4545"/>
                <a:lumOff val="49"/>
                <a:alphaOff val="0"/>
                <a:tint val="100000"/>
                <a:shade val="100000"/>
                <a:satMod val="129999"/>
              </a:schemeClr>
            </a:gs>
            <a:gs pos="100000">
              <a:schemeClr val="accent5">
                <a:alpha val="50000"/>
                <a:hueOff val="4838148"/>
                <a:satOff val="-4545"/>
                <a:lumOff val="49"/>
                <a:alphaOff val="0"/>
                <a:tint val="50000"/>
                <a:shade val="100000"/>
                <a:satMod val="350000"/>
              </a:schemeClr>
            </a:gs>
          </a:gsLst>
          <a:lin ang="162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kern="1200" dirty="0">
              <a:solidFill>
                <a:schemeClr val="accent1">
                  <a:lumMod val="50000"/>
                </a:schemeClr>
              </a:solidFill>
              <a:latin typeface="Open Sans"/>
            </a:rPr>
            <a:t>create, test, refine and develop ideas</a:t>
          </a:r>
          <a:endParaRPr lang="it-IT" sz="2400" kern="1200" dirty="0">
            <a:solidFill>
              <a:schemeClr val="accent1">
                <a:lumMod val="50000"/>
              </a:schemeClr>
            </a:solidFill>
            <a:latin typeface="Open Sans"/>
          </a:endParaRPr>
        </a:p>
      </dsp:txBody>
      <dsp:txXfrm>
        <a:off x="4998879" y="133731"/>
        <a:ext cx="1476291" cy="1476291"/>
      </dsp:txXfrm>
    </dsp:sp>
    <dsp:sp modelId="{0458B7FE-ABDD-4009-A152-9EBBDFC12531}">
      <dsp:nvSpPr>
        <dsp:cNvPr id="0" name=""/>
        <dsp:cNvSpPr/>
      </dsp:nvSpPr>
      <dsp:spPr>
        <a:xfrm>
          <a:off x="7066865" y="2201715"/>
          <a:ext cx="2778850" cy="2778850"/>
        </a:xfrm>
        <a:prstGeom prst="ellipse">
          <a:avLst/>
        </a:prstGeom>
        <a:gradFill rotWithShape="0">
          <a:gsLst>
            <a:gs pos="0">
              <a:schemeClr val="accent5">
                <a:alpha val="50000"/>
                <a:hueOff val="9676295"/>
                <a:satOff val="-9091"/>
                <a:lumOff val="98"/>
                <a:alphaOff val="0"/>
                <a:tint val="100000"/>
                <a:shade val="100000"/>
                <a:satMod val="129999"/>
              </a:schemeClr>
            </a:gs>
            <a:gs pos="100000">
              <a:schemeClr val="accent5">
                <a:alpha val="50000"/>
                <a:hueOff val="9676295"/>
                <a:satOff val="-9091"/>
                <a:lumOff val="98"/>
                <a:alphaOff val="0"/>
                <a:tint val="50000"/>
                <a:shade val="100000"/>
                <a:satMod val="350000"/>
              </a:schemeClr>
            </a:gs>
          </a:gsLst>
          <a:lin ang="162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kern="1200" dirty="0">
              <a:solidFill>
                <a:schemeClr val="accent1">
                  <a:lumMod val="50000"/>
                </a:schemeClr>
              </a:solidFill>
              <a:latin typeface="Open Sans"/>
            </a:rPr>
            <a:t>define the goals and objectives of a personal and/or professional project </a:t>
          </a:r>
          <a:endParaRPr lang="it-IT" sz="2400" kern="1200" dirty="0">
            <a:solidFill>
              <a:schemeClr val="accent1">
                <a:lumMod val="50000"/>
              </a:schemeClr>
            </a:solidFill>
            <a:latin typeface="Open Sans"/>
          </a:endParaRPr>
        </a:p>
      </dsp:txBody>
      <dsp:txXfrm>
        <a:off x="7473818" y="2608668"/>
        <a:ext cx="1964944" cy="1964944"/>
      </dsp:txXfrm>
    </dsp:sp>
    <dsp:sp modelId="{F4B9E3A5-7CD4-41F2-93A6-7E46932D3985}">
      <dsp:nvSpPr>
        <dsp:cNvPr id="0" name=""/>
        <dsp:cNvSpPr/>
      </dsp:nvSpPr>
      <dsp:spPr>
        <a:xfrm>
          <a:off x="4347600" y="4920980"/>
          <a:ext cx="2778850" cy="2778850"/>
        </a:xfrm>
        <a:prstGeom prst="ellipse">
          <a:avLst/>
        </a:prstGeom>
        <a:gradFill rotWithShape="0">
          <a:gsLst>
            <a:gs pos="0">
              <a:schemeClr val="accent5">
                <a:alpha val="50000"/>
                <a:hueOff val="14514443"/>
                <a:satOff val="-13636"/>
                <a:lumOff val="147"/>
                <a:alphaOff val="0"/>
                <a:tint val="100000"/>
                <a:shade val="100000"/>
                <a:satMod val="129999"/>
              </a:schemeClr>
            </a:gs>
            <a:gs pos="100000">
              <a:schemeClr val="accent5">
                <a:alpha val="50000"/>
                <a:hueOff val="14514443"/>
                <a:satOff val="-13636"/>
                <a:lumOff val="147"/>
                <a:alphaOff val="0"/>
                <a:tint val="50000"/>
                <a:shade val="100000"/>
                <a:satMod val="350000"/>
              </a:schemeClr>
            </a:gs>
          </a:gsLst>
          <a:lin ang="162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kern="1200" dirty="0">
              <a:solidFill>
                <a:schemeClr val="accent1">
                  <a:lumMod val="50000"/>
                </a:schemeClr>
              </a:solidFill>
              <a:latin typeface="Open Sans"/>
            </a:rPr>
            <a:t>reflect upon and describe how you will attain those goals</a:t>
          </a:r>
          <a:endParaRPr lang="it-IT" sz="2400" kern="1200" dirty="0">
            <a:solidFill>
              <a:schemeClr val="accent1">
                <a:lumMod val="50000"/>
              </a:schemeClr>
            </a:solidFill>
            <a:latin typeface="Open Sans"/>
          </a:endParaRPr>
        </a:p>
      </dsp:txBody>
      <dsp:txXfrm>
        <a:off x="4754553" y="5327933"/>
        <a:ext cx="1964944" cy="1964944"/>
      </dsp:txXfrm>
    </dsp:sp>
    <dsp:sp modelId="{397500BB-F6D4-4A91-B32E-2002C5F1F1EA}">
      <dsp:nvSpPr>
        <dsp:cNvPr id="0" name=""/>
        <dsp:cNvSpPr/>
      </dsp:nvSpPr>
      <dsp:spPr>
        <a:xfrm>
          <a:off x="1489393" y="2062773"/>
          <a:ext cx="3056735" cy="3056735"/>
        </a:xfrm>
        <a:prstGeom prst="ellipse">
          <a:avLst/>
        </a:prstGeom>
        <a:gradFill rotWithShape="0">
          <a:gsLst>
            <a:gs pos="0">
              <a:schemeClr val="accent5">
                <a:alpha val="50000"/>
                <a:hueOff val="19352591"/>
                <a:satOff val="-18182"/>
                <a:lumOff val="196"/>
                <a:alphaOff val="0"/>
                <a:tint val="100000"/>
                <a:shade val="100000"/>
                <a:satMod val="129999"/>
              </a:schemeClr>
            </a:gs>
            <a:gs pos="100000">
              <a:schemeClr val="accent5">
                <a:alpha val="50000"/>
                <a:hueOff val="19352591"/>
                <a:satOff val="-18182"/>
                <a:lumOff val="196"/>
                <a:alphaOff val="0"/>
                <a:tint val="50000"/>
                <a:shade val="100000"/>
                <a:satMod val="350000"/>
              </a:schemeClr>
            </a:gs>
          </a:gsLst>
          <a:lin ang="162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r>
            <a:rPr lang="en-US" sz="2400" kern="1200" dirty="0">
              <a:solidFill>
                <a:schemeClr val="accent1">
                  <a:lumMod val="50000"/>
                </a:schemeClr>
              </a:solidFill>
              <a:latin typeface="Open Sans"/>
            </a:rPr>
            <a:t>find out if it is worth your considerable investment of time, effort and energy</a:t>
          </a:r>
          <a:endParaRPr lang="it-IT" sz="2400" kern="1200" dirty="0">
            <a:solidFill>
              <a:schemeClr val="accent1">
                <a:lumMod val="50000"/>
              </a:schemeClr>
            </a:solidFill>
            <a:latin typeface="Open Sans"/>
          </a:endParaRPr>
        </a:p>
      </dsp:txBody>
      <dsp:txXfrm>
        <a:off x="1937041" y="2510421"/>
        <a:ext cx="2161439" cy="21614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93BDB-3186-414B-9380-29DF315DBFC8}">
      <dsp:nvSpPr>
        <dsp:cNvPr id="0" name=""/>
        <dsp:cNvSpPr/>
      </dsp:nvSpPr>
      <dsp:spPr>
        <a:xfrm>
          <a:off x="4207324" y="3550535"/>
          <a:ext cx="2662938" cy="2662938"/>
        </a:xfrm>
        <a:prstGeom prst="round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R="0" lvl="0" algn="ctr" defTabSz="1200150" rtl="0">
            <a:lnSpc>
              <a:spcPct val="90000"/>
            </a:lnSpc>
            <a:spcBef>
              <a:spcPct val="0"/>
            </a:spcBef>
            <a:spcAft>
              <a:spcPct val="35000"/>
            </a:spcAft>
          </a:pPr>
          <a:r>
            <a:rPr lang="en-GB" sz="2700" b="1" i="0" u="none" strike="noStrike" kern="1200" baseline="0">
              <a:solidFill>
                <a:sysClr val="window" lastClr="FFFFFF"/>
              </a:solidFill>
              <a:latin typeface="Open Sans"/>
              <a:ea typeface="+mn-ea"/>
              <a:cs typeface="+mn-cs"/>
            </a:rPr>
            <a:t>How can you plan successfully?</a:t>
          </a:r>
          <a:endParaRPr lang="it-IT" sz="2700" b="1" kern="1200">
            <a:solidFill>
              <a:sysClr val="window" lastClr="FFFFFF"/>
            </a:solidFill>
            <a:latin typeface="Open Sans"/>
            <a:ea typeface="+mn-ea"/>
            <a:cs typeface="+mn-cs"/>
          </a:endParaRPr>
        </a:p>
      </dsp:txBody>
      <dsp:txXfrm>
        <a:off x="4337318" y="3680529"/>
        <a:ext cx="2402950" cy="2402950"/>
      </dsp:txXfrm>
    </dsp:sp>
    <dsp:sp modelId="{EE9D045E-9FA2-4019-8505-9C6DB8B9CC0F}">
      <dsp:nvSpPr>
        <dsp:cNvPr id="0" name=""/>
        <dsp:cNvSpPr/>
      </dsp:nvSpPr>
      <dsp:spPr>
        <a:xfrm rot="16200000">
          <a:off x="4907630" y="2919372"/>
          <a:ext cx="1262325" cy="0"/>
        </a:xfrm>
        <a:custGeom>
          <a:avLst/>
          <a:gdLst/>
          <a:ahLst/>
          <a:cxnLst/>
          <a:rect l="0" t="0" r="0" b="0"/>
          <a:pathLst>
            <a:path>
              <a:moveTo>
                <a:pt x="0" y="0"/>
              </a:moveTo>
              <a:lnTo>
                <a:pt x="927732"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sp:spPr>
      <dsp:style>
        <a:lnRef idx="2">
          <a:scrgbClr r="0" g="0" b="0"/>
        </a:lnRef>
        <a:fillRef idx="0">
          <a:scrgbClr r="0" g="0" b="0"/>
        </a:fillRef>
        <a:effectRef idx="0">
          <a:scrgbClr r="0" g="0" b="0"/>
        </a:effectRef>
        <a:fontRef idx="minor"/>
      </dsp:style>
    </dsp:sp>
    <dsp:sp modelId="{7C7636F0-986D-4F33-B176-24B732154B13}">
      <dsp:nvSpPr>
        <dsp:cNvPr id="0" name=""/>
        <dsp:cNvSpPr/>
      </dsp:nvSpPr>
      <dsp:spPr>
        <a:xfrm>
          <a:off x="4232705" y="-323965"/>
          <a:ext cx="2612175" cy="2612175"/>
        </a:xfrm>
        <a:prstGeom prst="roundRect">
          <a:avLst/>
        </a:prstGeom>
        <a:solidFill>
          <a:srgbClr val="FF0000"/>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R="0" lvl="0" algn="ctr" defTabSz="1244600" rtl="0">
            <a:lnSpc>
              <a:spcPct val="90000"/>
            </a:lnSpc>
            <a:spcBef>
              <a:spcPct val="0"/>
            </a:spcBef>
            <a:spcAft>
              <a:spcPct val="35000"/>
            </a:spcAft>
          </a:pPr>
          <a:r>
            <a:rPr lang="en-GB" sz="2800" b="1" i="0" u="none" strike="noStrike" kern="1200" baseline="0" dirty="0">
              <a:solidFill>
                <a:sysClr val="window" lastClr="FFFFFF"/>
              </a:solidFill>
              <a:latin typeface="Open Sans"/>
              <a:ea typeface="+mn-ea"/>
              <a:cs typeface="+mn-cs"/>
            </a:rPr>
            <a:t>(1) What is the goal of your project?</a:t>
          </a:r>
        </a:p>
      </dsp:txBody>
      <dsp:txXfrm>
        <a:off x="4360221" y="-196449"/>
        <a:ext cx="2357143" cy="2357143"/>
      </dsp:txXfrm>
    </dsp:sp>
    <dsp:sp modelId="{6B894370-888F-4708-B1C1-26776AFC66A6}">
      <dsp:nvSpPr>
        <dsp:cNvPr id="0" name=""/>
        <dsp:cNvSpPr/>
      </dsp:nvSpPr>
      <dsp:spPr>
        <a:xfrm rot="19800000">
          <a:off x="6813035" y="3899706"/>
          <a:ext cx="854294" cy="0"/>
        </a:xfrm>
        <a:custGeom>
          <a:avLst/>
          <a:gdLst/>
          <a:ahLst/>
          <a:cxnLst/>
          <a:rect l="0" t="0" r="0" b="0"/>
          <a:pathLst>
            <a:path>
              <a:moveTo>
                <a:pt x="0" y="0"/>
              </a:moveTo>
              <a:lnTo>
                <a:pt x="711023"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sp:spPr>
      <dsp:style>
        <a:lnRef idx="2">
          <a:scrgbClr r="0" g="0" b="0"/>
        </a:lnRef>
        <a:fillRef idx="0">
          <a:scrgbClr r="0" g="0" b="0"/>
        </a:fillRef>
        <a:effectRef idx="0">
          <a:scrgbClr r="0" g="0" b="0"/>
        </a:effectRef>
        <a:fontRef idx="minor"/>
      </dsp:style>
    </dsp:sp>
    <dsp:sp modelId="{9904909F-4580-4B93-B753-B455ABB3DCE3}">
      <dsp:nvSpPr>
        <dsp:cNvPr id="0" name=""/>
        <dsp:cNvSpPr/>
      </dsp:nvSpPr>
      <dsp:spPr>
        <a:xfrm>
          <a:off x="7610103" y="1625975"/>
          <a:ext cx="2612175" cy="2612175"/>
        </a:xfrm>
        <a:prstGeom prst="roundRect">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R="0" lvl="0" algn="ctr" defTabSz="1244600" rtl="0">
            <a:lnSpc>
              <a:spcPct val="90000"/>
            </a:lnSpc>
            <a:spcBef>
              <a:spcPct val="0"/>
            </a:spcBef>
            <a:spcAft>
              <a:spcPct val="35000"/>
            </a:spcAft>
          </a:pPr>
          <a:r>
            <a:rPr lang="en-GB" sz="2800" b="1" i="0" u="none" strike="noStrike" kern="1200" baseline="0" dirty="0">
              <a:solidFill>
                <a:sysClr val="windowText" lastClr="000000"/>
              </a:solidFill>
              <a:latin typeface="Open Sans"/>
              <a:ea typeface="+mn-ea"/>
              <a:cs typeface="+mn-cs"/>
            </a:rPr>
            <a:t>(2) What does the data tell you?</a:t>
          </a:r>
        </a:p>
      </dsp:txBody>
      <dsp:txXfrm>
        <a:off x="7737619" y="1753491"/>
        <a:ext cx="2357143" cy="2357143"/>
      </dsp:txXfrm>
    </dsp:sp>
    <dsp:sp modelId="{4F57B3AB-0596-4939-9A1D-6EC737476F5A}">
      <dsp:nvSpPr>
        <dsp:cNvPr id="0" name=""/>
        <dsp:cNvSpPr/>
      </dsp:nvSpPr>
      <dsp:spPr>
        <a:xfrm rot="1800000">
          <a:off x="6803851" y="5898578"/>
          <a:ext cx="991398" cy="0"/>
        </a:xfrm>
        <a:custGeom>
          <a:avLst/>
          <a:gdLst/>
          <a:ahLst/>
          <a:cxnLst/>
          <a:rect l="0" t="0" r="0" b="0"/>
          <a:pathLst>
            <a:path>
              <a:moveTo>
                <a:pt x="0" y="0"/>
              </a:moveTo>
              <a:lnTo>
                <a:pt x="801072"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sp:spPr>
      <dsp:style>
        <a:lnRef idx="2">
          <a:scrgbClr r="0" g="0" b="0"/>
        </a:lnRef>
        <a:fillRef idx="0">
          <a:scrgbClr r="0" g="0" b="0"/>
        </a:fillRef>
        <a:effectRef idx="0">
          <a:scrgbClr r="0" g="0" b="0"/>
        </a:effectRef>
        <a:fontRef idx="minor"/>
      </dsp:style>
    </dsp:sp>
    <dsp:sp modelId="{C56AC842-4182-4652-9C71-DFEBDCFF57C4}">
      <dsp:nvSpPr>
        <dsp:cNvPr id="0" name=""/>
        <dsp:cNvSpPr/>
      </dsp:nvSpPr>
      <dsp:spPr>
        <a:xfrm>
          <a:off x="7728838" y="5644593"/>
          <a:ext cx="2374704" cy="2374704"/>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R="0" lvl="0" algn="ctr" defTabSz="1244600" rtl="0">
            <a:lnSpc>
              <a:spcPct val="90000"/>
            </a:lnSpc>
            <a:spcBef>
              <a:spcPct val="0"/>
            </a:spcBef>
            <a:spcAft>
              <a:spcPct val="35000"/>
            </a:spcAft>
          </a:pPr>
          <a:r>
            <a:rPr lang="en-GB" sz="2800" b="1" i="0" u="none" strike="noStrike" kern="1200" baseline="0" dirty="0">
              <a:solidFill>
                <a:sysClr val="window" lastClr="FFFFFF"/>
              </a:solidFill>
              <a:latin typeface="Open Sans"/>
              <a:ea typeface="+mn-ea"/>
              <a:cs typeface="+mn-cs"/>
            </a:rPr>
            <a:t> (3) Are there potential risks or </a:t>
          </a:r>
          <a:r>
            <a:rPr lang="en-GB" sz="2800" b="1" i="0" u="none" strike="noStrike" kern="1200" baseline="0" dirty="0" smtClean="0">
              <a:solidFill>
                <a:sysClr val="window" lastClr="FFFFFF"/>
              </a:solidFill>
              <a:latin typeface="Open Sans"/>
              <a:ea typeface="+mn-ea"/>
              <a:cs typeface="+mn-cs"/>
            </a:rPr>
            <a:t>barriers?</a:t>
          </a:r>
          <a:endParaRPr lang="en-GB" sz="2800" b="1" i="0" u="none" strike="noStrike" kern="1200" baseline="0" dirty="0">
            <a:solidFill>
              <a:sysClr val="window" lastClr="FFFFFF"/>
            </a:solidFill>
            <a:latin typeface="Open Sans"/>
            <a:ea typeface="+mn-ea"/>
            <a:cs typeface="+mn-cs"/>
          </a:endParaRPr>
        </a:p>
      </dsp:txBody>
      <dsp:txXfrm>
        <a:off x="7844761" y="5760516"/>
        <a:ext cx="2142858" cy="2142858"/>
      </dsp:txXfrm>
    </dsp:sp>
    <dsp:sp modelId="{EB805266-81D1-41D9-ADDD-D3FCB0C106CB}">
      <dsp:nvSpPr>
        <dsp:cNvPr id="0" name=""/>
        <dsp:cNvSpPr/>
      </dsp:nvSpPr>
      <dsp:spPr>
        <a:xfrm rot="5400000">
          <a:off x="4907630" y="6844636"/>
          <a:ext cx="1262325" cy="0"/>
        </a:xfrm>
        <a:custGeom>
          <a:avLst/>
          <a:gdLst/>
          <a:ahLst/>
          <a:cxnLst/>
          <a:rect l="0" t="0" r="0" b="0"/>
          <a:pathLst>
            <a:path>
              <a:moveTo>
                <a:pt x="0" y="0"/>
              </a:moveTo>
              <a:lnTo>
                <a:pt x="927732"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sp:spPr>
      <dsp:style>
        <a:lnRef idx="2">
          <a:scrgbClr r="0" g="0" b="0"/>
        </a:lnRef>
        <a:fillRef idx="0">
          <a:scrgbClr r="0" g="0" b="0"/>
        </a:fillRef>
        <a:effectRef idx="0">
          <a:scrgbClr r="0" g="0" b="0"/>
        </a:effectRef>
        <a:fontRef idx="minor"/>
      </dsp:style>
    </dsp:sp>
    <dsp:sp modelId="{90B3C42A-9133-4D4D-8E08-90289BFC17CE}">
      <dsp:nvSpPr>
        <dsp:cNvPr id="0" name=""/>
        <dsp:cNvSpPr/>
      </dsp:nvSpPr>
      <dsp:spPr>
        <a:xfrm>
          <a:off x="4232705" y="7475799"/>
          <a:ext cx="2612175" cy="2612175"/>
        </a:xfrm>
        <a:prstGeom prst="round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R="0" lvl="0" algn="ctr" defTabSz="1244600" rtl="0">
            <a:lnSpc>
              <a:spcPct val="90000"/>
            </a:lnSpc>
            <a:spcBef>
              <a:spcPct val="0"/>
            </a:spcBef>
            <a:spcAft>
              <a:spcPct val="35000"/>
            </a:spcAft>
          </a:pPr>
          <a:r>
            <a:rPr lang="en-GB" sz="2800" b="1" i="0" u="none" strike="noStrike" kern="1200" baseline="0" dirty="0">
              <a:solidFill>
                <a:sysClr val="window" lastClr="FFFFFF"/>
              </a:solidFill>
              <a:latin typeface="Open Sans"/>
              <a:ea typeface="+mn-ea"/>
              <a:cs typeface="+mn-cs"/>
            </a:rPr>
            <a:t>(4) How can you tell if you have been successful?</a:t>
          </a:r>
        </a:p>
      </dsp:txBody>
      <dsp:txXfrm>
        <a:off x="4360221" y="7603315"/>
        <a:ext cx="2357143" cy="2357143"/>
      </dsp:txXfrm>
    </dsp:sp>
    <dsp:sp modelId="{BAF45B45-A809-4D5F-8B0E-8806305F5A4D}">
      <dsp:nvSpPr>
        <dsp:cNvPr id="0" name=""/>
        <dsp:cNvSpPr/>
      </dsp:nvSpPr>
      <dsp:spPr>
        <a:xfrm rot="9000000">
          <a:off x="3410256" y="5864302"/>
          <a:ext cx="854294" cy="0"/>
        </a:xfrm>
        <a:custGeom>
          <a:avLst/>
          <a:gdLst/>
          <a:ahLst/>
          <a:cxnLst/>
          <a:rect l="0" t="0" r="0" b="0"/>
          <a:pathLst>
            <a:path>
              <a:moveTo>
                <a:pt x="0" y="0"/>
              </a:moveTo>
              <a:lnTo>
                <a:pt x="711023"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sp:spPr>
      <dsp:style>
        <a:lnRef idx="2">
          <a:scrgbClr r="0" g="0" b="0"/>
        </a:lnRef>
        <a:fillRef idx="0">
          <a:scrgbClr r="0" g="0" b="0"/>
        </a:fillRef>
        <a:effectRef idx="0">
          <a:scrgbClr r="0" g="0" b="0"/>
        </a:effectRef>
        <a:fontRef idx="minor"/>
      </dsp:style>
    </dsp:sp>
    <dsp:sp modelId="{F2D4DF04-EAEC-4AC5-89F3-9BFF8F00D085}">
      <dsp:nvSpPr>
        <dsp:cNvPr id="0" name=""/>
        <dsp:cNvSpPr/>
      </dsp:nvSpPr>
      <dsp:spPr>
        <a:xfrm>
          <a:off x="855308" y="5525858"/>
          <a:ext cx="2612175" cy="2612175"/>
        </a:xfrm>
        <a:prstGeom prst="roundRect">
          <a:avLst/>
        </a:prstGeom>
        <a:solidFill>
          <a:srgbClr val="ED7D31">
            <a:lumMod val="60000"/>
            <a:lumOff val="4000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R="0" lvl="0" algn="ctr" defTabSz="1244600" rtl="0">
            <a:lnSpc>
              <a:spcPct val="90000"/>
            </a:lnSpc>
            <a:spcBef>
              <a:spcPct val="0"/>
            </a:spcBef>
            <a:spcAft>
              <a:spcPct val="35000"/>
            </a:spcAft>
          </a:pPr>
          <a:r>
            <a:rPr lang="en-GB" sz="2800" b="1" i="0" u="none" strike="noStrike" kern="1200" baseline="0" dirty="0">
              <a:solidFill>
                <a:sysClr val="windowText" lastClr="000000"/>
              </a:solidFill>
              <a:latin typeface="Open Sans"/>
              <a:ea typeface="+mn-ea"/>
              <a:cs typeface="+mn-cs"/>
            </a:rPr>
            <a:t>(5) What is your Plan B?</a:t>
          </a:r>
        </a:p>
      </dsp:txBody>
      <dsp:txXfrm>
        <a:off x="982824" y="5653374"/>
        <a:ext cx="2357143" cy="2357143"/>
      </dsp:txXfrm>
    </dsp:sp>
    <dsp:sp modelId="{E08B6FBC-8954-48A4-B3FB-79323DEE9C09}">
      <dsp:nvSpPr>
        <dsp:cNvPr id="0" name=""/>
        <dsp:cNvSpPr/>
      </dsp:nvSpPr>
      <dsp:spPr>
        <a:xfrm rot="12600000">
          <a:off x="3410256" y="3899706"/>
          <a:ext cx="854294" cy="0"/>
        </a:xfrm>
        <a:custGeom>
          <a:avLst/>
          <a:gdLst/>
          <a:ahLst/>
          <a:cxnLst/>
          <a:rect l="0" t="0" r="0" b="0"/>
          <a:pathLst>
            <a:path>
              <a:moveTo>
                <a:pt x="0" y="0"/>
              </a:moveTo>
              <a:lnTo>
                <a:pt x="711023"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sp:spPr>
      <dsp:style>
        <a:lnRef idx="2">
          <a:scrgbClr r="0" g="0" b="0"/>
        </a:lnRef>
        <a:fillRef idx="0">
          <a:scrgbClr r="0" g="0" b="0"/>
        </a:fillRef>
        <a:effectRef idx="0">
          <a:scrgbClr r="0" g="0" b="0"/>
        </a:effectRef>
        <a:fontRef idx="minor"/>
      </dsp:style>
    </dsp:sp>
    <dsp:sp modelId="{DD25111E-D453-4CEE-BA15-F802B2261AE4}">
      <dsp:nvSpPr>
        <dsp:cNvPr id="0" name=""/>
        <dsp:cNvSpPr/>
      </dsp:nvSpPr>
      <dsp:spPr>
        <a:xfrm>
          <a:off x="855308" y="1625975"/>
          <a:ext cx="2612175" cy="2612175"/>
        </a:xfrm>
        <a:prstGeom prst="roundRect">
          <a:avLst/>
        </a:prstGeom>
        <a:solidFill>
          <a:srgbClr val="70AD47">
            <a:lumMod val="60000"/>
            <a:lumOff val="4000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R="0" lvl="0" algn="ctr" defTabSz="1244600" rtl="0">
            <a:lnSpc>
              <a:spcPct val="90000"/>
            </a:lnSpc>
            <a:spcBef>
              <a:spcPct val="0"/>
            </a:spcBef>
            <a:spcAft>
              <a:spcPct val="35000"/>
            </a:spcAft>
          </a:pPr>
          <a:r>
            <a:rPr lang="en-GB" sz="2800" b="1" i="0" u="none" strike="noStrike" kern="1200" baseline="0" dirty="0">
              <a:solidFill>
                <a:sysClr val="windowText" lastClr="000000"/>
              </a:solidFill>
              <a:latin typeface="Open Sans"/>
              <a:ea typeface="+mn-ea"/>
              <a:cs typeface="+mn-cs"/>
            </a:rPr>
            <a:t>(6) Is your plan realistic?</a:t>
          </a:r>
        </a:p>
      </dsp:txBody>
      <dsp:txXfrm>
        <a:off x="982824" y="1753491"/>
        <a:ext cx="2357143" cy="23571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91CA1A-4D28-4562-8D3F-0A1AE8803B22}">
      <dsp:nvSpPr>
        <dsp:cNvPr id="0" name=""/>
        <dsp:cNvSpPr/>
      </dsp:nvSpPr>
      <dsp:spPr>
        <a:xfrm>
          <a:off x="263" y="131348"/>
          <a:ext cx="794092" cy="794092"/>
        </a:xfrm>
        <a:prstGeom prst="ellipse">
          <a:avLst/>
        </a:prstGeom>
        <a:solidFill>
          <a:schemeClr val="accent4">
            <a:tint val="55000"/>
            <a:hueOff val="0"/>
            <a:satOff val="0"/>
            <a:lumOff val="0"/>
            <a:alphaOff val="0"/>
          </a:schemeClr>
        </a:solidFill>
        <a:ln>
          <a:solidFill>
            <a:schemeClr val="accent4">
              <a:shade val="50000"/>
              <a:hueOff val="-86082"/>
              <a:satOff val="9586"/>
              <a:lumOff val="16982"/>
            </a:schemeClr>
          </a:solidFill>
        </a:ln>
        <a:effectLst/>
      </dsp:spPr>
      <dsp:style>
        <a:lnRef idx="0">
          <a:scrgbClr r="0" g="0" b="0"/>
        </a:lnRef>
        <a:fillRef idx="1">
          <a:scrgbClr r="0" g="0" b="0"/>
        </a:fillRef>
        <a:effectRef idx="1">
          <a:scrgbClr r="0" g="0" b="0"/>
        </a:effectRef>
        <a:fontRef idx="minor"/>
      </dsp:style>
    </dsp:sp>
    <dsp:sp modelId="{46464E4C-20DA-410E-98CE-056DC360AC7E}">
      <dsp:nvSpPr>
        <dsp:cNvPr id="0" name=""/>
        <dsp:cNvSpPr/>
      </dsp:nvSpPr>
      <dsp:spPr>
        <a:xfrm>
          <a:off x="79672" y="210758"/>
          <a:ext cx="635273" cy="635273"/>
        </a:xfrm>
        <a:prstGeom prst="chord">
          <a:avLst>
            <a:gd name="adj1" fmla="val 2332194"/>
            <a:gd name="adj2" fmla="val 8587806"/>
          </a:avLst>
        </a:prstGeom>
        <a:gradFill rotWithShape="0">
          <a:gsLst>
            <a:gs pos="0">
              <a:schemeClr val="accent4">
                <a:shade val="50000"/>
                <a:hueOff val="0"/>
                <a:satOff val="0"/>
                <a:lumOff val="0"/>
                <a:alphaOff val="0"/>
                <a:tint val="50000"/>
                <a:satMod val="300000"/>
              </a:schemeClr>
            </a:gs>
            <a:gs pos="35000">
              <a:schemeClr val="accent4">
                <a:shade val="50000"/>
                <a:hueOff val="0"/>
                <a:satOff val="0"/>
                <a:lumOff val="0"/>
                <a:alphaOff val="0"/>
                <a:tint val="37000"/>
                <a:satMod val="300000"/>
              </a:schemeClr>
            </a:gs>
            <a:gs pos="100000">
              <a:schemeClr val="accent4">
                <a:shade val="50000"/>
                <a:hueOff val="0"/>
                <a:satOff val="0"/>
                <a:lumOff val="0"/>
                <a:alphaOff val="0"/>
                <a:tint val="15000"/>
                <a:satMod val="350000"/>
              </a:schemeClr>
            </a:gs>
          </a:gsLst>
          <a:lin ang="16200000" scaled="1"/>
        </a:gradFill>
        <a:ln w="9525" cap="flat" cmpd="sng" algn="ctr">
          <a:solidFill>
            <a:schemeClr val="accent4">
              <a:shade val="50000"/>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0F115863-5C1C-4E77-9BFD-EE0E384EA1C9}">
      <dsp:nvSpPr>
        <dsp:cNvPr id="0" name=""/>
        <dsp:cNvSpPr/>
      </dsp:nvSpPr>
      <dsp:spPr>
        <a:xfrm>
          <a:off x="885157" y="1112047"/>
          <a:ext cx="2349189" cy="3341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lvl="0" algn="l" defTabSz="1244600">
            <a:lnSpc>
              <a:spcPct val="90000"/>
            </a:lnSpc>
            <a:spcBef>
              <a:spcPct val="0"/>
            </a:spcBef>
            <a:spcAft>
              <a:spcPct val="35000"/>
            </a:spcAft>
          </a:pPr>
          <a:r>
            <a:rPr lang="en-GB" sz="2800" kern="1200" dirty="0">
              <a:solidFill>
                <a:schemeClr val="accent1">
                  <a:lumMod val="50000"/>
                </a:schemeClr>
              </a:solidFill>
              <a:latin typeface="Open Sans"/>
              <a:ea typeface="+mn-ea"/>
              <a:cs typeface="+mn-cs"/>
            </a:rPr>
            <a:t>The goal must clearly state what is to be achieved, by </a:t>
          </a:r>
          <a:r>
            <a:rPr lang="en-GB" sz="2800" i="1" kern="1200" dirty="0">
              <a:solidFill>
                <a:schemeClr val="accent1">
                  <a:lumMod val="50000"/>
                </a:schemeClr>
              </a:solidFill>
              <a:latin typeface="Open Sans"/>
              <a:ea typeface="+mn-ea"/>
              <a:cs typeface="+mn-cs"/>
            </a:rPr>
            <a:t>whom, where and when</a:t>
          </a:r>
          <a:r>
            <a:rPr lang="en-GB" sz="2800" kern="1200" dirty="0">
              <a:solidFill>
                <a:schemeClr val="accent1">
                  <a:lumMod val="50000"/>
                </a:schemeClr>
              </a:solidFill>
              <a:latin typeface="Open Sans"/>
              <a:ea typeface="+mn-ea"/>
              <a:cs typeface="+mn-cs"/>
            </a:rPr>
            <a:t> it is to be achieved and even </a:t>
          </a:r>
          <a:r>
            <a:rPr lang="en-GB" sz="2800" i="1" kern="1200" dirty="0">
              <a:solidFill>
                <a:schemeClr val="accent1">
                  <a:lumMod val="50000"/>
                </a:schemeClr>
              </a:solidFill>
              <a:latin typeface="Open Sans"/>
              <a:ea typeface="+mn-ea"/>
              <a:cs typeface="+mn-cs"/>
            </a:rPr>
            <a:t>why</a:t>
          </a:r>
          <a:r>
            <a:rPr lang="en-GB" sz="2800" kern="1200" dirty="0">
              <a:solidFill>
                <a:schemeClr val="accent1">
                  <a:lumMod val="50000"/>
                </a:schemeClr>
              </a:solidFill>
              <a:latin typeface="Open Sans"/>
              <a:ea typeface="+mn-ea"/>
              <a:cs typeface="+mn-cs"/>
            </a:rPr>
            <a:t> that goal is important. </a:t>
          </a:r>
          <a:endParaRPr lang="it-IT" sz="2800" kern="1200" dirty="0">
            <a:solidFill>
              <a:schemeClr val="accent1">
                <a:lumMod val="50000"/>
              </a:schemeClr>
            </a:solidFill>
            <a:latin typeface="Open Sans"/>
            <a:ea typeface="+mn-ea"/>
            <a:cs typeface="+mn-cs"/>
          </a:endParaRPr>
        </a:p>
      </dsp:txBody>
      <dsp:txXfrm>
        <a:off x="885157" y="1112047"/>
        <a:ext cx="2349189" cy="3341804"/>
      </dsp:txXfrm>
    </dsp:sp>
    <dsp:sp modelId="{9E372050-8C82-4686-A9A0-3E8B254B20A5}">
      <dsp:nvSpPr>
        <dsp:cNvPr id="0" name=""/>
        <dsp:cNvSpPr/>
      </dsp:nvSpPr>
      <dsp:spPr>
        <a:xfrm>
          <a:off x="849614" y="47969"/>
          <a:ext cx="2569543" cy="960851"/>
        </a:xfrm>
        <a:prstGeom prst="rect">
          <a:avLst/>
        </a:prstGeom>
        <a:solidFill>
          <a:schemeClr val="accent4">
            <a:tint val="55000"/>
            <a:hueOff val="0"/>
            <a:satOff val="0"/>
            <a:lumOff val="0"/>
          </a:schemeClr>
        </a:solidFill>
        <a:ln>
          <a:solidFill>
            <a:schemeClr val="accent4">
              <a:hueOff val="0"/>
              <a:satOff val="0"/>
              <a:lumOff val="0"/>
            </a:schemeClr>
          </a:solid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lvl="0" algn="l" defTabSz="1244600">
            <a:lnSpc>
              <a:spcPct val="90000"/>
            </a:lnSpc>
            <a:spcBef>
              <a:spcPct val="0"/>
            </a:spcBef>
            <a:spcAft>
              <a:spcPct val="35000"/>
            </a:spcAft>
          </a:pPr>
          <a:r>
            <a:rPr lang="it-IT" sz="2800" b="1" kern="1200" dirty="0">
              <a:solidFill>
                <a:schemeClr val="accent1">
                  <a:lumMod val="50000"/>
                </a:schemeClr>
              </a:solidFill>
              <a:latin typeface="Open Sans"/>
              <a:ea typeface="+mn-ea"/>
              <a:cs typeface="+mn-cs"/>
            </a:rPr>
            <a:t>S</a:t>
          </a:r>
        </a:p>
        <a:p>
          <a:pPr lvl="0" algn="l" defTabSz="1244600">
            <a:lnSpc>
              <a:spcPct val="90000"/>
            </a:lnSpc>
            <a:spcBef>
              <a:spcPct val="0"/>
            </a:spcBef>
            <a:spcAft>
              <a:spcPct val="35000"/>
            </a:spcAft>
          </a:pPr>
          <a:r>
            <a:rPr lang="it-IT" sz="2800" b="1" i="1" kern="1200" dirty="0" err="1">
              <a:solidFill>
                <a:schemeClr val="accent1">
                  <a:lumMod val="50000"/>
                </a:schemeClr>
              </a:solidFill>
              <a:latin typeface="Open Sans"/>
              <a:ea typeface="+mn-ea"/>
              <a:cs typeface="+mn-cs"/>
            </a:rPr>
            <a:t>Specific</a:t>
          </a:r>
          <a:endParaRPr lang="it-IT" sz="2800" b="1" i="1" kern="1200" dirty="0">
            <a:solidFill>
              <a:schemeClr val="accent1">
                <a:lumMod val="50000"/>
              </a:schemeClr>
            </a:solidFill>
            <a:latin typeface="Open Sans"/>
            <a:ea typeface="+mn-ea"/>
            <a:cs typeface="+mn-cs"/>
          </a:endParaRPr>
        </a:p>
      </dsp:txBody>
      <dsp:txXfrm>
        <a:off x="849614" y="47969"/>
        <a:ext cx="2569543" cy="960851"/>
      </dsp:txXfrm>
    </dsp:sp>
    <dsp:sp modelId="{98882511-0B8B-4470-8957-73B31D3F23B9}">
      <dsp:nvSpPr>
        <dsp:cNvPr id="0" name=""/>
        <dsp:cNvSpPr/>
      </dsp:nvSpPr>
      <dsp:spPr>
        <a:xfrm>
          <a:off x="3584593" y="138299"/>
          <a:ext cx="794092" cy="794092"/>
        </a:xfrm>
        <a:prstGeom prst="ellipse">
          <a:avLst/>
        </a:prstGeom>
        <a:solidFill>
          <a:schemeClr val="accent4">
            <a:tint val="55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226225A4-2F46-4CE4-B132-416F1BEEFAB0}">
      <dsp:nvSpPr>
        <dsp:cNvPr id="0" name=""/>
        <dsp:cNvSpPr/>
      </dsp:nvSpPr>
      <dsp:spPr>
        <a:xfrm>
          <a:off x="3664002" y="217708"/>
          <a:ext cx="635273" cy="635273"/>
        </a:xfrm>
        <a:prstGeom prst="chord">
          <a:avLst>
            <a:gd name="adj1" fmla="val 692220"/>
            <a:gd name="adj2" fmla="val 10107780"/>
          </a:avLst>
        </a:prstGeom>
        <a:gradFill rotWithShape="0">
          <a:gsLst>
            <a:gs pos="0">
              <a:schemeClr val="accent4">
                <a:shade val="50000"/>
                <a:hueOff val="-86082"/>
                <a:satOff val="9586"/>
                <a:lumOff val="16982"/>
                <a:alphaOff val="0"/>
                <a:tint val="50000"/>
                <a:satMod val="300000"/>
              </a:schemeClr>
            </a:gs>
            <a:gs pos="35000">
              <a:schemeClr val="accent4">
                <a:shade val="50000"/>
                <a:hueOff val="-86082"/>
                <a:satOff val="9586"/>
                <a:lumOff val="16982"/>
                <a:alphaOff val="0"/>
                <a:tint val="37000"/>
                <a:satMod val="300000"/>
              </a:schemeClr>
            </a:gs>
            <a:gs pos="100000">
              <a:schemeClr val="accent4">
                <a:shade val="50000"/>
                <a:hueOff val="-86082"/>
                <a:satOff val="9586"/>
                <a:lumOff val="16982"/>
                <a:alphaOff val="0"/>
                <a:tint val="15000"/>
                <a:satMod val="350000"/>
              </a:schemeClr>
            </a:gs>
          </a:gsLst>
          <a:lin ang="16200000" scaled="1"/>
        </a:gradFill>
        <a:ln w="9525" cap="flat" cmpd="sng" algn="ctr">
          <a:solidFill>
            <a:schemeClr val="accent4">
              <a:shade val="50000"/>
              <a:hueOff val="-86082"/>
              <a:satOff val="9586"/>
              <a:lumOff val="16982"/>
            </a:schemeClr>
          </a:solidFill>
          <a:prstDash val="solid"/>
        </a:ln>
        <a:effectLst/>
      </dsp:spPr>
      <dsp:style>
        <a:lnRef idx="1">
          <a:scrgbClr r="0" g="0" b="0"/>
        </a:lnRef>
        <a:fillRef idx="2">
          <a:scrgbClr r="0" g="0" b="0"/>
        </a:fillRef>
        <a:effectRef idx="1">
          <a:scrgbClr r="0" g="0" b="0"/>
        </a:effectRef>
        <a:fontRef idx="minor">
          <a:schemeClr val="dk1"/>
        </a:fontRef>
      </dsp:style>
    </dsp:sp>
    <dsp:sp modelId="{C4E6A3BF-2F51-401E-B6C3-6A8F1725489E}">
      <dsp:nvSpPr>
        <dsp:cNvPr id="0" name=""/>
        <dsp:cNvSpPr/>
      </dsp:nvSpPr>
      <dsp:spPr>
        <a:xfrm>
          <a:off x="4506792" y="1118997"/>
          <a:ext cx="2349189" cy="3341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lvl="0" algn="l" defTabSz="1244600">
            <a:lnSpc>
              <a:spcPct val="90000"/>
            </a:lnSpc>
            <a:spcBef>
              <a:spcPct val="0"/>
            </a:spcBef>
            <a:spcAft>
              <a:spcPct val="35000"/>
            </a:spcAft>
          </a:pPr>
          <a:r>
            <a:rPr lang="en-GB" sz="2800" kern="1200" dirty="0">
              <a:solidFill>
                <a:schemeClr val="accent1">
                  <a:lumMod val="50000"/>
                </a:schemeClr>
              </a:solidFill>
              <a:latin typeface="Open Sans"/>
              <a:ea typeface="+mn-ea"/>
              <a:cs typeface="+mn-cs"/>
            </a:rPr>
            <a:t>Measurability applies to both the end result and the milestones along the way to attaining a goal and answers the questions </a:t>
          </a:r>
          <a:r>
            <a:rPr lang="en-GB" sz="2800" i="1" kern="1200" dirty="0">
              <a:solidFill>
                <a:schemeClr val="accent1">
                  <a:lumMod val="50000"/>
                </a:schemeClr>
              </a:solidFill>
              <a:latin typeface="Open Sans"/>
              <a:ea typeface="+mn-ea"/>
              <a:cs typeface="+mn-cs"/>
            </a:rPr>
            <a:t>how much, how often, how many? </a:t>
          </a:r>
        </a:p>
      </dsp:txBody>
      <dsp:txXfrm>
        <a:off x="4506792" y="1118997"/>
        <a:ext cx="2349189" cy="3341804"/>
      </dsp:txXfrm>
    </dsp:sp>
    <dsp:sp modelId="{304FA10A-CE5E-4B87-8754-4C0AE8F9A058}">
      <dsp:nvSpPr>
        <dsp:cNvPr id="0" name=""/>
        <dsp:cNvSpPr/>
      </dsp:nvSpPr>
      <dsp:spPr>
        <a:xfrm>
          <a:off x="4426661" y="41018"/>
          <a:ext cx="2584108" cy="988652"/>
        </a:xfrm>
        <a:prstGeom prst="rect">
          <a:avLst/>
        </a:prstGeom>
        <a:solidFill>
          <a:schemeClr val="accent4">
            <a:tint val="55000"/>
            <a:hueOff val="0"/>
            <a:satOff val="0"/>
            <a:lumOff val="0"/>
          </a:schemeClr>
        </a:solidFill>
        <a:ln>
          <a:solidFill>
            <a:schemeClr val="accent4">
              <a:hueOff val="0"/>
              <a:satOff val="0"/>
              <a:lumOff val="0"/>
            </a:schemeClr>
          </a:solid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lvl="0" algn="l" defTabSz="1244600">
            <a:lnSpc>
              <a:spcPct val="90000"/>
            </a:lnSpc>
            <a:spcBef>
              <a:spcPct val="0"/>
            </a:spcBef>
            <a:spcAft>
              <a:spcPct val="35000"/>
            </a:spcAft>
          </a:pPr>
          <a:r>
            <a:rPr lang="it-IT" sz="2800" b="1" kern="1200" dirty="0">
              <a:solidFill>
                <a:schemeClr val="accent1">
                  <a:lumMod val="50000"/>
                </a:schemeClr>
              </a:solidFill>
              <a:latin typeface="Open Sans"/>
              <a:ea typeface="+mn-ea"/>
              <a:cs typeface="+mn-cs"/>
            </a:rPr>
            <a:t>M</a:t>
          </a:r>
        </a:p>
        <a:p>
          <a:pPr lvl="0" algn="l" defTabSz="1244600">
            <a:lnSpc>
              <a:spcPct val="90000"/>
            </a:lnSpc>
            <a:spcBef>
              <a:spcPct val="0"/>
            </a:spcBef>
            <a:spcAft>
              <a:spcPct val="35000"/>
            </a:spcAft>
          </a:pPr>
          <a:r>
            <a:rPr lang="it-IT" sz="2800" b="1" i="1" kern="1200" dirty="0" err="1">
              <a:solidFill>
                <a:schemeClr val="accent1">
                  <a:lumMod val="50000"/>
                </a:schemeClr>
              </a:solidFill>
              <a:latin typeface="Open Sans"/>
              <a:ea typeface="+mn-ea"/>
              <a:cs typeface="+mn-cs"/>
            </a:rPr>
            <a:t>Measurable</a:t>
          </a:r>
          <a:endParaRPr lang="it-IT" sz="2800" b="1" i="1" kern="1200" dirty="0">
            <a:solidFill>
              <a:schemeClr val="accent1">
                <a:lumMod val="50000"/>
              </a:schemeClr>
            </a:solidFill>
            <a:latin typeface="Open Sans"/>
            <a:ea typeface="+mn-ea"/>
            <a:cs typeface="+mn-cs"/>
          </a:endParaRPr>
        </a:p>
      </dsp:txBody>
      <dsp:txXfrm>
        <a:off x="4426661" y="41018"/>
        <a:ext cx="2584108" cy="988652"/>
      </dsp:txXfrm>
    </dsp:sp>
    <dsp:sp modelId="{EDF5F11D-CF14-4B78-B088-C0BB5406A389}">
      <dsp:nvSpPr>
        <dsp:cNvPr id="0" name=""/>
        <dsp:cNvSpPr/>
      </dsp:nvSpPr>
      <dsp:spPr>
        <a:xfrm>
          <a:off x="7176205" y="142565"/>
          <a:ext cx="794092" cy="794092"/>
        </a:xfrm>
        <a:prstGeom prst="ellipse">
          <a:avLst/>
        </a:prstGeom>
        <a:solidFill>
          <a:schemeClr val="accent4">
            <a:tint val="55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9391155A-06DB-475C-83FB-CCF6999B0912}">
      <dsp:nvSpPr>
        <dsp:cNvPr id="0" name=""/>
        <dsp:cNvSpPr/>
      </dsp:nvSpPr>
      <dsp:spPr>
        <a:xfrm>
          <a:off x="7255614" y="221974"/>
          <a:ext cx="635273" cy="635273"/>
        </a:xfrm>
        <a:prstGeom prst="chord">
          <a:avLst>
            <a:gd name="adj1" fmla="val 20907780"/>
            <a:gd name="adj2" fmla="val 11492220"/>
          </a:avLst>
        </a:prstGeom>
        <a:gradFill rotWithShape="0">
          <a:gsLst>
            <a:gs pos="0">
              <a:schemeClr val="accent4">
                <a:shade val="50000"/>
                <a:hueOff val="-172164"/>
                <a:satOff val="19171"/>
                <a:lumOff val="33963"/>
                <a:alphaOff val="0"/>
                <a:tint val="50000"/>
                <a:satMod val="300000"/>
              </a:schemeClr>
            </a:gs>
            <a:gs pos="35000">
              <a:schemeClr val="accent4">
                <a:shade val="50000"/>
                <a:hueOff val="-172164"/>
                <a:satOff val="19171"/>
                <a:lumOff val="33963"/>
                <a:alphaOff val="0"/>
                <a:tint val="37000"/>
                <a:satMod val="300000"/>
              </a:schemeClr>
            </a:gs>
            <a:gs pos="100000">
              <a:schemeClr val="accent4">
                <a:shade val="50000"/>
                <a:hueOff val="-172164"/>
                <a:satOff val="19171"/>
                <a:lumOff val="33963"/>
                <a:alphaOff val="0"/>
                <a:tint val="15000"/>
                <a:satMod val="350000"/>
              </a:schemeClr>
            </a:gs>
          </a:gsLst>
          <a:lin ang="16200000" scaled="1"/>
        </a:gradFill>
        <a:ln w="9525" cap="flat" cmpd="sng" algn="ctr">
          <a:solidFill>
            <a:schemeClr val="accent4">
              <a:shade val="50000"/>
              <a:hueOff val="-172164"/>
              <a:satOff val="19171"/>
              <a:lumOff val="33963"/>
            </a:schemeClr>
          </a:solidFill>
          <a:prstDash val="solid"/>
        </a:ln>
        <a:effectLst/>
      </dsp:spPr>
      <dsp:style>
        <a:lnRef idx="1">
          <a:scrgbClr r="0" g="0" b="0"/>
        </a:lnRef>
        <a:fillRef idx="2">
          <a:scrgbClr r="0" g="0" b="0"/>
        </a:fillRef>
        <a:effectRef idx="1">
          <a:scrgbClr r="0" g="0" b="0"/>
        </a:effectRef>
        <a:fontRef idx="minor">
          <a:schemeClr val="dk1"/>
        </a:fontRef>
      </dsp:style>
    </dsp:sp>
    <dsp:sp modelId="{2E888F3E-94E6-49A7-B0B3-48255430F0D4}">
      <dsp:nvSpPr>
        <dsp:cNvPr id="0" name=""/>
        <dsp:cNvSpPr/>
      </dsp:nvSpPr>
      <dsp:spPr>
        <a:xfrm>
          <a:off x="8210367" y="1141944"/>
          <a:ext cx="2349189" cy="3341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lvl="0" algn="l" defTabSz="1244600">
            <a:lnSpc>
              <a:spcPct val="90000"/>
            </a:lnSpc>
            <a:spcBef>
              <a:spcPct val="0"/>
            </a:spcBef>
            <a:spcAft>
              <a:spcPct val="35000"/>
            </a:spcAft>
          </a:pPr>
          <a:r>
            <a:rPr lang="en-GB" sz="2800" kern="1200" dirty="0">
              <a:solidFill>
                <a:schemeClr val="accent1">
                  <a:lumMod val="50000"/>
                </a:schemeClr>
              </a:solidFill>
              <a:latin typeface="Open Sans"/>
              <a:ea typeface="+mn-ea"/>
              <a:cs typeface="+mn-cs"/>
            </a:rPr>
            <a:t>You should know what you will do to achieve your g</a:t>
          </a:r>
          <a:r>
            <a:rPr lang="en-US" sz="2800" kern="1200" dirty="0" err="1">
              <a:solidFill>
                <a:schemeClr val="accent1">
                  <a:lumMod val="50000"/>
                </a:schemeClr>
              </a:solidFill>
              <a:latin typeface="Open Sans"/>
              <a:ea typeface="+mn-ea"/>
              <a:cs typeface="+mn-cs"/>
            </a:rPr>
            <a:t>oals</a:t>
          </a:r>
          <a:r>
            <a:rPr lang="en-US" sz="2800" kern="1200" dirty="0">
              <a:solidFill>
                <a:schemeClr val="accent1">
                  <a:lumMod val="50000"/>
                </a:schemeClr>
              </a:solidFill>
              <a:latin typeface="Open Sans"/>
              <a:ea typeface="+mn-ea"/>
              <a:cs typeface="+mn-cs"/>
            </a:rPr>
            <a:t> by including the action-based steps that you will do to make them happen.</a:t>
          </a:r>
          <a:endParaRPr lang="en-GB" sz="2800" kern="1200" dirty="0">
            <a:solidFill>
              <a:schemeClr val="accent1">
                <a:lumMod val="50000"/>
              </a:schemeClr>
            </a:solidFill>
            <a:latin typeface="Open Sans"/>
            <a:ea typeface="+mn-ea"/>
            <a:cs typeface="+mn-cs"/>
          </a:endParaRPr>
        </a:p>
      </dsp:txBody>
      <dsp:txXfrm>
        <a:off x="8210367" y="1141944"/>
        <a:ext cx="2349189" cy="3341804"/>
      </dsp:txXfrm>
    </dsp:sp>
    <dsp:sp modelId="{A79996EE-9122-4D3B-9832-41B260874F2F}">
      <dsp:nvSpPr>
        <dsp:cNvPr id="0" name=""/>
        <dsp:cNvSpPr/>
      </dsp:nvSpPr>
      <dsp:spPr>
        <a:xfrm>
          <a:off x="8018273" y="36752"/>
          <a:ext cx="2584108" cy="1005717"/>
        </a:xfrm>
        <a:prstGeom prst="rect">
          <a:avLst/>
        </a:prstGeom>
        <a:solidFill>
          <a:schemeClr val="accent4">
            <a:tint val="55000"/>
            <a:hueOff val="0"/>
            <a:satOff val="0"/>
            <a:lumOff val="0"/>
          </a:schemeClr>
        </a:solidFill>
        <a:ln>
          <a:solidFill>
            <a:schemeClr val="accent4">
              <a:hueOff val="0"/>
              <a:satOff val="0"/>
              <a:lumOff val="0"/>
            </a:schemeClr>
          </a:solid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lvl="0" algn="l" defTabSz="1244600">
            <a:lnSpc>
              <a:spcPct val="90000"/>
            </a:lnSpc>
            <a:spcBef>
              <a:spcPct val="0"/>
            </a:spcBef>
            <a:spcAft>
              <a:spcPct val="35000"/>
            </a:spcAft>
          </a:pPr>
          <a:r>
            <a:rPr lang="it-IT" sz="2800" b="1" kern="1200" dirty="0">
              <a:solidFill>
                <a:schemeClr val="accent1">
                  <a:lumMod val="50000"/>
                </a:schemeClr>
              </a:solidFill>
              <a:latin typeface="Open Sans"/>
              <a:ea typeface="+mn-ea"/>
              <a:cs typeface="+mn-cs"/>
            </a:rPr>
            <a:t>A</a:t>
          </a:r>
        </a:p>
        <a:p>
          <a:pPr lvl="0" algn="l" defTabSz="1244600">
            <a:lnSpc>
              <a:spcPct val="90000"/>
            </a:lnSpc>
            <a:spcBef>
              <a:spcPct val="0"/>
            </a:spcBef>
            <a:spcAft>
              <a:spcPct val="35000"/>
            </a:spcAft>
          </a:pPr>
          <a:r>
            <a:rPr lang="it-IT" sz="2800" b="1" i="1" kern="1200" dirty="0">
              <a:solidFill>
                <a:schemeClr val="accent1">
                  <a:lumMod val="50000"/>
                </a:schemeClr>
              </a:solidFill>
              <a:latin typeface="Open Sans"/>
              <a:ea typeface="+mn-ea"/>
              <a:cs typeface="+mn-cs"/>
            </a:rPr>
            <a:t>Action </a:t>
          </a:r>
          <a:r>
            <a:rPr lang="it-IT" sz="2800" b="1" i="1" kern="1200" dirty="0" err="1">
              <a:solidFill>
                <a:schemeClr val="accent1">
                  <a:lumMod val="50000"/>
                </a:schemeClr>
              </a:solidFill>
              <a:latin typeface="Open Sans"/>
              <a:ea typeface="+mn-ea"/>
              <a:cs typeface="+mn-cs"/>
            </a:rPr>
            <a:t>based</a:t>
          </a:r>
          <a:endParaRPr lang="it-IT" sz="2800" b="1" i="1" kern="1200" dirty="0">
            <a:solidFill>
              <a:schemeClr val="accent1">
                <a:lumMod val="50000"/>
              </a:schemeClr>
            </a:solidFill>
            <a:latin typeface="Open Sans"/>
            <a:ea typeface="+mn-ea"/>
            <a:cs typeface="+mn-cs"/>
          </a:endParaRPr>
        </a:p>
      </dsp:txBody>
      <dsp:txXfrm>
        <a:off x="8018273" y="36752"/>
        <a:ext cx="2584108" cy="1005717"/>
      </dsp:txXfrm>
    </dsp:sp>
    <dsp:sp modelId="{F0BB04D9-3DE4-4D04-B1F5-34A9208DE6FB}">
      <dsp:nvSpPr>
        <dsp:cNvPr id="0" name=""/>
        <dsp:cNvSpPr/>
      </dsp:nvSpPr>
      <dsp:spPr>
        <a:xfrm>
          <a:off x="10767817" y="160086"/>
          <a:ext cx="794092" cy="794092"/>
        </a:xfrm>
        <a:prstGeom prst="ellipse">
          <a:avLst/>
        </a:prstGeom>
        <a:solidFill>
          <a:schemeClr val="accent4">
            <a:tint val="55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5C0EDC48-8B78-41FC-A655-2094AAC02C34}">
      <dsp:nvSpPr>
        <dsp:cNvPr id="0" name=""/>
        <dsp:cNvSpPr/>
      </dsp:nvSpPr>
      <dsp:spPr>
        <a:xfrm>
          <a:off x="10847227" y="239496"/>
          <a:ext cx="635273" cy="635273"/>
        </a:xfrm>
        <a:prstGeom prst="chord">
          <a:avLst>
            <a:gd name="adj1" fmla="val 19267806"/>
            <a:gd name="adj2" fmla="val 13012194"/>
          </a:avLst>
        </a:prstGeom>
        <a:gradFill rotWithShape="0">
          <a:gsLst>
            <a:gs pos="0">
              <a:schemeClr val="accent4">
                <a:shade val="50000"/>
                <a:hueOff val="-172164"/>
                <a:satOff val="19171"/>
                <a:lumOff val="33963"/>
                <a:alphaOff val="0"/>
                <a:tint val="50000"/>
                <a:satMod val="300000"/>
              </a:schemeClr>
            </a:gs>
            <a:gs pos="35000">
              <a:schemeClr val="accent4">
                <a:shade val="50000"/>
                <a:hueOff val="-172164"/>
                <a:satOff val="19171"/>
                <a:lumOff val="33963"/>
                <a:alphaOff val="0"/>
                <a:tint val="37000"/>
                <a:satMod val="300000"/>
              </a:schemeClr>
            </a:gs>
            <a:gs pos="100000">
              <a:schemeClr val="accent4">
                <a:shade val="50000"/>
                <a:hueOff val="-172164"/>
                <a:satOff val="19171"/>
                <a:lumOff val="33963"/>
                <a:alphaOff val="0"/>
                <a:tint val="15000"/>
                <a:satMod val="350000"/>
              </a:schemeClr>
            </a:gs>
          </a:gsLst>
          <a:lin ang="16200000" scaled="1"/>
        </a:gradFill>
        <a:ln w="9525" cap="flat" cmpd="sng" algn="ctr">
          <a:solidFill>
            <a:schemeClr val="accent4">
              <a:shade val="50000"/>
              <a:hueOff val="-172164"/>
              <a:satOff val="19171"/>
              <a:lumOff val="33963"/>
            </a:schemeClr>
          </a:solidFill>
          <a:prstDash val="solid"/>
        </a:ln>
        <a:effectLst/>
      </dsp:spPr>
      <dsp:style>
        <a:lnRef idx="1">
          <a:scrgbClr r="0" g="0" b="0"/>
        </a:lnRef>
        <a:fillRef idx="2">
          <a:scrgbClr r="0" g="0" b="0"/>
        </a:fillRef>
        <a:effectRef idx="1">
          <a:scrgbClr r="0" g="0" b="0"/>
        </a:effectRef>
        <a:fontRef idx="minor">
          <a:schemeClr val="dk1"/>
        </a:fontRef>
      </dsp:style>
    </dsp:sp>
    <dsp:sp modelId="{4AE0EB52-7F7D-4A64-8DC6-905DE40E7B32}">
      <dsp:nvSpPr>
        <dsp:cNvPr id="0" name=""/>
        <dsp:cNvSpPr/>
      </dsp:nvSpPr>
      <dsp:spPr>
        <a:xfrm>
          <a:off x="11745998" y="1178113"/>
          <a:ext cx="2349189" cy="3341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lvl="0" algn="l" defTabSz="1244600">
            <a:lnSpc>
              <a:spcPct val="90000"/>
            </a:lnSpc>
            <a:spcBef>
              <a:spcPct val="0"/>
            </a:spcBef>
            <a:spcAft>
              <a:spcPct val="35000"/>
            </a:spcAft>
          </a:pPr>
          <a:r>
            <a:rPr lang="en-GB" sz="2800" kern="1200" dirty="0">
              <a:solidFill>
                <a:schemeClr val="accent1">
                  <a:lumMod val="50000"/>
                </a:schemeClr>
              </a:solidFill>
              <a:latin typeface="Open Sans"/>
              <a:ea typeface="+mn-ea"/>
              <a:cs typeface="+mn-cs"/>
            </a:rPr>
            <a:t>Your goals must be realistically doable and within your own limits possibilities. </a:t>
          </a:r>
          <a:endParaRPr lang="it-IT" sz="2800" kern="1200" dirty="0">
            <a:solidFill>
              <a:schemeClr val="accent1">
                <a:lumMod val="50000"/>
              </a:schemeClr>
            </a:solidFill>
            <a:latin typeface="Open Sans"/>
            <a:ea typeface="+mn-ea"/>
            <a:cs typeface="+mn-cs"/>
          </a:endParaRPr>
        </a:p>
      </dsp:txBody>
      <dsp:txXfrm>
        <a:off x="11745998" y="1178113"/>
        <a:ext cx="2349189" cy="3341804"/>
      </dsp:txXfrm>
    </dsp:sp>
    <dsp:sp modelId="{9E68082E-6D73-41CF-90EA-80C7B50727A8}">
      <dsp:nvSpPr>
        <dsp:cNvPr id="0" name=""/>
        <dsp:cNvSpPr/>
      </dsp:nvSpPr>
      <dsp:spPr>
        <a:xfrm>
          <a:off x="11609886" y="19230"/>
          <a:ext cx="2584108" cy="1075804"/>
        </a:xfrm>
        <a:prstGeom prst="rect">
          <a:avLst/>
        </a:prstGeom>
        <a:solidFill>
          <a:schemeClr val="accent4">
            <a:tint val="55000"/>
            <a:hueOff val="0"/>
            <a:satOff val="0"/>
            <a:lumOff val="0"/>
          </a:schemeClr>
        </a:solidFill>
        <a:ln>
          <a:solidFill>
            <a:schemeClr val="accent4">
              <a:hueOff val="0"/>
              <a:satOff val="0"/>
              <a:lumOff val="0"/>
            </a:schemeClr>
          </a:solid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lvl="0" algn="l" defTabSz="1244600">
            <a:lnSpc>
              <a:spcPct val="90000"/>
            </a:lnSpc>
            <a:spcBef>
              <a:spcPct val="0"/>
            </a:spcBef>
            <a:spcAft>
              <a:spcPct val="35000"/>
            </a:spcAft>
          </a:pPr>
          <a:r>
            <a:rPr lang="it-IT" sz="2800" b="1" kern="1200" dirty="0">
              <a:solidFill>
                <a:schemeClr val="accent1">
                  <a:lumMod val="50000"/>
                </a:schemeClr>
              </a:solidFill>
              <a:latin typeface="Open Sans"/>
              <a:ea typeface="+mn-ea"/>
              <a:cs typeface="+mn-cs"/>
            </a:rPr>
            <a:t>R</a:t>
          </a:r>
        </a:p>
        <a:p>
          <a:pPr lvl="0" algn="l" defTabSz="1244600">
            <a:lnSpc>
              <a:spcPct val="90000"/>
            </a:lnSpc>
            <a:spcBef>
              <a:spcPct val="0"/>
            </a:spcBef>
            <a:spcAft>
              <a:spcPct val="35000"/>
            </a:spcAft>
          </a:pPr>
          <a:r>
            <a:rPr lang="it-IT" sz="2800" b="1" i="1" kern="1200" dirty="0" err="1">
              <a:solidFill>
                <a:schemeClr val="accent1">
                  <a:lumMod val="50000"/>
                </a:schemeClr>
              </a:solidFill>
              <a:latin typeface="Open Sans"/>
              <a:ea typeface="+mn-ea"/>
              <a:cs typeface="+mn-cs"/>
            </a:rPr>
            <a:t>Realistic</a:t>
          </a:r>
          <a:endParaRPr lang="it-IT" sz="2800" b="1" i="1" kern="1200" dirty="0">
            <a:solidFill>
              <a:schemeClr val="accent1">
                <a:lumMod val="50000"/>
              </a:schemeClr>
            </a:solidFill>
            <a:latin typeface="Open Sans"/>
            <a:ea typeface="+mn-ea"/>
            <a:cs typeface="+mn-cs"/>
          </a:endParaRPr>
        </a:p>
      </dsp:txBody>
      <dsp:txXfrm>
        <a:off x="11609886" y="19230"/>
        <a:ext cx="2584108" cy="1075804"/>
      </dsp:txXfrm>
    </dsp:sp>
    <dsp:sp modelId="{8ADC6501-AB26-42F8-A191-839F81101BFA}">
      <dsp:nvSpPr>
        <dsp:cNvPr id="0" name=""/>
        <dsp:cNvSpPr/>
      </dsp:nvSpPr>
      <dsp:spPr>
        <a:xfrm>
          <a:off x="14359430" y="179317"/>
          <a:ext cx="794092" cy="794092"/>
        </a:xfrm>
        <a:prstGeom prst="ellipse">
          <a:avLst/>
        </a:prstGeom>
        <a:solidFill>
          <a:schemeClr val="accent4">
            <a:tint val="55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5DDC852-D202-48A5-AB53-796CDF1399C7}">
      <dsp:nvSpPr>
        <dsp:cNvPr id="0" name=""/>
        <dsp:cNvSpPr/>
      </dsp:nvSpPr>
      <dsp:spPr>
        <a:xfrm>
          <a:off x="14438839" y="258727"/>
          <a:ext cx="635273" cy="635273"/>
        </a:xfrm>
        <a:prstGeom prst="chord">
          <a:avLst>
            <a:gd name="adj1" fmla="val 16200000"/>
            <a:gd name="adj2" fmla="val 16200000"/>
          </a:avLst>
        </a:prstGeom>
        <a:gradFill rotWithShape="0">
          <a:gsLst>
            <a:gs pos="0">
              <a:schemeClr val="accent4">
                <a:shade val="50000"/>
                <a:hueOff val="-86082"/>
                <a:satOff val="9586"/>
                <a:lumOff val="16982"/>
                <a:alphaOff val="0"/>
                <a:tint val="50000"/>
                <a:satMod val="300000"/>
              </a:schemeClr>
            </a:gs>
            <a:gs pos="35000">
              <a:schemeClr val="accent4">
                <a:shade val="50000"/>
                <a:hueOff val="-86082"/>
                <a:satOff val="9586"/>
                <a:lumOff val="16982"/>
                <a:alphaOff val="0"/>
                <a:tint val="37000"/>
                <a:satMod val="300000"/>
              </a:schemeClr>
            </a:gs>
            <a:gs pos="100000">
              <a:schemeClr val="accent4">
                <a:shade val="50000"/>
                <a:hueOff val="-86082"/>
                <a:satOff val="9586"/>
                <a:lumOff val="16982"/>
                <a:alphaOff val="0"/>
                <a:tint val="15000"/>
                <a:satMod val="350000"/>
              </a:schemeClr>
            </a:gs>
          </a:gsLst>
          <a:lin ang="16200000" scaled="1"/>
        </a:gradFill>
        <a:ln w="9525" cap="flat" cmpd="sng" algn="ctr">
          <a:solidFill>
            <a:schemeClr val="accent4">
              <a:shade val="50000"/>
              <a:hueOff val="-86082"/>
              <a:satOff val="9586"/>
              <a:lumOff val="16982"/>
            </a:schemeClr>
          </a:solidFill>
          <a:prstDash val="solid"/>
        </a:ln>
        <a:effectLst/>
      </dsp:spPr>
      <dsp:style>
        <a:lnRef idx="1">
          <a:scrgbClr r="0" g="0" b="0"/>
        </a:lnRef>
        <a:fillRef idx="2">
          <a:scrgbClr r="0" g="0" b="0"/>
        </a:fillRef>
        <a:effectRef idx="1">
          <a:scrgbClr r="0" g="0" b="0"/>
        </a:effectRef>
        <a:fontRef idx="minor">
          <a:schemeClr val="dk1"/>
        </a:fontRef>
      </dsp:style>
    </dsp:sp>
    <dsp:sp modelId="{E271F267-B86D-4D9D-A45E-3A8385CDED64}">
      <dsp:nvSpPr>
        <dsp:cNvPr id="0" name=""/>
        <dsp:cNvSpPr/>
      </dsp:nvSpPr>
      <dsp:spPr>
        <a:xfrm>
          <a:off x="15244324" y="1256260"/>
          <a:ext cx="2349189" cy="33418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lvl="0" algn="l" defTabSz="1244600">
            <a:lnSpc>
              <a:spcPct val="90000"/>
            </a:lnSpc>
            <a:spcBef>
              <a:spcPct val="0"/>
            </a:spcBef>
            <a:spcAft>
              <a:spcPct val="35000"/>
            </a:spcAft>
          </a:pPr>
          <a:r>
            <a:rPr lang="en-GB" sz="2800" kern="1200" dirty="0">
              <a:solidFill>
                <a:schemeClr val="accent1">
                  <a:lumMod val="50000"/>
                </a:schemeClr>
              </a:solidFill>
              <a:latin typeface="Open Sans"/>
              <a:ea typeface="+mn-ea"/>
              <a:cs typeface="+mn-cs"/>
            </a:rPr>
            <a:t>You must be sure that you put a time-frame to your goals.</a:t>
          </a:r>
          <a:endParaRPr lang="it-IT" sz="2800" kern="1200" dirty="0">
            <a:solidFill>
              <a:schemeClr val="accent1">
                <a:lumMod val="50000"/>
              </a:schemeClr>
            </a:solidFill>
            <a:latin typeface="Open Sans"/>
            <a:ea typeface="+mn-ea"/>
            <a:cs typeface="+mn-cs"/>
          </a:endParaRPr>
        </a:p>
      </dsp:txBody>
      <dsp:txXfrm>
        <a:off x="15244324" y="1256260"/>
        <a:ext cx="2349189" cy="3341804"/>
      </dsp:txXfrm>
    </dsp:sp>
    <dsp:sp modelId="{ED3B9241-1DA3-4188-8D23-397A61E5B529}">
      <dsp:nvSpPr>
        <dsp:cNvPr id="0" name=""/>
        <dsp:cNvSpPr/>
      </dsp:nvSpPr>
      <dsp:spPr>
        <a:xfrm>
          <a:off x="15201498" y="0"/>
          <a:ext cx="2584108" cy="1152727"/>
        </a:xfrm>
        <a:prstGeom prst="rect">
          <a:avLst/>
        </a:prstGeom>
        <a:solidFill>
          <a:schemeClr val="accent4">
            <a:tint val="55000"/>
            <a:hueOff val="0"/>
            <a:satOff val="0"/>
            <a:lumOff val="0"/>
          </a:schemeClr>
        </a:solidFill>
        <a:ln>
          <a:solidFill>
            <a:schemeClr val="accent4">
              <a:hueOff val="0"/>
              <a:satOff val="0"/>
              <a:lumOff val="0"/>
            </a:schemeClr>
          </a:solid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lvl="0" algn="l" defTabSz="1244600">
            <a:lnSpc>
              <a:spcPct val="90000"/>
            </a:lnSpc>
            <a:spcBef>
              <a:spcPct val="0"/>
            </a:spcBef>
            <a:spcAft>
              <a:spcPct val="35000"/>
            </a:spcAft>
          </a:pPr>
          <a:r>
            <a:rPr lang="it-IT" sz="2800" b="1" kern="1200" dirty="0">
              <a:solidFill>
                <a:schemeClr val="accent1">
                  <a:lumMod val="50000"/>
                </a:schemeClr>
              </a:solidFill>
              <a:latin typeface="Open Sans"/>
              <a:ea typeface="+mn-ea"/>
              <a:cs typeface="+mn-cs"/>
            </a:rPr>
            <a:t>T</a:t>
          </a:r>
        </a:p>
        <a:p>
          <a:pPr lvl="0" algn="l" defTabSz="1244600">
            <a:lnSpc>
              <a:spcPct val="90000"/>
            </a:lnSpc>
            <a:spcBef>
              <a:spcPct val="0"/>
            </a:spcBef>
            <a:spcAft>
              <a:spcPct val="35000"/>
            </a:spcAft>
          </a:pPr>
          <a:r>
            <a:rPr lang="it-IT" sz="2800" b="1" i="1" kern="1200" dirty="0">
              <a:solidFill>
                <a:schemeClr val="accent1">
                  <a:lumMod val="50000"/>
                </a:schemeClr>
              </a:solidFill>
              <a:latin typeface="Open Sans"/>
              <a:ea typeface="+mn-ea"/>
              <a:cs typeface="+mn-cs"/>
            </a:rPr>
            <a:t>Time </a:t>
          </a:r>
          <a:r>
            <a:rPr lang="it-IT" sz="2800" b="1" i="1" kern="1200" dirty="0" err="1">
              <a:solidFill>
                <a:schemeClr val="accent1">
                  <a:lumMod val="50000"/>
                </a:schemeClr>
              </a:solidFill>
              <a:latin typeface="Open Sans"/>
              <a:ea typeface="+mn-ea"/>
              <a:cs typeface="+mn-cs"/>
            </a:rPr>
            <a:t>based</a:t>
          </a:r>
          <a:endParaRPr lang="it-IT" sz="2800" b="1" i="1" kern="1200" dirty="0">
            <a:solidFill>
              <a:schemeClr val="accent1">
                <a:lumMod val="50000"/>
              </a:schemeClr>
            </a:solidFill>
            <a:latin typeface="Open Sans"/>
            <a:ea typeface="+mn-ea"/>
            <a:cs typeface="+mn-cs"/>
          </a:endParaRPr>
        </a:p>
      </dsp:txBody>
      <dsp:txXfrm>
        <a:off x="15201498" y="0"/>
        <a:ext cx="2584108" cy="11527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69EB28-D8C4-4540-A4CA-D1DDEFA201DB}">
      <dsp:nvSpPr>
        <dsp:cNvPr id="0" name=""/>
        <dsp:cNvSpPr/>
      </dsp:nvSpPr>
      <dsp:spPr>
        <a:xfrm>
          <a:off x="6547" y="0"/>
          <a:ext cx="2586592" cy="3289909"/>
        </a:xfrm>
        <a:prstGeom prst="roundRect">
          <a:avLst>
            <a:gd name="adj" fmla="val 1000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lvl="0" algn="ctr" defTabSz="2000250">
            <a:lnSpc>
              <a:spcPct val="90000"/>
            </a:lnSpc>
            <a:spcBef>
              <a:spcPct val="0"/>
            </a:spcBef>
            <a:spcAft>
              <a:spcPct val="35000"/>
            </a:spcAft>
          </a:pPr>
          <a:r>
            <a:rPr lang="it-IT" sz="4500" kern="1200" dirty="0" err="1">
              <a:solidFill>
                <a:schemeClr val="tx1"/>
              </a:solidFill>
              <a:latin typeface="Open Sans"/>
            </a:rPr>
            <a:t>Who</a:t>
          </a:r>
          <a:endParaRPr lang="it-IT" sz="4500" kern="1200" dirty="0">
            <a:solidFill>
              <a:schemeClr val="tx1"/>
            </a:solidFill>
            <a:latin typeface="Open Sans"/>
          </a:endParaRPr>
        </a:p>
      </dsp:txBody>
      <dsp:txXfrm>
        <a:off x="6547" y="0"/>
        <a:ext cx="2586592" cy="986972"/>
      </dsp:txXfrm>
    </dsp:sp>
    <dsp:sp modelId="{5243631E-A3B5-4AFF-B91C-BD547F59158A}">
      <dsp:nvSpPr>
        <dsp:cNvPr id="0" name=""/>
        <dsp:cNvSpPr/>
      </dsp:nvSpPr>
      <dsp:spPr>
        <a:xfrm>
          <a:off x="265206" y="986972"/>
          <a:ext cx="2069274" cy="2138440"/>
        </a:xfrm>
        <a:prstGeom prst="roundRect">
          <a:avLst>
            <a:gd name="adj" fmla="val 10000"/>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it-IT" sz="2100" kern="1200" dirty="0" err="1">
              <a:solidFill>
                <a:schemeClr val="tx1"/>
              </a:solidFill>
              <a:latin typeface="Open Sans"/>
            </a:rPr>
            <a:t>Who</a:t>
          </a:r>
          <a:r>
            <a:rPr lang="it-IT" sz="2100" kern="1200" dirty="0">
              <a:solidFill>
                <a:schemeClr val="tx1"/>
              </a:solidFill>
              <a:latin typeface="Open Sans"/>
            </a:rPr>
            <a:t> </a:t>
          </a:r>
          <a:r>
            <a:rPr lang="it-IT" sz="2100" kern="1200" dirty="0" err="1">
              <a:solidFill>
                <a:schemeClr val="tx1"/>
              </a:solidFill>
              <a:latin typeface="Open Sans"/>
            </a:rPr>
            <a:t>is</a:t>
          </a:r>
          <a:r>
            <a:rPr lang="it-IT" sz="2100" kern="1200" dirty="0">
              <a:solidFill>
                <a:schemeClr val="tx1"/>
              </a:solidFill>
              <a:latin typeface="Open Sans"/>
            </a:rPr>
            <a:t> </a:t>
          </a:r>
          <a:r>
            <a:rPr lang="it-IT" sz="2100" kern="1200" dirty="0" err="1">
              <a:solidFill>
                <a:schemeClr val="tx1"/>
              </a:solidFill>
              <a:latin typeface="Open Sans"/>
            </a:rPr>
            <a:t>involved</a:t>
          </a:r>
          <a:r>
            <a:rPr lang="it-IT" sz="2100" kern="1200" dirty="0">
              <a:solidFill>
                <a:schemeClr val="tx1"/>
              </a:solidFill>
              <a:latin typeface="Open Sans"/>
            </a:rPr>
            <a:t>?</a:t>
          </a:r>
        </a:p>
      </dsp:txBody>
      <dsp:txXfrm>
        <a:off x="325813" y="1047579"/>
        <a:ext cx="1948060" cy="2017226"/>
      </dsp:txXfrm>
    </dsp:sp>
    <dsp:sp modelId="{B49F1A48-FF18-4D0D-AB3B-29C425193950}">
      <dsp:nvSpPr>
        <dsp:cNvPr id="0" name=""/>
        <dsp:cNvSpPr/>
      </dsp:nvSpPr>
      <dsp:spPr>
        <a:xfrm>
          <a:off x="2787134" y="0"/>
          <a:ext cx="2586592" cy="3289909"/>
        </a:xfrm>
        <a:prstGeom prst="roundRect">
          <a:avLst>
            <a:gd name="adj" fmla="val 1000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lvl="0" algn="ctr" defTabSz="2000250">
            <a:lnSpc>
              <a:spcPct val="90000"/>
            </a:lnSpc>
            <a:spcBef>
              <a:spcPct val="0"/>
            </a:spcBef>
            <a:spcAft>
              <a:spcPct val="35000"/>
            </a:spcAft>
          </a:pPr>
          <a:r>
            <a:rPr lang="it-IT" sz="4500" kern="1200" dirty="0" err="1">
              <a:solidFill>
                <a:schemeClr val="tx1"/>
              </a:solidFill>
              <a:latin typeface="Open Sans"/>
            </a:rPr>
            <a:t>What</a:t>
          </a:r>
          <a:endParaRPr lang="it-IT" sz="4500" kern="1200" dirty="0">
            <a:solidFill>
              <a:schemeClr val="tx1"/>
            </a:solidFill>
            <a:latin typeface="Open Sans"/>
          </a:endParaRPr>
        </a:p>
      </dsp:txBody>
      <dsp:txXfrm>
        <a:off x="2787134" y="0"/>
        <a:ext cx="2586592" cy="986972"/>
      </dsp:txXfrm>
    </dsp:sp>
    <dsp:sp modelId="{6F94D4E3-726A-414D-9A55-D961497FADBD}">
      <dsp:nvSpPr>
        <dsp:cNvPr id="0" name=""/>
        <dsp:cNvSpPr/>
      </dsp:nvSpPr>
      <dsp:spPr>
        <a:xfrm>
          <a:off x="3045793" y="986972"/>
          <a:ext cx="2069274" cy="2138440"/>
        </a:xfrm>
        <a:prstGeom prst="roundRect">
          <a:avLst>
            <a:gd name="adj" fmla="val 10000"/>
          </a:avLst>
        </a:prstGeom>
        <a:solidFill>
          <a:schemeClr val="accent4">
            <a:hueOff val="-544111"/>
            <a:satOff val="952"/>
            <a:lumOff val="129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it-IT" sz="2100" kern="1200" dirty="0" err="1">
              <a:solidFill>
                <a:schemeClr val="tx1"/>
              </a:solidFill>
              <a:latin typeface="Open Sans"/>
            </a:rPr>
            <a:t>What</a:t>
          </a:r>
          <a:r>
            <a:rPr lang="it-IT" sz="2100" kern="1200" dirty="0">
              <a:solidFill>
                <a:schemeClr val="tx1"/>
              </a:solidFill>
              <a:latin typeface="Open Sans"/>
            </a:rPr>
            <a:t> do I </a:t>
          </a:r>
          <a:r>
            <a:rPr lang="it-IT" sz="2100" kern="1200" dirty="0" err="1">
              <a:solidFill>
                <a:schemeClr val="tx1"/>
              </a:solidFill>
              <a:latin typeface="Open Sans"/>
            </a:rPr>
            <a:t>want</a:t>
          </a:r>
          <a:r>
            <a:rPr lang="it-IT" sz="2100" kern="1200" dirty="0">
              <a:solidFill>
                <a:schemeClr val="tx1"/>
              </a:solidFill>
              <a:latin typeface="Open Sans"/>
            </a:rPr>
            <a:t> to </a:t>
          </a:r>
          <a:r>
            <a:rPr lang="it-IT" sz="2100" kern="1200" dirty="0" err="1">
              <a:solidFill>
                <a:schemeClr val="tx1"/>
              </a:solidFill>
              <a:latin typeface="Open Sans"/>
            </a:rPr>
            <a:t>accomplish</a:t>
          </a:r>
          <a:r>
            <a:rPr lang="it-IT" sz="2100" kern="1200" dirty="0">
              <a:solidFill>
                <a:schemeClr val="tx1"/>
              </a:solidFill>
              <a:latin typeface="Open Sans"/>
            </a:rPr>
            <a:t>?</a:t>
          </a:r>
        </a:p>
      </dsp:txBody>
      <dsp:txXfrm>
        <a:off x="3106400" y="1047579"/>
        <a:ext cx="1948060" cy="2017226"/>
      </dsp:txXfrm>
    </dsp:sp>
    <dsp:sp modelId="{D9B21410-9F2A-45C9-BF43-027AACA84D15}">
      <dsp:nvSpPr>
        <dsp:cNvPr id="0" name=""/>
        <dsp:cNvSpPr/>
      </dsp:nvSpPr>
      <dsp:spPr>
        <a:xfrm>
          <a:off x="5567721" y="0"/>
          <a:ext cx="2586592" cy="3289909"/>
        </a:xfrm>
        <a:prstGeom prst="roundRect">
          <a:avLst>
            <a:gd name="adj" fmla="val 1000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lvl="0" algn="ctr" defTabSz="2000250">
            <a:lnSpc>
              <a:spcPct val="90000"/>
            </a:lnSpc>
            <a:spcBef>
              <a:spcPct val="0"/>
            </a:spcBef>
            <a:spcAft>
              <a:spcPct val="35000"/>
            </a:spcAft>
          </a:pPr>
          <a:r>
            <a:rPr lang="it-IT" sz="4500" kern="1200" dirty="0" err="1">
              <a:solidFill>
                <a:schemeClr val="tx1"/>
              </a:solidFill>
              <a:latin typeface="Open Sans"/>
            </a:rPr>
            <a:t>Where</a:t>
          </a:r>
          <a:endParaRPr lang="it-IT" sz="4500" kern="1200" dirty="0">
            <a:solidFill>
              <a:schemeClr val="tx1"/>
            </a:solidFill>
            <a:latin typeface="Open Sans"/>
          </a:endParaRPr>
        </a:p>
      </dsp:txBody>
      <dsp:txXfrm>
        <a:off x="5567721" y="0"/>
        <a:ext cx="2586592" cy="986972"/>
      </dsp:txXfrm>
    </dsp:sp>
    <dsp:sp modelId="{EEC15C07-53AA-4410-962F-AD18A67C5F6E}">
      <dsp:nvSpPr>
        <dsp:cNvPr id="0" name=""/>
        <dsp:cNvSpPr/>
      </dsp:nvSpPr>
      <dsp:spPr>
        <a:xfrm>
          <a:off x="5826381" y="986972"/>
          <a:ext cx="2069274" cy="2138440"/>
        </a:xfrm>
        <a:prstGeom prst="roundRect">
          <a:avLst>
            <a:gd name="adj" fmla="val 10000"/>
          </a:avLst>
        </a:prstGeom>
        <a:solidFill>
          <a:schemeClr val="accent4">
            <a:hueOff val="-1088222"/>
            <a:satOff val="1905"/>
            <a:lumOff val="258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it-IT" sz="2100" kern="1200" dirty="0" err="1">
              <a:solidFill>
                <a:schemeClr val="tx1"/>
              </a:solidFill>
              <a:latin typeface="Open Sans"/>
            </a:rPr>
            <a:t>Identify</a:t>
          </a:r>
          <a:r>
            <a:rPr lang="it-IT" sz="2100" kern="1200" dirty="0">
              <a:solidFill>
                <a:schemeClr val="tx1"/>
              </a:solidFill>
              <a:latin typeface="Open Sans"/>
            </a:rPr>
            <a:t> location</a:t>
          </a:r>
        </a:p>
      </dsp:txBody>
      <dsp:txXfrm>
        <a:off x="5886988" y="1047579"/>
        <a:ext cx="1948060" cy="2017226"/>
      </dsp:txXfrm>
    </dsp:sp>
    <dsp:sp modelId="{F701DA5A-DF1D-4F40-9282-DAE959BCC27A}">
      <dsp:nvSpPr>
        <dsp:cNvPr id="0" name=""/>
        <dsp:cNvSpPr/>
      </dsp:nvSpPr>
      <dsp:spPr>
        <a:xfrm>
          <a:off x="8348309" y="0"/>
          <a:ext cx="2586592" cy="3289909"/>
        </a:xfrm>
        <a:prstGeom prst="roundRect">
          <a:avLst>
            <a:gd name="adj" fmla="val 1000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lvl="0" algn="ctr" defTabSz="2000250">
            <a:lnSpc>
              <a:spcPct val="90000"/>
            </a:lnSpc>
            <a:spcBef>
              <a:spcPct val="0"/>
            </a:spcBef>
            <a:spcAft>
              <a:spcPct val="35000"/>
            </a:spcAft>
          </a:pPr>
          <a:r>
            <a:rPr lang="it-IT" sz="4500" kern="1200" dirty="0" err="1">
              <a:solidFill>
                <a:schemeClr val="tx1"/>
              </a:solidFill>
              <a:latin typeface="Open Sans"/>
            </a:rPr>
            <a:t>When</a:t>
          </a:r>
          <a:endParaRPr lang="it-IT" sz="4500" kern="1200" dirty="0">
            <a:solidFill>
              <a:schemeClr val="tx1"/>
            </a:solidFill>
            <a:latin typeface="Open Sans"/>
          </a:endParaRPr>
        </a:p>
      </dsp:txBody>
      <dsp:txXfrm>
        <a:off x="8348309" y="0"/>
        <a:ext cx="2586592" cy="986972"/>
      </dsp:txXfrm>
    </dsp:sp>
    <dsp:sp modelId="{010220E3-E946-4A50-8055-6E91BB1B53C2}">
      <dsp:nvSpPr>
        <dsp:cNvPr id="0" name=""/>
        <dsp:cNvSpPr/>
      </dsp:nvSpPr>
      <dsp:spPr>
        <a:xfrm>
          <a:off x="8606968" y="986972"/>
          <a:ext cx="2069274" cy="2138440"/>
        </a:xfrm>
        <a:prstGeom prst="roundRect">
          <a:avLst>
            <a:gd name="adj" fmla="val 10000"/>
          </a:avLst>
        </a:prstGeom>
        <a:solidFill>
          <a:schemeClr val="accent4">
            <a:hueOff val="-1632333"/>
            <a:satOff val="2857"/>
            <a:lumOff val="388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it-IT" sz="2100" kern="1200" dirty="0" err="1">
              <a:solidFill>
                <a:schemeClr val="tx1"/>
              </a:solidFill>
              <a:latin typeface="Open Sans"/>
            </a:rPr>
            <a:t>Establish</a:t>
          </a:r>
          <a:r>
            <a:rPr lang="it-IT" sz="2100" kern="1200" dirty="0">
              <a:solidFill>
                <a:schemeClr val="tx1"/>
              </a:solidFill>
              <a:latin typeface="Open Sans"/>
            </a:rPr>
            <a:t> frame</a:t>
          </a:r>
        </a:p>
      </dsp:txBody>
      <dsp:txXfrm>
        <a:off x="8667575" y="1047579"/>
        <a:ext cx="1948060" cy="2017226"/>
      </dsp:txXfrm>
    </dsp:sp>
    <dsp:sp modelId="{9F6B7DEB-2F6D-4EC8-B3D6-717C2928ABB4}">
      <dsp:nvSpPr>
        <dsp:cNvPr id="0" name=""/>
        <dsp:cNvSpPr/>
      </dsp:nvSpPr>
      <dsp:spPr>
        <a:xfrm>
          <a:off x="11128896" y="0"/>
          <a:ext cx="2586592" cy="3289909"/>
        </a:xfrm>
        <a:prstGeom prst="roundRect">
          <a:avLst>
            <a:gd name="adj" fmla="val 1000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lvl="0" algn="ctr" defTabSz="2000250">
            <a:lnSpc>
              <a:spcPct val="90000"/>
            </a:lnSpc>
            <a:spcBef>
              <a:spcPct val="0"/>
            </a:spcBef>
            <a:spcAft>
              <a:spcPct val="35000"/>
            </a:spcAft>
          </a:pPr>
          <a:r>
            <a:rPr lang="it-IT" sz="4500" kern="1200" dirty="0" err="1">
              <a:solidFill>
                <a:schemeClr val="tx1"/>
              </a:solidFill>
              <a:latin typeface="Open Sans"/>
            </a:rPr>
            <a:t>Which</a:t>
          </a:r>
          <a:endParaRPr lang="it-IT" sz="4500" kern="1200" dirty="0">
            <a:solidFill>
              <a:schemeClr val="tx1"/>
            </a:solidFill>
            <a:latin typeface="Open Sans"/>
          </a:endParaRPr>
        </a:p>
      </dsp:txBody>
      <dsp:txXfrm>
        <a:off x="11128896" y="0"/>
        <a:ext cx="2586592" cy="986972"/>
      </dsp:txXfrm>
    </dsp:sp>
    <dsp:sp modelId="{F9339CD3-0880-4FC2-BE68-22C81D5BBA1A}">
      <dsp:nvSpPr>
        <dsp:cNvPr id="0" name=""/>
        <dsp:cNvSpPr/>
      </dsp:nvSpPr>
      <dsp:spPr>
        <a:xfrm>
          <a:off x="11387555" y="986972"/>
          <a:ext cx="2069274" cy="2138440"/>
        </a:xfrm>
        <a:prstGeom prst="roundRect">
          <a:avLst>
            <a:gd name="adj" fmla="val 10000"/>
          </a:avLst>
        </a:prstGeom>
        <a:solidFill>
          <a:schemeClr val="accent4">
            <a:hueOff val="-2176444"/>
            <a:satOff val="3810"/>
            <a:lumOff val="517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it-IT" sz="2100" kern="1200" dirty="0" err="1">
              <a:solidFill>
                <a:schemeClr val="tx1"/>
              </a:solidFill>
              <a:latin typeface="Open Sans"/>
            </a:rPr>
            <a:t>Identify</a:t>
          </a:r>
          <a:r>
            <a:rPr lang="it-IT" sz="2100" kern="1200" dirty="0">
              <a:solidFill>
                <a:schemeClr val="tx1"/>
              </a:solidFill>
              <a:latin typeface="Open Sans"/>
            </a:rPr>
            <a:t> </a:t>
          </a:r>
          <a:r>
            <a:rPr lang="it-IT" sz="2100" kern="1200" dirty="0" err="1">
              <a:solidFill>
                <a:schemeClr val="tx1"/>
              </a:solidFill>
              <a:latin typeface="Open Sans"/>
            </a:rPr>
            <a:t>requirements</a:t>
          </a:r>
          <a:r>
            <a:rPr lang="it-IT" sz="2100" kern="1200" dirty="0">
              <a:solidFill>
                <a:schemeClr val="tx1"/>
              </a:solidFill>
              <a:latin typeface="Open Sans"/>
            </a:rPr>
            <a:t> and </a:t>
          </a:r>
          <a:r>
            <a:rPr lang="it-IT" sz="2100" kern="1200" dirty="0" err="1">
              <a:solidFill>
                <a:schemeClr val="tx1"/>
              </a:solidFill>
              <a:latin typeface="Open Sans"/>
            </a:rPr>
            <a:t>constraints</a:t>
          </a:r>
          <a:endParaRPr lang="it-IT" sz="2100" kern="1200" dirty="0">
            <a:solidFill>
              <a:schemeClr val="tx1"/>
            </a:solidFill>
            <a:latin typeface="Open Sans"/>
          </a:endParaRPr>
        </a:p>
      </dsp:txBody>
      <dsp:txXfrm>
        <a:off x="11448162" y="1047579"/>
        <a:ext cx="1948060" cy="2017226"/>
      </dsp:txXfrm>
    </dsp:sp>
    <dsp:sp modelId="{A44FFC39-715F-4083-997B-66C9B99CDAB2}">
      <dsp:nvSpPr>
        <dsp:cNvPr id="0" name=""/>
        <dsp:cNvSpPr/>
      </dsp:nvSpPr>
      <dsp:spPr>
        <a:xfrm>
          <a:off x="13909484" y="0"/>
          <a:ext cx="2586592" cy="3289909"/>
        </a:xfrm>
        <a:prstGeom prst="roundRect">
          <a:avLst>
            <a:gd name="adj" fmla="val 1000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lvl="0" algn="ctr" defTabSz="2000250">
            <a:lnSpc>
              <a:spcPct val="90000"/>
            </a:lnSpc>
            <a:spcBef>
              <a:spcPct val="0"/>
            </a:spcBef>
            <a:spcAft>
              <a:spcPct val="35000"/>
            </a:spcAft>
          </a:pPr>
          <a:r>
            <a:rPr lang="it-IT" sz="4500" kern="1200" dirty="0" err="1">
              <a:solidFill>
                <a:schemeClr val="tx1"/>
              </a:solidFill>
              <a:latin typeface="Open Sans"/>
            </a:rPr>
            <a:t>Why</a:t>
          </a:r>
          <a:endParaRPr lang="it-IT" sz="4500" kern="1200" dirty="0">
            <a:solidFill>
              <a:schemeClr val="tx1"/>
            </a:solidFill>
            <a:latin typeface="Open Sans"/>
          </a:endParaRPr>
        </a:p>
      </dsp:txBody>
      <dsp:txXfrm>
        <a:off x="13909484" y="0"/>
        <a:ext cx="2586592" cy="986972"/>
      </dsp:txXfrm>
    </dsp:sp>
    <dsp:sp modelId="{796B8200-E176-42CA-9F60-48EA87D0221F}">
      <dsp:nvSpPr>
        <dsp:cNvPr id="0" name=""/>
        <dsp:cNvSpPr/>
      </dsp:nvSpPr>
      <dsp:spPr>
        <a:xfrm>
          <a:off x="14168143" y="986972"/>
          <a:ext cx="2069274" cy="2138440"/>
        </a:xfrm>
        <a:prstGeom prst="roundRect">
          <a:avLst>
            <a:gd name="adj" fmla="val 10000"/>
          </a:avLst>
        </a:prstGeom>
        <a:solidFill>
          <a:schemeClr val="accent4">
            <a:hueOff val="-2720555"/>
            <a:satOff val="4762"/>
            <a:lumOff val="6471"/>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lvl="0" algn="ctr" defTabSz="933450">
            <a:lnSpc>
              <a:spcPct val="90000"/>
            </a:lnSpc>
            <a:spcBef>
              <a:spcPct val="0"/>
            </a:spcBef>
            <a:spcAft>
              <a:spcPct val="35000"/>
            </a:spcAft>
          </a:pPr>
          <a:r>
            <a:rPr lang="en-US" sz="2100" kern="1200" dirty="0">
              <a:solidFill>
                <a:schemeClr val="tx1"/>
              </a:solidFill>
              <a:latin typeface="Open Sans"/>
            </a:rPr>
            <a:t>Specific reasons, purpose or benefits of accomplishing the goal</a:t>
          </a:r>
          <a:endParaRPr lang="it-IT" sz="2100" kern="1200" dirty="0">
            <a:solidFill>
              <a:schemeClr val="tx1"/>
            </a:solidFill>
            <a:latin typeface="Open Sans"/>
          </a:endParaRPr>
        </a:p>
      </dsp:txBody>
      <dsp:txXfrm>
        <a:off x="14228750" y="1047579"/>
        <a:ext cx="1948060" cy="20172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C1F7C-DC75-40DB-AA23-1A39A6F60908}">
      <dsp:nvSpPr>
        <dsp:cNvPr id="0" name=""/>
        <dsp:cNvSpPr/>
      </dsp:nvSpPr>
      <dsp:spPr>
        <a:xfrm>
          <a:off x="0" y="5066078"/>
          <a:ext cx="16969793" cy="1108334"/>
        </a:xfrm>
        <a:prstGeom prst="rect">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889000">
            <a:lnSpc>
              <a:spcPct val="90000"/>
            </a:lnSpc>
            <a:spcBef>
              <a:spcPct val="0"/>
            </a:spcBef>
            <a:spcAft>
              <a:spcPct val="35000"/>
            </a:spcAft>
            <a:buNone/>
          </a:pPr>
          <a:r>
            <a:rPr lang="en-GB" sz="3300" b="1" kern="1200" dirty="0">
              <a:solidFill>
                <a:srgbClr val="002060"/>
              </a:solidFill>
              <a:latin typeface="Open Sans"/>
              <a:ea typeface="+mn-ea"/>
              <a:cs typeface="+mn-cs"/>
            </a:rPr>
            <a:t>Connect the big picture with the finer detail </a:t>
          </a:r>
          <a:r>
            <a:rPr lang="en-GB" sz="3300" kern="1200" dirty="0">
              <a:solidFill>
                <a:srgbClr val="002060"/>
              </a:solidFill>
              <a:latin typeface="Open Sans"/>
              <a:ea typeface="+mn-ea"/>
              <a:cs typeface="+mn-cs"/>
            </a:rPr>
            <a:t>of each of the potential</a:t>
          </a:r>
          <a:r>
            <a:rPr lang="it-IT" sz="3300" kern="1200" dirty="0">
              <a:solidFill>
                <a:srgbClr val="002060"/>
              </a:solidFill>
              <a:latin typeface="Open Sans"/>
              <a:ea typeface="+mn-ea"/>
              <a:cs typeface="+mn-cs"/>
            </a:rPr>
            <a:t> </a:t>
          </a:r>
          <a:r>
            <a:rPr lang="en-GB" sz="3300" kern="1200" dirty="0">
              <a:solidFill>
                <a:srgbClr val="002060"/>
              </a:solidFill>
              <a:latin typeface="Open Sans"/>
              <a:ea typeface="+mn-ea"/>
              <a:cs typeface="+mn-cs"/>
            </a:rPr>
            <a:t>stages of the project</a:t>
          </a:r>
          <a:endParaRPr lang="it-IT" sz="3300" kern="1200" dirty="0">
            <a:solidFill>
              <a:srgbClr val="002060"/>
            </a:solidFill>
            <a:latin typeface="Open Sans"/>
            <a:ea typeface="+mn-ea"/>
            <a:cs typeface="+mn-cs"/>
          </a:endParaRPr>
        </a:p>
      </dsp:txBody>
      <dsp:txXfrm>
        <a:off x="0" y="5066078"/>
        <a:ext cx="16969793" cy="1108334"/>
      </dsp:txXfrm>
    </dsp:sp>
    <dsp:sp modelId="{8EA65CE9-AB0A-4156-8115-16660E6F2A4E}">
      <dsp:nvSpPr>
        <dsp:cNvPr id="0" name=""/>
        <dsp:cNvSpPr/>
      </dsp:nvSpPr>
      <dsp:spPr>
        <a:xfrm rot="10800000">
          <a:off x="0" y="3378085"/>
          <a:ext cx="16969793" cy="1704618"/>
        </a:xfrm>
        <a:prstGeom prst="upArrowCallout">
          <a:avLst/>
        </a:prstGeom>
        <a:solidFill>
          <a:schemeClr val="accent4">
            <a:hueOff val="-906852"/>
            <a:satOff val="1587"/>
            <a:lumOff val="215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889000">
            <a:lnSpc>
              <a:spcPct val="90000"/>
            </a:lnSpc>
            <a:spcBef>
              <a:spcPct val="0"/>
            </a:spcBef>
            <a:spcAft>
              <a:spcPct val="35000"/>
            </a:spcAft>
            <a:buNone/>
          </a:pPr>
          <a:r>
            <a:rPr lang="en-GB" sz="3300" kern="1200">
              <a:solidFill>
                <a:srgbClr val="002060"/>
              </a:solidFill>
              <a:latin typeface="Open Sans"/>
              <a:ea typeface="+mn-ea"/>
              <a:cs typeface="+mn-cs"/>
            </a:rPr>
            <a:t>Find out how to </a:t>
          </a:r>
          <a:r>
            <a:rPr lang="en-GB" sz="3300" b="1" kern="1200">
              <a:solidFill>
                <a:srgbClr val="002060"/>
              </a:solidFill>
              <a:latin typeface="Open Sans"/>
              <a:ea typeface="+mn-ea"/>
              <a:cs typeface="+mn-cs"/>
            </a:rPr>
            <a:t>connect with people</a:t>
          </a:r>
          <a:r>
            <a:rPr lang="it-IT" sz="3300" b="1" kern="1200">
              <a:solidFill>
                <a:srgbClr val="002060"/>
              </a:solidFill>
              <a:latin typeface="Open Sans"/>
              <a:ea typeface="+mn-ea"/>
              <a:cs typeface="+mn-cs"/>
            </a:rPr>
            <a:t> </a:t>
          </a:r>
          <a:r>
            <a:rPr lang="en-GB" sz="3300" kern="1200">
              <a:solidFill>
                <a:srgbClr val="002060"/>
              </a:solidFill>
              <a:latin typeface="Open Sans"/>
              <a:ea typeface="+mn-ea"/>
              <a:cs typeface="+mn-cs"/>
            </a:rPr>
            <a:t>wishing to see, engage or participate in the project</a:t>
          </a:r>
          <a:endParaRPr lang="it-IT" sz="3300" kern="1200" dirty="0">
            <a:solidFill>
              <a:srgbClr val="002060"/>
            </a:solidFill>
            <a:latin typeface="Open Sans"/>
            <a:ea typeface="+mn-ea"/>
            <a:cs typeface="+mn-cs"/>
          </a:endParaRPr>
        </a:p>
      </dsp:txBody>
      <dsp:txXfrm rot="10800000">
        <a:off x="0" y="3378085"/>
        <a:ext cx="16969793" cy="1107610"/>
      </dsp:txXfrm>
    </dsp:sp>
    <dsp:sp modelId="{FC28D384-400F-49E6-8258-963873800B8E}">
      <dsp:nvSpPr>
        <dsp:cNvPr id="0" name=""/>
        <dsp:cNvSpPr/>
      </dsp:nvSpPr>
      <dsp:spPr>
        <a:xfrm rot="10800000">
          <a:off x="0" y="1690092"/>
          <a:ext cx="16969793" cy="1704618"/>
        </a:xfrm>
        <a:prstGeom prst="upArrowCallout">
          <a:avLst/>
        </a:prstGeom>
        <a:solidFill>
          <a:schemeClr val="accent4">
            <a:hueOff val="-1813703"/>
            <a:satOff val="3175"/>
            <a:lumOff val="431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889000">
            <a:lnSpc>
              <a:spcPct val="90000"/>
            </a:lnSpc>
            <a:spcBef>
              <a:spcPct val="0"/>
            </a:spcBef>
            <a:spcAft>
              <a:spcPct val="35000"/>
            </a:spcAft>
            <a:buNone/>
          </a:pPr>
          <a:r>
            <a:rPr lang="en-GB" sz="3300" b="1" kern="1200">
              <a:solidFill>
                <a:srgbClr val="002060"/>
              </a:solidFill>
              <a:latin typeface="Open Sans"/>
              <a:ea typeface="+mn-ea"/>
              <a:cs typeface="+mn-cs"/>
            </a:rPr>
            <a:t>Think about the different aspects </a:t>
          </a:r>
          <a:r>
            <a:rPr lang="en-GB" sz="3300" kern="1200">
              <a:solidFill>
                <a:srgbClr val="002060"/>
              </a:solidFill>
              <a:latin typeface="Open Sans"/>
              <a:ea typeface="+mn-ea"/>
              <a:cs typeface="+mn-cs"/>
            </a:rPr>
            <a:t>of the project</a:t>
          </a:r>
          <a:endParaRPr lang="it-IT" sz="3300" kern="1200" dirty="0">
            <a:solidFill>
              <a:srgbClr val="002060"/>
            </a:solidFill>
            <a:latin typeface="Open Sans"/>
            <a:ea typeface="+mn-ea"/>
            <a:cs typeface="+mn-cs"/>
          </a:endParaRPr>
        </a:p>
      </dsp:txBody>
      <dsp:txXfrm rot="10800000">
        <a:off x="0" y="1690092"/>
        <a:ext cx="16969793" cy="1107610"/>
      </dsp:txXfrm>
    </dsp:sp>
    <dsp:sp modelId="{1D34B94F-231B-490B-BD3D-5E36EFF53080}">
      <dsp:nvSpPr>
        <dsp:cNvPr id="0" name=""/>
        <dsp:cNvSpPr/>
      </dsp:nvSpPr>
      <dsp:spPr>
        <a:xfrm rot="10800000">
          <a:off x="0" y="2099"/>
          <a:ext cx="16969793" cy="1704618"/>
        </a:xfrm>
        <a:prstGeom prst="upArrowCallout">
          <a:avLst/>
        </a:prstGeom>
        <a:solidFill>
          <a:schemeClr val="accent4">
            <a:hueOff val="-2720555"/>
            <a:satOff val="4762"/>
            <a:lumOff val="6471"/>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lvl="0" algn="ctr" defTabSz="1466850">
            <a:lnSpc>
              <a:spcPct val="90000"/>
            </a:lnSpc>
            <a:spcBef>
              <a:spcPct val="0"/>
            </a:spcBef>
            <a:spcAft>
              <a:spcPct val="35000"/>
            </a:spcAft>
          </a:pPr>
          <a:r>
            <a:rPr lang="en-GB" sz="3300" kern="1200">
              <a:solidFill>
                <a:srgbClr val="002060"/>
              </a:solidFill>
              <a:latin typeface="Open Sans"/>
              <a:ea typeface="+mn-ea"/>
              <a:cs typeface="+mn-cs"/>
            </a:rPr>
            <a:t>Map, develop  and plan </a:t>
          </a:r>
          <a:r>
            <a:rPr lang="en-GB" sz="3300" b="1" kern="1200">
              <a:solidFill>
                <a:srgbClr val="002060"/>
              </a:solidFill>
              <a:latin typeface="Open Sans"/>
              <a:ea typeface="+mn-ea"/>
              <a:cs typeface="+mn-cs"/>
            </a:rPr>
            <a:t>different ideas</a:t>
          </a:r>
          <a:endParaRPr lang="it-IT" sz="3300" kern="1200" dirty="0">
            <a:solidFill>
              <a:srgbClr val="002060"/>
            </a:solidFill>
            <a:latin typeface="Open Sans"/>
            <a:ea typeface="+mn-ea"/>
            <a:cs typeface="+mn-cs"/>
          </a:endParaRPr>
        </a:p>
      </dsp:txBody>
      <dsp:txXfrm rot="10800000">
        <a:off x="0" y="2099"/>
        <a:ext cx="16969793" cy="11076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118E79-C562-451E-80C0-4A5D772AE0D2}">
      <dsp:nvSpPr>
        <dsp:cNvPr id="0" name=""/>
        <dsp:cNvSpPr/>
      </dsp:nvSpPr>
      <dsp:spPr>
        <a:xfrm>
          <a:off x="0" y="0"/>
          <a:ext cx="13409762" cy="1887765"/>
        </a:xfrm>
        <a:prstGeom prst="roundRect">
          <a:avLst>
            <a:gd name="adj" fmla="val 10000"/>
          </a:avLst>
        </a:prstGeom>
        <a:gradFill rotWithShape="0">
          <a:gsLst>
            <a:gs pos="0">
              <a:schemeClr val="lt1">
                <a:hueOff val="0"/>
                <a:satOff val="0"/>
                <a:lumOff val="0"/>
                <a:alphaOff val="0"/>
                <a:tint val="100000"/>
                <a:shade val="100000"/>
                <a:satMod val="129999"/>
              </a:schemeClr>
            </a:gs>
            <a:gs pos="100000">
              <a:schemeClr val="lt1">
                <a:hueOff val="0"/>
                <a:satOff val="0"/>
                <a:lumOff val="0"/>
                <a:alphaOff val="0"/>
                <a:tint val="50000"/>
                <a:shade val="100000"/>
                <a:satMod val="350000"/>
              </a:schemeClr>
            </a:gs>
          </a:gsLst>
          <a:lin ang="162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b="1" kern="1200">
              <a:solidFill>
                <a:schemeClr val="accent1">
                  <a:lumMod val="50000"/>
                </a:schemeClr>
              </a:solidFill>
              <a:latin typeface="Open Sans"/>
            </a:rPr>
            <a:t>You are a newly established cultural consortium.  </a:t>
          </a:r>
        </a:p>
        <a:p>
          <a:pPr lvl="0" algn="l" defTabSz="1066800">
            <a:lnSpc>
              <a:spcPct val="90000"/>
            </a:lnSpc>
            <a:spcBef>
              <a:spcPct val="0"/>
            </a:spcBef>
            <a:spcAft>
              <a:spcPct val="35000"/>
            </a:spcAft>
          </a:pPr>
          <a:r>
            <a:rPr lang="en-US" sz="2400" kern="1200">
              <a:solidFill>
                <a:schemeClr val="accent1">
                  <a:lumMod val="50000"/>
                </a:schemeClr>
              </a:solidFill>
              <a:latin typeface="Open Sans"/>
            </a:rPr>
            <a:t>You have been invited to work in collaboration with your regional Council / municipality to develop project ideas with the aim of widening access to and engagement with creative and cultural activities.  </a:t>
          </a:r>
          <a:endParaRPr lang="en-US" sz="2400" kern="1200" dirty="0">
            <a:solidFill>
              <a:schemeClr val="accent1">
                <a:lumMod val="50000"/>
              </a:schemeClr>
            </a:solidFill>
            <a:latin typeface="Open Sans"/>
          </a:endParaRPr>
        </a:p>
      </dsp:txBody>
      <dsp:txXfrm>
        <a:off x="55291" y="55291"/>
        <a:ext cx="11213199" cy="1777183"/>
      </dsp:txXfrm>
    </dsp:sp>
    <dsp:sp modelId="{F393531A-641C-42B5-87FA-03A2F7036239}">
      <dsp:nvSpPr>
        <dsp:cNvPr id="0" name=""/>
        <dsp:cNvSpPr/>
      </dsp:nvSpPr>
      <dsp:spPr>
        <a:xfrm>
          <a:off x="1123067" y="2230996"/>
          <a:ext cx="13409762" cy="1887765"/>
        </a:xfrm>
        <a:prstGeom prst="roundRect">
          <a:avLst>
            <a:gd name="adj" fmla="val 10000"/>
          </a:avLst>
        </a:prstGeom>
        <a:gradFill rotWithShape="0">
          <a:gsLst>
            <a:gs pos="0">
              <a:schemeClr val="lt1">
                <a:hueOff val="0"/>
                <a:satOff val="0"/>
                <a:lumOff val="0"/>
                <a:alphaOff val="0"/>
                <a:tint val="100000"/>
                <a:shade val="100000"/>
                <a:satMod val="129999"/>
              </a:schemeClr>
            </a:gs>
            <a:gs pos="100000">
              <a:schemeClr val="lt1">
                <a:hueOff val="0"/>
                <a:satOff val="0"/>
                <a:lumOff val="0"/>
                <a:alphaOff val="0"/>
                <a:tint val="50000"/>
                <a:shade val="100000"/>
                <a:satMod val="350000"/>
              </a:schemeClr>
            </a:gs>
          </a:gsLst>
          <a:lin ang="162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dirty="0">
              <a:solidFill>
                <a:schemeClr val="accent1">
                  <a:lumMod val="50000"/>
                </a:schemeClr>
              </a:solidFill>
              <a:latin typeface="Open Sans"/>
            </a:rPr>
            <a:t>In accordance with your Consortium mission, your specific focus is to increase participation by </a:t>
          </a:r>
          <a:r>
            <a:rPr lang="en-US" sz="2400" kern="1200" smtClean="0">
              <a:solidFill>
                <a:schemeClr val="accent1">
                  <a:lumMod val="50000"/>
                </a:schemeClr>
              </a:solidFill>
              <a:latin typeface="Open Sans"/>
            </a:rPr>
            <a:t>‘seldom heard’ </a:t>
          </a:r>
          <a:r>
            <a:rPr lang="en-US" sz="2400" kern="1200" dirty="0">
              <a:solidFill>
                <a:schemeClr val="accent1">
                  <a:lumMod val="50000"/>
                </a:schemeClr>
              </a:solidFill>
              <a:latin typeface="Open Sans"/>
            </a:rPr>
            <a:t>groups within our community, including new migrants.</a:t>
          </a:r>
          <a:endParaRPr lang="it-IT" sz="2400" kern="1200" dirty="0">
            <a:solidFill>
              <a:schemeClr val="accent1">
                <a:lumMod val="50000"/>
              </a:schemeClr>
            </a:solidFill>
            <a:latin typeface="Open Sans"/>
          </a:endParaRPr>
        </a:p>
      </dsp:txBody>
      <dsp:txXfrm>
        <a:off x="1178358" y="2286287"/>
        <a:ext cx="10949064" cy="1777183"/>
      </dsp:txXfrm>
    </dsp:sp>
    <dsp:sp modelId="{8158E3BE-E295-41D3-BADA-4CC408AC6373}">
      <dsp:nvSpPr>
        <dsp:cNvPr id="0" name=""/>
        <dsp:cNvSpPr/>
      </dsp:nvSpPr>
      <dsp:spPr>
        <a:xfrm>
          <a:off x="2229372" y="4461992"/>
          <a:ext cx="13409762" cy="1887765"/>
        </a:xfrm>
        <a:prstGeom prst="roundRect">
          <a:avLst>
            <a:gd name="adj" fmla="val 10000"/>
          </a:avLst>
        </a:prstGeom>
        <a:gradFill rotWithShape="0">
          <a:gsLst>
            <a:gs pos="0">
              <a:schemeClr val="lt1">
                <a:hueOff val="0"/>
                <a:satOff val="0"/>
                <a:lumOff val="0"/>
                <a:alphaOff val="0"/>
                <a:tint val="100000"/>
                <a:shade val="100000"/>
                <a:satMod val="129999"/>
              </a:schemeClr>
            </a:gs>
            <a:gs pos="100000">
              <a:schemeClr val="lt1">
                <a:hueOff val="0"/>
                <a:satOff val="0"/>
                <a:lumOff val="0"/>
                <a:alphaOff val="0"/>
                <a:tint val="50000"/>
                <a:shade val="100000"/>
                <a:satMod val="350000"/>
              </a:schemeClr>
            </a:gs>
          </a:gsLst>
          <a:lin ang="162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dirty="0">
              <a:solidFill>
                <a:schemeClr val="accent1">
                  <a:lumMod val="50000"/>
                </a:schemeClr>
              </a:solidFill>
              <a:latin typeface="Open Sans"/>
            </a:rPr>
            <a:t>In response to this challenge, you are planning a two-day Cultural Festival: visual and creative arts, literature, theatre, music, history, story-telling…  </a:t>
          </a:r>
        </a:p>
        <a:p>
          <a:pPr lvl="0" algn="l" defTabSz="1066800">
            <a:lnSpc>
              <a:spcPct val="90000"/>
            </a:lnSpc>
            <a:spcBef>
              <a:spcPct val="0"/>
            </a:spcBef>
            <a:spcAft>
              <a:spcPct val="35000"/>
            </a:spcAft>
          </a:pPr>
          <a:r>
            <a:rPr lang="en-US" sz="2400" kern="1200" dirty="0">
              <a:solidFill>
                <a:schemeClr val="accent1">
                  <a:lumMod val="50000"/>
                </a:schemeClr>
              </a:solidFill>
              <a:latin typeface="Open Sans"/>
            </a:rPr>
            <a:t>You are aiming to recruit participants and performers from across your community. </a:t>
          </a:r>
          <a:endParaRPr lang="it-IT" sz="2400" kern="1200" dirty="0">
            <a:solidFill>
              <a:schemeClr val="accent1">
                <a:lumMod val="50000"/>
              </a:schemeClr>
            </a:solidFill>
            <a:latin typeface="Open Sans"/>
          </a:endParaRPr>
        </a:p>
      </dsp:txBody>
      <dsp:txXfrm>
        <a:off x="2284663" y="4517283"/>
        <a:ext cx="10965827" cy="1777183"/>
      </dsp:txXfrm>
    </dsp:sp>
    <dsp:sp modelId="{A92107BD-BC61-4B67-A077-76A84BF9D4E5}">
      <dsp:nvSpPr>
        <dsp:cNvPr id="0" name=""/>
        <dsp:cNvSpPr/>
      </dsp:nvSpPr>
      <dsp:spPr>
        <a:xfrm>
          <a:off x="3352440" y="6692988"/>
          <a:ext cx="13409762" cy="1887765"/>
        </a:xfrm>
        <a:prstGeom prst="roundRect">
          <a:avLst>
            <a:gd name="adj" fmla="val 10000"/>
          </a:avLst>
        </a:prstGeom>
        <a:gradFill rotWithShape="0">
          <a:gsLst>
            <a:gs pos="0">
              <a:schemeClr val="lt1">
                <a:hueOff val="0"/>
                <a:satOff val="0"/>
                <a:lumOff val="0"/>
                <a:alphaOff val="0"/>
                <a:tint val="100000"/>
                <a:shade val="100000"/>
                <a:satMod val="129999"/>
              </a:schemeClr>
            </a:gs>
            <a:gs pos="100000">
              <a:schemeClr val="lt1">
                <a:hueOff val="0"/>
                <a:satOff val="0"/>
                <a:lumOff val="0"/>
                <a:alphaOff val="0"/>
                <a:tint val="50000"/>
                <a:shade val="100000"/>
                <a:satMod val="350000"/>
              </a:schemeClr>
            </a:gs>
          </a:gsLst>
          <a:lin ang="162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US" sz="2400" kern="1200">
              <a:solidFill>
                <a:schemeClr val="accent1">
                  <a:lumMod val="50000"/>
                </a:schemeClr>
              </a:solidFill>
              <a:latin typeface="Open Sans"/>
            </a:rPr>
            <a:t>You goal is to include 30 migrants form your local community in the planning and delivery of festival activities, to foster an intercultural dialogue and promote mutual respect and understanding.</a:t>
          </a:r>
        </a:p>
        <a:p>
          <a:pPr lvl="0" algn="l" defTabSz="1066800">
            <a:lnSpc>
              <a:spcPct val="90000"/>
            </a:lnSpc>
            <a:spcBef>
              <a:spcPct val="0"/>
            </a:spcBef>
            <a:spcAft>
              <a:spcPct val="35000"/>
            </a:spcAft>
          </a:pPr>
          <a:r>
            <a:rPr lang="en-US" sz="2400" kern="1200">
              <a:solidFill>
                <a:schemeClr val="accent1">
                  <a:lumMod val="50000"/>
                </a:schemeClr>
              </a:solidFill>
              <a:latin typeface="Open Sans"/>
            </a:rPr>
            <a:t>The festival will create opportunities to involve the whole community and its institutions to participate, support and sponsor.</a:t>
          </a:r>
          <a:endParaRPr lang="it-IT" sz="2400" kern="1200" dirty="0">
            <a:solidFill>
              <a:schemeClr val="accent1">
                <a:lumMod val="50000"/>
              </a:schemeClr>
            </a:solidFill>
            <a:latin typeface="Open Sans"/>
          </a:endParaRPr>
        </a:p>
      </dsp:txBody>
      <dsp:txXfrm>
        <a:off x="3407731" y="6748279"/>
        <a:ext cx="10949064" cy="1777183"/>
      </dsp:txXfrm>
    </dsp:sp>
    <dsp:sp modelId="{41F7E0E9-767C-48ED-A9E6-96CED60ED2FB}">
      <dsp:nvSpPr>
        <dsp:cNvPr id="0" name=""/>
        <dsp:cNvSpPr/>
      </dsp:nvSpPr>
      <dsp:spPr>
        <a:xfrm>
          <a:off x="12182714" y="1445857"/>
          <a:ext cx="1227047" cy="1227047"/>
        </a:xfrm>
        <a:prstGeom prst="downArrow">
          <a:avLst>
            <a:gd name="adj1" fmla="val 55000"/>
            <a:gd name="adj2" fmla="val 45000"/>
          </a:avLst>
        </a:prstGeom>
        <a:solidFill>
          <a:schemeClr val="accent4">
            <a:lumMod val="50000"/>
            <a:alpha val="90000"/>
          </a:schemeClr>
        </a:solidFill>
        <a:ln w="9525" cap="flat" cmpd="sng" algn="ctr">
          <a:solidFill>
            <a:schemeClr val="accent4">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it-IT" sz="2400" kern="1200">
            <a:solidFill>
              <a:schemeClr val="accent1">
                <a:lumMod val="50000"/>
              </a:schemeClr>
            </a:solidFill>
            <a:latin typeface="Open Sans"/>
          </a:endParaRPr>
        </a:p>
      </dsp:txBody>
      <dsp:txXfrm>
        <a:off x="12458800" y="1445857"/>
        <a:ext cx="674875" cy="923353"/>
      </dsp:txXfrm>
    </dsp:sp>
    <dsp:sp modelId="{628DD246-E0CD-47DF-AC04-8EEB94CED637}">
      <dsp:nvSpPr>
        <dsp:cNvPr id="0" name=""/>
        <dsp:cNvSpPr/>
      </dsp:nvSpPr>
      <dsp:spPr>
        <a:xfrm>
          <a:off x="13305782" y="3676853"/>
          <a:ext cx="1227047" cy="1227047"/>
        </a:xfrm>
        <a:prstGeom prst="downArrow">
          <a:avLst>
            <a:gd name="adj1" fmla="val 55000"/>
            <a:gd name="adj2" fmla="val 45000"/>
          </a:avLst>
        </a:prstGeom>
        <a:solidFill>
          <a:schemeClr val="accent4">
            <a:lumMod val="50000"/>
            <a:alpha val="90000"/>
          </a:schemeClr>
        </a:solidFill>
        <a:ln w="9525" cap="flat" cmpd="sng" algn="ctr">
          <a:solidFill>
            <a:schemeClr val="accent4">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it-IT" sz="2400" kern="1200">
            <a:solidFill>
              <a:schemeClr val="accent1">
                <a:lumMod val="50000"/>
              </a:schemeClr>
            </a:solidFill>
            <a:latin typeface="Open Sans"/>
          </a:endParaRPr>
        </a:p>
      </dsp:txBody>
      <dsp:txXfrm>
        <a:off x="13581868" y="3676853"/>
        <a:ext cx="674875" cy="923353"/>
      </dsp:txXfrm>
    </dsp:sp>
    <dsp:sp modelId="{B45F08D0-3162-4050-8DC1-0E99879C8A39}">
      <dsp:nvSpPr>
        <dsp:cNvPr id="0" name=""/>
        <dsp:cNvSpPr/>
      </dsp:nvSpPr>
      <dsp:spPr>
        <a:xfrm>
          <a:off x="14412087" y="5907849"/>
          <a:ext cx="1227047" cy="1227047"/>
        </a:xfrm>
        <a:prstGeom prst="downArrow">
          <a:avLst>
            <a:gd name="adj1" fmla="val 55000"/>
            <a:gd name="adj2" fmla="val 45000"/>
          </a:avLst>
        </a:prstGeom>
        <a:solidFill>
          <a:schemeClr val="accent4">
            <a:lumMod val="50000"/>
            <a:alpha val="90000"/>
          </a:schemeClr>
        </a:solidFill>
        <a:ln w="9525" cap="flat" cmpd="sng" algn="ctr">
          <a:solidFill>
            <a:schemeClr val="accent4">
              <a:alpha val="90000"/>
              <a:hueOff val="0"/>
              <a:satOff val="0"/>
              <a:lumOff val="0"/>
              <a:alphaOff val="0"/>
            </a:schemeClr>
          </a:solidFill>
          <a:prstDash val="solid"/>
        </a:ln>
        <a:effectLst/>
        <a:scene3d>
          <a:camera prst="orthographicFront"/>
          <a:lightRig rig="threePt" dir="t">
            <a:rot lat="0" lon="0" rev="7500000"/>
          </a:lightRig>
        </a:scene3d>
        <a:sp3d z="152400" extrusionH="63500" prstMaterial="dkEdge">
          <a:bevelT w="125400" h="3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lvl="0" algn="ctr" defTabSz="1066800">
            <a:lnSpc>
              <a:spcPct val="90000"/>
            </a:lnSpc>
            <a:spcBef>
              <a:spcPct val="0"/>
            </a:spcBef>
            <a:spcAft>
              <a:spcPct val="35000"/>
            </a:spcAft>
          </a:pPr>
          <a:endParaRPr lang="it-IT" sz="2400" kern="1200">
            <a:solidFill>
              <a:schemeClr val="accent1">
                <a:lumMod val="50000"/>
              </a:schemeClr>
            </a:solidFill>
            <a:latin typeface="Open Sans"/>
          </a:endParaRPr>
        </a:p>
      </dsp:txBody>
      <dsp:txXfrm>
        <a:off x="14688173" y="5907849"/>
        <a:ext cx="674875" cy="923353"/>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IncreasingCircleProcess">
  <dgm:title val=""/>
  <dgm:desc val=""/>
  <dgm:catLst>
    <dgm:cat type="list" pri="8300"/>
    <dgm:cat type="process" pri="43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param type="horzAlign" val="ctr"/>
          <dgm:param type="vertAlign" val="t"/>
        </dgm:alg>
      </dgm:if>
      <dgm:else name="Name3">
        <dgm:alg type="lin">
          <dgm:param type="linDir" val="fromR"/>
          <dgm:param type="horzAlign" val="ctr"/>
          <dgm:param type="vertAlign" val="t"/>
        </dgm:alg>
      </dgm:else>
    </dgm:choose>
    <dgm:shape xmlns:r="http://schemas.openxmlformats.org/officeDocument/2006/relationships" r:blip="">
      <dgm:adjLst/>
    </dgm:shape>
    <dgm:constrLst>
      <dgm:constr type="primFontSz" for="des" forName="Child" val="65"/>
      <dgm:constr type="primFontSz" for="des" forName="Parent" val="65"/>
      <dgm:constr type="primFontSz" for="des" forName="Child" refType="primFontSz" refFor="des" refForName="Parent" op="lte"/>
      <dgm:constr type="w" for="ch" forName="composite" refType="w"/>
      <dgm:constr type="h" for="ch" forName="composite" refType="h"/>
      <dgm:constr type="sp" refType="w" refFor="ch" refForName="composite" op="equ" fact="0.05"/>
      <dgm:constr type="w" for="ch" forName="sibTrans" refType="h" refFor="ch" refForName="composite" op="equ" fact="0.04"/>
    </dgm:constrLst>
    <dgm:forEach name="nodesForEach" axis="ch" ptType="node" cnt="7">
      <dgm:layoutNode name="composite">
        <dgm:alg type="composite">
          <dgm:param type="ar" val="0.8"/>
        </dgm:alg>
        <dgm:choose name="Name4">
          <dgm:if name="Name5" func="var" arg="dir" op="equ" val="norm">
            <dgm:constrLst>
              <dgm:constr type="l" for="ch" forName="Child" refType="w" fact="0.29"/>
              <dgm:constr type="t" for="ch" forName="Child" refType="h" fact="0.192"/>
              <dgm:constr type="w" for="ch" forName="Child" refType="w" fact="0.71"/>
              <dgm:constr type="h" for="ch" forName="Child" refType="h" fact="0.808"/>
              <dgm:constr type="l" for="ch" forName="Parent" refType="w" fact="0.29"/>
              <dgm:constr type="t" for="ch" forName="Parent" refType="h" fact="0"/>
              <dgm:constr type="w" for="ch" forName="Parent" refType="w" fact="0.71"/>
              <dgm:constr type="h" for="ch" forName="Parent" refType="h" fact="0.192"/>
              <dgm:constr type="l" for="ch" forName="BackAccent" refType="w" fact="0"/>
              <dgm:constr type="t" for="ch" forName="BackAccent" refType="h" fact="0"/>
              <dgm:constr type="w" for="ch" forName="BackAccent" refType="w" fact="0.24"/>
              <dgm:constr type="h" for="ch" forName="BackAccent" refType="h" fact="0.192"/>
              <dgm:constr type="l" for="ch" forName="Accent" refType="w" fact="0.024"/>
              <dgm:constr type="t" for="ch" forName="Accent" refType="h" fact="0.0192"/>
              <dgm:constr type="w" for="ch" forName="Accent" refType="w" fact="0.192"/>
              <dgm:constr type="h" for="ch" forName="Accent" refType="h" fact="0.1536"/>
            </dgm:constrLst>
          </dgm:if>
          <dgm:else name="Name6">
            <dgm:constrLst>
              <dgm:constr type="r" for="ch" forName="Child" refType="w" fact="0.71"/>
              <dgm:constr type="t" for="ch" forName="Child" refType="h" fact="0.192"/>
              <dgm:constr type="w" for="ch" forName="Child" refType="w" fact="0.71"/>
              <dgm:constr type="h" for="ch" forName="Child" refType="h" fact="0.808"/>
              <dgm:constr type="r" for="ch" forName="Parent" refType="w" fact="0.71"/>
              <dgm:constr type="t" for="ch" forName="Parent" refType="h" fact="0"/>
              <dgm:constr type="w" for="ch" forName="Parent" refType="w" fact="0.71"/>
              <dgm:constr type="h" for="ch" forName="Parent" refType="h" fact="0.192"/>
              <dgm:constr type="r" for="ch" forName="BackAccent" refType="w"/>
              <dgm:constr type="t" for="ch" forName="BackAccent" refType="h" fact="0"/>
              <dgm:constr type="w" for="ch" forName="BackAccent" refType="w" fact="0.24"/>
              <dgm:constr type="h" for="ch" forName="BackAccent" refType="h" fact="0.192"/>
              <dgm:constr type="r" for="ch" forName="Accent" refType="w" fact="0.976"/>
              <dgm:constr type="t" for="ch" forName="Accent" refType="h" fact="0.0192"/>
              <dgm:constr type="w" for="ch" forName="Accent" refType="w" fact="0.192"/>
              <dgm:constr type="h" for="ch" forName="Accent" refType="h" fact="0.1536"/>
            </dgm:constrLst>
          </dgm:else>
        </dgm:choose>
        <dgm:layoutNode name="BackAccent" styleLbl="bgShp">
          <dgm:alg type="sp"/>
          <dgm:shape xmlns:r="http://schemas.openxmlformats.org/officeDocument/2006/relationships" type="ellipse" r:blip="">
            <dgm:adjLst/>
          </dgm:shape>
          <dgm:presOf/>
        </dgm:layoutNode>
        <dgm:layoutNode name="Accent" styleLbl="alignNode1">
          <dgm:alg type="sp"/>
          <dgm:choose name="Name7">
            <dgm:if name="Name8" axis="precedSib" ptType="node" func="cnt" op="equ" val="0">
              <dgm:choose name="Name9">
                <dgm:if name="Name10" axis="followSib" ptType="node" func="cnt" op="equ" val="0">
                  <dgm:shape xmlns:r="http://schemas.openxmlformats.org/officeDocument/2006/relationships" type="chord" r:blip="">
                    <dgm:adjLst>
                      <dgm:adj idx="1" val="-90"/>
                      <dgm:adj idx="2" val="-90"/>
                    </dgm:adjLst>
                  </dgm:shape>
                </dgm:if>
                <dgm:if name="Name11" axis="followSib" ptType="node" func="cnt" op="equ" val="1">
                  <dgm:shape xmlns:r="http://schemas.openxmlformats.org/officeDocument/2006/relationships" type="chord" r:blip="">
                    <dgm:adjLst>
                      <dgm:adj idx="1" val="0"/>
                      <dgm:adj idx="2" val="180"/>
                    </dgm:adjLst>
                  </dgm:shape>
                </dgm:if>
                <dgm:if name="Name12" axis="followSib" ptType="node" func="cnt" op="equ" val="2">
                  <dgm:shape xmlns:r="http://schemas.openxmlformats.org/officeDocument/2006/relationships" type="chord" r:blip="">
                    <dgm:adjLst>
                      <dgm:adj idx="1" val="19.4712"/>
                      <dgm:adj idx="2" val="160.5288"/>
                    </dgm:adjLst>
                  </dgm:shape>
                </dgm:if>
                <dgm:if name="Name13" axis="followSib" ptType="node" func="cnt" op="equ" val="3">
                  <dgm:shape xmlns:r="http://schemas.openxmlformats.org/officeDocument/2006/relationships" type="chord" r:blip="">
                    <dgm:adjLst>
                      <dgm:adj idx="1" val="30"/>
                      <dgm:adj idx="2" val="150"/>
                    </dgm:adjLst>
                  </dgm:shape>
                </dgm:if>
                <dgm:if name="Name14" axis="followSib" ptType="node" func="cnt" op="equ" val="4">
                  <dgm:shape xmlns:r="http://schemas.openxmlformats.org/officeDocument/2006/relationships" type="chord" r:blip="">
                    <dgm:adjLst>
                      <dgm:adj idx="1" val="38.8699"/>
                      <dgm:adj idx="2" val="143.1301"/>
                    </dgm:adjLst>
                  </dgm:shape>
                </dgm:if>
                <dgm:if name="Name15" axis="followSib" ptType="node" func="cnt" op="equ" val="5">
                  <dgm:shape xmlns:r="http://schemas.openxmlformats.org/officeDocument/2006/relationships" type="chord" r:blip="">
                    <dgm:adjLst>
                      <dgm:adj idx="1" val="41.8103"/>
                      <dgm:adj idx="2" val="138.1897"/>
                    </dgm:adjLst>
                  </dgm:shape>
                </dgm:if>
                <dgm:else name="Name16">
                  <dgm:shape xmlns:r="http://schemas.openxmlformats.org/officeDocument/2006/relationships" type="chord" r:blip="">
                    <dgm:adjLst>
                      <dgm:adj idx="1" val="45.5847"/>
                      <dgm:adj idx="2" val="134.4153"/>
                    </dgm:adjLst>
                  </dgm:shape>
                </dgm:else>
              </dgm:choose>
            </dgm:if>
            <dgm:if name="Name17" axis="precedSib" ptType="node" func="cnt" op="equ" val="1">
              <dgm:choose name="Name18">
                <dgm:if name="Name19" axis="followSib" ptType="node" func="cnt" op="equ" val="0">
                  <dgm:shape xmlns:r="http://schemas.openxmlformats.org/officeDocument/2006/relationships" type="chord" r:blip="">
                    <dgm:adjLst>
                      <dgm:adj idx="1" val="-90"/>
                      <dgm:adj idx="2" val="-90"/>
                    </dgm:adjLst>
                  </dgm:shape>
                </dgm:if>
                <dgm:if name="Name20" axis="followSib" ptType="node" func="cnt" op="equ" val="1">
                  <dgm:shape xmlns:r="http://schemas.openxmlformats.org/officeDocument/2006/relationships" type="chord" r:blip="">
                    <dgm:adjLst>
                      <dgm:adj idx="1" val="-19.4712"/>
                      <dgm:adj idx="2" val="-160.5288"/>
                    </dgm:adjLst>
                  </dgm:shape>
                </dgm:if>
                <dgm:if name="Name21" axis="followSib" ptType="node" func="cnt" op="equ" val="2">
                  <dgm:shape xmlns:r="http://schemas.openxmlformats.org/officeDocument/2006/relationships" type="chord" r:blip="">
                    <dgm:adjLst>
                      <dgm:adj idx="1" val="0"/>
                      <dgm:adj idx="2" val="180"/>
                    </dgm:adjLst>
                  </dgm:shape>
                </dgm:if>
                <dgm:if name="Name22" axis="followSib" ptType="node" func="cnt" op="equ" val="3">
                  <dgm:shape xmlns:r="http://schemas.openxmlformats.org/officeDocument/2006/relationships" type="chord" r:blip="">
                    <dgm:adjLst>
                      <dgm:adj idx="1" val="11.537"/>
                      <dgm:adj idx="2" val="168.463"/>
                    </dgm:adjLst>
                  </dgm:shape>
                </dgm:if>
                <dgm:if name="Name23" axis="followSib" ptType="node" func="cnt" op="equ" val="4">
                  <dgm:shape xmlns:r="http://schemas.openxmlformats.org/officeDocument/2006/relationships" type="chord" r:blip="">
                    <dgm:adjLst>
                      <dgm:adj idx="1" val="19.4712"/>
                      <dgm:adj idx="2" val="160.5288"/>
                    </dgm:adjLst>
                  </dgm:shape>
                </dgm:if>
                <dgm:else name="Name24">
                  <dgm:shape xmlns:r="http://schemas.openxmlformats.org/officeDocument/2006/relationships" type="chord" r:blip="">
                    <dgm:adjLst>
                      <dgm:adj idx="1" val="25.3769"/>
                      <dgm:adj idx="2" val="154.6231"/>
                    </dgm:adjLst>
                  </dgm:shape>
                </dgm:else>
              </dgm:choose>
            </dgm:if>
            <dgm:if name="Name25" axis="precedSib" ptType="node" func="cnt" op="equ" val="2">
              <dgm:choose name="Name26">
                <dgm:if name="Name27" axis="followSib" ptType="node" func="cnt" op="equ" val="0">
                  <dgm:shape xmlns:r="http://schemas.openxmlformats.org/officeDocument/2006/relationships" type="chord" r:blip="">
                    <dgm:adjLst>
                      <dgm:adj idx="1" val="-90"/>
                      <dgm:adj idx="2" val="-90"/>
                    </dgm:adjLst>
                  </dgm:shape>
                </dgm:if>
                <dgm:if name="Name28" axis="followSib" ptType="node" func="cnt" op="equ" val="1">
                  <dgm:shape xmlns:r="http://schemas.openxmlformats.org/officeDocument/2006/relationships" type="chord" r:blip="">
                    <dgm:adjLst>
                      <dgm:adj idx="1" val="-30"/>
                      <dgm:adj idx="2" val="-150"/>
                    </dgm:adjLst>
                  </dgm:shape>
                </dgm:if>
                <dgm:if name="Name29" axis="followSib" ptType="node" func="cnt" op="equ" val="2">
                  <dgm:shape xmlns:r="http://schemas.openxmlformats.org/officeDocument/2006/relationships" type="chord" r:blip="">
                    <dgm:adjLst>
                      <dgm:adj idx="1" val="-11.537"/>
                      <dgm:adj idx="2" val="-168.463"/>
                    </dgm:adjLst>
                  </dgm:shape>
                </dgm:if>
                <dgm:if name="Name30" axis="followSib" ptType="node" func="cnt" op="equ" val="3">
                  <dgm:shape xmlns:r="http://schemas.openxmlformats.org/officeDocument/2006/relationships" type="chord" r:blip="">
                    <dgm:adjLst>
                      <dgm:adj idx="1" val="0"/>
                      <dgm:adj idx="2" val="180"/>
                    </dgm:adjLst>
                  </dgm:shape>
                </dgm:if>
                <dgm:else name="Name31">
                  <dgm:shape xmlns:r="http://schemas.openxmlformats.org/officeDocument/2006/relationships" type="chord" r:blip="">
                    <dgm:adjLst>
                      <dgm:adj idx="1" val="8.2133"/>
                      <dgm:adj idx="2" val="171.7867"/>
                    </dgm:adjLst>
                  </dgm:shape>
                </dgm:else>
              </dgm:choose>
            </dgm:if>
            <dgm:if name="Name32" axis="precedSib" ptType="node" func="cnt" op="equ" val="3">
              <dgm:choose name="Name33">
                <dgm:if name="Name34" axis="followSib" ptType="node" func="cnt" op="equ" val="0">
                  <dgm:shape xmlns:r="http://schemas.openxmlformats.org/officeDocument/2006/relationships" type="chord" r:blip="">
                    <dgm:adjLst>
                      <dgm:adj idx="1" val="-90"/>
                      <dgm:adj idx="2" val="-90"/>
                    </dgm:adjLst>
                  </dgm:shape>
                </dgm:if>
                <dgm:if name="Name35" axis="followSib" ptType="node" func="cnt" op="equ" val="1">
                  <dgm:shape xmlns:r="http://schemas.openxmlformats.org/officeDocument/2006/relationships" type="chord" r:blip="">
                    <dgm:adjLst>
                      <dgm:adj idx="1" val="-38.8699"/>
                      <dgm:adj idx="2" val="-143.1301"/>
                    </dgm:adjLst>
                  </dgm:shape>
                </dgm:if>
                <dgm:if name="Name36" axis="followSib" ptType="node" func="cnt" op="equ" val="2">
                  <dgm:shape xmlns:r="http://schemas.openxmlformats.org/officeDocument/2006/relationships" type="chord" r:blip="">
                    <dgm:adjLst>
                      <dgm:adj idx="1" val="-19.4712"/>
                      <dgm:adj idx="2" val="-160.5288"/>
                    </dgm:adjLst>
                  </dgm:shape>
                </dgm:if>
                <dgm:else name="Name37">
                  <dgm:shape xmlns:r="http://schemas.openxmlformats.org/officeDocument/2006/relationships" type="chord" r:blip="">
                    <dgm:adjLst>
                      <dgm:adj idx="1" val="-8.2133"/>
                      <dgm:adj idx="2" val="-171.7867"/>
                    </dgm:adjLst>
                  </dgm:shape>
                </dgm:else>
              </dgm:choose>
            </dgm:if>
            <dgm:if name="Name38" axis="precedSib" ptType="node" func="cnt" op="equ" val="4">
              <dgm:choose name="Name39">
                <dgm:if name="Name40" axis="followSib" ptType="node" func="cnt" op="equ" val="0">
                  <dgm:shape xmlns:r="http://schemas.openxmlformats.org/officeDocument/2006/relationships" type="chord" r:blip="">
                    <dgm:adjLst>
                      <dgm:adj idx="1" val="-90"/>
                      <dgm:adj idx="2" val="-90"/>
                    </dgm:adjLst>
                  </dgm:shape>
                </dgm:if>
                <dgm:if name="Name41" axis="followSib" ptType="node" func="cnt" op="equ" val="1">
                  <dgm:shape xmlns:r="http://schemas.openxmlformats.org/officeDocument/2006/relationships" type="chord" r:blip="">
                    <dgm:adjLst>
                      <dgm:adj idx="1" val="-41.8103"/>
                      <dgm:adj idx="2" val="-138.1897"/>
                    </dgm:adjLst>
                  </dgm:shape>
                </dgm:if>
                <dgm:else name="Name42">
                  <dgm:shape xmlns:r="http://schemas.openxmlformats.org/officeDocument/2006/relationships" type="chord" r:blip="">
                    <dgm:adjLst>
                      <dgm:adj idx="1" val="-25.3769"/>
                      <dgm:adj idx="2" val="-154.6231"/>
                    </dgm:adjLst>
                  </dgm:shape>
                </dgm:else>
              </dgm:choose>
            </dgm:if>
            <dgm:if name="Name43" axis="precedSib" ptType="node" func="cnt" op="equ" val="5">
              <dgm:choose name="Name44">
                <dgm:if name="Name45" axis="followSib" ptType="node" func="cnt" op="equ" val="0">
                  <dgm:shape xmlns:r="http://schemas.openxmlformats.org/officeDocument/2006/relationships" type="chord" r:blip="">
                    <dgm:adjLst>
                      <dgm:adj idx="1" val="-90"/>
                      <dgm:adj idx="2" val="-90"/>
                    </dgm:adjLst>
                  </dgm:shape>
                </dgm:if>
                <dgm:else name="Name46">
                  <dgm:shape xmlns:r="http://schemas.openxmlformats.org/officeDocument/2006/relationships" type="chord" r:blip="">
                    <dgm:adjLst>
                      <dgm:adj idx="1" val="-45.5847"/>
                      <dgm:adj idx="2" val="-134.4153"/>
                    </dgm:adjLst>
                  </dgm:shape>
                </dgm:else>
              </dgm:choose>
            </dgm:if>
            <dgm:else name="Name47">
              <dgm:shape xmlns:r="http://schemas.openxmlformats.org/officeDocument/2006/relationships" type="chord" r:blip="">
                <dgm:adjLst>
                  <dgm:adj idx="1" val="-90"/>
                  <dgm:adj idx="2" val="-90"/>
                </dgm:adjLst>
              </dgm:shape>
            </dgm:else>
          </dgm:choose>
          <dgm:presOf/>
        </dgm:layoutNode>
        <dgm:layoutNode name="Child" styleLbl="revTx">
          <dgm:varLst>
            <dgm:chMax val="0"/>
            <dgm:chPref val="0"/>
            <dgm:bulletEnabled val="1"/>
          </dgm:varLst>
          <dgm:choose name="Name48">
            <dgm:if name="Name49" func="var" arg="dir" op="equ" val="norm">
              <dgm:alg type="tx">
                <dgm:param type="parTxLTRAlign" val="l"/>
                <dgm:param type="parTxRTLAlign" val="l"/>
                <dgm:param type="txAnchorVert" val="t"/>
              </dgm:alg>
            </dgm:if>
            <dgm:else name="Name50">
              <dgm:alg type="tx">
                <dgm:param type="parTxLTRAlign" val="r"/>
                <dgm:param type="parTxRTLAlign" val="r"/>
                <dgm:param type="txAnchorVert" val="t"/>
              </dgm:alg>
            </dgm:else>
          </dgm:choose>
          <dgm:choose name="Name51">
            <dgm:if name="Name52" axis="ch" ptType="node" func="cnt" op="gte" val="1">
              <dgm:shape xmlns:r="http://schemas.openxmlformats.org/officeDocument/2006/relationships" type="rect" r:blip="">
                <dgm:adjLst/>
              </dgm:shape>
            </dgm:if>
            <dgm:else name="Name53">
              <dgm:shape xmlns:r="http://schemas.openxmlformats.org/officeDocument/2006/relationships" type="rect" r:blip="" hideGeom="1">
                <dgm:adjLst/>
              </dgm:shape>
            </dgm:else>
          </dgm:choose>
          <dgm:choose name="Name54">
            <dgm:if name="Name55" axis="ch" ptType="node" func="cnt" op="gte" val="1">
              <dgm:presOf axis="des" ptType="node"/>
            </dgm:if>
            <dgm:else name="Name56">
              <dgm:presOf/>
            </dgm:else>
          </dgm:choos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revTx">
          <dgm:varLst>
            <dgm:chMax val="1"/>
            <dgm:chPref val="1"/>
            <dgm:bulletEnabled val="1"/>
          </dgm:varLst>
          <dgm:choose name="Name57">
            <dgm:if name="Name58" func="var" arg="dir" op="equ" val="norm">
              <dgm:alg type="tx">
                <dgm:param type="parTxLTRAlign" val="l"/>
                <dgm:param type="parTxRTLAlign" val="l"/>
                <dgm:param type="shpTxLTRAlignCh" val="l"/>
                <dgm:param type="shpTxRTLAlignCh" val="l"/>
                <dgm:param type="txAnchorVert" val="b"/>
                <dgm:param type="txAnchorVertCh" val="b"/>
              </dgm:alg>
            </dgm:if>
            <dgm:else name="Name59">
              <dgm:alg type="tx">
                <dgm:param type="parTxLTRAlign" val="r"/>
                <dgm:param type="parTxRTLAlign" val="r"/>
                <dgm:param type="shpTxLTRAlignCh" val="r"/>
                <dgm:param type="shpTxRTLAlignCh" val="r"/>
                <dgm:param type="txAnchorVert" val="b"/>
                <dgm:param type="txAnchorVertCh" val="b"/>
              </dgm:alg>
            </dgm:else>
          </dgm:choose>
          <dgm:shape xmlns:r="http://schemas.openxmlformats.org/officeDocument/2006/relationships" type="rect" r:blip="">
            <dgm:adjLst/>
          </dgm:shape>
          <dgm:presOf axis="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Shape 116"/>
          <p:cNvSpPr>
            <a:spLocks noGrp="1" noRot="1" noChangeAspect="1"/>
          </p:cNvSpPr>
          <p:nvPr>
            <p:ph type="sldImg"/>
          </p:nvPr>
        </p:nvSpPr>
        <p:spPr>
          <a:xfrm>
            <a:off x="1143000" y="685800"/>
            <a:ext cx="4572000" cy="3429000"/>
          </a:xfrm>
          <a:prstGeom prst="rect">
            <a:avLst/>
          </a:prstGeom>
        </p:spPr>
        <p:txBody>
          <a:bodyPr/>
          <a:lstStyle/>
          <a:p>
            <a:endParaRPr/>
          </a:p>
        </p:txBody>
      </p:sp>
      <p:sp>
        <p:nvSpPr>
          <p:cNvPr id="117" name="Shape 117"/>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1469487346"/>
      </p:ext>
    </p:extLst>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a:xfrm>
            <a:off x="381000" y="685800"/>
            <a:ext cx="6096000" cy="3429000"/>
          </a:xfrm>
        </p:spPr>
      </p:sp>
      <p:sp>
        <p:nvSpPr>
          <p:cNvPr id="3" name="Segnaposto note 2"/>
          <p:cNvSpPr>
            <a:spLocks noGrp="1"/>
          </p:cNvSpPr>
          <p:nvPr>
            <p:ph type="body" idx="1"/>
          </p:nvPr>
        </p:nvSpPr>
        <p:spPr/>
        <p:txBody>
          <a:bodyPr/>
          <a:lstStyle/>
          <a:p>
            <a:endParaRPr lang="it-IT" dirty="0"/>
          </a:p>
        </p:txBody>
      </p:sp>
    </p:spTree>
    <p:extLst>
      <p:ext uri="{BB962C8B-B14F-4D97-AF65-F5344CB8AC3E}">
        <p14:creationId xmlns:p14="http://schemas.microsoft.com/office/powerpoint/2010/main" val="1137434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olo e sottotitolo">
    <p:spTree>
      <p:nvGrpSpPr>
        <p:cNvPr id="1" name=""/>
        <p:cNvGrpSpPr/>
        <p:nvPr/>
      </p:nvGrpSpPr>
      <p:grpSpPr>
        <a:xfrm>
          <a:off x="0" y="0"/>
          <a:ext cx="0" cy="0"/>
          <a:chOff x="0" y="0"/>
          <a:chExt cx="0" cy="0"/>
        </a:xfrm>
      </p:grpSpPr>
      <p:sp>
        <p:nvSpPr>
          <p:cNvPr id="11" name="Titolo Testo"/>
          <p:cNvSpPr txBox="1">
            <a:spLocks noGrp="1"/>
          </p:cNvSpPr>
          <p:nvPr>
            <p:ph type="title"/>
          </p:nvPr>
        </p:nvSpPr>
        <p:spPr>
          <a:xfrm>
            <a:off x="4833937" y="2303859"/>
            <a:ext cx="14716126" cy="4643438"/>
          </a:xfrm>
          <a:prstGeom prst="rect">
            <a:avLst/>
          </a:prstGeom>
        </p:spPr>
        <p:txBody>
          <a:bodyPr anchor="b"/>
          <a:lstStyle/>
          <a:p>
            <a:r>
              <a:t>Titolo Testo</a:t>
            </a:r>
          </a:p>
        </p:txBody>
      </p:sp>
      <p:sp>
        <p:nvSpPr>
          <p:cNvPr id="12" name="Corpo livello uno…"/>
          <p:cNvSpPr txBox="1">
            <a:spLocks noGrp="1"/>
          </p:cNvSpPr>
          <p:nvPr>
            <p:ph type="body" sz="quarter" idx="1"/>
          </p:nvPr>
        </p:nvSpPr>
        <p:spPr>
          <a:xfrm>
            <a:off x="4833937" y="7090171"/>
            <a:ext cx="14716126" cy="1589486"/>
          </a:xfrm>
          <a:prstGeom prst="rect">
            <a:avLst/>
          </a:prstGeom>
        </p:spPr>
        <p:txBody>
          <a:bodyPr anchor="t"/>
          <a:lstStyle>
            <a:lvl1pPr marL="0" indent="0" algn="ctr">
              <a:spcBef>
                <a:spcPts val="0"/>
              </a:spcBef>
              <a:buSzTx/>
              <a:buNone/>
              <a:defRPr sz="5200"/>
            </a:lvl1pPr>
            <a:lvl2pPr marL="0" indent="0" algn="ctr">
              <a:spcBef>
                <a:spcPts val="0"/>
              </a:spcBef>
              <a:buSzTx/>
              <a:buNone/>
              <a:defRPr sz="5200"/>
            </a:lvl2pPr>
            <a:lvl3pPr marL="0" indent="0" algn="ctr">
              <a:spcBef>
                <a:spcPts val="0"/>
              </a:spcBef>
              <a:buSzTx/>
              <a:buNone/>
              <a:defRPr sz="5200"/>
            </a:lvl3pPr>
            <a:lvl4pPr marL="0" indent="0" algn="ctr">
              <a:spcBef>
                <a:spcPts val="0"/>
              </a:spcBef>
              <a:buSzTx/>
              <a:buNone/>
              <a:defRPr sz="5200"/>
            </a:lvl4pPr>
            <a:lvl5pPr marL="0" indent="0" algn="ctr">
              <a:spcBef>
                <a:spcPts val="0"/>
              </a:spcBef>
              <a:buSzTx/>
              <a:buNone/>
              <a:defRPr sz="5200"/>
            </a:lvl5pPr>
          </a:lstStyle>
          <a:p>
            <a:r>
              <a:t>Corpo livello uno</a:t>
            </a:r>
          </a:p>
          <a:p>
            <a:pPr lvl="1"/>
            <a:r>
              <a:t>Corpo livello due</a:t>
            </a:r>
          </a:p>
          <a:p>
            <a:pPr lvl="2"/>
            <a:r>
              <a:t>Corpo livello tre</a:t>
            </a:r>
          </a:p>
          <a:p>
            <a:pPr lvl="3"/>
            <a:r>
              <a:t>Corpo livello quattro</a:t>
            </a:r>
          </a:p>
          <a:p>
            <a:pPr lvl="4"/>
            <a:r>
              <a:t>Corpo livello cinque</a:t>
            </a:r>
          </a:p>
        </p:txBody>
      </p:sp>
      <p:sp>
        <p:nvSpPr>
          <p:cNvPr id="13" name="Numero diapositiva"/>
          <p:cNvSpPr txBox="1">
            <a:spLocks noGrp="1"/>
          </p:cNvSpPr>
          <p:nvPr>
            <p:ph type="sldNum" sz="quarter" idx="2"/>
          </p:nvPr>
        </p:nvSpPr>
        <p:spPr>
          <a:prstGeom prst="rect">
            <a:avLst/>
          </a:prstGeom>
        </p:spPr>
        <p:txBody>
          <a:bodyPr/>
          <a:lstStyle>
            <a:lvl1pPr>
              <a:defRPr>
                <a:latin typeface="Helvetica Neue Thin"/>
                <a:ea typeface="Helvetica Neue Thin"/>
                <a:cs typeface="Helvetica Neue Thin"/>
                <a:sym typeface="Helvetica Neue Thin"/>
              </a:defRPr>
            </a:lvl1p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Foto - Orizzontale">
    <p:spTree>
      <p:nvGrpSpPr>
        <p:cNvPr id="1" name=""/>
        <p:cNvGrpSpPr/>
        <p:nvPr/>
      </p:nvGrpSpPr>
      <p:grpSpPr>
        <a:xfrm>
          <a:off x="0" y="0"/>
          <a:ext cx="0" cy="0"/>
          <a:chOff x="0" y="0"/>
          <a:chExt cx="0" cy="0"/>
        </a:xfrm>
      </p:grpSpPr>
      <p:sp>
        <p:nvSpPr>
          <p:cNvPr id="20" name="Immagine"/>
          <p:cNvSpPr>
            <a:spLocks noGrp="1"/>
          </p:cNvSpPr>
          <p:nvPr>
            <p:ph type="pic" sz="half" idx="13"/>
          </p:nvPr>
        </p:nvSpPr>
        <p:spPr>
          <a:xfrm>
            <a:off x="5334000" y="946546"/>
            <a:ext cx="13716001" cy="8304611"/>
          </a:xfrm>
          <a:prstGeom prst="rect">
            <a:avLst/>
          </a:prstGeom>
        </p:spPr>
        <p:txBody>
          <a:bodyPr lIns="91439" tIns="45719" rIns="91439" bIns="45719" anchor="t">
            <a:noAutofit/>
          </a:bodyPr>
          <a:lstStyle/>
          <a:p>
            <a:endParaRPr/>
          </a:p>
        </p:txBody>
      </p:sp>
      <p:sp>
        <p:nvSpPr>
          <p:cNvPr id="21" name="Titolo Testo"/>
          <p:cNvSpPr txBox="1">
            <a:spLocks noGrp="1"/>
          </p:cNvSpPr>
          <p:nvPr>
            <p:ph type="title"/>
          </p:nvPr>
        </p:nvSpPr>
        <p:spPr>
          <a:xfrm>
            <a:off x="4833937" y="9447609"/>
            <a:ext cx="14716126" cy="2000251"/>
          </a:xfrm>
          <a:prstGeom prst="rect">
            <a:avLst/>
          </a:prstGeom>
        </p:spPr>
        <p:txBody>
          <a:bodyPr anchor="b"/>
          <a:lstStyle/>
          <a:p>
            <a:r>
              <a:t>Titolo Testo</a:t>
            </a:r>
          </a:p>
        </p:txBody>
      </p:sp>
      <p:sp>
        <p:nvSpPr>
          <p:cNvPr id="22" name="Corpo livello uno…"/>
          <p:cNvSpPr txBox="1">
            <a:spLocks noGrp="1"/>
          </p:cNvSpPr>
          <p:nvPr>
            <p:ph type="body" sz="quarter" idx="1"/>
          </p:nvPr>
        </p:nvSpPr>
        <p:spPr>
          <a:xfrm>
            <a:off x="4833937" y="11465718"/>
            <a:ext cx="14716126" cy="1589486"/>
          </a:xfrm>
          <a:prstGeom prst="rect">
            <a:avLst/>
          </a:prstGeom>
        </p:spPr>
        <p:txBody>
          <a:bodyPr anchor="t"/>
          <a:lstStyle>
            <a:lvl1pPr marL="0" indent="0" algn="ctr">
              <a:spcBef>
                <a:spcPts val="0"/>
              </a:spcBef>
              <a:buSzTx/>
              <a:buNone/>
              <a:defRPr sz="5200"/>
            </a:lvl1pPr>
            <a:lvl2pPr marL="0" indent="0" algn="ctr">
              <a:spcBef>
                <a:spcPts val="0"/>
              </a:spcBef>
              <a:buSzTx/>
              <a:buNone/>
              <a:defRPr sz="5200"/>
            </a:lvl2pPr>
            <a:lvl3pPr marL="0" indent="0" algn="ctr">
              <a:spcBef>
                <a:spcPts val="0"/>
              </a:spcBef>
              <a:buSzTx/>
              <a:buNone/>
              <a:defRPr sz="5200"/>
            </a:lvl3pPr>
            <a:lvl4pPr marL="0" indent="0" algn="ctr">
              <a:spcBef>
                <a:spcPts val="0"/>
              </a:spcBef>
              <a:buSzTx/>
              <a:buNone/>
              <a:defRPr sz="5200"/>
            </a:lvl4pPr>
            <a:lvl5pPr marL="0" indent="0" algn="ctr">
              <a:spcBef>
                <a:spcPts val="0"/>
              </a:spcBef>
              <a:buSzTx/>
              <a:buNone/>
              <a:defRPr sz="5200"/>
            </a:lvl5pPr>
          </a:lstStyle>
          <a:p>
            <a:r>
              <a:t>Corpo livello uno</a:t>
            </a:r>
          </a:p>
          <a:p>
            <a:pPr lvl="1"/>
            <a:r>
              <a:t>Corpo livello due</a:t>
            </a:r>
          </a:p>
          <a:p>
            <a:pPr lvl="2"/>
            <a:r>
              <a:t>Corpo livello tre</a:t>
            </a:r>
          </a:p>
          <a:p>
            <a:pPr lvl="3"/>
            <a:r>
              <a:t>Corpo livello quattro</a:t>
            </a:r>
          </a:p>
          <a:p>
            <a:pPr lvl="4"/>
            <a:r>
              <a:t>Corpo livello cinque</a:t>
            </a:r>
          </a:p>
        </p:txBody>
      </p:sp>
      <p:sp>
        <p:nvSpPr>
          <p:cNvPr id="23"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olo - Centrato">
    <p:spTree>
      <p:nvGrpSpPr>
        <p:cNvPr id="1" name=""/>
        <p:cNvGrpSpPr/>
        <p:nvPr/>
      </p:nvGrpSpPr>
      <p:grpSpPr>
        <a:xfrm>
          <a:off x="0" y="0"/>
          <a:ext cx="0" cy="0"/>
          <a:chOff x="0" y="0"/>
          <a:chExt cx="0" cy="0"/>
        </a:xfrm>
      </p:grpSpPr>
      <p:sp>
        <p:nvSpPr>
          <p:cNvPr id="30" name="Titolo Testo"/>
          <p:cNvSpPr txBox="1">
            <a:spLocks noGrp="1"/>
          </p:cNvSpPr>
          <p:nvPr>
            <p:ph type="title"/>
          </p:nvPr>
        </p:nvSpPr>
        <p:spPr>
          <a:xfrm>
            <a:off x="4833937" y="4536281"/>
            <a:ext cx="14716126" cy="4643438"/>
          </a:xfrm>
          <a:prstGeom prst="rect">
            <a:avLst/>
          </a:prstGeom>
        </p:spPr>
        <p:txBody>
          <a:bodyPr/>
          <a:lstStyle/>
          <a:p>
            <a:r>
              <a:t>Titolo Testo</a:t>
            </a:r>
          </a:p>
        </p:txBody>
      </p:sp>
      <p:sp>
        <p:nvSpPr>
          <p:cNvPr id="31"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Foto - Verticale">
    <p:spTree>
      <p:nvGrpSpPr>
        <p:cNvPr id="1" name=""/>
        <p:cNvGrpSpPr/>
        <p:nvPr/>
      </p:nvGrpSpPr>
      <p:grpSpPr>
        <a:xfrm>
          <a:off x="0" y="0"/>
          <a:ext cx="0" cy="0"/>
          <a:chOff x="0" y="0"/>
          <a:chExt cx="0" cy="0"/>
        </a:xfrm>
      </p:grpSpPr>
      <p:sp>
        <p:nvSpPr>
          <p:cNvPr id="38" name="Immagine"/>
          <p:cNvSpPr>
            <a:spLocks noGrp="1"/>
          </p:cNvSpPr>
          <p:nvPr>
            <p:ph type="pic" sz="half" idx="13"/>
          </p:nvPr>
        </p:nvSpPr>
        <p:spPr>
          <a:xfrm>
            <a:off x="12495609" y="892968"/>
            <a:ext cx="7500938" cy="11555017"/>
          </a:xfrm>
          <a:prstGeom prst="rect">
            <a:avLst/>
          </a:prstGeom>
        </p:spPr>
        <p:txBody>
          <a:bodyPr lIns="91439" tIns="45719" rIns="91439" bIns="45719" anchor="t">
            <a:noAutofit/>
          </a:bodyPr>
          <a:lstStyle/>
          <a:p>
            <a:endParaRPr/>
          </a:p>
        </p:txBody>
      </p:sp>
      <p:sp>
        <p:nvSpPr>
          <p:cNvPr id="39" name="Titolo Testo"/>
          <p:cNvSpPr txBox="1">
            <a:spLocks noGrp="1"/>
          </p:cNvSpPr>
          <p:nvPr>
            <p:ph type="title"/>
          </p:nvPr>
        </p:nvSpPr>
        <p:spPr>
          <a:xfrm>
            <a:off x="4387453" y="892968"/>
            <a:ext cx="7500938" cy="5607845"/>
          </a:xfrm>
          <a:prstGeom prst="rect">
            <a:avLst/>
          </a:prstGeom>
        </p:spPr>
        <p:txBody>
          <a:bodyPr anchor="b"/>
          <a:lstStyle>
            <a:lvl1pPr>
              <a:defRPr sz="8400"/>
            </a:lvl1pPr>
          </a:lstStyle>
          <a:p>
            <a:r>
              <a:t>Titolo Testo</a:t>
            </a:r>
          </a:p>
        </p:txBody>
      </p:sp>
      <p:sp>
        <p:nvSpPr>
          <p:cNvPr id="40" name="Corpo livello uno…"/>
          <p:cNvSpPr txBox="1">
            <a:spLocks noGrp="1"/>
          </p:cNvSpPr>
          <p:nvPr>
            <p:ph type="body" sz="quarter" idx="1"/>
          </p:nvPr>
        </p:nvSpPr>
        <p:spPr>
          <a:xfrm>
            <a:off x="4387453" y="6643687"/>
            <a:ext cx="7500938" cy="5786438"/>
          </a:xfrm>
          <a:prstGeom prst="rect">
            <a:avLst/>
          </a:prstGeom>
        </p:spPr>
        <p:txBody>
          <a:bodyPr anchor="t"/>
          <a:lstStyle>
            <a:lvl1pPr marL="0" indent="0" algn="ctr">
              <a:spcBef>
                <a:spcPts val="0"/>
              </a:spcBef>
              <a:buSzTx/>
              <a:buNone/>
              <a:defRPr sz="5200"/>
            </a:lvl1pPr>
            <a:lvl2pPr marL="0" indent="0" algn="ctr">
              <a:spcBef>
                <a:spcPts val="0"/>
              </a:spcBef>
              <a:buSzTx/>
              <a:buNone/>
              <a:defRPr sz="5200"/>
            </a:lvl2pPr>
            <a:lvl3pPr marL="0" indent="0" algn="ctr">
              <a:spcBef>
                <a:spcPts val="0"/>
              </a:spcBef>
              <a:buSzTx/>
              <a:buNone/>
              <a:defRPr sz="5200"/>
            </a:lvl3pPr>
            <a:lvl4pPr marL="0" indent="0" algn="ctr">
              <a:spcBef>
                <a:spcPts val="0"/>
              </a:spcBef>
              <a:buSzTx/>
              <a:buNone/>
              <a:defRPr sz="5200"/>
            </a:lvl4pPr>
            <a:lvl5pPr marL="0" indent="0" algn="ctr">
              <a:spcBef>
                <a:spcPts val="0"/>
              </a:spcBef>
              <a:buSzTx/>
              <a:buNone/>
              <a:defRPr sz="5200"/>
            </a:lvl5pPr>
          </a:lstStyle>
          <a:p>
            <a:r>
              <a:t>Corpo livello uno</a:t>
            </a:r>
          </a:p>
          <a:p>
            <a:pPr lvl="1"/>
            <a:r>
              <a:t>Corpo livello due</a:t>
            </a:r>
          </a:p>
          <a:p>
            <a:pPr lvl="2"/>
            <a:r>
              <a:t>Corpo livello tre</a:t>
            </a:r>
          </a:p>
          <a:p>
            <a:pPr lvl="3"/>
            <a:r>
              <a:t>Corpo livello quattro</a:t>
            </a:r>
          </a:p>
          <a:p>
            <a:pPr lvl="4"/>
            <a:r>
              <a:t>Corpo livello cinque</a:t>
            </a:r>
          </a:p>
        </p:txBody>
      </p:sp>
      <p:sp>
        <p:nvSpPr>
          <p:cNvPr id="41"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olo - In alto">
    <p:spTree>
      <p:nvGrpSpPr>
        <p:cNvPr id="1" name=""/>
        <p:cNvGrpSpPr/>
        <p:nvPr/>
      </p:nvGrpSpPr>
      <p:grpSpPr>
        <a:xfrm>
          <a:off x="0" y="0"/>
          <a:ext cx="0" cy="0"/>
          <a:chOff x="0" y="0"/>
          <a:chExt cx="0" cy="0"/>
        </a:xfrm>
      </p:grpSpPr>
      <p:sp>
        <p:nvSpPr>
          <p:cNvPr id="48" name="Titolo Testo"/>
          <p:cNvSpPr txBox="1">
            <a:spLocks noGrp="1"/>
          </p:cNvSpPr>
          <p:nvPr>
            <p:ph type="title"/>
          </p:nvPr>
        </p:nvSpPr>
        <p:spPr>
          <a:prstGeom prst="rect">
            <a:avLst/>
          </a:prstGeom>
        </p:spPr>
        <p:txBody>
          <a:bodyPr/>
          <a:lstStyle/>
          <a:p>
            <a:r>
              <a:t>Titolo Testo</a:t>
            </a:r>
          </a:p>
        </p:txBody>
      </p:sp>
      <p:sp>
        <p:nvSpPr>
          <p:cNvPr id="49"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olo e punti elenco">
    <p:spTree>
      <p:nvGrpSpPr>
        <p:cNvPr id="1" name=""/>
        <p:cNvGrpSpPr/>
        <p:nvPr/>
      </p:nvGrpSpPr>
      <p:grpSpPr>
        <a:xfrm>
          <a:off x="0" y="0"/>
          <a:ext cx="0" cy="0"/>
          <a:chOff x="0" y="0"/>
          <a:chExt cx="0" cy="0"/>
        </a:xfrm>
      </p:grpSpPr>
      <p:sp>
        <p:nvSpPr>
          <p:cNvPr id="56" name="Titolo Testo"/>
          <p:cNvSpPr txBox="1">
            <a:spLocks noGrp="1"/>
          </p:cNvSpPr>
          <p:nvPr>
            <p:ph type="title"/>
          </p:nvPr>
        </p:nvSpPr>
        <p:spPr>
          <a:prstGeom prst="rect">
            <a:avLst/>
          </a:prstGeom>
        </p:spPr>
        <p:txBody>
          <a:bodyPr/>
          <a:lstStyle/>
          <a:p>
            <a:r>
              <a:t>Titolo Testo</a:t>
            </a:r>
          </a:p>
        </p:txBody>
      </p:sp>
      <p:sp>
        <p:nvSpPr>
          <p:cNvPr id="57" name="Corpo livello uno…"/>
          <p:cNvSpPr txBox="1">
            <a:spLocks noGrp="1"/>
          </p:cNvSpPr>
          <p:nvPr>
            <p:ph type="body" idx="1"/>
          </p:nvPr>
        </p:nvSpPr>
        <p:spPr>
          <a:prstGeom prst="rect">
            <a:avLst/>
          </a:prstGeom>
        </p:spPr>
        <p:txBody>
          <a:bodyPr/>
          <a:lstStyle/>
          <a:p>
            <a:r>
              <a:t>Corpo livello uno</a:t>
            </a:r>
          </a:p>
          <a:p>
            <a:pPr lvl="1"/>
            <a:r>
              <a:t>Corpo livello due</a:t>
            </a:r>
          </a:p>
          <a:p>
            <a:pPr lvl="2"/>
            <a:r>
              <a:t>Corpo livello tre</a:t>
            </a:r>
          </a:p>
          <a:p>
            <a:pPr lvl="3"/>
            <a:r>
              <a:t>Corpo livello quattro</a:t>
            </a:r>
          </a:p>
          <a:p>
            <a:pPr lvl="4"/>
            <a:r>
              <a:t>Corpo livello cinque</a:t>
            </a:r>
          </a:p>
        </p:txBody>
      </p:sp>
      <p:sp>
        <p:nvSpPr>
          <p:cNvPr id="58"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olo, punti elenco e foto">
    <p:spTree>
      <p:nvGrpSpPr>
        <p:cNvPr id="1" name=""/>
        <p:cNvGrpSpPr/>
        <p:nvPr/>
      </p:nvGrpSpPr>
      <p:grpSpPr>
        <a:xfrm>
          <a:off x="0" y="0"/>
          <a:ext cx="0" cy="0"/>
          <a:chOff x="0" y="0"/>
          <a:chExt cx="0" cy="0"/>
        </a:xfrm>
      </p:grpSpPr>
      <p:sp>
        <p:nvSpPr>
          <p:cNvPr id="65" name="Immagine"/>
          <p:cNvSpPr>
            <a:spLocks noGrp="1"/>
          </p:cNvSpPr>
          <p:nvPr>
            <p:ph type="pic" sz="quarter" idx="13"/>
          </p:nvPr>
        </p:nvSpPr>
        <p:spPr>
          <a:xfrm>
            <a:off x="12495609" y="3643312"/>
            <a:ext cx="7500938" cy="8840392"/>
          </a:xfrm>
          <a:prstGeom prst="rect">
            <a:avLst/>
          </a:prstGeom>
        </p:spPr>
        <p:txBody>
          <a:bodyPr lIns="91439" tIns="45719" rIns="91439" bIns="45719" anchor="t">
            <a:noAutofit/>
          </a:bodyPr>
          <a:lstStyle/>
          <a:p>
            <a:endParaRPr/>
          </a:p>
        </p:txBody>
      </p:sp>
      <p:sp>
        <p:nvSpPr>
          <p:cNvPr id="66" name="Titolo Testo"/>
          <p:cNvSpPr txBox="1">
            <a:spLocks noGrp="1"/>
          </p:cNvSpPr>
          <p:nvPr>
            <p:ph type="title"/>
          </p:nvPr>
        </p:nvSpPr>
        <p:spPr>
          <a:prstGeom prst="rect">
            <a:avLst/>
          </a:prstGeom>
        </p:spPr>
        <p:txBody>
          <a:bodyPr/>
          <a:lstStyle/>
          <a:p>
            <a:r>
              <a:t>Titolo Testo</a:t>
            </a:r>
          </a:p>
        </p:txBody>
      </p:sp>
      <p:sp>
        <p:nvSpPr>
          <p:cNvPr id="67" name="Corpo livello uno…"/>
          <p:cNvSpPr txBox="1">
            <a:spLocks noGrp="1"/>
          </p:cNvSpPr>
          <p:nvPr>
            <p:ph type="body" sz="quarter" idx="1"/>
          </p:nvPr>
        </p:nvSpPr>
        <p:spPr>
          <a:xfrm>
            <a:off x="4387453" y="3643312"/>
            <a:ext cx="7500938" cy="8840392"/>
          </a:xfrm>
          <a:prstGeom prst="rect">
            <a:avLst/>
          </a:prstGeom>
        </p:spPr>
        <p:txBody>
          <a:bodyPr/>
          <a:lstStyle>
            <a:lvl1pPr marL="465364" indent="-465364">
              <a:spcBef>
                <a:spcPts val="4500"/>
              </a:spcBef>
              <a:defRPr sz="3800"/>
            </a:lvl1pPr>
            <a:lvl2pPr marL="808264" indent="-465364">
              <a:spcBef>
                <a:spcPts val="4500"/>
              </a:spcBef>
              <a:defRPr sz="3800"/>
            </a:lvl2pPr>
            <a:lvl3pPr marL="1151164" indent="-465364">
              <a:spcBef>
                <a:spcPts val="4500"/>
              </a:spcBef>
              <a:defRPr sz="3800"/>
            </a:lvl3pPr>
            <a:lvl4pPr marL="1494064" indent="-465364">
              <a:spcBef>
                <a:spcPts val="4500"/>
              </a:spcBef>
              <a:defRPr sz="3800"/>
            </a:lvl4pPr>
            <a:lvl5pPr marL="1836964" indent="-465364">
              <a:spcBef>
                <a:spcPts val="4500"/>
              </a:spcBef>
              <a:defRPr sz="3800"/>
            </a:lvl5pPr>
          </a:lstStyle>
          <a:p>
            <a:r>
              <a:t>Corpo livello uno</a:t>
            </a:r>
          </a:p>
          <a:p>
            <a:pPr lvl="1"/>
            <a:r>
              <a:t>Corpo livello due</a:t>
            </a:r>
          </a:p>
          <a:p>
            <a:pPr lvl="2"/>
            <a:r>
              <a:t>Corpo livello tre</a:t>
            </a:r>
          </a:p>
          <a:p>
            <a:pPr lvl="3"/>
            <a:r>
              <a:t>Corpo livello quattro</a:t>
            </a:r>
          </a:p>
          <a:p>
            <a:pPr lvl="4"/>
            <a:r>
              <a:t>Corpo livello cinque</a:t>
            </a:r>
          </a:p>
        </p:txBody>
      </p:sp>
      <p:sp>
        <p:nvSpPr>
          <p:cNvPr id="68" name="Numero diapositiva"/>
          <p:cNvSpPr txBox="1">
            <a:spLocks noGrp="1"/>
          </p:cNvSpPr>
          <p:nvPr>
            <p:ph type="sldNum" sz="quarter" idx="2"/>
          </p:nvPr>
        </p:nvSpPr>
        <p:spPr>
          <a:xfrm>
            <a:off x="11954103" y="13073062"/>
            <a:ext cx="466269" cy="473076"/>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unti elenco">
    <p:spTree>
      <p:nvGrpSpPr>
        <p:cNvPr id="1" name=""/>
        <p:cNvGrpSpPr/>
        <p:nvPr/>
      </p:nvGrpSpPr>
      <p:grpSpPr>
        <a:xfrm>
          <a:off x="0" y="0"/>
          <a:ext cx="0" cy="0"/>
          <a:chOff x="0" y="0"/>
          <a:chExt cx="0" cy="0"/>
        </a:xfrm>
      </p:grpSpPr>
      <p:sp>
        <p:nvSpPr>
          <p:cNvPr id="75" name="Corpo livello uno…"/>
          <p:cNvSpPr txBox="1">
            <a:spLocks noGrp="1"/>
          </p:cNvSpPr>
          <p:nvPr>
            <p:ph type="body" idx="1"/>
          </p:nvPr>
        </p:nvSpPr>
        <p:spPr>
          <a:xfrm>
            <a:off x="4387453" y="1785937"/>
            <a:ext cx="15609094" cy="10144126"/>
          </a:xfrm>
          <a:prstGeom prst="rect">
            <a:avLst/>
          </a:prstGeom>
        </p:spPr>
        <p:txBody>
          <a:bodyPr/>
          <a:lstStyle/>
          <a:p>
            <a:r>
              <a:t>Corpo livello uno</a:t>
            </a:r>
          </a:p>
          <a:p>
            <a:pPr lvl="1"/>
            <a:r>
              <a:t>Corpo livello due</a:t>
            </a:r>
          </a:p>
          <a:p>
            <a:pPr lvl="2"/>
            <a:r>
              <a:t>Corpo livello tre</a:t>
            </a:r>
          </a:p>
          <a:p>
            <a:pPr lvl="3"/>
            <a:r>
              <a:t>Corpo livello quattro</a:t>
            </a:r>
          </a:p>
          <a:p>
            <a:pPr lvl="4"/>
            <a:r>
              <a:t>Corpo livello cinque</a:t>
            </a:r>
          </a:p>
        </p:txBody>
      </p:sp>
      <p:sp>
        <p:nvSpPr>
          <p:cNvPr id="76"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Foto - 3 per pagina">
    <p:spTree>
      <p:nvGrpSpPr>
        <p:cNvPr id="1" name=""/>
        <p:cNvGrpSpPr/>
        <p:nvPr/>
      </p:nvGrpSpPr>
      <p:grpSpPr>
        <a:xfrm>
          <a:off x="0" y="0"/>
          <a:ext cx="0" cy="0"/>
          <a:chOff x="0" y="0"/>
          <a:chExt cx="0" cy="0"/>
        </a:xfrm>
      </p:grpSpPr>
      <p:sp>
        <p:nvSpPr>
          <p:cNvPr id="83" name="Immagine"/>
          <p:cNvSpPr>
            <a:spLocks noGrp="1"/>
          </p:cNvSpPr>
          <p:nvPr>
            <p:ph type="pic" sz="quarter" idx="13"/>
          </p:nvPr>
        </p:nvSpPr>
        <p:spPr>
          <a:xfrm>
            <a:off x="12495609" y="7161609"/>
            <a:ext cx="7500938" cy="5304235"/>
          </a:xfrm>
          <a:prstGeom prst="rect">
            <a:avLst/>
          </a:prstGeom>
        </p:spPr>
        <p:txBody>
          <a:bodyPr lIns="91439" tIns="45719" rIns="91439" bIns="45719" anchor="t">
            <a:noAutofit/>
          </a:bodyPr>
          <a:lstStyle/>
          <a:p>
            <a:endParaRPr/>
          </a:p>
        </p:txBody>
      </p:sp>
      <p:sp>
        <p:nvSpPr>
          <p:cNvPr id="84" name="Immagine"/>
          <p:cNvSpPr>
            <a:spLocks noGrp="1"/>
          </p:cNvSpPr>
          <p:nvPr>
            <p:ph type="pic" sz="quarter" idx="14"/>
          </p:nvPr>
        </p:nvSpPr>
        <p:spPr>
          <a:xfrm>
            <a:off x="12495609" y="1250156"/>
            <a:ext cx="7500938" cy="5304235"/>
          </a:xfrm>
          <a:prstGeom prst="rect">
            <a:avLst/>
          </a:prstGeom>
        </p:spPr>
        <p:txBody>
          <a:bodyPr lIns="91439" tIns="45719" rIns="91439" bIns="45719" anchor="t">
            <a:noAutofit/>
          </a:bodyPr>
          <a:lstStyle/>
          <a:p>
            <a:endParaRPr/>
          </a:p>
        </p:txBody>
      </p:sp>
      <p:sp>
        <p:nvSpPr>
          <p:cNvPr id="85" name="Immagine"/>
          <p:cNvSpPr>
            <a:spLocks noGrp="1"/>
          </p:cNvSpPr>
          <p:nvPr>
            <p:ph type="pic" sz="half" idx="15"/>
          </p:nvPr>
        </p:nvSpPr>
        <p:spPr>
          <a:xfrm>
            <a:off x="4387453" y="1250156"/>
            <a:ext cx="7500938" cy="11215688"/>
          </a:xfrm>
          <a:prstGeom prst="rect">
            <a:avLst/>
          </a:prstGeom>
        </p:spPr>
        <p:txBody>
          <a:bodyPr lIns="91439" tIns="45719" rIns="91439" bIns="45719" anchor="t">
            <a:noAutofit/>
          </a:bodyPr>
          <a:lstStyle/>
          <a:p>
            <a:endParaRPr/>
          </a:p>
        </p:txBody>
      </p:sp>
      <p:sp>
        <p:nvSpPr>
          <p:cNvPr id="86"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Citazione">
    <p:spTree>
      <p:nvGrpSpPr>
        <p:cNvPr id="1" name=""/>
        <p:cNvGrpSpPr/>
        <p:nvPr/>
      </p:nvGrpSpPr>
      <p:grpSpPr>
        <a:xfrm>
          <a:off x="0" y="0"/>
          <a:ext cx="0" cy="0"/>
          <a:chOff x="0" y="0"/>
          <a:chExt cx="0" cy="0"/>
        </a:xfrm>
      </p:grpSpPr>
      <p:sp>
        <p:nvSpPr>
          <p:cNvPr id="93" name="–Giovanni Mela"/>
          <p:cNvSpPr txBox="1">
            <a:spLocks noGrp="1"/>
          </p:cNvSpPr>
          <p:nvPr>
            <p:ph type="body" sz="quarter" idx="13"/>
          </p:nvPr>
        </p:nvSpPr>
        <p:spPr>
          <a:xfrm>
            <a:off x="4833937" y="8947546"/>
            <a:ext cx="14716126" cy="647701"/>
          </a:xfrm>
          <a:prstGeom prst="rect">
            <a:avLst/>
          </a:prstGeom>
        </p:spPr>
        <p:txBody>
          <a:bodyPr anchor="t">
            <a:spAutoFit/>
          </a:bodyPr>
          <a:lstStyle>
            <a:lvl1pPr marL="0" indent="0" algn="ctr">
              <a:spcBef>
                <a:spcPts val="0"/>
              </a:spcBef>
              <a:buSzTx/>
              <a:buNone/>
              <a:defRPr sz="3200" i="1"/>
            </a:lvl1pPr>
          </a:lstStyle>
          <a:p>
            <a:r>
              <a:t>–Giovanni Mela</a:t>
            </a:r>
          </a:p>
        </p:txBody>
      </p:sp>
      <p:sp>
        <p:nvSpPr>
          <p:cNvPr id="94" name="“Inserisci qui una citazione”."/>
          <p:cNvSpPr txBox="1">
            <a:spLocks noGrp="1"/>
          </p:cNvSpPr>
          <p:nvPr>
            <p:ph type="body" sz="quarter" idx="14"/>
          </p:nvPr>
        </p:nvSpPr>
        <p:spPr>
          <a:xfrm>
            <a:off x="4833937" y="5997575"/>
            <a:ext cx="14716126" cy="863601"/>
          </a:xfrm>
          <a:prstGeom prst="rect">
            <a:avLst/>
          </a:prstGeom>
        </p:spPr>
        <p:txBody>
          <a:bodyPr>
            <a:spAutoFit/>
          </a:bodyPr>
          <a:lstStyle>
            <a:lvl1pPr marL="0" indent="0" algn="ctr">
              <a:spcBef>
                <a:spcPts val="0"/>
              </a:spcBef>
              <a:buSzTx/>
              <a:buNone/>
              <a:defRPr sz="4600">
                <a:latin typeface="+mn-lt"/>
                <a:ea typeface="+mn-ea"/>
                <a:cs typeface="+mn-cs"/>
                <a:sym typeface="Helvetica Neue Medium"/>
              </a:defRPr>
            </a:lvl1pPr>
          </a:lstStyle>
          <a:p>
            <a:r>
              <a:t>“Inserisci qui una citazione”. </a:t>
            </a:r>
          </a:p>
        </p:txBody>
      </p:sp>
      <p:sp>
        <p:nvSpPr>
          <p:cNvPr id="95"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Foto">
    <p:spTree>
      <p:nvGrpSpPr>
        <p:cNvPr id="1" name=""/>
        <p:cNvGrpSpPr/>
        <p:nvPr/>
      </p:nvGrpSpPr>
      <p:grpSpPr>
        <a:xfrm>
          <a:off x="0" y="0"/>
          <a:ext cx="0" cy="0"/>
          <a:chOff x="0" y="0"/>
          <a:chExt cx="0" cy="0"/>
        </a:xfrm>
      </p:grpSpPr>
      <p:sp>
        <p:nvSpPr>
          <p:cNvPr id="102" name="Immagine"/>
          <p:cNvSpPr>
            <a:spLocks noGrp="1"/>
          </p:cNvSpPr>
          <p:nvPr>
            <p:ph type="pic" idx="13"/>
          </p:nvPr>
        </p:nvSpPr>
        <p:spPr>
          <a:xfrm>
            <a:off x="3047999" y="0"/>
            <a:ext cx="18288001" cy="13716000"/>
          </a:xfrm>
          <a:prstGeom prst="rect">
            <a:avLst/>
          </a:prstGeom>
        </p:spPr>
        <p:txBody>
          <a:bodyPr lIns="91439" tIns="45719" rIns="91439" bIns="45719" anchor="t">
            <a:noAutofit/>
          </a:bodyPr>
          <a:lstStyle/>
          <a:p>
            <a:endParaRPr/>
          </a:p>
        </p:txBody>
      </p:sp>
      <p:sp>
        <p:nvSpPr>
          <p:cNvPr id="103"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Vuoto">
    <p:spTree>
      <p:nvGrpSpPr>
        <p:cNvPr id="1" name=""/>
        <p:cNvGrpSpPr/>
        <p:nvPr/>
      </p:nvGrpSpPr>
      <p:grpSpPr>
        <a:xfrm>
          <a:off x="0" y="0"/>
          <a:ext cx="0" cy="0"/>
          <a:chOff x="0" y="0"/>
          <a:chExt cx="0" cy="0"/>
        </a:xfrm>
      </p:grpSpPr>
      <p:sp>
        <p:nvSpPr>
          <p:cNvPr id="110"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xmlns:p14="http://schemas.microsoft.com/office/powerpoint/2010/main" spd="med"/>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olo Testo"/>
          <p:cNvSpPr txBox="1">
            <a:spLocks noGrp="1"/>
          </p:cNvSpPr>
          <p:nvPr>
            <p:ph type="title"/>
          </p:nvPr>
        </p:nvSpPr>
        <p:spPr>
          <a:xfrm>
            <a:off x="4387453" y="357187"/>
            <a:ext cx="15609094" cy="3036095"/>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normAutofit/>
          </a:bodyPr>
          <a:lstStyle/>
          <a:p>
            <a:r>
              <a:t>Titolo Testo</a:t>
            </a:r>
          </a:p>
        </p:txBody>
      </p:sp>
      <p:sp>
        <p:nvSpPr>
          <p:cNvPr id="3" name="Corpo livello uno…"/>
          <p:cNvSpPr txBox="1">
            <a:spLocks noGrp="1"/>
          </p:cNvSpPr>
          <p:nvPr>
            <p:ph type="body" idx="1"/>
          </p:nvPr>
        </p:nvSpPr>
        <p:spPr>
          <a:xfrm>
            <a:off x="4387453" y="3643312"/>
            <a:ext cx="15609094" cy="8840392"/>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normAutofit/>
          </a:bodyPr>
          <a:lstStyle/>
          <a:p>
            <a:r>
              <a:t>Corpo livello uno</a:t>
            </a:r>
          </a:p>
          <a:p>
            <a:pPr lvl="1"/>
            <a:r>
              <a:t>Corpo livello due</a:t>
            </a:r>
          </a:p>
          <a:p>
            <a:pPr lvl="2"/>
            <a:r>
              <a:t>Corpo livello tre</a:t>
            </a:r>
          </a:p>
          <a:p>
            <a:pPr lvl="3"/>
            <a:r>
              <a:t>Corpo livello quattro</a:t>
            </a:r>
          </a:p>
          <a:p>
            <a:pPr lvl="4"/>
            <a:r>
              <a:t>Corpo livello cinque</a:t>
            </a:r>
          </a:p>
        </p:txBody>
      </p:sp>
      <p:sp>
        <p:nvSpPr>
          <p:cNvPr id="4" name="Numero diapositiva"/>
          <p:cNvSpPr txBox="1">
            <a:spLocks noGrp="1"/>
          </p:cNvSpPr>
          <p:nvPr>
            <p:ph type="sldNum" sz="quarter" idx="2"/>
          </p:nvPr>
        </p:nvSpPr>
        <p:spPr>
          <a:xfrm>
            <a:off x="11954103" y="13073062"/>
            <a:ext cx="466269" cy="477671"/>
          </a:xfrm>
          <a:prstGeom prst="rect">
            <a:avLst/>
          </a:prstGeom>
          <a:ln w="12700">
            <a:miter lim="400000"/>
          </a:ln>
        </p:spPr>
        <p:txBody>
          <a:bodyPr wrap="none" lIns="71437" tIns="71437" rIns="71437" bIns="71437">
            <a:spAutoFit/>
          </a:bodyPr>
          <a:lstStyle>
            <a:lvl1pPr>
              <a:defRPr sz="2200" b="0">
                <a:latin typeface="Helvetica Neue Light"/>
                <a:ea typeface="Helvetica Neue Light"/>
                <a:cs typeface="Helvetica Neue Light"/>
                <a:sym typeface="Helvetica Neue Light"/>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xmlns:p14="http://schemas.microsoft.com/office/powerpoint/2010/main" spd="med"/>
  <p:txStyles>
    <p:titleStyle>
      <a:lvl1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1pPr>
      <a:lvl2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2pPr>
      <a:lvl3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3pPr>
      <a:lvl4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4pPr>
      <a:lvl5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5pPr>
      <a:lvl6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6pPr>
      <a:lvl7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7pPr>
      <a:lvl8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8pPr>
      <a:lvl9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9pPr>
    </p:titleStyle>
    <p:bodyStyle>
      <a:lvl1pPr marL="6111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1pPr>
      <a:lvl2pPr marL="10556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2pPr>
      <a:lvl3pPr marL="15001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3pPr>
      <a:lvl4pPr marL="19446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4pPr>
      <a:lvl5pPr marL="23891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5pPr>
      <a:lvl6pPr marL="28336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6pPr>
      <a:lvl7pPr marL="32781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7pPr>
      <a:lvl8pPr marL="37226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8pPr>
      <a:lvl9pPr marL="41671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9pPr>
    </p:bodyStyle>
    <p:otherStyle>
      <a:lvl1pPr marL="0" marR="0" indent="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1pPr>
      <a:lvl2pPr marL="0" marR="0" indent="2286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2pPr>
      <a:lvl3pPr marL="0" marR="0" indent="4572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3pPr>
      <a:lvl4pPr marL="0" marR="0" indent="6858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4pPr>
      <a:lvl5pPr marL="0" marR="0" indent="9144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5pPr>
      <a:lvl6pPr marL="0" marR="0" indent="11430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6pPr>
      <a:lvl7pPr marL="0" marR="0" indent="13716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7pPr>
      <a:lvl8pPr marL="0" marR="0" indent="16002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8pPr>
      <a:lvl9pPr marL="0" marR="0" indent="18288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4" Type="http://schemas.openxmlformats.org/officeDocument/2006/relationships/image" Target="../media/image3.jpg"/><Relationship Id="rId5" Type="http://schemas.openxmlformats.org/officeDocument/2006/relationships/image" Target="../media/image4.jpeg"/><Relationship Id="rId1" Type="http://schemas.openxmlformats.org/officeDocument/2006/relationships/slideLayout" Target="../slideLayouts/slideLayout1.xml"/><Relationship Id="rId2"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emf"/><Relationship Id="rId3"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emf"/></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png"/><Relationship Id="rId5" Type="http://schemas.openxmlformats.org/officeDocument/2006/relationships/image" Target="../media/image9.jpeg"/><Relationship Id="rId6" Type="http://schemas.openxmlformats.org/officeDocument/2006/relationships/image" Target="../media/image10.png"/><Relationship Id="rId7" Type="http://schemas.openxmlformats.org/officeDocument/2006/relationships/image" Target="../media/image11.jpeg"/><Relationship Id="rId1" Type="http://schemas.openxmlformats.org/officeDocument/2006/relationships/slideLayout" Target="../slideLayouts/slideLayout1.xml"/><Relationship Id="rId2" Type="http://schemas.openxmlformats.org/officeDocument/2006/relationships/image" Target="../media/image5.emf"/></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4" Type="http://schemas.openxmlformats.org/officeDocument/2006/relationships/diagramQuickStyle" Target="../diagrams/quickStyle1.xml"/><Relationship Id="rId5" Type="http://schemas.openxmlformats.org/officeDocument/2006/relationships/diagramColors" Target="../diagrams/colors1.xml"/><Relationship Id="rId6" Type="http://schemas.microsoft.com/office/2007/relationships/diagramDrawing" Target="../diagrams/drawing1.xml"/><Relationship Id="rId7" Type="http://schemas.openxmlformats.org/officeDocument/2006/relationships/image" Target="../media/image5.emf"/><Relationship Id="rId1" Type="http://schemas.openxmlformats.org/officeDocument/2006/relationships/slideLayout" Target="../slideLayouts/slideLayout1.xml"/><Relationship Id="rId2"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8" Type="http://schemas.openxmlformats.org/officeDocument/2006/relationships/hyperlink" Target="https://www.youtube.com/watch?v=8vdU1OJx2kQ" TargetMode="External"/><Relationship Id="rId1" Type="http://schemas.openxmlformats.org/officeDocument/2006/relationships/slideLayout" Target="../slideLayouts/slideLayout1.xml"/><Relationship Id="rId2"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em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e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2.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e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e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emf"/></Relationships>
</file>

<file path=ppt/slides/_rels/slide13.xml.rels><?xml version="1.0" encoding="UTF-8" standalone="yes"?>
<Relationships xmlns="http://schemas.openxmlformats.org/package/2006/relationships"><Relationship Id="rId3" Type="http://schemas.openxmlformats.org/officeDocument/2006/relationships/image" Target="../media/image14.emf"/><Relationship Id="rId4" Type="http://schemas.openxmlformats.org/officeDocument/2006/relationships/image" Target="../media/image15.png"/><Relationship Id="rId5" Type="http://schemas.openxmlformats.org/officeDocument/2006/relationships/image" Target="../media/image16.png"/><Relationship Id="rId6" Type="http://schemas.openxmlformats.org/officeDocument/2006/relationships/image" Target="../media/image17.png"/><Relationship Id="rId7" Type="http://schemas.openxmlformats.org/officeDocument/2006/relationships/image" Target="../media/image18.png"/><Relationship Id="rId8" Type="http://schemas.openxmlformats.org/officeDocument/2006/relationships/image" Target="../media/image5.emf"/><Relationship Id="rId1" Type="http://schemas.openxmlformats.org/officeDocument/2006/relationships/slideLayout" Target="../slideLayouts/slideLayout1.xml"/><Relationship Id="rId2"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4" Type="http://schemas.openxmlformats.org/officeDocument/2006/relationships/diagramLayout" Target="../diagrams/layout3.xml"/><Relationship Id="rId5" Type="http://schemas.openxmlformats.org/officeDocument/2006/relationships/diagramQuickStyle" Target="../diagrams/quickStyle3.xml"/><Relationship Id="rId6" Type="http://schemas.openxmlformats.org/officeDocument/2006/relationships/diagramColors" Target="../diagrams/colors3.xml"/><Relationship Id="rId7" Type="http://schemas.microsoft.com/office/2007/relationships/diagramDrawing" Target="../diagrams/drawing3.xml"/><Relationship Id="rId8" Type="http://schemas.openxmlformats.org/officeDocument/2006/relationships/hyperlink" Target="https://www.youtube.com/watch?v=VxuGbXe9mtc" TargetMode="External"/><Relationship Id="rId9" Type="http://schemas.openxmlformats.org/officeDocument/2006/relationships/image" Target="../media/image5.emf"/><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9.png"/><Relationship Id="rId3" Type="http://schemas.openxmlformats.org/officeDocument/2006/relationships/image" Target="../media/image5.emf"/></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4" Type="http://schemas.openxmlformats.org/officeDocument/2006/relationships/diagramData" Target="../diagrams/data4.xml"/><Relationship Id="rId5" Type="http://schemas.openxmlformats.org/officeDocument/2006/relationships/diagramLayout" Target="../diagrams/layout4.xml"/><Relationship Id="rId6" Type="http://schemas.openxmlformats.org/officeDocument/2006/relationships/diagramQuickStyle" Target="../diagrams/quickStyle4.xml"/><Relationship Id="rId7" Type="http://schemas.openxmlformats.org/officeDocument/2006/relationships/diagramColors" Target="../diagrams/colors4.xml"/><Relationship Id="rId8" Type="http://schemas.microsoft.com/office/2007/relationships/diagramDrawing" Target="../diagrams/drawing4.xml"/><Relationship Id="rId1" Type="http://schemas.openxmlformats.org/officeDocument/2006/relationships/slideLayout" Target="../slideLayouts/slideLayout1.xml"/><Relationship Id="rId2" Type="http://schemas.openxmlformats.org/officeDocument/2006/relationships/image" Target="../media/image1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2.png"/><Relationship Id="rId3" Type="http://schemas.openxmlformats.org/officeDocument/2006/relationships/image" Target="../media/image21.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2.png"/><Relationship Id="rId3" Type="http://schemas.openxmlformats.org/officeDocument/2006/relationships/image" Target="../media/image22.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2.png"/><Relationship Id="rId3" Type="http://schemas.openxmlformats.org/officeDocument/2006/relationships/image" Target="../media/image23.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2.png"/><Relationship Id="rId3" Type="http://schemas.openxmlformats.org/officeDocument/2006/relationships/image" Target="../media/image24.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2.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5.png"/><Relationship Id="rId3" Type="http://schemas.openxmlformats.org/officeDocument/2006/relationships/image" Target="../media/image5.em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6.png"/><Relationship Id="rId3" Type="http://schemas.openxmlformats.org/officeDocument/2006/relationships/image" Target="../media/image5.emf"/></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5.xml"/><Relationship Id="rId4" Type="http://schemas.openxmlformats.org/officeDocument/2006/relationships/diagramQuickStyle" Target="../diagrams/quickStyle5.xml"/><Relationship Id="rId5" Type="http://schemas.openxmlformats.org/officeDocument/2006/relationships/diagramColors" Target="../diagrams/colors5.xml"/><Relationship Id="rId6" Type="http://schemas.microsoft.com/office/2007/relationships/diagramDrawing" Target="../diagrams/drawing5.xml"/><Relationship Id="rId7" Type="http://schemas.openxmlformats.org/officeDocument/2006/relationships/hyperlink" Target="https://www.youtube.com/watch?v=L3lygHXuhZg" TargetMode="External"/><Relationship Id="rId8" Type="http://schemas.openxmlformats.org/officeDocument/2006/relationships/image" Target="../media/image5.emf"/><Relationship Id="rId1" Type="http://schemas.openxmlformats.org/officeDocument/2006/relationships/slideLayout" Target="../slideLayouts/slideLayout1.xml"/><Relationship Id="rId2" Type="http://schemas.openxmlformats.org/officeDocument/2006/relationships/diagramData" Target="../diagrams/data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7.png"/><Relationship Id="rId3" Type="http://schemas.openxmlformats.org/officeDocument/2006/relationships/image" Target="../media/image5.emf"/></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8.png"/><Relationship Id="rId3" Type="http://schemas.openxmlformats.org/officeDocument/2006/relationships/image" Target="../media/image5.em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9.png"/><Relationship Id="rId3" Type="http://schemas.openxmlformats.org/officeDocument/2006/relationships/image" Target="../media/image5.em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0.png"/><Relationship Id="rId3" Type="http://schemas.openxmlformats.org/officeDocument/2006/relationships/image" Target="../media/image5.emf"/></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1.png"/><Relationship Id="rId3" Type="http://schemas.openxmlformats.org/officeDocument/2006/relationships/image" Target="../media/image5.emf"/></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2.png"/><Relationship Id="rId3" Type="http://schemas.openxmlformats.org/officeDocument/2006/relationships/image" Target="../media/image5.em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3.png"/><Relationship Id="rId3" Type="http://schemas.openxmlformats.org/officeDocument/2006/relationships/image" Target="../media/image5.em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4.png"/><Relationship Id="rId3" Type="http://schemas.openxmlformats.org/officeDocument/2006/relationships/image" Target="../media/image5.emf"/></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5.png"/><Relationship Id="rId3" Type="http://schemas.openxmlformats.org/officeDocument/2006/relationships/image" Target="../media/image5.emf"/></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6.png"/><Relationship Id="rId3" Type="http://schemas.openxmlformats.org/officeDocument/2006/relationships/image" Target="../media/image5.em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7.png"/><Relationship Id="rId3" Type="http://schemas.openxmlformats.org/officeDocument/2006/relationships/image" Target="../media/image5.emf"/></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5.emf"/></Relationships>
</file>

<file path=ppt/slides/_rels/slide37.xml.rels><?xml version="1.0" encoding="UTF-8" standalone="yes"?>
<Relationships xmlns="http://schemas.openxmlformats.org/package/2006/relationships"><Relationship Id="rId3" Type="http://schemas.openxmlformats.org/officeDocument/2006/relationships/diagramLayout" Target="../diagrams/layout6.xml"/><Relationship Id="rId4" Type="http://schemas.openxmlformats.org/officeDocument/2006/relationships/diagramQuickStyle" Target="../diagrams/quickStyle6.xml"/><Relationship Id="rId5" Type="http://schemas.openxmlformats.org/officeDocument/2006/relationships/diagramColors" Target="../diagrams/colors6.xml"/><Relationship Id="rId6" Type="http://schemas.microsoft.com/office/2007/relationships/diagramDrawing" Target="../diagrams/drawing6.xml"/><Relationship Id="rId7" Type="http://schemas.openxmlformats.org/officeDocument/2006/relationships/image" Target="../media/image5.emf"/><Relationship Id="rId1" Type="http://schemas.openxmlformats.org/officeDocument/2006/relationships/slideLayout" Target="../slideLayouts/slideLayout1.xml"/><Relationship Id="rId2" Type="http://schemas.openxmlformats.org/officeDocument/2006/relationships/diagramData" Target="../diagrams/data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image" Target="../media/image5.emf"/><Relationship Id="rId3" Type="http://schemas.openxmlformats.org/officeDocument/2006/relationships/image" Target="../media/image3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magine 5">
            <a:extLst>
              <a:ext uri="{FF2B5EF4-FFF2-40B4-BE49-F238E27FC236}">
                <a16:creationId xmlns:a16="http://schemas.microsoft.com/office/drawing/2014/main" xmlns="" id="{A891D61F-AFBF-2D43-929C-96E3D471BA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24384000" cy="17251463"/>
          </a:xfrm>
          <a:prstGeom prst="rect">
            <a:avLst/>
          </a:prstGeom>
        </p:spPr>
      </p:pic>
      <p:sp>
        <p:nvSpPr>
          <p:cNvPr id="120" name="TITLE OF THE PRESENTATION"/>
          <p:cNvSpPr txBox="1"/>
          <p:nvPr/>
        </p:nvSpPr>
        <p:spPr>
          <a:xfrm>
            <a:off x="1497565" y="2163233"/>
            <a:ext cx="21388868" cy="4096120"/>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a:lnSpc>
                <a:spcPct val="80000"/>
              </a:lnSpc>
              <a:defRPr sz="11100">
                <a:solidFill>
                  <a:srgbClr val="FFFFFF"/>
                </a:solidFill>
                <a:latin typeface="Open Sans"/>
                <a:ea typeface="Open Sans"/>
                <a:cs typeface="Open Sans"/>
                <a:sym typeface="Open Sans"/>
              </a:defRPr>
            </a:lvl1pPr>
          </a:lstStyle>
          <a:p>
            <a:pPr>
              <a:lnSpc>
                <a:spcPct val="100000"/>
              </a:lnSpc>
            </a:pPr>
            <a:r>
              <a:rPr lang="en-GB" sz="6000" dirty="0">
                <a:solidFill>
                  <a:schemeClr val="bg1"/>
                </a:solidFill>
                <a:sym typeface="Helvetica Neue"/>
              </a:rPr>
              <a:t>Level 5 Professional Practice Module </a:t>
            </a:r>
          </a:p>
          <a:p>
            <a:pPr>
              <a:lnSpc>
                <a:spcPct val="100000"/>
              </a:lnSpc>
            </a:pPr>
            <a:endParaRPr lang="en-GB" sz="6000" dirty="0">
              <a:solidFill>
                <a:schemeClr val="bg1"/>
              </a:solidFill>
            </a:endParaRPr>
          </a:p>
          <a:p>
            <a:pPr>
              <a:lnSpc>
                <a:spcPct val="100000"/>
              </a:lnSpc>
            </a:pPr>
            <a:r>
              <a:rPr lang="en-GB" sz="6000" dirty="0">
                <a:solidFill>
                  <a:schemeClr val="bg1"/>
                </a:solidFill>
                <a:sym typeface="Helvetica Neue"/>
              </a:rPr>
              <a:t>Day 3: Project Planning using the Creative Project Canvas</a:t>
            </a:r>
          </a:p>
          <a:p>
            <a:endParaRPr lang="it-IT" sz="3200" dirty="0">
              <a:solidFill>
                <a:schemeClr val="bg1"/>
              </a:solidFill>
            </a:endParaRPr>
          </a:p>
          <a:p>
            <a:r>
              <a:rPr lang="it-IT" sz="3200" i="1" dirty="0" err="1">
                <a:solidFill>
                  <a:schemeClr val="bg1"/>
                </a:solidFill>
              </a:rPr>
              <a:t>Authored</a:t>
            </a:r>
            <a:r>
              <a:rPr lang="it-IT" sz="3200" i="1" dirty="0">
                <a:solidFill>
                  <a:schemeClr val="bg1"/>
                </a:solidFill>
              </a:rPr>
              <a:t> by Gabriella Antezza &amp; Paolo Montemurro (</a:t>
            </a:r>
            <a:r>
              <a:rPr lang="it-IT" sz="3200" i="1" dirty="0" err="1">
                <a:solidFill>
                  <a:schemeClr val="bg1"/>
                </a:solidFill>
              </a:rPr>
              <a:t>Materahub</a:t>
            </a:r>
            <a:r>
              <a:rPr lang="it-IT" sz="3200" i="1" dirty="0">
                <a:solidFill>
                  <a:schemeClr val="bg1"/>
                </a:solidFill>
              </a:rPr>
              <a:t>, </a:t>
            </a:r>
            <a:r>
              <a:rPr lang="it-IT" sz="3200" i="1" dirty="0" err="1">
                <a:solidFill>
                  <a:schemeClr val="bg1"/>
                </a:solidFill>
              </a:rPr>
              <a:t>Italy</a:t>
            </a:r>
            <a:r>
              <a:rPr lang="it-IT" sz="3200" i="1" dirty="0">
                <a:solidFill>
                  <a:schemeClr val="bg1"/>
                </a:solidFill>
              </a:rPr>
              <a:t>) </a:t>
            </a:r>
          </a:p>
          <a:p>
            <a:endParaRPr sz="3200" dirty="0">
              <a:solidFill>
                <a:schemeClr val="bg1"/>
              </a:solidFill>
            </a:endParaRPr>
          </a:p>
        </p:txBody>
      </p:sp>
      <p:pic>
        <p:nvPicPr>
          <p:cNvPr id="7" name="Immagine 6">
            <a:extLst>
              <a:ext uri="{FF2B5EF4-FFF2-40B4-BE49-F238E27FC236}">
                <a16:creationId xmlns:a16="http://schemas.microsoft.com/office/drawing/2014/main" xmlns="" id="{C53ED585-E9BA-D04A-B13E-95EBEFA16D20}"/>
              </a:ext>
            </a:extLst>
          </p:cNvPr>
          <p:cNvPicPr>
            <a:picLocks noChangeAspect="1"/>
          </p:cNvPicPr>
          <p:nvPr/>
        </p:nvPicPr>
        <p:blipFill>
          <a:blip r:embed="rId3"/>
          <a:stretch>
            <a:fillRect/>
          </a:stretch>
        </p:blipFill>
        <p:spPr>
          <a:xfrm>
            <a:off x="8877661" y="11182791"/>
            <a:ext cx="7315200" cy="2260600"/>
          </a:xfrm>
          <a:prstGeom prst="rect">
            <a:avLst/>
          </a:prstGeom>
        </p:spPr>
      </p:pic>
      <p:sp>
        <p:nvSpPr>
          <p:cNvPr id="4" name="Rectangle 3"/>
          <p:cNvSpPr/>
          <p:nvPr/>
        </p:nvSpPr>
        <p:spPr>
          <a:xfrm>
            <a:off x="-1" y="15140247"/>
            <a:ext cx="24384000" cy="2153251"/>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GB" sz="3000" b="0" i="0" u="none" strike="noStrike" cap="none" spc="0" normalizeH="0" baseline="0">
              <a:ln>
                <a:noFill/>
              </a:ln>
              <a:solidFill>
                <a:srgbClr val="FFFFFF"/>
              </a:solidFill>
              <a:effectLst/>
              <a:uFillTx/>
              <a:latin typeface="+mn-lt"/>
              <a:ea typeface="+mn-ea"/>
              <a:cs typeface="+mn-cs"/>
              <a:sym typeface="Helvetica Neue Medium"/>
            </a:endParaRP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218" y="15372785"/>
            <a:ext cx="10058400" cy="1688177"/>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546745" y="15131871"/>
            <a:ext cx="12837255" cy="2153251"/>
          </a:xfrm>
          <a:prstGeom prst="rect">
            <a:avLst/>
          </a:prstGeom>
        </p:spPr>
      </p:pic>
    </p:spTree>
  </p:cSld>
  <p:clrMapOvr>
    <a:masterClrMapping/>
  </p:clrMapOvr>
  <p:transition xmlns:p14="http://schemas.microsoft.com/office/powerpoint/2010/mai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err="1"/>
              <a:t>Materahub</a:t>
            </a:r>
            <a:endParaRPr sz="6000" dirty="0"/>
          </a:p>
        </p:txBody>
      </p:sp>
      <p:sp>
        <p:nvSpPr>
          <p:cNvPr id="127" name="SUBTITLE"/>
          <p:cNvSpPr txBox="1"/>
          <p:nvPr/>
        </p:nvSpPr>
        <p:spPr>
          <a:xfrm>
            <a:off x="6564276" y="1343046"/>
            <a:ext cx="13932086"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err="1"/>
              <a:t>What</a:t>
            </a:r>
            <a:r>
              <a:rPr lang="it-IT" dirty="0"/>
              <a:t> </a:t>
            </a:r>
            <a:r>
              <a:rPr lang="it-IT" dirty="0" err="1"/>
              <a:t>we</a:t>
            </a:r>
            <a:r>
              <a:rPr lang="it-IT" dirty="0"/>
              <a:t> do</a:t>
            </a:r>
            <a:endParaRPr dirty="0"/>
          </a:p>
        </p:txBody>
      </p:sp>
      <p:sp>
        <p:nvSpPr>
          <p:cNvPr id="9" name="TextTextTextTextTextTextTextTextText"/>
          <p:cNvSpPr txBox="1"/>
          <p:nvPr/>
        </p:nvSpPr>
        <p:spPr>
          <a:xfrm>
            <a:off x="6564276" y="2370242"/>
            <a:ext cx="16390087" cy="1363064"/>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err="1"/>
              <a:t>Materahub</a:t>
            </a:r>
            <a:r>
              <a:rPr lang="en-US" dirty="0"/>
              <a:t> was established in 2011 as an international “platform” of innovative projects to foster sustainable local development through the </a:t>
            </a:r>
            <a:r>
              <a:rPr lang="en-US" dirty="0" err="1"/>
              <a:t>valorisation</a:t>
            </a:r>
            <a:r>
              <a:rPr lang="en-US" dirty="0"/>
              <a:t> of local material and immaterial heritage.</a:t>
            </a:r>
            <a:endParaRPr dirty="0"/>
          </a:p>
        </p:txBody>
      </p:sp>
      <p:pic>
        <p:nvPicPr>
          <p:cNvPr id="10" name="Immagine 9"/>
          <p:cNvPicPr>
            <a:picLocks noChangeAspect="1"/>
          </p:cNvPicPr>
          <p:nvPr/>
        </p:nvPicPr>
        <p:blipFill>
          <a:blip r:embed="rId2"/>
          <a:stretch>
            <a:fillRect/>
          </a:stretch>
        </p:blipFill>
        <p:spPr>
          <a:xfrm>
            <a:off x="597641" y="11936236"/>
            <a:ext cx="4279900" cy="1308100"/>
          </a:xfrm>
          <a:prstGeom prst="rect">
            <a:avLst/>
          </a:prstGeom>
        </p:spPr>
      </p:pic>
      <p:pic>
        <p:nvPicPr>
          <p:cNvPr id="12" name="Immagine 11"/>
          <p:cNvPicPr>
            <a:picLocks noChangeAspect="1"/>
          </p:cNvPicPr>
          <p:nvPr/>
        </p:nvPicPr>
        <p:blipFill>
          <a:blip r:embed="rId3"/>
          <a:stretch>
            <a:fillRect/>
          </a:stretch>
        </p:blipFill>
        <p:spPr>
          <a:xfrm>
            <a:off x="6564276" y="4438905"/>
            <a:ext cx="16390087" cy="3652841"/>
          </a:xfrm>
          <a:prstGeom prst="rect">
            <a:avLst/>
          </a:prstGeom>
        </p:spPr>
      </p:pic>
      <p:sp>
        <p:nvSpPr>
          <p:cNvPr id="3" name="Rettangolo 2"/>
          <p:cNvSpPr/>
          <p:nvPr/>
        </p:nvSpPr>
        <p:spPr>
          <a:xfrm>
            <a:off x="6564276" y="9483301"/>
            <a:ext cx="16390087" cy="2823850"/>
          </a:xfrm>
          <a:prstGeom prst="rect">
            <a:avLst/>
          </a:prstGeom>
        </p:spPr>
        <p:txBody>
          <a:bodyPr wrap="square">
            <a:spAutoFit/>
          </a:bodyPr>
          <a:lstStyle/>
          <a:p>
            <a:pPr lvl="0" defTabSz="914400" hangingPunct="1">
              <a:lnSpc>
                <a:spcPts val="7060"/>
              </a:lnSpc>
              <a:buClr>
                <a:srgbClr val="0365C0">
                  <a:lumMod val="60000"/>
                  <a:lumOff val="40000"/>
                </a:srgbClr>
              </a:buClr>
              <a:buSzPts val="6000"/>
            </a:pPr>
            <a:r>
              <a:rPr lang="it-IT" sz="3600" dirty="0">
                <a:solidFill>
                  <a:schemeClr val="accent1">
                    <a:lumMod val="50000"/>
                  </a:schemeClr>
                </a:solidFill>
                <a:latin typeface="Open Sans"/>
                <a:ea typeface="Montserrat" charset="0"/>
                <a:cs typeface="Montserrat" charset="0"/>
                <a:sym typeface="Helvetica Neue Light"/>
              </a:rPr>
              <a:t>Creative and Cultural </a:t>
            </a:r>
            <a:r>
              <a:rPr lang="it-IT" sz="3600" dirty="0" err="1">
                <a:solidFill>
                  <a:schemeClr val="accent1">
                    <a:lumMod val="50000"/>
                  </a:schemeClr>
                </a:solidFill>
                <a:latin typeface="Open Sans"/>
                <a:ea typeface="Montserrat" charset="0"/>
                <a:cs typeface="Montserrat" charset="0"/>
                <a:sym typeface="Helvetica Neue Light"/>
              </a:rPr>
              <a:t>Industries</a:t>
            </a:r>
            <a:r>
              <a:rPr lang="it-IT" sz="3600" dirty="0">
                <a:solidFill>
                  <a:schemeClr val="accent1">
                    <a:lumMod val="50000"/>
                  </a:schemeClr>
                </a:solidFill>
                <a:latin typeface="Open Sans"/>
                <a:ea typeface="Montserrat" charset="0"/>
                <a:cs typeface="Montserrat" charset="0"/>
                <a:sym typeface="Helvetica Neue Light"/>
              </a:rPr>
              <a:t>  •  </a:t>
            </a:r>
            <a:r>
              <a:rPr lang="it-IT" sz="3600" dirty="0" err="1">
                <a:solidFill>
                  <a:schemeClr val="accent1">
                    <a:lumMod val="50000"/>
                  </a:schemeClr>
                </a:solidFill>
                <a:latin typeface="Open Sans"/>
                <a:ea typeface="Montserrat" charset="0"/>
                <a:cs typeface="Montserrat" charset="0"/>
                <a:sym typeface="Helvetica Neue Light"/>
              </a:rPr>
              <a:t>Entrepreneurship</a:t>
            </a:r>
            <a:r>
              <a:rPr lang="it-IT" sz="3600" dirty="0">
                <a:solidFill>
                  <a:schemeClr val="accent1">
                    <a:lumMod val="50000"/>
                  </a:schemeClr>
                </a:solidFill>
                <a:latin typeface="Open Sans"/>
                <a:ea typeface="Montserrat" charset="0"/>
                <a:cs typeface="Montserrat" charset="0"/>
                <a:sym typeface="Helvetica Neue Light"/>
              </a:rPr>
              <a:t> </a:t>
            </a:r>
            <a:r>
              <a:rPr lang="it-IT" sz="3600" dirty="0" err="1">
                <a:solidFill>
                  <a:schemeClr val="accent1">
                    <a:lumMod val="50000"/>
                  </a:schemeClr>
                </a:solidFill>
                <a:latin typeface="Open Sans"/>
                <a:ea typeface="Montserrat" charset="0"/>
                <a:cs typeface="Montserrat" charset="0"/>
                <a:sym typeface="Helvetica Neue Light"/>
              </a:rPr>
              <a:t>Education</a:t>
            </a:r>
            <a:endParaRPr lang="it-IT" sz="3600" dirty="0">
              <a:solidFill>
                <a:schemeClr val="accent1">
                  <a:lumMod val="50000"/>
                </a:schemeClr>
              </a:solidFill>
              <a:latin typeface="Open Sans"/>
              <a:ea typeface="Montserrat" charset="0"/>
              <a:cs typeface="Montserrat" charset="0"/>
              <a:sym typeface="Helvetica Neue Light"/>
            </a:endParaRPr>
          </a:p>
          <a:p>
            <a:pPr lvl="0" defTabSz="914400" hangingPunct="1">
              <a:lnSpc>
                <a:spcPts val="7060"/>
              </a:lnSpc>
              <a:buClr>
                <a:srgbClr val="0365C0">
                  <a:lumMod val="60000"/>
                  <a:lumOff val="40000"/>
                </a:srgbClr>
              </a:buClr>
              <a:buSzPts val="6000"/>
            </a:pPr>
            <a:r>
              <a:rPr lang="it-IT" sz="3600" dirty="0">
                <a:solidFill>
                  <a:schemeClr val="accent1">
                    <a:lumMod val="50000"/>
                  </a:schemeClr>
                </a:solidFill>
                <a:latin typeface="Open Sans"/>
                <a:ea typeface="Montserrat" charset="0"/>
                <a:cs typeface="Montserrat" charset="0"/>
                <a:sym typeface="Helvetica Neue Light"/>
              </a:rPr>
              <a:t>Cultural Heritage and </a:t>
            </a:r>
            <a:r>
              <a:rPr lang="it-IT" sz="3600" dirty="0" err="1">
                <a:solidFill>
                  <a:schemeClr val="accent1">
                    <a:lumMod val="50000"/>
                  </a:schemeClr>
                </a:solidFill>
                <a:latin typeface="Open Sans"/>
                <a:ea typeface="Montserrat" charset="0"/>
                <a:cs typeface="Montserrat" charset="0"/>
                <a:sym typeface="Helvetica Neue Light"/>
              </a:rPr>
              <a:t>Tourism</a:t>
            </a:r>
            <a:r>
              <a:rPr lang="it-IT" sz="3600" dirty="0">
                <a:solidFill>
                  <a:schemeClr val="accent1">
                    <a:lumMod val="50000"/>
                  </a:schemeClr>
                </a:solidFill>
                <a:latin typeface="Open Sans"/>
                <a:ea typeface="Montserrat" charset="0"/>
                <a:cs typeface="Montserrat" charset="0"/>
                <a:sym typeface="Helvetica Neue Light"/>
              </a:rPr>
              <a:t>  •  </a:t>
            </a:r>
            <a:r>
              <a:rPr lang="it-IT" sz="3600" dirty="0" err="1">
                <a:solidFill>
                  <a:schemeClr val="accent1">
                    <a:lumMod val="50000"/>
                  </a:schemeClr>
                </a:solidFill>
                <a:latin typeface="Open Sans"/>
                <a:ea typeface="Montserrat" charset="0"/>
                <a:cs typeface="Montserrat" charset="0"/>
                <a:sym typeface="Helvetica Neue Light"/>
              </a:rPr>
              <a:t>European</a:t>
            </a:r>
            <a:r>
              <a:rPr lang="it-IT" sz="3600" dirty="0">
                <a:solidFill>
                  <a:schemeClr val="accent1">
                    <a:lumMod val="50000"/>
                  </a:schemeClr>
                </a:solidFill>
                <a:latin typeface="Open Sans"/>
                <a:ea typeface="Montserrat" charset="0"/>
                <a:cs typeface="Montserrat" charset="0"/>
                <a:sym typeface="Helvetica Neue Light"/>
              </a:rPr>
              <a:t> </a:t>
            </a:r>
            <a:r>
              <a:rPr lang="it-IT" sz="3600" dirty="0" err="1">
                <a:solidFill>
                  <a:schemeClr val="accent1">
                    <a:lumMod val="50000"/>
                  </a:schemeClr>
                </a:solidFill>
                <a:latin typeface="Open Sans"/>
                <a:ea typeface="Montserrat" charset="0"/>
                <a:cs typeface="Montserrat" charset="0"/>
                <a:sym typeface="Helvetica Neue Light"/>
              </a:rPr>
              <a:t>project</a:t>
            </a:r>
            <a:r>
              <a:rPr lang="it-IT" sz="3600" dirty="0">
                <a:solidFill>
                  <a:schemeClr val="accent1">
                    <a:lumMod val="50000"/>
                  </a:schemeClr>
                </a:solidFill>
                <a:latin typeface="Open Sans"/>
                <a:ea typeface="Montserrat" charset="0"/>
                <a:cs typeface="Montserrat" charset="0"/>
                <a:sym typeface="Helvetica Neue Light"/>
              </a:rPr>
              <a:t> design </a:t>
            </a:r>
            <a:endParaRPr lang="it-IT" sz="3600" dirty="0">
              <a:solidFill>
                <a:schemeClr val="accent1">
                  <a:lumMod val="50000"/>
                </a:schemeClr>
              </a:solidFill>
              <a:latin typeface="Open Sans"/>
              <a:ea typeface="Montserrat" charset="0"/>
              <a:cs typeface="Montserrat" charset="0"/>
              <a:sym typeface="Arial"/>
            </a:endParaRPr>
          </a:p>
          <a:p>
            <a:pPr lvl="0" defTabSz="914400" hangingPunct="1">
              <a:lnSpc>
                <a:spcPts val="7060"/>
              </a:lnSpc>
              <a:buClr>
                <a:srgbClr val="0365C0">
                  <a:lumMod val="60000"/>
                  <a:lumOff val="40000"/>
                </a:srgbClr>
              </a:buClr>
              <a:buSzPts val="6000"/>
            </a:pPr>
            <a:r>
              <a:rPr lang="it-IT" sz="3600" dirty="0">
                <a:solidFill>
                  <a:schemeClr val="accent1">
                    <a:lumMod val="50000"/>
                  </a:schemeClr>
                </a:solidFill>
                <a:latin typeface="Open Sans"/>
                <a:ea typeface="Montserrat" charset="0"/>
                <a:cs typeface="Montserrat" charset="0"/>
                <a:sym typeface="Helvetica Neue Light"/>
              </a:rPr>
              <a:t>Business </a:t>
            </a:r>
            <a:r>
              <a:rPr lang="it-IT" sz="3600" dirty="0" err="1">
                <a:solidFill>
                  <a:schemeClr val="accent1">
                    <a:lumMod val="50000"/>
                  </a:schemeClr>
                </a:solidFill>
                <a:latin typeface="Open Sans"/>
                <a:ea typeface="Montserrat" charset="0"/>
                <a:cs typeface="Montserrat" charset="0"/>
                <a:sym typeface="Helvetica Neue Light"/>
              </a:rPr>
              <a:t>consulting</a:t>
            </a:r>
            <a:r>
              <a:rPr lang="it-IT" sz="3600" dirty="0">
                <a:solidFill>
                  <a:schemeClr val="accent1">
                    <a:lumMod val="50000"/>
                  </a:schemeClr>
                </a:solidFill>
                <a:latin typeface="Open Sans"/>
                <a:ea typeface="Montserrat" charset="0"/>
                <a:cs typeface="Montserrat" charset="0"/>
                <a:sym typeface="Helvetica Neue Light"/>
              </a:rPr>
              <a:t>  •  </a:t>
            </a:r>
            <a:r>
              <a:rPr lang="it-IT" sz="3600" dirty="0" err="1">
                <a:solidFill>
                  <a:schemeClr val="accent1">
                    <a:lumMod val="50000"/>
                  </a:schemeClr>
                </a:solidFill>
                <a:latin typeface="Open Sans"/>
                <a:ea typeface="Montserrat" charset="0"/>
                <a:cs typeface="Montserrat" charset="0"/>
                <a:sym typeface="Helvetica Neue Light"/>
              </a:rPr>
              <a:t>Research</a:t>
            </a:r>
            <a:r>
              <a:rPr lang="it-IT" sz="3600" dirty="0">
                <a:solidFill>
                  <a:schemeClr val="accent1">
                    <a:lumMod val="50000"/>
                  </a:schemeClr>
                </a:solidFill>
                <a:latin typeface="Open Sans"/>
                <a:ea typeface="Montserrat" charset="0"/>
                <a:cs typeface="Montserrat" charset="0"/>
                <a:sym typeface="Helvetica Neue Light"/>
              </a:rPr>
              <a:t> and </a:t>
            </a:r>
            <a:r>
              <a:rPr lang="it-IT" sz="3600" dirty="0" err="1">
                <a:solidFill>
                  <a:schemeClr val="accent1">
                    <a:lumMod val="50000"/>
                  </a:schemeClr>
                </a:solidFill>
                <a:latin typeface="Open Sans"/>
                <a:ea typeface="Montserrat" charset="0"/>
                <a:cs typeface="Montserrat" charset="0"/>
                <a:sym typeface="Helvetica Neue Light"/>
              </a:rPr>
              <a:t>Innovation</a:t>
            </a:r>
            <a:endParaRPr lang="it-IT" sz="3600" dirty="0">
              <a:solidFill>
                <a:schemeClr val="accent1">
                  <a:lumMod val="50000"/>
                </a:schemeClr>
              </a:solidFill>
              <a:latin typeface="Open Sans"/>
              <a:ea typeface="Montserrat" charset="0"/>
              <a:cs typeface="Montserrat" charset="0"/>
              <a:sym typeface="Helvetica Neue Light"/>
            </a:endParaRPr>
          </a:p>
        </p:txBody>
      </p:sp>
      <p:sp>
        <p:nvSpPr>
          <p:cNvPr id="13" name="SUBTITLE"/>
          <p:cNvSpPr txBox="1"/>
          <p:nvPr/>
        </p:nvSpPr>
        <p:spPr>
          <a:xfrm>
            <a:off x="6564276" y="8797345"/>
            <a:ext cx="13932086"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err="1"/>
              <a:t>Our</a:t>
            </a:r>
            <a:r>
              <a:rPr lang="it-IT" dirty="0"/>
              <a:t> core </a:t>
            </a:r>
            <a:r>
              <a:rPr lang="it-IT" dirty="0" err="1"/>
              <a:t>areas</a:t>
            </a:r>
            <a:endParaRPr dirty="0"/>
          </a:p>
        </p:txBody>
      </p:sp>
    </p:spTree>
  </p:cSld>
  <p:clrMapOvr>
    <a:masterClrMapping/>
  </p:clrMapOvr>
  <p:transition xmlns:p14="http://schemas.microsoft.com/office/powerpoint/2010/mai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err="1"/>
              <a:t>Materahub</a:t>
            </a:r>
            <a:endParaRPr sz="6000" dirty="0"/>
          </a:p>
        </p:txBody>
      </p:sp>
      <p:sp>
        <p:nvSpPr>
          <p:cNvPr id="127" name="SUBTITLE"/>
          <p:cNvSpPr txBox="1"/>
          <p:nvPr/>
        </p:nvSpPr>
        <p:spPr>
          <a:xfrm>
            <a:off x="6564276" y="1343046"/>
            <a:ext cx="13932086"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err="1"/>
              <a:t>Our</a:t>
            </a:r>
            <a:r>
              <a:rPr lang="it-IT" dirty="0"/>
              <a:t> </a:t>
            </a:r>
            <a:r>
              <a:rPr lang="it-IT" dirty="0" err="1"/>
              <a:t>key</a:t>
            </a:r>
            <a:r>
              <a:rPr lang="it-IT" dirty="0"/>
              <a:t> </a:t>
            </a:r>
            <a:r>
              <a:rPr lang="it-IT" dirty="0" err="1"/>
              <a:t>areas</a:t>
            </a:r>
            <a:r>
              <a:rPr lang="it-IT" dirty="0"/>
              <a:t> of </a:t>
            </a:r>
            <a:r>
              <a:rPr lang="it-IT" dirty="0" err="1"/>
              <a:t>actions</a:t>
            </a:r>
            <a:endParaRPr dirty="0"/>
          </a:p>
        </p:txBody>
      </p:sp>
      <p:sp>
        <p:nvSpPr>
          <p:cNvPr id="9" name="TextTextTextTextTextTextTextTextText"/>
          <p:cNvSpPr txBox="1"/>
          <p:nvPr/>
        </p:nvSpPr>
        <p:spPr>
          <a:xfrm>
            <a:off x="6847288" y="2701172"/>
            <a:ext cx="17095063" cy="10116230"/>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scene3d>
              <a:camera prst="orthographicFront"/>
              <a:lightRig rig="threePt" dir="t"/>
            </a:scene3d>
            <a:sp3d extrusionH="57150">
              <a:bevelT w="38100" h="38100" prst="angle"/>
            </a:sp3d>
          </a:bodyPr>
          <a:lstStyle>
            <a:lvl1pPr algn="l">
              <a:lnSpc>
                <a:spcPct val="80000"/>
              </a:lnSpc>
              <a:defRPr sz="3300">
                <a:solidFill>
                  <a:srgbClr val="00547E"/>
                </a:solidFill>
                <a:latin typeface="Open Sans"/>
                <a:ea typeface="Open Sans"/>
                <a:cs typeface="Open Sans"/>
                <a:sym typeface="Open Sans"/>
              </a:defRPr>
            </a:lvl1pPr>
          </a:lstStyle>
          <a:p>
            <a:r>
              <a:rPr lang="en-US" sz="3600" dirty="0">
                <a:solidFill>
                  <a:schemeClr val="accent1">
                    <a:lumMod val="50000"/>
                  </a:schemeClr>
                </a:solidFill>
              </a:rPr>
              <a:t>Capacity building actions for Creative and Cultural sectors </a:t>
            </a:r>
          </a:p>
          <a:p>
            <a:r>
              <a:rPr lang="en-US" sz="3000" b="0" dirty="0" err="1"/>
              <a:t>Materahub</a:t>
            </a:r>
            <a:r>
              <a:rPr lang="en-US" sz="3000" b="0" dirty="0"/>
              <a:t> works in the framework of EU funded projects aiming at supporting and fostering the development of new skills within the creative and cultural sectors. </a:t>
            </a:r>
          </a:p>
          <a:p>
            <a:r>
              <a:rPr lang="en-US" dirty="0"/>
              <a:t> </a:t>
            </a:r>
          </a:p>
          <a:p>
            <a:r>
              <a:rPr lang="en-US" sz="3600" dirty="0">
                <a:solidFill>
                  <a:schemeClr val="accent1">
                    <a:lumMod val="50000"/>
                  </a:schemeClr>
                </a:solidFill>
              </a:rPr>
              <a:t>Creativity and Culture for integration</a:t>
            </a:r>
          </a:p>
          <a:p>
            <a:r>
              <a:rPr lang="en-US" sz="3000" b="0" dirty="0" err="1"/>
              <a:t>Materahub</a:t>
            </a:r>
            <a:r>
              <a:rPr lang="en-US" sz="3000" b="0" dirty="0"/>
              <a:t> works in the framework of EU funded projects aiming at supporting and fostering the development of effective training and mentoring tools to foster migrants integration within the creative economy</a:t>
            </a:r>
          </a:p>
          <a:p>
            <a:endParaRPr lang="en-US" b="0" dirty="0"/>
          </a:p>
          <a:p>
            <a:r>
              <a:rPr lang="en-US" sz="3600" dirty="0">
                <a:solidFill>
                  <a:schemeClr val="accent1">
                    <a:lumMod val="50000"/>
                  </a:schemeClr>
                </a:solidFill>
              </a:rPr>
              <a:t>Creativity and Culture for employment</a:t>
            </a:r>
          </a:p>
          <a:p>
            <a:r>
              <a:rPr lang="en-US" sz="3000" b="0" dirty="0" err="1"/>
              <a:t>Materahub</a:t>
            </a:r>
            <a:r>
              <a:rPr lang="en-US" sz="3000" b="0" dirty="0"/>
              <a:t> works in the framework of EU funded projects aiming at supporting employability within the creative economy</a:t>
            </a:r>
          </a:p>
          <a:p>
            <a:endParaRPr lang="en-US" b="0" dirty="0"/>
          </a:p>
          <a:p>
            <a:r>
              <a:rPr lang="en-US" sz="3600" dirty="0">
                <a:solidFill>
                  <a:schemeClr val="accent1">
                    <a:lumMod val="50000"/>
                  </a:schemeClr>
                </a:solidFill>
              </a:rPr>
              <a:t>Cultural Heritage and Creative Cities</a:t>
            </a:r>
          </a:p>
          <a:p>
            <a:r>
              <a:rPr lang="en-US" sz="3000" b="0" dirty="0" err="1"/>
              <a:t>Materahub</a:t>
            </a:r>
            <a:r>
              <a:rPr lang="en-US" sz="3000" b="0" dirty="0"/>
              <a:t> works in the framework of EU funded projects aiming at supporting and fostering the development of cultural and creative entrepreneurial tools to develop new EU policies</a:t>
            </a:r>
          </a:p>
          <a:p>
            <a:endParaRPr lang="en-US" b="0" dirty="0"/>
          </a:p>
          <a:p>
            <a:r>
              <a:rPr lang="en-US" sz="3600" dirty="0">
                <a:solidFill>
                  <a:schemeClr val="accent1">
                    <a:lumMod val="50000"/>
                  </a:schemeClr>
                </a:solidFill>
              </a:rPr>
              <a:t>Entrepreneurship Education</a:t>
            </a:r>
          </a:p>
          <a:p>
            <a:r>
              <a:rPr lang="en-US" sz="3000" b="0" dirty="0" err="1"/>
              <a:t>Materahub</a:t>
            </a:r>
            <a:r>
              <a:rPr lang="en-US" sz="3000" b="0" dirty="0"/>
              <a:t> is working in the framework of several European funded projects committed to further develop and use innovative models promoting entrepreneurship education at all levels</a:t>
            </a:r>
          </a:p>
          <a:p>
            <a:endParaRPr lang="en-US" b="0" dirty="0"/>
          </a:p>
          <a:p>
            <a:r>
              <a:rPr lang="en-US" sz="3600" dirty="0">
                <a:solidFill>
                  <a:schemeClr val="accent1">
                    <a:lumMod val="50000"/>
                  </a:schemeClr>
                </a:solidFill>
              </a:rPr>
              <a:t>Erasmus for Young Entrepreneurs</a:t>
            </a:r>
          </a:p>
          <a:p>
            <a:r>
              <a:rPr lang="en-US" sz="3000" b="0" dirty="0"/>
              <a:t>In the last 2 years, </a:t>
            </a:r>
            <a:r>
              <a:rPr lang="en-US" sz="3000" b="0" dirty="0" err="1"/>
              <a:t>Materahub</a:t>
            </a:r>
            <a:r>
              <a:rPr lang="en-US" sz="3000" b="0" dirty="0"/>
              <a:t> has been appointed as the European </a:t>
            </a:r>
            <a:r>
              <a:rPr lang="en-US" sz="3000" b="0" dirty="0" err="1"/>
              <a:t>organisation</a:t>
            </a:r>
            <a:r>
              <a:rPr lang="en-US" sz="3000" b="0" dirty="0"/>
              <a:t> with the highest rates of mobility exchanges and therefore, has become the main point of reference for this </a:t>
            </a:r>
            <a:r>
              <a:rPr lang="en-US" sz="3000" b="0" dirty="0" err="1"/>
              <a:t>programme</a:t>
            </a:r>
            <a:r>
              <a:rPr lang="en-US" sz="3000" b="0" dirty="0"/>
              <a:t> throughout Europe.</a:t>
            </a:r>
          </a:p>
        </p:txBody>
      </p:sp>
      <p:pic>
        <p:nvPicPr>
          <p:cNvPr id="10" name="Immagine 9"/>
          <p:cNvPicPr>
            <a:picLocks noChangeAspect="1"/>
          </p:cNvPicPr>
          <p:nvPr/>
        </p:nvPicPr>
        <p:blipFill>
          <a:blip r:embed="rId2"/>
          <a:stretch>
            <a:fillRect/>
          </a:stretch>
        </p:blipFill>
        <p:spPr>
          <a:xfrm>
            <a:off x="597641" y="11936236"/>
            <a:ext cx="4279900" cy="1308100"/>
          </a:xfrm>
          <a:prstGeom prst="rect">
            <a:avLst/>
          </a:prstGeom>
        </p:spPr>
      </p:pic>
      <p:sp>
        <p:nvSpPr>
          <p:cNvPr id="2" name="Freccia a destra 1"/>
          <p:cNvSpPr/>
          <p:nvPr/>
        </p:nvSpPr>
        <p:spPr>
          <a:xfrm>
            <a:off x="5784980" y="2869155"/>
            <a:ext cx="779296" cy="522515"/>
          </a:xfrm>
          <a:prstGeom prst="rightArrow">
            <a:avLst/>
          </a:prstGeom>
          <a:solidFill>
            <a:srgbClr val="FFC000"/>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it-IT"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4" name="Freccia a destra 13"/>
          <p:cNvSpPr/>
          <p:nvPr/>
        </p:nvSpPr>
        <p:spPr>
          <a:xfrm>
            <a:off x="5784980" y="4481836"/>
            <a:ext cx="779296" cy="522515"/>
          </a:xfrm>
          <a:prstGeom prst="rightArrow">
            <a:avLst/>
          </a:prstGeom>
          <a:solidFill>
            <a:srgbClr val="FFC000"/>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it-IT"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5" name="Freccia a destra 14"/>
          <p:cNvSpPr/>
          <p:nvPr/>
        </p:nvSpPr>
        <p:spPr>
          <a:xfrm>
            <a:off x="5784980" y="6364808"/>
            <a:ext cx="779296" cy="522515"/>
          </a:xfrm>
          <a:prstGeom prst="rightArrow">
            <a:avLst/>
          </a:prstGeom>
          <a:solidFill>
            <a:srgbClr val="FFC000"/>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it-IT"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6" name="Freccia a destra 15"/>
          <p:cNvSpPr/>
          <p:nvPr/>
        </p:nvSpPr>
        <p:spPr>
          <a:xfrm>
            <a:off x="5784980" y="7814788"/>
            <a:ext cx="779296" cy="522515"/>
          </a:xfrm>
          <a:prstGeom prst="rightArrow">
            <a:avLst/>
          </a:prstGeom>
          <a:solidFill>
            <a:srgbClr val="FFC000"/>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it-IT"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7" name="Freccia a destra 16"/>
          <p:cNvSpPr/>
          <p:nvPr/>
        </p:nvSpPr>
        <p:spPr>
          <a:xfrm>
            <a:off x="5784980" y="9496158"/>
            <a:ext cx="779296" cy="522515"/>
          </a:xfrm>
          <a:prstGeom prst="rightArrow">
            <a:avLst/>
          </a:prstGeom>
          <a:solidFill>
            <a:srgbClr val="FFC000"/>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it-IT" sz="3000" b="0" i="0" u="none" strike="noStrike" cap="none" spc="0" normalizeH="0" baseline="0">
              <a:ln>
                <a:noFill/>
              </a:ln>
              <a:solidFill>
                <a:srgbClr val="FFFFFF"/>
              </a:solidFill>
              <a:effectLst/>
              <a:uFillTx/>
              <a:latin typeface="+mn-lt"/>
              <a:ea typeface="+mn-ea"/>
              <a:cs typeface="+mn-cs"/>
              <a:sym typeface="Helvetica Neue Medium"/>
            </a:endParaRPr>
          </a:p>
        </p:txBody>
      </p:sp>
      <p:sp>
        <p:nvSpPr>
          <p:cNvPr id="18" name="Freccia a destra 17"/>
          <p:cNvSpPr/>
          <p:nvPr/>
        </p:nvSpPr>
        <p:spPr>
          <a:xfrm>
            <a:off x="5784980" y="11156780"/>
            <a:ext cx="779296" cy="522515"/>
          </a:xfrm>
          <a:prstGeom prst="rightArrow">
            <a:avLst/>
          </a:prstGeom>
          <a:solidFill>
            <a:srgbClr val="FFC000"/>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it-IT" sz="3000" b="0" i="0" u="none" strike="noStrike" cap="none" spc="0" normalizeH="0" baseline="0">
              <a:ln>
                <a:noFill/>
              </a:ln>
              <a:solidFill>
                <a:srgbClr val="FFFFFF"/>
              </a:solidFill>
              <a:effectLst/>
              <a:uFillTx/>
              <a:latin typeface="+mn-lt"/>
              <a:ea typeface="+mn-ea"/>
              <a:cs typeface="+mn-cs"/>
              <a:sym typeface="Helvetica Neue Medium"/>
            </a:endParaRPr>
          </a:p>
        </p:txBody>
      </p:sp>
    </p:spTree>
    <p:extLst>
      <p:ext uri="{BB962C8B-B14F-4D97-AF65-F5344CB8AC3E}">
        <p14:creationId xmlns:p14="http://schemas.microsoft.com/office/powerpoint/2010/main" val="2989796483"/>
      </p:ext>
    </p:extLst>
  </p:cSld>
  <p:clrMapOvr>
    <a:masterClrMapping/>
  </p:clrMapOvr>
  <p:transition xmlns:p14="http://schemas.microsoft.com/office/powerpoint/2010/mai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err="1"/>
              <a:t>Materahub</a:t>
            </a:r>
            <a:endParaRPr sz="6000" dirty="0"/>
          </a:p>
        </p:txBody>
      </p:sp>
      <p:sp>
        <p:nvSpPr>
          <p:cNvPr id="127" name="SUBTITLE"/>
          <p:cNvSpPr txBox="1"/>
          <p:nvPr/>
        </p:nvSpPr>
        <p:spPr>
          <a:xfrm>
            <a:off x="6564276" y="1343046"/>
            <a:ext cx="13932086"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err="1"/>
              <a:t>Our</a:t>
            </a:r>
            <a:r>
              <a:rPr lang="it-IT" dirty="0"/>
              <a:t> networks</a:t>
            </a:r>
            <a:endParaRPr dirty="0"/>
          </a:p>
        </p:txBody>
      </p:sp>
      <p:pic>
        <p:nvPicPr>
          <p:cNvPr id="10" name="Immagine 9"/>
          <p:cNvPicPr>
            <a:picLocks noChangeAspect="1"/>
          </p:cNvPicPr>
          <p:nvPr/>
        </p:nvPicPr>
        <p:blipFill>
          <a:blip r:embed="rId2"/>
          <a:stretch>
            <a:fillRect/>
          </a:stretch>
        </p:blipFill>
        <p:spPr>
          <a:xfrm>
            <a:off x="597641" y="11936236"/>
            <a:ext cx="4279900" cy="1308100"/>
          </a:xfrm>
          <a:prstGeom prst="rect">
            <a:avLst/>
          </a:prstGeom>
        </p:spPr>
      </p:pic>
      <p:pic>
        <p:nvPicPr>
          <p:cNvPr id="7" name="Google Shape;152;p24"/>
          <p:cNvPicPr preferRelativeResize="0"/>
          <p:nvPr/>
        </p:nvPicPr>
        <p:blipFill rotWithShape="1">
          <a:blip r:embed="rId3">
            <a:alphaModFix/>
          </a:blip>
          <a:srcRect/>
          <a:stretch/>
        </p:blipFill>
        <p:spPr>
          <a:xfrm>
            <a:off x="6564276" y="3450912"/>
            <a:ext cx="3260867" cy="3997785"/>
          </a:xfrm>
          <a:prstGeom prst="rect">
            <a:avLst/>
          </a:prstGeom>
          <a:noFill/>
          <a:ln>
            <a:noFill/>
          </a:ln>
        </p:spPr>
      </p:pic>
      <p:pic>
        <p:nvPicPr>
          <p:cNvPr id="8" name="Google Shape;153;p24"/>
          <p:cNvPicPr preferRelativeResize="0"/>
          <p:nvPr/>
        </p:nvPicPr>
        <p:blipFill rotWithShape="1">
          <a:blip r:embed="rId4">
            <a:alphaModFix/>
          </a:blip>
          <a:srcRect/>
          <a:stretch/>
        </p:blipFill>
        <p:spPr>
          <a:xfrm>
            <a:off x="11729731" y="3248066"/>
            <a:ext cx="2761234" cy="3997785"/>
          </a:xfrm>
          <a:prstGeom prst="rect">
            <a:avLst/>
          </a:prstGeom>
          <a:noFill/>
          <a:ln>
            <a:noFill/>
          </a:ln>
        </p:spPr>
      </p:pic>
      <p:pic>
        <p:nvPicPr>
          <p:cNvPr id="11" name="Google Shape;154;p24"/>
          <p:cNvPicPr preferRelativeResize="0"/>
          <p:nvPr/>
        </p:nvPicPr>
        <p:blipFill rotWithShape="1">
          <a:blip r:embed="rId5">
            <a:alphaModFix/>
          </a:blip>
          <a:srcRect b="53859"/>
          <a:stretch/>
        </p:blipFill>
        <p:spPr>
          <a:xfrm>
            <a:off x="16395554" y="4184399"/>
            <a:ext cx="7369188" cy="2125120"/>
          </a:xfrm>
          <a:prstGeom prst="rect">
            <a:avLst/>
          </a:prstGeom>
          <a:noFill/>
          <a:ln>
            <a:noFill/>
          </a:ln>
        </p:spPr>
      </p:pic>
      <p:pic>
        <p:nvPicPr>
          <p:cNvPr id="12" name="Google Shape;156;p24"/>
          <p:cNvPicPr preferRelativeResize="0"/>
          <p:nvPr/>
        </p:nvPicPr>
        <p:blipFill rotWithShape="1">
          <a:blip r:embed="rId6">
            <a:alphaModFix/>
          </a:blip>
          <a:srcRect/>
          <a:stretch/>
        </p:blipFill>
        <p:spPr>
          <a:xfrm>
            <a:off x="17513309" y="9394067"/>
            <a:ext cx="5133677" cy="2747442"/>
          </a:xfrm>
          <a:prstGeom prst="rect">
            <a:avLst/>
          </a:prstGeom>
          <a:noFill/>
          <a:ln>
            <a:noFill/>
          </a:ln>
        </p:spPr>
      </p:pic>
      <p:pic>
        <p:nvPicPr>
          <p:cNvPr id="13" name="Google Shape;155;p24"/>
          <p:cNvPicPr preferRelativeResize="0"/>
          <p:nvPr/>
        </p:nvPicPr>
        <p:blipFill rotWithShape="1">
          <a:blip r:embed="rId7">
            <a:alphaModFix/>
          </a:blip>
          <a:srcRect/>
          <a:stretch/>
        </p:blipFill>
        <p:spPr>
          <a:xfrm>
            <a:off x="7823044" y="8464916"/>
            <a:ext cx="7369189" cy="4605744"/>
          </a:xfrm>
          <a:prstGeom prst="rect">
            <a:avLst/>
          </a:prstGeom>
          <a:noFill/>
          <a:ln>
            <a:noFill/>
          </a:ln>
        </p:spPr>
      </p:pic>
    </p:spTree>
    <p:extLst>
      <p:ext uri="{BB962C8B-B14F-4D97-AF65-F5344CB8AC3E}">
        <p14:creationId xmlns:p14="http://schemas.microsoft.com/office/powerpoint/2010/main" val="1245903614"/>
      </p:ext>
    </p:extLst>
  </p:cSld>
  <p:clrMapOvr>
    <a:masterClrMapping/>
  </p:clrMapOvr>
  <p:transition xmlns:p14="http://schemas.microsoft.com/office/powerpoint/2010/mai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126" name="TextTextTextTextTextTextTextTextText"/>
          <p:cNvSpPr txBox="1"/>
          <p:nvPr/>
        </p:nvSpPr>
        <p:spPr>
          <a:xfrm>
            <a:off x="6564276" y="2685277"/>
            <a:ext cx="17203476" cy="2175595"/>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To achieve your dreams in your private and professional life and stay motivated and focused over the long-term, you have to:</a:t>
            </a:r>
          </a:p>
          <a:p>
            <a:pPr marL="457200" indent="-457200">
              <a:buFontTx/>
              <a:buChar char="-"/>
            </a:pPr>
            <a:r>
              <a:rPr lang="en-US" dirty="0"/>
              <a:t>work on your plan and priorities </a:t>
            </a:r>
          </a:p>
          <a:p>
            <a:pPr marL="457200" indent="-457200">
              <a:buFontTx/>
              <a:buChar char="-"/>
            </a:pPr>
            <a:r>
              <a:rPr lang="en-US" dirty="0"/>
              <a:t>set your ultimate goals, which are the most important part of the plan</a:t>
            </a:r>
          </a:p>
          <a:p>
            <a:pPr marL="457200" indent="-457200">
              <a:buFontTx/>
              <a:buChar char="-"/>
            </a:pPr>
            <a:r>
              <a:rPr lang="en-US" dirty="0"/>
              <a:t>describe what you want to achieve</a:t>
            </a:r>
          </a:p>
        </p:txBody>
      </p:sp>
      <p:sp>
        <p:nvSpPr>
          <p:cNvPr id="127" name="SUBTITLE"/>
          <p:cNvSpPr txBox="1"/>
          <p:nvPr/>
        </p:nvSpPr>
        <p:spPr>
          <a:xfrm>
            <a:off x="6564276" y="1343046"/>
            <a:ext cx="13932086"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err="1"/>
              <a:t>What</a:t>
            </a:r>
            <a:r>
              <a:rPr lang="it-IT" dirty="0"/>
              <a:t> </a:t>
            </a:r>
            <a:r>
              <a:rPr lang="it-IT" dirty="0" err="1"/>
              <a:t>does</a:t>
            </a:r>
            <a:r>
              <a:rPr lang="it-IT" dirty="0"/>
              <a:t> </a:t>
            </a:r>
            <a:r>
              <a:rPr lang="it-IT" u="sng" dirty="0"/>
              <a:t>planning</a:t>
            </a:r>
            <a:r>
              <a:rPr lang="it-IT" dirty="0"/>
              <a:t> </a:t>
            </a:r>
            <a:r>
              <a:rPr lang="it-IT" dirty="0" err="1"/>
              <a:t>actually</a:t>
            </a:r>
            <a:r>
              <a:rPr lang="it-IT" dirty="0"/>
              <a:t> </a:t>
            </a:r>
            <a:r>
              <a:rPr lang="it-IT" dirty="0" err="1"/>
              <a:t>mean</a:t>
            </a:r>
            <a:r>
              <a:rPr lang="it-IT" dirty="0"/>
              <a:t>?</a:t>
            </a:r>
            <a:endParaRPr dirty="0"/>
          </a:p>
        </p:txBody>
      </p:sp>
      <p:graphicFrame>
        <p:nvGraphicFramePr>
          <p:cNvPr id="2" name="Diagramma 1"/>
          <p:cNvGraphicFramePr/>
          <p:nvPr>
            <p:extLst>
              <p:ext uri="{D42A27DB-BD31-4B8C-83A1-F6EECF244321}">
                <p14:modId xmlns:p14="http://schemas.microsoft.com/office/powerpoint/2010/main" val="4157407307"/>
              </p:ext>
            </p:extLst>
          </p:nvPr>
        </p:nvGraphicFramePr>
        <p:xfrm>
          <a:off x="13048891" y="5270908"/>
          <a:ext cx="11335109" cy="75278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TextTextTextTextTextTextTextText"/>
          <p:cNvSpPr txBox="1"/>
          <p:nvPr/>
        </p:nvSpPr>
        <p:spPr>
          <a:xfrm>
            <a:off x="6805815" y="8150149"/>
            <a:ext cx="7721067" cy="1769330"/>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In other words, planning is the thinking skill that can help you developing strategies to accomplish goals. </a:t>
            </a:r>
            <a:endParaRPr dirty="0"/>
          </a:p>
        </p:txBody>
      </p:sp>
      <p:pic>
        <p:nvPicPr>
          <p:cNvPr id="10" name="Immagine 9"/>
          <p:cNvPicPr>
            <a:picLocks noChangeAspect="1"/>
          </p:cNvPicPr>
          <p:nvPr/>
        </p:nvPicPr>
        <p:blipFill>
          <a:blip r:embed="rId7"/>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4056964024"/>
      </p:ext>
    </p:extLst>
  </p:cSld>
  <p:clrMapOvr>
    <a:masterClrMapping/>
  </p:clrMapOvr>
  <p:transition xmlns:p14="http://schemas.microsoft.com/office/powerpoint/2010/mai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126" name="TextTextTextTextTextTextTextTextText"/>
          <p:cNvSpPr txBox="1"/>
          <p:nvPr/>
        </p:nvSpPr>
        <p:spPr>
          <a:xfrm>
            <a:off x="17312371" y="4400899"/>
            <a:ext cx="6617304" cy="5019450"/>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The abilities to plan, coordinate and </a:t>
            </a:r>
            <a:r>
              <a:rPr lang="en-US" dirty="0" err="1"/>
              <a:t>organise</a:t>
            </a:r>
            <a:r>
              <a:rPr lang="en-US" dirty="0"/>
              <a:t> help you:</a:t>
            </a:r>
          </a:p>
          <a:p>
            <a:pPr marL="457200" indent="-457200">
              <a:buFontTx/>
              <a:buChar char="-"/>
            </a:pPr>
            <a:r>
              <a:rPr lang="en-US" dirty="0"/>
              <a:t>controlling your degree of accountability</a:t>
            </a:r>
          </a:p>
          <a:p>
            <a:pPr marL="457200" indent="-457200">
              <a:buFontTx/>
              <a:buChar char="-"/>
            </a:pPr>
            <a:r>
              <a:rPr lang="en-US" dirty="0"/>
              <a:t>reducing time-wasting indecision </a:t>
            </a:r>
          </a:p>
          <a:p>
            <a:endParaRPr lang="en-US" dirty="0"/>
          </a:p>
          <a:p>
            <a:r>
              <a:rPr lang="en-US" dirty="0"/>
              <a:t>By deciding clear goals and objectives and assessing your own project, you will see what the chances are that it will actually achieve those ends.</a:t>
            </a:r>
            <a:endParaRPr dirty="0"/>
          </a:p>
        </p:txBody>
      </p:sp>
      <p:sp>
        <p:nvSpPr>
          <p:cNvPr id="127" name="SUBTITLE"/>
          <p:cNvSpPr txBox="1"/>
          <p:nvPr/>
        </p:nvSpPr>
        <p:spPr>
          <a:xfrm>
            <a:off x="6564276" y="1343046"/>
            <a:ext cx="7306999"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How to </a:t>
            </a:r>
            <a:r>
              <a:rPr lang="it-IT" dirty="0" err="1"/>
              <a:t>plan</a:t>
            </a:r>
            <a:r>
              <a:rPr lang="it-IT" dirty="0"/>
              <a:t> </a:t>
            </a:r>
            <a:r>
              <a:rPr lang="it-IT" dirty="0" err="1"/>
              <a:t>successfully</a:t>
            </a:r>
            <a:endParaRPr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graphicFrame>
        <p:nvGraphicFramePr>
          <p:cNvPr id="7" name="Diagramma 6"/>
          <p:cNvGraphicFramePr/>
          <p:nvPr>
            <p:extLst/>
          </p:nvPr>
        </p:nvGraphicFramePr>
        <p:xfrm>
          <a:off x="5899198" y="2934074"/>
          <a:ext cx="11077587" cy="97640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ttangolo 1"/>
          <p:cNvSpPr/>
          <p:nvPr/>
        </p:nvSpPr>
        <p:spPr>
          <a:xfrm>
            <a:off x="14670409" y="12625708"/>
            <a:ext cx="9259266" cy="600164"/>
          </a:xfrm>
          <a:prstGeom prst="rect">
            <a:avLst/>
          </a:prstGeom>
        </p:spPr>
        <p:txBody>
          <a:bodyPr wrap="none">
            <a:spAutoFit/>
          </a:bodyPr>
          <a:lstStyle/>
          <a:p>
            <a:r>
              <a:rPr lang="it-IT" sz="3300" dirty="0">
                <a:solidFill>
                  <a:srgbClr val="00547E"/>
                </a:solidFill>
                <a:latin typeface="Open Sans"/>
                <a:ea typeface="Open Sans"/>
                <a:cs typeface="Open Sans"/>
                <a:sym typeface="Open Sans"/>
              </a:rPr>
              <a:t>Watch the video </a:t>
            </a:r>
            <a:r>
              <a:rPr lang="it-IT" dirty="0">
                <a:hlinkClick r:id="rId8"/>
              </a:rPr>
              <a:t>Skills: Planning &amp; </a:t>
            </a:r>
            <a:r>
              <a:rPr lang="it-IT" dirty="0" err="1">
                <a:hlinkClick r:id="rId8"/>
              </a:rPr>
              <a:t>Organizing</a:t>
            </a:r>
            <a:endParaRPr lang="it-IT" dirty="0"/>
          </a:p>
        </p:txBody>
      </p:sp>
    </p:spTree>
    <p:extLst>
      <p:ext uri="{BB962C8B-B14F-4D97-AF65-F5344CB8AC3E}">
        <p14:creationId xmlns:p14="http://schemas.microsoft.com/office/powerpoint/2010/main" val="4251299671"/>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9" name="SUBTITLE"/>
          <p:cNvSpPr txBox="1"/>
          <p:nvPr/>
        </p:nvSpPr>
        <p:spPr>
          <a:xfrm>
            <a:off x="6564276" y="1343046"/>
            <a:ext cx="7306999"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How to </a:t>
            </a:r>
            <a:r>
              <a:rPr lang="it-IT" dirty="0" err="1"/>
              <a:t>plan</a:t>
            </a:r>
            <a:r>
              <a:rPr lang="it-IT" dirty="0"/>
              <a:t> </a:t>
            </a:r>
            <a:r>
              <a:rPr lang="it-IT" dirty="0" err="1"/>
              <a:t>successfully</a:t>
            </a:r>
            <a:endParaRPr dirty="0"/>
          </a:p>
        </p:txBody>
      </p:sp>
      <p:grpSp>
        <p:nvGrpSpPr>
          <p:cNvPr id="10" name="Gruppo 9"/>
          <p:cNvGrpSpPr/>
          <p:nvPr/>
        </p:nvGrpSpPr>
        <p:grpSpPr>
          <a:xfrm>
            <a:off x="6564276" y="4037357"/>
            <a:ext cx="16675938" cy="3783272"/>
            <a:chOff x="6883503" y="-638630"/>
            <a:chExt cx="3374105" cy="3374105"/>
          </a:xfrm>
          <a:scene3d>
            <a:camera prst="orthographicFront"/>
            <a:lightRig rig="threePt" dir="t"/>
          </a:scene3d>
        </p:grpSpPr>
        <p:sp>
          <p:nvSpPr>
            <p:cNvPr id="11" name="Rettangolo arrotondato 10"/>
            <p:cNvSpPr/>
            <p:nvPr/>
          </p:nvSpPr>
          <p:spPr>
            <a:xfrm>
              <a:off x="6883503" y="-638630"/>
              <a:ext cx="3374105" cy="3374105"/>
            </a:xfrm>
            <a:prstGeom prst="roundRect">
              <a:avLst/>
            </a:prstGeom>
            <a:solidFill>
              <a:srgbClr val="FF0000"/>
            </a:solidFill>
            <a:ln w="12700" cap="flat" cmpd="sng" algn="ctr">
              <a:solidFill>
                <a:sysClr val="window" lastClr="FFFFFF">
                  <a:hueOff val="0"/>
                  <a:satOff val="0"/>
                  <a:lumOff val="0"/>
                  <a:alphaOff val="0"/>
                </a:sysClr>
              </a:solidFill>
              <a:prstDash val="solid"/>
              <a:miter lim="800000"/>
            </a:ln>
            <a:effectLst/>
            <a:sp3d>
              <a:bevelT/>
            </a:sp3d>
          </p:spPr>
          <p:style>
            <a:lnRef idx="2">
              <a:scrgbClr r="0" g="0" b="0"/>
            </a:lnRef>
            <a:fillRef idx="1">
              <a:scrgbClr r="0" g="0" b="0"/>
            </a:fillRef>
            <a:effectRef idx="0">
              <a:scrgbClr r="0" g="0" b="0"/>
            </a:effectRef>
            <a:fontRef idx="minor">
              <a:schemeClr val="lt1"/>
            </a:fontRef>
          </p:style>
        </p:sp>
        <p:sp>
          <p:nvSpPr>
            <p:cNvPr id="12" name="Rettangolo 11"/>
            <p:cNvSpPr/>
            <p:nvPr/>
          </p:nvSpPr>
          <p:spPr>
            <a:xfrm>
              <a:off x="7048213" y="-473920"/>
              <a:ext cx="3044685" cy="3044685"/>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50800" tIns="50800" rIns="50800" bIns="50800" numCol="1" spcCol="1270" anchor="ctr" anchorCtr="0">
              <a:noAutofit/>
            </a:bodyPr>
            <a:lstStyle/>
            <a:p>
              <a:pPr marR="0" lvl="0" algn="ctr" defTabSz="889000" rtl="0">
                <a:lnSpc>
                  <a:spcPct val="90000"/>
                </a:lnSpc>
                <a:spcBef>
                  <a:spcPct val="0"/>
                </a:spcBef>
                <a:spcAft>
                  <a:spcPct val="35000"/>
                </a:spcAft>
              </a:pPr>
              <a:r>
                <a:rPr lang="en-GB" b="1" i="0" u="none" strike="noStrike" kern="1200" baseline="0" dirty="0">
                  <a:solidFill>
                    <a:sysClr val="window" lastClr="FFFFFF"/>
                  </a:solidFill>
                  <a:latin typeface="Open Sans"/>
                  <a:ea typeface="+mn-ea"/>
                  <a:cs typeface="+mn-cs"/>
                </a:rPr>
                <a:t>(1) What is the goal of your project?</a:t>
              </a:r>
            </a:p>
            <a:p>
              <a:pPr marR="0" lvl="0" algn="ctr" defTabSz="889000" rtl="0">
                <a:lnSpc>
                  <a:spcPct val="90000"/>
                </a:lnSpc>
                <a:spcBef>
                  <a:spcPct val="0"/>
                </a:spcBef>
                <a:spcAft>
                  <a:spcPct val="35000"/>
                </a:spcAft>
              </a:pPr>
              <a:r>
                <a:rPr lang="en-GB" b="0" i="0" u="none" strike="noStrike" kern="1200" baseline="0" dirty="0">
                  <a:solidFill>
                    <a:sysClr val="window" lastClr="FFFFFF"/>
                  </a:solidFill>
                  <a:latin typeface="Open Sans"/>
                  <a:ea typeface="+mn-ea"/>
                  <a:cs typeface="+mn-cs"/>
                </a:rPr>
                <a:t>Surprisingly, you might know exactly what you are supposed to do, but not exactly why. </a:t>
              </a:r>
            </a:p>
            <a:p>
              <a:pPr marR="0" lvl="0" algn="ctr" defTabSz="889000" rtl="0">
                <a:lnSpc>
                  <a:spcPct val="90000"/>
                </a:lnSpc>
                <a:spcBef>
                  <a:spcPct val="0"/>
                </a:spcBef>
                <a:spcAft>
                  <a:spcPct val="35000"/>
                </a:spcAft>
              </a:pPr>
              <a:r>
                <a:rPr lang="en-GB" b="0" i="0" u="none" strike="noStrike" kern="1200" baseline="0" dirty="0">
                  <a:solidFill>
                    <a:sysClr val="window" lastClr="FFFFFF"/>
                  </a:solidFill>
                  <a:latin typeface="Open Sans"/>
                  <a:ea typeface="+mn-ea"/>
                  <a:cs typeface="+mn-cs"/>
                </a:rPr>
                <a:t>Always remember: a project serves a very specific goal and you need to know what that goal is in order to plan it.</a:t>
              </a:r>
              <a:endParaRPr lang="it-IT" kern="1200" dirty="0">
                <a:solidFill>
                  <a:sysClr val="window" lastClr="FFFFFF"/>
                </a:solidFill>
                <a:latin typeface="Open Sans"/>
                <a:ea typeface="+mn-ea"/>
                <a:cs typeface="+mn-cs"/>
              </a:endParaRPr>
            </a:p>
          </p:txBody>
        </p:sp>
      </p:grpSp>
      <p:pic>
        <p:nvPicPr>
          <p:cNvPr id="13" name="Immagine 12"/>
          <p:cNvPicPr>
            <a:picLocks noChangeAspect="1"/>
          </p:cNvPicPr>
          <p:nvPr/>
        </p:nvPicPr>
        <p:blipFill>
          <a:blip r:embed="rId2"/>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774399185"/>
      </p:ext>
    </p:extLst>
  </p:cSld>
  <p:clrMapOvr>
    <a:masterClrMapping/>
  </p:clrMapOvr>
  <p:transition xmlns:p14="http://schemas.microsoft.com/office/powerpoint/2010/mai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9" name="SUBTITLE"/>
          <p:cNvSpPr txBox="1"/>
          <p:nvPr/>
        </p:nvSpPr>
        <p:spPr>
          <a:xfrm>
            <a:off x="6564276" y="1343046"/>
            <a:ext cx="7306999"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How to </a:t>
            </a:r>
            <a:r>
              <a:rPr lang="it-IT" dirty="0" err="1"/>
              <a:t>plan</a:t>
            </a:r>
            <a:r>
              <a:rPr lang="it-IT" dirty="0"/>
              <a:t> </a:t>
            </a:r>
            <a:r>
              <a:rPr lang="it-IT" dirty="0" err="1"/>
              <a:t>successfully</a:t>
            </a:r>
            <a:endParaRPr dirty="0"/>
          </a:p>
        </p:txBody>
      </p:sp>
      <p:grpSp>
        <p:nvGrpSpPr>
          <p:cNvPr id="10" name="Gruppo 9"/>
          <p:cNvGrpSpPr/>
          <p:nvPr/>
        </p:nvGrpSpPr>
        <p:grpSpPr>
          <a:xfrm>
            <a:off x="6564276" y="4171492"/>
            <a:ext cx="16675286" cy="4148876"/>
            <a:chOff x="10488900" y="1442947"/>
            <a:chExt cx="3374105" cy="3374105"/>
          </a:xfrm>
          <a:scene3d>
            <a:camera prst="orthographicFront"/>
            <a:lightRig rig="threePt" dir="t"/>
          </a:scene3d>
        </p:grpSpPr>
        <p:sp>
          <p:nvSpPr>
            <p:cNvPr id="11" name="Rettangolo arrotondato 10"/>
            <p:cNvSpPr/>
            <p:nvPr/>
          </p:nvSpPr>
          <p:spPr>
            <a:xfrm>
              <a:off x="10488900" y="1442947"/>
              <a:ext cx="3374105" cy="3374105"/>
            </a:xfrm>
            <a:prstGeom prst="roundRect">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a:sp3d>
              <a:bevelT/>
            </a:sp3d>
          </p:spPr>
          <p:style>
            <a:lnRef idx="2">
              <a:scrgbClr r="0" g="0" b="0"/>
            </a:lnRef>
            <a:fillRef idx="1">
              <a:scrgbClr r="0" g="0" b="0"/>
            </a:fillRef>
            <a:effectRef idx="0">
              <a:scrgbClr r="0" g="0" b="0"/>
            </a:effectRef>
            <a:fontRef idx="minor">
              <a:schemeClr val="lt1"/>
            </a:fontRef>
          </p:style>
        </p:sp>
        <p:sp>
          <p:nvSpPr>
            <p:cNvPr id="12" name="Rettangolo 11"/>
            <p:cNvSpPr/>
            <p:nvPr/>
          </p:nvSpPr>
          <p:spPr>
            <a:xfrm>
              <a:off x="10653610" y="1607657"/>
              <a:ext cx="3044685" cy="3044685"/>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50800" tIns="50800" rIns="50800" bIns="50800" numCol="1" spcCol="1270" anchor="ctr" anchorCtr="0">
              <a:noAutofit/>
            </a:bodyPr>
            <a:lstStyle/>
            <a:p>
              <a:pPr marR="0" lvl="0" algn="ctr" defTabSz="889000" rtl="0">
                <a:lnSpc>
                  <a:spcPct val="90000"/>
                </a:lnSpc>
                <a:spcBef>
                  <a:spcPct val="0"/>
                </a:spcBef>
                <a:spcAft>
                  <a:spcPct val="35000"/>
                </a:spcAft>
              </a:pPr>
              <a:r>
                <a:rPr lang="en-GB" b="1" i="0" u="none" strike="noStrike" kern="1200" baseline="0" dirty="0">
                  <a:solidFill>
                    <a:sysClr val="windowText" lastClr="000000"/>
                  </a:solidFill>
                  <a:latin typeface="Open Sans"/>
                  <a:ea typeface="+mn-ea"/>
                  <a:cs typeface="+mn-cs"/>
                </a:rPr>
                <a:t>(2) What does the data tell you?</a:t>
              </a:r>
            </a:p>
            <a:p>
              <a:pPr marR="0" lvl="0" algn="ctr" defTabSz="889000" rtl="0">
                <a:lnSpc>
                  <a:spcPct val="90000"/>
                </a:lnSpc>
                <a:spcBef>
                  <a:spcPct val="0"/>
                </a:spcBef>
                <a:spcAft>
                  <a:spcPct val="35000"/>
                </a:spcAft>
              </a:pPr>
              <a:r>
                <a:rPr lang="en-GB" b="0" i="0" u="none" strike="noStrike" kern="1200" baseline="0" dirty="0">
                  <a:solidFill>
                    <a:sysClr val="windowText" lastClr="000000"/>
                  </a:solidFill>
                  <a:latin typeface="Open Sans"/>
                  <a:ea typeface="+mn-ea"/>
                  <a:cs typeface="+mn-cs"/>
                </a:rPr>
                <a:t>Always try to find evidence for any decision you are about to make. </a:t>
              </a:r>
            </a:p>
            <a:p>
              <a:pPr marR="0" lvl="0" algn="ctr" defTabSz="889000" rtl="0">
                <a:lnSpc>
                  <a:spcPct val="90000"/>
                </a:lnSpc>
                <a:spcBef>
                  <a:spcPct val="0"/>
                </a:spcBef>
                <a:spcAft>
                  <a:spcPct val="35000"/>
                </a:spcAft>
              </a:pPr>
              <a:r>
                <a:rPr lang="en-GB" b="0" i="0" u="none" strike="noStrike" kern="1200" baseline="0" dirty="0">
                  <a:solidFill>
                    <a:sysClr val="windowText" lastClr="000000"/>
                  </a:solidFill>
                  <a:latin typeface="Open Sans"/>
                  <a:ea typeface="+mn-ea"/>
                  <a:cs typeface="+mn-cs"/>
                </a:rPr>
                <a:t>Today, we live in a world where information is easily accessible – make use of this benefit, do not just follow your instincts.</a:t>
              </a:r>
            </a:p>
          </p:txBody>
        </p:sp>
      </p:grpSp>
      <p:pic>
        <p:nvPicPr>
          <p:cNvPr id="13" name="Immagine 12"/>
          <p:cNvPicPr>
            <a:picLocks noChangeAspect="1"/>
          </p:cNvPicPr>
          <p:nvPr/>
        </p:nvPicPr>
        <p:blipFill>
          <a:blip r:embed="rId2"/>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1073840170"/>
      </p:ext>
    </p:extLst>
  </p:cSld>
  <p:clrMapOvr>
    <a:masterClrMapping/>
  </p:clrMapOvr>
  <p:transition xmlns:p14="http://schemas.microsoft.com/office/powerpoint/2010/mai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sp>
        <p:nvSpPr>
          <p:cNvPr id="9" name="SUBTITLE"/>
          <p:cNvSpPr txBox="1"/>
          <p:nvPr/>
        </p:nvSpPr>
        <p:spPr>
          <a:xfrm>
            <a:off x="6564276" y="1343046"/>
            <a:ext cx="7306999"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How to </a:t>
            </a:r>
            <a:r>
              <a:rPr lang="it-IT" dirty="0" err="1"/>
              <a:t>plan</a:t>
            </a:r>
            <a:r>
              <a:rPr lang="it-IT" dirty="0"/>
              <a:t> </a:t>
            </a:r>
            <a:r>
              <a:rPr lang="it-IT" dirty="0" err="1"/>
              <a:t>successfully</a:t>
            </a:r>
            <a:endParaRPr dirty="0"/>
          </a:p>
        </p:txBody>
      </p:sp>
      <p:grpSp>
        <p:nvGrpSpPr>
          <p:cNvPr id="10" name="Gruppo 9"/>
          <p:cNvGrpSpPr/>
          <p:nvPr/>
        </p:nvGrpSpPr>
        <p:grpSpPr>
          <a:xfrm>
            <a:off x="6564276" y="4090105"/>
            <a:ext cx="16589022" cy="3587403"/>
            <a:chOff x="10642269" y="5759470"/>
            <a:chExt cx="3067368" cy="3067368"/>
          </a:xfrm>
          <a:scene3d>
            <a:camera prst="orthographicFront"/>
            <a:lightRig rig="threePt" dir="t"/>
          </a:scene3d>
        </p:grpSpPr>
        <p:sp>
          <p:nvSpPr>
            <p:cNvPr id="11" name="Rettangolo arrotondato 10"/>
            <p:cNvSpPr/>
            <p:nvPr/>
          </p:nvSpPr>
          <p:spPr>
            <a:xfrm>
              <a:off x="10642269" y="5759470"/>
              <a:ext cx="3067368" cy="3067368"/>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a:sp3d>
              <a:bevelT/>
            </a:sp3d>
          </p:spPr>
          <p:style>
            <a:lnRef idx="2">
              <a:scrgbClr r="0" g="0" b="0"/>
            </a:lnRef>
            <a:fillRef idx="1">
              <a:scrgbClr r="0" g="0" b="0"/>
            </a:fillRef>
            <a:effectRef idx="0">
              <a:scrgbClr r="0" g="0" b="0"/>
            </a:effectRef>
            <a:fontRef idx="minor">
              <a:schemeClr val="lt1"/>
            </a:fontRef>
          </p:style>
        </p:sp>
        <p:sp>
          <p:nvSpPr>
            <p:cNvPr id="12" name="Rettangolo 11"/>
            <p:cNvSpPr/>
            <p:nvPr/>
          </p:nvSpPr>
          <p:spPr>
            <a:xfrm>
              <a:off x="10792006" y="5909207"/>
              <a:ext cx="2767894" cy="2767894"/>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50800" tIns="50800" rIns="50800" bIns="50800" numCol="1" spcCol="1270" anchor="ctr" anchorCtr="0">
              <a:noAutofit/>
            </a:bodyPr>
            <a:lstStyle/>
            <a:p>
              <a:pPr marR="0" lvl="0" algn="ctr" defTabSz="889000" rtl="0">
                <a:lnSpc>
                  <a:spcPct val="90000"/>
                </a:lnSpc>
                <a:spcBef>
                  <a:spcPct val="0"/>
                </a:spcBef>
                <a:spcAft>
                  <a:spcPct val="35000"/>
                </a:spcAft>
              </a:pPr>
              <a:r>
                <a:rPr lang="en-GB" b="1" i="0" u="none" strike="noStrike" kern="1200" baseline="0" dirty="0">
                  <a:solidFill>
                    <a:sysClr val="window" lastClr="FFFFFF"/>
                  </a:solidFill>
                  <a:latin typeface="Open Sans"/>
                  <a:ea typeface="+mn-ea"/>
                  <a:cs typeface="+mn-cs"/>
                </a:rPr>
                <a:t> (3) Are there potential risks </a:t>
              </a:r>
              <a:r>
                <a:rPr lang="en-GB" b="1" i="0" u="none" strike="noStrike" kern="1200" baseline="0" dirty="0" smtClean="0">
                  <a:solidFill>
                    <a:sysClr val="window" lastClr="FFFFFF"/>
                  </a:solidFill>
                  <a:latin typeface="Open Sans"/>
                  <a:ea typeface="+mn-ea"/>
                  <a:cs typeface="+mn-cs"/>
                </a:rPr>
                <a:t>&amp; </a:t>
              </a:r>
              <a:r>
                <a:rPr lang="en-GB" kern="1200" dirty="0" smtClean="0">
                  <a:solidFill>
                    <a:sysClr val="window" lastClr="FFFFFF"/>
                  </a:solidFill>
                  <a:latin typeface="Open Sans"/>
                </a:rPr>
                <a:t>barriers</a:t>
              </a:r>
              <a:r>
                <a:rPr lang="en-GB" b="1" i="0" u="none" strike="noStrike" kern="1200" baseline="0" dirty="0" smtClean="0">
                  <a:solidFill>
                    <a:sysClr val="window" lastClr="FFFFFF"/>
                  </a:solidFill>
                  <a:latin typeface="Open Sans"/>
                  <a:ea typeface="+mn-ea"/>
                  <a:cs typeface="+mn-cs"/>
                </a:rPr>
                <a:t>?</a:t>
              </a:r>
              <a:endParaRPr lang="en-GB" b="1" i="0" u="none" strike="noStrike" kern="1200" baseline="0" dirty="0">
                <a:solidFill>
                  <a:sysClr val="window" lastClr="FFFFFF"/>
                </a:solidFill>
                <a:latin typeface="Open Sans"/>
                <a:ea typeface="+mn-ea"/>
                <a:cs typeface="+mn-cs"/>
              </a:endParaRPr>
            </a:p>
            <a:p>
              <a:pPr marR="0" lvl="0" algn="ctr" defTabSz="889000" rtl="0">
                <a:lnSpc>
                  <a:spcPct val="90000"/>
                </a:lnSpc>
                <a:spcBef>
                  <a:spcPct val="0"/>
                </a:spcBef>
                <a:spcAft>
                  <a:spcPct val="35000"/>
                </a:spcAft>
              </a:pPr>
              <a:r>
                <a:rPr lang="en-GB" b="0" i="0" u="none" strike="noStrike" kern="1200" baseline="0" dirty="0">
                  <a:solidFill>
                    <a:sysClr val="window" lastClr="FFFFFF"/>
                  </a:solidFill>
                  <a:latin typeface="Open Sans"/>
                  <a:ea typeface="+mn-ea"/>
                  <a:cs typeface="+mn-cs"/>
                </a:rPr>
                <a:t>Think carefully about this! </a:t>
              </a:r>
            </a:p>
            <a:p>
              <a:pPr marR="0" lvl="0" algn="ctr" defTabSz="889000" rtl="0">
                <a:lnSpc>
                  <a:spcPct val="90000"/>
                </a:lnSpc>
                <a:spcBef>
                  <a:spcPct val="0"/>
                </a:spcBef>
                <a:spcAft>
                  <a:spcPct val="35000"/>
                </a:spcAft>
              </a:pPr>
              <a:r>
                <a:rPr lang="en-GB" b="0" i="0" u="none" strike="noStrike" kern="1200" baseline="0" dirty="0">
                  <a:solidFill>
                    <a:sysClr val="window" lastClr="FFFFFF"/>
                  </a:solidFill>
                  <a:latin typeface="Open Sans"/>
                  <a:ea typeface="+mn-ea"/>
                  <a:cs typeface="+mn-cs"/>
                </a:rPr>
                <a:t>For instance, a potential </a:t>
              </a:r>
              <a:r>
                <a:rPr lang="en-GB" b="0" i="0" u="none" strike="noStrike" kern="1200" baseline="0" dirty="0" smtClean="0">
                  <a:solidFill>
                    <a:sysClr val="window" lastClr="FFFFFF"/>
                  </a:solidFill>
                  <a:latin typeface="Open Sans"/>
                  <a:ea typeface="+mn-ea"/>
                  <a:cs typeface="+mn-cs"/>
                </a:rPr>
                <a:t>barrier </a:t>
              </a:r>
              <a:r>
                <a:rPr lang="en-GB" b="0" i="0" u="none" strike="noStrike" kern="1200" baseline="0" dirty="0">
                  <a:solidFill>
                    <a:sysClr val="window" lastClr="FFFFFF"/>
                  </a:solidFill>
                  <a:latin typeface="Open Sans"/>
                  <a:ea typeface="+mn-ea"/>
                  <a:cs typeface="+mn-cs"/>
                </a:rPr>
                <a:t>can be that you need external people and/or important stakeholders to cooperate with you to proceed.</a:t>
              </a:r>
              <a:endParaRPr lang="it-IT" kern="1200" dirty="0">
                <a:solidFill>
                  <a:sysClr val="window" lastClr="FFFFFF"/>
                </a:solidFill>
                <a:latin typeface="Open Sans"/>
                <a:ea typeface="+mn-ea"/>
                <a:cs typeface="+mn-cs"/>
              </a:endParaRPr>
            </a:p>
          </p:txBody>
        </p:sp>
      </p:grpSp>
    </p:spTree>
    <p:extLst>
      <p:ext uri="{BB962C8B-B14F-4D97-AF65-F5344CB8AC3E}">
        <p14:creationId xmlns:p14="http://schemas.microsoft.com/office/powerpoint/2010/main" val="2835963357"/>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9" name="SUBTITLE"/>
          <p:cNvSpPr txBox="1"/>
          <p:nvPr/>
        </p:nvSpPr>
        <p:spPr>
          <a:xfrm>
            <a:off x="6564276" y="1343046"/>
            <a:ext cx="7306999"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How to </a:t>
            </a:r>
            <a:r>
              <a:rPr lang="it-IT" dirty="0" err="1"/>
              <a:t>plan</a:t>
            </a:r>
            <a:r>
              <a:rPr lang="it-IT" dirty="0"/>
              <a:t> </a:t>
            </a:r>
            <a:r>
              <a:rPr lang="it-IT" dirty="0" err="1"/>
              <a:t>successfully</a:t>
            </a:r>
            <a:endParaRPr dirty="0"/>
          </a:p>
        </p:txBody>
      </p:sp>
      <p:grpSp>
        <p:nvGrpSpPr>
          <p:cNvPr id="10" name="Gruppo 9"/>
          <p:cNvGrpSpPr/>
          <p:nvPr/>
        </p:nvGrpSpPr>
        <p:grpSpPr>
          <a:xfrm>
            <a:off x="6685046" y="4532593"/>
            <a:ext cx="16675938" cy="3904041"/>
            <a:chOff x="6883503" y="7687679"/>
            <a:chExt cx="3374105" cy="3374105"/>
          </a:xfrm>
          <a:scene3d>
            <a:camera prst="orthographicFront"/>
            <a:lightRig rig="threePt" dir="t"/>
          </a:scene3d>
        </p:grpSpPr>
        <p:sp>
          <p:nvSpPr>
            <p:cNvPr id="11" name="Rettangolo arrotondato 10"/>
            <p:cNvSpPr/>
            <p:nvPr/>
          </p:nvSpPr>
          <p:spPr>
            <a:xfrm>
              <a:off x="6883503" y="7687679"/>
              <a:ext cx="3374105" cy="3374105"/>
            </a:xfrm>
            <a:prstGeom prst="round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a:sp3d>
              <a:bevelT/>
            </a:sp3d>
          </p:spPr>
          <p:style>
            <a:lnRef idx="2">
              <a:scrgbClr r="0" g="0" b="0"/>
            </a:lnRef>
            <a:fillRef idx="1">
              <a:scrgbClr r="0" g="0" b="0"/>
            </a:fillRef>
            <a:effectRef idx="0">
              <a:scrgbClr r="0" g="0" b="0"/>
            </a:effectRef>
            <a:fontRef idx="minor">
              <a:schemeClr val="lt1"/>
            </a:fontRef>
          </p:style>
        </p:sp>
        <p:sp>
          <p:nvSpPr>
            <p:cNvPr id="12" name="Rettangolo 11"/>
            <p:cNvSpPr/>
            <p:nvPr/>
          </p:nvSpPr>
          <p:spPr>
            <a:xfrm>
              <a:off x="7048213" y="7852389"/>
              <a:ext cx="3044685" cy="3044685"/>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50800" tIns="50800" rIns="50800" bIns="50800" numCol="1" spcCol="1270" anchor="ctr" anchorCtr="0">
              <a:noAutofit/>
            </a:bodyPr>
            <a:lstStyle/>
            <a:p>
              <a:pPr marR="0" lvl="0" algn="ctr" defTabSz="889000" rtl="0">
                <a:lnSpc>
                  <a:spcPct val="90000"/>
                </a:lnSpc>
                <a:spcBef>
                  <a:spcPct val="0"/>
                </a:spcBef>
                <a:spcAft>
                  <a:spcPct val="35000"/>
                </a:spcAft>
              </a:pPr>
              <a:r>
                <a:rPr lang="en-GB" b="1" i="0" u="none" strike="noStrike" kern="1200" baseline="0" dirty="0">
                  <a:solidFill>
                    <a:sysClr val="window" lastClr="FFFFFF"/>
                  </a:solidFill>
                  <a:latin typeface="Open Sans"/>
                  <a:ea typeface="+mn-ea"/>
                  <a:cs typeface="+mn-cs"/>
                </a:rPr>
                <a:t>(4) How can you tell if you have been successful?</a:t>
              </a:r>
            </a:p>
            <a:p>
              <a:pPr marR="0" lvl="0" algn="ctr" defTabSz="889000" rtl="0">
                <a:lnSpc>
                  <a:spcPct val="90000"/>
                </a:lnSpc>
                <a:spcBef>
                  <a:spcPct val="0"/>
                </a:spcBef>
                <a:spcAft>
                  <a:spcPct val="35000"/>
                </a:spcAft>
              </a:pPr>
              <a:r>
                <a:rPr lang="en-GB" b="0" i="0" u="none" strike="noStrike" kern="1200" baseline="0" dirty="0">
                  <a:solidFill>
                    <a:sysClr val="window" lastClr="FFFFFF"/>
                  </a:solidFill>
                  <a:latin typeface="Open Sans"/>
                  <a:ea typeface="+mn-ea"/>
                  <a:cs typeface="+mn-cs"/>
                </a:rPr>
                <a:t>Now that you know what your goal is, you should define all the tasks and sub-tasks that need to be completed for your project to have been successfully implemented – and the budget and time frame too.</a:t>
              </a:r>
              <a:endParaRPr lang="pt-PT" b="0" i="0" u="none" strike="noStrike" kern="1200" baseline="0" dirty="0">
                <a:solidFill>
                  <a:sysClr val="window" lastClr="FFFFFF"/>
                </a:solidFill>
                <a:latin typeface="Open Sans"/>
                <a:ea typeface="+mn-ea"/>
                <a:cs typeface="+mn-cs"/>
              </a:endParaRPr>
            </a:p>
          </p:txBody>
        </p:sp>
      </p:grpSp>
      <p:pic>
        <p:nvPicPr>
          <p:cNvPr id="13" name="Immagine 12"/>
          <p:cNvPicPr>
            <a:picLocks noChangeAspect="1"/>
          </p:cNvPicPr>
          <p:nvPr/>
        </p:nvPicPr>
        <p:blipFill>
          <a:blip r:embed="rId2"/>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1395083074"/>
      </p:ext>
    </p:extLst>
  </p:cSld>
  <p:clrMapOvr>
    <a:masterClrMapping/>
  </p:clrMapOvr>
  <p:transition xmlns:p14="http://schemas.microsoft.com/office/powerpoint/2010/mai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9" name="SUBTITLE"/>
          <p:cNvSpPr txBox="1"/>
          <p:nvPr/>
        </p:nvSpPr>
        <p:spPr>
          <a:xfrm>
            <a:off x="6564276" y="1343046"/>
            <a:ext cx="7306999"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How to </a:t>
            </a:r>
            <a:r>
              <a:rPr lang="it-IT" dirty="0" err="1"/>
              <a:t>plan</a:t>
            </a:r>
            <a:r>
              <a:rPr lang="it-IT" dirty="0"/>
              <a:t> </a:t>
            </a:r>
            <a:r>
              <a:rPr lang="it-IT" dirty="0" err="1"/>
              <a:t>successfully</a:t>
            </a:r>
            <a:endParaRPr dirty="0"/>
          </a:p>
        </p:txBody>
      </p:sp>
      <p:grpSp>
        <p:nvGrpSpPr>
          <p:cNvPr id="10" name="Gruppo 9"/>
          <p:cNvGrpSpPr/>
          <p:nvPr/>
        </p:nvGrpSpPr>
        <p:grpSpPr>
          <a:xfrm>
            <a:off x="6564276" y="3593847"/>
            <a:ext cx="16226713" cy="4825534"/>
            <a:chOff x="3278105" y="5606102"/>
            <a:chExt cx="3374105" cy="3374105"/>
          </a:xfrm>
          <a:scene3d>
            <a:camera prst="orthographicFront"/>
            <a:lightRig rig="threePt" dir="t"/>
          </a:scene3d>
        </p:grpSpPr>
        <p:sp>
          <p:nvSpPr>
            <p:cNvPr id="11" name="Rettangolo arrotondato 10"/>
            <p:cNvSpPr/>
            <p:nvPr/>
          </p:nvSpPr>
          <p:spPr>
            <a:xfrm>
              <a:off x="3278105" y="5606102"/>
              <a:ext cx="3374105" cy="3374105"/>
            </a:xfrm>
            <a:prstGeom prst="roundRect">
              <a:avLst/>
            </a:prstGeom>
            <a:solidFill>
              <a:srgbClr val="ED7D31">
                <a:lumMod val="60000"/>
                <a:lumOff val="40000"/>
              </a:srgbClr>
            </a:solidFill>
            <a:ln w="12700" cap="flat" cmpd="sng" algn="ctr">
              <a:solidFill>
                <a:sysClr val="window" lastClr="FFFFFF">
                  <a:hueOff val="0"/>
                  <a:satOff val="0"/>
                  <a:lumOff val="0"/>
                  <a:alphaOff val="0"/>
                </a:sysClr>
              </a:solidFill>
              <a:prstDash val="solid"/>
              <a:miter lim="800000"/>
            </a:ln>
            <a:effectLst/>
            <a:sp3d>
              <a:bevelT/>
            </a:sp3d>
          </p:spPr>
          <p:style>
            <a:lnRef idx="2">
              <a:scrgbClr r="0" g="0" b="0"/>
            </a:lnRef>
            <a:fillRef idx="1">
              <a:scrgbClr r="0" g="0" b="0"/>
            </a:fillRef>
            <a:effectRef idx="0">
              <a:scrgbClr r="0" g="0" b="0"/>
            </a:effectRef>
            <a:fontRef idx="minor">
              <a:schemeClr val="lt1"/>
            </a:fontRef>
          </p:style>
        </p:sp>
        <p:sp>
          <p:nvSpPr>
            <p:cNvPr id="12" name="Rettangolo 11"/>
            <p:cNvSpPr/>
            <p:nvPr/>
          </p:nvSpPr>
          <p:spPr>
            <a:xfrm>
              <a:off x="3442815" y="5770812"/>
              <a:ext cx="3044685" cy="3044685"/>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50800" tIns="50800" rIns="50800" bIns="50800" numCol="1" spcCol="1270" anchor="ctr" anchorCtr="0">
              <a:noAutofit/>
            </a:bodyPr>
            <a:lstStyle/>
            <a:p>
              <a:pPr marR="0" lvl="0" algn="ctr" defTabSz="889000" rtl="0">
                <a:lnSpc>
                  <a:spcPct val="90000"/>
                </a:lnSpc>
                <a:spcBef>
                  <a:spcPct val="0"/>
                </a:spcBef>
                <a:spcAft>
                  <a:spcPct val="35000"/>
                </a:spcAft>
              </a:pPr>
              <a:r>
                <a:rPr lang="en-GB" b="1" i="0" u="none" strike="noStrike" kern="1200" baseline="0" dirty="0">
                  <a:solidFill>
                    <a:sysClr val="windowText" lastClr="000000"/>
                  </a:solidFill>
                  <a:latin typeface="Open Sans"/>
                  <a:ea typeface="+mn-ea"/>
                  <a:cs typeface="+mn-cs"/>
                </a:rPr>
                <a:t>(5) What is your Plan B?</a:t>
              </a:r>
            </a:p>
            <a:p>
              <a:pPr marR="0" lvl="0" algn="ctr" defTabSz="889000" rtl="0">
                <a:lnSpc>
                  <a:spcPct val="90000"/>
                </a:lnSpc>
                <a:spcBef>
                  <a:spcPct val="0"/>
                </a:spcBef>
                <a:spcAft>
                  <a:spcPct val="35000"/>
                </a:spcAft>
              </a:pPr>
              <a:r>
                <a:rPr lang="en-GB" b="0" i="0" u="none" strike="noStrike" kern="1200" baseline="0" dirty="0">
                  <a:solidFill>
                    <a:sysClr val="windowText" lastClr="000000"/>
                  </a:solidFill>
                  <a:latin typeface="Open Sans"/>
                  <a:ea typeface="+mn-ea"/>
                  <a:cs typeface="+mn-cs"/>
                </a:rPr>
                <a:t>Identify and think ahead of any potential obstacles or even failure of your plan:</a:t>
              </a:r>
            </a:p>
            <a:p>
              <a:pPr marR="0" lvl="0" algn="ctr" defTabSz="889000" rtl="0">
                <a:lnSpc>
                  <a:spcPct val="90000"/>
                </a:lnSpc>
                <a:spcBef>
                  <a:spcPct val="0"/>
                </a:spcBef>
                <a:spcAft>
                  <a:spcPct val="35000"/>
                </a:spcAft>
              </a:pPr>
              <a:r>
                <a:rPr lang="en-GB" b="0" kern="1200" dirty="0">
                  <a:solidFill>
                    <a:sysClr val="windowText" lastClr="000000"/>
                  </a:solidFill>
                  <a:latin typeface="Open Sans"/>
                </a:rPr>
                <a:t>-</a:t>
              </a:r>
              <a:r>
                <a:rPr lang="en-GB" b="0" i="0" u="none" strike="noStrike" kern="1200" baseline="0" dirty="0">
                  <a:solidFill>
                    <a:sysClr val="windowText" lastClr="000000"/>
                  </a:solidFill>
                  <a:latin typeface="Open Sans"/>
                  <a:ea typeface="+mn-ea"/>
                  <a:cs typeface="+mn-cs"/>
                </a:rPr>
                <a:t> are there any aspects that, if they failed for some reason, could jeopardise the entire project? </a:t>
              </a:r>
            </a:p>
            <a:p>
              <a:pPr marR="0" lvl="0" algn="ctr" defTabSz="889000" rtl="0">
                <a:lnSpc>
                  <a:spcPct val="90000"/>
                </a:lnSpc>
                <a:spcBef>
                  <a:spcPct val="0"/>
                </a:spcBef>
                <a:spcAft>
                  <a:spcPct val="35000"/>
                </a:spcAft>
              </a:pPr>
              <a:r>
                <a:rPr lang="en-GB" b="0" kern="1200" dirty="0">
                  <a:solidFill>
                    <a:sysClr val="windowText" lastClr="000000"/>
                  </a:solidFill>
                  <a:latin typeface="Open Sans"/>
                </a:rPr>
                <a:t>- w</a:t>
              </a:r>
              <a:r>
                <a:rPr lang="en-GB" b="0" i="0" u="none" strike="noStrike" kern="1200" baseline="0" dirty="0">
                  <a:solidFill>
                    <a:sysClr val="windowText" lastClr="000000"/>
                  </a:solidFill>
                  <a:latin typeface="Open Sans"/>
                  <a:ea typeface="+mn-ea"/>
                  <a:cs typeface="+mn-cs"/>
                </a:rPr>
                <a:t>hat precautions you could take to move on anyway?</a:t>
              </a:r>
              <a:endParaRPr lang="pt-PT" b="0" i="0" u="none" strike="noStrike" kern="1200" baseline="0" dirty="0">
                <a:solidFill>
                  <a:sysClr val="windowText" lastClr="000000"/>
                </a:solidFill>
                <a:latin typeface="Open Sans"/>
                <a:ea typeface="+mn-ea"/>
                <a:cs typeface="+mn-cs"/>
              </a:endParaRPr>
            </a:p>
          </p:txBody>
        </p:sp>
      </p:grpSp>
      <p:pic>
        <p:nvPicPr>
          <p:cNvPr id="13" name="Immagine 12"/>
          <p:cNvPicPr>
            <a:picLocks noChangeAspect="1"/>
          </p:cNvPicPr>
          <p:nvPr/>
        </p:nvPicPr>
        <p:blipFill>
          <a:blip r:embed="rId2"/>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2705820566"/>
      </p:ext>
    </p:extLst>
  </p:cSld>
  <p:clrMapOvr>
    <a:masterClrMapping/>
  </p:clrMapOvr>
  <p:transition xmlns:p14="http://schemas.microsoft.com/office/powerpoint/2010/mai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9" name="SUBTITLE"/>
          <p:cNvSpPr txBox="1"/>
          <p:nvPr/>
        </p:nvSpPr>
        <p:spPr>
          <a:xfrm>
            <a:off x="6564276" y="1343046"/>
            <a:ext cx="7306999"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How to </a:t>
            </a:r>
            <a:r>
              <a:rPr lang="it-IT" dirty="0" err="1"/>
              <a:t>plan</a:t>
            </a:r>
            <a:r>
              <a:rPr lang="it-IT" dirty="0"/>
              <a:t> </a:t>
            </a:r>
            <a:r>
              <a:rPr lang="it-IT" dirty="0" err="1"/>
              <a:t>successfully</a:t>
            </a:r>
            <a:endParaRPr dirty="0"/>
          </a:p>
        </p:txBody>
      </p:sp>
      <p:grpSp>
        <p:nvGrpSpPr>
          <p:cNvPr id="10" name="Gruppo 9"/>
          <p:cNvGrpSpPr/>
          <p:nvPr/>
        </p:nvGrpSpPr>
        <p:grpSpPr>
          <a:xfrm>
            <a:off x="6564276" y="4429075"/>
            <a:ext cx="16416494" cy="4352615"/>
            <a:chOff x="3278105" y="1442947"/>
            <a:chExt cx="3374105" cy="3374105"/>
          </a:xfrm>
          <a:scene3d>
            <a:camera prst="orthographicFront"/>
            <a:lightRig rig="threePt" dir="t"/>
          </a:scene3d>
        </p:grpSpPr>
        <p:sp>
          <p:nvSpPr>
            <p:cNvPr id="11" name="Rettangolo arrotondato 10"/>
            <p:cNvSpPr/>
            <p:nvPr/>
          </p:nvSpPr>
          <p:spPr>
            <a:xfrm>
              <a:off x="3278105" y="1442947"/>
              <a:ext cx="3374105" cy="3374105"/>
            </a:xfrm>
            <a:prstGeom prst="roundRect">
              <a:avLst/>
            </a:prstGeom>
            <a:solidFill>
              <a:srgbClr val="70AD47">
                <a:lumMod val="60000"/>
                <a:lumOff val="40000"/>
              </a:srgbClr>
            </a:solidFill>
            <a:ln w="12700" cap="flat" cmpd="sng" algn="ctr">
              <a:solidFill>
                <a:sysClr val="window" lastClr="FFFFFF">
                  <a:hueOff val="0"/>
                  <a:satOff val="0"/>
                  <a:lumOff val="0"/>
                  <a:alphaOff val="0"/>
                </a:sysClr>
              </a:solidFill>
              <a:prstDash val="solid"/>
              <a:miter lim="800000"/>
            </a:ln>
            <a:effectLst/>
            <a:sp3d>
              <a:bevelT/>
            </a:sp3d>
          </p:spPr>
          <p:style>
            <a:lnRef idx="2">
              <a:scrgbClr r="0" g="0" b="0"/>
            </a:lnRef>
            <a:fillRef idx="1">
              <a:scrgbClr r="0" g="0" b="0"/>
            </a:fillRef>
            <a:effectRef idx="0">
              <a:scrgbClr r="0" g="0" b="0"/>
            </a:effectRef>
            <a:fontRef idx="minor">
              <a:schemeClr val="lt1"/>
            </a:fontRef>
          </p:style>
        </p:sp>
        <p:sp>
          <p:nvSpPr>
            <p:cNvPr id="12" name="Rettangolo 11"/>
            <p:cNvSpPr/>
            <p:nvPr/>
          </p:nvSpPr>
          <p:spPr>
            <a:xfrm>
              <a:off x="3442815" y="1607657"/>
              <a:ext cx="3044685" cy="3044685"/>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50800" tIns="50800" rIns="50800" bIns="50800" numCol="1" spcCol="1270" anchor="ctr" anchorCtr="0">
              <a:noAutofit/>
            </a:bodyPr>
            <a:lstStyle/>
            <a:p>
              <a:pPr marR="0" lvl="0" algn="ctr" defTabSz="889000" rtl="0">
                <a:lnSpc>
                  <a:spcPct val="90000"/>
                </a:lnSpc>
                <a:spcBef>
                  <a:spcPct val="0"/>
                </a:spcBef>
                <a:spcAft>
                  <a:spcPct val="35000"/>
                </a:spcAft>
              </a:pPr>
              <a:r>
                <a:rPr lang="en-GB" b="1" i="0" u="none" strike="noStrike" kern="1200" baseline="0" dirty="0">
                  <a:solidFill>
                    <a:sysClr val="windowText" lastClr="000000"/>
                  </a:solidFill>
                  <a:latin typeface="Open Sans"/>
                  <a:ea typeface="+mn-ea"/>
                  <a:cs typeface="+mn-cs"/>
                </a:rPr>
                <a:t>(6) Is your plan realistic?</a:t>
              </a:r>
            </a:p>
            <a:p>
              <a:pPr marR="0" lvl="0" algn="ctr" defTabSz="889000" rtl="0">
                <a:lnSpc>
                  <a:spcPct val="90000"/>
                </a:lnSpc>
                <a:spcBef>
                  <a:spcPct val="0"/>
                </a:spcBef>
                <a:spcAft>
                  <a:spcPct val="35000"/>
                </a:spcAft>
              </a:pPr>
              <a:r>
                <a:rPr lang="en-GB" b="0" i="0" u="none" strike="noStrike" kern="1200" baseline="0" dirty="0">
                  <a:solidFill>
                    <a:sysClr val="windowText" lastClr="000000"/>
                  </a:solidFill>
                  <a:latin typeface="Open Sans"/>
                  <a:ea typeface="+mn-ea"/>
                  <a:cs typeface="+mn-cs"/>
                </a:rPr>
                <a:t>You need to find the sweet spot between a plan that is not ambitious enough to explore the full potential of the staff and resources available and a plan that wants to achieve too much and fails to meet its deadlines and objectives. </a:t>
              </a:r>
              <a:endParaRPr lang="pt-PT" b="0" i="0" u="none" strike="noStrike" kern="1200" baseline="0" dirty="0">
                <a:solidFill>
                  <a:sysClr val="windowText" lastClr="000000"/>
                </a:solidFill>
                <a:latin typeface="Open Sans"/>
                <a:ea typeface="+mn-ea"/>
                <a:cs typeface="+mn-cs"/>
              </a:endParaRPr>
            </a:p>
          </p:txBody>
        </p:sp>
      </p:grpSp>
      <p:pic>
        <p:nvPicPr>
          <p:cNvPr id="13" name="Immagine 12"/>
          <p:cNvPicPr>
            <a:picLocks noChangeAspect="1"/>
          </p:cNvPicPr>
          <p:nvPr/>
        </p:nvPicPr>
        <p:blipFill>
          <a:blip r:embed="rId2"/>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3526365474"/>
      </p:ext>
    </p:extLst>
  </p:cSld>
  <p:clrMapOvr>
    <a:masterClrMapping/>
  </p:clrMapOvr>
  <p:transition xmlns:p14="http://schemas.microsoft.com/office/powerpoint/2010/mai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126" name="TextTextTextTextTextTextTextTextText"/>
          <p:cNvSpPr txBox="1"/>
          <p:nvPr/>
        </p:nvSpPr>
        <p:spPr>
          <a:xfrm>
            <a:off x="6564276" y="2176506"/>
            <a:ext cx="17003090" cy="2175595"/>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it-IT" dirty="0" err="1"/>
              <a:t>Now</a:t>
            </a:r>
            <a:r>
              <a:rPr lang="it-IT" dirty="0"/>
              <a:t> do a </a:t>
            </a:r>
            <a:r>
              <a:rPr lang="it-IT" dirty="0" err="1"/>
              <a:t>quick</a:t>
            </a:r>
            <a:r>
              <a:rPr lang="it-IT" dirty="0"/>
              <a:t> test </a:t>
            </a:r>
            <a:r>
              <a:rPr lang="it-IT" dirty="0" err="1"/>
              <a:t>that</a:t>
            </a:r>
            <a:r>
              <a:rPr lang="en-US" dirty="0"/>
              <a:t> will help you reflecting on your own planning skills and self-assessing them. </a:t>
            </a:r>
          </a:p>
          <a:p>
            <a:endParaRPr lang="en-US" dirty="0"/>
          </a:p>
          <a:p>
            <a:r>
              <a:rPr lang="en-US" dirty="0"/>
              <a:t>Rate yourself on the following planning skills “indicators” by ticking the box that better defines your level of competence.</a:t>
            </a:r>
          </a:p>
        </p:txBody>
      </p:sp>
      <p:sp>
        <p:nvSpPr>
          <p:cNvPr id="127" name="SUBTITLE"/>
          <p:cNvSpPr txBox="1"/>
          <p:nvPr/>
        </p:nvSpPr>
        <p:spPr>
          <a:xfrm>
            <a:off x="6564276" y="1343046"/>
            <a:ext cx="10326245"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Test </a:t>
            </a:r>
            <a:r>
              <a:rPr lang="it-IT" dirty="0" err="1"/>
              <a:t>your</a:t>
            </a:r>
            <a:r>
              <a:rPr lang="it-IT" dirty="0"/>
              <a:t> planning </a:t>
            </a:r>
            <a:r>
              <a:rPr lang="it-IT" dirty="0" err="1"/>
              <a:t>skills</a:t>
            </a:r>
            <a:endParaRPr dirty="0"/>
          </a:p>
        </p:txBody>
      </p:sp>
      <p:pic>
        <p:nvPicPr>
          <p:cNvPr id="6146" name="Picture 2" descr="Immagine correlat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63071" y="7580308"/>
            <a:ext cx="2857500" cy="2495551"/>
          </a:xfrm>
          <a:prstGeom prst="rect">
            <a:avLst/>
          </a:prstGeom>
          <a:noFill/>
          <a:extLst>
            <a:ext uri="{909E8E84-426E-40dd-AFC4-6F175D3DCCD1}">
              <a14:hiddenFill xmlns:a14="http://schemas.microsoft.com/office/drawing/2010/main">
                <a:solidFill>
                  <a:srgbClr val="FFFFFF"/>
                </a:solidFill>
              </a14:hiddenFill>
            </a:ext>
          </a:extLst>
        </p:spPr>
      </p:pic>
      <p:pic>
        <p:nvPicPr>
          <p:cNvPr id="4" name="Immagine 3"/>
          <p:cNvPicPr>
            <a:picLocks noChangeAspect="1"/>
          </p:cNvPicPr>
          <p:nvPr/>
        </p:nvPicPr>
        <p:blipFill>
          <a:blip r:embed="rId3"/>
          <a:stretch>
            <a:fillRect/>
          </a:stretch>
        </p:blipFill>
        <p:spPr>
          <a:xfrm>
            <a:off x="6564276" y="4330460"/>
            <a:ext cx="8168758" cy="8995249"/>
          </a:xfrm>
          <a:prstGeom prst="rect">
            <a:avLst/>
          </a:prstGeom>
        </p:spPr>
      </p:pic>
      <p:pic>
        <p:nvPicPr>
          <p:cNvPr id="1028" name="Immagine 1"/>
          <p:cNvPicPr>
            <a:picLocks noChangeAspect="1" noChangeArrowheads="1"/>
          </p:cNvPicPr>
          <p:nvPr/>
        </p:nvPicPr>
        <p:blipFill>
          <a:blip r:embed="rId4" cstate="print">
            <a:extLst>
              <a:ext uri="{28A0092B-C50C-407E-A947-70E740481C1C}">
                <a14:useLocalDpi xmlns:a14="http://schemas.microsoft.com/office/drawing/2010/main" val="0"/>
              </a:ext>
            </a:extLst>
          </a:blip>
          <a:srcRect l="7452" t="11179" r="74202" b="71478"/>
          <a:stretch>
            <a:fillRect/>
          </a:stretch>
        </p:blipFill>
        <p:spPr bwMode="auto">
          <a:xfrm>
            <a:off x="0" y="0"/>
            <a:ext cx="409575" cy="381000"/>
          </a:xfrm>
          <a:prstGeom prst="rect">
            <a:avLst/>
          </a:prstGeom>
          <a:noFill/>
          <a:extLst>
            <a:ext uri="{909E8E84-426E-40dd-AFC4-6F175D3DCCD1}">
              <a14:hiddenFill xmlns:a14="http://schemas.microsoft.com/office/drawing/2010/main">
                <a:solidFill>
                  <a:srgbClr val="FFFFFF"/>
                </a:solidFill>
              </a14:hiddenFill>
            </a:ext>
          </a:extLst>
        </p:spPr>
      </p:pic>
      <p:pic>
        <p:nvPicPr>
          <p:cNvPr id="1027" name="Immagine 2"/>
          <p:cNvPicPr>
            <a:picLocks noChangeAspect="1" noChangeArrowheads="1"/>
          </p:cNvPicPr>
          <p:nvPr/>
        </p:nvPicPr>
        <p:blipFill>
          <a:blip r:embed="rId5" cstate="print">
            <a:extLst>
              <a:ext uri="{28A0092B-C50C-407E-A947-70E740481C1C}">
                <a14:useLocalDpi xmlns:a14="http://schemas.microsoft.com/office/drawing/2010/main" val="0"/>
              </a:ext>
            </a:extLst>
          </a:blip>
          <a:srcRect l="7452" t="71516" r="74776" b="11140"/>
          <a:stretch>
            <a:fillRect/>
          </a:stretch>
        </p:blipFill>
        <p:spPr bwMode="auto">
          <a:xfrm>
            <a:off x="0" y="0"/>
            <a:ext cx="400050" cy="381000"/>
          </a:xfrm>
          <a:prstGeom prst="rect">
            <a:avLst/>
          </a:prstGeom>
          <a:noFill/>
          <a:extLst>
            <a:ext uri="{909E8E84-426E-40dd-AFC4-6F175D3DCCD1}">
              <a14:hiddenFill xmlns:a14="http://schemas.microsoft.com/office/drawing/2010/main">
                <a:solidFill>
                  <a:srgbClr val="FFFFFF"/>
                </a:solidFill>
              </a14:hiddenFill>
            </a:ext>
          </a:extLst>
        </p:spPr>
      </p:pic>
      <p:pic>
        <p:nvPicPr>
          <p:cNvPr id="1026" name="Immagine 5"/>
          <p:cNvPicPr>
            <a:picLocks noChangeAspect="1" noChangeArrowheads="1"/>
          </p:cNvPicPr>
          <p:nvPr/>
        </p:nvPicPr>
        <p:blipFill>
          <a:blip r:embed="rId6" cstate="print">
            <a:extLst>
              <a:ext uri="{28A0092B-C50C-407E-A947-70E740481C1C}">
                <a14:useLocalDpi xmlns:a14="http://schemas.microsoft.com/office/drawing/2010/main" val="0"/>
              </a:ext>
            </a:extLst>
          </a:blip>
          <a:srcRect l="52856" t="71660" r="30669" b="12370"/>
          <a:stretch>
            <a:fillRect/>
          </a:stretch>
        </p:blipFill>
        <p:spPr bwMode="auto">
          <a:xfrm>
            <a:off x="0" y="0"/>
            <a:ext cx="381000" cy="371475"/>
          </a:xfrm>
          <a:prstGeom prst="rect">
            <a:avLst/>
          </a:prstGeom>
          <a:noFill/>
          <a:extLst>
            <a:ext uri="{909E8E84-426E-40dd-AFC4-6F175D3DCCD1}">
              <a14:hiddenFill xmlns:a14="http://schemas.microsoft.com/office/drawing/2010/main">
                <a:solidFill>
                  <a:srgbClr val="FFFFFF"/>
                </a:solidFill>
              </a14:hiddenFill>
            </a:ext>
          </a:extLst>
        </p:spPr>
      </p:pic>
      <p:pic>
        <p:nvPicPr>
          <p:cNvPr id="1025" name="Immagine 6"/>
          <p:cNvPicPr>
            <a:picLocks noChangeAspect="1" noChangeArrowheads="1"/>
          </p:cNvPicPr>
          <p:nvPr/>
        </p:nvPicPr>
        <p:blipFill>
          <a:blip r:embed="rId7" cstate="print">
            <a:extLst>
              <a:ext uri="{28A0092B-C50C-407E-A947-70E740481C1C}">
                <a14:useLocalDpi xmlns:a14="http://schemas.microsoft.com/office/drawing/2010/main" val="0"/>
              </a:ext>
            </a:extLst>
          </a:blip>
          <a:srcRect l="30528" t="12325" r="52560" b="72482"/>
          <a:stretch>
            <a:fillRect/>
          </a:stretch>
        </p:blipFill>
        <p:spPr bwMode="auto">
          <a:xfrm>
            <a:off x="0" y="0"/>
            <a:ext cx="409575" cy="371475"/>
          </a:xfrm>
          <a:prstGeom prst="rect">
            <a:avLst/>
          </a:prstGeom>
          <a:noFill/>
          <a:extLst>
            <a:ext uri="{909E8E84-426E-40dd-AFC4-6F175D3DCCD1}">
              <a14:hiddenFill xmlns:a14="http://schemas.microsoft.com/office/drawing/2010/main">
                <a:solidFill>
                  <a:srgbClr val="FFFFFF"/>
                </a:solidFill>
              </a14:hiddenFill>
            </a:ext>
          </a:extLst>
        </p:spPr>
      </p:pic>
      <p:pic>
        <p:nvPicPr>
          <p:cNvPr id="13" name="Immagine 12"/>
          <p:cNvPicPr>
            <a:picLocks noChangeAspect="1"/>
          </p:cNvPicPr>
          <p:nvPr/>
        </p:nvPicPr>
        <p:blipFill>
          <a:blip r:embed="rId8"/>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3063322125"/>
      </p:ext>
    </p:extLst>
  </p:cSld>
  <p:clrMapOvr>
    <a:masterClrMapping/>
  </p:clrMapOvr>
  <p:transition xmlns:p14="http://schemas.microsoft.com/office/powerpoint/2010/mai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5742167" y="2503704"/>
            <a:ext cx="17785870" cy="2507993"/>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sz="3200" dirty="0"/>
              <a:t>Whether you are setting up short-term and long-term goals, there is a set of rules known as SMART goals that will assist you in “getting focused”, in defining and measuring in terms of efforts and time the “future state” will look like. </a:t>
            </a:r>
          </a:p>
          <a:p>
            <a:endParaRPr lang="en-US" sz="3200" dirty="0"/>
          </a:p>
          <a:p>
            <a:r>
              <a:rPr lang="en-US" sz="3200" dirty="0"/>
              <a:t>A SMART goal is a goal that is specific, measurable, attainable, relevant and time based. i.e. very clear, easily understood, concrete and doable.</a:t>
            </a:r>
          </a:p>
        </p:txBody>
      </p:sp>
      <p:sp>
        <p:nvSpPr>
          <p:cNvPr id="127" name="SUBTITLE"/>
          <p:cNvSpPr txBox="1"/>
          <p:nvPr/>
        </p:nvSpPr>
        <p:spPr>
          <a:xfrm>
            <a:off x="5742167" y="1343046"/>
            <a:ext cx="10278382"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err="1"/>
              <a:t>What</a:t>
            </a:r>
            <a:r>
              <a:rPr lang="it-IT" dirty="0"/>
              <a:t> </a:t>
            </a:r>
            <a:r>
              <a:rPr lang="it-IT" dirty="0" err="1"/>
              <a:t>is</a:t>
            </a:r>
            <a:r>
              <a:rPr lang="it-IT" dirty="0"/>
              <a:t> a «</a:t>
            </a:r>
            <a:r>
              <a:rPr lang="it-IT" dirty="0" err="1"/>
              <a:t>smart</a:t>
            </a:r>
            <a:r>
              <a:rPr lang="it-IT" dirty="0"/>
              <a:t> goal»?</a:t>
            </a:r>
            <a:endParaRPr dirty="0"/>
          </a:p>
        </p:txBody>
      </p:sp>
      <p:graphicFrame>
        <p:nvGraphicFramePr>
          <p:cNvPr id="7" name="Diagramma 6"/>
          <p:cNvGraphicFramePr>
            <a:graphicFrameLocks/>
          </p:cNvGraphicFramePr>
          <p:nvPr>
            <p:extLst>
              <p:ext uri="{D42A27DB-BD31-4B8C-83A1-F6EECF244321}">
                <p14:modId xmlns:p14="http://schemas.microsoft.com/office/powerpoint/2010/main" val="505606987"/>
              </p:ext>
            </p:extLst>
          </p:nvPr>
        </p:nvGraphicFramePr>
        <p:xfrm>
          <a:off x="5742167" y="5486400"/>
          <a:ext cx="17785870" cy="66695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Rettangolo 1"/>
          <p:cNvSpPr/>
          <p:nvPr/>
        </p:nvSpPr>
        <p:spPr>
          <a:xfrm>
            <a:off x="5742167" y="12527557"/>
            <a:ext cx="11226151" cy="584775"/>
          </a:xfrm>
          <a:prstGeom prst="rect">
            <a:avLst/>
          </a:prstGeom>
        </p:spPr>
        <p:txBody>
          <a:bodyPr wrap="none">
            <a:spAutoFit/>
          </a:bodyPr>
          <a:lstStyle/>
          <a:p>
            <a:r>
              <a:rPr lang="en-US" dirty="0">
                <a:solidFill>
                  <a:srgbClr val="00547E"/>
                </a:solidFill>
                <a:latin typeface="Open Sans"/>
                <a:ea typeface="Open Sans"/>
                <a:cs typeface="Open Sans"/>
                <a:sym typeface="Open Sans"/>
              </a:rPr>
              <a:t>Watch the video </a:t>
            </a:r>
            <a:r>
              <a:rPr lang="en-US" dirty="0">
                <a:hlinkClick r:id="rId8"/>
              </a:rPr>
              <a:t>Planning Your Goals with SMART Goals</a:t>
            </a:r>
            <a:endParaRPr lang="it-IT" dirty="0"/>
          </a:p>
        </p:txBody>
      </p:sp>
      <p:pic>
        <p:nvPicPr>
          <p:cNvPr id="9" name="Immagine 8"/>
          <p:cNvPicPr>
            <a:picLocks noChangeAspect="1"/>
          </p:cNvPicPr>
          <p:nvPr/>
        </p:nvPicPr>
        <p:blipFill>
          <a:blip r:embed="rId9"/>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501381371"/>
      </p:ext>
    </p:extLst>
  </p:cSld>
  <p:clrMapOvr>
    <a:masterClrMapping/>
  </p:clrMapOvr>
  <p:transition xmlns:p14="http://schemas.microsoft.com/office/powerpoint/2010/mai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6564275" y="2591423"/>
            <a:ext cx="17785870" cy="550534"/>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Here is an easy example of a smart goals.</a:t>
            </a:r>
          </a:p>
        </p:txBody>
      </p:sp>
      <p:sp>
        <p:nvSpPr>
          <p:cNvPr id="127" name="SUBTITLE"/>
          <p:cNvSpPr txBox="1"/>
          <p:nvPr/>
        </p:nvSpPr>
        <p:spPr>
          <a:xfrm>
            <a:off x="6564276" y="1343046"/>
            <a:ext cx="6576267" cy="68595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err="1"/>
              <a:t>Example</a:t>
            </a:r>
            <a:endParaRPr dirty="0"/>
          </a:p>
        </p:txBody>
      </p:sp>
      <p:pic>
        <p:nvPicPr>
          <p:cNvPr id="9" name="Immagine 8"/>
          <p:cNvPicPr/>
          <p:nvPr/>
        </p:nvPicPr>
        <p:blipFill>
          <a:blip r:embed="rId2" cstate="print">
            <a:clrChange>
              <a:clrFrom>
                <a:srgbClr val="0096DB"/>
              </a:clrFrom>
              <a:clrTo>
                <a:srgbClr val="0096DB">
                  <a:alpha val="0"/>
                </a:srgbClr>
              </a:clrTo>
            </a:clrChange>
          </a:blip>
          <a:stretch>
            <a:fillRect/>
          </a:stretch>
        </p:blipFill>
        <p:spPr>
          <a:xfrm>
            <a:off x="8540152" y="4179215"/>
            <a:ext cx="11662912" cy="6017208"/>
          </a:xfrm>
          <a:prstGeom prst="rect">
            <a:avLst/>
          </a:prstGeom>
        </p:spPr>
      </p:pic>
      <p:pic>
        <p:nvPicPr>
          <p:cNvPr id="10" name="Immagine 9"/>
          <p:cNvPicPr>
            <a:picLocks noChangeAspect="1"/>
          </p:cNvPicPr>
          <p:nvPr/>
        </p:nvPicPr>
        <p:blipFill>
          <a:blip r:embed="rId3"/>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415741822"/>
      </p:ext>
    </p:extLst>
  </p:cSld>
  <p:clrMapOvr>
    <a:masterClrMapping/>
  </p:clrMapOvr>
  <p:transition xmlns:p14="http://schemas.microsoft.com/office/powerpoint/2010/mai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6598128" y="3864400"/>
            <a:ext cx="16502625" cy="7863305"/>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A specific goal has a much greater chance of being accomplished than a general goal. </a:t>
            </a:r>
            <a:endParaRPr lang="en-US" dirty="0" smtClean="0"/>
          </a:p>
          <a:p>
            <a:endParaRPr lang="en-US" dirty="0"/>
          </a:p>
          <a:p>
            <a:r>
              <a:rPr lang="en-US" dirty="0"/>
              <a:t>To set a specific goal you must answer the six “W” questions:</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b="0" i="1" dirty="0"/>
              <a:t>Example:  A general goal would </a:t>
            </a:r>
            <a:r>
              <a:rPr lang="en-US" b="0" i="1" dirty="0" smtClean="0"/>
              <a:t>be “Get fit.”  But </a:t>
            </a:r>
            <a:r>
              <a:rPr lang="en-US" b="0" i="1" dirty="0"/>
              <a:t>a specific goal would be, </a:t>
            </a:r>
            <a:r>
              <a:rPr lang="en-US" b="0" i="1" dirty="0" smtClean="0"/>
              <a:t>“In 10 weeks time, be able to run 10K.”</a:t>
            </a:r>
            <a:endParaRPr lang="en-US" b="0" i="1" dirty="0"/>
          </a:p>
          <a:p>
            <a:endParaRPr dirty="0"/>
          </a:p>
        </p:txBody>
      </p:sp>
      <p:sp>
        <p:nvSpPr>
          <p:cNvPr id="127" name="SUBTITLE"/>
          <p:cNvSpPr txBox="1"/>
          <p:nvPr/>
        </p:nvSpPr>
        <p:spPr>
          <a:xfrm>
            <a:off x="6598130" y="1727760"/>
            <a:ext cx="4762485"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S - SPECIFIC</a:t>
            </a:r>
            <a:endParaRPr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pic>
        <p:nvPicPr>
          <p:cNvPr id="1026" name="Picture 2" descr="Risultati immagini per specifi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52348" y="1164702"/>
            <a:ext cx="2498027" cy="2498027"/>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Diagramma 4"/>
          <p:cNvGraphicFramePr/>
          <p:nvPr>
            <p:extLst/>
          </p:nvPr>
        </p:nvGraphicFramePr>
        <p:xfrm>
          <a:off x="6598130" y="6151097"/>
          <a:ext cx="16502624" cy="32899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14262589"/>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6598130" y="5244017"/>
            <a:ext cx="15406464" cy="4206920"/>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Establish concrete criteria for measuring progress toward the attainment of each goal you set.</a:t>
            </a:r>
          </a:p>
          <a:p>
            <a:endParaRPr lang="en-US" dirty="0"/>
          </a:p>
          <a:p>
            <a:r>
              <a:rPr lang="en-US" dirty="0"/>
              <a:t>To determine if your goal is measurable, ask questions such as…</a:t>
            </a:r>
          </a:p>
          <a:p>
            <a:pPr marL="457200" indent="-457200">
              <a:buFont typeface="Arial" panose="020B0604020202020204" pitchFamily="34" charset="0"/>
              <a:buChar char="•"/>
            </a:pPr>
            <a:r>
              <a:rPr lang="en-US" dirty="0"/>
              <a:t>How much? How many?</a:t>
            </a:r>
          </a:p>
          <a:p>
            <a:pPr marL="457200" indent="-457200">
              <a:buFont typeface="Arial" panose="020B0604020202020204" pitchFamily="34" charset="0"/>
              <a:buChar char="•"/>
            </a:pPr>
            <a:r>
              <a:rPr lang="en-US" dirty="0"/>
              <a:t>How will I know when it is accomplished?</a:t>
            </a:r>
          </a:p>
          <a:p>
            <a:endParaRPr lang="en-US" dirty="0"/>
          </a:p>
          <a:p>
            <a:endParaRPr lang="en-US" dirty="0"/>
          </a:p>
          <a:p>
            <a:r>
              <a:rPr lang="en-US" b="0" i="1" dirty="0"/>
              <a:t>Example:  Not just </a:t>
            </a:r>
            <a:r>
              <a:rPr lang="en-US" b="0" i="1" dirty="0" smtClean="0"/>
              <a:t>“I want to get fit” </a:t>
            </a:r>
            <a:r>
              <a:rPr lang="en-US" b="0" i="1" dirty="0"/>
              <a:t>but </a:t>
            </a:r>
            <a:r>
              <a:rPr lang="en-US" b="0" i="1" dirty="0" smtClean="0"/>
              <a:t>“I want to run 10K”.</a:t>
            </a:r>
            <a:endParaRPr lang="en-US" b="0" i="1" dirty="0"/>
          </a:p>
          <a:p>
            <a:endParaRPr dirty="0"/>
          </a:p>
        </p:txBody>
      </p:sp>
      <p:sp>
        <p:nvSpPr>
          <p:cNvPr id="127" name="SUBTITLE"/>
          <p:cNvSpPr txBox="1"/>
          <p:nvPr/>
        </p:nvSpPr>
        <p:spPr>
          <a:xfrm>
            <a:off x="6598130" y="1727760"/>
            <a:ext cx="5554541"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M - MEASURABLE</a:t>
            </a:r>
            <a:endParaRPr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pic>
        <p:nvPicPr>
          <p:cNvPr id="2052" name="Picture 4" descr="Risultati immagini per measura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15499" y="1223091"/>
            <a:ext cx="2371725" cy="2381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0744577"/>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6598130" y="4837753"/>
            <a:ext cx="15406464" cy="5019450"/>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Setting ourselves not action based and unattainable goals, is setting ourselves up for failure!</a:t>
            </a:r>
          </a:p>
          <a:p>
            <a:endParaRPr lang="en-US" dirty="0"/>
          </a:p>
          <a:p>
            <a:r>
              <a:rPr lang="en-US" dirty="0"/>
              <a:t>You can attain almost any goal you set when you: </a:t>
            </a:r>
          </a:p>
          <a:p>
            <a:pPr marL="457200" indent="-457200">
              <a:buFont typeface="Arial" panose="020B0604020202020204" pitchFamily="34" charset="0"/>
              <a:buChar char="•"/>
            </a:pPr>
            <a:r>
              <a:rPr lang="en-US" dirty="0"/>
              <a:t>Plan your steps wisely </a:t>
            </a:r>
          </a:p>
          <a:p>
            <a:pPr marL="457200" indent="-457200">
              <a:buFont typeface="Arial" panose="020B0604020202020204" pitchFamily="34" charset="0"/>
              <a:buChar char="•"/>
            </a:pPr>
            <a:r>
              <a:rPr lang="en-US" dirty="0"/>
              <a:t>Establish realistic aims that allow you to move towards the overall goal</a:t>
            </a:r>
          </a:p>
          <a:p>
            <a:endParaRPr lang="en-US" dirty="0"/>
          </a:p>
          <a:p>
            <a:endParaRPr lang="en-US" dirty="0"/>
          </a:p>
          <a:p>
            <a:endParaRPr lang="en-US" dirty="0"/>
          </a:p>
          <a:p>
            <a:r>
              <a:rPr lang="en-US" b="0" i="1" dirty="0"/>
              <a:t>Example:  “I will </a:t>
            </a:r>
            <a:r>
              <a:rPr lang="en-US" b="0" i="1" dirty="0" smtClean="0"/>
              <a:t>build up the distance I run by 1K each week” </a:t>
            </a:r>
            <a:r>
              <a:rPr lang="en-US" b="0" i="1" dirty="0"/>
              <a:t>instead of “I will </a:t>
            </a:r>
            <a:r>
              <a:rPr lang="en-US" b="0" i="1" dirty="0" smtClean="0"/>
              <a:t>run 10K tomorrow” </a:t>
            </a:r>
            <a:endParaRPr lang="en-US" b="0" i="1" dirty="0"/>
          </a:p>
          <a:p>
            <a:endParaRPr dirty="0"/>
          </a:p>
        </p:txBody>
      </p:sp>
      <p:sp>
        <p:nvSpPr>
          <p:cNvPr id="127" name="SUBTITLE"/>
          <p:cNvSpPr txBox="1"/>
          <p:nvPr/>
        </p:nvSpPr>
        <p:spPr>
          <a:xfrm>
            <a:off x="6598130" y="1727760"/>
            <a:ext cx="10395907"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A – ACTION BASED and </a:t>
            </a:r>
            <a:r>
              <a:rPr lang="it-IT" dirty="0" err="1"/>
              <a:t>achievable</a:t>
            </a:r>
            <a:endParaRPr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pic>
        <p:nvPicPr>
          <p:cNvPr id="3076" name="Picture 4" descr="Immagine correla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60196" y="984966"/>
            <a:ext cx="3680807"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1363284"/>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6598130" y="4634624"/>
            <a:ext cx="15406464" cy="5425715"/>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It's important to set goals that you can achieve!</a:t>
            </a:r>
            <a:br>
              <a:rPr lang="en-US" dirty="0"/>
            </a:br>
            <a:endParaRPr lang="en-US" dirty="0"/>
          </a:p>
          <a:p>
            <a:r>
              <a:rPr lang="en-US" dirty="0"/>
              <a:t>You might set goals that are too difficult because you might not appreciate either the obstacles in the way, or understand quite how much skill you need to develop to achieve a particular level of performance.</a:t>
            </a:r>
          </a:p>
          <a:p>
            <a:endParaRPr lang="en-US" dirty="0"/>
          </a:p>
          <a:p>
            <a:endParaRPr lang="en-US" dirty="0"/>
          </a:p>
          <a:p>
            <a:endParaRPr lang="en-US" dirty="0"/>
          </a:p>
          <a:p>
            <a:endParaRPr lang="en-US" dirty="0"/>
          </a:p>
          <a:p>
            <a:endParaRPr lang="en-US" dirty="0"/>
          </a:p>
          <a:p>
            <a:r>
              <a:rPr lang="en-US" b="0" i="1" dirty="0"/>
              <a:t>For example, if you struggle with </a:t>
            </a:r>
            <a:r>
              <a:rPr lang="en-US" b="0" i="1" dirty="0" err="1" smtClean="0"/>
              <a:t>maths</a:t>
            </a:r>
            <a:r>
              <a:rPr lang="en-US" b="0" i="1" dirty="0" smtClean="0"/>
              <a:t>, </a:t>
            </a:r>
            <a:r>
              <a:rPr lang="en-US" b="0" i="1" dirty="0"/>
              <a:t>it’s unrealistic to set a goal to become a nuclear physicist. Know where your strengths lie, what you have an aptitude for, and what you can realistically achieve in your program of study.</a:t>
            </a:r>
          </a:p>
        </p:txBody>
      </p:sp>
      <p:sp>
        <p:nvSpPr>
          <p:cNvPr id="127" name="SUBTITLE"/>
          <p:cNvSpPr txBox="1"/>
          <p:nvPr/>
        </p:nvSpPr>
        <p:spPr>
          <a:xfrm>
            <a:off x="6598130" y="1727760"/>
            <a:ext cx="5554541"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R - REALISTIC</a:t>
            </a:r>
            <a:endParaRPr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pic>
        <p:nvPicPr>
          <p:cNvPr id="4102" name="Picture 6" descr="Immagine correlata"/>
          <p:cNvPicPr>
            <a:picLocks noChangeAspect="1" noChangeArrowheads="1"/>
          </p:cNvPicPr>
          <p:nvPr/>
        </p:nvPicPr>
        <p:blipFill rotWithShape="1">
          <a:blip r:embed="rId3">
            <a:grayscl/>
            <a:extLst>
              <a:ext uri="{28A0092B-C50C-407E-A947-70E740481C1C}">
                <a14:useLocalDpi xmlns:a14="http://schemas.microsoft.com/office/drawing/2010/main" val="0"/>
              </a:ext>
            </a:extLst>
          </a:blip>
          <a:srcRect t="49030" b="19527"/>
          <a:stretch/>
        </p:blipFill>
        <p:spPr bwMode="auto">
          <a:xfrm>
            <a:off x="10726021" y="1289541"/>
            <a:ext cx="7150681" cy="11241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80723186"/>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6598130" y="3822092"/>
            <a:ext cx="15406464" cy="7050775"/>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A goal should be grounded within a time frame. </a:t>
            </a:r>
          </a:p>
          <a:p>
            <a:r>
              <a:rPr lang="en-US" dirty="0"/>
              <a:t>With no time frame tied to it there’s no sense of urgency. </a:t>
            </a:r>
          </a:p>
          <a:p>
            <a:endParaRPr lang="en-US" dirty="0"/>
          </a:p>
          <a:p>
            <a:endParaRPr lang="en-US" dirty="0"/>
          </a:p>
          <a:p>
            <a:endParaRPr lang="en-US" dirty="0"/>
          </a:p>
          <a:p>
            <a:r>
              <a:rPr lang="en-US" dirty="0"/>
              <a:t>Your goal is probably realistic if you truly believe that it can be accomplished.</a:t>
            </a:r>
          </a:p>
          <a:p>
            <a:endParaRPr lang="en-US" dirty="0"/>
          </a:p>
          <a:p>
            <a:r>
              <a:rPr lang="en-US" dirty="0"/>
              <a:t>Additional ways to know if your goal is realistic is to determine if you have accomplished anything similar in the past or ask yourself what conditions would have to exist to accomplish this goal.</a:t>
            </a:r>
          </a:p>
          <a:p>
            <a:endParaRPr lang="en-US" dirty="0"/>
          </a:p>
          <a:p>
            <a:endParaRPr lang="en-US" dirty="0"/>
          </a:p>
          <a:p>
            <a:endParaRPr lang="en-US" dirty="0"/>
          </a:p>
          <a:p>
            <a:endParaRPr lang="en-US" dirty="0"/>
          </a:p>
          <a:p>
            <a:r>
              <a:rPr lang="en-US" b="0" i="1" dirty="0"/>
              <a:t>Example: </a:t>
            </a:r>
            <a:r>
              <a:rPr lang="en-US" b="0" i="1" dirty="0" smtClean="0"/>
              <a:t>”In 10 weeks time I will be able to run 10K”</a:t>
            </a:r>
            <a:endParaRPr lang="en-US" b="0" i="1" dirty="0"/>
          </a:p>
          <a:p>
            <a:endParaRPr dirty="0"/>
          </a:p>
        </p:txBody>
      </p:sp>
      <p:sp>
        <p:nvSpPr>
          <p:cNvPr id="127" name="SUBTITLE"/>
          <p:cNvSpPr txBox="1"/>
          <p:nvPr/>
        </p:nvSpPr>
        <p:spPr>
          <a:xfrm>
            <a:off x="6598130" y="1727760"/>
            <a:ext cx="5554541"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 - TIME BASED</a:t>
            </a:r>
            <a:endParaRPr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pic>
        <p:nvPicPr>
          <p:cNvPr id="5122" name="Picture 2" descr="Immagine correla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89707" y="859082"/>
            <a:ext cx="2423309" cy="24233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1361957"/>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6564276" y="4567254"/>
            <a:ext cx="15406464" cy="3800655"/>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Instructions:</a:t>
            </a:r>
          </a:p>
          <a:p>
            <a:endParaRPr lang="en-US" dirty="0"/>
          </a:p>
          <a:p>
            <a:pPr marL="457200" indent="-457200">
              <a:buFont typeface="Arial" panose="020B0604020202020204" pitchFamily="34" charset="0"/>
              <a:buChar char="•"/>
            </a:pPr>
            <a:r>
              <a:rPr lang="en-US" dirty="0" smtClean="0"/>
              <a:t>Within your teams work </a:t>
            </a:r>
            <a:r>
              <a:rPr lang="en-US" dirty="0"/>
              <a:t>on a SMART Goal handout</a:t>
            </a:r>
          </a:p>
          <a:p>
            <a:r>
              <a:rPr lang="en-US" dirty="0"/>
              <a:t> </a:t>
            </a:r>
          </a:p>
          <a:p>
            <a:pPr marL="457200" indent="-457200">
              <a:buFont typeface="Arial" panose="020B0604020202020204" pitchFamily="34" charset="0"/>
              <a:buChar char="•"/>
            </a:pPr>
            <a:r>
              <a:rPr lang="en-US" dirty="0"/>
              <a:t>Each group will work to complete the exercise for 20 minutes and will then present their worksheets </a:t>
            </a:r>
          </a:p>
          <a:p>
            <a:endParaRPr lang="en-US" dirty="0"/>
          </a:p>
          <a:p>
            <a:endParaRPr lang="en-US" dirty="0"/>
          </a:p>
          <a:p>
            <a:r>
              <a:rPr lang="en-US" dirty="0"/>
              <a:t>Feedback and discussion</a:t>
            </a:r>
          </a:p>
        </p:txBody>
      </p:sp>
      <p:sp>
        <p:nvSpPr>
          <p:cNvPr id="127" name="SUBTITLE"/>
          <p:cNvSpPr txBox="1"/>
          <p:nvPr/>
        </p:nvSpPr>
        <p:spPr>
          <a:xfrm>
            <a:off x="6564276" y="1343046"/>
            <a:ext cx="6576267" cy="68595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Group </a:t>
            </a:r>
            <a:r>
              <a:rPr lang="it-IT" dirty="0" err="1"/>
              <a:t>activity</a:t>
            </a:r>
            <a:endParaRPr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spTree>
    <p:extLst>
      <p:ext uri="{BB962C8B-B14F-4D97-AF65-F5344CB8AC3E}">
        <p14:creationId xmlns:p14="http://schemas.microsoft.com/office/powerpoint/2010/main" val="4050631120"/>
      </p:ext>
    </p:extLst>
  </p:cSld>
  <p:clrMapOvr>
    <a:masterClrMapping/>
  </p:clrMapOvr>
  <p:transition xmlns:p14="http://schemas.microsoft.com/office/powerpoint/2010/main" spd="med"/>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6598130" y="2356068"/>
            <a:ext cx="16953012" cy="956799"/>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Project planning with the Creative Project Canvas: a tool to explore and plan creative projects</a:t>
            </a:r>
            <a:endParaRPr dirty="0"/>
          </a:p>
        </p:txBody>
      </p:sp>
      <p:sp>
        <p:nvSpPr>
          <p:cNvPr id="127" name="SUBTITLE"/>
          <p:cNvSpPr txBox="1"/>
          <p:nvPr/>
        </p:nvSpPr>
        <p:spPr>
          <a:xfrm>
            <a:off x="6564276" y="1343046"/>
            <a:ext cx="6576267" cy="68595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err="1"/>
              <a:t>Introduction</a:t>
            </a:r>
            <a:endParaRPr dirty="0"/>
          </a:p>
        </p:txBody>
      </p:sp>
      <p:pic>
        <p:nvPicPr>
          <p:cNvPr id="7" name="Picture 2"/>
          <p:cNvPicPr>
            <a:picLocks noChangeAspect="1" noChangeArrowheads="1"/>
          </p:cNvPicPr>
          <p:nvPr/>
        </p:nvPicPr>
        <p:blipFill>
          <a:blip r:embed="rId2"/>
          <a:srcRect/>
          <a:stretch>
            <a:fillRect/>
          </a:stretch>
        </p:blipFill>
        <p:spPr bwMode="auto">
          <a:xfrm>
            <a:off x="6564276" y="4470393"/>
            <a:ext cx="16986866" cy="6856925"/>
          </a:xfrm>
          <a:prstGeom prst="rect">
            <a:avLst/>
          </a:prstGeom>
          <a:noFill/>
          <a:ln w="9525">
            <a:noFill/>
            <a:miter lim="800000"/>
            <a:headEnd/>
            <a:tailEnd/>
          </a:ln>
          <a:effectLst/>
        </p:spPr>
      </p:pic>
      <p:pic>
        <p:nvPicPr>
          <p:cNvPr id="9" name="Immagine 8"/>
          <p:cNvPicPr>
            <a:picLocks noChangeAspect="1"/>
          </p:cNvPicPr>
          <p:nvPr/>
        </p:nvPicPr>
        <p:blipFill>
          <a:blip r:embed="rId3"/>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2933629235"/>
      </p:ext>
    </p:extLst>
  </p:cSld>
  <p:clrMapOvr>
    <a:masterClrMapping/>
  </p:clrMapOvr>
  <p:transition xmlns:p14="http://schemas.microsoft.com/office/powerpoint/2010/mai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7"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Creative Project </a:t>
            </a:r>
            <a:r>
              <a:rPr lang="it-IT" dirty="0" err="1"/>
              <a:t>Canvas</a:t>
            </a:r>
            <a:r>
              <a:rPr lang="it-IT" dirty="0"/>
              <a:t> </a:t>
            </a:r>
            <a:r>
              <a:rPr lang="it-IT" dirty="0" err="1"/>
              <a:t>explained</a:t>
            </a:r>
            <a:endParaRPr dirty="0"/>
          </a:p>
        </p:txBody>
      </p:sp>
      <p:pic>
        <p:nvPicPr>
          <p:cNvPr id="2" name="Immagine 1"/>
          <p:cNvPicPr>
            <a:picLocks noChangeAspect="1"/>
          </p:cNvPicPr>
          <p:nvPr/>
        </p:nvPicPr>
        <p:blipFill>
          <a:blip r:embed="rId2"/>
          <a:stretch>
            <a:fillRect/>
          </a:stretch>
        </p:blipFill>
        <p:spPr>
          <a:xfrm>
            <a:off x="5817863" y="3593847"/>
            <a:ext cx="17499497" cy="7020317"/>
          </a:xfrm>
          <a:prstGeom prst="rect">
            <a:avLst/>
          </a:prstGeom>
        </p:spPr>
      </p:pic>
      <p:pic>
        <p:nvPicPr>
          <p:cNvPr id="9" name="Immagine 8"/>
          <p:cNvPicPr>
            <a:picLocks noChangeAspect="1"/>
          </p:cNvPicPr>
          <p:nvPr/>
        </p:nvPicPr>
        <p:blipFill>
          <a:blip r:embed="rId3"/>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3850428665"/>
      </p:ext>
    </p:extLst>
  </p:cSld>
  <p:clrMapOvr>
    <a:masterClrMapping/>
  </p:clrMapOvr>
  <p:transition xmlns:p14="http://schemas.microsoft.com/office/powerpoint/2010/main" spd="med"/>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6598129" y="2356068"/>
            <a:ext cx="16969793" cy="956799"/>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Like an artist’s canvas, the Creative Project Canvas is a place to turn creative inspiration into reality and share it with a wider audience. </a:t>
            </a:r>
          </a:p>
        </p:txBody>
      </p:sp>
      <p:graphicFrame>
        <p:nvGraphicFramePr>
          <p:cNvPr id="10" name="Diagramma 9">
            <a:extLst>
              <a:ext uri="{FF2B5EF4-FFF2-40B4-BE49-F238E27FC236}">
                <a16:creationId xmlns:a16="http://schemas.microsoft.com/office/drawing/2014/main" xmlns="" id="{B6A04D7B-F142-439F-B903-A8E7C77EC8D3}"/>
              </a:ext>
            </a:extLst>
          </p:cNvPr>
          <p:cNvGraphicFramePr/>
          <p:nvPr>
            <p:extLst>
              <p:ext uri="{D42A27DB-BD31-4B8C-83A1-F6EECF244321}">
                <p14:modId xmlns:p14="http://schemas.microsoft.com/office/powerpoint/2010/main" val="2343901965"/>
              </p:ext>
            </p:extLst>
          </p:nvPr>
        </p:nvGraphicFramePr>
        <p:xfrm>
          <a:off x="6598129" y="4106173"/>
          <a:ext cx="16969793" cy="61765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TextTextTextTextTextTextTextText"/>
          <p:cNvSpPr txBox="1"/>
          <p:nvPr/>
        </p:nvSpPr>
        <p:spPr>
          <a:xfrm>
            <a:off x="6248741" y="12430719"/>
            <a:ext cx="17668568" cy="550534"/>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Watch the video presentation of the </a:t>
            </a:r>
            <a:r>
              <a:rPr lang="en-US" dirty="0">
                <a:hlinkClick r:id="rId7"/>
              </a:rPr>
              <a:t>Creative Project Canvas</a:t>
            </a:r>
            <a:endParaRPr lang="en-US" dirty="0"/>
          </a:p>
        </p:txBody>
      </p:sp>
      <p:pic>
        <p:nvPicPr>
          <p:cNvPr id="9" name="Immagine 8"/>
          <p:cNvPicPr>
            <a:picLocks noChangeAspect="1"/>
          </p:cNvPicPr>
          <p:nvPr/>
        </p:nvPicPr>
        <p:blipFill>
          <a:blip r:embed="rId8"/>
          <a:stretch>
            <a:fillRect/>
          </a:stretch>
        </p:blipFill>
        <p:spPr>
          <a:xfrm>
            <a:off x="597641" y="11936236"/>
            <a:ext cx="4279900" cy="1308100"/>
          </a:xfrm>
          <a:prstGeom prst="rect">
            <a:avLst/>
          </a:prstGeom>
        </p:spPr>
      </p:pic>
      <p:sp>
        <p:nvSpPr>
          <p:cNvPr id="11"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Creative Project </a:t>
            </a:r>
            <a:r>
              <a:rPr lang="it-IT" dirty="0" err="1"/>
              <a:t>Canvas</a:t>
            </a:r>
            <a:r>
              <a:rPr lang="it-IT" dirty="0"/>
              <a:t> </a:t>
            </a:r>
            <a:r>
              <a:rPr lang="it-IT" dirty="0" err="1"/>
              <a:t>explained</a:t>
            </a:r>
            <a:endParaRPr dirty="0"/>
          </a:p>
        </p:txBody>
      </p:sp>
    </p:spTree>
    <p:extLst>
      <p:ext uri="{BB962C8B-B14F-4D97-AF65-F5344CB8AC3E}">
        <p14:creationId xmlns:p14="http://schemas.microsoft.com/office/powerpoint/2010/main" val="3411169321"/>
      </p:ext>
    </p:extLst>
  </p:cSld>
  <p:clrMapOvr>
    <a:masterClrMapping/>
  </p:clrMapOvr>
  <p:transition xmlns:p14="http://schemas.microsoft.com/office/powerpoint/2010/main" spd="med"/>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5838603" y="3656728"/>
            <a:ext cx="5179221" cy="7863305"/>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1. VALUE: what you do</a:t>
            </a:r>
          </a:p>
          <a:p>
            <a:endParaRPr lang="en-US" dirty="0"/>
          </a:p>
          <a:p>
            <a:r>
              <a:rPr lang="en-US" dirty="0"/>
              <a:t>2. The practical part of your project: who will help you, how you do it, who you need</a:t>
            </a:r>
          </a:p>
          <a:p>
            <a:endParaRPr lang="en-US" dirty="0"/>
          </a:p>
          <a:p>
            <a:r>
              <a:rPr lang="en-US" dirty="0"/>
              <a:t>3. The external-perception part of your project: how you interact and how you reach your target audience</a:t>
            </a:r>
          </a:p>
          <a:p>
            <a:endParaRPr lang="en-US" dirty="0"/>
          </a:p>
          <a:p>
            <a:r>
              <a:rPr lang="en-US" dirty="0"/>
              <a:t>4. The future plans of your project: what you might gain and loose in the near future, which rewards you might gain in the next future.</a:t>
            </a:r>
          </a:p>
        </p:txBody>
      </p:sp>
      <p:pic>
        <p:nvPicPr>
          <p:cNvPr id="9" name="Immagine 8"/>
          <p:cNvPicPr>
            <a:picLocks noChangeAspect="1"/>
          </p:cNvPicPr>
          <p:nvPr/>
        </p:nvPicPr>
        <p:blipFill rotWithShape="1">
          <a:blip r:embed="rId2"/>
          <a:srcRect l="410" r="1041"/>
          <a:stretch/>
        </p:blipFill>
        <p:spPr>
          <a:xfrm>
            <a:off x="11036289" y="2913281"/>
            <a:ext cx="13347711" cy="9350201"/>
          </a:xfrm>
          <a:prstGeom prst="rect">
            <a:avLst/>
          </a:prstGeom>
        </p:spPr>
      </p:pic>
      <p:pic>
        <p:nvPicPr>
          <p:cNvPr id="10" name="Immagine 9"/>
          <p:cNvPicPr>
            <a:picLocks noChangeAspect="1"/>
          </p:cNvPicPr>
          <p:nvPr/>
        </p:nvPicPr>
        <p:blipFill>
          <a:blip r:embed="rId3"/>
          <a:stretch>
            <a:fillRect/>
          </a:stretch>
        </p:blipFill>
        <p:spPr>
          <a:xfrm>
            <a:off x="597641" y="11936236"/>
            <a:ext cx="4279900" cy="1308100"/>
          </a:xfrm>
          <a:prstGeom prst="rect">
            <a:avLst/>
          </a:prstGeom>
        </p:spPr>
      </p:pic>
      <p:sp>
        <p:nvSpPr>
          <p:cNvPr id="11"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Creative Project </a:t>
            </a:r>
            <a:r>
              <a:rPr lang="it-IT" dirty="0" err="1"/>
              <a:t>Canvas</a:t>
            </a:r>
            <a:r>
              <a:rPr lang="it-IT" dirty="0"/>
              <a:t> </a:t>
            </a:r>
            <a:r>
              <a:rPr lang="it-IT" dirty="0" err="1"/>
              <a:t>explained</a:t>
            </a:r>
            <a:endParaRPr dirty="0"/>
          </a:p>
        </p:txBody>
      </p:sp>
    </p:spTree>
    <p:extLst>
      <p:ext uri="{BB962C8B-B14F-4D97-AF65-F5344CB8AC3E}">
        <p14:creationId xmlns:p14="http://schemas.microsoft.com/office/powerpoint/2010/main" val="2755367958"/>
      </p:ext>
    </p:extLst>
  </p:cSld>
  <p:clrMapOvr>
    <a:masterClrMapping/>
  </p:clrMapOvr>
  <p:transition xmlns:p14="http://schemas.microsoft.com/office/powerpoint/2010/main" spd="med"/>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5714200" y="4277146"/>
            <a:ext cx="3784248" cy="6238245"/>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9 themes or blocks including questions to help clarifying and reflecting on the project. </a:t>
            </a:r>
          </a:p>
          <a:p>
            <a:endParaRPr lang="en-US" dirty="0"/>
          </a:p>
          <a:p>
            <a:r>
              <a:rPr lang="en-US" dirty="0"/>
              <a:t>By answering all the key questions listed in each theme, you will build your Creative Project Canvas.</a:t>
            </a:r>
          </a:p>
          <a:p>
            <a:endParaRPr lang="en-US" dirty="0" err="1"/>
          </a:p>
        </p:txBody>
      </p:sp>
      <p:pic>
        <p:nvPicPr>
          <p:cNvPr id="9" name="Immagine 8"/>
          <p:cNvPicPr>
            <a:picLocks noChangeAspect="1"/>
          </p:cNvPicPr>
          <p:nvPr/>
        </p:nvPicPr>
        <p:blipFill>
          <a:blip r:embed="rId2"/>
          <a:stretch>
            <a:fillRect/>
          </a:stretch>
        </p:blipFill>
        <p:spPr>
          <a:xfrm>
            <a:off x="9428115" y="2138462"/>
            <a:ext cx="14872749" cy="10515614"/>
          </a:xfrm>
          <a:prstGeom prst="rect">
            <a:avLst/>
          </a:prstGeom>
        </p:spPr>
      </p:pic>
      <p:pic>
        <p:nvPicPr>
          <p:cNvPr id="10" name="Immagine 9"/>
          <p:cNvPicPr>
            <a:picLocks noChangeAspect="1"/>
          </p:cNvPicPr>
          <p:nvPr/>
        </p:nvPicPr>
        <p:blipFill>
          <a:blip r:embed="rId3"/>
          <a:stretch>
            <a:fillRect/>
          </a:stretch>
        </p:blipFill>
        <p:spPr>
          <a:xfrm>
            <a:off x="597641" y="11936236"/>
            <a:ext cx="4279900" cy="1308100"/>
          </a:xfrm>
          <a:prstGeom prst="rect">
            <a:avLst/>
          </a:prstGeom>
        </p:spPr>
      </p:pic>
      <p:sp>
        <p:nvSpPr>
          <p:cNvPr id="11"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Creative Project </a:t>
            </a:r>
            <a:r>
              <a:rPr lang="it-IT" dirty="0" err="1"/>
              <a:t>Canvas</a:t>
            </a:r>
            <a:r>
              <a:rPr lang="it-IT" dirty="0"/>
              <a:t> </a:t>
            </a:r>
            <a:r>
              <a:rPr lang="it-IT" dirty="0" err="1"/>
              <a:t>explained</a:t>
            </a:r>
            <a:endParaRPr dirty="0"/>
          </a:p>
        </p:txBody>
      </p:sp>
    </p:spTree>
    <p:extLst>
      <p:ext uri="{BB962C8B-B14F-4D97-AF65-F5344CB8AC3E}">
        <p14:creationId xmlns:p14="http://schemas.microsoft.com/office/powerpoint/2010/main" val="1869196268"/>
      </p:ext>
    </p:extLst>
  </p:cSld>
  <p:clrMapOvr>
    <a:masterClrMapping/>
  </p:clrMapOvr>
  <p:transition xmlns:p14="http://schemas.microsoft.com/office/powerpoint/2010/main" spd="med"/>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6598129" y="2559201"/>
            <a:ext cx="12633767" cy="550534"/>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The Creative Project Canvas 9 themes: a detailed analysis</a:t>
            </a:r>
          </a:p>
        </p:txBody>
      </p:sp>
      <p:pic>
        <p:nvPicPr>
          <p:cNvPr id="9" name="pasted-image.pdf"/>
          <p:cNvPicPr>
            <a:picLocks noChangeAspect="1"/>
          </p:cNvPicPr>
          <p:nvPr/>
        </p:nvPicPr>
        <p:blipFill rotWithShape="1">
          <a:blip r:embed="rId2">
            <a:duotone>
              <a:srgbClr val="C82506">
                <a:shade val="45000"/>
                <a:satMod val="135000"/>
              </a:srgbClr>
              <a:prstClr val="white"/>
            </a:duotone>
          </a:blip>
          <a:srcRect b="46728"/>
          <a:stretch/>
        </p:blipFill>
        <p:spPr>
          <a:xfrm>
            <a:off x="6598129" y="3438131"/>
            <a:ext cx="8342571" cy="6944988"/>
          </a:xfrm>
          <a:prstGeom prst="rect">
            <a:avLst/>
          </a:prstGeom>
          <a:ln w="12700">
            <a:miter lim="400000"/>
          </a:ln>
        </p:spPr>
      </p:pic>
      <p:sp>
        <p:nvSpPr>
          <p:cNvPr id="10" name="Rettangolo 9">
            <a:extLst>
              <a:ext uri="{FF2B5EF4-FFF2-40B4-BE49-F238E27FC236}">
                <a16:creationId xmlns:a16="http://schemas.microsoft.com/office/drawing/2014/main" xmlns="" id="{E0C83221-C78A-4099-840C-2FFD5BF18D0E}"/>
              </a:ext>
            </a:extLst>
          </p:cNvPr>
          <p:cNvSpPr/>
          <p:nvPr/>
        </p:nvSpPr>
        <p:spPr>
          <a:xfrm>
            <a:off x="15046214" y="4623845"/>
            <a:ext cx="8371364" cy="4573560"/>
          </a:xfrm>
          <a:prstGeom prst="rect">
            <a:avLst/>
          </a:prstGeom>
        </p:spPr>
        <p:txBody>
          <a:bodyPr wrap="square">
            <a:spAutoFit/>
          </a:bodyPr>
          <a:lstStyle/>
          <a:p>
            <a:pPr algn="l">
              <a:lnSpc>
                <a:spcPct val="80000"/>
              </a:lnSpc>
              <a:defRPr/>
            </a:pPr>
            <a:r>
              <a:rPr lang="en-US" sz="2800" dirty="0">
                <a:solidFill>
                  <a:srgbClr val="00547E"/>
                </a:solidFill>
                <a:latin typeface="Open Sans"/>
                <a:ea typeface="Open Sans"/>
                <a:cs typeface="Open Sans"/>
                <a:sym typeface="Arial"/>
              </a:rPr>
              <a:t>This theme will help you explore the value of your project to yourself and others and how you can obtain the benefit of providing that value. </a:t>
            </a:r>
          </a:p>
          <a:p>
            <a:pPr algn="l">
              <a:lnSpc>
                <a:spcPct val="80000"/>
              </a:lnSpc>
              <a:defRPr/>
            </a:pPr>
            <a:endParaRPr lang="en-US" sz="2800" dirty="0">
              <a:solidFill>
                <a:srgbClr val="00547E"/>
              </a:solidFill>
              <a:latin typeface="Open Sans"/>
              <a:ea typeface="Open Sans"/>
              <a:cs typeface="Open Sans"/>
              <a:sym typeface="Arial"/>
            </a:endParaRP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What are the main reasons why you engage with this project? </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Why will others engage with it and choose your work and not the work of others? </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What does it give them? </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Does it satisfy a need or desire or solve a problem? How?</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How do you receive the benefit of delivering this value to yourself and to others?</a:t>
            </a:r>
          </a:p>
        </p:txBody>
      </p:sp>
      <p:pic>
        <p:nvPicPr>
          <p:cNvPr id="11" name="Immagine 10"/>
          <p:cNvPicPr>
            <a:picLocks noChangeAspect="1"/>
          </p:cNvPicPr>
          <p:nvPr/>
        </p:nvPicPr>
        <p:blipFill>
          <a:blip r:embed="rId3"/>
          <a:stretch>
            <a:fillRect/>
          </a:stretch>
        </p:blipFill>
        <p:spPr>
          <a:xfrm>
            <a:off x="597641" y="11936236"/>
            <a:ext cx="4279900" cy="1308100"/>
          </a:xfrm>
          <a:prstGeom prst="rect">
            <a:avLst/>
          </a:prstGeom>
        </p:spPr>
      </p:pic>
      <p:sp>
        <p:nvSpPr>
          <p:cNvPr id="13"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9 </a:t>
            </a:r>
            <a:r>
              <a:rPr lang="it-IT" dirty="0" err="1"/>
              <a:t>themes</a:t>
            </a:r>
            <a:r>
              <a:rPr lang="it-IT" dirty="0"/>
              <a:t> </a:t>
            </a:r>
            <a:r>
              <a:rPr lang="it-IT" dirty="0" err="1"/>
              <a:t>explained</a:t>
            </a:r>
            <a:endParaRPr dirty="0"/>
          </a:p>
        </p:txBody>
      </p:sp>
    </p:spTree>
    <p:extLst>
      <p:ext uri="{BB962C8B-B14F-4D97-AF65-F5344CB8AC3E}">
        <p14:creationId xmlns:p14="http://schemas.microsoft.com/office/powerpoint/2010/main" val="3145257874"/>
      </p:ext>
    </p:extLst>
  </p:cSld>
  <p:clrMapOvr>
    <a:masterClrMapping/>
  </p:clrMapOvr>
  <p:transition xmlns:p14="http://schemas.microsoft.com/office/powerpoint/2010/mai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6598129" y="2559201"/>
            <a:ext cx="12633767" cy="550534"/>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The Creative Project Canvas 9 themes: a detailed analysis</a:t>
            </a:r>
          </a:p>
        </p:txBody>
      </p:sp>
      <p:sp>
        <p:nvSpPr>
          <p:cNvPr id="10" name="Rettangolo 9">
            <a:extLst>
              <a:ext uri="{FF2B5EF4-FFF2-40B4-BE49-F238E27FC236}">
                <a16:creationId xmlns:a16="http://schemas.microsoft.com/office/drawing/2014/main" xmlns="" id="{E0C83221-C78A-4099-840C-2FFD5BF18D0E}"/>
              </a:ext>
            </a:extLst>
          </p:cNvPr>
          <p:cNvSpPr/>
          <p:nvPr/>
        </p:nvSpPr>
        <p:spPr>
          <a:xfrm>
            <a:off x="14417749" y="4796200"/>
            <a:ext cx="8371364" cy="4228850"/>
          </a:xfrm>
          <a:prstGeom prst="rect">
            <a:avLst/>
          </a:prstGeom>
        </p:spPr>
        <p:txBody>
          <a:bodyPr wrap="square">
            <a:spAutoFit/>
          </a:bodyPr>
          <a:lstStyle/>
          <a:p>
            <a:pPr algn="l">
              <a:lnSpc>
                <a:spcPct val="80000"/>
              </a:lnSpc>
              <a:defRPr/>
            </a:pPr>
            <a:r>
              <a:rPr lang="en-US" sz="2800" dirty="0">
                <a:solidFill>
                  <a:srgbClr val="00547E"/>
                </a:solidFill>
                <a:latin typeface="Open Sans"/>
                <a:ea typeface="Open Sans"/>
                <a:cs typeface="Open Sans"/>
                <a:sym typeface="Arial"/>
              </a:rPr>
              <a:t>This theme will help you explore the useful networks you currently belong to or you might join that can provide contacts and resources to create, develop, produce and promote your project.</a:t>
            </a:r>
          </a:p>
          <a:p>
            <a:pPr algn="l">
              <a:lnSpc>
                <a:spcPct val="80000"/>
              </a:lnSpc>
              <a:defRPr/>
            </a:pPr>
            <a:endParaRPr lang="en-US" sz="2800" dirty="0">
              <a:solidFill>
                <a:srgbClr val="00547E"/>
              </a:solidFill>
              <a:latin typeface="Open Sans"/>
              <a:ea typeface="Open Sans"/>
              <a:cs typeface="Open Sans"/>
              <a:sym typeface="Arial"/>
            </a:endParaRP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Can you/how can you develop/consolidate contacts by letting people know about you and your work? </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Are there partners and members of your network who can help you make this project happen? </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What will they bring to the project?</a:t>
            </a:r>
          </a:p>
        </p:txBody>
      </p:sp>
      <p:pic>
        <p:nvPicPr>
          <p:cNvPr id="11" name="pasted-image.pdf"/>
          <p:cNvPicPr>
            <a:picLocks noChangeAspect="1"/>
          </p:cNvPicPr>
          <p:nvPr/>
        </p:nvPicPr>
        <p:blipFill>
          <a:blip r:embed="rId2">
            <a:duotone>
              <a:srgbClr val="C82506">
                <a:shade val="45000"/>
                <a:satMod val="135000"/>
              </a:srgbClr>
              <a:prstClr val="white"/>
            </a:duotone>
          </a:blip>
          <a:srcRect b="42509"/>
          <a:stretch>
            <a:fillRect/>
          </a:stretch>
        </p:blipFill>
        <p:spPr>
          <a:xfrm>
            <a:off x="6597762" y="3173911"/>
            <a:ext cx="7819987" cy="7473428"/>
          </a:xfrm>
          <a:prstGeom prst="rect">
            <a:avLst/>
          </a:prstGeom>
          <a:ln w="12700">
            <a:miter lim="400000"/>
          </a:ln>
        </p:spPr>
      </p:pic>
      <p:pic>
        <p:nvPicPr>
          <p:cNvPr id="9" name="Immagine 8"/>
          <p:cNvPicPr>
            <a:picLocks noChangeAspect="1"/>
          </p:cNvPicPr>
          <p:nvPr/>
        </p:nvPicPr>
        <p:blipFill>
          <a:blip r:embed="rId3"/>
          <a:stretch>
            <a:fillRect/>
          </a:stretch>
        </p:blipFill>
        <p:spPr>
          <a:xfrm>
            <a:off x="597641" y="11936236"/>
            <a:ext cx="4279900" cy="1308100"/>
          </a:xfrm>
          <a:prstGeom prst="rect">
            <a:avLst/>
          </a:prstGeom>
        </p:spPr>
      </p:pic>
      <p:sp>
        <p:nvSpPr>
          <p:cNvPr id="12"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9 </a:t>
            </a:r>
            <a:r>
              <a:rPr lang="it-IT" dirty="0" err="1"/>
              <a:t>themes</a:t>
            </a:r>
            <a:r>
              <a:rPr lang="it-IT" dirty="0"/>
              <a:t> </a:t>
            </a:r>
            <a:r>
              <a:rPr lang="it-IT" dirty="0" err="1"/>
              <a:t>explained</a:t>
            </a:r>
            <a:endParaRPr dirty="0"/>
          </a:p>
        </p:txBody>
      </p:sp>
    </p:spTree>
    <p:extLst>
      <p:ext uri="{BB962C8B-B14F-4D97-AF65-F5344CB8AC3E}">
        <p14:creationId xmlns:p14="http://schemas.microsoft.com/office/powerpoint/2010/main" val="1447717482"/>
      </p:ext>
    </p:extLst>
  </p:cSld>
  <p:clrMapOvr>
    <a:masterClrMapping/>
  </p:clrMapOvr>
  <p:transition xmlns:p14="http://schemas.microsoft.com/office/powerpoint/2010/main" spd="med"/>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6598129" y="2559201"/>
            <a:ext cx="12633767" cy="550534"/>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The Creative Project Canvas 9 themes: a detailed analysis</a:t>
            </a:r>
          </a:p>
        </p:txBody>
      </p:sp>
      <p:pic>
        <p:nvPicPr>
          <p:cNvPr id="9" name="pasted-image.pdf"/>
          <p:cNvPicPr>
            <a:picLocks noChangeAspect="1"/>
          </p:cNvPicPr>
          <p:nvPr/>
        </p:nvPicPr>
        <p:blipFill rotWithShape="1">
          <a:blip r:embed="rId2">
            <a:duotone>
              <a:srgbClr val="C82506">
                <a:shade val="45000"/>
                <a:satMod val="135000"/>
              </a:srgbClr>
              <a:prstClr val="white"/>
            </a:duotone>
          </a:blip>
          <a:srcRect b="2891"/>
          <a:stretch/>
        </p:blipFill>
        <p:spPr>
          <a:xfrm>
            <a:off x="6564276" y="3183096"/>
            <a:ext cx="8040593" cy="6944315"/>
          </a:xfrm>
          <a:prstGeom prst="rect">
            <a:avLst/>
          </a:prstGeom>
          <a:ln w="12700">
            <a:miter lim="400000"/>
          </a:ln>
        </p:spPr>
      </p:pic>
      <p:sp>
        <p:nvSpPr>
          <p:cNvPr id="10" name="Rettangolo 9">
            <a:extLst>
              <a:ext uri="{FF2B5EF4-FFF2-40B4-BE49-F238E27FC236}">
                <a16:creationId xmlns:a16="http://schemas.microsoft.com/office/drawing/2014/main" xmlns="" id="{E0C83221-C78A-4099-840C-2FFD5BF18D0E}"/>
              </a:ext>
            </a:extLst>
          </p:cNvPr>
          <p:cNvSpPr/>
          <p:nvPr/>
        </p:nvSpPr>
        <p:spPr>
          <a:xfrm>
            <a:off x="14773308" y="4796200"/>
            <a:ext cx="8371364" cy="4228850"/>
          </a:xfrm>
          <a:prstGeom prst="rect">
            <a:avLst/>
          </a:prstGeom>
        </p:spPr>
        <p:txBody>
          <a:bodyPr wrap="square">
            <a:spAutoFit/>
          </a:bodyPr>
          <a:lstStyle/>
          <a:p>
            <a:pPr algn="l">
              <a:lnSpc>
                <a:spcPct val="80000"/>
              </a:lnSpc>
              <a:defRPr/>
            </a:pPr>
            <a:r>
              <a:rPr lang="en-US" sz="2800" dirty="0">
                <a:solidFill>
                  <a:srgbClr val="00547E"/>
                </a:solidFill>
                <a:latin typeface="Open Sans"/>
                <a:ea typeface="Open Sans"/>
                <a:cs typeface="Open Sans"/>
                <a:sym typeface="Arial"/>
              </a:rPr>
              <a:t>This theme will help you reflect on the main activities and work-flow of your project such as research, preparation, production, marketing, touring, workshops, reviewing.</a:t>
            </a:r>
          </a:p>
          <a:p>
            <a:pPr algn="l">
              <a:lnSpc>
                <a:spcPct val="80000"/>
              </a:lnSpc>
              <a:defRPr/>
            </a:pPr>
            <a:endParaRPr lang="en-US" sz="2800" dirty="0">
              <a:solidFill>
                <a:srgbClr val="00547E"/>
              </a:solidFill>
              <a:latin typeface="Open Sans"/>
              <a:ea typeface="Open Sans"/>
              <a:cs typeface="Open Sans"/>
              <a:sym typeface="Arial"/>
            </a:endParaRP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What are the most important activities needed to make this project happen? </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Who will carry them out? </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Will you need to develop new skills or capabilities for this project? </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Or you think other </a:t>
            </a:r>
            <a:r>
              <a:rPr lang="en-US" sz="2800" b="0" i="1" dirty="0" smtClean="0">
                <a:solidFill>
                  <a:srgbClr val="00547E"/>
                </a:solidFill>
                <a:latin typeface="Open Sans"/>
                <a:ea typeface="Open Sans"/>
                <a:cs typeface="Open Sans"/>
                <a:sym typeface="Arial"/>
              </a:rPr>
              <a:t>organizations/professionals </a:t>
            </a:r>
            <a:r>
              <a:rPr lang="en-US" sz="2800" b="0" i="1" dirty="0">
                <a:solidFill>
                  <a:srgbClr val="00547E"/>
                </a:solidFill>
                <a:latin typeface="Open Sans"/>
                <a:ea typeface="Open Sans"/>
                <a:cs typeface="Open Sans"/>
                <a:sym typeface="Arial"/>
              </a:rPr>
              <a:t>might do them?</a:t>
            </a:r>
          </a:p>
        </p:txBody>
      </p:sp>
      <p:pic>
        <p:nvPicPr>
          <p:cNvPr id="11" name="Immagine 10"/>
          <p:cNvPicPr>
            <a:picLocks noChangeAspect="1"/>
          </p:cNvPicPr>
          <p:nvPr/>
        </p:nvPicPr>
        <p:blipFill>
          <a:blip r:embed="rId3"/>
          <a:stretch>
            <a:fillRect/>
          </a:stretch>
        </p:blipFill>
        <p:spPr>
          <a:xfrm>
            <a:off x="597641" y="11936236"/>
            <a:ext cx="4279900" cy="1308100"/>
          </a:xfrm>
          <a:prstGeom prst="rect">
            <a:avLst/>
          </a:prstGeom>
        </p:spPr>
      </p:pic>
      <p:sp>
        <p:nvSpPr>
          <p:cNvPr id="12"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9 </a:t>
            </a:r>
            <a:r>
              <a:rPr lang="it-IT" dirty="0" err="1"/>
              <a:t>themes</a:t>
            </a:r>
            <a:r>
              <a:rPr lang="it-IT" dirty="0"/>
              <a:t> </a:t>
            </a:r>
            <a:r>
              <a:rPr lang="it-IT" dirty="0" err="1"/>
              <a:t>explained</a:t>
            </a:r>
            <a:endParaRPr dirty="0"/>
          </a:p>
        </p:txBody>
      </p:sp>
    </p:spTree>
    <p:extLst>
      <p:ext uri="{BB962C8B-B14F-4D97-AF65-F5344CB8AC3E}">
        <p14:creationId xmlns:p14="http://schemas.microsoft.com/office/powerpoint/2010/main" val="2879251025"/>
      </p:ext>
    </p:extLst>
  </p:cSld>
  <p:clrMapOvr>
    <a:masterClrMapping/>
  </p:clrMapOvr>
  <p:transition xmlns:p14="http://schemas.microsoft.com/office/powerpoint/2010/main" spd="med"/>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6598129" y="2559201"/>
            <a:ext cx="12633767" cy="550534"/>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The Creative Project Canvas 9 themes: a detailed analysis</a:t>
            </a:r>
          </a:p>
        </p:txBody>
      </p:sp>
      <p:sp>
        <p:nvSpPr>
          <p:cNvPr id="10" name="Rettangolo 9">
            <a:extLst>
              <a:ext uri="{FF2B5EF4-FFF2-40B4-BE49-F238E27FC236}">
                <a16:creationId xmlns:a16="http://schemas.microsoft.com/office/drawing/2014/main" xmlns="" id="{E0C83221-C78A-4099-840C-2FFD5BF18D0E}"/>
              </a:ext>
            </a:extLst>
          </p:cNvPr>
          <p:cNvSpPr/>
          <p:nvPr/>
        </p:nvSpPr>
        <p:spPr>
          <a:xfrm>
            <a:off x="14754449" y="4367007"/>
            <a:ext cx="8360229" cy="4228850"/>
          </a:xfrm>
          <a:prstGeom prst="rect">
            <a:avLst/>
          </a:prstGeom>
        </p:spPr>
        <p:txBody>
          <a:bodyPr wrap="square">
            <a:spAutoFit/>
          </a:bodyPr>
          <a:lstStyle/>
          <a:p>
            <a:pPr algn="l">
              <a:lnSpc>
                <a:spcPct val="80000"/>
              </a:lnSpc>
              <a:defRPr/>
            </a:pPr>
            <a:r>
              <a:rPr lang="en-US" sz="2800" dirty="0">
                <a:solidFill>
                  <a:srgbClr val="00547E"/>
                </a:solidFill>
                <a:latin typeface="Open Sans"/>
                <a:ea typeface="Open Sans"/>
                <a:cs typeface="Open Sans"/>
                <a:sym typeface="Arial"/>
              </a:rPr>
              <a:t>Each project is built around these three important elements: </a:t>
            </a:r>
          </a:p>
          <a:p>
            <a:pPr algn="l">
              <a:lnSpc>
                <a:spcPct val="80000"/>
              </a:lnSpc>
              <a:defRPr/>
            </a:pPr>
            <a:r>
              <a:rPr lang="en-US" sz="2800" dirty="0">
                <a:solidFill>
                  <a:srgbClr val="00547E"/>
                </a:solidFill>
                <a:latin typeface="Open Sans"/>
                <a:ea typeface="Open Sans"/>
                <a:cs typeface="Open Sans"/>
                <a:sym typeface="Arial"/>
              </a:rPr>
              <a:t>- the equipment that you need </a:t>
            </a:r>
          </a:p>
          <a:p>
            <a:pPr algn="l">
              <a:lnSpc>
                <a:spcPct val="80000"/>
              </a:lnSpc>
              <a:defRPr/>
            </a:pPr>
            <a:r>
              <a:rPr lang="en-US" sz="2800" dirty="0">
                <a:solidFill>
                  <a:srgbClr val="00547E"/>
                </a:solidFill>
                <a:latin typeface="Open Sans"/>
                <a:ea typeface="Open Sans"/>
                <a:cs typeface="Open Sans"/>
                <a:sym typeface="Arial"/>
              </a:rPr>
              <a:t>- the materials you use (it can be recycled/re-used from previous projects) </a:t>
            </a:r>
          </a:p>
          <a:p>
            <a:pPr algn="l">
              <a:lnSpc>
                <a:spcPct val="80000"/>
              </a:lnSpc>
              <a:defRPr/>
            </a:pPr>
            <a:r>
              <a:rPr lang="en-US" sz="2800" dirty="0">
                <a:solidFill>
                  <a:srgbClr val="00547E"/>
                </a:solidFill>
                <a:latin typeface="Open Sans"/>
                <a:ea typeface="Open Sans"/>
                <a:cs typeface="Open Sans"/>
                <a:sym typeface="Arial"/>
              </a:rPr>
              <a:t>- the time for each process giving the whole time requirement</a:t>
            </a:r>
          </a:p>
          <a:p>
            <a:pPr marL="457200" indent="-457200" algn="l">
              <a:lnSpc>
                <a:spcPct val="80000"/>
              </a:lnSpc>
              <a:buFontTx/>
              <a:buChar char="-"/>
              <a:defRPr/>
            </a:pPr>
            <a:endParaRPr lang="en-US" sz="2800" dirty="0">
              <a:solidFill>
                <a:srgbClr val="00547E"/>
              </a:solidFill>
              <a:latin typeface="Open Sans"/>
              <a:ea typeface="Open Sans"/>
              <a:cs typeface="Open Sans"/>
              <a:sym typeface="Arial"/>
            </a:endParaRPr>
          </a:p>
          <a:p>
            <a:pPr algn="l">
              <a:lnSpc>
                <a:spcPct val="80000"/>
              </a:lnSpc>
              <a:defRPr/>
            </a:pPr>
            <a:r>
              <a:rPr lang="en-US" sz="2800" b="0" i="1" dirty="0">
                <a:solidFill>
                  <a:srgbClr val="00547E"/>
                </a:solidFill>
                <a:latin typeface="Open Sans"/>
                <a:ea typeface="Open Sans"/>
                <a:cs typeface="Open Sans"/>
                <a:sym typeface="Arial"/>
              </a:rPr>
              <a:t>Consider the resources you will need for your project, including equipment, space, people (national virtual and physical suppliers), technology, intellectual property (IP), other.</a:t>
            </a:r>
          </a:p>
        </p:txBody>
      </p:sp>
      <p:pic>
        <p:nvPicPr>
          <p:cNvPr id="11" name="pasted-image.pdf"/>
          <p:cNvPicPr>
            <a:picLocks noChangeAspect="1"/>
          </p:cNvPicPr>
          <p:nvPr/>
        </p:nvPicPr>
        <p:blipFill rotWithShape="1">
          <a:blip r:embed="rId2">
            <a:duotone>
              <a:srgbClr val="C82506">
                <a:shade val="45000"/>
                <a:satMod val="135000"/>
              </a:srgbClr>
              <a:prstClr val="white"/>
            </a:duotone>
          </a:blip>
          <a:srcRect b="2545"/>
          <a:stretch/>
        </p:blipFill>
        <p:spPr>
          <a:xfrm>
            <a:off x="6560991" y="3301279"/>
            <a:ext cx="8193458" cy="6360306"/>
          </a:xfrm>
          <a:prstGeom prst="rect">
            <a:avLst/>
          </a:prstGeom>
          <a:ln w="12700">
            <a:miter lim="400000"/>
          </a:ln>
        </p:spPr>
      </p:pic>
      <p:pic>
        <p:nvPicPr>
          <p:cNvPr id="9" name="Immagine 8"/>
          <p:cNvPicPr>
            <a:picLocks noChangeAspect="1"/>
          </p:cNvPicPr>
          <p:nvPr/>
        </p:nvPicPr>
        <p:blipFill>
          <a:blip r:embed="rId3"/>
          <a:stretch>
            <a:fillRect/>
          </a:stretch>
        </p:blipFill>
        <p:spPr>
          <a:xfrm>
            <a:off x="597641" y="11936236"/>
            <a:ext cx="4279900" cy="1308100"/>
          </a:xfrm>
          <a:prstGeom prst="rect">
            <a:avLst/>
          </a:prstGeom>
        </p:spPr>
      </p:pic>
      <p:sp>
        <p:nvSpPr>
          <p:cNvPr id="12"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9 </a:t>
            </a:r>
            <a:r>
              <a:rPr lang="it-IT" dirty="0" err="1"/>
              <a:t>themes</a:t>
            </a:r>
            <a:r>
              <a:rPr lang="it-IT" dirty="0"/>
              <a:t> </a:t>
            </a:r>
            <a:r>
              <a:rPr lang="it-IT" dirty="0" err="1"/>
              <a:t>explained</a:t>
            </a:r>
            <a:endParaRPr dirty="0"/>
          </a:p>
        </p:txBody>
      </p:sp>
    </p:spTree>
    <p:extLst>
      <p:ext uri="{BB962C8B-B14F-4D97-AF65-F5344CB8AC3E}">
        <p14:creationId xmlns:p14="http://schemas.microsoft.com/office/powerpoint/2010/main" val="3980912554"/>
      </p:ext>
    </p:extLst>
  </p:cSld>
  <p:clrMapOvr>
    <a:masterClrMapping/>
  </p:clrMapOvr>
  <p:transition xmlns:p14="http://schemas.microsoft.com/office/powerpoint/2010/main" spd="med"/>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6598129" y="2559201"/>
            <a:ext cx="12633767" cy="550534"/>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The Creative Project Canvas 9 themes: a detailed analysis</a:t>
            </a:r>
          </a:p>
        </p:txBody>
      </p:sp>
      <p:sp>
        <p:nvSpPr>
          <p:cNvPr id="10" name="Rettangolo 9">
            <a:extLst>
              <a:ext uri="{FF2B5EF4-FFF2-40B4-BE49-F238E27FC236}">
                <a16:creationId xmlns:a16="http://schemas.microsoft.com/office/drawing/2014/main" xmlns="" id="{E0C83221-C78A-4099-840C-2FFD5BF18D0E}"/>
              </a:ext>
            </a:extLst>
          </p:cNvPr>
          <p:cNvSpPr/>
          <p:nvPr/>
        </p:nvSpPr>
        <p:spPr>
          <a:xfrm>
            <a:off x="14874246" y="4968555"/>
            <a:ext cx="9357355" cy="3884140"/>
          </a:xfrm>
          <a:prstGeom prst="rect">
            <a:avLst/>
          </a:prstGeom>
        </p:spPr>
        <p:txBody>
          <a:bodyPr wrap="square">
            <a:spAutoFit/>
          </a:bodyPr>
          <a:lstStyle/>
          <a:p>
            <a:pPr algn="l">
              <a:lnSpc>
                <a:spcPct val="80000"/>
              </a:lnSpc>
              <a:defRPr/>
            </a:pPr>
            <a:r>
              <a:rPr lang="en-US" sz="2800" dirty="0">
                <a:solidFill>
                  <a:srgbClr val="00547E"/>
                </a:solidFill>
                <a:latin typeface="Open Sans"/>
                <a:ea typeface="Open Sans"/>
                <a:cs typeface="Open Sans"/>
                <a:sym typeface="Arial"/>
              </a:rPr>
              <a:t>This theme will help you develop and strengthen your own entrepreneurial voice by identifying who can serve you as a guide and champion or as a critic to improve aspects of your work. </a:t>
            </a:r>
          </a:p>
          <a:p>
            <a:pPr algn="l">
              <a:lnSpc>
                <a:spcPct val="80000"/>
              </a:lnSpc>
              <a:defRPr/>
            </a:pPr>
            <a:endParaRPr lang="en-US" sz="2800" dirty="0">
              <a:solidFill>
                <a:srgbClr val="00547E"/>
              </a:solidFill>
              <a:latin typeface="Open Sans"/>
              <a:ea typeface="Open Sans"/>
              <a:cs typeface="Open Sans"/>
              <a:sym typeface="Arial"/>
            </a:endParaRP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Who appreciates your talent, believes in your potential and advocates your work to others? They are your cheerleaders to support and recommend you and your work to others throughout your career. </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Who critically reviews your work and highlights areas they consider positive and negative?</a:t>
            </a:r>
          </a:p>
        </p:txBody>
      </p:sp>
      <p:pic>
        <p:nvPicPr>
          <p:cNvPr id="9" name="pasted-image.pdf"/>
          <p:cNvPicPr>
            <a:picLocks noChangeAspect="1"/>
          </p:cNvPicPr>
          <p:nvPr/>
        </p:nvPicPr>
        <p:blipFill rotWithShape="1">
          <a:blip r:embed="rId2">
            <a:duotone>
              <a:srgbClr val="C82506">
                <a:shade val="45000"/>
                <a:satMod val="135000"/>
              </a:srgbClr>
              <a:prstClr val="white"/>
            </a:duotone>
          </a:blip>
          <a:srcRect b="5032"/>
          <a:stretch/>
        </p:blipFill>
        <p:spPr>
          <a:xfrm>
            <a:off x="6598129" y="3654642"/>
            <a:ext cx="8276117" cy="6973101"/>
          </a:xfrm>
          <a:prstGeom prst="rect">
            <a:avLst/>
          </a:prstGeom>
          <a:ln w="12700">
            <a:miter lim="400000"/>
          </a:ln>
        </p:spPr>
      </p:pic>
      <p:pic>
        <p:nvPicPr>
          <p:cNvPr id="11" name="Immagine 10"/>
          <p:cNvPicPr>
            <a:picLocks noChangeAspect="1"/>
          </p:cNvPicPr>
          <p:nvPr/>
        </p:nvPicPr>
        <p:blipFill>
          <a:blip r:embed="rId3"/>
          <a:stretch>
            <a:fillRect/>
          </a:stretch>
        </p:blipFill>
        <p:spPr>
          <a:xfrm>
            <a:off x="597641" y="11936236"/>
            <a:ext cx="4279900" cy="1308100"/>
          </a:xfrm>
          <a:prstGeom prst="rect">
            <a:avLst/>
          </a:prstGeom>
        </p:spPr>
      </p:pic>
      <p:sp>
        <p:nvSpPr>
          <p:cNvPr id="12"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9 </a:t>
            </a:r>
            <a:r>
              <a:rPr lang="it-IT" dirty="0" err="1"/>
              <a:t>themes</a:t>
            </a:r>
            <a:r>
              <a:rPr lang="it-IT" dirty="0"/>
              <a:t> </a:t>
            </a:r>
            <a:r>
              <a:rPr lang="it-IT" dirty="0" err="1"/>
              <a:t>explained</a:t>
            </a:r>
            <a:endParaRPr dirty="0"/>
          </a:p>
        </p:txBody>
      </p:sp>
    </p:spTree>
    <p:extLst>
      <p:ext uri="{BB962C8B-B14F-4D97-AF65-F5344CB8AC3E}">
        <p14:creationId xmlns:p14="http://schemas.microsoft.com/office/powerpoint/2010/main" val="1351916801"/>
      </p:ext>
    </p:extLst>
  </p:cSld>
  <p:clrMapOvr>
    <a:masterClrMapping/>
  </p:clrMapOvr>
  <p:transition xmlns:p14="http://schemas.microsoft.com/office/powerpoint/2010/main" spd="med"/>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6598129" y="2559201"/>
            <a:ext cx="12633767" cy="550534"/>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The Creative Project Canvas 9 themes: a detailed analysis</a:t>
            </a:r>
          </a:p>
        </p:txBody>
      </p:sp>
      <p:sp>
        <p:nvSpPr>
          <p:cNvPr id="10" name="Rettangolo 9">
            <a:extLst>
              <a:ext uri="{FF2B5EF4-FFF2-40B4-BE49-F238E27FC236}">
                <a16:creationId xmlns:a16="http://schemas.microsoft.com/office/drawing/2014/main" xmlns="" id="{E0C83221-C78A-4099-840C-2FFD5BF18D0E}"/>
              </a:ext>
            </a:extLst>
          </p:cNvPr>
          <p:cNvSpPr/>
          <p:nvPr/>
        </p:nvSpPr>
        <p:spPr>
          <a:xfrm>
            <a:off x="15046214" y="5657974"/>
            <a:ext cx="8371364" cy="2505301"/>
          </a:xfrm>
          <a:prstGeom prst="rect">
            <a:avLst/>
          </a:prstGeom>
        </p:spPr>
        <p:txBody>
          <a:bodyPr wrap="square">
            <a:spAutoFit/>
          </a:bodyPr>
          <a:lstStyle/>
          <a:p>
            <a:pPr algn="l">
              <a:lnSpc>
                <a:spcPct val="80000"/>
              </a:lnSpc>
              <a:defRPr/>
            </a:pPr>
            <a:r>
              <a:rPr lang="en-US" sz="2800" dirty="0">
                <a:solidFill>
                  <a:srgbClr val="00547E"/>
                </a:solidFill>
                <a:latin typeface="Open Sans"/>
                <a:ea typeface="Open Sans"/>
                <a:cs typeface="Open Sans"/>
                <a:sym typeface="Arial"/>
              </a:rPr>
              <a:t>This theme will help you </a:t>
            </a:r>
            <a:r>
              <a:rPr lang="en-US" sz="2800" dirty="0" err="1">
                <a:solidFill>
                  <a:srgbClr val="00547E"/>
                </a:solidFill>
                <a:latin typeface="Open Sans"/>
                <a:ea typeface="Open Sans"/>
                <a:cs typeface="Open Sans"/>
                <a:sym typeface="Arial"/>
              </a:rPr>
              <a:t>analyse</a:t>
            </a:r>
            <a:r>
              <a:rPr lang="en-US" sz="2800" dirty="0">
                <a:solidFill>
                  <a:srgbClr val="00547E"/>
                </a:solidFill>
                <a:latin typeface="Open Sans"/>
                <a:ea typeface="Open Sans"/>
                <a:cs typeface="Open Sans"/>
                <a:sym typeface="Arial"/>
              </a:rPr>
              <a:t> how others can access your work. </a:t>
            </a:r>
          </a:p>
          <a:p>
            <a:pPr algn="l">
              <a:lnSpc>
                <a:spcPct val="80000"/>
              </a:lnSpc>
              <a:defRPr/>
            </a:pPr>
            <a:endParaRPr lang="en-US" sz="2800" dirty="0">
              <a:solidFill>
                <a:srgbClr val="00547E"/>
              </a:solidFill>
              <a:latin typeface="Open Sans"/>
              <a:ea typeface="Open Sans"/>
              <a:cs typeface="Open Sans"/>
              <a:sym typeface="Arial"/>
            </a:endParaRPr>
          </a:p>
          <a:p>
            <a:pPr algn="l">
              <a:lnSpc>
                <a:spcPct val="80000"/>
              </a:lnSpc>
              <a:defRPr/>
            </a:pPr>
            <a:r>
              <a:rPr lang="en-US" sz="2800" b="0" i="1" dirty="0">
                <a:solidFill>
                  <a:srgbClr val="00547E"/>
                </a:solidFill>
                <a:latin typeface="Open Sans"/>
                <a:ea typeface="Open Sans"/>
                <a:cs typeface="Open Sans"/>
                <a:sym typeface="Arial"/>
              </a:rPr>
              <a:t>What are the different ways and places through which others can access your work (e.g. on-line, in public places, in publications, in broadcasts, in pop-up shops, etc.)?</a:t>
            </a:r>
          </a:p>
        </p:txBody>
      </p:sp>
      <p:pic>
        <p:nvPicPr>
          <p:cNvPr id="11" name="pasted-image.pdf"/>
          <p:cNvPicPr>
            <a:picLocks noChangeAspect="1"/>
          </p:cNvPicPr>
          <p:nvPr/>
        </p:nvPicPr>
        <p:blipFill>
          <a:blip r:embed="rId2">
            <a:duotone>
              <a:srgbClr val="C82506">
                <a:shade val="45000"/>
                <a:satMod val="135000"/>
              </a:srgbClr>
              <a:prstClr val="white"/>
            </a:duotone>
          </a:blip>
          <a:srcRect b="44329"/>
          <a:stretch>
            <a:fillRect/>
          </a:stretch>
        </p:blipFill>
        <p:spPr>
          <a:xfrm>
            <a:off x="6598129" y="3530474"/>
            <a:ext cx="8432569" cy="7770130"/>
          </a:xfrm>
          <a:prstGeom prst="rect">
            <a:avLst/>
          </a:prstGeom>
          <a:ln w="12700">
            <a:miter lim="400000"/>
          </a:ln>
        </p:spPr>
      </p:pic>
      <p:pic>
        <p:nvPicPr>
          <p:cNvPr id="9" name="Immagine 8"/>
          <p:cNvPicPr>
            <a:picLocks noChangeAspect="1"/>
          </p:cNvPicPr>
          <p:nvPr/>
        </p:nvPicPr>
        <p:blipFill>
          <a:blip r:embed="rId3"/>
          <a:stretch>
            <a:fillRect/>
          </a:stretch>
        </p:blipFill>
        <p:spPr>
          <a:xfrm>
            <a:off x="597641" y="11936236"/>
            <a:ext cx="4279900" cy="1308100"/>
          </a:xfrm>
          <a:prstGeom prst="rect">
            <a:avLst/>
          </a:prstGeom>
        </p:spPr>
      </p:pic>
      <p:sp>
        <p:nvSpPr>
          <p:cNvPr id="12"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9 </a:t>
            </a:r>
            <a:r>
              <a:rPr lang="it-IT" dirty="0" err="1"/>
              <a:t>themes</a:t>
            </a:r>
            <a:r>
              <a:rPr lang="it-IT" dirty="0"/>
              <a:t> </a:t>
            </a:r>
            <a:r>
              <a:rPr lang="it-IT" dirty="0" err="1"/>
              <a:t>explained</a:t>
            </a:r>
            <a:endParaRPr dirty="0"/>
          </a:p>
        </p:txBody>
      </p:sp>
    </p:spTree>
    <p:extLst>
      <p:ext uri="{BB962C8B-B14F-4D97-AF65-F5344CB8AC3E}">
        <p14:creationId xmlns:p14="http://schemas.microsoft.com/office/powerpoint/2010/main" val="4229934278"/>
      </p:ext>
    </p:extLst>
  </p:cSld>
  <p:clrMapOvr>
    <a:masterClrMapping/>
  </p:clrMapOvr>
  <p:transition xmlns:p14="http://schemas.microsoft.com/office/powerpoint/2010/main" spd="med"/>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6598129" y="2559201"/>
            <a:ext cx="12633767" cy="550534"/>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The Creative Project Canvas 9 themes: a detailed analysis</a:t>
            </a:r>
          </a:p>
        </p:txBody>
      </p:sp>
      <p:sp>
        <p:nvSpPr>
          <p:cNvPr id="10" name="Rettangolo 9">
            <a:extLst>
              <a:ext uri="{FF2B5EF4-FFF2-40B4-BE49-F238E27FC236}">
                <a16:creationId xmlns:a16="http://schemas.microsoft.com/office/drawing/2014/main" xmlns="" id="{E0C83221-C78A-4099-840C-2FFD5BF18D0E}"/>
              </a:ext>
            </a:extLst>
          </p:cNvPr>
          <p:cNvSpPr/>
          <p:nvPr/>
        </p:nvSpPr>
        <p:spPr>
          <a:xfrm>
            <a:off x="14897602" y="4260640"/>
            <a:ext cx="8371364" cy="4573560"/>
          </a:xfrm>
          <a:prstGeom prst="rect">
            <a:avLst/>
          </a:prstGeom>
        </p:spPr>
        <p:txBody>
          <a:bodyPr wrap="square">
            <a:spAutoFit/>
          </a:bodyPr>
          <a:lstStyle/>
          <a:p>
            <a:pPr algn="l">
              <a:lnSpc>
                <a:spcPct val="80000"/>
              </a:lnSpc>
              <a:defRPr/>
            </a:pPr>
            <a:r>
              <a:rPr lang="en-US" sz="2800" dirty="0">
                <a:solidFill>
                  <a:srgbClr val="00547E"/>
                </a:solidFill>
                <a:latin typeface="Open Sans"/>
                <a:ea typeface="Open Sans"/>
                <a:cs typeface="Open Sans"/>
                <a:sym typeface="Arial"/>
              </a:rPr>
              <a:t>This theme will help you explore current and potential tools and methods to get feedback about your work/project from everyone who comes or might come into contact with it.</a:t>
            </a:r>
          </a:p>
          <a:p>
            <a:pPr algn="l">
              <a:lnSpc>
                <a:spcPct val="80000"/>
              </a:lnSpc>
              <a:defRPr/>
            </a:pPr>
            <a:endParaRPr lang="en-US" sz="2800" dirty="0">
              <a:solidFill>
                <a:srgbClr val="00547E"/>
              </a:solidFill>
              <a:latin typeface="Open Sans"/>
              <a:ea typeface="Open Sans"/>
              <a:cs typeface="Open Sans"/>
              <a:sym typeface="Arial"/>
            </a:endParaRP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Who can give you feedback? </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How can they do that? </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How can you collect feedback (e.g. informal conversation, telephone/on-line survey, focus group, use of emoticons, etc.)? </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What kind of approach can you have to collect feedback (e.g. personal, neutral, informal, formal, individual, group)?</a:t>
            </a:r>
          </a:p>
        </p:txBody>
      </p:sp>
      <p:pic>
        <p:nvPicPr>
          <p:cNvPr id="9" name="pasted-image.pdf"/>
          <p:cNvPicPr>
            <a:picLocks noChangeAspect="1"/>
          </p:cNvPicPr>
          <p:nvPr/>
        </p:nvPicPr>
        <p:blipFill rotWithShape="1">
          <a:blip r:embed="rId2">
            <a:duotone>
              <a:srgbClr val="C82506">
                <a:shade val="45000"/>
                <a:satMod val="135000"/>
              </a:srgbClr>
              <a:prstClr val="white"/>
            </a:duotone>
          </a:blip>
          <a:srcRect b="5059"/>
          <a:stretch/>
        </p:blipFill>
        <p:spPr>
          <a:xfrm>
            <a:off x="6598130" y="3416002"/>
            <a:ext cx="8299472" cy="6262836"/>
          </a:xfrm>
          <a:prstGeom prst="rect">
            <a:avLst/>
          </a:prstGeom>
          <a:ln w="12700">
            <a:miter lim="400000"/>
          </a:ln>
        </p:spPr>
      </p:pic>
      <p:pic>
        <p:nvPicPr>
          <p:cNvPr id="11" name="Immagine 10"/>
          <p:cNvPicPr>
            <a:picLocks noChangeAspect="1"/>
          </p:cNvPicPr>
          <p:nvPr/>
        </p:nvPicPr>
        <p:blipFill>
          <a:blip r:embed="rId3"/>
          <a:stretch>
            <a:fillRect/>
          </a:stretch>
        </p:blipFill>
        <p:spPr>
          <a:xfrm>
            <a:off x="597641" y="11936236"/>
            <a:ext cx="4279900" cy="1308100"/>
          </a:xfrm>
          <a:prstGeom prst="rect">
            <a:avLst/>
          </a:prstGeom>
        </p:spPr>
      </p:pic>
      <p:sp>
        <p:nvSpPr>
          <p:cNvPr id="12"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9 </a:t>
            </a:r>
            <a:r>
              <a:rPr lang="it-IT" dirty="0" err="1"/>
              <a:t>themes</a:t>
            </a:r>
            <a:r>
              <a:rPr lang="it-IT" dirty="0"/>
              <a:t> </a:t>
            </a:r>
            <a:r>
              <a:rPr lang="it-IT" dirty="0" err="1"/>
              <a:t>explained</a:t>
            </a:r>
            <a:endParaRPr dirty="0"/>
          </a:p>
        </p:txBody>
      </p:sp>
    </p:spTree>
    <p:extLst>
      <p:ext uri="{BB962C8B-B14F-4D97-AF65-F5344CB8AC3E}">
        <p14:creationId xmlns:p14="http://schemas.microsoft.com/office/powerpoint/2010/main" val="3944137181"/>
      </p:ext>
    </p:extLst>
  </p:cSld>
  <p:clrMapOvr>
    <a:masterClrMapping/>
  </p:clrMapOvr>
  <p:transition xmlns:p14="http://schemas.microsoft.com/office/powerpoint/2010/main" spd="med"/>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6598129" y="2559201"/>
            <a:ext cx="12633767" cy="550534"/>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The Creative Project Canvas 9 themes: a detailed analysis</a:t>
            </a:r>
          </a:p>
        </p:txBody>
      </p:sp>
      <p:sp>
        <p:nvSpPr>
          <p:cNvPr id="10" name="Rettangolo 9">
            <a:extLst>
              <a:ext uri="{FF2B5EF4-FFF2-40B4-BE49-F238E27FC236}">
                <a16:creationId xmlns:a16="http://schemas.microsoft.com/office/drawing/2014/main" xmlns="" id="{E0C83221-C78A-4099-840C-2FFD5BF18D0E}"/>
              </a:ext>
            </a:extLst>
          </p:cNvPr>
          <p:cNvSpPr/>
          <p:nvPr/>
        </p:nvSpPr>
        <p:spPr>
          <a:xfrm>
            <a:off x="14910062" y="3812590"/>
            <a:ext cx="8643668" cy="5607689"/>
          </a:xfrm>
          <a:prstGeom prst="rect">
            <a:avLst/>
          </a:prstGeom>
        </p:spPr>
        <p:txBody>
          <a:bodyPr wrap="square">
            <a:spAutoFit/>
          </a:bodyPr>
          <a:lstStyle/>
          <a:p>
            <a:pPr algn="l">
              <a:lnSpc>
                <a:spcPct val="80000"/>
              </a:lnSpc>
              <a:defRPr/>
            </a:pPr>
            <a:r>
              <a:rPr lang="en-US" sz="2800" dirty="0">
                <a:solidFill>
                  <a:srgbClr val="00547E"/>
                </a:solidFill>
                <a:latin typeface="Open Sans"/>
                <a:ea typeface="Open Sans"/>
                <a:cs typeface="Open Sans"/>
                <a:sym typeface="Arial"/>
              </a:rPr>
              <a:t>This theme is about the value of your project to you in the short-term and what this project might give you in terms of rewards and losses.</a:t>
            </a:r>
          </a:p>
          <a:p>
            <a:pPr algn="l">
              <a:lnSpc>
                <a:spcPct val="80000"/>
              </a:lnSpc>
              <a:defRPr/>
            </a:pPr>
            <a:endParaRPr lang="en-US" sz="2800" dirty="0">
              <a:solidFill>
                <a:srgbClr val="00547E"/>
              </a:solidFill>
              <a:latin typeface="Open Sans"/>
              <a:ea typeface="Open Sans"/>
              <a:cs typeface="Open Sans"/>
              <a:sym typeface="Arial"/>
            </a:endParaRPr>
          </a:p>
          <a:p>
            <a:pPr algn="l">
              <a:lnSpc>
                <a:spcPct val="80000"/>
              </a:lnSpc>
              <a:defRPr/>
            </a:pPr>
            <a:r>
              <a:rPr lang="en-US" sz="2800" b="0" i="1" dirty="0">
                <a:solidFill>
                  <a:srgbClr val="00547E"/>
                </a:solidFill>
                <a:latin typeface="Open Sans"/>
                <a:ea typeface="Open Sans"/>
                <a:cs typeface="Open Sans"/>
                <a:sym typeface="Arial"/>
              </a:rPr>
              <a:t>Short-term gains include the feeling of happiness for doing what you aspire to do, such as:</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be making new contacts and develop new networks</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new professional experience</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building professional trust and credibility</a:t>
            </a:r>
          </a:p>
          <a:p>
            <a:pPr marL="457200" indent="-457200" algn="l">
              <a:lnSpc>
                <a:spcPct val="80000"/>
              </a:lnSpc>
              <a:buFont typeface="Arial" panose="020B0604020202020204" pitchFamily="34" charset="0"/>
              <a:buChar char="•"/>
              <a:defRPr/>
            </a:pPr>
            <a:r>
              <a:rPr lang="en-US" sz="2800" b="0" i="1" dirty="0">
                <a:solidFill>
                  <a:srgbClr val="00547E"/>
                </a:solidFill>
                <a:latin typeface="Open Sans"/>
                <a:ea typeface="Open Sans"/>
                <a:cs typeface="Open Sans"/>
                <a:sym typeface="Arial"/>
              </a:rPr>
              <a:t>getting more money for what you are doing</a:t>
            </a:r>
          </a:p>
          <a:p>
            <a:pPr algn="l">
              <a:lnSpc>
                <a:spcPct val="80000"/>
              </a:lnSpc>
              <a:defRPr/>
            </a:pPr>
            <a:endParaRPr lang="en-US" sz="2800" b="0" i="1" dirty="0">
              <a:solidFill>
                <a:srgbClr val="00547E"/>
              </a:solidFill>
              <a:latin typeface="Open Sans"/>
              <a:ea typeface="Open Sans"/>
              <a:cs typeface="Open Sans"/>
              <a:sym typeface="Arial"/>
            </a:endParaRPr>
          </a:p>
          <a:p>
            <a:pPr algn="l">
              <a:lnSpc>
                <a:spcPct val="80000"/>
              </a:lnSpc>
              <a:defRPr/>
            </a:pPr>
            <a:r>
              <a:rPr lang="en-US" sz="2800" b="0" i="1" dirty="0">
                <a:solidFill>
                  <a:srgbClr val="00547E"/>
                </a:solidFill>
                <a:latin typeface="Open Sans"/>
                <a:ea typeface="Open Sans"/>
                <a:cs typeface="Open Sans"/>
                <a:sym typeface="Arial"/>
              </a:rPr>
              <a:t>Short-term losses include for example not getting enough money for what you are doing so that you personally have to cover the actual costs or having less free time for your personal life.</a:t>
            </a:r>
          </a:p>
        </p:txBody>
      </p:sp>
      <p:pic>
        <p:nvPicPr>
          <p:cNvPr id="11" name="pasted-image.pdf"/>
          <p:cNvPicPr>
            <a:picLocks noChangeAspect="1"/>
          </p:cNvPicPr>
          <p:nvPr/>
        </p:nvPicPr>
        <p:blipFill rotWithShape="1">
          <a:blip r:embed="rId2">
            <a:duotone>
              <a:srgbClr val="C82506">
                <a:shade val="45000"/>
                <a:satMod val="135000"/>
              </a:srgbClr>
              <a:prstClr val="white"/>
            </a:duotone>
          </a:blip>
          <a:srcRect r="52561" b="9170"/>
          <a:stretch/>
        </p:blipFill>
        <p:spPr>
          <a:xfrm>
            <a:off x="6564276" y="4492808"/>
            <a:ext cx="8135135" cy="4247255"/>
          </a:xfrm>
          <a:prstGeom prst="rect">
            <a:avLst/>
          </a:prstGeom>
          <a:ln w="12700">
            <a:miter lim="400000"/>
          </a:ln>
        </p:spPr>
      </p:pic>
      <p:pic>
        <p:nvPicPr>
          <p:cNvPr id="9" name="Immagine 8"/>
          <p:cNvPicPr>
            <a:picLocks noChangeAspect="1"/>
          </p:cNvPicPr>
          <p:nvPr/>
        </p:nvPicPr>
        <p:blipFill>
          <a:blip r:embed="rId3"/>
          <a:stretch>
            <a:fillRect/>
          </a:stretch>
        </p:blipFill>
        <p:spPr>
          <a:xfrm>
            <a:off x="597641" y="11936236"/>
            <a:ext cx="4279900" cy="1308100"/>
          </a:xfrm>
          <a:prstGeom prst="rect">
            <a:avLst/>
          </a:prstGeom>
        </p:spPr>
      </p:pic>
      <p:sp>
        <p:nvSpPr>
          <p:cNvPr id="12"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9 </a:t>
            </a:r>
            <a:r>
              <a:rPr lang="it-IT" dirty="0" err="1"/>
              <a:t>themes</a:t>
            </a:r>
            <a:r>
              <a:rPr lang="it-IT" dirty="0"/>
              <a:t> </a:t>
            </a:r>
            <a:r>
              <a:rPr lang="it-IT" dirty="0" err="1"/>
              <a:t>explained</a:t>
            </a:r>
            <a:endParaRPr dirty="0"/>
          </a:p>
        </p:txBody>
      </p:sp>
    </p:spTree>
    <p:extLst>
      <p:ext uri="{BB962C8B-B14F-4D97-AF65-F5344CB8AC3E}">
        <p14:creationId xmlns:p14="http://schemas.microsoft.com/office/powerpoint/2010/main" val="1653458161"/>
      </p:ext>
    </p:extLst>
  </p:cSld>
  <p:clrMapOvr>
    <a:masterClrMapping/>
  </p:clrMapOvr>
  <p:transition xmlns:p14="http://schemas.microsoft.com/office/powerpoint/2010/main" spd="med"/>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6598129" y="2559201"/>
            <a:ext cx="12633767" cy="550534"/>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The Creative Project Canvas 9 themes: a detailed analysis</a:t>
            </a:r>
          </a:p>
        </p:txBody>
      </p:sp>
      <p:sp>
        <p:nvSpPr>
          <p:cNvPr id="10" name="Rettangolo 9">
            <a:extLst>
              <a:ext uri="{FF2B5EF4-FFF2-40B4-BE49-F238E27FC236}">
                <a16:creationId xmlns:a16="http://schemas.microsoft.com/office/drawing/2014/main" xmlns="" id="{E0C83221-C78A-4099-840C-2FFD5BF18D0E}"/>
              </a:ext>
            </a:extLst>
          </p:cNvPr>
          <p:cNvSpPr/>
          <p:nvPr/>
        </p:nvSpPr>
        <p:spPr>
          <a:xfrm>
            <a:off x="15299731" y="4353568"/>
            <a:ext cx="8242710" cy="3539430"/>
          </a:xfrm>
          <a:prstGeom prst="rect">
            <a:avLst/>
          </a:prstGeom>
        </p:spPr>
        <p:txBody>
          <a:bodyPr wrap="square">
            <a:spAutoFit/>
          </a:bodyPr>
          <a:lstStyle/>
          <a:p>
            <a:pPr algn="l">
              <a:lnSpc>
                <a:spcPct val="80000"/>
              </a:lnSpc>
              <a:defRPr/>
            </a:pPr>
            <a:r>
              <a:rPr lang="en-US" sz="2800" dirty="0">
                <a:solidFill>
                  <a:srgbClr val="00547E"/>
                </a:solidFill>
                <a:latin typeface="Open Sans"/>
                <a:ea typeface="Open Sans"/>
                <a:cs typeface="Open Sans"/>
                <a:sym typeface="Arial"/>
              </a:rPr>
              <a:t>Longer-term rewards include more frequent or greater opportunities, larger networks and increased remuneration to invest in future creative works or to increase the reach or impact of the work. </a:t>
            </a:r>
          </a:p>
          <a:p>
            <a:pPr algn="l">
              <a:lnSpc>
                <a:spcPct val="80000"/>
              </a:lnSpc>
              <a:defRPr/>
            </a:pPr>
            <a:endParaRPr lang="en-US" sz="2800" dirty="0">
              <a:solidFill>
                <a:srgbClr val="00547E"/>
              </a:solidFill>
              <a:latin typeface="Open Sans"/>
              <a:ea typeface="Open Sans"/>
              <a:cs typeface="Open Sans"/>
              <a:sym typeface="Arial"/>
            </a:endParaRPr>
          </a:p>
          <a:p>
            <a:pPr algn="l">
              <a:lnSpc>
                <a:spcPct val="80000"/>
              </a:lnSpc>
              <a:defRPr/>
            </a:pPr>
            <a:r>
              <a:rPr lang="en-US" sz="2800" b="0" i="1" dirty="0">
                <a:solidFill>
                  <a:srgbClr val="00547E"/>
                </a:solidFill>
                <a:latin typeface="Open Sans"/>
                <a:ea typeface="Open Sans"/>
                <a:cs typeface="Open Sans"/>
                <a:sym typeface="Arial"/>
              </a:rPr>
              <a:t>Longer-term rewards are related to one’s own definition of ‘success’ that may include sustainability, further development, more opportunities for future projects.</a:t>
            </a:r>
          </a:p>
        </p:txBody>
      </p:sp>
      <p:pic>
        <p:nvPicPr>
          <p:cNvPr id="9" name="pasted-image.pdf"/>
          <p:cNvPicPr>
            <a:picLocks noChangeAspect="1"/>
          </p:cNvPicPr>
          <p:nvPr/>
        </p:nvPicPr>
        <p:blipFill rotWithShape="1">
          <a:blip r:embed="rId2">
            <a:duotone>
              <a:srgbClr val="C82506">
                <a:shade val="45000"/>
                <a:satMod val="135000"/>
              </a:srgbClr>
              <a:prstClr val="white"/>
            </a:duotone>
          </a:blip>
          <a:srcRect r="38440" b="9313"/>
          <a:stretch/>
        </p:blipFill>
        <p:spPr>
          <a:xfrm>
            <a:off x="6603158" y="4258506"/>
            <a:ext cx="8511276" cy="3729554"/>
          </a:xfrm>
          <a:prstGeom prst="rect">
            <a:avLst/>
          </a:prstGeom>
          <a:ln w="12700">
            <a:miter lim="400000"/>
          </a:ln>
        </p:spPr>
      </p:pic>
      <p:pic>
        <p:nvPicPr>
          <p:cNvPr id="11" name="Immagine 10"/>
          <p:cNvPicPr>
            <a:picLocks noChangeAspect="1"/>
          </p:cNvPicPr>
          <p:nvPr/>
        </p:nvPicPr>
        <p:blipFill>
          <a:blip r:embed="rId3"/>
          <a:stretch>
            <a:fillRect/>
          </a:stretch>
        </p:blipFill>
        <p:spPr>
          <a:xfrm>
            <a:off x="597641" y="11936236"/>
            <a:ext cx="4279900" cy="1308100"/>
          </a:xfrm>
          <a:prstGeom prst="rect">
            <a:avLst/>
          </a:prstGeom>
        </p:spPr>
      </p:pic>
      <p:sp>
        <p:nvSpPr>
          <p:cNvPr id="12"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9 </a:t>
            </a:r>
            <a:r>
              <a:rPr lang="it-IT" dirty="0" err="1"/>
              <a:t>themes</a:t>
            </a:r>
            <a:r>
              <a:rPr lang="it-IT" dirty="0"/>
              <a:t> </a:t>
            </a:r>
            <a:r>
              <a:rPr lang="it-IT" dirty="0" err="1"/>
              <a:t>explained</a:t>
            </a:r>
            <a:endParaRPr dirty="0"/>
          </a:p>
        </p:txBody>
      </p:sp>
    </p:spTree>
    <p:extLst>
      <p:ext uri="{BB962C8B-B14F-4D97-AF65-F5344CB8AC3E}">
        <p14:creationId xmlns:p14="http://schemas.microsoft.com/office/powerpoint/2010/main" val="3538673515"/>
      </p:ext>
    </p:extLst>
  </p:cSld>
  <p:clrMapOvr>
    <a:masterClrMapping/>
  </p:clrMapOvr>
  <p:transition xmlns:p14="http://schemas.microsoft.com/office/powerpoint/2010/main" spd="med"/>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6598129" y="2559201"/>
            <a:ext cx="12633767" cy="550534"/>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Instructions</a:t>
            </a:r>
          </a:p>
        </p:txBody>
      </p:sp>
      <p:sp>
        <p:nvSpPr>
          <p:cNvPr id="127" name="SUBTITLE"/>
          <p:cNvSpPr txBox="1"/>
          <p:nvPr/>
        </p:nvSpPr>
        <p:spPr>
          <a:xfrm>
            <a:off x="6564276" y="1343046"/>
            <a:ext cx="6576267" cy="68595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GROUP WORKSHOP</a:t>
            </a:r>
            <a:endParaRPr dirty="0"/>
          </a:p>
        </p:txBody>
      </p:sp>
      <p:sp>
        <p:nvSpPr>
          <p:cNvPr id="7" name="Rettangolo 6"/>
          <p:cNvSpPr/>
          <p:nvPr/>
        </p:nvSpPr>
        <p:spPr>
          <a:xfrm>
            <a:off x="6598130" y="3909803"/>
            <a:ext cx="16779456" cy="4425827"/>
          </a:xfrm>
          <a:prstGeom prst="rect">
            <a:avLst/>
          </a:prstGeom>
        </p:spPr>
        <p:txBody>
          <a:bodyPr wrap="square">
            <a:spAutoFit/>
          </a:bodyPr>
          <a:lstStyle/>
          <a:p>
            <a:pPr marL="457200" indent="-457200" algn="l">
              <a:lnSpc>
                <a:spcPct val="80000"/>
              </a:lnSpc>
              <a:buFont typeface="Arial" panose="020B0604020202020204" pitchFamily="34" charset="0"/>
              <a:buChar char="•"/>
            </a:pPr>
            <a:r>
              <a:rPr lang="en-US" altLang="it-IT" b="0" dirty="0">
                <a:solidFill>
                  <a:srgbClr val="00547E"/>
                </a:solidFill>
                <a:latin typeface="Open Sans"/>
                <a:ea typeface="Open Sans"/>
                <a:cs typeface="Open Sans"/>
                <a:sym typeface="Arial"/>
              </a:rPr>
              <a:t>Read the case study below and work with your teammates to build your group Creative Project Canvas for this.</a:t>
            </a:r>
          </a:p>
          <a:p>
            <a:pPr marL="457200" indent="-457200" algn="l">
              <a:lnSpc>
                <a:spcPct val="80000"/>
              </a:lnSpc>
              <a:buFont typeface="Arial" panose="020B0604020202020204" pitchFamily="34" charset="0"/>
              <a:buChar char="•"/>
            </a:pPr>
            <a:endParaRPr lang="en-US" altLang="it-IT" b="0" dirty="0">
              <a:solidFill>
                <a:srgbClr val="00547E"/>
              </a:solidFill>
              <a:latin typeface="Open Sans"/>
              <a:ea typeface="Open Sans"/>
              <a:cs typeface="Open Sans"/>
              <a:sym typeface="Arial"/>
            </a:endParaRPr>
          </a:p>
          <a:p>
            <a:pPr marL="457200" indent="-457200" algn="l">
              <a:lnSpc>
                <a:spcPct val="80000"/>
              </a:lnSpc>
              <a:buFont typeface="Arial" panose="020B0604020202020204" pitchFamily="34" charset="0"/>
              <a:buChar char="•"/>
            </a:pPr>
            <a:r>
              <a:rPr lang="en-US" altLang="it-IT" b="0" dirty="0">
                <a:solidFill>
                  <a:srgbClr val="00547E"/>
                </a:solidFill>
                <a:latin typeface="Open Sans"/>
                <a:ea typeface="Open Sans"/>
                <a:cs typeface="Open Sans"/>
                <a:sym typeface="Arial"/>
              </a:rPr>
              <a:t>Start from the Value theme, read the questions guiding you to complete it and write down 3 main answers on a post-it note</a:t>
            </a:r>
          </a:p>
          <a:p>
            <a:pPr marL="457200" indent="-457200" algn="l">
              <a:lnSpc>
                <a:spcPct val="80000"/>
              </a:lnSpc>
              <a:buFont typeface="Arial" panose="020B0604020202020204" pitchFamily="34" charset="0"/>
              <a:buChar char="•"/>
            </a:pPr>
            <a:endParaRPr lang="en-US" altLang="it-IT" b="0" dirty="0">
              <a:solidFill>
                <a:srgbClr val="00547E"/>
              </a:solidFill>
              <a:latin typeface="Open Sans"/>
              <a:ea typeface="Open Sans"/>
              <a:cs typeface="Open Sans"/>
              <a:sym typeface="Arial"/>
            </a:endParaRPr>
          </a:p>
          <a:p>
            <a:pPr marL="457200" indent="-457200" algn="l">
              <a:lnSpc>
                <a:spcPct val="80000"/>
              </a:lnSpc>
              <a:buFont typeface="Arial" panose="020B0604020202020204" pitchFamily="34" charset="0"/>
              <a:buChar char="•"/>
            </a:pPr>
            <a:r>
              <a:rPr lang="en-US" altLang="it-IT" b="0" dirty="0">
                <a:solidFill>
                  <a:srgbClr val="00547E"/>
                </a:solidFill>
                <a:latin typeface="Open Sans"/>
                <a:ea typeface="Open Sans"/>
                <a:cs typeface="Open Sans"/>
                <a:sym typeface="Arial"/>
              </a:rPr>
              <a:t>Repeat this for each theme</a:t>
            </a:r>
          </a:p>
          <a:p>
            <a:pPr marL="457200" indent="-457200" algn="l">
              <a:lnSpc>
                <a:spcPct val="80000"/>
              </a:lnSpc>
              <a:buFont typeface="Arial" panose="020B0604020202020204" pitchFamily="34" charset="0"/>
              <a:buChar char="•"/>
            </a:pPr>
            <a:endParaRPr lang="en-US" altLang="it-IT" b="0" dirty="0">
              <a:solidFill>
                <a:srgbClr val="00547E"/>
              </a:solidFill>
              <a:latin typeface="Open Sans"/>
              <a:ea typeface="Open Sans"/>
              <a:cs typeface="Open Sans"/>
              <a:sym typeface="Arial"/>
            </a:endParaRPr>
          </a:p>
          <a:p>
            <a:pPr marL="457200" indent="-457200" algn="l">
              <a:lnSpc>
                <a:spcPct val="80000"/>
              </a:lnSpc>
              <a:buFont typeface="Arial" panose="020B0604020202020204" pitchFamily="34" charset="0"/>
              <a:buChar char="•"/>
            </a:pPr>
            <a:r>
              <a:rPr lang="en-US" altLang="it-IT" b="0" dirty="0">
                <a:solidFill>
                  <a:srgbClr val="00547E"/>
                </a:solidFill>
                <a:latin typeface="Open Sans"/>
                <a:ea typeface="Open Sans"/>
                <a:cs typeface="Open Sans"/>
                <a:sym typeface="Arial"/>
              </a:rPr>
              <a:t>Each team has 30 minutes to complete all themes and then maximum 10 minutes to present their own Creative Project Canvas to other teams while sticking their post-it notes on the main Creative Project Canvas poster</a:t>
            </a:r>
          </a:p>
        </p:txBody>
      </p:sp>
      <p:pic>
        <p:nvPicPr>
          <p:cNvPr id="9" name="Immagine 8"/>
          <p:cNvPicPr>
            <a:picLocks noChangeAspect="1"/>
          </p:cNvPicPr>
          <p:nvPr/>
        </p:nvPicPr>
        <p:blipFill>
          <a:blip r:embed="rId2"/>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3642515838"/>
      </p:ext>
    </p:extLst>
  </p:cSld>
  <p:clrMapOvr>
    <a:masterClrMapping/>
  </p:clrMapOvr>
  <p:transition xmlns:p14="http://schemas.microsoft.com/office/powerpoint/2010/main" spd="med"/>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6598129" y="2559201"/>
            <a:ext cx="12633767" cy="550534"/>
          </a:xfrm>
          <a:prstGeom prst="rect">
            <a:avLst/>
          </a:prstGeom>
          <a:ln w="12700">
            <a:miter lim="400000"/>
          </a:ln>
          <a:extLst>
            <a:ext uri="{C572A759-6A51-4108-AA02-DFA0A04FC94B}">
              <ma14:wrappingTextBoxFlag xmlns:ma14="http://schemas.microsoft.com/office/mac/drawingml/2011/main"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Case Study</a:t>
            </a:r>
          </a:p>
        </p:txBody>
      </p:sp>
      <p:sp>
        <p:nvSpPr>
          <p:cNvPr id="127" name="SUBTITLE"/>
          <p:cNvSpPr txBox="1"/>
          <p:nvPr/>
        </p:nvSpPr>
        <p:spPr>
          <a:xfrm>
            <a:off x="6564276" y="1343046"/>
            <a:ext cx="6576267" cy="685956"/>
          </a:xfrm>
          <a:prstGeom prst="rect">
            <a:avLst/>
          </a:prstGeom>
          <a:ln w="12700">
            <a:miter lim="400000"/>
          </a:ln>
          <a:extLst>
            <a:ext uri="{C572A759-6A51-4108-AA02-DFA0A04FC94B}">
              <ma14:wrappingTextBoxFlag xmlns:ma14="http://schemas.microsoft.com/office/mac/drawingml/2011/main" val="1"/>
            </a:ext>
          </a:extLst>
        </p:spPr>
        <p:txBody>
          <a:bodyPr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GROUP WORKSHOP</a:t>
            </a:r>
            <a:endParaRPr dirty="0"/>
          </a:p>
        </p:txBody>
      </p:sp>
      <p:graphicFrame>
        <p:nvGraphicFramePr>
          <p:cNvPr id="3" name="Diagramma 2"/>
          <p:cNvGraphicFramePr/>
          <p:nvPr>
            <p:extLst>
              <p:ext uri="{D42A27DB-BD31-4B8C-83A1-F6EECF244321}">
                <p14:modId xmlns:p14="http://schemas.microsoft.com/office/powerpoint/2010/main" val="1868344861"/>
              </p:ext>
            </p:extLst>
          </p:nvPr>
        </p:nvGraphicFramePr>
        <p:xfrm>
          <a:off x="6598129" y="3149499"/>
          <a:ext cx="16762203" cy="85807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9" name="Immagine 8"/>
          <p:cNvPicPr>
            <a:picLocks noChangeAspect="1"/>
          </p:cNvPicPr>
          <p:nvPr/>
        </p:nvPicPr>
        <p:blipFill>
          <a:blip r:embed="rId7"/>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1562420809"/>
      </p:ext>
    </p:extLst>
  </p:cSld>
  <p:clrMapOvr>
    <a:masterClrMapping/>
  </p:clrMapOvr>
  <p:transition xmlns:p14="http://schemas.microsoft.com/office/powerpoint/2010/main" spd="med"/>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 name="Rettangolo"/>
          <p:cNvSpPr/>
          <p:nvPr/>
        </p:nvSpPr>
        <p:spPr>
          <a:xfrm rot="16200000">
            <a:off x="5342787" y="-5364732"/>
            <a:ext cx="13811575" cy="24550715"/>
          </a:xfrm>
          <a:prstGeom prst="rect">
            <a:avLst/>
          </a:prstGeom>
          <a:gradFill>
            <a:gsLst>
              <a:gs pos="0">
                <a:srgbClr val="00557C"/>
              </a:gs>
              <a:gs pos="100000">
                <a:srgbClr val="FBB03B"/>
              </a:gs>
            </a:gsLst>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a:p>
        </p:txBody>
      </p:sp>
      <p:sp>
        <p:nvSpPr>
          <p:cNvPr id="131" name="Title"/>
          <p:cNvSpPr txBox="1"/>
          <p:nvPr/>
        </p:nvSpPr>
        <p:spPr>
          <a:xfrm>
            <a:off x="8618575" y="408659"/>
            <a:ext cx="7259999" cy="1852429"/>
          </a:xfrm>
          <a:prstGeom prst="rect">
            <a:avLst/>
          </a:prstGeom>
          <a:ln w="12700">
            <a:miter lim="400000"/>
          </a:ln>
          <a:extLst>
            <a:ext uri="{C572A759-6A51-4108-AA02-DFA0A04FC94B}">
              <ma14:wrappingTextBoxFlag xmlns:ma14="http://schemas.microsoft.com/office/mac/drawingml/2011/main" val="1"/>
            </a:ext>
          </a:extLst>
        </p:spPr>
        <p:txBody>
          <a:bodyPr wrap="none" lIns="71437" tIns="71437" rIns="71437" bIns="71437" anchor="ctr">
            <a:spAutoFit/>
          </a:bodyPr>
          <a:lstStyle>
            <a:lvl1pPr defTabSz="457200">
              <a:defRPr sz="11100">
                <a:solidFill>
                  <a:srgbClr val="FFFFFF"/>
                </a:solidFill>
                <a:latin typeface="Open Sans"/>
                <a:ea typeface="Open Sans"/>
                <a:cs typeface="Open Sans"/>
                <a:sym typeface="Open Sans"/>
              </a:defRPr>
            </a:lvl1pPr>
          </a:lstStyle>
          <a:p>
            <a:r>
              <a:rPr dirty="0"/>
              <a:t>T</a:t>
            </a:r>
            <a:r>
              <a:rPr lang="it-IT" dirty="0" err="1"/>
              <a:t>hank</a:t>
            </a:r>
            <a:r>
              <a:rPr lang="it-IT" dirty="0"/>
              <a:t> </a:t>
            </a:r>
            <a:r>
              <a:rPr lang="it-IT" dirty="0" err="1"/>
              <a:t>you</a:t>
            </a:r>
            <a:endParaRPr dirty="0"/>
          </a:p>
        </p:txBody>
      </p:sp>
      <p:pic>
        <p:nvPicPr>
          <p:cNvPr id="8" name="Immagine 7"/>
          <p:cNvPicPr>
            <a:picLocks noChangeAspect="1"/>
          </p:cNvPicPr>
          <p:nvPr/>
        </p:nvPicPr>
        <p:blipFill rotWithShape="1">
          <a:blip r:embed="rId2"/>
          <a:srcRect r="32188"/>
          <a:stretch/>
        </p:blipFill>
        <p:spPr>
          <a:xfrm>
            <a:off x="8098196" y="5594220"/>
            <a:ext cx="3919633" cy="1766626"/>
          </a:xfrm>
          <a:prstGeom prst="rect">
            <a:avLst/>
          </a:prstGeom>
        </p:spPr>
      </p:pic>
      <p:pic>
        <p:nvPicPr>
          <p:cNvPr id="9" name="Immagin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2940886" y="5594220"/>
            <a:ext cx="2011914" cy="1841290"/>
          </a:xfrm>
          <a:prstGeom prst="rect">
            <a:avLst/>
          </a:prstGeom>
        </p:spPr>
      </p:pic>
      <p:sp>
        <p:nvSpPr>
          <p:cNvPr id="10" name="Google Shape;164;p25"/>
          <p:cNvSpPr/>
          <p:nvPr/>
        </p:nvSpPr>
        <p:spPr>
          <a:xfrm>
            <a:off x="4981979" y="9576347"/>
            <a:ext cx="13627336" cy="1016001"/>
          </a:xfrm>
          <a:prstGeom prst="rect">
            <a:avLst/>
          </a:prstGeom>
          <a:noFill/>
          <a:ln>
            <a:noFill/>
          </a:ln>
        </p:spPr>
        <p:txBody>
          <a:bodyPr spcFirstLastPara="1" wrap="square" lIns="50800" tIns="50800" rIns="50800" bIns="50800" anchor="ctr" anchorCtr="0">
            <a:noAutofit/>
          </a:bodyPr>
          <a:lstStyle/>
          <a:p>
            <a:pPr algn="ctr"/>
            <a:r>
              <a:rPr lang="it-IT" sz="3300" dirty="0">
                <a:solidFill>
                  <a:srgbClr val="002060"/>
                </a:solidFill>
                <a:latin typeface="Montserrat" charset="0"/>
                <a:ea typeface="Montserrat" charset="0"/>
                <a:cs typeface="Montserrat" charset="0"/>
              </a:rPr>
              <a:t>© </a:t>
            </a:r>
            <a:r>
              <a:rPr lang="it-IT" sz="3300" dirty="0" err="1">
                <a:solidFill>
                  <a:srgbClr val="002060"/>
                </a:solidFill>
                <a:latin typeface="Montserrat" charset="0"/>
                <a:ea typeface="Montserrat" charset="0"/>
                <a:cs typeface="Montserrat" charset="0"/>
              </a:rPr>
              <a:t>MateraHUB</a:t>
            </a:r>
            <a:r>
              <a:rPr lang="it-IT" sz="3300" dirty="0">
                <a:solidFill>
                  <a:srgbClr val="002060"/>
                </a:solidFill>
                <a:latin typeface="Montserrat" charset="0"/>
                <a:ea typeface="Montserrat" charset="0"/>
                <a:cs typeface="Montserrat" charset="0"/>
              </a:rPr>
              <a:t> 2019</a:t>
            </a:r>
          </a:p>
        </p:txBody>
      </p:sp>
    </p:spTree>
  </p:cSld>
  <p:clrMapOvr>
    <a:masterClrMapping/>
  </p:clrMapOvr>
  <p:transition xmlns:p14="http://schemas.microsoft.com/office/powerpoint/2010/main" spd="med"/>
</p:sld>
</file>

<file path=ppt/theme/theme1.xml><?xml version="1.0" encoding="utf-8"?>
<a:theme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880</TotalTime>
  <Words>2870</Words>
  <Application>Microsoft Macintosh PowerPoint</Application>
  <PresentationFormat>Custom</PresentationFormat>
  <Paragraphs>329</Paragraphs>
  <Slides>38</Slides>
  <Notes>1</Notes>
  <HiddenSlides>0</HiddenSlides>
  <MMClips>0</MMClips>
  <ScaleCrop>false</ScaleCrop>
  <HeadingPairs>
    <vt:vector size="4" baseType="variant">
      <vt:variant>
        <vt:lpstr>Theme</vt:lpstr>
      </vt:variant>
      <vt:variant>
        <vt:i4>1</vt:i4>
      </vt:variant>
      <vt:variant>
        <vt:lpstr>Slide Titles</vt:lpstr>
      </vt:variant>
      <vt:variant>
        <vt:i4>38</vt:i4>
      </vt:variant>
    </vt:vector>
  </HeadingPairs>
  <TitlesOfParts>
    <vt:vector size="39" baseType="lpstr">
      <vt:lpstr>White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Presentazione di PowerPoint</dc:title>
  <dc:creator>Gabriella</dc:creator>
  <cp:lastModifiedBy>John Hill</cp:lastModifiedBy>
  <cp:revision>68</cp:revision>
  <dcterms:modified xsi:type="dcterms:W3CDTF">2019-09-24T10:22:15Z</dcterms:modified>
</cp:coreProperties>
</file>