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73" r:id="rId5"/>
    <p:sldId id="275" r:id="rId6"/>
    <p:sldId id="277" r:id="rId7"/>
    <p:sldId id="285" r:id="rId8"/>
    <p:sldId id="281" r:id="rId9"/>
    <p:sldId id="282" r:id="rId10"/>
    <p:sldId id="279" r:id="rId11"/>
    <p:sldId id="274" r:id="rId12"/>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BEB2"/>
    <a:srgbClr val="753F2D"/>
    <a:srgbClr val="E7E6E6"/>
    <a:srgbClr val="5E3324"/>
    <a:srgbClr val="8A4C34"/>
    <a:srgbClr val="815550"/>
    <a:srgbClr val="A3573E"/>
    <a:srgbClr val="C28D6D"/>
    <a:srgbClr val="D2986F"/>
    <a:srgbClr val="333B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2"/>
    <p:restoredTop sz="96327"/>
  </p:normalViewPr>
  <p:slideViewPr>
    <p:cSldViewPr snapToGrid="0">
      <p:cViewPr>
        <p:scale>
          <a:sx n="100" d="100"/>
          <a:sy n="100" d="100"/>
        </p:scale>
        <p:origin x="-125" y="-533"/>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notesTextViewPr>
    <p:cViewPr>
      <p:scale>
        <a:sx n="1" d="1"/>
        <a:sy n="1" d="1"/>
      </p:scale>
      <p:origin x="0" y="0"/>
    </p:cViewPr>
  </p:notesTextViewPr>
  <p:notesViewPr>
    <p:cSldViewPr snapToGrid="0">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ka Miriam Shaheen (2506208)" userId="57aa7e68-54cf-4d8e-81b8-761cae6deadd" providerId="ADAL" clId="{111538CC-5920-4B17-A361-54CF361C65E7}"/>
    <pc:docChg chg="modSld">
      <pc:chgData name="Haleeka Miriam Shaheen (2506208)" userId="57aa7e68-54cf-4d8e-81b8-761cae6deadd" providerId="ADAL" clId="{111538CC-5920-4B17-A361-54CF361C65E7}" dt="2026-06-21T22:00:44.925" v="29" actId="1076"/>
      <pc:docMkLst>
        <pc:docMk/>
      </pc:docMkLst>
      <pc:sldChg chg="addSp modSp mod">
        <pc:chgData name="Haleeka Miriam Shaheen (2506208)" userId="57aa7e68-54cf-4d8e-81b8-761cae6deadd" providerId="ADAL" clId="{111538CC-5920-4B17-A361-54CF361C65E7}" dt="2026-06-21T22:00:44.925" v="29" actId="1076"/>
        <pc:sldMkLst>
          <pc:docMk/>
          <pc:sldMk cId="226236345" sldId="274"/>
        </pc:sldMkLst>
        <pc:spChg chg="add">
          <ac:chgData name="Haleeka Miriam Shaheen (2506208)" userId="57aa7e68-54cf-4d8e-81b8-761cae6deadd" providerId="ADAL" clId="{111538CC-5920-4B17-A361-54CF361C65E7}" dt="2026-06-21T22:00:21.596" v="0" actId="139"/>
          <ac:spMkLst>
            <pc:docMk/>
            <pc:sldMk cId="226236345" sldId="274"/>
            <ac:spMk id="5" creationId="{D41945AB-8A5A-243D-90C1-EED9AD01F1C3}"/>
          </ac:spMkLst>
        </pc:spChg>
        <pc:spChg chg="add mod">
          <ac:chgData name="Haleeka Miriam Shaheen (2506208)" userId="57aa7e68-54cf-4d8e-81b8-761cae6deadd" providerId="ADAL" clId="{111538CC-5920-4B17-A361-54CF361C65E7}" dt="2026-06-21T22:00:44.925" v="29" actId="1076"/>
          <ac:spMkLst>
            <pc:docMk/>
            <pc:sldMk cId="226236345" sldId="274"/>
            <ac:spMk id="6" creationId="{E698C528-50A9-FFA2-6689-9E3DD002577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4384739-269E-E1F1-8ABC-69E6FF0B24E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07E762C-8F56-4D66-7FDD-AEC906335A8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268699-2479-4C0A-8A94-0691180AD901}" type="datetimeFigureOut">
              <a:rPr lang="en-US" smtClean="0"/>
              <a:t>6/21/26</a:t>
            </a:fld>
            <a:endParaRPr lang="en-US"/>
          </a:p>
        </p:txBody>
      </p:sp>
      <p:sp>
        <p:nvSpPr>
          <p:cNvPr id="4" name="Footer Placeholder 3">
            <a:extLst>
              <a:ext uri="{FF2B5EF4-FFF2-40B4-BE49-F238E27FC236}">
                <a16:creationId xmlns:a16="http://schemas.microsoft.com/office/drawing/2014/main" id="{1021BBEC-2A52-4B1C-EAC4-F2506E89EFB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ECE0FC2-0147-D8D1-D79B-AFEA881A331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8931F5-0986-448A-BDF9-01DB8071207B}" type="slidenum">
              <a:rPr lang="en-US" smtClean="0"/>
              <a:t>‹#›</a:t>
            </a:fld>
            <a:endParaRPr lang="en-US"/>
          </a:p>
        </p:txBody>
      </p:sp>
    </p:spTree>
    <p:extLst>
      <p:ext uri="{BB962C8B-B14F-4D97-AF65-F5344CB8AC3E}">
        <p14:creationId xmlns:p14="http://schemas.microsoft.com/office/powerpoint/2010/main" val="41100568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6/21/26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B8029-33F3-9414-AD10-00871D91AA5D}"/>
              </a:ext>
            </a:extLst>
          </p:cNvPr>
          <p:cNvSpPr>
            <a:spLocks noGrp="1"/>
          </p:cNvSpPr>
          <p:nvPr>
            <p:ph type="ctrTitle"/>
          </p:nvPr>
        </p:nvSpPr>
        <p:spPr>
          <a:xfrm>
            <a:off x="2267712" y="1408176"/>
            <a:ext cx="6400800" cy="2387600"/>
          </a:xfrm>
        </p:spPr>
        <p:txBody>
          <a:bodyPr anchor="t">
            <a:normAutofit/>
          </a:bodyPr>
          <a:lstStyle>
            <a:lvl1pPr algn="l">
              <a:lnSpc>
                <a:spcPct val="80000"/>
              </a:lnSpc>
              <a:defRPr sz="7200" cap="all" baseline="0">
                <a:solidFill>
                  <a:schemeClr val="bg1"/>
                </a:solidFill>
              </a:defRPr>
            </a:lvl1pPr>
          </a:lstStyle>
          <a:p>
            <a:r>
              <a:rPr lang="en-GB"/>
              <a:t>Click to edit Master title style</a:t>
            </a:r>
            <a:endParaRPr lang="en-PK" dirty="0"/>
          </a:p>
        </p:txBody>
      </p:sp>
      <p:sp>
        <p:nvSpPr>
          <p:cNvPr id="3" name="Subtitle 2">
            <a:extLst>
              <a:ext uri="{FF2B5EF4-FFF2-40B4-BE49-F238E27FC236}">
                <a16:creationId xmlns:a16="http://schemas.microsoft.com/office/drawing/2014/main" id="{4F32B008-64B6-378D-9C5D-DCC8DFEBC69E}"/>
              </a:ext>
            </a:extLst>
          </p:cNvPr>
          <p:cNvSpPr>
            <a:spLocks noGrp="1"/>
          </p:cNvSpPr>
          <p:nvPr>
            <p:ph type="subTitle" idx="1"/>
          </p:nvPr>
        </p:nvSpPr>
        <p:spPr>
          <a:xfrm>
            <a:off x="3867912" y="5047488"/>
            <a:ext cx="5486400" cy="384048"/>
          </a:xfrm>
        </p:spPr>
        <p:txBody>
          <a:bodyPr/>
          <a:lstStyle>
            <a:lvl1pPr marL="0" indent="0" algn="l">
              <a:lnSpc>
                <a:spcPct val="80000"/>
              </a:lnSpc>
              <a:spcBef>
                <a:spcPts val="0"/>
              </a:spcBef>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grpSp>
        <p:nvGrpSpPr>
          <p:cNvPr id="7" name="Group 6">
            <a:extLst>
              <a:ext uri="{FF2B5EF4-FFF2-40B4-BE49-F238E27FC236}">
                <a16:creationId xmlns:a16="http://schemas.microsoft.com/office/drawing/2014/main" id="{15444BA9-47A2-8EBA-F11F-AF833CBC1FB6}"/>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F7C7E957-5A54-C6BB-DBCA-B0A579E99122}"/>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75792F5-3B57-83E5-2E85-1B67A64BF570}"/>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8063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BBE-23DC-E951-32B6-0E91B8089184}"/>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4110836A-7452-872A-28D0-081C1338DC63}"/>
              </a:ext>
            </a:extLst>
          </p:cNvPr>
          <p:cNvSpPr>
            <a:spLocks noGrp="1"/>
          </p:cNvSpPr>
          <p:nvPr>
            <p:ph idx="1"/>
          </p:nvPr>
        </p:nvSpPr>
        <p:spPr>
          <a:xfrm>
            <a:off x="2322576" y="2953512"/>
            <a:ext cx="7470648" cy="3296563"/>
          </a:xfrm>
        </p:spPr>
        <p:txBody>
          <a:bodyPr/>
          <a:lstStyle>
            <a:lvl1pPr marL="0" indent="0">
              <a:lnSpc>
                <a:spcPct val="100000"/>
              </a:lnSpc>
              <a:spcBef>
                <a:spcPts val="0"/>
              </a:spcBef>
              <a:spcAft>
                <a:spcPts val="1500"/>
              </a:spcAft>
              <a:buNone/>
              <a:defRPr sz="2200" b="1"/>
            </a:lvl1pPr>
            <a:lvl2pPr marL="0" indent="0">
              <a:lnSpc>
                <a:spcPct val="100000"/>
              </a:lnSpc>
              <a:spcBef>
                <a:spcPts val="0"/>
              </a:spcBef>
              <a:buNone/>
              <a:defRPr sz="1600" i="1"/>
            </a:lvl2pPr>
          </a:lstStyle>
          <a:p>
            <a:pPr lvl="0"/>
            <a:r>
              <a:rPr lang="en-GB" noProof="0"/>
              <a:t>Click to edit Master text styles</a:t>
            </a:r>
          </a:p>
          <a:p>
            <a:pPr lvl="1"/>
            <a:r>
              <a:rPr lang="en-GB" noProof="0"/>
              <a:t>Second level</a:t>
            </a:r>
          </a:p>
          <a:p>
            <a:pPr lvl="2"/>
            <a:r>
              <a:rPr lang="en-GB" noProof="0"/>
              <a:t>Third level</a:t>
            </a:r>
          </a:p>
        </p:txBody>
      </p:sp>
      <p:sp>
        <p:nvSpPr>
          <p:cNvPr id="5" name="Footer Placeholder 4">
            <a:extLst>
              <a:ext uri="{FF2B5EF4-FFF2-40B4-BE49-F238E27FC236}">
                <a16:creationId xmlns:a16="http://schemas.microsoft.com/office/drawing/2014/main" id="{35E39F35-2573-69E0-B17D-B4B0F85CE77B}"/>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35B5CE41-241D-72CD-1C8F-006A477B53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grpSp>
        <p:nvGrpSpPr>
          <p:cNvPr id="7" name="Group 6">
            <a:extLst>
              <a:ext uri="{FF2B5EF4-FFF2-40B4-BE49-F238E27FC236}">
                <a16:creationId xmlns:a16="http://schemas.microsoft.com/office/drawing/2014/main" id="{52789DD7-8E5F-BCF6-7A1E-0AC33BD880AC}"/>
              </a:ext>
            </a:extLst>
          </p:cNvPr>
          <p:cNvGrpSpPr/>
          <p:nvPr userDrawn="1"/>
        </p:nvGrpSpPr>
        <p:grpSpPr>
          <a:xfrm>
            <a:off x="2400300" y="2535841"/>
            <a:ext cx="9801127" cy="821"/>
            <a:chOff x="2286319" y="5546299"/>
            <a:chExt cx="9801127" cy="903"/>
          </a:xfrm>
        </p:grpSpPr>
        <p:cxnSp>
          <p:nvCxnSpPr>
            <p:cNvPr id="8" name="Straight Connector 7">
              <a:extLst>
                <a:ext uri="{FF2B5EF4-FFF2-40B4-BE49-F238E27FC236}">
                  <a16:creationId xmlns:a16="http://schemas.microsoft.com/office/drawing/2014/main" id="{D610F86C-F479-AC03-216E-DD60112AC854}"/>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02E8F6-3623-48C2-4F02-9472E2977FB8}"/>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8269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9D39-DAD0-D550-D3C7-42F702A78C3A}"/>
              </a:ext>
            </a:extLst>
          </p:cNvPr>
          <p:cNvSpPr>
            <a:spLocks noGrp="1"/>
          </p:cNvSpPr>
          <p:nvPr>
            <p:ph type="title"/>
          </p:nvPr>
        </p:nvSpPr>
        <p:spPr>
          <a:xfrm>
            <a:off x="4056992" y="1709738"/>
            <a:ext cx="7290458" cy="2852737"/>
          </a:xfrm>
        </p:spPr>
        <p:txBody>
          <a:bodyPr anchor="b"/>
          <a:lstStyle>
            <a:lvl1pPr>
              <a:defRPr sz="6000">
                <a:solidFill>
                  <a:schemeClr val="bg1"/>
                </a:solidFill>
              </a:defRPr>
            </a:lvl1pPr>
          </a:lstStyle>
          <a:p>
            <a:r>
              <a:rPr lang="en-GB"/>
              <a:t>Click to edit Master title style</a:t>
            </a:r>
            <a:endParaRPr lang="en-PK" dirty="0"/>
          </a:p>
        </p:txBody>
      </p:sp>
      <p:sp>
        <p:nvSpPr>
          <p:cNvPr id="3" name="Text Placeholder 2">
            <a:extLst>
              <a:ext uri="{FF2B5EF4-FFF2-40B4-BE49-F238E27FC236}">
                <a16:creationId xmlns:a16="http://schemas.microsoft.com/office/drawing/2014/main" id="{8E054DFA-4C17-2AA0-0E19-8D452B73AA20}"/>
              </a:ext>
            </a:extLst>
          </p:cNvPr>
          <p:cNvSpPr>
            <a:spLocks noGrp="1"/>
          </p:cNvSpPr>
          <p:nvPr>
            <p:ph type="body" idx="1"/>
          </p:nvPr>
        </p:nvSpPr>
        <p:spPr>
          <a:xfrm>
            <a:off x="4056992" y="4589463"/>
            <a:ext cx="729045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grpSp>
        <p:nvGrpSpPr>
          <p:cNvPr id="7" name="Group 6">
            <a:extLst>
              <a:ext uri="{FF2B5EF4-FFF2-40B4-BE49-F238E27FC236}">
                <a16:creationId xmlns:a16="http://schemas.microsoft.com/office/drawing/2014/main" id="{AF8D5DED-A875-4BFE-015E-C29679EC468C}"/>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4ED54A14-B37E-AA5D-2F7D-4530DEF3C347}"/>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611F7DB-0F8D-8E5A-0137-AD5E5B20C351}"/>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271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wo column dark">
    <p:bg>
      <p:bgPr>
        <a:solidFill>
          <a:schemeClr val="accent5"/>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7" name="Straight Connector 6">
            <a:extLst>
              <a:ext uri="{FF2B5EF4-FFF2-40B4-BE49-F238E27FC236}">
                <a16:creationId xmlns:a16="http://schemas.microsoft.com/office/drawing/2014/main" id="{01882412-D2D4-9CF0-CD39-2EAE79B8A310}"/>
              </a:ext>
            </a:extLst>
          </p:cNvPr>
          <p:cNvCxnSpPr>
            <a:cxnSpLocks/>
          </p:cNvCxnSpPr>
          <p:nvPr userDrawn="1"/>
        </p:nvCxnSpPr>
        <p:spPr>
          <a:xfrm>
            <a:off x="4267200" y="2523744"/>
            <a:ext cx="7924800" cy="883"/>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229B6F2-011B-853F-5BA1-FA1722B6E1C8}"/>
              </a:ext>
            </a:extLst>
          </p:cNvPr>
          <p:cNvCxnSpPr>
            <a:cxnSpLocks/>
          </p:cNvCxnSpPr>
          <p:nvPr userDrawn="1"/>
        </p:nvCxnSpPr>
        <p:spPr>
          <a:xfrm>
            <a:off x="723384" y="2523744"/>
            <a:ext cx="3543816"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bg1"/>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Tree>
    <p:extLst>
      <p:ext uri="{BB962C8B-B14F-4D97-AF65-F5344CB8AC3E}">
        <p14:creationId xmlns:p14="http://schemas.microsoft.com/office/powerpoint/2010/main" val="228961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two column light">
    <p:bg>
      <p:bgPr>
        <a:solidFill>
          <a:schemeClr val="accent6"/>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3" name="Group 12">
            <a:extLst>
              <a:ext uri="{FF2B5EF4-FFF2-40B4-BE49-F238E27FC236}">
                <a16:creationId xmlns:a16="http://schemas.microsoft.com/office/drawing/2014/main" id="{4ED40495-D9DB-AA87-4474-68DA5D8CA88C}"/>
              </a:ext>
            </a:extLst>
          </p:cNvPr>
          <p:cNvGrpSpPr/>
          <p:nvPr userDrawn="1"/>
        </p:nvGrpSpPr>
        <p:grpSpPr>
          <a:xfrm rot="10800000">
            <a:off x="726958" y="2521655"/>
            <a:ext cx="11480808" cy="1"/>
            <a:chOff x="2077471" y="5539116"/>
            <a:chExt cx="11480808" cy="1"/>
          </a:xfrm>
        </p:grpSpPr>
        <p:cxnSp>
          <p:nvCxnSpPr>
            <p:cNvPr id="16" name="Straight Connector 15">
              <a:extLst>
                <a:ext uri="{FF2B5EF4-FFF2-40B4-BE49-F238E27FC236}">
                  <a16:creationId xmlns:a16="http://schemas.microsoft.com/office/drawing/2014/main" id="{A15A6649-BE77-6F3F-DF74-0045E0AC6025}"/>
                </a:ext>
              </a:extLst>
            </p:cNvPr>
            <p:cNvCxnSpPr>
              <a:cxnSpLocks/>
            </p:cNvCxnSpPr>
            <p:nvPr/>
          </p:nvCxnSpPr>
          <p:spPr>
            <a:xfrm>
              <a:off x="2077471" y="5539116"/>
              <a:ext cx="4755396" cy="0"/>
            </a:xfrm>
            <a:prstGeom prst="line">
              <a:avLst/>
            </a:prstGeom>
            <a:ln w="571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F33DD1-C51F-9BE1-2F97-D4025B3E653D}"/>
                </a:ext>
              </a:extLst>
            </p:cNvPr>
            <p:cNvCxnSpPr>
              <a:cxnSpLocks/>
            </p:cNvCxnSpPr>
            <p:nvPr/>
          </p:nvCxnSpPr>
          <p:spPr>
            <a:xfrm>
              <a:off x="6816103" y="5539117"/>
              <a:ext cx="6742176"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58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dark band">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966E69F-7113-AC99-F7E1-A44B7D64DEF3}"/>
              </a:ext>
            </a:extLst>
          </p:cNvPr>
          <p:cNvSpPr/>
          <p:nvPr userDrawn="1"/>
        </p:nvSpPr>
        <p:spPr>
          <a:xfrm>
            <a:off x="0" y="0"/>
            <a:ext cx="12192000" cy="304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lvl1pPr>
              <a:defRPr>
                <a:solidFill>
                  <a:schemeClr val="accent5"/>
                </a:solidFill>
              </a:defRPr>
            </a:lvl1p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accent5"/>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accent5"/>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348386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9" name="Group 18">
            <a:extLst>
              <a:ext uri="{FF2B5EF4-FFF2-40B4-BE49-F238E27FC236}">
                <a16:creationId xmlns:a16="http://schemas.microsoft.com/office/drawing/2014/main" id="{FF8CCEDA-D691-A48A-BAAF-D004EBE38E55}"/>
              </a:ext>
            </a:extLst>
          </p:cNvPr>
          <p:cNvGrpSpPr/>
          <p:nvPr userDrawn="1"/>
        </p:nvGrpSpPr>
        <p:grpSpPr>
          <a:xfrm rot="16200000" flipV="1">
            <a:off x="8764091" y="3943349"/>
            <a:ext cx="5829301" cy="0"/>
            <a:chOff x="2287349" y="55407920"/>
            <a:chExt cx="11160369" cy="0"/>
          </a:xfrm>
        </p:grpSpPr>
        <p:cxnSp>
          <p:nvCxnSpPr>
            <p:cNvPr id="20" name="Straight Connector 19">
              <a:extLst>
                <a:ext uri="{FF2B5EF4-FFF2-40B4-BE49-F238E27FC236}">
                  <a16:creationId xmlns:a16="http://schemas.microsoft.com/office/drawing/2014/main" id="{5605A0EB-A31A-D2D4-5671-D1F763493E1F}"/>
                </a:ext>
              </a:extLst>
            </p:cNvPr>
            <p:cNvCxnSpPr>
              <a:cxnSpLocks/>
            </p:cNvCxnSpPr>
            <p:nvPr/>
          </p:nvCxnSpPr>
          <p:spPr>
            <a:xfrm rot="16200000">
              <a:off x="5934529" y="51760740"/>
              <a:ext cx="0" cy="729436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EFE03D-E00E-B4FD-6765-44E55D5FA212}"/>
                </a:ext>
              </a:extLst>
            </p:cNvPr>
            <p:cNvCxnSpPr>
              <a:cxnSpLocks/>
            </p:cNvCxnSpPr>
            <p:nvPr/>
          </p:nvCxnSpPr>
          <p:spPr>
            <a:xfrm rot="16200000">
              <a:off x="11514714" y="53474916"/>
              <a:ext cx="0" cy="3866008"/>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628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content on the left">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F5A1967-7F8F-319E-2E67-BD9E4F074B05}"/>
              </a:ext>
            </a:extLst>
          </p:cNvPr>
          <p:cNvSpPr/>
          <p:nvPr userDrawn="1"/>
        </p:nvSpPr>
        <p:spPr>
          <a:xfrm>
            <a:off x="8115301" y="0"/>
            <a:ext cx="407669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solidFill>
                <a:schemeClr val="bg2"/>
              </a:solidFill>
            </a:endParaRPr>
          </a:p>
        </p:txBody>
      </p:sp>
      <p:grpSp>
        <p:nvGrpSpPr>
          <p:cNvPr id="19" name="Group 18">
            <a:extLst>
              <a:ext uri="{FF2B5EF4-FFF2-40B4-BE49-F238E27FC236}">
                <a16:creationId xmlns:a16="http://schemas.microsoft.com/office/drawing/2014/main" id="{52425424-7549-BE00-EA05-384DBD00F3B2}"/>
              </a:ext>
            </a:extLst>
          </p:cNvPr>
          <p:cNvGrpSpPr/>
          <p:nvPr userDrawn="1"/>
        </p:nvGrpSpPr>
        <p:grpSpPr>
          <a:xfrm>
            <a:off x="6317679" y="4564864"/>
            <a:ext cx="5858373" cy="385"/>
            <a:chOff x="5440605" y="5540787"/>
            <a:chExt cx="5858373" cy="385"/>
          </a:xfrm>
        </p:grpSpPr>
        <p:cxnSp>
          <p:nvCxnSpPr>
            <p:cNvPr id="20" name="Straight Connector 19">
              <a:extLst>
                <a:ext uri="{FF2B5EF4-FFF2-40B4-BE49-F238E27FC236}">
                  <a16:creationId xmlns:a16="http://schemas.microsoft.com/office/drawing/2014/main" id="{4D88329B-DC1A-F93F-7A3A-84FDE2989BB6}"/>
                </a:ext>
              </a:extLst>
            </p:cNvPr>
            <p:cNvCxnSpPr>
              <a:cxnSpLocks/>
            </p:cNvCxnSpPr>
            <p:nvPr/>
          </p:nvCxnSpPr>
          <p:spPr>
            <a:xfrm>
              <a:off x="5440605" y="5541172"/>
              <a:ext cx="1797621"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7690B71-E252-7020-6DC7-F643767B2B78}"/>
                </a:ext>
              </a:extLst>
            </p:cNvPr>
            <p:cNvCxnSpPr>
              <a:cxnSpLocks/>
            </p:cNvCxnSpPr>
            <p:nvPr/>
          </p:nvCxnSpPr>
          <p:spPr>
            <a:xfrm>
              <a:off x="7237724" y="5540787"/>
              <a:ext cx="406125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217920" y="2514600"/>
            <a:ext cx="4846320" cy="1682749"/>
          </a:xfrm>
        </p:spPr>
        <p:txBody>
          <a:bodyPr/>
          <a:lstStyle>
            <a:lvl1pPr>
              <a:lnSpc>
                <a:spcPct val="10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30936"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30936" y="358444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365760" y="4123944"/>
            <a:ext cx="4754880" cy="941831"/>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22" name="Text Placeholder 10">
            <a:extLst>
              <a:ext uri="{FF2B5EF4-FFF2-40B4-BE49-F238E27FC236}">
                <a16:creationId xmlns:a16="http://schemas.microsoft.com/office/drawing/2014/main" id="{93287C28-1CA8-AEA5-1E16-BC0B1E99CD24}"/>
              </a:ext>
            </a:extLst>
          </p:cNvPr>
          <p:cNvSpPr>
            <a:spLocks noGrp="1"/>
          </p:cNvSpPr>
          <p:nvPr>
            <p:ph type="body" sz="quarter" idx="17"/>
          </p:nvPr>
        </p:nvSpPr>
        <p:spPr>
          <a:xfrm>
            <a:off x="630936" y="5065776"/>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3" name="Text Placeholder 13">
            <a:extLst>
              <a:ext uri="{FF2B5EF4-FFF2-40B4-BE49-F238E27FC236}">
                <a16:creationId xmlns:a16="http://schemas.microsoft.com/office/drawing/2014/main" id="{19920C32-5167-72B1-7B9E-709723F907CE}"/>
              </a:ext>
            </a:extLst>
          </p:cNvPr>
          <p:cNvSpPr>
            <a:spLocks noGrp="1"/>
          </p:cNvSpPr>
          <p:nvPr>
            <p:ph type="body" sz="quarter" idx="18"/>
          </p:nvPr>
        </p:nvSpPr>
        <p:spPr>
          <a:xfrm>
            <a:off x="365760" y="5605272"/>
            <a:ext cx="4754880" cy="1143254"/>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Tree>
    <p:extLst>
      <p:ext uri="{BB962C8B-B14F-4D97-AF65-F5344CB8AC3E}">
        <p14:creationId xmlns:p14="http://schemas.microsoft.com/office/powerpoint/2010/main" val="377598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on the right">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F7D9D8-A960-E038-84D2-764C7A50F698}"/>
              </a:ext>
            </a:extLst>
          </p:cNvPr>
          <p:cNvSpPr/>
          <p:nvPr userDrawn="1"/>
        </p:nvSpPr>
        <p:spPr>
          <a:xfrm>
            <a:off x="-12700" y="858"/>
            <a:ext cx="3060700" cy="68571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bg1"/>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8932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89320" y="394106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40DF3371-342F-C17D-5A7F-EF76E89A55C5}"/>
              </a:ext>
            </a:extLst>
          </p:cNvPr>
          <p:cNvGrpSpPr/>
          <p:nvPr userDrawn="1"/>
        </p:nvGrpSpPr>
        <p:grpSpPr>
          <a:xfrm>
            <a:off x="-11882" y="3045007"/>
            <a:ext cx="4279082" cy="364"/>
            <a:chOff x="5475479" y="5537794"/>
            <a:chExt cx="4279082" cy="364"/>
          </a:xfrm>
        </p:grpSpPr>
        <p:cxnSp>
          <p:nvCxnSpPr>
            <p:cNvPr id="24" name="Straight Connector 23">
              <a:extLst>
                <a:ext uri="{FF2B5EF4-FFF2-40B4-BE49-F238E27FC236}">
                  <a16:creationId xmlns:a16="http://schemas.microsoft.com/office/drawing/2014/main" id="{84369914-5489-3EA1-5419-F83F6C7A150D}"/>
                </a:ext>
              </a:extLst>
            </p:cNvPr>
            <p:cNvCxnSpPr>
              <a:cxnSpLocks/>
            </p:cNvCxnSpPr>
            <p:nvPr/>
          </p:nvCxnSpPr>
          <p:spPr>
            <a:xfrm>
              <a:off x="5475479" y="5537976"/>
              <a:ext cx="30607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DE23CC-0B75-F3A6-1882-265BF90D4AA1}"/>
                </a:ext>
              </a:extLst>
            </p:cNvPr>
            <p:cNvCxnSpPr>
              <a:cxnSpLocks/>
            </p:cNvCxnSpPr>
            <p:nvPr/>
          </p:nvCxnSpPr>
          <p:spPr>
            <a:xfrm flipV="1">
              <a:off x="8537690" y="5537794"/>
              <a:ext cx="1216871" cy="364"/>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0977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on the right dark">
    <p:bg>
      <p:bgPr>
        <a:solidFill>
          <a:schemeClr val="accent5"/>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749AEB6-4539-A203-D085-8EBE329C08E0}"/>
              </a:ext>
            </a:extLst>
          </p:cNvPr>
          <p:cNvSpPr/>
          <p:nvPr userDrawn="1"/>
        </p:nvSpPr>
        <p:spPr>
          <a:xfrm>
            <a:off x="3962399" y="858"/>
            <a:ext cx="8271641" cy="68571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2"/>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bg1"/>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accent4"/>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35331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71032" y="179222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71032" y="394106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0D78A0CF-0A37-4436-67C4-B32FD7703E96}"/>
              </a:ext>
            </a:extLst>
          </p:cNvPr>
          <p:cNvGrpSpPr/>
          <p:nvPr userDrawn="1"/>
        </p:nvGrpSpPr>
        <p:grpSpPr>
          <a:xfrm>
            <a:off x="-28308" y="2514621"/>
            <a:ext cx="5666632" cy="0"/>
            <a:chOff x="5464255" y="5541151"/>
            <a:chExt cx="5666632" cy="0"/>
          </a:xfrm>
        </p:grpSpPr>
        <p:cxnSp>
          <p:nvCxnSpPr>
            <p:cNvPr id="24" name="Straight Connector 23">
              <a:extLst>
                <a:ext uri="{FF2B5EF4-FFF2-40B4-BE49-F238E27FC236}">
                  <a16:creationId xmlns:a16="http://schemas.microsoft.com/office/drawing/2014/main" id="{8FC6D8A4-CA31-16C2-95B7-B98F65F29A69}"/>
                </a:ext>
              </a:extLst>
            </p:cNvPr>
            <p:cNvCxnSpPr>
              <a:cxnSpLocks/>
            </p:cNvCxnSpPr>
            <p:nvPr/>
          </p:nvCxnSpPr>
          <p:spPr>
            <a:xfrm>
              <a:off x="5464255" y="5541151"/>
              <a:ext cx="3991534"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2097A8D-64FC-CDBD-4497-5E32BC6AF9C2}"/>
                </a:ext>
              </a:extLst>
            </p:cNvPr>
            <p:cNvCxnSpPr>
              <a:cxnSpLocks/>
            </p:cNvCxnSpPr>
            <p:nvPr/>
          </p:nvCxnSpPr>
          <p:spPr>
            <a:xfrm>
              <a:off x="9454487" y="5541151"/>
              <a:ext cx="16764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19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grpSp>
        <p:nvGrpSpPr>
          <p:cNvPr id="9" name="Group 8">
            <a:extLst>
              <a:ext uri="{FF2B5EF4-FFF2-40B4-BE49-F238E27FC236}">
                <a16:creationId xmlns:a16="http://schemas.microsoft.com/office/drawing/2014/main" id="{52784B99-8374-AA22-4161-578F9BF77E2B}"/>
              </a:ext>
            </a:extLst>
          </p:cNvPr>
          <p:cNvGrpSpPr/>
          <p:nvPr userDrawn="1"/>
        </p:nvGrpSpPr>
        <p:grpSpPr>
          <a:xfrm>
            <a:off x="2400300" y="2535841"/>
            <a:ext cx="9801127" cy="821"/>
            <a:chOff x="2286319" y="5546299"/>
            <a:chExt cx="9801127" cy="903"/>
          </a:xfrm>
        </p:grpSpPr>
        <p:cxnSp>
          <p:nvCxnSpPr>
            <p:cNvPr id="10" name="Straight Connector 9">
              <a:extLst>
                <a:ext uri="{FF2B5EF4-FFF2-40B4-BE49-F238E27FC236}">
                  <a16:creationId xmlns:a16="http://schemas.microsoft.com/office/drawing/2014/main" id="{F0F45B19-145D-7398-7A64-A88B28251AAD}"/>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029EB3C-D7BA-1FCE-3158-8F1116C6F5BE}"/>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2322576"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2322576" y="444398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2020824" y="3401568"/>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2020824" y="4901184"/>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1789022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603504" y="1463040"/>
            <a:ext cx="10871708" cy="704088"/>
          </a:xfrm>
        </p:spPr>
        <p:txBody>
          <a:bodyPr/>
          <a:lstStyle>
            <a:lvl1pPr>
              <a:defRPr sz="5000"/>
            </a:lvl1pPr>
          </a:lstStyle>
          <a:p>
            <a:r>
              <a:rPr lang="en-GB" noProof="0"/>
              <a:t>Click to edit Master title style</a:t>
            </a:r>
            <a:endParaRPr lang="en-US" noProof="0"/>
          </a:p>
        </p:txBody>
      </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649224"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433425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365760"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4005072"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6" name="Group 15">
            <a:extLst>
              <a:ext uri="{FF2B5EF4-FFF2-40B4-BE49-F238E27FC236}">
                <a16:creationId xmlns:a16="http://schemas.microsoft.com/office/drawing/2014/main" id="{B8221A12-8B19-605A-2244-2D732269C955}"/>
              </a:ext>
            </a:extLst>
          </p:cNvPr>
          <p:cNvGrpSpPr/>
          <p:nvPr userDrawn="1"/>
        </p:nvGrpSpPr>
        <p:grpSpPr>
          <a:xfrm>
            <a:off x="716788" y="2527173"/>
            <a:ext cx="10758424" cy="1564"/>
            <a:chOff x="2792270" y="5541172"/>
            <a:chExt cx="11391900" cy="158"/>
          </a:xfrm>
        </p:grpSpPr>
        <p:cxnSp>
          <p:nvCxnSpPr>
            <p:cNvPr id="17" name="Straight Connector 16">
              <a:extLst>
                <a:ext uri="{FF2B5EF4-FFF2-40B4-BE49-F238E27FC236}">
                  <a16:creationId xmlns:a16="http://schemas.microsoft.com/office/drawing/2014/main" id="{A86C500B-5A93-298F-7CEF-ED445452E460}"/>
                </a:ext>
              </a:extLst>
            </p:cNvPr>
            <p:cNvCxnSpPr>
              <a:cxnSpLocks/>
            </p:cNvCxnSpPr>
            <p:nvPr/>
          </p:nvCxnSpPr>
          <p:spPr>
            <a:xfrm>
              <a:off x="2792270" y="5541172"/>
              <a:ext cx="676046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A559BC-EF4A-29D4-CF56-6425516A5D91}"/>
                </a:ext>
              </a:extLst>
            </p:cNvPr>
            <p:cNvCxnSpPr>
              <a:cxnSpLocks/>
            </p:cNvCxnSpPr>
            <p:nvPr/>
          </p:nvCxnSpPr>
          <p:spPr>
            <a:xfrm>
              <a:off x="9552734" y="5541330"/>
              <a:ext cx="4631436"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9" name="Text Placeholder 10">
            <a:extLst>
              <a:ext uri="{FF2B5EF4-FFF2-40B4-BE49-F238E27FC236}">
                <a16:creationId xmlns:a16="http://schemas.microsoft.com/office/drawing/2014/main" id="{D2D34186-8505-57AE-F518-0C83BF1C06C9}"/>
              </a:ext>
            </a:extLst>
          </p:cNvPr>
          <p:cNvSpPr>
            <a:spLocks noGrp="1"/>
          </p:cNvSpPr>
          <p:nvPr>
            <p:ph type="body" sz="quarter" idx="17"/>
          </p:nvPr>
        </p:nvSpPr>
        <p:spPr>
          <a:xfrm>
            <a:off x="826617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0" name="Text Placeholder 13">
            <a:extLst>
              <a:ext uri="{FF2B5EF4-FFF2-40B4-BE49-F238E27FC236}">
                <a16:creationId xmlns:a16="http://schemas.microsoft.com/office/drawing/2014/main" id="{ABE767DA-9D93-94AD-D34D-2B8A51A76645}"/>
              </a:ext>
            </a:extLst>
          </p:cNvPr>
          <p:cNvSpPr>
            <a:spLocks noGrp="1"/>
          </p:cNvSpPr>
          <p:nvPr>
            <p:ph type="body" sz="quarter" idx="18"/>
          </p:nvPr>
        </p:nvSpPr>
        <p:spPr>
          <a:xfrm>
            <a:off x="7973568"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318147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86B75-C16C-C033-D27D-FF84EFB71131}"/>
              </a:ext>
            </a:extLst>
          </p:cNvPr>
          <p:cNvSpPr/>
          <p:nvPr userDrawn="1"/>
        </p:nvSpPr>
        <p:spPr>
          <a:xfrm>
            <a:off x="0" y="0"/>
            <a:ext cx="100203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CE31443F-EAC2-06D1-A3D1-D73510EAF2A3}"/>
              </a:ext>
            </a:extLst>
          </p:cNvPr>
          <p:cNvSpPr>
            <a:spLocks noGrp="1"/>
          </p:cNvSpPr>
          <p:nvPr>
            <p:ph type="title"/>
          </p:nvPr>
        </p:nvSpPr>
        <p:spPr>
          <a:xfrm>
            <a:off x="2313432" y="1426464"/>
            <a:ext cx="6675120" cy="1702816"/>
          </a:xfrm>
        </p:spPr>
        <p:txBody>
          <a:bodyPr anchor="t"/>
          <a:lstStyle>
            <a:lvl1pPr>
              <a:lnSpc>
                <a:spcPct val="80000"/>
              </a:lnSpc>
              <a:defRPr sz="7200" cap="all" baseline="0">
                <a:solidFill>
                  <a:schemeClr val="bg1"/>
                </a:solidFill>
              </a:defRPr>
            </a:lvl1pPr>
          </a:lstStyle>
          <a:p>
            <a:r>
              <a:rPr lang="en-GB" noProof="0"/>
              <a:t>Click to edit Master title style</a:t>
            </a:r>
            <a:endParaRPr lang="en-US" noProof="0"/>
          </a:p>
        </p:txBody>
      </p:sp>
      <p:grpSp>
        <p:nvGrpSpPr>
          <p:cNvPr id="7" name="Group 6">
            <a:extLst>
              <a:ext uri="{FF2B5EF4-FFF2-40B4-BE49-F238E27FC236}">
                <a16:creationId xmlns:a16="http://schemas.microsoft.com/office/drawing/2014/main" id="{D80535FC-1B0E-C4EB-FE55-190522219FEA}"/>
              </a:ext>
            </a:extLst>
          </p:cNvPr>
          <p:cNvGrpSpPr/>
          <p:nvPr userDrawn="1"/>
        </p:nvGrpSpPr>
        <p:grpSpPr>
          <a:xfrm>
            <a:off x="3979533" y="5799270"/>
            <a:ext cx="8212467" cy="0"/>
            <a:chOff x="3733800" y="5537385"/>
            <a:chExt cx="8212467" cy="0"/>
          </a:xfrm>
        </p:grpSpPr>
        <p:cxnSp>
          <p:nvCxnSpPr>
            <p:cNvPr id="8" name="Straight Connector 7">
              <a:extLst>
                <a:ext uri="{FF2B5EF4-FFF2-40B4-BE49-F238E27FC236}">
                  <a16:creationId xmlns:a16="http://schemas.microsoft.com/office/drawing/2014/main" id="{9CA6B206-18E0-06D2-958F-E859A1428A57}"/>
                </a:ext>
              </a:extLst>
            </p:cNvPr>
            <p:cNvCxnSpPr>
              <a:cxnSpLocks/>
            </p:cNvCxnSpPr>
            <p:nvPr/>
          </p:nvCxnSpPr>
          <p:spPr>
            <a:xfrm>
              <a:off x="3733800" y="5537385"/>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447EEA7-F856-F6C0-18DD-5D37FD51D45B}"/>
                </a:ext>
              </a:extLst>
            </p:cNvPr>
            <p:cNvCxnSpPr>
              <a:cxnSpLocks/>
            </p:cNvCxnSpPr>
            <p:nvPr/>
          </p:nvCxnSpPr>
          <p:spPr>
            <a:xfrm>
              <a:off x="9774567" y="5537385"/>
              <a:ext cx="217170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 name="Text Placeholder 10">
            <a:extLst>
              <a:ext uri="{FF2B5EF4-FFF2-40B4-BE49-F238E27FC236}">
                <a16:creationId xmlns:a16="http://schemas.microsoft.com/office/drawing/2014/main" id="{A9C909AE-4D54-F197-103E-29E9C2597F56}"/>
              </a:ext>
            </a:extLst>
          </p:cNvPr>
          <p:cNvSpPr>
            <a:spLocks noGrp="1"/>
          </p:cNvSpPr>
          <p:nvPr>
            <p:ph type="body" sz="quarter" idx="10"/>
          </p:nvPr>
        </p:nvSpPr>
        <p:spPr>
          <a:xfrm>
            <a:off x="3877056" y="3383280"/>
            <a:ext cx="4754880" cy="2057400"/>
          </a:xfrm>
        </p:spPr>
        <p:txBody>
          <a:bodyPr/>
          <a:lstStyle>
            <a:lvl1pPr marL="0" indent="0">
              <a:lnSpc>
                <a:spcPct val="150000"/>
              </a:lnSpc>
              <a:spcBef>
                <a:spcPts val="0"/>
              </a:spcBef>
              <a:buNone/>
              <a:defRPr sz="2200" b="1">
                <a:solidFill>
                  <a:schemeClr val="bg1"/>
                </a:solidFill>
              </a:defRPr>
            </a:lvl1pPr>
            <a:lvl2pPr marL="0" indent="0">
              <a:lnSpc>
                <a:spcPct val="150000"/>
              </a:lnSpc>
              <a:spcBef>
                <a:spcPts val="0"/>
              </a:spcBef>
              <a:buNone/>
              <a:defRPr sz="22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a:p>
            <a:pPr lvl="1"/>
            <a:r>
              <a:rPr lang="en-GB" noProof="0"/>
              <a:t>Second level</a:t>
            </a:r>
          </a:p>
        </p:txBody>
      </p:sp>
    </p:spTree>
    <p:extLst>
      <p:ext uri="{BB962C8B-B14F-4D97-AF65-F5344CB8AC3E}">
        <p14:creationId xmlns:p14="http://schemas.microsoft.com/office/powerpoint/2010/main" val="1525968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74C5F1F-F8B7-6C5F-6A7F-5F8F6128A1C8}"/>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EFD9287E-E726-E0E6-2871-FE77159B5E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6" name="Title 5">
            <a:extLst>
              <a:ext uri="{FF2B5EF4-FFF2-40B4-BE49-F238E27FC236}">
                <a16:creationId xmlns:a16="http://schemas.microsoft.com/office/drawing/2014/main" id="{160592E8-155C-36FA-DA0A-52B23CE8AF5A}"/>
              </a:ext>
            </a:extLst>
          </p:cNvPr>
          <p:cNvSpPr>
            <a:spLocks noGrp="1"/>
          </p:cNvSpPr>
          <p:nvPr>
            <p:ph type="title"/>
          </p:nvPr>
        </p:nvSpPr>
        <p:spPr/>
        <p:txBody>
          <a:bodyPr/>
          <a:lstStyle/>
          <a:p>
            <a:r>
              <a:rPr lang="en-GB" noProof="0"/>
              <a:t>Click to edit Master title style</a:t>
            </a:r>
            <a:endParaRPr lang="en-US" noProof="0"/>
          </a:p>
        </p:txBody>
      </p:sp>
    </p:spTree>
    <p:extLst>
      <p:ext uri="{BB962C8B-B14F-4D97-AF65-F5344CB8AC3E}">
        <p14:creationId xmlns:p14="http://schemas.microsoft.com/office/powerpoint/2010/main" val="32576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F1F3471-B7F6-01DB-D712-136C1626DFAE}"/>
              </a:ext>
            </a:extLst>
          </p:cNvPr>
          <p:cNvSpPr>
            <a:spLocks noGrp="1"/>
          </p:cNvSpPr>
          <p:nvPr>
            <p:ph type="ftr" sz="quarter" idx="11"/>
          </p:nvPr>
        </p:nvSpPr>
        <p:spPr/>
        <p:txBody>
          <a:bodyPr/>
          <a:lstStyle/>
          <a:p>
            <a:r>
              <a:rPr lang="en-US" noProof="0"/>
              <a:t>Presentation title</a:t>
            </a:r>
          </a:p>
        </p:txBody>
      </p:sp>
      <p:sp>
        <p:nvSpPr>
          <p:cNvPr id="4" name="Slide Number Placeholder 3">
            <a:extLst>
              <a:ext uri="{FF2B5EF4-FFF2-40B4-BE49-F238E27FC236}">
                <a16:creationId xmlns:a16="http://schemas.microsoft.com/office/drawing/2014/main" id="{32C05956-4CA5-988F-7C93-317A88D1202C}"/>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185614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670E-478C-D301-FCE5-E83002469725}"/>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283B16CD-30BD-156F-11B4-9CF89A0642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Text Placeholder 3">
            <a:extLst>
              <a:ext uri="{FF2B5EF4-FFF2-40B4-BE49-F238E27FC236}">
                <a16:creationId xmlns:a16="http://schemas.microsoft.com/office/drawing/2014/main" id="{0E3C54B0-9878-1911-8DE9-EC464D202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A697EEE8-8F1E-8F14-E2ED-333A1FF24725}"/>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B9DFABEB-B6B7-2591-AE85-265A3F873192}"/>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2062309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2A6A-C17E-2616-3199-C8D78E7EE7EC}"/>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Picture Placeholder 2">
            <a:extLst>
              <a:ext uri="{FF2B5EF4-FFF2-40B4-BE49-F238E27FC236}">
                <a16:creationId xmlns:a16="http://schemas.microsoft.com/office/drawing/2014/main" id="{37705714-E101-08DD-6A13-D561A3EC2C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noProof="0"/>
              <a:t>Click icon to add picture</a:t>
            </a:r>
            <a:endParaRPr lang="en-US" noProof="0"/>
          </a:p>
        </p:txBody>
      </p:sp>
      <p:sp>
        <p:nvSpPr>
          <p:cNvPr id="4" name="Text Placeholder 3">
            <a:extLst>
              <a:ext uri="{FF2B5EF4-FFF2-40B4-BE49-F238E27FC236}">
                <a16:creationId xmlns:a16="http://schemas.microsoft.com/office/drawing/2014/main" id="{B16ECB26-D659-5BC3-C669-1B45225D2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1BC595AB-D292-D355-47CD-748C160B1BD3}"/>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CC1CEE5F-F44A-DD2C-EEC3-D4C76B69D15D}"/>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75293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BC278-3A9A-4241-1DE5-469D2AB5E36B}"/>
              </a:ext>
            </a:extLst>
          </p:cNvPr>
          <p:cNvSpPr>
            <a:spLocks noGrp="1"/>
          </p:cNvSpPr>
          <p:nvPr>
            <p:ph type="title"/>
          </p:nvPr>
        </p:nvSpPr>
        <p:spPr>
          <a:xfrm>
            <a:off x="838200" y="1115367"/>
            <a:ext cx="10515600" cy="575321"/>
          </a:xfrm>
          <a:prstGeom prst="rect">
            <a:avLst/>
          </a:prstGeom>
        </p:spPr>
        <p:txBody>
          <a:bodyPr vert="horz" lIns="91440" tIns="45720" rIns="91440" bIns="45720" rtlCol="0" anchor="t">
            <a:noAutofit/>
          </a:bodyPr>
          <a:lstStyle/>
          <a:p>
            <a:r>
              <a:rPr lang="en-GB" noProof="0"/>
              <a:t>Click to edit Master title style</a:t>
            </a:r>
            <a:endParaRPr lang="en-US" noProof="0"/>
          </a:p>
        </p:txBody>
      </p:sp>
      <p:sp>
        <p:nvSpPr>
          <p:cNvPr id="3" name="Text Placeholder 2">
            <a:extLst>
              <a:ext uri="{FF2B5EF4-FFF2-40B4-BE49-F238E27FC236}">
                <a16:creationId xmlns:a16="http://schemas.microsoft.com/office/drawing/2014/main" id="{138A5E58-5605-E2B6-AEBE-7EF159AAD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Date Placeholder 3">
            <a:extLst>
              <a:ext uri="{FF2B5EF4-FFF2-40B4-BE49-F238E27FC236}">
                <a16:creationId xmlns:a16="http://schemas.microsoft.com/office/drawing/2014/main" id="{B221D507-72FD-CB53-B342-C69D562AF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tx1">
                    <a:tint val="75000"/>
                  </a:schemeClr>
                </a:solidFill>
              </a:defRPr>
            </a:lvl1pPr>
          </a:lstStyle>
          <a:p>
            <a:endParaRPr lang="en-US" noProof="0"/>
          </a:p>
        </p:txBody>
      </p:sp>
      <p:sp>
        <p:nvSpPr>
          <p:cNvPr id="5" name="Footer Placeholder 4">
            <a:extLst>
              <a:ext uri="{FF2B5EF4-FFF2-40B4-BE49-F238E27FC236}">
                <a16:creationId xmlns:a16="http://schemas.microsoft.com/office/drawing/2014/main" id="{01A3E9A7-861F-C5C4-DD4E-37AC66D867ED}"/>
              </a:ext>
            </a:extLst>
          </p:cNvPr>
          <p:cNvSpPr>
            <a:spLocks noGrp="1"/>
          </p:cNvSpPr>
          <p:nvPr>
            <p:ph type="ftr" sz="quarter" idx="3"/>
          </p:nvPr>
        </p:nvSpPr>
        <p:spPr>
          <a:xfrm>
            <a:off x="411480" y="301752"/>
            <a:ext cx="1828800" cy="274320"/>
          </a:xfrm>
          <a:prstGeom prst="rect">
            <a:avLst/>
          </a:prstGeom>
        </p:spPr>
        <p:txBody>
          <a:bodyPr vert="horz" lIns="91440" tIns="45720" rIns="91440" bIns="45720" rtlCol="0" anchor="ctr">
            <a:noAutofit/>
          </a:bodyPr>
          <a:lstStyle>
            <a:lvl1pPr algn="l">
              <a:defRPr sz="1200">
                <a:solidFill>
                  <a:schemeClr val="tx2"/>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5877A1DC-56B8-6C78-5020-E45478D099C6}"/>
              </a:ext>
            </a:extLst>
          </p:cNvPr>
          <p:cNvSpPr>
            <a:spLocks noGrp="1"/>
          </p:cNvSpPr>
          <p:nvPr>
            <p:ph type="sldNum" sz="quarter" idx="4"/>
          </p:nvPr>
        </p:nvSpPr>
        <p:spPr>
          <a:xfrm>
            <a:off x="10122408" y="301752"/>
            <a:ext cx="1673352" cy="274320"/>
          </a:xfrm>
          <a:prstGeom prst="rect">
            <a:avLst/>
          </a:prstGeom>
        </p:spPr>
        <p:txBody>
          <a:bodyPr vert="horz" lIns="91440" tIns="45720" rIns="91440" bIns="45720" rtlCol="0" anchor="ctr">
            <a:noAutofit/>
          </a:bodyPr>
          <a:lstStyle>
            <a:lvl1pPr algn="r">
              <a:defRPr sz="1200">
                <a:solidFill>
                  <a:schemeClr val="tx2"/>
                </a:solidFill>
              </a:defRPr>
            </a:lvl1pPr>
          </a:lstStyle>
          <a:p>
            <a:fld id="{5BFCF61C-3B18-4C03-8326-CC3B32D710C9}" type="slidenum">
              <a:rPr lang="en-US" noProof="0" smtClean="0"/>
              <a:pPr/>
              <a:t>‹#›</a:t>
            </a:fld>
            <a:endParaRPr lang="en-US" noProof="0"/>
          </a:p>
        </p:txBody>
      </p:sp>
    </p:spTree>
    <p:extLst>
      <p:ext uri="{BB962C8B-B14F-4D97-AF65-F5344CB8AC3E}">
        <p14:creationId xmlns:p14="http://schemas.microsoft.com/office/powerpoint/2010/main" val="135068052"/>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1" r:id="rId3"/>
    <p:sldLayoutId id="2147483660" r:id="rId4"/>
    <p:sldLayoutId id="2147483661" r:id="rId5"/>
    <p:sldLayoutId id="2147483665" r:id="rId6"/>
    <p:sldLayoutId id="2147483662" r:id="rId7"/>
    <p:sldLayoutId id="2147483664" r:id="rId8"/>
    <p:sldLayoutId id="2147483663" r:id="rId9"/>
    <p:sldLayoutId id="2147483652" r:id="rId10"/>
    <p:sldLayoutId id="2147483666" r:id="rId11"/>
    <p:sldLayoutId id="2147483658" r:id="rId12"/>
    <p:sldLayoutId id="2147483654" r:id="rId13"/>
    <p:sldLayoutId id="2147483655" r:id="rId14"/>
    <p:sldLayoutId id="2147483656" r:id="rId15"/>
    <p:sldLayoutId id="2147483657" r:id="rId16"/>
  </p:sldLayoutIdLst>
  <p:hf hdr="0" dt="0"/>
  <p:txStyles>
    <p:titleStyle>
      <a:lvl1pPr algn="l" defTabSz="914400" rtl="0" eaLnBrk="1" latinLnBrk="0" hangingPunct="1">
        <a:lnSpc>
          <a:spcPct val="80000"/>
        </a:lnSpc>
        <a:spcBef>
          <a:spcPct val="0"/>
        </a:spcBef>
        <a:buNone/>
        <a:defRPr sz="4400" kern="1200" cap="all" baseline="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hyperlink" Target="Https://www.england.nhs.uk/long-read/good-communication-with-patients-waiting-for-care-core-principles/"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04B07C7A-8E1D-7BF7-31C8-5C68C6D2F9CF}"/>
              </a:ext>
            </a:extLst>
          </p:cNvPr>
          <p:cNvSpPr>
            <a:spLocks noGrp="1"/>
          </p:cNvSpPr>
          <p:nvPr>
            <p:ph type="ctrTitle"/>
          </p:nvPr>
        </p:nvSpPr>
        <p:spPr>
          <a:xfrm>
            <a:off x="1626426" y="2184078"/>
            <a:ext cx="10268822" cy="2489844"/>
          </a:xfrm>
        </p:spPr>
        <p:txBody>
          <a:bodyPr>
            <a:normAutofit/>
          </a:bodyPr>
          <a:lstStyle/>
          <a:p>
            <a:r>
              <a:rPr lang="en-GB" sz="4000" dirty="0"/>
              <a:t>Communication in health and social care</a:t>
            </a:r>
            <a:endParaRPr lang="en-US" sz="4000" dirty="0"/>
          </a:p>
        </p:txBody>
      </p:sp>
      <p:sp>
        <p:nvSpPr>
          <p:cNvPr id="3" name="Subtitle 2">
            <a:extLst>
              <a:ext uri="{FF2B5EF4-FFF2-40B4-BE49-F238E27FC236}">
                <a16:creationId xmlns:a16="http://schemas.microsoft.com/office/drawing/2014/main" id="{56E176B0-BE39-9E22-CC6E-7AC7EB709D3B}"/>
              </a:ext>
            </a:extLst>
          </p:cNvPr>
          <p:cNvSpPr>
            <a:spLocks noGrp="1"/>
          </p:cNvSpPr>
          <p:nvPr>
            <p:ph type="subTitle" idx="1"/>
          </p:nvPr>
        </p:nvSpPr>
        <p:spPr>
          <a:xfrm>
            <a:off x="4017637" y="4673921"/>
            <a:ext cx="5486400" cy="1047365"/>
          </a:xfrm>
        </p:spPr>
        <p:txBody>
          <a:bodyPr/>
          <a:lstStyle/>
          <a:p>
            <a:r>
              <a:rPr lang="en-GB" dirty="0" err="1"/>
              <a:t>Haleeka</a:t>
            </a:r>
            <a:r>
              <a:rPr lang="en-GB" dirty="0"/>
              <a:t> </a:t>
            </a:r>
            <a:r>
              <a:rPr lang="en-GB" dirty="0" err="1"/>
              <a:t>shaheen</a:t>
            </a:r>
            <a:endParaRPr lang="en-GB" dirty="0"/>
          </a:p>
          <a:p>
            <a:r>
              <a:rPr lang="en-GB" dirty="0"/>
              <a:t>LCHS4009</a:t>
            </a:r>
          </a:p>
          <a:p>
            <a:r>
              <a:rPr lang="en-GB" dirty="0"/>
              <a:t>15/06/2026</a:t>
            </a:r>
            <a:endParaRPr lang="en-US" dirty="0"/>
          </a:p>
        </p:txBody>
      </p:sp>
    </p:spTree>
    <p:extLst>
      <p:ext uri="{BB962C8B-B14F-4D97-AF65-F5344CB8AC3E}">
        <p14:creationId xmlns:p14="http://schemas.microsoft.com/office/powerpoint/2010/main" val="286310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103A-7E0F-A503-491C-874CA2A16BC0}"/>
              </a:ext>
            </a:extLst>
          </p:cNvPr>
          <p:cNvSpPr>
            <a:spLocks noGrp="1"/>
          </p:cNvSpPr>
          <p:nvPr>
            <p:ph type="title"/>
          </p:nvPr>
        </p:nvSpPr>
        <p:spPr>
          <a:xfrm>
            <a:off x="2446036" y="1224128"/>
            <a:ext cx="7498080" cy="1014089"/>
          </a:xfrm>
        </p:spPr>
        <p:txBody>
          <a:bodyPr/>
          <a:lstStyle/>
          <a:p>
            <a:r>
              <a:rPr lang="en-GB" dirty="0"/>
              <a:t>Communication</a:t>
            </a:r>
            <a:br>
              <a:rPr lang="en-GB" dirty="0"/>
            </a:br>
            <a:r>
              <a:rPr lang="en-GB" sz="3000" dirty="0"/>
              <a:t>(WHAT IT IS)</a:t>
            </a:r>
            <a:endParaRPr lang="en-US" dirty="0"/>
          </a:p>
        </p:txBody>
      </p:sp>
      <p:sp>
        <p:nvSpPr>
          <p:cNvPr id="3" name="Footer Placeholder 2">
            <a:extLst>
              <a:ext uri="{FF2B5EF4-FFF2-40B4-BE49-F238E27FC236}">
                <a16:creationId xmlns:a16="http://schemas.microsoft.com/office/drawing/2014/main" id="{4E79730E-E638-275F-6C74-85FDCE30C43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0B85CC1-CC9E-26A5-C05A-E64ABEDD931D}"/>
              </a:ext>
            </a:extLst>
          </p:cNvPr>
          <p:cNvSpPr>
            <a:spLocks noGrp="1"/>
          </p:cNvSpPr>
          <p:nvPr>
            <p:ph type="sldNum" sz="quarter" idx="12"/>
          </p:nvPr>
        </p:nvSpPr>
        <p:spPr/>
        <p:txBody>
          <a:bodyPr/>
          <a:lstStyle/>
          <a:p>
            <a:fld id="{5BFCF61C-3B18-4C03-8326-CC3B32D710C9}" type="slidenum">
              <a:rPr lang="en-US" smtClean="0"/>
              <a:pPr/>
              <a:t>2</a:t>
            </a:fld>
            <a:endParaRPr lang="en-US" dirty="0"/>
          </a:p>
        </p:txBody>
      </p:sp>
      <p:sp>
        <p:nvSpPr>
          <p:cNvPr id="5" name="Content Placeholder 4">
            <a:extLst>
              <a:ext uri="{FF2B5EF4-FFF2-40B4-BE49-F238E27FC236}">
                <a16:creationId xmlns:a16="http://schemas.microsoft.com/office/drawing/2014/main" id="{DA7A49E4-DCE3-62DE-B6D1-539EBFFFE689}"/>
              </a:ext>
            </a:extLst>
          </p:cNvPr>
          <p:cNvSpPr>
            <a:spLocks noGrp="1"/>
          </p:cNvSpPr>
          <p:nvPr>
            <p:ph idx="1"/>
          </p:nvPr>
        </p:nvSpPr>
        <p:spPr>
          <a:xfrm>
            <a:off x="2446036" y="2802621"/>
            <a:ext cx="7470648" cy="3296563"/>
          </a:xfrm>
        </p:spPr>
        <p:txBody>
          <a:bodyPr/>
          <a:lstStyle/>
          <a:p>
            <a:endParaRPr lang="en-US" dirty="0"/>
          </a:p>
          <a:p>
            <a:endParaRPr lang="en-US" dirty="0"/>
          </a:p>
          <a:p>
            <a:endParaRPr lang="en-US" dirty="0"/>
          </a:p>
        </p:txBody>
      </p:sp>
      <p:sp>
        <p:nvSpPr>
          <p:cNvPr id="6" name="TextBox 5">
            <a:extLst>
              <a:ext uri="{FF2B5EF4-FFF2-40B4-BE49-F238E27FC236}">
                <a16:creationId xmlns:a16="http://schemas.microsoft.com/office/drawing/2014/main" id="{53E2B897-7FF6-0F94-6CDA-687D9D59B11E}"/>
              </a:ext>
            </a:extLst>
          </p:cNvPr>
          <p:cNvSpPr txBox="1"/>
          <p:nvPr/>
        </p:nvSpPr>
        <p:spPr>
          <a:xfrm>
            <a:off x="2240280" y="3000485"/>
            <a:ext cx="8206875" cy="4524315"/>
          </a:xfrm>
          <a:prstGeom prst="rect">
            <a:avLst/>
          </a:prstGeom>
          <a:noFill/>
        </p:spPr>
        <p:txBody>
          <a:bodyPr wrap="square" rtlCol="0">
            <a:spAutoFit/>
          </a:bodyPr>
          <a:lstStyle/>
          <a:p>
            <a:pPr algn="l"/>
            <a:r>
              <a:rPr lang="en-GB" dirty="0"/>
              <a:t>Communication is much more then simply just talking. It involves receiving and sending information accurately so that it is understood by the people involved. Good communication helps professionals provide safe secure information. </a:t>
            </a:r>
          </a:p>
          <a:p>
            <a:pPr algn="l"/>
            <a:endParaRPr lang="en-GB" dirty="0"/>
          </a:p>
          <a:p>
            <a:pPr algn="l"/>
            <a:r>
              <a:rPr lang="en-GB" dirty="0"/>
              <a:t>There are different types of communication. Here they are as followed:</a:t>
            </a:r>
          </a:p>
          <a:p>
            <a:pPr algn="l"/>
            <a:r>
              <a:rPr lang="en-GB" dirty="0"/>
              <a:t>Verbal communication-speaking and listening</a:t>
            </a:r>
          </a:p>
          <a:p>
            <a:pPr algn="l"/>
            <a:r>
              <a:rPr lang="en-GB" dirty="0"/>
              <a:t>Non verbal communication-Body language, facial expressions, eye contact and gestures. </a:t>
            </a:r>
          </a:p>
          <a:p>
            <a:pPr algn="l"/>
            <a:r>
              <a:rPr lang="en-GB" dirty="0"/>
              <a:t>Written communication-letters , emails, reports, app updates and text messages. </a:t>
            </a:r>
          </a:p>
          <a:p>
            <a:pPr algn="l"/>
            <a:r>
              <a:rPr lang="en-GB" dirty="0"/>
              <a:t>Visual communication- signs, symbols, pictures and charts. (NHS, 2023)</a:t>
            </a:r>
          </a:p>
          <a:p>
            <a:pPr algn="l"/>
            <a:endParaRPr lang="en-GB" dirty="0"/>
          </a:p>
          <a:p>
            <a:pPr algn="l"/>
            <a:endParaRPr lang="en-GB" dirty="0"/>
          </a:p>
          <a:p>
            <a:pPr algn="l"/>
            <a:endParaRPr lang="en-US" dirty="0"/>
          </a:p>
        </p:txBody>
      </p:sp>
    </p:spTree>
    <p:extLst>
      <p:ext uri="{BB962C8B-B14F-4D97-AF65-F5344CB8AC3E}">
        <p14:creationId xmlns:p14="http://schemas.microsoft.com/office/powerpoint/2010/main" val="355179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DE3D-CB39-03D2-545F-5283024761BD}"/>
              </a:ext>
            </a:extLst>
          </p:cNvPr>
          <p:cNvSpPr>
            <a:spLocks noGrp="1"/>
          </p:cNvSpPr>
          <p:nvPr>
            <p:ph type="title"/>
          </p:nvPr>
        </p:nvSpPr>
        <p:spPr>
          <a:xfrm>
            <a:off x="603504" y="1463040"/>
            <a:ext cx="10460736" cy="988940"/>
          </a:xfrm>
        </p:spPr>
        <p:txBody>
          <a:bodyPr/>
          <a:lstStyle/>
          <a:p>
            <a:r>
              <a:rPr lang="en-GB" sz="3600" dirty="0"/>
              <a:t>Why communication is important in health and social care? </a:t>
            </a:r>
            <a:endParaRPr lang="en-US" sz="3600" dirty="0"/>
          </a:p>
        </p:txBody>
      </p:sp>
      <p:sp>
        <p:nvSpPr>
          <p:cNvPr id="12" name="Footer Placeholder 11">
            <a:extLst>
              <a:ext uri="{FF2B5EF4-FFF2-40B4-BE49-F238E27FC236}">
                <a16:creationId xmlns:a16="http://schemas.microsoft.com/office/drawing/2014/main" id="{119D6C7A-A7F7-E063-9A09-611D1FB1DBE6}"/>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941D71DF-7225-6C66-9D2B-FAACEFF20849}"/>
              </a:ext>
            </a:extLst>
          </p:cNvPr>
          <p:cNvSpPr>
            <a:spLocks noGrp="1"/>
          </p:cNvSpPr>
          <p:nvPr>
            <p:ph type="sldNum" sz="quarter" idx="12"/>
          </p:nvPr>
        </p:nvSpPr>
        <p:spPr/>
        <p:txBody>
          <a:bodyPr/>
          <a:lstStyle/>
          <a:p>
            <a:fld id="{5BFCF61C-3B18-4C03-8326-CC3B32D710C9}" type="slidenum">
              <a:rPr lang="en-US" smtClean="0"/>
              <a:pPr/>
              <a:t>3</a:t>
            </a:fld>
            <a:endParaRPr lang="en-US"/>
          </a:p>
        </p:txBody>
      </p:sp>
      <p:sp>
        <p:nvSpPr>
          <p:cNvPr id="14" name="Text Placeholder 9">
            <a:extLst>
              <a:ext uri="{FF2B5EF4-FFF2-40B4-BE49-F238E27FC236}">
                <a16:creationId xmlns:a16="http://schemas.microsoft.com/office/drawing/2014/main" id="{40E21BF7-DF9E-EF6A-8A6E-1D07C4D8DB2D}"/>
              </a:ext>
            </a:extLst>
          </p:cNvPr>
          <p:cNvSpPr>
            <a:spLocks noGrp="1"/>
          </p:cNvSpPr>
          <p:nvPr>
            <p:ph type="body" sz="quarter" idx="15"/>
          </p:nvPr>
        </p:nvSpPr>
        <p:spPr>
          <a:xfrm>
            <a:off x="603250" y="2746375"/>
            <a:ext cx="11383963" cy="3319463"/>
          </a:xfrm>
        </p:spPr>
        <p:txBody>
          <a:bodyPr/>
          <a:lstStyle/>
          <a:p>
            <a:pPr marL="0" indent="0">
              <a:buNone/>
            </a:pPr>
            <a:r>
              <a:rPr lang="en-GB" dirty="0"/>
              <a:t>Communication in health and social care is key because it allows people to share information, express their thoughts and feelings and understand each other. It helps build positive relationships, prevents misunderstandings and ensure peoples needs are met. It promotes dignity and respect, understanding individual needs as well as supporting person centred care which is crucial for working in the healthcare sector. Without strong communication, important information could be missed regarding a patients needs, condition or illness. </a:t>
            </a:r>
          </a:p>
          <a:p>
            <a:endParaRPr lang="en-GB" dirty="0"/>
          </a:p>
          <a:p>
            <a:pPr marL="0" indent="0">
              <a:buNone/>
            </a:pPr>
            <a:r>
              <a:rPr lang="en-GB" dirty="0"/>
              <a:t>(NHS, 023, Skills for care, 2024)</a:t>
            </a:r>
          </a:p>
        </p:txBody>
      </p:sp>
    </p:spTree>
    <p:extLst>
      <p:ext uri="{BB962C8B-B14F-4D97-AF65-F5344CB8AC3E}">
        <p14:creationId xmlns:p14="http://schemas.microsoft.com/office/powerpoint/2010/main" val="3979194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DF8447E-1A92-C20F-8A9B-0725F8C275E0}"/>
              </a:ext>
            </a:extLst>
          </p:cNvPr>
          <p:cNvSpPr>
            <a:spLocks noGrp="1"/>
          </p:cNvSpPr>
          <p:nvPr>
            <p:ph type="ftr" sz="quarter" idx="11"/>
          </p:nvPr>
        </p:nvSpPr>
        <p:spPr/>
        <p:txBody>
          <a:bodyPr/>
          <a:lstStyle/>
          <a:p>
            <a:r>
              <a:rPr lang="en-US" noProof="0"/>
              <a:t>Presentation title</a:t>
            </a:r>
          </a:p>
        </p:txBody>
      </p:sp>
      <p:sp>
        <p:nvSpPr>
          <p:cNvPr id="3" name="Slide Number Placeholder 2">
            <a:extLst>
              <a:ext uri="{FF2B5EF4-FFF2-40B4-BE49-F238E27FC236}">
                <a16:creationId xmlns:a16="http://schemas.microsoft.com/office/drawing/2014/main" id="{F1715B83-F309-6457-AF52-F3D903EEC0BF}"/>
              </a:ext>
            </a:extLst>
          </p:cNvPr>
          <p:cNvSpPr>
            <a:spLocks noGrp="1"/>
          </p:cNvSpPr>
          <p:nvPr>
            <p:ph type="sldNum" sz="quarter" idx="12"/>
          </p:nvPr>
        </p:nvSpPr>
        <p:spPr/>
        <p:txBody>
          <a:bodyPr/>
          <a:lstStyle/>
          <a:p>
            <a:fld id="{5BFCF61C-3B18-4C03-8326-CC3B32D710C9}" type="slidenum">
              <a:rPr lang="en-US" noProof="0" smtClean="0"/>
              <a:pPr/>
              <a:t>4</a:t>
            </a:fld>
            <a:endParaRPr lang="en-US" noProof="0"/>
          </a:p>
        </p:txBody>
      </p:sp>
      <p:sp>
        <p:nvSpPr>
          <p:cNvPr id="4" name="Title 3">
            <a:extLst>
              <a:ext uri="{FF2B5EF4-FFF2-40B4-BE49-F238E27FC236}">
                <a16:creationId xmlns:a16="http://schemas.microsoft.com/office/drawing/2014/main" id="{90C49F44-70B3-B735-9895-4BA5260AAC24}"/>
              </a:ext>
            </a:extLst>
          </p:cNvPr>
          <p:cNvSpPr>
            <a:spLocks noGrp="1"/>
          </p:cNvSpPr>
          <p:nvPr>
            <p:ph type="title"/>
          </p:nvPr>
        </p:nvSpPr>
        <p:spPr>
          <a:xfrm>
            <a:off x="3072092" y="54241"/>
            <a:ext cx="7528007" cy="1043662"/>
          </a:xfrm>
        </p:spPr>
        <p:txBody>
          <a:bodyPr/>
          <a:lstStyle/>
          <a:p>
            <a:r>
              <a:rPr lang="en-GB" sz="3700" dirty="0"/>
              <a:t>How communication is used in health and social care</a:t>
            </a:r>
            <a:endParaRPr lang="en-US" sz="3700" dirty="0"/>
          </a:p>
        </p:txBody>
      </p:sp>
      <p:sp>
        <p:nvSpPr>
          <p:cNvPr id="7" name="Text Placeholder 6">
            <a:extLst>
              <a:ext uri="{FF2B5EF4-FFF2-40B4-BE49-F238E27FC236}">
                <a16:creationId xmlns:a16="http://schemas.microsoft.com/office/drawing/2014/main" id="{0D2B72D0-172F-F8B3-942A-0B828E20B945}"/>
              </a:ext>
            </a:extLst>
          </p:cNvPr>
          <p:cNvSpPr>
            <a:spLocks noGrp="1"/>
          </p:cNvSpPr>
          <p:nvPr>
            <p:ph type="body" sz="quarter" idx="15"/>
          </p:nvPr>
        </p:nvSpPr>
        <p:spPr>
          <a:xfrm>
            <a:off x="3072092" y="1097870"/>
            <a:ext cx="8197338" cy="2331129"/>
          </a:xfrm>
        </p:spPr>
        <p:txBody>
          <a:bodyPr/>
          <a:lstStyle/>
          <a:p>
            <a:pPr marL="0" indent="0">
              <a:buNone/>
            </a:pPr>
            <a:r>
              <a:rPr lang="en-GB" sz="1500" dirty="0"/>
              <a:t>Individuals who work in the healthcare sector, use communication in everyday practice as a key part of their jobs. They do this by simply assessing the needs of their patients or vulnerable people in there care. They support patients with understanding full care/treatment plans, and offer support where needed, for example if a patient doesn’t understand English, getting support with a interpreter so that the patient is comfortable and aware as to what is going on. </a:t>
            </a:r>
            <a:endParaRPr lang="en-US" sz="1500" dirty="0"/>
          </a:p>
        </p:txBody>
      </p:sp>
      <p:sp>
        <p:nvSpPr>
          <p:cNvPr id="8" name="Text Placeholder 7">
            <a:extLst>
              <a:ext uri="{FF2B5EF4-FFF2-40B4-BE49-F238E27FC236}">
                <a16:creationId xmlns:a16="http://schemas.microsoft.com/office/drawing/2014/main" id="{3B7F9DEF-97B6-17CE-9CC9-615255F1BDD9}"/>
              </a:ext>
            </a:extLst>
          </p:cNvPr>
          <p:cNvSpPr>
            <a:spLocks noGrp="1"/>
          </p:cNvSpPr>
          <p:nvPr>
            <p:ph type="body" sz="quarter" idx="16"/>
          </p:nvPr>
        </p:nvSpPr>
        <p:spPr>
          <a:xfrm>
            <a:off x="3072092" y="3123735"/>
            <a:ext cx="8295037" cy="3566855"/>
          </a:xfrm>
        </p:spPr>
        <p:txBody>
          <a:bodyPr/>
          <a:lstStyle/>
          <a:p>
            <a:pPr marL="0" indent="0">
              <a:buNone/>
            </a:pPr>
            <a:r>
              <a:rPr lang="en-GB" dirty="0"/>
              <a:t>They are there to provide emotional support ensuring individuals are comfortable and are being guided through treatment/care/support plans. Healthcare workers will often work in partnership with families and carers adhering to patients needs and making care personalised to the individual themselves. This is all examples and communication being put into practice and something that takes place all the time within health and social care.</a:t>
            </a:r>
          </a:p>
          <a:p>
            <a:pPr marL="0" indent="0">
              <a:buNone/>
            </a:pPr>
            <a:r>
              <a:rPr lang="en-GB" dirty="0"/>
              <a:t>Staff will communicate effectively with each other and this will follow through to handovers, agencies involved and families/carers of patients to ensure all needs are met and the individual in need is receiving the correct support. Strong communication helps keep people safe and ensures effective care. (Skills for care, 2024)</a:t>
            </a:r>
            <a:endParaRPr lang="en-US" dirty="0"/>
          </a:p>
        </p:txBody>
      </p:sp>
    </p:spTree>
    <p:extLst>
      <p:ext uri="{BB962C8B-B14F-4D97-AF65-F5344CB8AC3E}">
        <p14:creationId xmlns:p14="http://schemas.microsoft.com/office/powerpoint/2010/main" val="2384494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1133-2B2D-CB5C-25A3-A6BBC6AC48F6}"/>
              </a:ext>
            </a:extLst>
          </p:cNvPr>
          <p:cNvSpPr>
            <a:spLocks noGrp="1"/>
          </p:cNvSpPr>
          <p:nvPr>
            <p:ph type="title"/>
          </p:nvPr>
        </p:nvSpPr>
        <p:spPr/>
        <p:txBody>
          <a:bodyPr/>
          <a:lstStyle/>
          <a:p>
            <a:r>
              <a:rPr lang="en-GB" dirty="0"/>
              <a:t>Example scenario</a:t>
            </a:r>
            <a:br>
              <a:rPr lang="en-US" dirty="0"/>
            </a:br>
            <a:endParaRPr lang="en-US" dirty="0"/>
          </a:p>
        </p:txBody>
      </p:sp>
      <p:sp>
        <p:nvSpPr>
          <p:cNvPr id="10" name="Footer Placeholder 9">
            <a:extLst>
              <a:ext uri="{FF2B5EF4-FFF2-40B4-BE49-F238E27FC236}">
                <a16:creationId xmlns:a16="http://schemas.microsoft.com/office/drawing/2014/main" id="{15C361D4-2114-E276-681B-0EDACAD8E3D4}"/>
              </a:ext>
            </a:extLst>
          </p:cNvPr>
          <p:cNvSpPr>
            <a:spLocks noGrp="1"/>
          </p:cNvSpPr>
          <p:nvPr>
            <p:ph type="ftr" sz="quarter" idx="11"/>
          </p:nvPr>
        </p:nvSpPr>
        <p:spPr/>
        <p:txBody>
          <a:bodyPr/>
          <a:lstStyle/>
          <a:p>
            <a:r>
              <a:rPr lang="en-US"/>
              <a:t>Presentation title</a:t>
            </a:r>
          </a:p>
        </p:txBody>
      </p:sp>
      <p:sp>
        <p:nvSpPr>
          <p:cNvPr id="4" name="Text Placeholder 3">
            <a:extLst>
              <a:ext uri="{FF2B5EF4-FFF2-40B4-BE49-F238E27FC236}">
                <a16:creationId xmlns:a16="http://schemas.microsoft.com/office/drawing/2014/main" id="{C86737C8-4322-77C9-4E34-94E5EE136DBC}"/>
              </a:ext>
            </a:extLst>
          </p:cNvPr>
          <p:cNvSpPr>
            <a:spLocks noGrp="1"/>
          </p:cNvSpPr>
          <p:nvPr>
            <p:ph type="body" sz="quarter" idx="15"/>
          </p:nvPr>
        </p:nvSpPr>
        <p:spPr>
          <a:xfrm>
            <a:off x="0" y="2925329"/>
            <a:ext cx="11139686" cy="4035100"/>
          </a:xfrm>
        </p:spPr>
        <p:txBody>
          <a:bodyPr/>
          <a:lstStyle/>
          <a:p>
            <a:pPr marL="0" indent="0">
              <a:buNone/>
            </a:pPr>
            <a:r>
              <a:rPr lang="en-GB" sz="1400" dirty="0"/>
              <a:t>I have chosen an example scenario here and would like to explain how I would use communication to support and meet the needs of a patient, by using strong communication. </a:t>
            </a:r>
          </a:p>
          <a:p>
            <a:pPr marL="0" indent="0">
              <a:buNone/>
            </a:pPr>
            <a:r>
              <a:rPr lang="en-GB" sz="1400" dirty="0"/>
              <a:t>‘Whilst working in a care home a resident seems upset and refuses to have their dinner and take medication, which they need for their diabetes daily.’</a:t>
            </a:r>
          </a:p>
          <a:p>
            <a:pPr marL="0" indent="0">
              <a:buNone/>
            </a:pPr>
            <a:r>
              <a:rPr lang="en-GB" sz="1400" dirty="0"/>
              <a:t>In this situation I would ensure I am showing a empathetic side to the patient as they may be feeling vulnerable and need some emotional support. I would use active listening and make direct eye contact with them as this shows good body language. I would explain the Importance of the medication to them and how their family/carer would feel if they happened to get ill due to not taking medication. I would use simple language and a soft tone when speaking to the patient. If they needed some encouragement with eating I would maybe eat with them to make them feel more comfortable. I would ask questions back and fourth with the patient ensuring they understand I have their full attention and am here to support them. </a:t>
            </a:r>
          </a:p>
          <a:p>
            <a:pPr marL="0" indent="0">
              <a:buNone/>
            </a:pPr>
            <a:r>
              <a:rPr lang="en-GB" sz="1400" dirty="0"/>
              <a:t>I would expect a positive outcome from this scenario and expect the patient to feel more comfortable and would have hopefully met their needs. A positive outcome shows that good communication results in people feeling supported and confident. </a:t>
            </a:r>
            <a:endParaRPr lang="en-US" sz="1400" dirty="0"/>
          </a:p>
        </p:txBody>
      </p:sp>
      <p:sp>
        <p:nvSpPr>
          <p:cNvPr id="11" name="Slide Number Placeholder 10">
            <a:extLst>
              <a:ext uri="{FF2B5EF4-FFF2-40B4-BE49-F238E27FC236}">
                <a16:creationId xmlns:a16="http://schemas.microsoft.com/office/drawing/2014/main" id="{F8FC4DAD-8F22-40DC-8133-22BF52217FB8}"/>
              </a:ext>
            </a:extLst>
          </p:cNvPr>
          <p:cNvSpPr>
            <a:spLocks noGrp="1"/>
          </p:cNvSpPr>
          <p:nvPr>
            <p:ph type="sldNum" sz="quarter" idx="12"/>
          </p:nvPr>
        </p:nvSpPr>
        <p:spPr/>
        <p:txBody>
          <a:bodyPr/>
          <a:lstStyle/>
          <a:p>
            <a:fld id="{5BFCF61C-3B18-4C03-8326-CC3B32D710C9}" type="slidenum">
              <a:rPr lang="en-US" smtClean="0"/>
              <a:pPr/>
              <a:t>5</a:t>
            </a:fld>
            <a:endParaRPr lang="en-US"/>
          </a:p>
        </p:txBody>
      </p:sp>
    </p:spTree>
    <p:extLst>
      <p:ext uri="{BB962C8B-B14F-4D97-AF65-F5344CB8AC3E}">
        <p14:creationId xmlns:p14="http://schemas.microsoft.com/office/powerpoint/2010/main" val="901526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010AA-DDBA-D5A2-A34D-69E21671333A}"/>
              </a:ext>
            </a:extLst>
          </p:cNvPr>
          <p:cNvSpPr>
            <a:spLocks noGrp="1"/>
          </p:cNvSpPr>
          <p:nvPr>
            <p:ph type="title"/>
          </p:nvPr>
        </p:nvSpPr>
        <p:spPr/>
        <p:txBody>
          <a:bodyPr/>
          <a:lstStyle/>
          <a:p>
            <a:r>
              <a:rPr lang="en-GB" dirty="0"/>
              <a:t>Conclusion</a:t>
            </a:r>
            <a:endParaRPr lang="en-US" dirty="0"/>
          </a:p>
        </p:txBody>
      </p:sp>
      <p:sp>
        <p:nvSpPr>
          <p:cNvPr id="12" name="Footer Placeholder 11">
            <a:extLst>
              <a:ext uri="{FF2B5EF4-FFF2-40B4-BE49-F238E27FC236}">
                <a16:creationId xmlns:a16="http://schemas.microsoft.com/office/drawing/2014/main" id="{E9C9137C-4C2A-3985-8399-B6159A8C5A3E}"/>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89804E48-D44D-C8A3-0944-D89136753D97}"/>
              </a:ext>
            </a:extLst>
          </p:cNvPr>
          <p:cNvSpPr>
            <a:spLocks noGrp="1"/>
          </p:cNvSpPr>
          <p:nvPr>
            <p:ph type="sldNum" sz="quarter" idx="12"/>
          </p:nvPr>
        </p:nvSpPr>
        <p:spPr/>
        <p:txBody>
          <a:bodyPr/>
          <a:lstStyle/>
          <a:p>
            <a:fld id="{5BFCF61C-3B18-4C03-8326-CC3B32D710C9}" type="slidenum">
              <a:rPr lang="en-US" smtClean="0"/>
              <a:t>6</a:t>
            </a:fld>
            <a:endParaRPr lang="en-US"/>
          </a:p>
        </p:txBody>
      </p:sp>
      <p:sp>
        <p:nvSpPr>
          <p:cNvPr id="16" name="Text Placeholder 15">
            <a:extLst>
              <a:ext uri="{FF2B5EF4-FFF2-40B4-BE49-F238E27FC236}">
                <a16:creationId xmlns:a16="http://schemas.microsoft.com/office/drawing/2014/main" id="{EBEA5B37-AAFC-6DFE-4E4E-B0D38251A8E3}"/>
              </a:ext>
            </a:extLst>
          </p:cNvPr>
          <p:cNvSpPr>
            <a:spLocks noGrp="1"/>
          </p:cNvSpPr>
          <p:nvPr>
            <p:ph type="body" sz="quarter" idx="15"/>
          </p:nvPr>
        </p:nvSpPr>
        <p:spPr>
          <a:xfrm>
            <a:off x="2471279" y="2979093"/>
            <a:ext cx="7145810" cy="2289521"/>
          </a:xfrm>
        </p:spPr>
        <p:txBody>
          <a:bodyPr/>
          <a:lstStyle/>
          <a:p>
            <a:pPr marL="0" indent="0">
              <a:buNone/>
            </a:pPr>
            <a:r>
              <a:rPr lang="en-GB" dirty="0"/>
              <a:t>Communication is a vital skill for every individual to have. In health and social care it is especially important as people may be vulnerable and reliant on you as a healthcare worker with what may be taking place with them and to keep them updated. If communication is strong it would build trusting relationships with patients, improve safety, enhance patient outcomes and promote high quality care for those who require it. </a:t>
            </a:r>
            <a:endParaRPr lang="en-US" dirty="0"/>
          </a:p>
        </p:txBody>
      </p:sp>
    </p:spTree>
    <p:extLst>
      <p:ext uri="{BB962C8B-B14F-4D97-AF65-F5344CB8AC3E}">
        <p14:creationId xmlns:p14="http://schemas.microsoft.com/office/powerpoint/2010/main" val="1125054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62C4D-3F97-1652-3A4A-C989986D9B65}"/>
              </a:ext>
            </a:extLst>
          </p:cNvPr>
          <p:cNvSpPr>
            <a:spLocks noGrp="1"/>
          </p:cNvSpPr>
          <p:nvPr>
            <p:ph type="title"/>
          </p:nvPr>
        </p:nvSpPr>
        <p:spPr>
          <a:xfrm>
            <a:off x="0" y="1889134"/>
            <a:ext cx="4828032" cy="1539866"/>
          </a:xfrm>
        </p:spPr>
        <p:txBody>
          <a:bodyPr/>
          <a:lstStyle/>
          <a:p>
            <a:r>
              <a:rPr lang="en-GB" sz="4500" dirty="0"/>
              <a:t>References</a:t>
            </a:r>
            <a:endParaRPr lang="en-US" sz="4500" dirty="0"/>
          </a:p>
        </p:txBody>
      </p:sp>
      <p:sp>
        <p:nvSpPr>
          <p:cNvPr id="12" name="Footer Placeholder 11">
            <a:extLst>
              <a:ext uri="{FF2B5EF4-FFF2-40B4-BE49-F238E27FC236}">
                <a16:creationId xmlns:a16="http://schemas.microsoft.com/office/drawing/2014/main" id="{BEC1259C-0A50-37A0-081E-E36D391D7A08}"/>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208378E4-1369-B8BE-D097-D0A68C992F75}"/>
              </a:ext>
            </a:extLst>
          </p:cNvPr>
          <p:cNvSpPr>
            <a:spLocks noGrp="1"/>
          </p:cNvSpPr>
          <p:nvPr>
            <p:ph type="sldNum" sz="quarter" idx="12"/>
          </p:nvPr>
        </p:nvSpPr>
        <p:spPr/>
        <p:txBody>
          <a:bodyPr/>
          <a:lstStyle/>
          <a:p>
            <a:fld id="{5BFCF61C-3B18-4C03-8326-CC3B32D710C9}" type="slidenum">
              <a:rPr lang="en-US" smtClean="0"/>
              <a:pPr/>
              <a:t>7</a:t>
            </a:fld>
            <a:endParaRPr lang="en-US"/>
          </a:p>
        </p:txBody>
      </p:sp>
      <p:sp>
        <p:nvSpPr>
          <p:cNvPr id="8" name="Text Placeholder 7">
            <a:extLst>
              <a:ext uri="{FF2B5EF4-FFF2-40B4-BE49-F238E27FC236}">
                <a16:creationId xmlns:a16="http://schemas.microsoft.com/office/drawing/2014/main" id="{700B3C19-9BD7-BFBF-68C1-B3CFF7CC9135}"/>
              </a:ext>
            </a:extLst>
          </p:cNvPr>
          <p:cNvSpPr>
            <a:spLocks noGrp="1"/>
          </p:cNvSpPr>
          <p:nvPr>
            <p:ph type="body" sz="quarter" idx="15"/>
          </p:nvPr>
        </p:nvSpPr>
        <p:spPr>
          <a:xfrm>
            <a:off x="6096000" y="502957"/>
            <a:ext cx="4754880" cy="5872192"/>
          </a:xfrm>
          <a:solidFill>
            <a:srgbClr val="D8BEB2"/>
          </a:solidFill>
        </p:spPr>
        <p:txBody>
          <a:bodyPr/>
          <a:lstStyle/>
          <a:p>
            <a:r>
              <a:rPr lang="en-GB" dirty="0"/>
              <a:t>Arnold, E.C and Boggs, K.U (2020) interpersonal relationships: professional communication skills for nurses. 8</a:t>
            </a:r>
            <a:r>
              <a:rPr lang="en-GB" baseline="30000" dirty="0"/>
              <a:t>th</a:t>
            </a:r>
            <a:r>
              <a:rPr lang="en-GB" dirty="0"/>
              <a:t> end. St Louis, MO: Elsevier </a:t>
            </a:r>
          </a:p>
          <a:p>
            <a:endParaRPr lang="en-GB" dirty="0"/>
          </a:p>
          <a:p>
            <a:r>
              <a:rPr lang="en-GB" dirty="0"/>
              <a:t>NHS England (2023) Good communication with patients waiting for care: core principles. </a:t>
            </a:r>
            <a:r>
              <a:rPr lang="en-GB" dirty="0">
                <a:hlinkClick r:id="rId2"/>
              </a:rPr>
              <a:t>Https://</a:t>
            </a:r>
            <a:r>
              <a:rPr lang="en-GB" dirty="0" err="1">
                <a:hlinkClick r:id="rId2"/>
              </a:rPr>
              <a:t>www.england.nhs.uk</a:t>
            </a:r>
            <a:r>
              <a:rPr lang="en-GB" dirty="0">
                <a:hlinkClick r:id="rId2"/>
              </a:rPr>
              <a:t>/long-read/good-communication-with-patients-waiting-for-care-core-principles/</a:t>
            </a:r>
            <a:r>
              <a:rPr lang="en-GB" dirty="0"/>
              <a:t>(accessed: 21 June 20). </a:t>
            </a:r>
          </a:p>
          <a:p>
            <a:endParaRPr lang="en-GB" dirty="0"/>
          </a:p>
          <a:p>
            <a:r>
              <a:rPr lang="en-GB" dirty="0"/>
              <a:t>Thompson, N. (2019) effective communication: a guide for the people professions. 3</a:t>
            </a:r>
            <a:r>
              <a:rPr lang="en-GB" baseline="30000" dirty="0"/>
              <a:t>rd</a:t>
            </a:r>
            <a:r>
              <a:rPr lang="en-GB" dirty="0"/>
              <a:t> </a:t>
            </a:r>
            <a:r>
              <a:rPr lang="en-GB" dirty="0" err="1"/>
              <a:t>edn</a:t>
            </a:r>
            <a:r>
              <a:rPr lang="en-GB" dirty="0"/>
              <a:t>. London: </a:t>
            </a:r>
            <a:r>
              <a:rPr lang="en-GB" dirty="0" err="1"/>
              <a:t>palgrave</a:t>
            </a:r>
            <a:r>
              <a:rPr lang="en-GB" dirty="0"/>
              <a:t> macmillan</a:t>
            </a:r>
          </a:p>
          <a:p>
            <a:endParaRPr lang="en-GB" dirty="0"/>
          </a:p>
        </p:txBody>
      </p:sp>
    </p:spTree>
    <p:extLst>
      <p:ext uri="{BB962C8B-B14F-4D97-AF65-F5344CB8AC3E}">
        <p14:creationId xmlns:p14="http://schemas.microsoft.com/office/powerpoint/2010/main" val="616355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64AE1-C6FD-2EFB-79A7-7C9A6C853EF8}"/>
              </a:ext>
            </a:extLst>
          </p:cNvPr>
          <p:cNvSpPr>
            <a:spLocks noGrp="1"/>
          </p:cNvSpPr>
          <p:nvPr>
            <p:ph type="title"/>
          </p:nvPr>
        </p:nvSpPr>
        <p:spPr/>
        <p:txBody>
          <a:bodyPr/>
          <a:lstStyle/>
          <a:p>
            <a:r>
              <a:rPr lang="en-US" dirty="0"/>
              <a:t>Than</a:t>
            </a:r>
            <a:r>
              <a:rPr lang="en-GB" dirty="0"/>
              <a:t>k you</a:t>
            </a:r>
            <a:endParaRPr lang="en-US" dirty="0"/>
          </a:p>
        </p:txBody>
      </p:sp>
      <p:sp>
        <p:nvSpPr>
          <p:cNvPr id="3" name="Text Placeholder 2">
            <a:extLst>
              <a:ext uri="{FF2B5EF4-FFF2-40B4-BE49-F238E27FC236}">
                <a16:creationId xmlns:a16="http://schemas.microsoft.com/office/drawing/2014/main" id="{33FB47C1-128E-60DF-5281-30C3EFCAB395}"/>
              </a:ext>
            </a:extLst>
          </p:cNvPr>
          <p:cNvSpPr>
            <a:spLocks noGrp="1"/>
          </p:cNvSpPr>
          <p:nvPr>
            <p:ph type="body" sz="quarter" idx="10"/>
          </p:nvPr>
        </p:nvSpPr>
        <p:spPr/>
        <p:txBody>
          <a:bodyPr/>
          <a:lstStyle/>
          <a:p>
            <a:endParaRPr lang="en-US" dirty="0"/>
          </a:p>
          <a:p>
            <a:endParaRPr lang="en-US" dirty="0"/>
          </a:p>
        </p:txBody>
      </p:sp>
      <p:sp>
        <p:nvSpPr>
          <p:cNvPr id="4" name="TextBox 3">
            <a:extLst>
              <a:ext uri="{FF2B5EF4-FFF2-40B4-BE49-F238E27FC236}">
                <a16:creationId xmlns:a16="http://schemas.microsoft.com/office/drawing/2014/main" id="{9E6D248B-CA15-B8A3-78FB-C63E7DEDB5D2}"/>
              </a:ext>
            </a:extLst>
          </p:cNvPr>
          <p:cNvSpPr txBox="1"/>
          <p:nvPr/>
        </p:nvSpPr>
        <p:spPr>
          <a:xfrm>
            <a:off x="5202976" y="2518372"/>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D41945AB-8A5A-243D-90C1-EED9AD01F1C3}"/>
              </a:ext>
            </a:extLst>
          </p:cNvPr>
          <p:cNvSpPr txBox="1"/>
          <p:nvPr/>
        </p:nvSpPr>
        <p:spPr>
          <a:xfrm>
            <a:off x="5202976" y="2518372"/>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E698C528-50A9-FFA2-6689-9E3DD002577C}"/>
              </a:ext>
            </a:extLst>
          </p:cNvPr>
          <p:cNvSpPr txBox="1"/>
          <p:nvPr/>
        </p:nvSpPr>
        <p:spPr>
          <a:xfrm>
            <a:off x="3877056" y="5375406"/>
            <a:ext cx="5962964" cy="369332"/>
          </a:xfrm>
          <a:prstGeom prst="rect">
            <a:avLst/>
          </a:prstGeom>
          <a:noFill/>
        </p:spPr>
        <p:txBody>
          <a:bodyPr wrap="square" rtlCol="0">
            <a:spAutoFit/>
          </a:bodyPr>
          <a:lstStyle/>
          <a:p>
            <a:pPr algn="l"/>
            <a:r>
              <a:rPr lang="en-GB" dirty="0" err="1"/>
              <a:t>Haleeka</a:t>
            </a:r>
            <a:r>
              <a:rPr lang="en-GB" dirty="0"/>
              <a:t> </a:t>
            </a:r>
            <a:r>
              <a:rPr lang="en-GB" dirty="0" err="1"/>
              <a:t>shaheen</a:t>
            </a:r>
            <a:endParaRPr lang="en-US" dirty="0"/>
          </a:p>
        </p:txBody>
      </p:sp>
    </p:spTree>
    <p:extLst>
      <p:ext uri="{BB962C8B-B14F-4D97-AF65-F5344CB8AC3E}">
        <p14:creationId xmlns:p14="http://schemas.microsoft.com/office/powerpoint/2010/main" val="226236345"/>
      </p:ext>
    </p:extLst>
  </p:cSld>
  <p:clrMapOvr>
    <a:masterClrMapping/>
  </p:clrMapOvr>
</p:sld>
</file>

<file path=ppt/theme/theme1.xml><?xml version="1.0" encoding="utf-8"?>
<a:theme xmlns:a="http://schemas.openxmlformats.org/drawingml/2006/main" name="Office Theme">
  <a:themeElements>
    <a:clrScheme name="Custom 10">
      <a:dk1>
        <a:srgbClr val="000000"/>
      </a:dk1>
      <a:lt1>
        <a:srgbClr val="FFFFFF"/>
      </a:lt1>
      <a:dk2>
        <a:srgbClr val="3B4546"/>
      </a:dk2>
      <a:lt2>
        <a:srgbClr val="E7E6E6"/>
      </a:lt2>
      <a:accent1>
        <a:srgbClr val="753F2C"/>
      </a:accent1>
      <a:accent2>
        <a:srgbClr val="637376"/>
      </a:accent2>
      <a:accent3>
        <a:srgbClr val="BE937E"/>
      </a:accent3>
      <a:accent4>
        <a:srgbClr val="576853"/>
      </a:accent4>
      <a:accent5>
        <a:srgbClr val="EDE9E6"/>
      </a:accent5>
      <a:accent6>
        <a:srgbClr val="D0CDC5"/>
      </a:accent6>
      <a:hlink>
        <a:srgbClr val="4F4F4F"/>
      </a:hlink>
      <a:folHlink>
        <a:srgbClr val="BE937E"/>
      </a:folHlink>
    </a:clrScheme>
    <a:fontScheme name="Custom 1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_Status_Report_Win32_jx_v13" id="{548E155F-A436-4869-AA06-37335B2050B4}" vid="{0EDDC63E-FF1F-4E31-B8F2-45C944B9CE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6A1098-79A7-47E8-8A61-8CB2B72760B2}">
  <ds:schemaRefs>
    <ds:schemaRef ds:uri="http://schemas.microsoft.com/sharepoint/v3/contenttype/forms"/>
  </ds:schemaRefs>
</ds:datastoreItem>
</file>

<file path=customXml/itemProps2.xml><?xml version="1.0" encoding="utf-8"?>
<ds:datastoreItem xmlns:ds="http://schemas.openxmlformats.org/officeDocument/2006/customXml" ds:itemID="{92CF51A7-9108-45AF-AF64-7A03A8DEEF80}">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5D5FA367-1CF2-4EC2-949E-D7EB334E593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418</Words>
  <Application>Microsoft Office PowerPoint</Application>
  <PresentationFormat>Widescreen</PresentationFormat>
  <Paragraphs>92</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Communication in health and social care</vt:lpstr>
      <vt:lpstr>Communication (WHAT IT IS)</vt:lpstr>
      <vt:lpstr>Why communication is important in health and social care? </vt:lpstr>
      <vt:lpstr>How communication is used in health and social care</vt:lpstr>
      <vt:lpstr>Example scenario </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dc:creator>Haleeka Miriam Shaheen (2506208)</dc:creator>
  <cp:lastModifiedBy>Haleeka Miriam Shaheen (2506208)</cp:lastModifiedBy>
  <cp:revision>3</cp:revision>
  <dcterms:created xsi:type="dcterms:W3CDTF">2026-06-21T13:25:19Z</dcterms:created>
  <dcterms:modified xsi:type="dcterms:W3CDTF">2026-06-21T22:00:50Z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