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36361C-9393-44C6-BF71-991637CC67C1}" v="15" dt="2024-11-13T11:52:44.7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43" autoAdjust="0"/>
    <p:restoredTop sz="94660"/>
  </p:normalViewPr>
  <p:slideViewPr>
    <p:cSldViewPr snapToGrid="0">
      <p:cViewPr varScale="1">
        <p:scale>
          <a:sx n="61" d="100"/>
          <a:sy n="61" d="100"/>
        </p:scale>
        <p:origin x="81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ianca Moldoveanu" userId="129a72115cff775a" providerId="LiveId" clId="{4C36361C-9393-44C6-BF71-991637CC67C1}"/>
    <pc:docChg chg="undo custSel modSld">
      <pc:chgData name="Bianca Moldoveanu" userId="129a72115cff775a" providerId="LiveId" clId="{4C36361C-9393-44C6-BF71-991637CC67C1}" dt="2024-11-13T11:52:44.735" v="28" actId="33524"/>
      <pc:docMkLst>
        <pc:docMk/>
      </pc:docMkLst>
      <pc:sldChg chg="addSp modSp mod setBg addAnim setClrOvrMap">
        <pc:chgData name="Bianca Moldoveanu" userId="129a72115cff775a" providerId="LiveId" clId="{4C36361C-9393-44C6-BF71-991637CC67C1}" dt="2024-11-13T11:48:47.977" v="2"/>
        <pc:sldMkLst>
          <pc:docMk/>
          <pc:sldMk cId="3795167294" sldId="256"/>
        </pc:sldMkLst>
        <pc:spChg chg="mod">
          <ac:chgData name="Bianca Moldoveanu" userId="129a72115cff775a" providerId="LiveId" clId="{4C36361C-9393-44C6-BF71-991637CC67C1}" dt="2024-11-13T11:48:47.946" v="0" actId="26606"/>
          <ac:spMkLst>
            <pc:docMk/>
            <pc:sldMk cId="3795167294" sldId="256"/>
            <ac:spMk id="2" creationId="{1E365CE0-5801-1D3E-88BE-66A4D6BFD301}"/>
          </ac:spMkLst>
        </pc:spChg>
        <pc:spChg chg="mod">
          <ac:chgData name="Bianca Moldoveanu" userId="129a72115cff775a" providerId="LiveId" clId="{4C36361C-9393-44C6-BF71-991637CC67C1}" dt="2024-11-13T11:48:47.946" v="0" actId="26606"/>
          <ac:spMkLst>
            <pc:docMk/>
            <pc:sldMk cId="3795167294" sldId="256"/>
            <ac:spMk id="3" creationId="{5086B3C7-CD77-6F26-AB95-4121371439B1}"/>
          </ac:spMkLst>
        </pc:spChg>
        <pc:spChg chg="add">
          <ac:chgData name="Bianca Moldoveanu" userId="129a72115cff775a" providerId="LiveId" clId="{4C36361C-9393-44C6-BF71-991637CC67C1}" dt="2024-11-13T11:48:47.946" v="0" actId="26606"/>
          <ac:spMkLst>
            <pc:docMk/>
            <pc:sldMk cId="3795167294" sldId="256"/>
            <ac:spMk id="9" creationId="{71B2258F-86CA-4D4D-8270-BC05FCDEBFB3}"/>
          </ac:spMkLst>
        </pc:spChg>
        <pc:picChg chg="add">
          <ac:chgData name="Bianca Moldoveanu" userId="129a72115cff775a" providerId="LiveId" clId="{4C36361C-9393-44C6-BF71-991637CC67C1}" dt="2024-11-13T11:48:47.946" v="0" actId="26606"/>
          <ac:picMkLst>
            <pc:docMk/>
            <pc:sldMk cId="3795167294" sldId="256"/>
            <ac:picMk id="5" creationId="{B061034D-F8D0-EBBB-9549-30500E3040E7}"/>
          </ac:picMkLst>
        </pc:picChg>
      </pc:sldChg>
      <pc:sldChg chg="addSp delSp modSp mod">
        <pc:chgData name="Bianca Moldoveanu" userId="129a72115cff775a" providerId="LiveId" clId="{4C36361C-9393-44C6-BF71-991637CC67C1}" dt="2024-11-13T11:52:31.463" v="27" actId="33524"/>
        <pc:sldMkLst>
          <pc:docMk/>
          <pc:sldMk cId="3987564139" sldId="257"/>
        </pc:sldMkLst>
        <pc:spChg chg="add del">
          <ac:chgData name="Bianca Moldoveanu" userId="129a72115cff775a" providerId="LiveId" clId="{4C36361C-9393-44C6-BF71-991637CC67C1}" dt="2024-11-13T11:49:26.716" v="5" actId="26606"/>
          <ac:spMkLst>
            <pc:docMk/>
            <pc:sldMk cId="3987564139" sldId="257"/>
            <ac:spMk id="6" creationId="{2FA39858-E96A-75F2-45FB-4916EACA7915}"/>
          </ac:spMkLst>
        </pc:spChg>
        <pc:graphicFrameChg chg="add del">
          <ac:chgData name="Bianca Moldoveanu" userId="129a72115cff775a" providerId="LiveId" clId="{4C36361C-9393-44C6-BF71-991637CC67C1}" dt="2024-11-13T11:49:22.317" v="4" actId="26606"/>
          <ac:graphicFrameMkLst>
            <pc:docMk/>
            <pc:sldMk cId="3987564139" sldId="257"/>
            <ac:graphicFrameMk id="8" creationId="{509CFCB9-944B-CDDB-93F0-E8E8FE0946A8}"/>
          </ac:graphicFrameMkLst>
        </pc:graphicFrameChg>
        <pc:graphicFrameChg chg="add mod">
          <ac:chgData name="Bianca Moldoveanu" userId="129a72115cff775a" providerId="LiveId" clId="{4C36361C-9393-44C6-BF71-991637CC67C1}" dt="2024-11-13T11:52:31.463" v="27" actId="33524"/>
          <ac:graphicFrameMkLst>
            <pc:docMk/>
            <pc:sldMk cId="3987564139" sldId="257"/>
            <ac:graphicFrameMk id="9" creationId="{509CFCB9-944B-CDDB-93F0-E8E8FE0946A8}"/>
          </ac:graphicFrameMkLst>
        </pc:graphicFrameChg>
      </pc:sldChg>
      <pc:sldChg chg="addSp delSp modSp mod">
        <pc:chgData name="Bianca Moldoveanu" userId="129a72115cff775a" providerId="LiveId" clId="{4C36361C-9393-44C6-BF71-991637CC67C1}" dt="2024-11-13T11:52:44.735" v="28" actId="33524"/>
        <pc:sldMkLst>
          <pc:docMk/>
          <pc:sldMk cId="2620815954" sldId="258"/>
        </pc:sldMkLst>
        <pc:spChg chg="del">
          <ac:chgData name="Bianca Moldoveanu" userId="129a72115cff775a" providerId="LiveId" clId="{4C36361C-9393-44C6-BF71-991637CC67C1}" dt="2024-11-13T11:49:47.080" v="6" actId="26606"/>
          <ac:spMkLst>
            <pc:docMk/>
            <pc:sldMk cId="2620815954" sldId="258"/>
            <ac:spMk id="5" creationId="{00AE90DF-0345-1766-DCD7-1F9D744CD8D1}"/>
          </ac:spMkLst>
        </pc:spChg>
        <pc:graphicFrameChg chg="add mod">
          <ac:chgData name="Bianca Moldoveanu" userId="129a72115cff775a" providerId="LiveId" clId="{4C36361C-9393-44C6-BF71-991637CC67C1}" dt="2024-11-13T11:52:44.735" v="28" actId="33524"/>
          <ac:graphicFrameMkLst>
            <pc:docMk/>
            <pc:sldMk cId="2620815954" sldId="258"/>
            <ac:graphicFrameMk id="7" creationId="{B6649DCC-4127-4475-4BD2-66F2D70B5985}"/>
          </ac:graphicFrameMkLst>
        </pc:graphicFrameChg>
      </pc:sldChg>
      <pc:sldChg chg="addSp modSp mod setBg">
        <pc:chgData name="Bianca Moldoveanu" userId="129a72115cff775a" providerId="LiveId" clId="{4C36361C-9393-44C6-BF71-991637CC67C1}" dt="2024-11-13T11:50:28.433" v="10" actId="255"/>
        <pc:sldMkLst>
          <pc:docMk/>
          <pc:sldMk cId="2785073215" sldId="259"/>
        </pc:sldMkLst>
        <pc:spChg chg="mod">
          <ac:chgData name="Bianca Moldoveanu" userId="129a72115cff775a" providerId="LiveId" clId="{4C36361C-9393-44C6-BF71-991637CC67C1}" dt="2024-11-13T11:50:08.017" v="7" actId="26606"/>
          <ac:spMkLst>
            <pc:docMk/>
            <pc:sldMk cId="2785073215" sldId="259"/>
            <ac:spMk id="2" creationId="{DAADCD13-7167-8D8F-9BA5-121880135AC3}"/>
          </ac:spMkLst>
        </pc:spChg>
        <pc:spChg chg="mod">
          <ac:chgData name="Bianca Moldoveanu" userId="129a72115cff775a" providerId="LiveId" clId="{4C36361C-9393-44C6-BF71-991637CC67C1}" dt="2024-11-13T11:50:28.433" v="10" actId="255"/>
          <ac:spMkLst>
            <pc:docMk/>
            <pc:sldMk cId="2785073215" sldId="259"/>
            <ac:spMk id="5" creationId="{4294E48D-7179-AEE6-F106-2E2F618C0406}"/>
          </ac:spMkLst>
        </pc:spChg>
        <pc:spChg chg="add">
          <ac:chgData name="Bianca Moldoveanu" userId="129a72115cff775a" providerId="LiveId" clId="{4C36361C-9393-44C6-BF71-991637CC67C1}" dt="2024-11-13T11:50:08.017" v="7" actId="26606"/>
          <ac:spMkLst>
            <pc:docMk/>
            <pc:sldMk cId="2785073215" sldId="259"/>
            <ac:spMk id="10" creationId="{1B15ED52-F352-441B-82BF-E0EA34836D08}"/>
          </ac:spMkLst>
        </pc:spChg>
        <pc:spChg chg="add">
          <ac:chgData name="Bianca Moldoveanu" userId="129a72115cff775a" providerId="LiveId" clId="{4C36361C-9393-44C6-BF71-991637CC67C1}" dt="2024-11-13T11:50:08.017" v="7" actId="26606"/>
          <ac:spMkLst>
            <pc:docMk/>
            <pc:sldMk cId="2785073215" sldId="259"/>
            <ac:spMk id="12" creationId="{3B2E3793-BFE6-45A2-9B7B-E18844431C99}"/>
          </ac:spMkLst>
        </pc:spChg>
        <pc:spChg chg="add">
          <ac:chgData name="Bianca Moldoveanu" userId="129a72115cff775a" providerId="LiveId" clId="{4C36361C-9393-44C6-BF71-991637CC67C1}" dt="2024-11-13T11:50:08.017" v="7" actId="26606"/>
          <ac:spMkLst>
            <pc:docMk/>
            <pc:sldMk cId="2785073215" sldId="259"/>
            <ac:spMk id="14" creationId="{BC4C4868-CB8F-4AF9-9CDB-8108F2C19B67}"/>
          </ac:spMkLst>
        </pc:spChg>
        <pc:spChg chg="add">
          <ac:chgData name="Bianca Moldoveanu" userId="129a72115cff775a" providerId="LiveId" clId="{4C36361C-9393-44C6-BF71-991637CC67C1}" dt="2024-11-13T11:50:08.017" v="7" actId="26606"/>
          <ac:spMkLst>
            <pc:docMk/>
            <pc:sldMk cId="2785073215" sldId="259"/>
            <ac:spMk id="16" creationId="{375E0459-6403-40CD-989D-56A4407CA12E}"/>
          </ac:spMkLst>
        </pc:spChg>
        <pc:spChg chg="add">
          <ac:chgData name="Bianca Moldoveanu" userId="129a72115cff775a" providerId="LiveId" clId="{4C36361C-9393-44C6-BF71-991637CC67C1}" dt="2024-11-13T11:50:08.017" v="7" actId="26606"/>
          <ac:spMkLst>
            <pc:docMk/>
            <pc:sldMk cId="2785073215" sldId="259"/>
            <ac:spMk id="18" creationId="{53E5B1A8-3AC9-4BD1-9BBC-78CA94F2D1BA}"/>
          </ac:spMkLst>
        </pc:spChg>
      </pc:sldChg>
      <pc:sldChg chg="addSp modSp mod setBg">
        <pc:chgData name="Bianca Moldoveanu" userId="129a72115cff775a" providerId="LiveId" clId="{4C36361C-9393-44C6-BF71-991637CC67C1}" dt="2024-11-13T11:51:03.498" v="15" actId="255"/>
        <pc:sldMkLst>
          <pc:docMk/>
          <pc:sldMk cId="33092803" sldId="260"/>
        </pc:sldMkLst>
        <pc:spChg chg="mod">
          <ac:chgData name="Bianca Moldoveanu" userId="129a72115cff775a" providerId="LiveId" clId="{4C36361C-9393-44C6-BF71-991637CC67C1}" dt="2024-11-13T11:50:43.793" v="11" actId="26606"/>
          <ac:spMkLst>
            <pc:docMk/>
            <pc:sldMk cId="33092803" sldId="260"/>
            <ac:spMk id="2" creationId="{B22FC9FE-C07B-5EDF-621A-861E0011BF85}"/>
          </ac:spMkLst>
        </pc:spChg>
        <pc:spChg chg="mod">
          <ac:chgData name="Bianca Moldoveanu" userId="129a72115cff775a" providerId="LiveId" clId="{4C36361C-9393-44C6-BF71-991637CC67C1}" dt="2024-11-13T11:51:03.498" v="15" actId="255"/>
          <ac:spMkLst>
            <pc:docMk/>
            <pc:sldMk cId="33092803" sldId="260"/>
            <ac:spMk id="4" creationId="{F92464F3-72FE-4368-6CAB-4D86AA813099}"/>
          </ac:spMkLst>
        </pc:spChg>
        <pc:spChg chg="add">
          <ac:chgData name="Bianca Moldoveanu" userId="129a72115cff775a" providerId="LiveId" clId="{4C36361C-9393-44C6-BF71-991637CC67C1}" dt="2024-11-13T11:50:43.793" v="11" actId="26606"/>
          <ac:spMkLst>
            <pc:docMk/>
            <pc:sldMk cId="33092803" sldId="260"/>
            <ac:spMk id="9" creationId="{1B15ED52-F352-441B-82BF-E0EA34836D08}"/>
          </ac:spMkLst>
        </pc:spChg>
        <pc:spChg chg="add">
          <ac:chgData name="Bianca Moldoveanu" userId="129a72115cff775a" providerId="LiveId" clId="{4C36361C-9393-44C6-BF71-991637CC67C1}" dt="2024-11-13T11:50:43.793" v="11" actId="26606"/>
          <ac:spMkLst>
            <pc:docMk/>
            <pc:sldMk cId="33092803" sldId="260"/>
            <ac:spMk id="11" creationId="{3B2E3793-BFE6-45A2-9B7B-E18844431C99}"/>
          </ac:spMkLst>
        </pc:spChg>
        <pc:spChg chg="add">
          <ac:chgData name="Bianca Moldoveanu" userId="129a72115cff775a" providerId="LiveId" clId="{4C36361C-9393-44C6-BF71-991637CC67C1}" dt="2024-11-13T11:50:43.793" v="11" actId="26606"/>
          <ac:spMkLst>
            <pc:docMk/>
            <pc:sldMk cId="33092803" sldId="260"/>
            <ac:spMk id="13" creationId="{BC4C4868-CB8F-4AF9-9CDB-8108F2C19B67}"/>
          </ac:spMkLst>
        </pc:spChg>
        <pc:spChg chg="add">
          <ac:chgData name="Bianca Moldoveanu" userId="129a72115cff775a" providerId="LiveId" clId="{4C36361C-9393-44C6-BF71-991637CC67C1}" dt="2024-11-13T11:50:43.793" v="11" actId="26606"/>
          <ac:spMkLst>
            <pc:docMk/>
            <pc:sldMk cId="33092803" sldId="260"/>
            <ac:spMk id="15" creationId="{375E0459-6403-40CD-989D-56A4407CA12E}"/>
          </ac:spMkLst>
        </pc:spChg>
        <pc:spChg chg="add">
          <ac:chgData name="Bianca Moldoveanu" userId="129a72115cff775a" providerId="LiveId" clId="{4C36361C-9393-44C6-BF71-991637CC67C1}" dt="2024-11-13T11:50:43.793" v="11" actId="26606"/>
          <ac:spMkLst>
            <pc:docMk/>
            <pc:sldMk cId="33092803" sldId="260"/>
            <ac:spMk id="17" creationId="{53E5B1A8-3AC9-4BD1-9BBC-78CA94F2D1BA}"/>
          </ac:spMkLst>
        </pc:spChg>
      </pc:sldChg>
      <pc:sldChg chg="addSp modSp mod setBg">
        <pc:chgData name="Bianca Moldoveanu" userId="129a72115cff775a" providerId="LiveId" clId="{4C36361C-9393-44C6-BF71-991637CC67C1}" dt="2024-11-13T11:51:50.128" v="20" actId="255"/>
        <pc:sldMkLst>
          <pc:docMk/>
          <pc:sldMk cId="2072627830" sldId="261"/>
        </pc:sldMkLst>
        <pc:spChg chg="mod">
          <ac:chgData name="Bianca Moldoveanu" userId="129a72115cff775a" providerId="LiveId" clId="{4C36361C-9393-44C6-BF71-991637CC67C1}" dt="2024-11-13T11:51:14.390" v="16" actId="26606"/>
          <ac:spMkLst>
            <pc:docMk/>
            <pc:sldMk cId="2072627830" sldId="261"/>
            <ac:spMk id="2" creationId="{4C212C52-640C-10F9-AD92-8F0CB93242DC}"/>
          </ac:spMkLst>
        </pc:spChg>
        <pc:spChg chg="mod">
          <ac:chgData name="Bianca Moldoveanu" userId="129a72115cff775a" providerId="LiveId" clId="{4C36361C-9393-44C6-BF71-991637CC67C1}" dt="2024-11-13T11:51:50.128" v="20" actId="255"/>
          <ac:spMkLst>
            <pc:docMk/>
            <pc:sldMk cId="2072627830" sldId="261"/>
            <ac:spMk id="5" creationId="{AD089B04-07D8-8154-156B-2F31208B4CF3}"/>
          </ac:spMkLst>
        </pc:spChg>
        <pc:spChg chg="add">
          <ac:chgData name="Bianca Moldoveanu" userId="129a72115cff775a" providerId="LiveId" clId="{4C36361C-9393-44C6-BF71-991637CC67C1}" dt="2024-11-13T11:51:14.390" v="16" actId="26606"/>
          <ac:spMkLst>
            <pc:docMk/>
            <pc:sldMk cId="2072627830" sldId="261"/>
            <ac:spMk id="10" creationId="{09588DA8-065E-4F6F-8EFD-43104AB2E0CF}"/>
          </ac:spMkLst>
        </pc:spChg>
        <pc:spChg chg="add">
          <ac:chgData name="Bianca Moldoveanu" userId="129a72115cff775a" providerId="LiveId" clId="{4C36361C-9393-44C6-BF71-991637CC67C1}" dt="2024-11-13T11:51:14.390" v="16" actId="26606"/>
          <ac:spMkLst>
            <pc:docMk/>
            <pc:sldMk cId="2072627830" sldId="261"/>
            <ac:spMk id="12" creationId="{C4285719-470E-454C-AF62-8323075F1F5B}"/>
          </ac:spMkLst>
        </pc:spChg>
        <pc:spChg chg="add">
          <ac:chgData name="Bianca Moldoveanu" userId="129a72115cff775a" providerId="LiveId" clId="{4C36361C-9393-44C6-BF71-991637CC67C1}" dt="2024-11-13T11:51:14.390" v="16" actId="26606"/>
          <ac:spMkLst>
            <pc:docMk/>
            <pc:sldMk cId="2072627830" sldId="261"/>
            <ac:spMk id="14" creationId="{CD9FE4EF-C4D8-49A0-B2FF-81D8DB7D8A24}"/>
          </ac:spMkLst>
        </pc:spChg>
        <pc:spChg chg="add">
          <ac:chgData name="Bianca Moldoveanu" userId="129a72115cff775a" providerId="LiveId" clId="{4C36361C-9393-44C6-BF71-991637CC67C1}" dt="2024-11-13T11:51:14.390" v="16" actId="26606"/>
          <ac:spMkLst>
            <pc:docMk/>
            <pc:sldMk cId="2072627830" sldId="261"/>
            <ac:spMk id="16" creationId="{4300840D-0A0B-4512-BACA-B439D5B9C57C}"/>
          </ac:spMkLst>
        </pc:spChg>
        <pc:spChg chg="add">
          <ac:chgData name="Bianca Moldoveanu" userId="129a72115cff775a" providerId="LiveId" clId="{4C36361C-9393-44C6-BF71-991637CC67C1}" dt="2024-11-13T11:51:14.390" v="16" actId="26606"/>
          <ac:spMkLst>
            <pc:docMk/>
            <pc:sldMk cId="2072627830" sldId="261"/>
            <ac:spMk id="18" creationId="{D2B78728-A580-49A7-84F9-6EF6F583ADE0}"/>
          </ac:spMkLst>
        </pc:spChg>
        <pc:spChg chg="add">
          <ac:chgData name="Bianca Moldoveanu" userId="129a72115cff775a" providerId="LiveId" clId="{4C36361C-9393-44C6-BF71-991637CC67C1}" dt="2024-11-13T11:51:14.390" v="16" actId="26606"/>
          <ac:spMkLst>
            <pc:docMk/>
            <pc:sldMk cId="2072627830" sldId="261"/>
            <ac:spMk id="20" creationId="{38FAA1A1-D861-433F-88FA-1E9D6FD31D11}"/>
          </ac:spMkLst>
        </pc:spChg>
        <pc:spChg chg="add">
          <ac:chgData name="Bianca Moldoveanu" userId="129a72115cff775a" providerId="LiveId" clId="{4C36361C-9393-44C6-BF71-991637CC67C1}" dt="2024-11-13T11:51:14.390" v="16" actId="26606"/>
          <ac:spMkLst>
            <pc:docMk/>
            <pc:sldMk cId="2072627830" sldId="261"/>
            <ac:spMk id="22" creationId="{8D71EDA1-87BF-4D5D-AB79-F346FD19278A}"/>
          </ac:spMkLst>
        </pc:spChg>
      </pc:sldChg>
      <pc:sldChg chg="addSp modSp mod setBg">
        <pc:chgData name="Bianca Moldoveanu" userId="129a72115cff775a" providerId="LiveId" clId="{4C36361C-9393-44C6-BF71-991637CC67C1}" dt="2024-11-13T11:52:16.112" v="26" actId="1076"/>
        <pc:sldMkLst>
          <pc:docMk/>
          <pc:sldMk cId="2905444281" sldId="262"/>
        </pc:sldMkLst>
        <pc:spChg chg="mod">
          <ac:chgData name="Bianca Moldoveanu" userId="129a72115cff775a" providerId="LiveId" clId="{4C36361C-9393-44C6-BF71-991637CC67C1}" dt="2024-11-13T11:51:59.809" v="21" actId="26606"/>
          <ac:spMkLst>
            <pc:docMk/>
            <pc:sldMk cId="2905444281" sldId="262"/>
            <ac:spMk id="2" creationId="{7A25BCC8-4556-B47D-2CF9-A75F44B1728B}"/>
          </ac:spMkLst>
        </pc:spChg>
        <pc:spChg chg="mod">
          <ac:chgData name="Bianca Moldoveanu" userId="129a72115cff775a" providerId="LiveId" clId="{4C36361C-9393-44C6-BF71-991637CC67C1}" dt="2024-11-13T11:52:16.112" v="26" actId="1076"/>
          <ac:spMkLst>
            <pc:docMk/>
            <pc:sldMk cId="2905444281" sldId="262"/>
            <ac:spMk id="4" creationId="{803D6A53-008B-796C-49C5-6A16F6119F3B}"/>
          </ac:spMkLst>
        </pc:spChg>
        <pc:spChg chg="add">
          <ac:chgData name="Bianca Moldoveanu" userId="129a72115cff775a" providerId="LiveId" clId="{4C36361C-9393-44C6-BF71-991637CC67C1}" dt="2024-11-13T11:51:59.809" v="21" actId="26606"/>
          <ac:spMkLst>
            <pc:docMk/>
            <pc:sldMk cId="2905444281" sldId="262"/>
            <ac:spMk id="9" creationId="{1B15ED52-F352-441B-82BF-E0EA34836D08}"/>
          </ac:spMkLst>
        </pc:spChg>
        <pc:spChg chg="add">
          <ac:chgData name="Bianca Moldoveanu" userId="129a72115cff775a" providerId="LiveId" clId="{4C36361C-9393-44C6-BF71-991637CC67C1}" dt="2024-11-13T11:51:59.809" v="21" actId="26606"/>
          <ac:spMkLst>
            <pc:docMk/>
            <pc:sldMk cId="2905444281" sldId="262"/>
            <ac:spMk id="11" creationId="{3B2E3793-BFE6-45A2-9B7B-E18844431C99}"/>
          </ac:spMkLst>
        </pc:spChg>
        <pc:spChg chg="add">
          <ac:chgData name="Bianca Moldoveanu" userId="129a72115cff775a" providerId="LiveId" clId="{4C36361C-9393-44C6-BF71-991637CC67C1}" dt="2024-11-13T11:51:59.809" v="21" actId="26606"/>
          <ac:spMkLst>
            <pc:docMk/>
            <pc:sldMk cId="2905444281" sldId="262"/>
            <ac:spMk id="13" creationId="{BC4C4868-CB8F-4AF9-9CDB-8108F2C19B67}"/>
          </ac:spMkLst>
        </pc:spChg>
        <pc:spChg chg="add">
          <ac:chgData name="Bianca Moldoveanu" userId="129a72115cff775a" providerId="LiveId" clId="{4C36361C-9393-44C6-BF71-991637CC67C1}" dt="2024-11-13T11:51:59.809" v="21" actId="26606"/>
          <ac:spMkLst>
            <pc:docMk/>
            <pc:sldMk cId="2905444281" sldId="262"/>
            <ac:spMk id="15" creationId="{375E0459-6403-40CD-989D-56A4407CA12E}"/>
          </ac:spMkLst>
        </pc:spChg>
        <pc:spChg chg="add">
          <ac:chgData name="Bianca Moldoveanu" userId="129a72115cff775a" providerId="LiveId" clId="{4C36361C-9393-44C6-BF71-991637CC67C1}" dt="2024-11-13T11:51:59.809" v="21" actId="26606"/>
          <ac:spMkLst>
            <pc:docMk/>
            <pc:sldMk cId="2905444281" sldId="262"/>
            <ac:spMk id="17" creationId="{53E5B1A8-3AC9-4BD1-9BBC-78CA94F2D1B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D6B968-D558-4EE1-A3C8-3F832FDA0F0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7B738EE-4D94-41AC-BD8E-EF285855CDA5}">
      <dgm:prSet/>
      <dgm:spPr/>
      <dgm:t>
        <a:bodyPr/>
        <a:lstStyle/>
        <a:p>
          <a:r>
            <a:rPr lang="en-US"/>
            <a:t>Deprivation</a:t>
          </a:r>
          <a:r>
            <a:rPr lang="en-US" b="0" i="0" baseline="0"/>
            <a:t> still affects crime and welfare in communities and needs long-term solutions in policing (Ministry of Housing, Communities &amp; Local Government, 2019).</a:t>
          </a:r>
          <a:endParaRPr lang="en-US"/>
        </a:p>
      </dgm:t>
    </dgm:pt>
    <dgm:pt modelId="{13448CA6-B557-4943-BC2C-6312E23E3ECB}" type="parTrans" cxnId="{479B6C65-2C2A-421F-B1F4-6ABD05E33946}">
      <dgm:prSet/>
      <dgm:spPr/>
      <dgm:t>
        <a:bodyPr/>
        <a:lstStyle/>
        <a:p>
          <a:endParaRPr lang="en-US"/>
        </a:p>
      </dgm:t>
    </dgm:pt>
    <dgm:pt modelId="{85F60518-A443-4210-9B10-D7D20802F080}" type="sibTrans" cxnId="{479B6C65-2C2A-421F-B1F4-6ABD05E33946}">
      <dgm:prSet/>
      <dgm:spPr/>
      <dgm:t>
        <a:bodyPr/>
        <a:lstStyle/>
        <a:p>
          <a:endParaRPr lang="en-US"/>
        </a:p>
      </dgm:t>
    </dgm:pt>
    <dgm:pt modelId="{57F87D1E-AC1E-493E-B06C-961834D1EAEC}">
      <dgm:prSet/>
      <dgm:spPr/>
      <dgm:t>
        <a:bodyPr/>
        <a:lstStyle/>
        <a:p>
          <a:r>
            <a:rPr lang="en-US" b="0" i="0" baseline="0" dirty="0"/>
            <a:t>Thus, the future methods must be evidence-based, flexible, and contextual to respond to these multifaceted issues adequately (Joseph Rowntree Foundation, 2021).</a:t>
          </a:r>
          <a:endParaRPr lang="en-US" dirty="0"/>
        </a:p>
      </dgm:t>
    </dgm:pt>
    <dgm:pt modelId="{D4E3EBF4-42F8-4EFE-BAFD-9B8F680B68C9}" type="parTrans" cxnId="{993BF2CF-9C96-45BA-BC79-560884192C7F}">
      <dgm:prSet/>
      <dgm:spPr/>
      <dgm:t>
        <a:bodyPr/>
        <a:lstStyle/>
        <a:p>
          <a:endParaRPr lang="en-US"/>
        </a:p>
      </dgm:t>
    </dgm:pt>
    <dgm:pt modelId="{376C14F9-D702-4776-9CC3-05278F138A76}" type="sibTrans" cxnId="{993BF2CF-9C96-45BA-BC79-560884192C7F}">
      <dgm:prSet/>
      <dgm:spPr/>
      <dgm:t>
        <a:bodyPr/>
        <a:lstStyle/>
        <a:p>
          <a:endParaRPr lang="en-US"/>
        </a:p>
      </dgm:t>
    </dgm:pt>
    <dgm:pt modelId="{85CD52C6-FEE9-438F-B66B-2B20D92ACD62}">
      <dgm:prSet/>
      <dgm:spPr/>
      <dgm:t>
        <a:bodyPr/>
        <a:lstStyle/>
        <a:p>
          <a:r>
            <a:rPr lang="en-US"/>
            <a:t>E</a:t>
          </a:r>
          <a:r>
            <a:rPr lang="en-US" b="0" i="0" baseline="0"/>
            <a:t>mphasizing the inclusion of people and community and encouraging their cooperation can promote more effective and sustainable positive changes.</a:t>
          </a:r>
          <a:endParaRPr lang="en-US"/>
        </a:p>
      </dgm:t>
    </dgm:pt>
    <dgm:pt modelId="{791AB517-738D-4BC3-B046-549CB0C78AA6}" type="parTrans" cxnId="{B910996B-8BAB-4E02-B98D-E1B445466F4F}">
      <dgm:prSet/>
      <dgm:spPr/>
      <dgm:t>
        <a:bodyPr/>
        <a:lstStyle/>
        <a:p>
          <a:endParaRPr lang="en-US"/>
        </a:p>
      </dgm:t>
    </dgm:pt>
    <dgm:pt modelId="{54B71B17-99FD-4C3A-8C44-ECEEDDF150E8}" type="sibTrans" cxnId="{B910996B-8BAB-4E02-B98D-E1B445466F4F}">
      <dgm:prSet/>
      <dgm:spPr/>
      <dgm:t>
        <a:bodyPr/>
        <a:lstStyle/>
        <a:p>
          <a:endParaRPr lang="en-US"/>
        </a:p>
      </dgm:t>
    </dgm:pt>
    <dgm:pt modelId="{B01BC486-3E9A-4C6C-AFC1-68C1ACD5B442}">
      <dgm:prSet/>
      <dgm:spPr/>
      <dgm:t>
        <a:bodyPr/>
        <a:lstStyle/>
        <a:p>
          <a:r>
            <a:rPr lang="en-US" b="0" i="0" baseline="0"/>
            <a:t>Health, education, and housing are the sectors where integration is critical to make the improvement deprived areas long-standing and meaningful (Public Health England, 2020).</a:t>
          </a:r>
          <a:endParaRPr lang="en-US"/>
        </a:p>
      </dgm:t>
    </dgm:pt>
    <dgm:pt modelId="{D2778E28-19D9-47D8-8982-498177A9B973}" type="parTrans" cxnId="{9043A150-BD59-4CCF-90F3-C49503E846C2}">
      <dgm:prSet/>
      <dgm:spPr/>
      <dgm:t>
        <a:bodyPr/>
        <a:lstStyle/>
        <a:p>
          <a:endParaRPr lang="en-US"/>
        </a:p>
      </dgm:t>
    </dgm:pt>
    <dgm:pt modelId="{9727D3FA-71FB-4566-A258-EA078E430FD9}" type="sibTrans" cxnId="{9043A150-BD59-4CCF-90F3-C49503E846C2}">
      <dgm:prSet/>
      <dgm:spPr/>
      <dgm:t>
        <a:bodyPr/>
        <a:lstStyle/>
        <a:p>
          <a:endParaRPr lang="en-US"/>
        </a:p>
      </dgm:t>
    </dgm:pt>
    <dgm:pt modelId="{E2E23A01-C262-43A0-A1AC-B8E0675169C1}" type="pres">
      <dgm:prSet presAssocID="{50D6B968-D558-4EE1-A3C8-3F832FDA0F05}" presName="vert0" presStyleCnt="0">
        <dgm:presLayoutVars>
          <dgm:dir/>
          <dgm:animOne val="branch"/>
          <dgm:animLvl val="lvl"/>
        </dgm:presLayoutVars>
      </dgm:prSet>
      <dgm:spPr/>
    </dgm:pt>
    <dgm:pt modelId="{36316577-AEA1-4D18-BCE4-70A9B79556E0}" type="pres">
      <dgm:prSet presAssocID="{87B738EE-4D94-41AC-BD8E-EF285855CDA5}" presName="thickLine" presStyleLbl="alignNode1" presStyleIdx="0" presStyleCnt="4"/>
      <dgm:spPr/>
    </dgm:pt>
    <dgm:pt modelId="{79D9449C-9FCD-47E0-8110-ED84FB4B166F}" type="pres">
      <dgm:prSet presAssocID="{87B738EE-4D94-41AC-BD8E-EF285855CDA5}" presName="horz1" presStyleCnt="0"/>
      <dgm:spPr/>
    </dgm:pt>
    <dgm:pt modelId="{B5A79377-BC41-45C1-9581-7E48A090EB5F}" type="pres">
      <dgm:prSet presAssocID="{87B738EE-4D94-41AC-BD8E-EF285855CDA5}" presName="tx1" presStyleLbl="revTx" presStyleIdx="0" presStyleCnt="4"/>
      <dgm:spPr/>
    </dgm:pt>
    <dgm:pt modelId="{CD9D6151-0107-4D1B-A791-D15DC60CFB25}" type="pres">
      <dgm:prSet presAssocID="{87B738EE-4D94-41AC-BD8E-EF285855CDA5}" presName="vert1" presStyleCnt="0"/>
      <dgm:spPr/>
    </dgm:pt>
    <dgm:pt modelId="{238682E3-B121-4114-8311-4E90031C2E6A}" type="pres">
      <dgm:prSet presAssocID="{57F87D1E-AC1E-493E-B06C-961834D1EAEC}" presName="thickLine" presStyleLbl="alignNode1" presStyleIdx="1" presStyleCnt="4"/>
      <dgm:spPr/>
    </dgm:pt>
    <dgm:pt modelId="{7CAB7975-A007-4CD0-BA4C-9DD017675ADB}" type="pres">
      <dgm:prSet presAssocID="{57F87D1E-AC1E-493E-B06C-961834D1EAEC}" presName="horz1" presStyleCnt="0"/>
      <dgm:spPr/>
    </dgm:pt>
    <dgm:pt modelId="{0DD109FE-D067-4117-8D30-994B33D1075E}" type="pres">
      <dgm:prSet presAssocID="{57F87D1E-AC1E-493E-B06C-961834D1EAEC}" presName="tx1" presStyleLbl="revTx" presStyleIdx="1" presStyleCnt="4"/>
      <dgm:spPr/>
    </dgm:pt>
    <dgm:pt modelId="{61F3947D-D2F8-4B68-8931-6092A33C92DB}" type="pres">
      <dgm:prSet presAssocID="{57F87D1E-AC1E-493E-B06C-961834D1EAEC}" presName="vert1" presStyleCnt="0"/>
      <dgm:spPr/>
    </dgm:pt>
    <dgm:pt modelId="{F889345A-45A0-4CBE-91E9-5B707B5F2E5F}" type="pres">
      <dgm:prSet presAssocID="{85CD52C6-FEE9-438F-B66B-2B20D92ACD62}" presName="thickLine" presStyleLbl="alignNode1" presStyleIdx="2" presStyleCnt="4"/>
      <dgm:spPr/>
    </dgm:pt>
    <dgm:pt modelId="{8E6A2AE1-8035-4461-B813-DA7BA722C90C}" type="pres">
      <dgm:prSet presAssocID="{85CD52C6-FEE9-438F-B66B-2B20D92ACD62}" presName="horz1" presStyleCnt="0"/>
      <dgm:spPr/>
    </dgm:pt>
    <dgm:pt modelId="{BF0DF8E0-427C-4614-B812-AC63F0C5B26E}" type="pres">
      <dgm:prSet presAssocID="{85CD52C6-FEE9-438F-B66B-2B20D92ACD62}" presName="tx1" presStyleLbl="revTx" presStyleIdx="2" presStyleCnt="4"/>
      <dgm:spPr/>
    </dgm:pt>
    <dgm:pt modelId="{962F5867-5C85-4AFE-B196-A421D3D5A683}" type="pres">
      <dgm:prSet presAssocID="{85CD52C6-FEE9-438F-B66B-2B20D92ACD62}" presName="vert1" presStyleCnt="0"/>
      <dgm:spPr/>
    </dgm:pt>
    <dgm:pt modelId="{C16623D6-BD58-4F8B-8DFF-1B80746CB763}" type="pres">
      <dgm:prSet presAssocID="{B01BC486-3E9A-4C6C-AFC1-68C1ACD5B442}" presName="thickLine" presStyleLbl="alignNode1" presStyleIdx="3" presStyleCnt="4"/>
      <dgm:spPr/>
    </dgm:pt>
    <dgm:pt modelId="{48BAE456-69A2-45A2-A618-EA40AE8128BB}" type="pres">
      <dgm:prSet presAssocID="{B01BC486-3E9A-4C6C-AFC1-68C1ACD5B442}" presName="horz1" presStyleCnt="0"/>
      <dgm:spPr/>
    </dgm:pt>
    <dgm:pt modelId="{24C2EF1F-4DEB-46AC-B507-C7992B0A72F6}" type="pres">
      <dgm:prSet presAssocID="{B01BC486-3E9A-4C6C-AFC1-68C1ACD5B442}" presName="tx1" presStyleLbl="revTx" presStyleIdx="3" presStyleCnt="4"/>
      <dgm:spPr/>
    </dgm:pt>
    <dgm:pt modelId="{4A691DAA-8ECF-46D4-B2F2-AF16B6D55EFB}" type="pres">
      <dgm:prSet presAssocID="{B01BC486-3E9A-4C6C-AFC1-68C1ACD5B442}" presName="vert1" presStyleCnt="0"/>
      <dgm:spPr/>
    </dgm:pt>
  </dgm:ptLst>
  <dgm:cxnLst>
    <dgm:cxn modelId="{15E9442A-1D23-42A9-BD90-1E46D5984DF7}" type="presOf" srcId="{85CD52C6-FEE9-438F-B66B-2B20D92ACD62}" destId="{BF0DF8E0-427C-4614-B812-AC63F0C5B26E}" srcOrd="0" destOrd="0" presId="urn:microsoft.com/office/officeart/2008/layout/LinedList"/>
    <dgm:cxn modelId="{479B6C65-2C2A-421F-B1F4-6ABD05E33946}" srcId="{50D6B968-D558-4EE1-A3C8-3F832FDA0F05}" destId="{87B738EE-4D94-41AC-BD8E-EF285855CDA5}" srcOrd="0" destOrd="0" parTransId="{13448CA6-B557-4943-BC2C-6312E23E3ECB}" sibTransId="{85F60518-A443-4210-9B10-D7D20802F080}"/>
    <dgm:cxn modelId="{B910996B-8BAB-4E02-B98D-E1B445466F4F}" srcId="{50D6B968-D558-4EE1-A3C8-3F832FDA0F05}" destId="{85CD52C6-FEE9-438F-B66B-2B20D92ACD62}" srcOrd="2" destOrd="0" parTransId="{791AB517-738D-4BC3-B046-549CB0C78AA6}" sibTransId="{54B71B17-99FD-4C3A-8C44-ECEEDDF150E8}"/>
    <dgm:cxn modelId="{9043A150-BD59-4CCF-90F3-C49503E846C2}" srcId="{50D6B968-D558-4EE1-A3C8-3F832FDA0F05}" destId="{B01BC486-3E9A-4C6C-AFC1-68C1ACD5B442}" srcOrd="3" destOrd="0" parTransId="{D2778E28-19D9-47D8-8982-498177A9B973}" sibTransId="{9727D3FA-71FB-4566-A258-EA078E430FD9}"/>
    <dgm:cxn modelId="{14D8BD71-8A90-400F-A26D-0A0C5B1AD02D}" type="presOf" srcId="{B01BC486-3E9A-4C6C-AFC1-68C1ACD5B442}" destId="{24C2EF1F-4DEB-46AC-B507-C7992B0A72F6}" srcOrd="0" destOrd="0" presId="urn:microsoft.com/office/officeart/2008/layout/LinedList"/>
    <dgm:cxn modelId="{9C5EF655-6213-4FE8-B4C3-B40A4E45A040}" type="presOf" srcId="{87B738EE-4D94-41AC-BD8E-EF285855CDA5}" destId="{B5A79377-BC41-45C1-9581-7E48A090EB5F}" srcOrd="0" destOrd="0" presId="urn:microsoft.com/office/officeart/2008/layout/LinedList"/>
    <dgm:cxn modelId="{DFABD257-5496-4883-B026-95A6D0640ECA}" type="presOf" srcId="{50D6B968-D558-4EE1-A3C8-3F832FDA0F05}" destId="{E2E23A01-C262-43A0-A1AC-B8E0675169C1}" srcOrd="0" destOrd="0" presId="urn:microsoft.com/office/officeart/2008/layout/LinedList"/>
    <dgm:cxn modelId="{453454C3-3C1D-4476-ADAF-CE584A37584A}" type="presOf" srcId="{57F87D1E-AC1E-493E-B06C-961834D1EAEC}" destId="{0DD109FE-D067-4117-8D30-994B33D1075E}" srcOrd="0" destOrd="0" presId="urn:microsoft.com/office/officeart/2008/layout/LinedList"/>
    <dgm:cxn modelId="{993BF2CF-9C96-45BA-BC79-560884192C7F}" srcId="{50D6B968-D558-4EE1-A3C8-3F832FDA0F05}" destId="{57F87D1E-AC1E-493E-B06C-961834D1EAEC}" srcOrd="1" destOrd="0" parTransId="{D4E3EBF4-42F8-4EFE-BAFD-9B8F680B68C9}" sibTransId="{376C14F9-D702-4776-9CC3-05278F138A76}"/>
    <dgm:cxn modelId="{0D031B47-4C62-43AC-BF80-CB10287ADCB7}" type="presParOf" srcId="{E2E23A01-C262-43A0-A1AC-B8E0675169C1}" destId="{36316577-AEA1-4D18-BCE4-70A9B79556E0}" srcOrd="0" destOrd="0" presId="urn:microsoft.com/office/officeart/2008/layout/LinedList"/>
    <dgm:cxn modelId="{2E423215-BD4B-45AA-BA94-07F6ECD21DED}" type="presParOf" srcId="{E2E23A01-C262-43A0-A1AC-B8E0675169C1}" destId="{79D9449C-9FCD-47E0-8110-ED84FB4B166F}" srcOrd="1" destOrd="0" presId="urn:microsoft.com/office/officeart/2008/layout/LinedList"/>
    <dgm:cxn modelId="{E695778B-C156-4C30-BC9F-337E83FCC88A}" type="presParOf" srcId="{79D9449C-9FCD-47E0-8110-ED84FB4B166F}" destId="{B5A79377-BC41-45C1-9581-7E48A090EB5F}" srcOrd="0" destOrd="0" presId="urn:microsoft.com/office/officeart/2008/layout/LinedList"/>
    <dgm:cxn modelId="{3920ADFF-75D1-4E9F-9529-89FF14CDD035}" type="presParOf" srcId="{79D9449C-9FCD-47E0-8110-ED84FB4B166F}" destId="{CD9D6151-0107-4D1B-A791-D15DC60CFB25}" srcOrd="1" destOrd="0" presId="urn:microsoft.com/office/officeart/2008/layout/LinedList"/>
    <dgm:cxn modelId="{9CB796E2-E237-44AC-9A69-494CC9974594}" type="presParOf" srcId="{E2E23A01-C262-43A0-A1AC-B8E0675169C1}" destId="{238682E3-B121-4114-8311-4E90031C2E6A}" srcOrd="2" destOrd="0" presId="urn:microsoft.com/office/officeart/2008/layout/LinedList"/>
    <dgm:cxn modelId="{6A89519B-4311-4284-BB80-9BA6DA4DA051}" type="presParOf" srcId="{E2E23A01-C262-43A0-A1AC-B8E0675169C1}" destId="{7CAB7975-A007-4CD0-BA4C-9DD017675ADB}" srcOrd="3" destOrd="0" presId="urn:microsoft.com/office/officeart/2008/layout/LinedList"/>
    <dgm:cxn modelId="{76B6765F-AE12-4EA6-A440-9E2A10587B0A}" type="presParOf" srcId="{7CAB7975-A007-4CD0-BA4C-9DD017675ADB}" destId="{0DD109FE-D067-4117-8D30-994B33D1075E}" srcOrd="0" destOrd="0" presId="urn:microsoft.com/office/officeart/2008/layout/LinedList"/>
    <dgm:cxn modelId="{7D11ACE0-80BD-433C-88A3-801D769940D5}" type="presParOf" srcId="{7CAB7975-A007-4CD0-BA4C-9DD017675ADB}" destId="{61F3947D-D2F8-4B68-8931-6092A33C92DB}" srcOrd="1" destOrd="0" presId="urn:microsoft.com/office/officeart/2008/layout/LinedList"/>
    <dgm:cxn modelId="{8EBF313B-3FFB-4E1B-8ABD-823F1B1BA2D9}" type="presParOf" srcId="{E2E23A01-C262-43A0-A1AC-B8E0675169C1}" destId="{F889345A-45A0-4CBE-91E9-5B707B5F2E5F}" srcOrd="4" destOrd="0" presId="urn:microsoft.com/office/officeart/2008/layout/LinedList"/>
    <dgm:cxn modelId="{D7CE1468-A203-40B8-A8E4-4184D1599222}" type="presParOf" srcId="{E2E23A01-C262-43A0-A1AC-B8E0675169C1}" destId="{8E6A2AE1-8035-4461-B813-DA7BA722C90C}" srcOrd="5" destOrd="0" presId="urn:microsoft.com/office/officeart/2008/layout/LinedList"/>
    <dgm:cxn modelId="{046283AD-CADC-4E34-BC68-6DE57FD19794}" type="presParOf" srcId="{8E6A2AE1-8035-4461-B813-DA7BA722C90C}" destId="{BF0DF8E0-427C-4614-B812-AC63F0C5B26E}" srcOrd="0" destOrd="0" presId="urn:microsoft.com/office/officeart/2008/layout/LinedList"/>
    <dgm:cxn modelId="{A83BD2AC-6122-407B-85CF-715E0B196C8D}" type="presParOf" srcId="{8E6A2AE1-8035-4461-B813-DA7BA722C90C}" destId="{962F5867-5C85-4AFE-B196-A421D3D5A683}" srcOrd="1" destOrd="0" presId="urn:microsoft.com/office/officeart/2008/layout/LinedList"/>
    <dgm:cxn modelId="{455ADEF5-A3EF-4106-A143-A6D5DFDE9CE3}" type="presParOf" srcId="{E2E23A01-C262-43A0-A1AC-B8E0675169C1}" destId="{C16623D6-BD58-4F8B-8DFF-1B80746CB763}" srcOrd="6" destOrd="0" presId="urn:microsoft.com/office/officeart/2008/layout/LinedList"/>
    <dgm:cxn modelId="{1741243E-9B1E-4D36-8114-E7F938D3FAC7}" type="presParOf" srcId="{E2E23A01-C262-43A0-A1AC-B8E0675169C1}" destId="{48BAE456-69A2-45A2-A618-EA40AE8128BB}" srcOrd="7" destOrd="0" presId="urn:microsoft.com/office/officeart/2008/layout/LinedList"/>
    <dgm:cxn modelId="{BAAA2D14-9B1E-46AC-BE34-C2AB383D8058}" type="presParOf" srcId="{48BAE456-69A2-45A2-A618-EA40AE8128BB}" destId="{24C2EF1F-4DEB-46AC-B507-C7992B0A72F6}" srcOrd="0" destOrd="0" presId="urn:microsoft.com/office/officeart/2008/layout/LinedList"/>
    <dgm:cxn modelId="{852135D7-0A40-420A-8C6C-093F34A5B962}" type="presParOf" srcId="{48BAE456-69A2-45A2-A618-EA40AE8128BB}" destId="{4A691DAA-8ECF-46D4-B2F2-AF16B6D55EF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6526939-D67D-4DA8-81D8-ADB0E76AE93A}"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E243143-9951-4243-869C-CFA21B5B7D68}">
      <dgm:prSet/>
      <dgm:spPr/>
      <dgm:t>
        <a:bodyPr/>
        <a:lstStyle/>
        <a:p>
          <a:r>
            <a:rPr lang="en-US" b="0" i="0" baseline="0"/>
            <a:t>Performing data analytics, using statistical methods, one can find out areas that need intervention and which are most deprived (Office for National Statistics </a:t>
          </a:r>
          <a:r>
            <a:rPr lang="en-US"/>
            <a:t>(</a:t>
          </a:r>
          <a:r>
            <a:rPr lang="en-US" b="0" i="0" baseline="0"/>
            <a:t>ONS, 2021).</a:t>
          </a:r>
          <a:endParaRPr lang="en-US"/>
        </a:p>
      </dgm:t>
    </dgm:pt>
    <dgm:pt modelId="{D66BE793-AD36-4F67-BED0-6C5F16C7D672}" type="parTrans" cxnId="{7C9BBFDB-02BC-4697-A582-EBC18520016E}">
      <dgm:prSet/>
      <dgm:spPr/>
      <dgm:t>
        <a:bodyPr/>
        <a:lstStyle/>
        <a:p>
          <a:endParaRPr lang="en-US"/>
        </a:p>
      </dgm:t>
    </dgm:pt>
    <dgm:pt modelId="{7607DEDD-6FC5-40F5-8EAF-26800003C14A}" type="sibTrans" cxnId="{7C9BBFDB-02BC-4697-A582-EBC18520016E}">
      <dgm:prSet/>
      <dgm:spPr/>
      <dgm:t>
        <a:bodyPr/>
        <a:lstStyle/>
        <a:p>
          <a:endParaRPr lang="en-US"/>
        </a:p>
      </dgm:t>
    </dgm:pt>
    <dgm:pt modelId="{BF82BE09-B310-47FF-B812-36D0B0F1A526}">
      <dgm:prSet/>
      <dgm:spPr/>
      <dgm:t>
        <a:bodyPr/>
        <a:lstStyle/>
        <a:p>
          <a:r>
            <a:rPr lang="en-US" b="0" i="0" baseline="0" dirty="0"/>
            <a:t>Use of socio-economic and crime data empowers the police to respond to the needs of the community by producing comprehensive solutions based on the data (Public Health England, 2020).</a:t>
          </a:r>
          <a:endParaRPr lang="en-US" dirty="0"/>
        </a:p>
      </dgm:t>
    </dgm:pt>
    <dgm:pt modelId="{AE40D60B-B248-4431-AF36-23CC9F4B55CD}" type="parTrans" cxnId="{5B0EA36D-2CEB-469A-8886-3DD7BADB4DBD}">
      <dgm:prSet/>
      <dgm:spPr/>
      <dgm:t>
        <a:bodyPr/>
        <a:lstStyle/>
        <a:p>
          <a:endParaRPr lang="en-US"/>
        </a:p>
      </dgm:t>
    </dgm:pt>
    <dgm:pt modelId="{4D3D46AA-B66E-4447-8650-B4FAAE1AD6EB}" type="sibTrans" cxnId="{5B0EA36D-2CEB-469A-8886-3DD7BADB4DBD}">
      <dgm:prSet/>
      <dgm:spPr/>
      <dgm:t>
        <a:bodyPr/>
        <a:lstStyle/>
        <a:p>
          <a:endParaRPr lang="en-US"/>
        </a:p>
      </dgm:t>
    </dgm:pt>
    <dgm:pt modelId="{102C8E0F-6B77-4F20-A913-F1DADE38C2FF}">
      <dgm:prSet/>
      <dgm:spPr/>
      <dgm:t>
        <a:bodyPr/>
        <a:lstStyle/>
        <a:p>
          <a:r>
            <a:rPr lang="en-US" b="0" i="0" baseline="0"/>
            <a:t>Through predictive analytics, the implementation of resources can be optimized while targeting areas of most concern (Joseph Rowntree Foundation, 2021).</a:t>
          </a:r>
          <a:endParaRPr lang="en-US"/>
        </a:p>
      </dgm:t>
    </dgm:pt>
    <dgm:pt modelId="{DA3CA581-3982-40B3-9361-77978F8D5075}" type="parTrans" cxnId="{CAD4FC7C-5360-4427-9F6D-245DD7CD73FE}">
      <dgm:prSet/>
      <dgm:spPr/>
      <dgm:t>
        <a:bodyPr/>
        <a:lstStyle/>
        <a:p>
          <a:endParaRPr lang="en-US"/>
        </a:p>
      </dgm:t>
    </dgm:pt>
    <dgm:pt modelId="{6D63CD72-8E1C-4146-B347-F8FBE43A58A8}" type="sibTrans" cxnId="{CAD4FC7C-5360-4427-9F6D-245DD7CD73FE}">
      <dgm:prSet/>
      <dgm:spPr/>
      <dgm:t>
        <a:bodyPr/>
        <a:lstStyle/>
        <a:p>
          <a:endParaRPr lang="en-US"/>
        </a:p>
      </dgm:t>
    </dgm:pt>
    <dgm:pt modelId="{88DF7213-F2D9-4DA8-97F0-6770F14B2EF9}">
      <dgm:prSet/>
      <dgm:spPr/>
      <dgm:t>
        <a:bodyPr/>
        <a:lstStyle/>
        <a:p>
          <a:r>
            <a:rPr lang="en-US" b="0" i="0" baseline="0"/>
            <a:t>They point to issues such as data protection and the need to be transparent to the public as critical components in upholding ethical standards (Information Commissioner’s Office </a:t>
          </a:r>
          <a:r>
            <a:rPr lang="en-US"/>
            <a:t>(</a:t>
          </a:r>
          <a:r>
            <a:rPr lang="en-US" b="0" i="0" baseline="0"/>
            <a:t>ICO, 2022).</a:t>
          </a:r>
          <a:endParaRPr lang="en-US"/>
        </a:p>
      </dgm:t>
    </dgm:pt>
    <dgm:pt modelId="{0514FC9F-CC08-49FC-9A5C-7E2DEA9E94E0}" type="parTrans" cxnId="{8DD1CBEB-FA8B-40A5-B4DE-62D7B407177C}">
      <dgm:prSet/>
      <dgm:spPr/>
      <dgm:t>
        <a:bodyPr/>
        <a:lstStyle/>
        <a:p>
          <a:endParaRPr lang="en-US"/>
        </a:p>
      </dgm:t>
    </dgm:pt>
    <dgm:pt modelId="{AC29A50D-CD30-4EC1-BF1C-6F0E572B5B31}" type="sibTrans" cxnId="{8DD1CBEB-FA8B-40A5-B4DE-62D7B407177C}">
      <dgm:prSet/>
      <dgm:spPr/>
      <dgm:t>
        <a:bodyPr/>
        <a:lstStyle/>
        <a:p>
          <a:endParaRPr lang="en-US"/>
        </a:p>
      </dgm:t>
    </dgm:pt>
    <dgm:pt modelId="{EBB15B84-1E41-4995-B6F7-2A984BCDDB0E}">
      <dgm:prSet/>
      <dgm:spPr/>
      <dgm:t>
        <a:bodyPr/>
        <a:lstStyle/>
        <a:p>
          <a:r>
            <a:rPr lang="en-US" b="0" i="0" baseline="0"/>
            <a:t>By identifying these trends and leveraging the data available, deprivation can be addressed before it becomes a major indicator of crime, thereby leading to less escalation of crime and more successful community resilience (Office for National Statistics, 2021).</a:t>
          </a:r>
          <a:endParaRPr lang="en-US"/>
        </a:p>
      </dgm:t>
    </dgm:pt>
    <dgm:pt modelId="{E36709CE-A276-4FDE-8972-CCF2D4B64AD4}" type="parTrans" cxnId="{0BAA532B-5408-4935-99A2-54CB0D7BDD92}">
      <dgm:prSet/>
      <dgm:spPr/>
      <dgm:t>
        <a:bodyPr/>
        <a:lstStyle/>
        <a:p>
          <a:endParaRPr lang="en-US"/>
        </a:p>
      </dgm:t>
    </dgm:pt>
    <dgm:pt modelId="{238CBF2E-33CD-4D04-8896-EF08A5781E0B}" type="sibTrans" cxnId="{0BAA532B-5408-4935-99A2-54CB0D7BDD92}">
      <dgm:prSet/>
      <dgm:spPr/>
      <dgm:t>
        <a:bodyPr/>
        <a:lstStyle/>
        <a:p>
          <a:endParaRPr lang="en-US"/>
        </a:p>
      </dgm:t>
    </dgm:pt>
    <dgm:pt modelId="{817BD9CE-CBA0-4C97-B6A7-E59FA6313665}">
      <dgm:prSet/>
      <dgm:spPr/>
      <dgm:t>
        <a:bodyPr/>
        <a:lstStyle/>
        <a:p>
          <a:r>
            <a:rPr lang="en-US" b="0" i="0" baseline="0"/>
            <a:t>This indicates that accuracy, openness, and fairness in the use of data increases public confidence and backing for data usage initiatives (ICO, 2022).</a:t>
          </a:r>
          <a:endParaRPr lang="en-US"/>
        </a:p>
      </dgm:t>
    </dgm:pt>
    <dgm:pt modelId="{92466AF6-0498-4A75-B1B6-E0E6E63B50F5}" type="parTrans" cxnId="{0F027196-9A8B-4D59-9EAC-A2A83E1B727E}">
      <dgm:prSet/>
      <dgm:spPr/>
      <dgm:t>
        <a:bodyPr/>
        <a:lstStyle/>
        <a:p>
          <a:endParaRPr lang="en-US"/>
        </a:p>
      </dgm:t>
    </dgm:pt>
    <dgm:pt modelId="{8395D4DC-EBCA-4252-BF74-A879EF7A33C2}" type="sibTrans" cxnId="{0F027196-9A8B-4D59-9EAC-A2A83E1B727E}">
      <dgm:prSet/>
      <dgm:spPr/>
      <dgm:t>
        <a:bodyPr/>
        <a:lstStyle/>
        <a:p>
          <a:endParaRPr lang="en-US"/>
        </a:p>
      </dgm:t>
    </dgm:pt>
    <dgm:pt modelId="{986DA079-9C6A-4CB3-8A2F-B7FDE1ABD014}" type="pres">
      <dgm:prSet presAssocID="{F6526939-D67D-4DA8-81D8-ADB0E76AE93A}" presName="vert0" presStyleCnt="0">
        <dgm:presLayoutVars>
          <dgm:dir/>
          <dgm:animOne val="branch"/>
          <dgm:animLvl val="lvl"/>
        </dgm:presLayoutVars>
      </dgm:prSet>
      <dgm:spPr/>
    </dgm:pt>
    <dgm:pt modelId="{58D9FC85-40C2-4382-B522-0A77B782FF15}" type="pres">
      <dgm:prSet presAssocID="{BE243143-9951-4243-869C-CFA21B5B7D68}" presName="thickLine" presStyleLbl="alignNode1" presStyleIdx="0" presStyleCnt="6"/>
      <dgm:spPr/>
    </dgm:pt>
    <dgm:pt modelId="{98BCBA4D-C174-4C9E-852D-C6FA6E08E3D3}" type="pres">
      <dgm:prSet presAssocID="{BE243143-9951-4243-869C-CFA21B5B7D68}" presName="horz1" presStyleCnt="0"/>
      <dgm:spPr/>
    </dgm:pt>
    <dgm:pt modelId="{1F325113-52A7-4C63-A50E-43765C89F08E}" type="pres">
      <dgm:prSet presAssocID="{BE243143-9951-4243-869C-CFA21B5B7D68}" presName="tx1" presStyleLbl="revTx" presStyleIdx="0" presStyleCnt="6"/>
      <dgm:spPr/>
    </dgm:pt>
    <dgm:pt modelId="{46C22630-5C3B-4A59-A825-8FB7F4DCFCA4}" type="pres">
      <dgm:prSet presAssocID="{BE243143-9951-4243-869C-CFA21B5B7D68}" presName="vert1" presStyleCnt="0"/>
      <dgm:spPr/>
    </dgm:pt>
    <dgm:pt modelId="{7F685719-D403-4C5D-9135-B1EA0F4C2B8D}" type="pres">
      <dgm:prSet presAssocID="{BF82BE09-B310-47FF-B812-36D0B0F1A526}" presName="thickLine" presStyleLbl="alignNode1" presStyleIdx="1" presStyleCnt="6"/>
      <dgm:spPr/>
    </dgm:pt>
    <dgm:pt modelId="{04CCF8D0-2AD9-4EA1-AE1D-1064E94837D5}" type="pres">
      <dgm:prSet presAssocID="{BF82BE09-B310-47FF-B812-36D0B0F1A526}" presName="horz1" presStyleCnt="0"/>
      <dgm:spPr/>
    </dgm:pt>
    <dgm:pt modelId="{3B58A6A4-35A6-4A38-B348-5011243CE499}" type="pres">
      <dgm:prSet presAssocID="{BF82BE09-B310-47FF-B812-36D0B0F1A526}" presName="tx1" presStyleLbl="revTx" presStyleIdx="1" presStyleCnt="6"/>
      <dgm:spPr/>
    </dgm:pt>
    <dgm:pt modelId="{6EBAEA46-BA48-4C72-A71E-ED995BA560F6}" type="pres">
      <dgm:prSet presAssocID="{BF82BE09-B310-47FF-B812-36D0B0F1A526}" presName="vert1" presStyleCnt="0"/>
      <dgm:spPr/>
    </dgm:pt>
    <dgm:pt modelId="{506119C9-DC92-4CFF-A9C6-6ACCE9DE2E0F}" type="pres">
      <dgm:prSet presAssocID="{102C8E0F-6B77-4F20-A913-F1DADE38C2FF}" presName="thickLine" presStyleLbl="alignNode1" presStyleIdx="2" presStyleCnt="6"/>
      <dgm:spPr/>
    </dgm:pt>
    <dgm:pt modelId="{B099EF25-7CFF-49DE-B718-577991B3DF2F}" type="pres">
      <dgm:prSet presAssocID="{102C8E0F-6B77-4F20-A913-F1DADE38C2FF}" presName="horz1" presStyleCnt="0"/>
      <dgm:spPr/>
    </dgm:pt>
    <dgm:pt modelId="{BB92F834-F3CC-4D77-96F3-C060E35341EF}" type="pres">
      <dgm:prSet presAssocID="{102C8E0F-6B77-4F20-A913-F1DADE38C2FF}" presName="tx1" presStyleLbl="revTx" presStyleIdx="2" presStyleCnt="6"/>
      <dgm:spPr/>
    </dgm:pt>
    <dgm:pt modelId="{03CE3950-2821-4843-AF72-DDC7153E10D3}" type="pres">
      <dgm:prSet presAssocID="{102C8E0F-6B77-4F20-A913-F1DADE38C2FF}" presName="vert1" presStyleCnt="0"/>
      <dgm:spPr/>
    </dgm:pt>
    <dgm:pt modelId="{5DE468F4-B2B6-4F85-A2BD-FBED4961E89C}" type="pres">
      <dgm:prSet presAssocID="{88DF7213-F2D9-4DA8-97F0-6770F14B2EF9}" presName="thickLine" presStyleLbl="alignNode1" presStyleIdx="3" presStyleCnt="6"/>
      <dgm:spPr/>
    </dgm:pt>
    <dgm:pt modelId="{12791D79-9FF4-4E8D-84A9-FB65137BF06B}" type="pres">
      <dgm:prSet presAssocID="{88DF7213-F2D9-4DA8-97F0-6770F14B2EF9}" presName="horz1" presStyleCnt="0"/>
      <dgm:spPr/>
    </dgm:pt>
    <dgm:pt modelId="{2E74C005-66A4-4E60-92A4-2E518013CF33}" type="pres">
      <dgm:prSet presAssocID="{88DF7213-F2D9-4DA8-97F0-6770F14B2EF9}" presName="tx1" presStyleLbl="revTx" presStyleIdx="3" presStyleCnt="6"/>
      <dgm:spPr/>
    </dgm:pt>
    <dgm:pt modelId="{BA8373F4-31C9-470C-8D88-04294994B69D}" type="pres">
      <dgm:prSet presAssocID="{88DF7213-F2D9-4DA8-97F0-6770F14B2EF9}" presName="vert1" presStyleCnt="0"/>
      <dgm:spPr/>
    </dgm:pt>
    <dgm:pt modelId="{D3D89068-2C9F-4D18-A5DD-CC7770075E5C}" type="pres">
      <dgm:prSet presAssocID="{EBB15B84-1E41-4995-B6F7-2A984BCDDB0E}" presName="thickLine" presStyleLbl="alignNode1" presStyleIdx="4" presStyleCnt="6"/>
      <dgm:spPr/>
    </dgm:pt>
    <dgm:pt modelId="{F02C96A8-7DDC-4224-891B-0C3FB2D28FC4}" type="pres">
      <dgm:prSet presAssocID="{EBB15B84-1E41-4995-B6F7-2A984BCDDB0E}" presName="horz1" presStyleCnt="0"/>
      <dgm:spPr/>
    </dgm:pt>
    <dgm:pt modelId="{269AAC1F-431A-4511-A5AE-5DF6B8067133}" type="pres">
      <dgm:prSet presAssocID="{EBB15B84-1E41-4995-B6F7-2A984BCDDB0E}" presName="tx1" presStyleLbl="revTx" presStyleIdx="4" presStyleCnt="6"/>
      <dgm:spPr/>
    </dgm:pt>
    <dgm:pt modelId="{EC13D026-D188-488F-AA0C-8AFB8C1205DC}" type="pres">
      <dgm:prSet presAssocID="{EBB15B84-1E41-4995-B6F7-2A984BCDDB0E}" presName="vert1" presStyleCnt="0"/>
      <dgm:spPr/>
    </dgm:pt>
    <dgm:pt modelId="{B99002CD-4C37-45F5-BD2F-8747FF52F62D}" type="pres">
      <dgm:prSet presAssocID="{817BD9CE-CBA0-4C97-B6A7-E59FA6313665}" presName="thickLine" presStyleLbl="alignNode1" presStyleIdx="5" presStyleCnt="6"/>
      <dgm:spPr/>
    </dgm:pt>
    <dgm:pt modelId="{2DA5F869-8F8A-4015-8001-D55CA75B291A}" type="pres">
      <dgm:prSet presAssocID="{817BD9CE-CBA0-4C97-B6A7-E59FA6313665}" presName="horz1" presStyleCnt="0"/>
      <dgm:spPr/>
    </dgm:pt>
    <dgm:pt modelId="{10AAD61C-D238-4F0F-B12B-1D18135ECA81}" type="pres">
      <dgm:prSet presAssocID="{817BD9CE-CBA0-4C97-B6A7-E59FA6313665}" presName="tx1" presStyleLbl="revTx" presStyleIdx="5" presStyleCnt="6"/>
      <dgm:spPr/>
    </dgm:pt>
    <dgm:pt modelId="{2A500B84-8D22-451B-A843-ED39ED1B5CE9}" type="pres">
      <dgm:prSet presAssocID="{817BD9CE-CBA0-4C97-B6A7-E59FA6313665}" presName="vert1" presStyleCnt="0"/>
      <dgm:spPr/>
    </dgm:pt>
  </dgm:ptLst>
  <dgm:cxnLst>
    <dgm:cxn modelId="{0BAA532B-5408-4935-99A2-54CB0D7BDD92}" srcId="{F6526939-D67D-4DA8-81D8-ADB0E76AE93A}" destId="{EBB15B84-1E41-4995-B6F7-2A984BCDDB0E}" srcOrd="4" destOrd="0" parTransId="{E36709CE-A276-4FDE-8972-CCF2D4B64AD4}" sibTransId="{238CBF2E-33CD-4D04-8896-EF08A5781E0B}"/>
    <dgm:cxn modelId="{CAFCC638-BF13-4159-848C-7586983E2536}" type="presOf" srcId="{BE243143-9951-4243-869C-CFA21B5B7D68}" destId="{1F325113-52A7-4C63-A50E-43765C89F08E}" srcOrd="0" destOrd="0" presId="urn:microsoft.com/office/officeart/2008/layout/LinedList"/>
    <dgm:cxn modelId="{D035D644-BA96-4702-BDBA-B877EC41FD4C}" type="presOf" srcId="{102C8E0F-6B77-4F20-A913-F1DADE38C2FF}" destId="{BB92F834-F3CC-4D77-96F3-C060E35341EF}" srcOrd="0" destOrd="0" presId="urn:microsoft.com/office/officeart/2008/layout/LinedList"/>
    <dgm:cxn modelId="{5B0EA36D-2CEB-469A-8886-3DD7BADB4DBD}" srcId="{F6526939-D67D-4DA8-81D8-ADB0E76AE93A}" destId="{BF82BE09-B310-47FF-B812-36D0B0F1A526}" srcOrd="1" destOrd="0" parTransId="{AE40D60B-B248-4431-AF36-23CC9F4B55CD}" sibTransId="{4D3D46AA-B66E-4447-8650-B4FAAE1AD6EB}"/>
    <dgm:cxn modelId="{33A20651-B9E2-404A-9695-02AC3F462D38}" type="presOf" srcId="{88DF7213-F2D9-4DA8-97F0-6770F14B2EF9}" destId="{2E74C005-66A4-4E60-92A4-2E518013CF33}" srcOrd="0" destOrd="0" presId="urn:microsoft.com/office/officeart/2008/layout/LinedList"/>
    <dgm:cxn modelId="{66004754-D502-4583-82DC-21FAF9213090}" type="presOf" srcId="{817BD9CE-CBA0-4C97-B6A7-E59FA6313665}" destId="{10AAD61C-D238-4F0F-B12B-1D18135ECA81}" srcOrd="0" destOrd="0" presId="urn:microsoft.com/office/officeart/2008/layout/LinedList"/>
    <dgm:cxn modelId="{CAD4FC7C-5360-4427-9F6D-245DD7CD73FE}" srcId="{F6526939-D67D-4DA8-81D8-ADB0E76AE93A}" destId="{102C8E0F-6B77-4F20-A913-F1DADE38C2FF}" srcOrd="2" destOrd="0" parTransId="{DA3CA581-3982-40B3-9361-77978F8D5075}" sibTransId="{6D63CD72-8E1C-4146-B347-F8FBE43A58A8}"/>
    <dgm:cxn modelId="{0F027196-9A8B-4D59-9EAC-A2A83E1B727E}" srcId="{F6526939-D67D-4DA8-81D8-ADB0E76AE93A}" destId="{817BD9CE-CBA0-4C97-B6A7-E59FA6313665}" srcOrd="5" destOrd="0" parTransId="{92466AF6-0498-4A75-B1B6-E0E6E63B50F5}" sibTransId="{8395D4DC-EBCA-4252-BF74-A879EF7A33C2}"/>
    <dgm:cxn modelId="{80ED6FB9-842E-404B-9D55-39E29FCED603}" type="presOf" srcId="{BF82BE09-B310-47FF-B812-36D0B0F1A526}" destId="{3B58A6A4-35A6-4A38-B348-5011243CE499}" srcOrd="0" destOrd="0" presId="urn:microsoft.com/office/officeart/2008/layout/LinedList"/>
    <dgm:cxn modelId="{7C9BBFDB-02BC-4697-A582-EBC18520016E}" srcId="{F6526939-D67D-4DA8-81D8-ADB0E76AE93A}" destId="{BE243143-9951-4243-869C-CFA21B5B7D68}" srcOrd="0" destOrd="0" parTransId="{D66BE793-AD36-4F67-BED0-6C5F16C7D672}" sibTransId="{7607DEDD-6FC5-40F5-8EAF-26800003C14A}"/>
    <dgm:cxn modelId="{8DD1CBEB-FA8B-40A5-B4DE-62D7B407177C}" srcId="{F6526939-D67D-4DA8-81D8-ADB0E76AE93A}" destId="{88DF7213-F2D9-4DA8-97F0-6770F14B2EF9}" srcOrd="3" destOrd="0" parTransId="{0514FC9F-CC08-49FC-9A5C-7E2DEA9E94E0}" sibTransId="{AC29A50D-CD30-4EC1-BF1C-6F0E572B5B31}"/>
    <dgm:cxn modelId="{189277F4-4DE7-4477-A712-77EF98989079}" type="presOf" srcId="{EBB15B84-1E41-4995-B6F7-2A984BCDDB0E}" destId="{269AAC1F-431A-4511-A5AE-5DF6B8067133}" srcOrd="0" destOrd="0" presId="urn:microsoft.com/office/officeart/2008/layout/LinedList"/>
    <dgm:cxn modelId="{4312EDF6-E31F-483A-A3F2-95A39D8D570F}" type="presOf" srcId="{F6526939-D67D-4DA8-81D8-ADB0E76AE93A}" destId="{986DA079-9C6A-4CB3-8A2F-B7FDE1ABD014}" srcOrd="0" destOrd="0" presId="urn:microsoft.com/office/officeart/2008/layout/LinedList"/>
    <dgm:cxn modelId="{6480703B-E395-46E8-9DEE-FC733835E258}" type="presParOf" srcId="{986DA079-9C6A-4CB3-8A2F-B7FDE1ABD014}" destId="{58D9FC85-40C2-4382-B522-0A77B782FF15}" srcOrd="0" destOrd="0" presId="urn:microsoft.com/office/officeart/2008/layout/LinedList"/>
    <dgm:cxn modelId="{E6F60F10-4A0C-4418-97F8-7C22F936F9BB}" type="presParOf" srcId="{986DA079-9C6A-4CB3-8A2F-B7FDE1ABD014}" destId="{98BCBA4D-C174-4C9E-852D-C6FA6E08E3D3}" srcOrd="1" destOrd="0" presId="urn:microsoft.com/office/officeart/2008/layout/LinedList"/>
    <dgm:cxn modelId="{8F995B7C-B349-4674-9089-13C4ADA8EDD9}" type="presParOf" srcId="{98BCBA4D-C174-4C9E-852D-C6FA6E08E3D3}" destId="{1F325113-52A7-4C63-A50E-43765C89F08E}" srcOrd="0" destOrd="0" presId="urn:microsoft.com/office/officeart/2008/layout/LinedList"/>
    <dgm:cxn modelId="{F0FEBABE-846E-4B53-8013-C7FFC0F5CFFF}" type="presParOf" srcId="{98BCBA4D-C174-4C9E-852D-C6FA6E08E3D3}" destId="{46C22630-5C3B-4A59-A825-8FB7F4DCFCA4}" srcOrd="1" destOrd="0" presId="urn:microsoft.com/office/officeart/2008/layout/LinedList"/>
    <dgm:cxn modelId="{C97E8D2F-4DEB-4B0D-B88D-800DCDBFFBC3}" type="presParOf" srcId="{986DA079-9C6A-4CB3-8A2F-B7FDE1ABD014}" destId="{7F685719-D403-4C5D-9135-B1EA0F4C2B8D}" srcOrd="2" destOrd="0" presId="urn:microsoft.com/office/officeart/2008/layout/LinedList"/>
    <dgm:cxn modelId="{4313A71C-BDAD-4D51-8D61-E1027E7E2704}" type="presParOf" srcId="{986DA079-9C6A-4CB3-8A2F-B7FDE1ABD014}" destId="{04CCF8D0-2AD9-4EA1-AE1D-1064E94837D5}" srcOrd="3" destOrd="0" presId="urn:microsoft.com/office/officeart/2008/layout/LinedList"/>
    <dgm:cxn modelId="{1601685C-6669-40EF-8471-FC68A96F9686}" type="presParOf" srcId="{04CCF8D0-2AD9-4EA1-AE1D-1064E94837D5}" destId="{3B58A6A4-35A6-4A38-B348-5011243CE499}" srcOrd="0" destOrd="0" presId="urn:microsoft.com/office/officeart/2008/layout/LinedList"/>
    <dgm:cxn modelId="{0F27AF6A-B864-4C86-95E0-641E15E19D2F}" type="presParOf" srcId="{04CCF8D0-2AD9-4EA1-AE1D-1064E94837D5}" destId="{6EBAEA46-BA48-4C72-A71E-ED995BA560F6}" srcOrd="1" destOrd="0" presId="urn:microsoft.com/office/officeart/2008/layout/LinedList"/>
    <dgm:cxn modelId="{E614A0DD-E97A-4C2C-86BE-CE8B3AD1B921}" type="presParOf" srcId="{986DA079-9C6A-4CB3-8A2F-B7FDE1ABD014}" destId="{506119C9-DC92-4CFF-A9C6-6ACCE9DE2E0F}" srcOrd="4" destOrd="0" presId="urn:microsoft.com/office/officeart/2008/layout/LinedList"/>
    <dgm:cxn modelId="{E81A6D47-4F71-4ED4-80B9-56FF5D6E1048}" type="presParOf" srcId="{986DA079-9C6A-4CB3-8A2F-B7FDE1ABD014}" destId="{B099EF25-7CFF-49DE-B718-577991B3DF2F}" srcOrd="5" destOrd="0" presId="urn:microsoft.com/office/officeart/2008/layout/LinedList"/>
    <dgm:cxn modelId="{5EBDCD01-1F17-4C36-AAEF-CCAA03897021}" type="presParOf" srcId="{B099EF25-7CFF-49DE-B718-577991B3DF2F}" destId="{BB92F834-F3CC-4D77-96F3-C060E35341EF}" srcOrd="0" destOrd="0" presId="urn:microsoft.com/office/officeart/2008/layout/LinedList"/>
    <dgm:cxn modelId="{E308435F-57AF-4153-92F8-7F013AF4117E}" type="presParOf" srcId="{B099EF25-7CFF-49DE-B718-577991B3DF2F}" destId="{03CE3950-2821-4843-AF72-DDC7153E10D3}" srcOrd="1" destOrd="0" presId="urn:microsoft.com/office/officeart/2008/layout/LinedList"/>
    <dgm:cxn modelId="{4D311B12-0D78-41F7-8273-DCD2E76DDCC2}" type="presParOf" srcId="{986DA079-9C6A-4CB3-8A2F-B7FDE1ABD014}" destId="{5DE468F4-B2B6-4F85-A2BD-FBED4961E89C}" srcOrd="6" destOrd="0" presId="urn:microsoft.com/office/officeart/2008/layout/LinedList"/>
    <dgm:cxn modelId="{BB28C446-593C-440C-9F22-5C79A85E4C79}" type="presParOf" srcId="{986DA079-9C6A-4CB3-8A2F-B7FDE1ABD014}" destId="{12791D79-9FF4-4E8D-84A9-FB65137BF06B}" srcOrd="7" destOrd="0" presId="urn:microsoft.com/office/officeart/2008/layout/LinedList"/>
    <dgm:cxn modelId="{C410D949-E76B-47B5-80A3-882D071251C8}" type="presParOf" srcId="{12791D79-9FF4-4E8D-84A9-FB65137BF06B}" destId="{2E74C005-66A4-4E60-92A4-2E518013CF33}" srcOrd="0" destOrd="0" presId="urn:microsoft.com/office/officeart/2008/layout/LinedList"/>
    <dgm:cxn modelId="{4EC9F8C6-4E96-4D54-877C-C0229147A9F7}" type="presParOf" srcId="{12791D79-9FF4-4E8D-84A9-FB65137BF06B}" destId="{BA8373F4-31C9-470C-8D88-04294994B69D}" srcOrd="1" destOrd="0" presId="urn:microsoft.com/office/officeart/2008/layout/LinedList"/>
    <dgm:cxn modelId="{01F633D5-62D0-4007-BC61-1F8FF73EE2EC}" type="presParOf" srcId="{986DA079-9C6A-4CB3-8A2F-B7FDE1ABD014}" destId="{D3D89068-2C9F-4D18-A5DD-CC7770075E5C}" srcOrd="8" destOrd="0" presId="urn:microsoft.com/office/officeart/2008/layout/LinedList"/>
    <dgm:cxn modelId="{510CFEAB-2021-40E8-B66E-35C0E52EC626}" type="presParOf" srcId="{986DA079-9C6A-4CB3-8A2F-B7FDE1ABD014}" destId="{F02C96A8-7DDC-4224-891B-0C3FB2D28FC4}" srcOrd="9" destOrd="0" presId="urn:microsoft.com/office/officeart/2008/layout/LinedList"/>
    <dgm:cxn modelId="{BDF37C2E-5ECF-4065-BA15-82B9E9835D95}" type="presParOf" srcId="{F02C96A8-7DDC-4224-891B-0C3FB2D28FC4}" destId="{269AAC1F-431A-4511-A5AE-5DF6B8067133}" srcOrd="0" destOrd="0" presId="urn:microsoft.com/office/officeart/2008/layout/LinedList"/>
    <dgm:cxn modelId="{149E18E5-F2F2-424B-9496-D18DF02D9898}" type="presParOf" srcId="{F02C96A8-7DDC-4224-891B-0C3FB2D28FC4}" destId="{EC13D026-D188-488F-AA0C-8AFB8C1205DC}" srcOrd="1" destOrd="0" presId="urn:microsoft.com/office/officeart/2008/layout/LinedList"/>
    <dgm:cxn modelId="{E4B0A054-C83B-4D75-AD3A-E477B6B502C8}" type="presParOf" srcId="{986DA079-9C6A-4CB3-8A2F-B7FDE1ABD014}" destId="{B99002CD-4C37-45F5-BD2F-8747FF52F62D}" srcOrd="10" destOrd="0" presId="urn:microsoft.com/office/officeart/2008/layout/LinedList"/>
    <dgm:cxn modelId="{1BE222DA-9747-435C-A3D7-39052B9820AD}" type="presParOf" srcId="{986DA079-9C6A-4CB3-8A2F-B7FDE1ABD014}" destId="{2DA5F869-8F8A-4015-8001-D55CA75B291A}" srcOrd="11" destOrd="0" presId="urn:microsoft.com/office/officeart/2008/layout/LinedList"/>
    <dgm:cxn modelId="{76381469-E0C0-4AF5-8656-2F3C61385DB0}" type="presParOf" srcId="{2DA5F869-8F8A-4015-8001-D55CA75B291A}" destId="{10AAD61C-D238-4F0F-B12B-1D18135ECA81}" srcOrd="0" destOrd="0" presId="urn:microsoft.com/office/officeart/2008/layout/LinedList"/>
    <dgm:cxn modelId="{977C02C5-75D8-4850-B0E8-5ADEA96738DE}" type="presParOf" srcId="{2DA5F869-8F8A-4015-8001-D55CA75B291A}" destId="{2A500B84-8D22-451B-A843-ED39ED1B5CE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16577-AEA1-4D18-BCE4-70A9B79556E0}">
      <dsp:nvSpPr>
        <dsp:cNvPr id="0" name=""/>
        <dsp:cNvSpPr/>
      </dsp:nvSpPr>
      <dsp:spPr>
        <a:xfrm>
          <a:off x="0" y="0"/>
          <a:ext cx="102308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A79377-BC41-45C1-9581-7E48A090EB5F}">
      <dsp:nvSpPr>
        <dsp:cNvPr id="0" name=""/>
        <dsp:cNvSpPr/>
      </dsp:nvSpPr>
      <dsp:spPr>
        <a:xfrm>
          <a:off x="0" y="0"/>
          <a:ext cx="10230852" cy="131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Deprivation</a:t>
          </a:r>
          <a:r>
            <a:rPr lang="en-US" sz="2600" b="0" i="0" kern="1200" baseline="0"/>
            <a:t> still affects crime and welfare in communities and needs long-term solutions in policing (Ministry of Housing, Communities &amp; Local Government, 2019).</a:t>
          </a:r>
          <a:endParaRPr lang="en-US" sz="2600" kern="1200"/>
        </a:p>
      </dsp:txBody>
      <dsp:txXfrm>
        <a:off x="0" y="0"/>
        <a:ext cx="10230852" cy="1315744"/>
      </dsp:txXfrm>
    </dsp:sp>
    <dsp:sp modelId="{238682E3-B121-4114-8311-4E90031C2E6A}">
      <dsp:nvSpPr>
        <dsp:cNvPr id="0" name=""/>
        <dsp:cNvSpPr/>
      </dsp:nvSpPr>
      <dsp:spPr>
        <a:xfrm>
          <a:off x="0" y="1315744"/>
          <a:ext cx="102308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D109FE-D067-4117-8D30-994B33D1075E}">
      <dsp:nvSpPr>
        <dsp:cNvPr id="0" name=""/>
        <dsp:cNvSpPr/>
      </dsp:nvSpPr>
      <dsp:spPr>
        <a:xfrm>
          <a:off x="0" y="1315744"/>
          <a:ext cx="10230852" cy="131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dirty="0"/>
            <a:t>Thus, the future methods must be evidence-based, flexible, and contextual to respond to these multifaceted issues adequately (Joseph Rowntree Foundation, 2021).</a:t>
          </a:r>
          <a:endParaRPr lang="en-US" sz="2600" kern="1200" dirty="0"/>
        </a:p>
      </dsp:txBody>
      <dsp:txXfrm>
        <a:off x="0" y="1315744"/>
        <a:ext cx="10230852" cy="1315744"/>
      </dsp:txXfrm>
    </dsp:sp>
    <dsp:sp modelId="{F889345A-45A0-4CBE-91E9-5B707B5F2E5F}">
      <dsp:nvSpPr>
        <dsp:cNvPr id="0" name=""/>
        <dsp:cNvSpPr/>
      </dsp:nvSpPr>
      <dsp:spPr>
        <a:xfrm>
          <a:off x="0" y="2631489"/>
          <a:ext cx="102308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0DF8E0-427C-4614-B812-AC63F0C5B26E}">
      <dsp:nvSpPr>
        <dsp:cNvPr id="0" name=""/>
        <dsp:cNvSpPr/>
      </dsp:nvSpPr>
      <dsp:spPr>
        <a:xfrm>
          <a:off x="0" y="2631489"/>
          <a:ext cx="10230852" cy="131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E</a:t>
          </a:r>
          <a:r>
            <a:rPr lang="en-US" sz="2600" b="0" i="0" kern="1200" baseline="0"/>
            <a:t>mphasizing the inclusion of people and community and encouraging their cooperation can promote more effective and sustainable positive changes.</a:t>
          </a:r>
          <a:endParaRPr lang="en-US" sz="2600" kern="1200"/>
        </a:p>
      </dsp:txBody>
      <dsp:txXfrm>
        <a:off x="0" y="2631489"/>
        <a:ext cx="10230852" cy="1315744"/>
      </dsp:txXfrm>
    </dsp:sp>
    <dsp:sp modelId="{C16623D6-BD58-4F8B-8DFF-1B80746CB763}">
      <dsp:nvSpPr>
        <dsp:cNvPr id="0" name=""/>
        <dsp:cNvSpPr/>
      </dsp:nvSpPr>
      <dsp:spPr>
        <a:xfrm>
          <a:off x="0" y="3947234"/>
          <a:ext cx="1023085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2EF1F-4DEB-46AC-B507-C7992B0A72F6}">
      <dsp:nvSpPr>
        <dsp:cNvPr id="0" name=""/>
        <dsp:cNvSpPr/>
      </dsp:nvSpPr>
      <dsp:spPr>
        <a:xfrm>
          <a:off x="0" y="3947234"/>
          <a:ext cx="10230852" cy="13157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b="0" i="0" kern="1200" baseline="0"/>
            <a:t>Health, education, and housing are the sectors where integration is critical to make the improvement deprived areas long-standing and meaningful (Public Health England, 2020).</a:t>
          </a:r>
          <a:endParaRPr lang="en-US" sz="2600" kern="1200"/>
        </a:p>
      </dsp:txBody>
      <dsp:txXfrm>
        <a:off x="0" y="3947234"/>
        <a:ext cx="10230852" cy="13157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9FC85-40C2-4382-B522-0A77B782FF15}">
      <dsp:nvSpPr>
        <dsp:cNvPr id="0" name=""/>
        <dsp:cNvSpPr/>
      </dsp:nvSpPr>
      <dsp:spPr>
        <a:xfrm>
          <a:off x="0" y="214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325113-52A7-4C63-A50E-43765C89F08E}">
      <dsp:nvSpPr>
        <dsp:cNvPr id="0" name=""/>
        <dsp:cNvSpPr/>
      </dsp:nvSpPr>
      <dsp:spPr>
        <a:xfrm>
          <a:off x="0" y="2149"/>
          <a:ext cx="10515600" cy="73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Performing data analytics, using statistical methods, one can find out areas that need intervention and which are most deprived (Office for National Statistics </a:t>
          </a:r>
          <a:r>
            <a:rPr lang="en-US" sz="1500" kern="1200"/>
            <a:t>(</a:t>
          </a:r>
          <a:r>
            <a:rPr lang="en-US" sz="1500" b="0" i="0" kern="1200" baseline="0"/>
            <a:t>ONS, 2021).</a:t>
          </a:r>
          <a:endParaRPr lang="en-US" sz="1500" kern="1200"/>
        </a:p>
      </dsp:txBody>
      <dsp:txXfrm>
        <a:off x="0" y="2149"/>
        <a:ext cx="10515600" cy="732817"/>
      </dsp:txXfrm>
    </dsp:sp>
    <dsp:sp modelId="{7F685719-D403-4C5D-9135-B1EA0F4C2B8D}">
      <dsp:nvSpPr>
        <dsp:cNvPr id="0" name=""/>
        <dsp:cNvSpPr/>
      </dsp:nvSpPr>
      <dsp:spPr>
        <a:xfrm>
          <a:off x="0" y="734966"/>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8A6A4-35A6-4A38-B348-5011243CE499}">
      <dsp:nvSpPr>
        <dsp:cNvPr id="0" name=""/>
        <dsp:cNvSpPr/>
      </dsp:nvSpPr>
      <dsp:spPr>
        <a:xfrm>
          <a:off x="0" y="734966"/>
          <a:ext cx="10515600" cy="73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dirty="0"/>
            <a:t>Use of socio-economic and crime data empowers the police to respond to the needs of the community by producing comprehensive solutions based on the data (Public Health England, 2020).</a:t>
          </a:r>
          <a:endParaRPr lang="en-US" sz="1500" kern="1200" dirty="0"/>
        </a:p>
      </dsp:txBody>
      <dsp:txXfrm>
        <a:off x="0" y="734966"/>
        <a:ext cx="10515600" cy="732817"/>
      </dsp:txXfrm>
    </dsp:sp>
    <dsp:sp modelId="{506119C9-DC92-4CFF-A9C6-6ACCE9DE2E0F}">
      <dsp:nvSpPr>
        <dsp:cNvPr id="0" name=""/>
        <dsp:cNvSpPr/>
      </dsp:nvSpPr>
      <dsp:spPr>
        <a:xfrm>
          <a:off x="0" y="146778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92F834-F3CC-4D77-96F3-C060E35341EF}">
      <dsp:nvSpPr>
        <dsp:cNvPr id="0" name=""/>
        <dsp:cNvSpPr/>
      </dsp:nvSpPr>
      <dsp:spPr>
        <a:xfrm>
          <a:off x="0" y="1467784"/>
          <a:ext cx="10515600" cy="73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Through predictive analytics, the implementation of resources can be optimized while targeting areas of most concern (Joseph Rowntree Foundation, 2021).</a:t>
          </a:r>
          <a:endParaRPr lang="en-US" sz="1500" kern="1200"/>
        </a:p>
      </dsp:txBody>
      <dsp:txXfrm>
        <a:off x="0" y="1467784"/>
        <a:ext cx="10515600" cy="732817"/>
      </dsp:txXfrm>
    </dsp:sp>
    <dsp:sp modelId="{5DE468F4-B2B6-4F85-A2BD-FBED4961E89C}">
      <dsp:nvSpPr>
        <dsp:cNvPr id="0" name=""/>
        <dsp:cNvSpPr/>
      </dsp:nvSpPr>
      <dsp:spPr>
        <a:xfrm>
          <a:off x="0" y="220060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74C005-66A4-4E60-92A4-2E518013CF33}">
      <dsp:nvSpPr>
        <dsp:cNvPr id="0" name=""/>
        <dsp:cNvSpPr/>
      </dsp:nvSpPr>
      <dsp:spPr>
        <a:xfrm>
          <a:off x="0" y="2200602"/>
          <a:ext cx="10515600" cy="73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They point to issues such as data protection and the need to be transparent to the public as critical components in upholding ethical standards (Information Commissioner’s Office </a:t>
          </a:r>
          <a:r>
            <a:rPr lang="en-US" sz="1500" kern="1200"/>
            <a:t>(</a:t>
          </a:r>
          <a:r>
            <a:rPr lang="en-US" sz="1500" b="0" i="0" kern="1200" baseline="0"/>
            <a:t>ICO, 2022).</a:t>
          </a:r>
          <a:endParaRPr lang="en-US" sz="1500" kern="1200"/>
        </a:p>
      </dsp:txBody>
      <dsp:txXfrm>
        <a:off x="0" y="2200602"/>
        <a:ext cx="10515600" cy="732817"/>
      </dsp:txXfrm>
    </dsp:sp>
    <dsp:sp modelId="{D3D89068-2C9F-4D18-A5DD-CC7770075E5C}">
      <dsp:nvSpPr>
        <dsp:cNvPr id="0" name=""/>
        <dsp:cNvSpPr/>
      </dsp:nvSpPr>
      <dsp:spPr>
        <a:xfrm>
          <a:off x="0" y="293342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9AAC1F-431A-4511-A5AE-5DF6B8067133}">
      <dsp:nvSpPr>
        <dsp:cNvPr id="0" name=""/>
        <dsp:cNvSpPr/>
      </dsp:nvSpPr>
      <dsp:spPr>
        <a:xfrm>
          <a:off x="0" y="2933420"/>
          <a:ext cx="10515600" cy="73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By identifying these trends and leveraging the data available, deprivation can be addressed before it becomes a major indicator of crime, thereby leading to less escalation of crime and more successful community resilience (Office for National Statistics, 2021).</a:t>
          </a:r>
          <a:endParaRPr lang="en-US" sz="1500" kern="1200"/>
        </a:p>
      </dsp:txBody>
      <dsp:txXfrm>
        <a:off x="0" y="2933420"/>
        <a:ext cx="10515600" cy="732817"/>
      </dsp:txXfrm>
    </dsp:sp>
    <dsp:sp modelId="{B99002CD-4C37-45F5-BD2F-8747FF52F62D}">
      <dsp:nvSpPr>
        <dsp:cNvPr id="0" name=""/>
        <dsp:cNvSpPr/>
      </dsp:nvSpPr>
      <dsp:spPr>
        <a:xfrm>
          <a:off x="0" y="366623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AD61C-D238-4F0F-B12B-1D18135ECA81}">
      <dsp:nvSpPr>
        <dsp:cNvPr id="0" name=""/>
        <dsp:cNvSpPr/>
      </dsp:nvSpPr>
      <dsp:spPr>
        <a:xfrm>
          <a:off x="0" y="3666238"/>
          <a:ext cx="10515600" cy="732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0" i="0" kern="1200" baseline="0"/>
            <a:t>This indicates that accuracy, openness, and fairness in the use of data increases public confidence and backing for data usage initiatives (ICO, 2022).</a:t>
          </a:r>
          <a:endParaRPr lang="en-US" sz="1500" kern="1200"/>
        </a:p>
      </dsp:txBody>
      <dsp:txXfrm>
        <a:off x="0" y="3666238"/>
        <a:ext cx="10515600" cy="73281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244BD-A453-E369-AECD-DCD3B4F956A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65979F9-F2CB-CD3B-06E9-B821A9C84D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34E6B23-AD66-9D79-717C-1C0547476304}"/>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5" name="Footer Placeholder 4">
            <a:extLst>
              <a:ext uri="{FF2B5EF4-FFF2-40B4-BE49-F238E27FC236}">
                <a16:creationId xmlns:a16="http://schemas.microsoft.com/office/drawing/2014/main" id="{0261D1DF-7613-5CAB-CB3A-12C9E614A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67ADD1-88C9-D5A0-4E2D-AF7B5935DA51}"/>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12431723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1E5B2-CEFE-6849-4D66-9EE307AE720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F6204E3-F14C-BACE-FF09-5B599283D20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F10DF2-2A4F-E227-1FCB-0CFE88854242}"/>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5" name="Footer Placeholder 4">
            <a:extLst>
              <a:ext uri="{FF2B5EF4-FFF2-40B4-BE49-F238E27FC236}">
                <a16:creationId xmlns:a16="http://schemas.microsoft.com/office/drawing/2014/main" id="{51E0BF25-68EF-894C-41CA-ED924F0028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0F1991-CCB6-842F-477D-2E71E6410B41}"/>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41400670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FF713-502B-5E1F-56C1-8C67E7BA4D9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0CA3432-1AEE-E287-1EF7-52CA4311BC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33E4D4-DA5E-7167-70C8-1D839BBCFCDD}"/>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5" name="Footer Placeholder 4">
            <a:extLst>
              <a:ext uri="{FF2B5EF4-FFF2-40B4-BE49-F238E27FC236}">
                <a16:creationId xmlns:a16="http://schemas.microsoft.com/office/drawing/2014/main" id="{AB364214-5035-B1ED-0A8B-9175FCB70C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CE1DC0-EE3E-1F42-AB1E-69D9428481AB}"/>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934652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1216F-B08A-A028-3D7F-479FCDA289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BFAB47-029B-F2FD-0CE8-795A0A4D0C7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693E0D1-9C0E-BD6F-B77E-36A7A761C9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578E709-EBBD-E62B-9142-3C704AF95FC6}"/>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6" name="Footer Placeholder 5">
            <a:extLst>
              <a:ext uri="{FF2B5EF4-FFF2-40B4-BE49-F238E27FC236}">
                <a16:creationId xmlns:a16="http://schemas.microsoft.com/office/drawing/2014/main" id="{E45EE9C8-ED2C-C48E-D68E-B36C73B5F8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B34186-7EBF-729B-8474-5C5A06674E74}"/>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40118044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03FC8-1A53-B51F-8875-E205F132B7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519088-7CF3-8705-BBC7-7A4F35D9F6C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1600AD-89F5-7481-8953-1872D0A8039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392BEBC-CFB4-1903-635D-8360920F6B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06A6A2-88D9-C118-9937-2800B90DCDA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EDE109E-F44E-0F96-692D-18C81A3C7B2C}"/>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8" name="Footer Placeholder 7">
            <a:extLst>
              <a:ext uri="{FF2B5EF4-FFF2-40B4-BE49-F238E27FC236}">
                <a16:creationId xmlns:a16="http://schemas.microsoft.com/office/drawing/2014/main" id="{30F14680-6C76-1DFB-1BAB-5F64A807B3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6CE3ADE-7542-EE46-753B-C43C50DC2FC3}"/>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3223469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136C0-A72F-376C-8D49-F660C24346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E8CE40E-22D4-B307-D44F-3157988DE121}"/>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4" name="Footer Placeholder 3">
            <a:extLst>
              <a:ext uri="{FF2B5EF4-FFF2-40B4-BE49-F238E27FC236}">
                <a16:creationId xmlns:a16="http://schemas.microsoft.com/office/drawing/2014/main" id="{EED3366C-C279-F047-ECCE-96935472FAB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69573D-472D-6132-272A-91302FA5A900}"/>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33921882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EE30C-D968-B8D2-8181-F1BBF2B1313C}"/>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3" name="Footer Placeholder 2">
            <a:extLst>
              <a:ext uri="{FF2B5EF4-FFF2-40B4-BE49-F238E27FC236}">
                <a16:creationId xmlns:a16="http://schemas.microsoft.com/office/drawing/2014/main" id="{0AF0ED70-9386-CD1F-E14E-540B465E2D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6FE3C28-3228-A1EE-30C5-B5CF06B842DC}"/>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30630064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405E5-260F-1A3B-FF57-1FAE08322E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0E79198-98E4-A9F3-2FFE-59AA36AE03E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EB22F43-BA87-E7C8-2532-957D5097C1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480276-424D-D7B5-D962-BC61053EF670}"/>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6" name="Footer Placeholder 5">
            <a:extLst>
              <a:ext uri="{FF2B5EF4-FFF2-40B4-BE49-F238E27FC236}">
                <a16:creationId xmlns:a16="http://schemas.microsoft.com/office/drawing/2014/main" id="{99EEFA94-F8B0-DB86-2941-62475194B7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B21084-0F1B-5EF3-2DD1-007EF1266743}"/>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1037036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22E0A-4AC4-FCFA-C627-C24C31ED79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43E7B17-AF0E-75AE-98F1-4A2BE242CB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C141A9-B64C-EA82-B1A2-BB992316DD7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85DBBA0-0F2F-8E9C-2800-DFD88F491844}"/>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6" name="Footer Placeholder 5">
            <a:extLst>
              <a:ext uri="{FF2B5EF4-FFF2-40B4-BE49-F238E27FC236}">
                <a16:creationId xmlns:a16="http://schemas.microsoft.com/office/drawing/2014/main" id="{DFBF8575-EBAC-88BF-A790-5913724F23C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B1500D-28DC-FCE6-B136-C7A01FFCB6E2}"/>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26683359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6890B-515E-EBE8-5BC9-807928F114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5E1A17-68FB-286B-788A-A6B04D0BB8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1E15C8-DEDA-B2DA-525F-F76F61D55A12}"/>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5" name="Footer Placeholder 4">
            <a:extLst>
              <a:ext uri="{FF2B5EF4-FFF2-40B4-BE49-F238E27FC236}">
                <a16:creationId xmlns:a16="http://schemas.microsoft.com/office/drawing/2014/main" id="{6142EF2E-7400-962A-0E5D-3087F65037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757B7D-1D7C-EFF2-8FED-7CE62F4FFAB2}"/>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1125956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93E96C6-11B3-BACE-DD4F-F31E2A24874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6A7C55-EA8D-81EE-4192-01C8E6E0BCD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A45EA4-38CF-47AE-7B61-D459495CDB5F}"/>
              </a:ext>
            </a:extLst>
          </p:cNvPr>
          <p:cNvSpPr>
            <a:spLocks noGrp="1"/>
          </p:cNvSpPr>
          <p:nvPr>
            <p:ph type="dt" sz="half" idx="10"/>
          </p:nvPr>
        </p:nvSpPr>
        <p:spPr/>
        <p:txBody>
          <a:bodyPr/>
          <a:lstStyle/>
          <a:p>
            <a:fld id="{03D50250-1665-4387-9DAF-D5314BA46B3F}" type="datetimeFigureOut">
              <a:rPr lang="en-GB" smtClean="0"/>
              <a:t>13/11/2024</a:t>
            </a:fld>
            <a:endParaRPr lang="en-GB"/>
          </a:p>
        </p:txBody>
      </p:sp>
      <p:sp>
        <p:nvSpPr>
          <p:cNvPr id="5" name="Footer Placeholder 4">
            <a:extLst>
              <a:ext uri="{FF2B5EF4-FFF2-40B4-BE49-F238E27FC236}">
                <a16:creationId xmlns:a16="http://schemas.microsoft.com/office/drawing/2014/main" id="{EF0B7FF7-CB54-6084-0D6C-0006E5903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75905C-8F46-83D5-D063-979E87F4F7C1}"/>
              </a:ext>
            </a:extLst>
          </p:cNvPr>
          <p:cNvSpPr>
            <a:spLocks noGrp="1"/>
          </p:cNvSpPr>
          <p:nvPr>
            <p:ph type="sldNum" sz="quarter" idx="12"/>
          </p:nvPr>
        </p:nvSpPr>
        <p:spPr/>
        <p:txBody>
          <a:bodyPr/>
          <a:lstStyle/>
          <a:p>
            <a:fld id="{4335D24A-7C61-419F-B426-D79382D93346}" type="slidenum">
              <a:rPr lang="en-GB" smtClean="0"/>
              <a:t>‹#›</a:t>
            </a:fld>
            <a:endParaRPr lang="en-GB"/>
          </a:p>
        </p:txBody>
      </p:sp>
    </p:spTree>
    <p:extLst>
      <p:ext uri="{BB962C8B-B14F-4D97-AF65-F5344CB8AC3E}">
        <p14:creationId xmlns:p14="http://schemas.microsoft.com/office/powerpoint/2010/main" val="2983749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DA2462-BEC6-A3BA-8D16-14FB7935A5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A0FA492-1AA7-FDC8-35D7-7BA277B4BB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9C7F8B-1B0D-C059-6043-D60BC291B21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D50250-1665-4387-9DAF-D5314BA46B3F}" type="datetimeFigureOut">
              <a:rPr lang="en-GB" smtClean="0"/>
              <a:t>13/11/2024</a:t>
            </a:fld>
            <a:endParaRPr lang="en-GB"/>
          </a:p>
        </p:txBody>
      </p:sp>
      <p:sp>
        <p:nvSpPr>
          <p:cNvPr id="5" name="Footer Placeholder 4">
            <a:extLst>
              <a:ext uri="{FF2B5EF4-FFF2-40B4-BE49-F238E27FC236}">
                <a16:creationId xmlns:a16="http://schemas.microsoft.com/office/drawing/2014/main" id="{4B0D8CD7-1C25-702F-09F9-4E0CA6491D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E54353-6F14-B28E-1E24-91D990AC732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335D24A-7C61-419F-B426-D79382D93346}" type="slidenum">
              <a:rPr lang="en-GB" smtClean="0"/>
              <a:t>‹#›</a:t>
            </a:fld>
            <a:endParaRPr lang="en-GB"/>
          </a:p>
        </p:txBody>
      </p:sp>
    </p:spTree>
    <p:extLst>
      <p:ext uri="{BB962C8B-B14F-4D97-AF65-F5344CB8AC3E}">
        <p14:creationId xmlns:p14="http://schemas.microsoft.com/office/powerpoint/2010/main" val="869725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061034D-F8D0-EBBB-9549-30500E3040E7}"/>
              </a:ext>
            </a:extLst>
          </p:cNvPr>
          <p:cNvPicPr>
            <a:picLocks noChangeAspect="1"/>
          </p:cNvPicPr>
          <p:nvPr/>
        </p:nvPicPr>
        <p:blipFill>
          <a:blip r:embed="rId2">
            <a:alphaModFix amt="50000"/>
          </a:blip>
          <a:src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1E365CE0-5801-1D3E-88BE-66A4D6BFD301}"/>
              </a:ext>
            </a:extLst>
          </p:cNvPr>
          <p:cNvSpPr>
            <a:spLocks noGrp="1"/>
          </p:cNvSpPr>
          <p:nvPr>
            <p:ph type="ctrTitle"/>
          </p:nvPr>
        </p:nvSpPr>
        <p:spPr>
          <a:xfrm>
            <a:off x="1524000" y="1122362"/>
            <a:ext cx="9144000" cy="2900518"/>
          </a:xfrm>
        </p:spPr>
        <p:txBody>
          <a:bodyPr>
            <a:normAutofit/>
          </a:bodyPr>
          <a:lstStyle/>
          <a:p>
            <a:r>
              <a:rPr lang="en-GB" b="1">
                <a:solidFill>
                  <a:srgbClr val="FFFFFF"/>
                </a:solidFill>
                <a:latin typeface="Times New Roman" panose="02020603050405020304" pitchFamily="18" charset="0"/>
                <a:cs typeface="Times New Roman" panose="02020603050405020304" pitchFamily="18" charset="0"/>
              </a:rPr>
              <a:t>Multiple Deprivation in Policing</a:t>
            </a:r>
          </a:p>
        </p:txBody>
      </p:sp>
      <p:sp>
        <p:nvSpPr>
          <p:cNvPr id="3" name="Subtitle 2">
            <a:extLst>
              <a:ext uri="{FF2B5EF4-FFF2-40B4-BE49-F238E27FC236}">
                <a16:creationId xmlns:a16="http://schemas.microsoft.com/office/drawing/2014/main" id="{5086B3C7-CD77-6F26-AB95-4121371439B1}"/>
              </a:ext>
            </a:extLst>
          </p:cNvPr>
          <p:cNvSpPr>
            <a:spLocks noGrp="1"/>
          </p:cNvSpPr>
          <p:nvPr>
            <p:ph type="subTitle" idx="1"/>
          </p:nvPr>
        </p:nvSpPr>
        <p:spPr>
          <a:xfrm>
            <a:off x="1524000" y="4159404"/>
            <a:ext cx="9144000" cy="1098395"/>
          </a:xfrm>
        </p:spPr>
        <p:txBody>
          <a:bodyPr>
            <a:normAutofit/>
          </a:bodyPr>
          <a:lstStyle/>
          <a:p>
            <a:r>
              <a:rPr lang="en-US">
                <a:solidFill>
                  <a:srgbClr val="FFFFFF"/>
                </a:solidFill>
                <a:latin typeface="Times New Roman" panose="02020603050405020304" pitchFamily="18" charset="0"/>
                <a:cs typeface="Times New Roman" panose="02020603050405020304" pitchFamily="18" charset="0"/>
              </a:rPr>
              <a:t>Future Strategies for Addressing Multiple Deprivation in Policing</a:t>
            </a:r>
          </a:p>
          <a:p>
            <a:endParaRPr lang="en-GB">
              <a:solidFill>
                <a:srgbClr val="FFFFFF"/>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51672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39560-2C48-CF9A-568E-112FCDA37AB1}"/>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endParaRPr lang="en-GB" b="1" dirty="0">
              <a:latin typeface="Times New Roman" panose="02020603050405020304" pitchFamily="18" charset="0"/>
              <a:cs typeface="Times New Roman" panose="02020603050405020304" pitchFamily="18" charset="0"/>
            </a:endParaRPr>
          </a:p>
        </p:txBody>
      </p:sp>
      <p:graphicFrame>
        <p:nvGraphicFramePr>
          <p:cNvPr id="9" name="Rectangle 3">
            <a:extLst>
              <a:ext uri="{FF2B5EF4-FFF2-40B4-BE49-F238E27FC236}">
                <a16:creationId xmlns:a16="http://schemas.microsoft.com/office/drawing/2014/main" id="{509CFCB9-944B-CDDB-93F0-E8E8FE0946A8}"/>
              </a:ext>
            </a:extLst>
          </p:cNvPr>
          <p:cNvGraphicFramePr>
            <a:graphicFrameLocks noGrp="1"/>
          </p:cNvGraphicFramePr>
          <p:nvPr>
            <p:ph idx="1"/>
            <p:extLst>
              <p:ext uri="{D42A27DB-BD31-4B8C-83A1-F6EECF244321}">
                <p14:modId xmlns:p14="http://schemas.microsoft.com/office/powerpoint/2010/main" val="790379570"/>
              </p:ext>
            </p:extLst>
          </p:nvPr>
        </p:nvGraphicFramePr>
        <p:xfrm>
          <a:off x="838200" y="1369805"/>
          <a:ext cx="10230853" cy="52629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75641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93A63-5C2B-9C4C-6285-EA613AE0BEFC}"/>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Data-Driven Policing and Predictive Analytics</a:t>
            </a:r>
            <a:endParaRPr lang="en-GB" b="1" dirty="0">
              <a:latin typeface="Times New Roman" panose="02020603050405020304" pitchFamily="18" charset="0"/>
              <a:cs typeface="Times New Roman" panose="02020603050405020304" pitchFamily="18" charset="0"/>
            </a:endParaRPr>
          </a:p>
        </p:txBody>
      </p:sp>
      <p:graphicFrame>
        <p:nvGraphicFramePr>
          <p:cNvPr id="7" name="Rectangle 2">
            <a:extLst>
              <a:ext uri="{FF2B5EF4-FFF2-40B4-BE49-F238E27FC236}">
                <a16:creationId xmlns:a16="http://schemas.microsoft.com/office/drawing/2014/main" id="{B6649DCC-4127-4475-4BD2-66F2D70B5985}"/>
              </a:ext>
            </a:extLst>
          </p:cNvPr>
          <p:cNvGraphicFramePr>
            <a:graphicFrameLocks noGrp="1"/>
          </p:cNvGraphicFramePr>
          <p:nvPr>
            <p:ph idx="1"/>
            <p:extLst>
              <p:ext uri="{D42A27DB-BD31-4B8C-83A1-F6EECF244321}">
                <p14:modId xmlns:p14="http://schemas.microsoft.com/office/powerpoint/2010/main" val="3123476922"/>
              </p:ext>
            </p:extLst>
          </p:nvPr>
        </p:nvGraphicFramePr>
        <p:xfrm>
          <a:off x="838200" y="1800692"/>
          <a:ext cx="10515600" cy="44012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08159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ADCD13-7167-8D8F-9BA5-121880135AC3}"/>
              </a:ext>
            </a:extLst>
          </p:cNvPr>
          <p:cNvSpPr>
            <a:spLocks noGrp="1"/>
          </p:cNvSpPr>
          <p:nvPr>
            <p:ph type="title"/>
          </p:nvPr>
        </p:nvSpPr>
        <p:spPr>
          <a:xfrm>
            <a:off x="1371599" y="294538"/>
            <a:ext cx="9895951" cy="1033669"/>
          </a:xfrm>
        </p:spPr>
        <p:txBody>
          <a:bodyPr>
            <a:normAutofit/>
          </a:bodyPr>
          <a:lstStyle/>
          <a:p>
            <a:r>
              <a:rPr lang="en-GB" sz="3700" b="1">
                <a:solidFill>
                  <a:srgbClr val="FFFFFF"/>
                </a:solidFill>
                <a:latin typeface="Times New Roman" panose="02020603050405020304" pitchFamily="18" charset="0"/>
                <a:cs typeface="Times New Roman" panose="02020603050405020304" pitchFamily="18" charset="0"/>
              </a:rPr>
              <a:t>Community Empowerment and Co-Production</a:t>
            </a:r>
          </a:p>
        </p:txBody>
      </p:sp>
      <p:sp>
        <p:nvSpPr>
          <p:cNvPr id="5" name="Rectangle 2">
            <a:extLst>
              <a:ext uri="{FF2B5EF4-FFF2-40B4-BE49-F238E27FC236}">
                <a16:creationId xmlns:a16="http://schemas.microsoft.com/office/drawing/2014/main" id="{4294E48D-7179-AEE6-F106-2E2F618C0406}"/>
              </a:ext>
            </a:extLst>
          </p:cNvPr>
          <p:cNvSpPr>
            <a:spLocks noGrp="1" noChangeArrowheads="1"/>
          </p:cNvSpPr>
          <p:nvPr>
            <p:ph idx="1"/>
          </p:nvPr>
        </p:nvSpPr>
        <p:spPr bwMode="auto">
          <a:xfrm>
            <a:off x="282633" y="1745673"/>
            <a:ext cx="10812997" cy="4255882"/>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Stakeholder participation in developing local safety programs allows local authorities to trust programs are appropriate for the community (LGA, 2020).</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Working on projects that are initiated by the residents helps them develop more ownership resulting in better approaches to managing the safety of the neighborhood in question (Joseph Rowntree Foundation, 2021).</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Co-production improves the flows between the police and the community, making the community more engaged (LGA, 2020).</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Promoting community involvement is crucial, but </a:t>
            </a:r>
            <a:r>
              <a:rPr lang="en-US" altLang="en-US" sz="2000" dirty="0">
                <a:latin typeface="Times New Roman" panose="02020603050405020304" pitchFamily="18" charset="0"/>
                <a:cs typeface="Times New Roman" panose="02020603050405020304" pitchFamily="18" charset="0"/>
              </a:rPr>
              <a:t>not easy to </a:t>
            </a: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accomplish (Young Foundation, 2021).</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Supported communities are better off as they continue progress Estimated on their own time in the future (Joseph Rowntree Foundation, 2021).</a:t>
            </a:r>
          </a:p>
          <a:p>
            <a:pPr eaLnBrk="0" fontAlgn="base" hangingPunct="0">
              <a:spcBef>
                <a:spcPct val="0"/>
              </a:spcBef>
              <a:spcAft>
                <a:spcPts val="600"/>
              </a:spcAft>
            </a:pPr>
            <a:r>
              <a:rPr kumimoji="0" lang="en-US" altLang="en-US" sz="2000" b="0" i="0" u="none" strike="noStrike" cap="none" normalizeH="0" baseline="0" dirty="0">
                <a:ln>
                  <a:noFill/>
                </a:ln>
                <a:effectLst/>
                <a:latin typeface="Times New Roman" panose="02020603050405020304" pitchFamily="18" charset="0"/>
                <a:cs typeface="Times New Roman" panose="02020603050405020304" pitchFamily="18" charset="0"/>
              </a:rPr>
              <a:t>Applying participatory approaches in polices training improves the outcome of the process of co-production (LGA, 2020).</a:t>
            </a:r>
          </a:p>
        </p:txBody>
      </p:sp>
    </p:spTree>
    <p:extLst>
      <p:ext uri="{BB962C8B-B14F-4D97-AF65-F5344CB8AC3E}">
        <p14:creationId xmlns:p14="http://schemas.microsoft.com/office/powerpoint/2010/main" val="2785073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FC9FE-C07B-5EDF-621A-861E0011BF85}"/>
              </a:ext>
            </a:extLst>
          </p:cNvPr>
          <p:cNvSpPr>
            <a:spLocks noGrp="1"/>
          </p:cNvSpPr>
          <p:nvPr>
            <p:ph type="title"/>
          </p:nvPr>
        </p:nvSpPr>
        <p:spPr>
          <a:xfrm>
            <a:off x="1371599" y="294538"/>
            <a:ext cx="9895951" cy="1033669"/>
          </a:xfrm>
        </p:spPr>
        <p:txBody>
          <a:bodyPr>
            <a:normAutofit/>
          </a:bodyPr>
          <a:lstStyle/>
          <a:p>
            <a:r>
              <a:rPr lang="en-US" sz="3400" b="1">
                <a:solidFill>
                  <a:srgbClr val="FFFFFF"/>
                </a:solidFill>
                <a:latin typeface="Times New Roman" panose="02020603050405020304" pitchFamily="18" charset="0"/>
                <a:cs typeface="Times New Roman" panose="02020603050405020304" pitchFamily="18" charset="0"/>
              </a:rPr>
              <a:t>Integrated Service Delivery and Holistic Approaches</a:t>
            </a:r>
            <a:endParaRPr lang="en-GB" sz="3400" b="1">
              <a:solidFill>
                <a:srgbClr val="FFFFFF"/>
              </a:solidFill>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F92464F3-72FE-4368-6CAB-4D86AA813099}"/>
              </a:ext>
            </a:extLst>
          </p:cNvPr>
          <p:cNvSpPr>
            <a:spLocks noGrp="1" noChangeArrowheads="1"/>
          </p:cNvSpPr>
          <p:nvPr>
            <p:ph idx="1"/>
          </p:nvPr>
        </p:nvSpPr>
        <p:spPr bwMode="auto">
          <a:xfrm>
            <a:off x="429617" y="1891969"/>
            <a:ext cx="11324579" cy="484133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The multi-disciplinary approach using health, education and housing sectors makes it easier to address the issue of deprivation (Public Health England, 2020).</a:t>
            </a:r>
          </a:p>
          <a:p>
            <a:pPr eaLnBrk="0" fontAlgn="base" hangingPunct="0">
              <a:spcBef>
                <a:spcPct val="0"/>
              </a:spcBef>
              <a:spcAft>
                <a:spcPts val="600"/>
              </a:spcAf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Integrated services are preferred as they come with added convenience where clients have multiple needs (Young Foundation, 2021).</a:t>
            </a:r>
          </a:p>
          <a:p>
            <a:pPr eaLnBrk="0" fontAlgn="base" hangingPunct="0">
              <a:spcBef>
                <a:spcPct val="0"/>
              </a:spcBef>
              <a:spcAft>
                <a:spcPts val="600"/>
              </a:spcAf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Holistic measures focus on potential causes like mental health disorders, substance use disorders, and homelessness common among offenders (Public Health England, 2020).</a:t>
            </a:r>
          </a:p>
          <a:p>
            <a:pPr eaLnBrk="0" fontAlgn="base" hangingPunct="0">
              <a:spcBef>
                <a:spcPct val="0"/>
              </a:spcBef>
              <a:spcAft>
                <a:spcPts val="600"/>
              </a:spcAf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Co-ordination between sectors enhances efficiency and the early intervention in the targeted vulnerable groups (Joseph Rowntree Foundation, 2021).</a:t>
            </a:r>
          </a:p>
          <a:p>
            <a:pPr eaLnBrk="0" fontAlgn="base" hangingPunct="0">
              <a:spcBef>
                <a:spcPct val="0"/>
              </a:spcBef>
              <a:spcAft>
                <a:spcPts val="600"/>
              </a:spcAf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The lack of coordination is identifiable, yet increased commitment to integration is key to long-term community sustainability (Young Foundation, 2021).</a:t>
            </a:r>
          </a:p>
          <a:p>
            <a:pPr eaLnBrk="0" fontAlgn="base" hangingPunct="0">
              <a:spcBef>
                <a:spcPct val="0"/>
              </a:spcBef>
              <a:spcAft>
                <a:spcPts val="600"/>
              </a:spcAft>
            </a:pPr>
            <a:r>
              <a:rPr kumimoji="0" lang="en-US" altLang="en-US" sz="2400" b="0" i="0" u="none" strike="noStrike" cap="none" normalizeH="0" baseline="0" dirty="0">
                <a:ln>
                  <a:noFill/>
                </a:ln>
                <a:effectLst/>
                <a:latin typeface="Times New Roman" panose="02020603050405020304" pitchFamily="18" charset="0"/>
                <a:cs typeface="Times New Roman" panose="02020603050405020304" pitchFamily="18" charset="0"/>
              </a:rPr>
              <a:t>Evaluation of initiatives, viable financing, and support from the respective agency are crucial to achieve and sustain the desirable change (Public Health England, 2020).</a:t>
            </a:r>
          </a:p>
        </p:txBody>
      </p:sp>
    </p:spTree>
    <p:extLst>
      <p:ext uri="{BB962C8B-B14F-4D97-AF65-F5344CB8AC3E}">
        <p14:creationId xmlns:p14="http://schemas.microsoft.com/office/powerpoint/2010/main" val="33092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12C52-640C-10F9-AD92-8F0CB93242DC}"/>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latin typeface="Times New Roman" panose="02020603050405020304" pitchFamily="18" charset="0"/>
                <a:cs typeface="Times New Roman" panose="02020603050405020304" pitchFamily="18" charset="0"/>
              </a:rPr>
              <a:t>Conclusion</a:t>
            </a:r>
            <a:endParaRPr lang="en-GB" sz="4000">
              <a:solidFill>
                <a:srgbClr val="FFFFFF"/>
              </a:solidFill>
              <a:latin typeface="Times New Roman" panose="02020603050405020304" pitchFamily="18" charset="0"/>
              <a:cs typeface="Times New Roman" panose="02020603050405020304" pitchFamily="18" charset="0"/>
            </a:endParaRPr>
          </a:p>
        </p:txBody>
      </p:sp>
      <p:sp>
        <p:nvSpPr>
          <p:cNvPr id="5" name="Rectangle 2">
            <a:extLst>
              <a:ext uri="{FF2B5EF4-FFF2-40B4-BE49-F238E27FC236}">
                <a16:creationId xmlns:a16="http://schemas.microsoft.com/office/drawing/2014/main" id="{AD089B04-07D8-8154-156B-2F31208B4CF3}"/>
              </a:ext>
            </a:extLst>
          </p:cNvPr>
          <p:cNvSpPr>
            <a:spLocks noGrp="1" noChangeArrowheads="1"/>
          </p:cNvSpPr>
          <p:nvPr>
            <p:ph idx="1"/>
          </p:nvPr>
        </p:nvSpPr>
        <p:spPr bwMode="auto">
          <a:xfrm>
            <a:off x="4504548" y="326165"/>
            <a:ext cx="7378693" cy="618538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r>
              <a:rPr kumimoji="0" lang="en-US" altLang="en-US" sz="2000" i="0" u="none" strike="noStrike" cap="none" normalizeH="0" baseline="0" dirty="0">
                <a:ln>
                  <a:noFill/>
                </a:ln>
                <a:effectLst/>
                <a:latin typeface="Times New Roman" panose="02020603050405020304" pitchFamily="18" charset="0"/>
                <a:cs typeface="Times New Roman" panose="02020603050405020304" pitchFamily="18" charset="0"/>
              </a:rPr>
              <a:t>The future approaches should be evidence-based, flexible, and community-oriented, as deprivation is best solved by encompassing all its facets (Office for National Statistics ONS, 2021).</a:t>
            </a:r>
          </a:p>
          <a:p>
            <a:pPr eaLnBrk="0" fontAlgn="base" hangingPunct="0">
              <a:spcBef>
                <a:spcPct val="0"/>
              </a:spcBef>
              <a:spcAft>
                <a:spcPts val="600"/>
              </a:spcAft>
            </a:pPr>
            <a:r>
              <a:rPr kumimoji="0" lang="en-US" altLang="en-US" sz="2000" i="0" u="none" strike="noStrike" cap="none" normalizeH="0" baseline="0" dirty="0">
                <a:ln>
                  <a:noFill/>
                </a:ln>
                <a:effectLst/>
                <a:latin typeface="Times New Roman" panose="02020603050405020304" pitchFamily="18" charset="0"/>
                <a:cs typeface="Times New Roman" panose="02020603050405020304" pitchFamily="18" charset="0"/>
              </a:rPr>
              <a:t>With prevention being at the core of the proposed measures, and services being specialized and accessible, focusing on these strategies offers long-term crime rate decrease and overall population’s quality of life enhancement (Joseph Rowntree Foundation, 2021).</a:t>
            </a:r>
          </a:p>
          <a:p>
            <a:pPr eaLnBrk="0" fontAlgn="base" hangingPunct="0">
              <a:spcBef>
                <a:spcPct val="0"/>
              </a:spcBef>
              <a:spcAft>
                <a:spcPts val="600"/>
              </a:spcAft>
            </a:pPr>
            <a:r>
              <a:rPr kumimoji="0" lang="en-US" altLang="en-US" sz="2000" i="0" u="none" strike="noStrike" cap="none" normalizeH="0" baseline="0" dirty="0">
                <a:ln>
                  <a:noFill/>
                </a:ln>
                <a:effectLst/>
                <a:latin typeface="Times New Roman" panose="02020603050405020304" pitchFamily="18" charset="0"/>
                <a:cs typeface="Times New Roman" panose="02020603050405020304" pitchFamily="18" charset="0"/>
              </a:rPr>
              <a:t>It is crucial to have ethical practices of using data to retain the trust of the community to implement the processes effectively and transparently (ICO, 2022).</a:t>
            </a:r>
          </a:p>
          <a:p>
            <a:pPr eaLnBrk="0" fontAlgn="base" hangingPunct="0">
              <a:spcBef>
                <a:spcPct val="0"/>
              </a:spcBef>
              <a:spcAft>
                <a:spcPts val="600"/>
              </a:spcAft>
            </a:pPr>
            <a:r>
              <a:rPr kumimoji="0" lang="en-US" altLang="en-US" sz="2000" i="0" u="none" strike="noStrike" cap="none" normalizeH="0" baseline="0" dirty="0">
                <a:ln>
                  <a:noFill/>
                </a:ln>
                <a:effectLst/>
                <a:latin typeface="Times New Roman" panose="02020603050405020304" pitchFamily="18" charset="0"/>
                <a:cs typeface="Times New Roman" panose="02020603050405020304" pitchFamily="18" charset="0"/>
              </a:rPr>
              <a:t>Engaging communities for the change process increases accountability and trust, which are key determinants for transformation (LGA, 2020).</a:t>
            </a:r>
          </a:p>
          <a:p>
            <a:pPr eaLnBrk="0" fontAlgn="base" hangingPunct="0">
              <a:spcBef>
                <a:spcPct val="0"/>
              </a:spcBef>
              <a:spcAft>
                <a:spcPts val="600"/>
              </a:spcAft>
            </a:pPr>
            <a:r>
              <a:rPr kumimoji="0" lang="en-US" altLang="en-US" sz="2000" i="0" u="none" strike="noStrike" cap="none" normalizeH="0" baseline="0" dirty="0">
                <a:ln>
                  <a:noFill/>
                </a:ln>
                <a:effectLst/>
                <a:latin typeface="Times New Roman" panose="02020603050405020304" pitchFamily="18" charset="0"/>
                <a:cs typeface="Times New Roman" panose="02020603050405020304" pitchFamily="18" charset="0"/>
              </a:rPr>
              <a:t>This also implies that interprofessional practice is critical in the design of wide-ranging interventions for community security and sustainability (Public Health England, 2020).</a:t>
            </a:r>
          </a:p>
          <a:p>
            <a:pPr eaLnBrk="0" fontAlgn="base" hangingPunct="0">
              <a:spcBef>
                <a:spcPct val="0"/>
              </a:spcBef>
              <a:spcAft>
                <a:spcPts val="600"/>
              </a:spcAft>
            </a:pPr>
            <a:r>
              <a:rPr kumimoji="0" lang="en-US" altLang="en-US" sz="2000" i="0" u="none" strike="noStrike" cap="none" normalizeH="0" baseline="0" dirty="0">
                <a:ln>
                  <a:noFill/>
                </a:ln>
                <a:effectLst/>
                <a:latin typeface="Times New Roman" panose="02020603050405020304" pitchFamily="18" charset="0"/>
                <a:cs typeface="Times New Roman" panose="02020603050405020304" pitchFamily="18" charset="0"/>
              </a:rPr>
              <a:t>Conducting constant formative assessment guarantees that approaches align with shifts in the community’s demands and obstacles (Young Foundation, 2021).</a:t>
            </a:r>
          </a:p>
        </p:txBody>
      </p:sp>
    </p:spTree>
    <p:extLst>
      <p:ext uri="{BB962C8B-B14F-4D97-AF65-F5344CB8AC3E}">
        <p14:creationId xmlns:p14="http://schemas.microsoft.com/office/powerpoint/2010/main" val="2072627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5BCC8-4556-B47D-2CF9-A75F44B1728B}"/>
              </a:ext>
            </a:extLst>
          </p:cNvPr>
          <p:cNvSpPr>
            <a:spLocks noGrp="1"/>
          </p:cNvSpPr>
          <p:nvPr>
            <p:ph type="title"/>
          </p:nvPr>
        </p:nvSpPr>
        <p:spPr>
          <a:xfrm>
            <a:off x="1371599" y="294538"/>
            <a:ext cx="9895951" cy="1033669"/>
          </a:xfrm>
        </p:spPr>
        <p:txBody>
          <a:bodyPr>
            <a:normAutofit/>
          </a:bodyPr>
          <a:lstStyle/>
          <a:p>
            <a:r>
              <a:rPr lang="en-US" sz="4000" b="1">
                <a:solidFill>
                  <a:srgbClr val="FFFFFF"/>
                </a:solidFill>
                <a:latin typeface="Times New Roman" panose="02020603050405020304" pitchFamily="18" charset="0"/>
                <a:cs typeface="Times New Roman" panose="02020603050405020304" pitchFamily="18" charset="0"/>
              </a:rPr>
              <a:t>References </a:t>
            </a:r>
            <a:endParaRPr lang="en-GB" sz="4000" b="1">
              <a:solidFill>
                <a:srgbClr val="FFFFFF"/>
              </a:solidFill>
              <a:latin typeface="Times New Roman" panose="02020603050405020304" pitchFamily="18" charset="0"/>
              <a:cs typeface="Times New Roman" panose="02020603050405020304" pitchFamily="18" charset="0"/>
            </a:endParaRPr>
          </a:p>
        </p:txBody>
      </p:sp>
      <p:sp>
        <p:nvSpPr>
          <p:cNvPr id="4" name="Rectangle 1">
            <a:extLst>
              <a:ext uri="{FF2B5EF4-FFF2-40B4-BE49-F238E27FC236}">
                <a16:creationId xmlns:a16="http://schemas.microsoft.com/office/drawing/2014/main" id="{803D6A53-008B-796C-49C5-6A16F6119F3B}"/>
              </a:ext>
            </a:extLst>
          </p:cNvPr>
          <p:cNvSpPr>
            <a:spLocks noGrp="1" noChangeArrowheads="1"/>
          </p:cNvSpPr>
          <p:nvPr>
            <p:ph idx="1"/>
          </p:nvPr>
        </p:nvSpPr>
        <p:spPr bwMode="auto">
          <a:xfrm>
            <a:off x="342972" y="1891970"/>
            <a:ext cx="10636280" cy="4302399"/>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eaLnBrk="0" fontAlgn="base" hangingPunct="0">
              <a:spcBef>
                <a:spcPct val="0"/>
              </a:spcBef>
              <a:spcAft>
                <a:spcPts val="600"/>
              </a:spcAft>
            </a:pPr>
            <a:endPar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endParaRPr>
          </a:p>
          <a:p>
            <a:pPr eaLnBrk="0" fontAlgn="base" hangingPunct="0">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Information Commissioner’s Office. (2022). </a:t>
            </a:r>
            <a:r>
              <a:rPr kumimoji="0" lang="en-US" altLang="en-US" sz="1600" b="0" i="1" u="none" strike="noStrike" cap="none" normalizeH="0" baseline="0" dirty="0">
                <a:ln>
                  <a:noFill/>
                </a:ln>
                <a:effectLst/>
                <a:latin typeface="Times New Roman" panose="02020603050405020304" pitchFamily="18" charset="0"/>
                <a:cs typeface="Times New Roman" panose="02020603050405020304" pitchFamily="18" charset="0"/>
              </a:rPr>
              <a:t>Guidance on data protection and privacy in predictive policing</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Retrieved from https://ico.org.uk/</a:t>
            </a:r>
          </a:p>
          <a:p>
            <a:pPr eaLnBrk="0" fontAlgn="base" hangingPunct="0">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Joseph Rowntree Foundation. (2021). </a:t>
            </a:r>
            <a:r>
              <a:rPr kumimoji="0" lang="en-US" altLang="en-US" sz="1600" b="0" i="1" u="none" strike="noStrike" cap="none" normalizeH="0" baseline="0" dirty="0">
                <a:ln>
                  <a:noFill/>
                </a:ln>
                <a:effectLst/>
                <a:latin typeface="Times New Roman" panose="02020603050405020304" pitchFamily="18" charset="0"/>
                <a:cs typeface="Times New Roman" panose="02020603050405020304" pitchFamily="18" charset="0"/>
              </a:rPr>
              <a:t>Addressing multiple deprivation in the UK: Evidence-based approaches</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Retrieved from https://www.jrf.org.uk/</a:t>
            </a:r>
          </a:p>
          <a:p>
            <a:pPr eaLnBrk="0" fontAlgn="base" hangingPunct="0">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Local Government Association. (2020). </a:t>
            </a:r>
            <a:r>
              <a:rPr kumimoji="0" lang="en-US" altLang="en-US" sz="1600" b="0" i="1" u="none" strike="noStrike" cap="none" normalizeH="0" baseline="0" dirty="0">
                <a:ln>
                  <a:noFill/>
                </a:ln>
                <a:effectLst/>
                <a:latin typeface="Times New Roman" panose="02020603050405020304" pitchFamily="18" charset="0"/>
                <a:cs typeface="Times New Roman" panose="02020603050405020304" pitchFamily="18" charset="0"/>
              </a:rPr>
              <a:t>Empowering communities: The role of local councils in co-producing safer neighborhoods</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Retrieved from https://www.local.gov.uk/</a:t>
            </a:r>
          </a:p>
          <a:p>
            <a:pPr eaLnBrk="0" fontAlgn="base" hangingPunct="0">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Ministry of Housing, Communities &amp; Local Government. (2019). </a:t>
            </a:r>
            <a:r>
              <a:rPr kumimoji="0" lang="en-US" altLang="en-US" sz="1600" b="0" i="1" u="none" strike="noStrike" cap="none" normalizeH="0" baseline="0" dirty="0">
                <a:ln>
                  <a:noFill/>
                </a:ln>
                <a:effectLst/>
                <a:latin typeface="Times New Roman" panose="02020603050405020304" pitchFamily="18" charset="0"/>
                <a:cs typeface="Times New Roman" panose="02020603050405020304" pitchFamily="18" charset="0"/>
              </a:rPr>
              <a:t>Indices of Multiple Deprivation 2019: Methodology and findings</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Retrieved from https://assets.publishing.service.gov.uk/media/5d8b387740f0b609909b5908/IoD2019_Technical_Report.pdf</a:t>
            </a:r>
          </a:p>
          <a:p>
            <a:pPr eaLnBrk="0" fontAlgn="base" hangingPunct="0">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Office for National Statistics. (2021). </a:t>
            </a:r>
            <a:r>
              <a:rPr kumimoji="0" lang="en-US" altLang="en-US" sz="1600" b="0" i="1" u="none" strike="noStrike" cap="none" normalizeH="0" baseline="0" dirty="0">
                <a:ln>
                  <a:noFill/>
                </a:ln>
                <a:effectLst/>
                <a:latin typeface="Times New Roman" panose="02020603050405020304" pitchFamily="18" charset="0"/>
                <a:cs typeface="Times New Roman" panose="02020603050405020304" pitchFamily="18" charset="0"/>
              </a:rPr>
              <a:t>Data insights on deprivation and crime correlation</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Retrieved from https://www.ons.gov.uk/</a:t>
            </a:r>
          </a:p>
          <a:p>
            <a:pPr eaLnBrk="0" fontAlgn="base" hangingPunct="0">
              <a:spcBef>
                <a:spcPct val="0"/>
              </a:spcBef>
              <a:spcAft>
                <a:spcPts val="600"/>
              </a:spcAft>
            </a:pP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Public Health England. (2020). </a:t>
            </a:r>
            <a:r>
              <a:rPr kumimoji="0" lang="en-US" altLang="en-US" sz="1600" b="0" i="1" u="none" strike="noStrike" cap="none" normalizeH="0" baseline="0" dirty="0">
                <a:ln>
                  <a:noFill/>
                </a:ln>
                <a:effectLst/>
                <a:latin typeface="Times New Roman" panose="02020603050405020304" pitchFamily="18" charset="0"/>
                <a:cs typeface="Times New Roman" panose="02020603050405020304" pitchFamily="18" charset="0"/>
              </a:rPr>
              <a:t>Community health and policing: Integrated strategies for deprived areas</a:t>
            </a:r>
            <a:r>
              <a:rPr kumimoji="0" lang="en-US" altLang="en-US" sz="1600" b="0" i="0" u="none" strike="noStrike" cap="none" normalizeH="0" baseline="0" dirty="0">
                <a:ln>
                  <a:noFill/>
                </a:ln>
                <a:effectLst/>
                <a:latin typeface="Times New Roman" panose="02020603050405020304" pitchFamily="18" charset="0"/>
                <a:cs typeface="Times New Roman" panose="02020603050405020304" pitchFamily="18" charset="0"/>
              </a:rPr>
              <a:t>. Retrieved from https://assets.publishing.service.gov.uk/media/5a74fd1640f0b6360e472767/dh_127424.pdf</a:t>
            </a:r>
          </a:p>
        </p:txBody>
      </p:sp>
    </p:spTree>
    <p:extLst>
      <p:ext uri="{BB962C8B-B14F-4D97-AF65-F5344CB8AC3E}">
        <p14:creationId xmlns:p14="http://schemas.microsoft.com/office/powerpoint/2010/main" val="290544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TotalTime>
  <Words>984</Words>
  <Application>Microsoft Office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Multiple Deprivation in Policing</vt:lpstr>
      <vt:lpstr>Introduction</vt:lpstr>
      <vt:lpstr>Data-Driven Policing and Predictive Analytics</vt:lpstr>
      <vt:lpstr>Community Empowerment and Co-Production</vt:lpstr>
      <vt:lpstr>Integrated Service Delivery and Holistic Approaches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254792976070</dc:creator>
  <cp:lastModifiedBy>Bianca Moldoveanu</cp:lastModifiedBy>
  <cp:revision>1</cp:revision>
  <dcterms:created xsi:type="dcterms:W3CDTF">2024-11-08T16:57:12Z</dcterms:created>
  <dcterms:modified xsi:type="dcterms:W3CDTF">2024-11-13T11:52:49Z</dcterms:modified>
</cp:coreProperties>
</file>