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2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6367F7-64F3-4B9B-88EC-7871EFEC87EC}" v="16" dt="2026-03-22T20:50:18.8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74" d="100"/>
          <a:sy n="74" d="100"/>
        </p:scale>
        <p:origin x="811" y="2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94B55C-7228-4034-AF73-C297C6018794}" type="datetimeFigureOut">
              <a:t>3/22/2026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6EC18B-C533-432C-893F-506BCF7381E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318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For this presentation I am going to discuss the digital skills I had before I started the course and why I decided to take this course to </a:t>
            </a:r>
            <a:r>
              <a:rPr lang="en-US">
                <a:ea typeface="Calibri"/>
                <a:cs typeface="Calibri"/>
              </a:rPr>
              <a:t>improve them – then talk about bullet points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6EC18B-C533-432C-893F-506BCF7381E2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9719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As part of this course I reflected on the four tasks we undertook.  For example, task 1 involved learning about </a:t>
            </a:r>
            <a:r>
              <a:rPr lang="en-US" err="1">
                <a:ea typeface="Calibri"/>
                <a:cs typeface="Calibri"/>
              </a:rPr>
              <a:t>jisc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>
                <a:ea typeface="Calibri"/>
                <a:cs typeface="Calibri"/>
              </a:rPr>
              <a:t>graphs – then talk about bullet points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6EC18B-C533-432C-893F-506BCF7381E2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0806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Another skill we learnt was called linked in learning – talk about bullet points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6EC18B-C533-432C-893F-506BCF7381E2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5909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The third task involved learning about excel spreadsheets – talk about bullet </a:t>
            </a:r>
            <a:r>
              <a:rPr lang="en-US">
                <a:ea typeface="Calibri"/>
                <a:cs typeface="Calibri"/>
              </a:rPr>
              <a:t>points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6EC18B-C533-432C-893F-506BCF7381E2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1304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Finally, I'm going to discuss how I will use my new skills in the future – talk about </a:t>
            </a:r>
            <a:r>
              <a:rPr lang="en-US" dirty="0" err="1">
                <a:ea typeface="Calibri"/>
                <a:cs typeface="Calibri"/>
              </a:rPr>
              <a:t>whats</a:t>
            </a:r>
            <a:r>
              <a:rPr lang="en-US" dirty="0">
                <a:ea typeface="Calibri"/>
                <a:cs typeface="Calibri"/>
              </a:rPr>
              <a:t> in the bullet points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6EC18B-C533-432C-893F-506BCF7381E2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0330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This final slide shows the main te</a:t>
            </a:r>
            <a:r>
              <a:rPr lang="en-US">
                <a:ea typeface="Calibri"/>
                <a:cs typeface="Calibri"/>
              </a:rPr>
              <a:t>xts that I found useful when completing this task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6EC18B-C533-432C-893F-506BCF7381E2}" type="slidenum"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0743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Keyboard with heart key">
            <a:extLst>
              <a:ext uri="{FF2B5EF4-FFF2-40B4-BE49-F238E27FC236}">
                <a16:creationId xmlns:a16="http://schemas.microsoft.com/office/drawing/2014/main" id="{31D7A03E-D337-3C2E-31DC-4B00F620B22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Digital Skills for Personal and Professional Growth</a:t>
            </a:r>
            <a:br>
              <a:rPr lang="en-GB">
                <a:solidFill>
                  <a:srgbClr val="FFFFFF"/>
                </a:solidFill>
              </a:rPr>
            </a:br>
            <a:r>
              <a:rPr lang="en-GB">
                <a:solidFill>
                  <a:srgbClr val="FFFFFF"/>
                </a:solidFill>
              </a:rPr>
              <a:t>Reflective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Emma Nicholson</a:t>
            </a:r>
          </a:p>
          <a:p>
            <a:r>
              <a:rPr lang="en-GB" b="1">
                <a:solidFill>
                  <a:srgbClr val="FFFFFF"/>
                </a:solidFill>
              </a:rPr>
              <a:t>Phillipa Fitzgerald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51C07-666D-A968-E755-8A6F267BE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Digital skills that I had before the course and why I wanted to do the course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9EB0A-BDBE-94BC-A0A1-5B9363D5E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This presentation is going to reflect on what I have learned so far in this module </a:t>
            </a:r>
          </a:p>
          <a:p>
            <a:r>
              <a:rPr lang="en-GB" dirty="0"/>
              <a:t>How am I going to use the skills in the future </a:t>
            </a:r>
          </a:p>
          <a:p>
            <a:r>
              <a:rPr lang="en-GB" dirty="0"/>
              <a:t>Why I enrolled in Employability Skills</a:t>
            </a:r>
          </a:p>
          <a:p>
            <a:r>
              <a:rPr lang="en-GB" dirty="0"/>
              <a:t>Emailing I used quiet frequently</a:t>
            </a:r>
          </a:p>
        </p:txBody>
      </p:sp>
    </p:spTree>
    <p:extLst>
      <p:ext uri="{BB962C8B-B14F-4D97-AF65-F5344CB8AC3E}">
        <p14:creationId xmlns:p14="http://schemas.microsoft.com/office/powerpoint/2010/main" val="29551966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9" name="Arc 38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92DCC6-3EFF-2A23-5805-82C44F4D2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/>
              <a:t>Task 1 – JISC graphs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847815A-6FA4-6087-1FBD-7690BC6888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182" y="1964659"/>
            <a:ext cx="5191780" cy="2998254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8305B9-BE82-BEFF-8A57-D9F2FE621A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/>
              <a:t>Completed JISC Digital Capability Assessment </a:t>
            </a:r>
          </a:p>
          <a:p>
            <a:r>
              <a:rPr lang="en-GB" sz="2200"/>
              <a:t>This identified my strengths and weaknesses</a:t>
            </a:r>
          </a:p>
          <a:p>
            <a:r>
              <a:rPr lang="en-GB" sz="2200"/>
              <a:t>Strengths 2x – Digital identity management &amp; Digital strengths for work  </a:t>
            </a:r>
          </a:p>
          <a:p>
            <a:r>
              <a:rPr lang="en-GB" sz="2200"/>
              <a:t>Weaknesses 2x – Digital Literacy &amp;Digital Wellbeing</a:t>
            </a:r>
          </a:p>
          <a:p>
            <a:r>
              <a:rPr lang="en-GB" sz="2200"/>
              <a:t>Created an action SMART plan to improve my skills </a:t>
            </a:r>
          </a:p>
          <a:p>
            <a:endParaRPr lang="en-GB" sz="2200"/>
          </a:p>
          <a:p>
            <a:endParaRPr lang="en-GB" sz="2200"/>
          </a:p>
          <a:p>
            <a:endParaRPr lang="en-GB" sz="2200"/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7458327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209D22-DCB2-2152-19CA-3E82F3E37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/>
              <a:t>Task 2</a:t>
            </a:r>
            <a:br>
              <a:rPr lang="en-GB"/>
            </a:br>
            <a:r>
              <a:rPr lang="en-GB"/>
              <a:t> Linked in Learning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2352149-D0F5-B743-F338-E090ABFDB5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182" y="1576497"/>
            <a:ext cx="4777381" cy="353526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5CDE14-8AD6-DA0C-C14D-0758584C8A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/>
          </a:p>
          <a:p>
            <a:r>
              <a:rPr lang="en-GB"/>
              <a:t>Watched videos on office 365 courses</a:t>
            </a:r>
          </a:p>
          <a:p>
            <a:r>
              <a:rPr lang="en-GB"/>
              <a:t>Answered quiz questions optional questions</a:t>
            </a:r>
          </a:p>
          <a:p>
            <a:r>
              <a:rPr lang="en-GB"/>
              <a:t>Gained 4 certificates</a:t>
            </a:r>
          </a:p>
          <a:p>
            <a:r>
              <a:rPr lang="en-GB"/>
              <a:t>Improvement on Digital Skills</a:t>
            </a:r>
          </a:p>
          <a:p>
            <a:endParaRPr lang="en-GB"/>
          </a:p>
          <a:p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98851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8CBC9-10E6-D45F-2972-85508BD5D9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3 – Excel </a:t>
            </a:r>
            <a:r>
              <a:rPr lang="en-GB"/>
              <a:t>spreadsheets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3F2CA-171A-4694-A577-214DF7A884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Relevance</a:t>
            </a:r>
          </a:p>
        </p:txBody>
      </p:sp>
    </p:spTree>
    <p:extLst>
      <p:ext uri="{BB962C8B-B14F-4D97-AF65-F5344CB8AC3E}">
        <p14:creationId xmlns:p14="http://schemas.microsoft.com/office/powerpoint/2010/main" val="34533462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B1BB2-5003-CBC3-8B3B-6064C1CBB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 am going to use digital </a:t>
            </a:r>
            <a:r>
              <a:rPr lang="en-GB"/>
              <a:t>skills</a:t>
            </a:r>
            <a:r>
              <a:rPr lang="en-GB" dirty="0"/>
              <a:t> in the future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1B53B-3F67-821E-C88D-5B5A13430B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dirty="0"/>
              <a:t>Set goals to improve on my weaknesses 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dirty="0"/>
              <a:t>Time management and usage of screen time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dirty="0"/>
              <a:t>Continue to watch LinkedIn Learning videos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dirty="0"/>
              <a:t>Use Microsoft 365 tools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20B0604020202020204" pitchFamily="34" charset="0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45315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D5C11-C423-42A1-3E37-5FB431FA72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292CC-063A-AF50-C260-28E2A3398A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Jones, D. (2023)</a:t>
            </a:r>
          </a:p>
          <a:p>
            <a:r>
              <a:rPr lang="en-GB"/>
              <a:t>Use references from old tasks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53343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9" ma:contentTypeDescription="Create a new document." ma:contentTypeScope="" ma:versionID="d06c40e5b863a679063f305b34ca2703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df73caec2db8186f681a99f4323a9107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01b7179-a49d-4669-ab88-101a0e80079b" xsi:nil="true"/>
  </documentManagement>
</p:properties>
</file>

<file path=customXml/itemProps1.xml><?xml version="1.0" encoding="utf-8"?>
<ds:datastoreItem xmlns:ds="http://schemas.openxmlformats.org/officeDocument/2006/customXml" ds:itemID="{4FAAE457-719F-49CF-A1DE-8C7B113D06B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1b7179-a49d-4669-ab88-101a0e800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730E18A-1791-4DDD-BCBB-CAED4152071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A5A58F5-39C6-4660-AF5E-23A5BE3804B5}">
  <ds:schemaRefs>
    <ds:schemaRef ds:uri="http://schemas.microsoft.com/office/2006/documentManagement/types"/>
    <ds:schemaRef ds:uri="http://purl.org/dc/elements/1.1/"/>
    <ds:schemaRef ds:uri="http://purl.org/dc/dcmitype/"/>
    <ds:schemaRef ds:uri="http://www.w3.org/XML/1998/namespace"/>
    <ds:schemaRef ds:uri="http://purl.org/dc/terms/"/>
    <ds:schemaRef ds:uri="901b7179-a49d-4669-ab88-101a0e80079b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2207</TotalTime>
  <Words>329</Words>
  <Application>Microsoft Office PowerPoint</Application>
  <PresentationFormat>Widescreen</PresentationFormat>
  <Paragraphs>46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Wingdings</vt:lpstr>
      <vt:lpstr>office theme</vt:lpstr>
      <vt:lpstr>Digital Skills for Personal and Professional Growth Reflective Presentation</vt:lpstr>
      <vt:lpstr>Digital skills that I had before the course and why I wanted to do the course</vt:lpstr>
      <vt:lpstr>Task 1 – JISC graphs</vt:lpstr>
      <vt:lpstr>Task 2  Linked in Learning</vt:lpstr>
      <vt:lpstr>Task 3 – Excel spreadsheets</vt:lpstr>
      <vt:lpstr>How I am going to use digital skills in the future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Jax W</cp:lastModifiedBy>
  <cp:revision>141</cp:revision>
  <dcterms:created xsi:type="dcterms:W3CDTF">2026-03-11T13:50:24Z</dcterms:created>
  <dcterms:modified xsi:type="dcterms:W3CDTF">2026-03-22T20:50:19Z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