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532640-64CC-40A5-93E3-FA8B5516F4E9}" v="71" dt="2026-03-16T00:46:34.7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4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54B735-2BAA-4C32-BDFB-2FF58AAF2DB5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E555232-EEB9-484E-AC1A-B5D7F55B2A26}">
      <dgm:prSet phldrT="[Text]" phldr="0"/>
      <dgm:spPr/>
      <dgm:t>
        <a:bodyPr/>
        <a:lstStyle/>
        <a:p>
          <a:r>
            <a:rPr lang="en-GB" dirty="0"/>
            <a:t>OUTLOOK </a:t>
          </a:r>
        </a:p>
      </dgm:t>
    </dgm:pt>
    <dgm:pt modelId="{7548CEA7-06B5-48C8-BF8C-5F8FC663006F}" type="parTrans" cxnId="{CAB42610-20F2-4C54-8481-F9F40A4869C0}">
      <dgm:prSet/>
      <dgm:spPr/>
      <dgm:t>
        <a:bodyPr/>
        <a:lstStyle/>
        <a:p>
          <a:endParaRPr lang="en-GB"/>
        </a:p>
      </dgm:t>
    </dgm:pt>
    <dgm:pt modelId="{9D22BF6D-0C19-4759-AA99-FD6747FCD66E}" type="sibTrans" cxnId="{CAB42610-20F2-4C54-8481-F9F40A4869C0}">
      <dgm:prSet/>
      <dgm:spPr/>
      <dgm:t>
        <a:bodyPr/>
        <a:lstStyle/>
        <a:p>
          <a:endParaRPr lang="en-GB"/>
        </a:p>
      </dgm:t>
    </dgm:pt>
    <dgm:pt modelId="{0B93F3F1-ADA4-4F3D-B82F-D4CB3BE508EF}">
      <dgm:prSet phldrT="[Text]" phldr="0"/>
      <dgm:spPr/>
      <dgm:t>
        <a:bodyPr/>
        <a:lstStyle/>
        <a:p>
          <a:r>
            <a:rPr lang="en-GB" dirty="0"/>
            <a:t>WORD </a:t>
          </a:r>
        </a:p>
      </dgm:t>
    </dgm:pt>
    <dgm:pt modelId="{0B9F6239-B301-4FA6-A2B9-7128F2F4FF87}" type="parTrans" cxnId="{FAFE5259-B048-48CF-BE39-D33630104A24}">
      <dgm:prSet/>
      <dgm:spPr/>
      <dgm:t>
        <a:bodyPr/>
        <a:lstStyle/>
        <a:p>
          <a:endParaRPr lang="en-GB"/>
        </a:p>
      </dgm:t>
    </dgm:pt>
    <dgm:pt modelId="{4477E900-AF5A-4C07-8157-F9058FB6318F}" type="sibTrans" cxnId="{FAFE5259-B048-48CF-BE39-D33630104A24}">
      <dgm:prSet/>
      <dgm:spPr/>
      <dgm:t>
        <a:bodyPr/>
        <a:lstStyle/>
        <a:p>
          <a:endParaRPr lang="en-GB"/>
        </a:p>
      </dgm:t>
    </dgm:pt>
    <dgm:pt modelId="{3577C58E-237F-42EE-B47F-4614434E1527}">
      <dgm:prSet phldrT="[Text]" phldr="0"/>
      <dgm:spPr/>
      <dgm:t>
        <a:bodyPr/>
        <a:lstStyle/>
        <a:p>
          <a:r>
            <a:rPr lang="en-GB" dirty="0"/>
            <a:t>POWERPOINT </a:t>
          </a:r>
        </a:p>
      </dgm:t>
    </dgm:pt>
    <dgm:pt modelId="{7A830048-0F7A-46E7-BE5B-8BD6EF458DEA}" type="parTrans" cxnId="{D631646B-AF04-4AB0-9575-55DEB6CDE080}">
      <dgm:prSet/>
      <dgm:spPr/>
      <dgm:t>
        <a:bodyPr/>
        <a:lstStyle/>
        <a:p>
          <a:endParaRPr lang="en-GB"/>
        </a:p>
      </dgm:t>
    </dgm:pt>
    <dgm:pt modelId="{F0D5E3B2-5341-4E9B-A15B-9F6B6B92895C}" type="sibTrans" cxnId="{D631646B-AF04-4AB0-9575-55DEB6CDE080}">
      <dgm:prSet/>
      <dgm:spPr/>
      <dgm:t>
        <a:bodyPr/>
        <a:lstStyle/>
        <a:p>
          <a:endParaRPr lang="en-GB"/>
        </a:p>
      </dgm:t>
    </dgm:pt>
    <dgm:pt modelId="{BF0BE6DF-924F-4A07-9D7D-E236BCF8AFB2}">
      <dgm:prSet phldrT="[Text]" phldr="0"/>
      <dgm:spPr/>
      <dgm:t>
        <a:bodyPr/>
        <a:lstStyle/>
        <a:p>
          <a:r>
            <a:rPr lang="en-GB" dirty="0"/>
            <a:t>EXCEL</a:t>
          </a:r>
        </a:p>
      </dgm:t>
    </dgm:pt>
    <dgm:pt modelId="{A414C147-CE80-46BF-9DEB-D75C0B24E906}" type="parTrans" cxnId="{D0A9D641-57D7-44B3-BE9F-FEA863149A20}">
      <dgm:prSet/>
      <dgm:spPr/>
      <dgm:t>
        <a:bodyPr/>
        <a:lstStyle/>
        <a:p>
          <a:endParaRPr lang="en-GB"/>
        </a:p>
      </dgm:t>
    </dgm:pt>
    <dgm:pt modelId="{7CA7A7B8-681B-4075-963C-45FA47B5120C}" type="sibTrans" cxnId="{D0A9D641-57D7-44B3-BE9F-FEA863149A20}">
      <dgm:prSet/>
      <dgm:spPr/>
      <dgm:t>
        <a:bodyPr/>
        <a:lstStyle/>
        <a:p>
          <a:endParaRPr lang="en-GB"/>
        </a:p>
      </dgm:t>
    </dgm:pt>
    <dgm:pt modelId="{158882AB-6B88-45AD-8397-06A425C585D6}">
      <dgm:prSet phldrT="[Text]" phldr="0"/>
      <dgm:spPr/>
      <dgm:t>
        <a:bodyPr/>
        <a:lstStyle/>
        <a:p>
          <a:r>
            <a:rPr lang="en-GB" dirty="0"/>
            <a:t>CANVA</a:t>
          </a:r>
        </a:p>
      </dgm:t>
    </dgm:pt>
    <dgm:pt modelId="{70385FDD-B9C8-4E64-B43F-C8D3A15A32CA}" type="parTrans" cxnId="{B8471760-75A2-4586-B708-7570F7021564}">
      <dgm:prSet/>
      <dgm:spPr/>
      <dgm:t>
        <a:bodyPr/>
        <a:lstStyle/>
        <a:p>
          <a:endParaRPr lang="en-GB"/>
        </a:p>
      </dgm:t>
    </dgm:pt>
    <dgm:pt modelId="{1145720E-D00F-4426-9E51-4905AE472293}" type="sibTrans" cxnId="{B8471760-75A2-4586-B708-7570F7021564}">
      <dgm:prSet/>
      <dgm:spPr/>
      <dgm:t>
        <a:bodyPr/>
        <a:lstStyle/>
        <a:p>
          <a:endParaRPr lang="en-GB"/>
        </a:p>
      </dgm:t>
    </dgm:pt>
    <dgm:pt modelId="{FC6B8F79-E812-4F8C-A3D4-F4C63051418D}" type="pres">
      <dgm:prSet presAssocID="{9354B735-2BAA-4C32-BDFB-2FF58AAF2DB5}" presName="vert0" presStyleCnt="0">
        <dgm:presLayoutVars>
          <dgm:dir/>
          <dgm:animOne val="branch"/>
          <dgm:animLvl val="lvl"/>
        </dgm:presLayoutVars>
      </dgm:prSet>
      <dgm:spPr/>
    </dgm:pt>
    <dgm:pt modelId="{D6AD71B7-8CFD-4764-97D2-1E9D0DE7D936}" type="pres">
      <dgm:prSet presAssocID="{DE555232-EEB9-484E-AC1A-B5D7F55B2A26}" presName="thickLine" presStyleLbl="alignNode1" presStyleIdx="0" presStyleCnt="5"/>
      <dgm:spPr/>
    </dgm:pt>
    <dgm:pt modelId="{3A54741B-3E8F-443E-B840-F21AA7BB967B}" type="pres">
      <dgm:prSet presAssocID="{DE555232-EEB9-484E-AC1A-B5D7F55B2A26}" presName="horz1" presStyleCnt="0"/>
      <dgm:spPr/>
    </dgm:pt>
    <dgm:pt modelId="{FC381057-D4FA-4AB8-99BA-402E1D83BF2F}" type="pres">
      <dgm:prSet presAssocID="{DE555232-EEB9-484E-AC1A-B5D7F55B2A26}" presName="tx1" presStyleLbl="revTx" presStyleIdx="0" presStyleCnt="5"/>
      <dgm:spPr/>
    </dgm:pt>
    <dgm:pt modelId="{74C6FA49-C560-4A57-9512-E5476F839122}" type="pres">
      <dgm:prSet presAssocID="{DE555232-EEB9-484E-AC1A-B5D7F55B2A26}" presName="vert1" presStyleCnt="0"/>
      <dgm:spPr/>
    </dgm:pt>
    <dgm:pt modelId="{9EA235C9-0112-4B8B-ACA8-94A9DCD65927}" type="pres">
      <dgm:prSet presAssocID="{0B93F3F1-ADA4-4F3D-B82F-D4CB3BE508EF}" presName="thickLine" presStyleLbl="alignNode1" presStyleIdx="1" presStyleCnt="5"/>
      <dgm:spPr/>
    </dgm:pt>
    <dgm:pt modelId="{D8836B62-0870-4ADA-AD93-7119DCD81E49}" type="pres">
      <dgm:prSet presAssocID="{0B93F3F1-ADA4-4F3D-B82F-D4CB3BE508EF}" presName="horz1" presStyleCnt="0"/>
      <dgm:spPr/>
    </dgm:pt>
    <dgm:pt modelId="{39F2F89A-58E7-4B23-BA24-56D1D72D20A9}" type="pres">
      <dgm:prSet presAssocID="{0B93F3F1-ADA4-4F3D-B82F-D4CB3BE508EF}" presName="tx1" presStyleLbl="revTx" presStyleIdx="1" presStyleCnt="5"/>
      <dgm:spPr/>
    </dgm:pt>
    <dgm:pt modelId="{0A03BA0C-A7F8-4A68-A5D3-88D3F606D122}" type="pres">
      <dgm:prSet presAssocID="{0B93F3F1-ADA4-4F3D-B82F-D4CB3BE508EF}" presName="vert1" presStyleCnt="0"/>
      <dgm:spPr/>
    </dgm:pt>
    <dgm:pt modelId="{3DEDDD0F-E2F7-4123-8763-17A987F43805}" type="pres">
      <dgm:prSet presAssocID="{3577C58E-237F-42EE-B47F-4614434E1527}" presName="thickLine" presStyleLbl="alignNode1" presStyleIdx="2" presStyleCnt="5"/>
      <dgm:spPr/>
    </dgm:pt>
    <dgm:pt modelId="{B439FF65-78F5-4EE4-822E-33A736946B69}" type="pres">
      <dgm:prSet presAssocID="{3577C58E-237F-42EE-B47F-4614434E1527}" presName="horz1" presStyleCnt="0"/>
      <dgm:spPr/>
    </dgm:pt>
    <dgm:pt modelId="{7D4145C2-010E-46C4-B055-C57EF3F3ACF1}" type="pres">
      <dgm:prSet presAssocID="{3577C58E-237F-42EE-B47F-4614434E1527}" presName="tx1" presStyleLbl="revTx" presStyleIdx="2" presStyleCnt="5"/>
      <dgm:spPr/>
    </dgm:pt>
    <dgm:pt modelId="{8AEE9E46-C894-4614-9218-8176073D2E78}" type="pres">
      <dgm:prSet presAssocID="{3577C58E-237F-42EE-B47F-4614434E1527}" presName="vert1" presStyleCnt="0"/>
      <dgm:spPr/>
    </dgm:pt>
    <dgm:pt modelId="{2C1C2174-81E2-441B-989F-7C047299CED3}" type="pres">
      <dgm:prSet presAssocID="{BF0BE6DF-924F-4A07-9D7D-E236BCF8AFB2}" presName="thickLine" presStyleLbl="alignNode1" presStyleIdx="3" presStyleCnt="5"/>
      <dgm:spPr/>
    </dgm:pt>
    <dgm:pt modelId="{0E23C96A-44EA-4F45-8334-D436293844D8}" type="pres">
      <dgm:prSet presAssocID="{BF0BE6DF-924F-4A07-9D7D-E236BCF8AFB2}" presName="horz1" presStyleCnt="0"/>
      <dgm:spPr/>
    </dgm:pt>
    <dgm:pt modelId="{92116D71-5EE7-4DCB-B3B4-0EFE0D877157}" type="pres">
      <dgm:prSet presAssocID="{BF0BE6DF-924F-4A07-9D7D-E236BCF8AFB2}" presName="tx1" presStyleLbl="revTx" presStyleIdx="3" presStyleCnt="5"/>
      <dgm:spPr/>
    </dgm:pt>
    <dgm:pt modelId="{BF5CD53D-F501-489C-AD41-572940001A1B}" type="pres">
      <dgm:prSet presAssocID="{BF0BE6DF-924F-4A07-9D7D-E236BCF8AFB2}" presName="vert1" presStyleCnt="0"/>
      <dgm:spPr/>
    </dgm:pt>
    <dgm:pt modelId="{A3525410-1FC5-44C3-9994-7A63B2DD3816}" type="pres">
      <dgm:prSet presAssocID="{158882AB-6B88-45AD-8397-06A425C585D6}" presName="thickLine" presStyleLbl="alignNode1" presStyleIdx="4" presStyleCnt="5"/>
      <dgm:spPr/>
    </dgm:pt>
    <dgm:pt modelId="{91B5EB01-68E0-4A7F-99C3-53C68F96A75A}" type="pres">
      <dgm:prSet presAssocID="{158882AB-6B88-45AD-8397-06A425C585D6}" presName="horz1" presStyleCnt="0"/>
      <dgm:spPr/>
    </dgm:pt>
    <dgm:pt modelId="{3DDB3299-CB8D-4287-BE8D-793AC31D9683}" type="pres">
      <dgm:prSet presAssocID="{158882AB-6B88-45AD-8397-06A425C585D6}" presName="tx1" presStyleLbl="revTx" presStyleIdx="4" presStyleCnt="5"/>
      <dgm:spPr/>
    </dgm:pt>
    <dgm:pt modelId="{F117E832-5247-4B64-99CC-D19D62580C9A}" type="pres">
      <dgm:prSet presAssocID="{158882AB-6B88-45AD-8397-06A425C585D6}" presName="vert1" presStyleCnt="0"/>
      <dgm:spPr/>
    </dgm:pt>
  </dgm:ptLst>
  <dgm:cxnLst>
    <dgm:cxn modelId="{CAB42610-20F2-4C54-8481-F9F40A4869C0}" srcId="{9354B735-2BAA-4C32-BDFB-2FF58AAF2DB5}" destId="{DE555232-EEB9-484E-AC1A-B5D7F55B2A26}" srcOrd="0" destOrd="0" parTransId="{7548CEA7-06B5-48C8-BF8C-5F8FC663006F}" sibTransId="{9D22BF6D-0C19-4759-AA99-FD6747FCD66E}"/>
    <dgm:cxn modelId="{8CD5DD22-E1CC-462D-B598-AE80BCAADE28}" type="presOf" srcId="{BF0BE6DF-924F-4A07-9D7D-E236BCF8AFB2}" destId="{92116D71-5EE7-4DCB-B3B4-0EFE0D877157}" srcOrd="0" destOrd="0" presId="urn:microsoft.com/office/officeart/2008/layout/LinedList"/>
    <dgm:cxn modelId="{B8471760-75A2-4586-B708-7570F7021564}" srcId="{9354B735-2BAA-4C32-BDFB-2FF58AAF2DB5}" destId="{158882AB-6B88-45AD-8397-06A425C585D6}" srcOrd="4" destOrd="0" parTransId="{70385FDD-B9C8-4E64-B43F-C8D3A15A32CA}" sibTransId="{1145720E-D00F-4426-9E51-4905AE472293}"/>
    <dgm:cxn modelId="{D0A9D641-57D7-44B3-BE9F-FEA863149A20}" srcId="{9354B735-2BAA-4C32-BDFB-2FF58AAF2DB5}" destId="{BF0BE6DF-924F-4A07-9D7D-E236BCF8AFB2}" srcOrd="3" destOrd="0" parTransId="{A414C147-CE80-46BF-9DEB-D75C0B24E906}" sibTransId="{7CA7A7B8-681B-4075-963C-45FA47B5120C}"/>
    <dgm:cxn modelId="{09861C42-A8C3-470C-94DF-8BF4C32E98CC}" type="presOf" srcId="{DE555232-EEB9-484E-AC1A-B5D7F55B2A26}" destId="{FC381057-D4FA-4AB8-99BA-402E1D83BF2F}" srcOrd="0" destOrd="0" presId="urn:microsoft.com/office/officeart/2008/layout/LinedList"/>
    <dgm:cxn modelId="{D631646B-AF04-4AB0-9575-55DEB6CDE080}" srcId="{9354B735-2BAA-4C32-BDFB-2FF58AAF2DB5}" destId="{3577C58E-237F-42EE-B47F-4614434E1527}" srcOrd="2" destOrd="0" parTransId="{7A830048-0F7A-46E7-BE5B-8BD6EF458DEA}" sibTransId="{F0D5E3B2-5341-4E9B-A15B-9F6B6B92895C}"/>
    <dgm:cxn modelId="{FAFE5259-B048-48CF-BE39-D33630104A24}" srcId="{9354B735-2BAA-4C32-BDFB-2FF58AAF2DB5}" destId="{0B93F3F1-ADA4-4F3D-B82F-D4CB3BE508EF}" srcOrd="1" destOrd="0" parTransId="{0B9F6239-B301-4FA6-A2B9-7128F2F4FF87}" sibTransId="{4477E900-AF5A-4C07-8157-F9058FB6318F}"/>
    <dgm:cxn modelId="{D9FB4A85-6A03-4FC2-907D-91FE3F9C04CD}" type="presOf" srcId="{158882AB-6B88-45AD-8397-06A425C585D6}" destId="{3DDB3299-CB8D-4287-BE8D-793AC31D9683}" srcOrd="0" destOrd="0" presId="urn:microsoft.com/office/officeart/2008/layout/LinedList"/>
    <dgm:cxn modelId="{BAD119D8-5398-4184-BFB5-59D744A063BE}" type="presOf" srcId="{0B93F3F1-ADA4-4F3D-B82F-D4CB3BE508EF}" destId="{39F2F89A-58E7-4B23-BA24-56D1D72D20A9}" srcOrd="0" destOrd="0" presId="urn:microsoft.com/office/officeart/2008/layout/LinedList"/>
    <dgm:cxn modelId="{868C3CE1-4541-4CA4-B0C1-9A323932130D}" type="presOf" srcId="{9354B735-2BAA-4C32-BDFB-2FF58AAF2DB5}" destId="{FC6B8F79-E812-4F8C-A3D4-F4C63051418D}" srcOrd="0" destOrd="0" presId="urn:microsoft.com/office/officeart/2008/layout/LinedList"/>
    <dgm:cxn modelId="{9F141EFC-29A4-4824-A605-389C91566E6C}" type="presOf" srcId="{3577C58E-237F-42EE-B47F-4614434E1527}" destId="{7D4145C2-010E-46C4-B055-C57EF3F3ACF1}" srcOrd="0" destOrd="0" presId="urn:microsoft.com/office/officeart/2008/layout/LinedList"/>
    <dgm:cxn modelId="{8EDC1173-E274-4368-8AF7-C4D995870BCA}" type="presParOf" srcId="{FC6B8F79-E812-4F8C-A3D4-F4C63051418D}" destId="{D6AD71B7-8CFD-4764-97D2-1E9D0DE7D936}" srcOrd="0" destOrd="0" presId="urn:microsoft.com/office/officeart/2008/layout/LinedList"/>
    <dgm:cxn modelId="{387309D7-A3D3-42EE-8203-DF6B750721DB}" type="presParOf" srcId="{FC6B8F79-E812-4F8C-A3D4-F4C63051418D}" destId="{3A54741B-3E8F-443E-B840-F21AA7BB967B}" srcOrd="1" destOrd="0" presId="urn:microsoft.com/office/officeart/2008/layout/LinedList"/>
    <dgm:cxn modelId="{1A1339C8-6F55-4D4D-9440-CCD5FC5FD6F7}" type="presParOf" srcId="{3A54741B-3E8F-443E-B840-F21AA7BB967B}" destId="{FC381057-D4FA-4AB8-99BA-402E1D83BF2F}" srcOrd="0" destOrd="0" presId="urn:microsoft.com/office/officeart/2008/layout/LinedList"/>
    <dgm:cxn modelId="{F2D7FE69-164C-4839-B8D8-A401A4FD1615}" type="presParOf" srcId="{3A54741B-3E8F-443E-B840-F21AA7BB967B}" destId="{74C6FA49-C560-4A57-9512-E5476F839122}" srcOrd="1" destOrd="0" presId="urn:microsoft.com/office/officeart/2008/layout/LinedList"/>
    <dgm:cxn modelId="{16B178A7-A868-49A8-B934-F0B7348E5D89}" type="presParOf" srcId="{FC6B8F79-E812-4F8C-A3D4-F4C63051418D}" destId="{9EA235C9-0112-4B8B-ACA8-94A9DCD65927}" srcOrd="2" destOrd="0" presId="urn:microsoft.com/office/officeart/2008/layout/LinedList"/>
    <dgm:cxn modelId="{772F4A52-14AE-422E-AF4E-1769D14639B2}" type="presParOf" srcId="{FC6B8F79-E812-4F8C-A3D4-F4C63051418D}" destId="{D8836B62-0870-4ADA-AD93-7119DCD81E49}" srcOrd="3" destOrd="0" presId="urn:microsoft.com/office/officeart/2008/layout/LinedList"/>
    <dgm:cxn modelId="{F2F18ADF-F821-4A7D-B308-90A84EE66A3D}" type="presParOf" srcId="{D8836B62-0870-4ADA-AD93-7119DCD81E49}" destId="{39F2F89A-58E7-4B23-BA24-56D1D72D20A9}" srcOrd="0" destOrd="0" presId="urn:microsoft.com/office/officeart/2008/layout/LinedList"/>
    <dgm:cxn modelId="{02D6C15D-7AB4-4D9F-839D-25D3A546F72A}" type="presParOf" srcId="{D8836B62-0870-4ADA-AD93-7119DCD81E49}" destId="{0A03BA0C-A7F8-4A68-A5D3-88D3F606D122}" srcOrd="1" destOrd="0" presId="urn:microsoft.com/office/officeart/2008/layout/LinedList"/>
    <dgm:cxn modelId="{9AB1808B-88F8-4597-8F15-F383421A109A}" type="presParOf" srcId="{FC6B8F79-E812-4F8C-A3D4-F4C63051418D}" destId="{3DEDDD0F-E2F7-4123-8763-17A987F43805}" srcOrd="4" destOrd="0" presId="urn:microsoft.com/office/officeart/2008/layout/LinedList"/>
    <dgm:cxn modelId="{0CE640B5-43A3-4A06-95F0-A937C351C65E}" type="presParOf" srcId="{FC6B8F79-E812-4F8C-A3D4-F4C63051418D}" destId="{B439FF65-78F5-4EE4-822E-33A736946B69}" srcOrd="5" destOrd="0" presId="urn:microsoft.com/office/officeart/2008/layout/LinedList"/>
    <dgm:cxn modelId="{3DFF5751-E841-4288-97D8-6E1C5F14A28A}" type="presParOf" srcId="{B439FF65-78F5-4EE4-822E-33A736946B69}" destId="{7D4145C2-010E-46C4-B055-C57EF3F3ACF1}" srcOrd="0" destOrd="0" presId="urn:microsoft.com/office/officeart/2008/layout/LinedList"/>
    <dgm:cxn modelId="{EC50A4F0-10E4-4385-A838-1E40B21260CE}" type="presParOf" srcId="{B439FF65-78F5-4EE4-822E-33A736946B69}" destId="{8AEE9E46-C894-4614-9218-8176073D2E78}" srcOrd="1" destOrd="0" presId="urn:microsoft.com/office/officeart/2008/layout/LinedList"/>
    <dgm:cxn modelId="{1212C3CE-FB04-468D-9FF4-6CABC1D2220C}" type="presParOf" srcId="{FC6B8F79-E812-4F8C-A3D4-F4C63051418D}" destId="{2C1C2174-81E2-441B-989F-7C047299CED3}" srcOrd="6" destOrd="0" presId="urn:microsoft.com/office/officeart/2008/layout/LinedList"/>
    <dgm:cxn modelId="{D0043B61-A065-4AEF-B79B-BF63357EC79B}" type="presParOf" srcId="{FC6B8F79-E812-4F8C-A3D4-F4C63051418D}" destId="{0E23C96A-44EA-4F45-8334-D436293844D8}" srcOrd="7" destOrd="0" presId="urn:microsoft.com/office/officeart/2008/layout/LinedList"/>
    <dgm:cxn modelId="{4AA5D51E-73ED-4FAD-89E4-830604BC4B3D}" type="presParOf" srcId="{0E23C96A-44EA-4F45-8334-D436293844D8}" destId="{92116D71-5EE7-4DCB-B3B4-0EFE0D877157}" srcOrd="0" destOrd="0" presId="urn:microsoft.com/office/officeart/2008/layout/LinedList"/>
    <dgm:cxn modelId="{434A58D9-CC4C-4921-89FC-2451682A28FD}" type="presParOf" srcId="{0E23C96A-44EA-4F45-8334-D436293844D8}" destId="{BF5CD53D-F501-489C-AD41-572940001A1B}" srcOrd="1" destOrd="0" presId="urn:microsoft.com/office/officeart/2008/layout/LinedList"/>
    <dgm:cxn modelId="{58D1BF38-D717-47F4-8403-18F6D4375F91}" type="presParOf" srcId="{FC6B8F79-E812-4F8C-A3D4-F4C63051418D}" destId="{A3525410-1FC5-44C3-9994-7A63B2DD3816}" srcOrd="8" destOrd="0" presId="urn:microsoft.com/office/officeart/2008/layout/LinedList"/>
    <dgm:cxn modelId="{9E2A299B-F045-4120-9109-8FBE34131F6B}" type="presParOf" srcId="{FC6B8F79-E812-4F8C-A3D4-F4C63051418D}" destId="{91B5EB01-68E0-4A7F-99C3-53C68F96A75A}" srcOrd="9" destOrd="0" presId="urn:microsoft.com/office/officeart/2008/layout/LinedList"/>
    <dgm:cxn modelId="{D02E1A85-1958-4193-AEFC-447589274DB1}" type="presParOf" srcId="{91B5EB01-68E0-4A7F-99C3-53C68F96A75A}" destId="{3DDB3299-CB8D-4287-BE8D-793AC31D9683}" srcOrd="0" destOrd="0" presId="urn:microsoft.com/office/officeart/2008/layout/LinedList"/>
    <dgm:cxn modelId="{DE61B986-5BF3-4564-A537-BB37E0D4539D}" type="presParOf" srcId="{91B5EB01-68E0-4A7F-99C3-53C68F96A75A}" destId="{F117E832-5247-4B64-99CC-D19D62580C9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D71B7-8CFD-4764-97D2-1E9D0DE7D936}">
      <dsp:nvSpPr>
        <dsp:cNvPr id="0" name=""/>
        <dsp:cNvSpPr/>
      </dsp:nvSpPr>
      <dsp:spPr>
        <a:xfrm>
          <a:off x="0" y="550"/>
          <a:ext cx="515778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81057-D4FA-4AB8-99BA-402E1D83BF2F}">
      <dsp:nvSpPr>
        <dsp:cNvPr id="0" name=""/>
        <dsp:cNvSpPr/>
      </dsp:nvSpPr>
      <dsp:spPr>
        <a:xfrm>
          <a:off x="0" y="550"/>
          <a:ext cx="5157787" cy="901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OUTLOOK </a:t>
          </a:r>
        </a:p>
      </dsp:txBody>
      <dsp:txXfrm>
        <a:off x="0" y="550"/>
        <a:ext cx="5157787" cy="901479"/>
      </dsp:txXfrm>
    </dsp:sp>
    <dsp:sp modelId="{9EA235C9-0112-4B8B-ACA8-94A9DCD65927}">
      <dsp:nvSpPr>
        <dsp:cNvPr id="0" name=""/>
        <dsp:cNvSpPr/>
      </dsp:nvSpPr>
      <dsp:spPr>
        <a:xfrm>
          <a:off x="0" y="902030"/>
          <a:ext cx="515778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F2F89A-58E7-4B23-BA24-56D1D72D20A9}">
      <dsp:nvSpPr>
        <dsp:cNvPr id="0" name=""/>
        <dsp:cNvSpPr/>
      </dsp:nvSpPr>
      <dsp:spPr>
        <a:xfrm>
          <a:off x="0" y="902030"/>
          <a:ext cx="5157787" cy="901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WORD </a:t>
          </a:r>
        </a:p>
      </dsp:txBody>
      <dsp:txXfrm>
        <a:off x="0" y="902030"/>
        <a:ext cx="5157787" cy="901479"/>
      </dsp:txXfrm>
    </dsp:sp>
    <dsp:sp modelId="{3DEDDD0F-E2F7-4123-8763-17A987F43805}">
      <dsp:nvSpPr>
        <dsp:cNvPr id="0" name=""/>
        <dsp:cNvSpPr/>
      </dsp:nvSpPr>
      <dsp:spPr>
        <a:xfrm>
          <a:off x="0" y="1803510"/>
          <a:ext cx="51577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4145C2-010E-46C4-B055-C57EF3F3ACF1}">
      <dsp:nvSpPr>
        <dsp:cNvPr id="0" name=""/>
        <dsp:cNvSpPr/>
      </dsp:nvSpPr>
      <dsp:spPr>
        <a:xfrm>
          <a:off x="0" y="1803510"/>
          <a:ext cx="5157787" cy="901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POWERPOINT </a:t>
          </a:r>
        </a:p>
      </dsp:txBody>
      <dsp:txXfrm>
        <a:off x="0" y="1803510"/>
        <a:ext cx="5157787" cy="901479"/>
      </dsp:txXfrm>
    </dsp:sp>
    <dsp:sp modelId="{2C1C2174-81E2-441B-989F-7C047299CED3}">
      <dsp:nvSpPr>
        <dsp:cNvPr id="0" name=""/>
        <dsp:cNvSpPr/>
      </dsp:nvSpPr>
      <dsp:spPr>
        <a:xfrm>
          <a:off x="0" y="2704989"/>
          <a:ext cx="5157787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116D71-5EE7-4DCB-B3B4-0EFE0D877157}">
      <dsp:nvSpPr>
        <dsp:cNvPr id="0" name=""/>
        <dsp:cNvSpPr/>
      </dsp:nvSpPr>
      <dsp:spPr>
        <a:xfrm>
          <a:off x="0" y="2704989"/>
          <a:ext cx="5157787" cy="901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EXCEL</a:t>
          </a:r>
        </a:p>
      </dsp:txBody>
      <dsp:txXfrm>
        <a:off x="0" y="2704989"/>
        <a:ext cx="5157787" cy="901479"/>
      </dsp:txXfrm>
    </dsp:sp>
    <dsp:sp modelId="{A3525410-1FC5-44C3-9994-7A63B2DD3816}">
      <dsp:nvSpPr>
        <dsp:cNvPr id="0" name=""/>
        <dsp:cNvSpPr/>
      </dsp:nvSpPr>
      <dsp:spPr>
        <a:xfrm>
          <a:off x="0" y="3606469"/>
          <a:ext cx="5157787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DB3299-CB8D-4287-BE8D-793AC31D9683}">
      <dsp:nvSpPr>
        <dsp:cNvPr id="0" name=""/>
        <dsp:cNvSpPr/>
      </dsp:nvSpPr>
      <dsp:spPr>
        <a:xfrm>
          <a:off x="0" y="3606469"/>
          <a:ext cx="5157787" cy="901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CANVA</a:t>
          </a:r>
        </a:p>
      </dsp:txBody>
      <dsp:txXfrm>
        <a:off x="0" y="3606469"/>
        <a:ext cx="5157787" cy="9014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E9F58-488E-4A65-A856-BAD8E255140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B7E98-0806-4A13-9BEE-A977D165D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399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B7E98-0806-4A13-9BEE-A977D165D61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674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E7D4A-3DD7-DD9C-D4B2-8785A0542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210361-F6A4-8E42-9CEC-18B25185C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55031-2D38-209A-656A-9F4C1C41C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EAAE9-3B12-DD8E-3A63-E91602313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050AEA-4E19-057D-DBC8-34BD4CC77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39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969D1-6117-7C0D-8962-FB1B4E4D5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C47AC-BB57-9C50-D365-EB18A3522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5C1071-1025-F040-6315-0F4ED2A9D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CA919-4D50-5B6E-976D-A899864A9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6471C-AF0E-59AF-0AD4-B1B0A4B29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031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0E955-0401-F2E8-BFF9-E959BF2DF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C13492-3ACE-05A5-DF43-7A31FD1B2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482EF-E139-C73F-8230-BF97643F8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A013E-2951-D38A-1247-1BD5C1654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AD8D2-8C3B-3A2F-02A0-E4730422E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01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03AF9-15DD-68DC-56BC-9DAE7533A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35F27-1DEA-7C80-8735-F889EF4A29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61F769-2547-F494-4431-649488001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97311-E228-4213-9C54-27E822183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BD74E3-8E4B-DC23-2942-6356C5912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015B3E-69CA-0E35-126D-05C7E27D9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84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7BD0F-A452-3BBE-4A1B-FAC2B35F7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E78CC7-40EB-D1A0-0BC5-C66AC6A69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9518B0-4904-F543-A2F3-455886D05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BD603F-F0A7-F879-FC69-55FFEEEE10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1F004D-C97B-6D6E-CBC1-D1A744E8D7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29F27C-5BD3-5F70-A206-6B05BAA3D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2D4FE8-426B-01FE-A84C-8333846EB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C49640-422E-009C-AD3C-856A5C3E2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003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BB771-05F5-2F9F-63D3-BA3C7DB88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F3D24-4FAF-59F4-D87F-ED465668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C44C05-1672-6BB7-EA55-50B152723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5BF7D1-1417-808D-CDA4-246279959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468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864593-67AC-85DC-D92E-EE084CBB1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4D18A5-3C43-24EB-05CD-1B42B728E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D8035A-A20F-9D20-4E2B-314F307A1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4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CF039-B560-6331-5D9C-C331A8F53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8795B-BC74-A9DC-01A1-0855014FA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2D3A4-9C19-C7E2-BE27-79CB64F67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389CF2-E3EC-265C-62C1-11424C7DE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AFCFEE-50A3-1573-7898-9F83F98A2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9295-C6EC-7339-3459-4EF6F1C2D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187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8EAD6-E9A6-3B7D-094F-9B75D13B4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3A9493-E6C0-965F-F722-F1F75688CE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5F507B-4A93-BDAB-AB48-B273F1E207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06405-20F1-F3FF-398D-77216A71F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A0981-FE84-4C99-31A1-530801B06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C33520-F57E-CFD5-B54B-764EFF20B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828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B84D-926D-A025-5C38-C065DA111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C71982-22A7-6E6D-5C6E-AB7033F5E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B6893-A181-2D50-9CF9-626EF4C9D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6FAC8-9629-AD83-B1BE-495787498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7C3C2-8DBC-66BA-4AD8-502E30E3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97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97A1FA-5BE4-68DB-3997-F3D0A566AC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BF7A-1B4F-B64F-75DD-DEF92EBE35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6F3F5-524B-7D26-A136-26A49C062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B6E18-38D2-8D47-3459-D04EEBF09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0661E-4C0A-ED30-38C8-7786A6B89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922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D2BC39-D067-ACBD-851E-E8825CB96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5702C2-8432-890E-931E-DC0D621A0A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82A892-90FB-52C3-F501-AB682370C0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0E667D-DEFE-4567-ABFA-DA84374067DA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3CE0D-7937-D12B-8012-178F201C9B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F594D-0AD2-B629-C9B1-6767EE4575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DABB3A-85F2-47D7-BD4D-DB7411801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0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3DC28794-3B89-462C-BE95-927A51D7D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8BF1BF76-D9C8-49D3-9A7F-D43C497C3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38E62E29-CCA4-46D9-A2B7-FFBB63215A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3F3DFA0E-3CF8-484F-AB2E-8F6398699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0A3AE79A-8350-4B57-B8C9-92360474C4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0A2CFA8D-F654-4516-9486-873BAAD1BF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19C3CD77-D91F-400B-A95F-5AB347FF72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A5FA3032-F836-4A83-871C-76E9F1EFAD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F4971C26-6BC8-4712-823C-A538AA761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7" name="Rectangle 96">
            <a:extLst>
              <a:ext uri="{FF2B5EF4-FFF2-40B4-BE49-F238E27FC236}">
                <a16:creationId xmlns:a16="http://schemas.microsoft.com/office/drawing/2014/main" id="{59E7F326-090A-45F0-9F6C-D98AF5160A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DF20FE9C-08B6-451E-BEDA-401A81BD4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80864D66-4BEF-4628-B9DC-C382A4BC2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B8473175-583C-4362-AD52-6A4168745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7C119EE6-B01F-4BDA-97B2-8BC244AD9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3783EB66-70A8-4451-984C-ABF2410C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BA8CB1A-B550-452B-BB18-69D43CC92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9" name="Video 38" descr="People Discussing">
            <a:extLst>
              <a:ext uri="{FF2B5EF4-FFF2-40B4-BE49-F238E27FC236}">
                <a16:creationId xmlns:a16="http://schemas.microsoft.com/office/drawing/2014/main" id="{A4806B5B-330D-5775-1281-8945358FE68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</a:blip>
          <a:srcRect t="284" r="-1" b="-1"/>
          <a:stretch>
            <a:fillRect/>
          </a:stretch>
        </p:blipFill>
        <p:spPr>
          <a:xfrm>
            <a:off x="767444" y="29548"/>
            <a:ext cx="10721730" cy="60138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E0C1C1-642F-D555-B83E-4CE276595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6875" y="630934"/>
            <a:ext cx="7315200" cy="3417993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DIGITAL SKILLS &amp; </a:t>
            </a:r>
            <a:br>
              <a:rPr lang="en-US" sz="4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 HAVE  LEARNED </a:t>
            </a: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F67C7EE6-E29C-4D84-B2C6-7B20A0FDAF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73C23E94-A2CC-459B-9961-40250DBE6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40DC685A-870A-4F1B-8A06-1DB278981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ED8F22A6-4F2D-4467-A3A9-A9BE31FC98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758D5732-C263-4EED-85EF-7E7435EDEF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9DB7C6EF-CB67-2032-9087-A7DC339C20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6875" y="3246932"/>
            <a:ext cx="9235300" cy="2796461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                                                                                                                                           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                                                                                                       PRESENTED  </a:t>
            </a:r>
            <a:r>
              <a:rPr lang="en-US" sz="1800" dirty="0">
                <a:solidFill>
                  <a:srgbClr val="FF0000"/>
                </a:solidFill>
              </a:rPr>
              <a:t>BY Ryan Burns  </a:t>
            </a:r>
          </a:p>
        </p:txBody>
      </p:sp>
    </p:spTree>
    <p:extLst>
      <p:ext uri="{BB962C8B-B14F-4D97-AF65-F5344CB8AC3E}">
        <p14:creationId xmlns:p14="http://schemas.microsoft.com/office/powerpoint/2010/main" val="862572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9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2E8CD4E-6381-4807-AA5B-CE0024A8B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8445F8-F032-43C9-8D0F-A5155F5252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59"/>
            <a:ext cx="5538555" cy="28870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0E4690-CF3D-CBDD-9A35-9AFA2033D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400" y="644229"/>
            <a:ext cx="3303637" cy="256032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6A325B5-56A3-425A-B9A3-0CEB7CA1B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2" y="480060"/>
            <a:ext cx="5538555" cy="28870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4E98A9-5D6C-0EF9-6D37-E15C495AA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0133" y="644229"/>
            <a:ext cx="3391151" cy="256032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80DE958-9D45-4CAD-BF1F-FA2ED970B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3" y="3527956"/>
            <a:ext cx="5538554" cy="2849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2D2C59-A68F-99EE-74BA-7D1B1AFA4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549" y="3653451"/>
            <a:ext cx="3519339" cy="256032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B93B4BF-AD35-4E52-8131-161C5FB9CD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2" y="3527956"/>
            <a:ext cx="5538555" cy="2849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F03E7-E81C-F9D9-7F8E-31F90151AC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6909" y="3672788"/>
            <a:ext cx="3657599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58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8589DF-8F07-709C-3216-9D57BB0234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057"/>
          <a:stretch>
            <a:fillRect/>
          </a:stretch>
        </p:blipFill>
        <p:spPr>
          <a:xfrm>
            <a:off x="1165075" y="643466"/>
            <a:ext cx="986185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47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65219498-D544-41AC-98FE-8F956EF66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500DBFC-17A9-4E0A-AEE2-A49F9AEEF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D88AC9-5437-674A-55DE-478E7E2F07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GB" sz="2800" dirty="0">
                <a:solidFill>
                  <a:schemeClr val="tx2"/>
                </a:solidFill>
              </a:rPr>
              <a:t>Strength’s, </a:t>
            </a:r>
            <a:r>
              <a:rPr lang="en-GB" sz="2800">
                <a:solidFill>
                  <a:schemeClr val="tx2"/>
                </a:solidFill>
              </a:rPr>
              <a:t>digital identity management &amp; Digital wellbeing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333CB3-094F-4245-B4EB-773E5A769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" y="3428999"/>
            <a:ext cx="4805691" cy="838831"/>
          </a:xfrm>
        </p:spPr>
        <p:txBody>
          <a:bodyPr anchor="b">
            <a:noAutofit/>
          </a:bodyPr>
          <a:lstStyle/>
          <a:p>
            <a:pPr algn="l"/>
            <a:r>
              <a:rPr lang="en-GB" sz="3600" b="1" dirty="0">
                <a:solidFill>
                  <a:schemeClr val="tx2"/>
                </a:solidFill>
              </a:rPr>
              <a:t>Weakness</a:t>
            </a:r>
            <a:r>
              <a:rPr lang="en-GB" sz="3600" dirty="0">
                <a:solidFill>
                  <a:schemeClr val="tx2"/>
                </a:solidFill>
              </a:rPr>
              <a:t> digital productivity &amp; digital creation  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D74613BB-817C-4C4F-8A24-4936F2F06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1023" y="52996"/>
            <a:ext cx="6093363" cy="6805005"/>
            <a:chOff x="6101023" y="52996"/>
            <a:chExt cx="6093363" cy="6805005"/>
          </a:xfrm>
        </p:grpSpPr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926C820D-9A01-44F0-AE18-C2DAB089B8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4" y="52997"/>
              <a:ext cx="6093362" cy="6805004"/>
            </a:xfrm>
            <a:custGeom>
              <a:avLst/>
              <a:gdLst>
                <a:gd name="connsiteX0" fmla="*/ 3517682 w 5890490"/>
                <a:gd name="connsiteY0" fmla="*/ 0 h 6578439"/>
                <a:gd name="connsiteX1" fmla="*/ 5849513 w 5890490"/>
                <a:gd name="connsiteY1" fmla="*/ 841730 h 6578439"/>
                <a:gd name="connsiteX2" fmla="*/ 5890490 w 5890490"/>
                <a:gd name="connsiteY2" fmla="*/ 879060 h 6578439"/>
                <a:gd name="connsiteX3" fmla="*/ 5890490 w 5890490"/>
                <a:gd name="connsiteY3" fmla="*/ 1816052 h 6578439"/>
                <a:gd name="connsiteX4" fmla="*/ 5856961 w 5890490"/>
                <a:gd name="connsiteY4" fmla="*/ 1771023 h 6578439"/>
                <a:gd name="connsiteX5" fmla="*/ 5655397 w 5890490"/>
                <a:gd name="connsiteY5" fmla="*/ 1548813 h 6578439"/>
                <a:gd name="connsiteX6" fmla="*/ 3517682 w 5890490"/>
                <a:gd name="connsiteY6" fmla="*/ 658717 h 6578439"/>
                <a:gd name="connsiteX7" fmla="*/ 2395696 w 5890490"/>
                <a:gd name="connsiteY7" fmla="*/ 850721 h 6578439"/>
                <a:gd name="connsiteX8" fmla="*/ 1519955 w 5890490"/>
                <a:gd name="connsiteY8" fmla="*/ 1450441 h 6578439"/>
                <a:gd name="connsiteX9" fmla="*/ 1223630 w 5890490"/>
                <a:gd name="connsiteY9" fmla="*/ 1841430 h 6578439"/>
                <a:gd name="connsiteX10" fmla="*/ 1075857 w 5890490"/>
                <a:gd name="connsiteY10" fmla="*/ 2329343 h 6578439"/>
                <a:gd name="connsiteX11" fmla="*/ 731010 w 5890490"/>
                <a:gd name="connsiteY11" fmla="*/ 3483744 h 6578439"/>
                <a:gd name="connsiteX12" fmla="*/ 741000 w 5890490"/>
                <a:gd name="connsiteY12" fmla="*/ 4479719 h 6578439"/>
                <a:gd name="connsiteX13" fmla="*/ 1315615 w 5890490"/>
                <a:gd name="connsiteY13" fmla="*/ 5443827 h 6578439"/>
                <a:gd name="connsiteX14" fmla="*/ 2277503 w 5890490"/>
                <a:gd name="connsiteY14" fmla="*/ 6259386 h 6578439"/>
                <a:gd name="connsiteX15" fmla="*/ 3439448 w 5890490"/>
                <a:gd name="connsiteY15" fmla="*/ 6551739 h 6578439"/>
                <a:gd name="connsiteX16" fmla="*/ 4408732 w 5890490"/>
                <a:gd name="connsiteY16" fmla="*/ 6255172 h 6578439"/>
                <a:gd name="connsiteX17" fmla="*/ 5343243 w 5890490"/>
                <a:gd name="connsiteY17" fmla="*/ 5442509 h 6578439"/>
                <a:gd name="connsiteX18" fmla="*/ 5745566 w 5890490"/>
                <a:gd name="connsiteY18" fmla="*/ 5056656 h 6578439"/>
                <a:gd name="connsiteX19" fmla="*/ 5890490 w 5890490"/>
                <a:gd name="connsiteY19" fmla="*/ 4920880 h 6578439"/>
                <a:gd name="connsiteX20" fmla="*/ 5890490 w 5890490"/>
                <a:gd name="connsiteY20" fmla="*/ 5821966 h 6578439"/>
                <a:gd name="connsiteX21" fmla="*/ 5802002 w 5890490"/>
                <a:gd name="connsiteY21" fmla="*/ 5907904 h 6578439"/>
                <a:gd name="connsiteX22" fmla="*/ 5294358 w 5890490"/>
                <a:gd name="connsiteY22" fmla="*/ 6397505 h 6578439"/>
                <a:gd name="connsiteX23" fmla="*/ 5077178 w 5890490"/>
                <a:gd name="connsiteY23" fmla="*/ 6578439 h 6578439"/>
                <a:gd name="connsiteX24" fmla="*/ 1567290 w 5890490"/>
                <a:gd name="connsiteY24" fmla="*/ 6578439 h 6578439"/>
                <a:gd name="connsiteX25" fmla="*/ 1508588 w 5890490"/>
                <a:gd name="connsiteY25" fmla="*/ 6535186 h 6578439"/>
                <a:gd name="connsiteX26" fmla="*/ 826498 w 5890490"/>
                <a:gd name="connsiteY26" fmla="*/ 5876034 h 6578439"/>
                <a:gd name="connsiteX27" fmla="*/ 122403 w 5890490"/>
                <a:gd name="connsiteY27" fmla="*/ 3255655 h 6578439"/>
                <a:gd name="connsiteX28" fmla="*/ 1061197 w 5890490"/>
                <a:gd name="connsiteY28" fmla="*/ 984650 h 6578439"/>
                <a:gd name="connsiteX29" fmla="*/ 3517682 w 5890490"/>
                <a:gd name="connsiteY29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890490" h="6578439">
                  <a:moveTo>
                    <a:pt x="3517682" y="0"/>
                  </a:moveTo>
                  <a:cubicBezTo>
                    <a:pt x="4402016" y="0"/>
                    <a:pt x="5213741" y="315483"/>
                    <a:pt x="5849513" y="841730"/>
                  </a:cubicBezTo>
                  <a:lnTo>
                    <a:pt x="5890490" y="879060"/>
                  </a:lnTo>
                  <a:lnTo>
                    <a:pt x="5890490" y="1816052"/>
                  </a:lnTo>
                  <a:lnTo>
                    <a:pt x="5856961" y="1771023"/>
                  </a:lnTo>
                  <a:cubicBezTo>
                    <a:pt x="5793650" y="1694076"/>
                    <a:pt x="5726429" y="1619959"/>
                    <a:pt x="5655397" y="1548813"/>
                  </a:cubicBezTo>
                  <a:cubicBezTo>
                    <a:pt x="5082208" y="974906"/>
                    <a:pt x="4322973" y="658717"/>
                    <a:pt x="3517682" y="658717"/>
                  </a:cubicBezTo>
                  <a:cubicBezTo>
                    <a:pt x="3085520" y="658717"/>
                    <a:pt x="2718488" y="721533"/>
                    <a:pt x="2395696" y="850721"/>
                  </a:cubicBezTo>
                  <a:cubicBezTo>
                    <a:pt x="2079132" y="977407"/>
                    <a:pt x="1792668" y="1173626"/>
                    <a:pt x="1519955" y="1450441"/>
                  </a:cubicBezTo>
                  <a:cubicBezTo>
                    <a:pt x="1330275" y="1642840"/>
                    <a:pt x="1263719" y="1756094"/>
                    <a:pt x="1223630" y="1841430"/>
                  </a:cubicBezTo>
                  <a:cubicBezTo>
                    <a:pt x="1166545" y="1962981"/>
                    <a:pt x="1128532" y="2116663"/>
                    <a:pt x="1075857" y="2329343"/>
                  </a:cubicBezTo>
                  <a:cubicBezTo>
                    <a:pt x="1008652" y="2601153"/>
                    <a:pt x="916537" y="2973574"/>
                    <a:pt x="731010" y="3483744"/>
                  </a:cubicBezTo>
                  <a:cubicBezTo>
                    <a:pt x="617488" y="3795981"/>
                    <a:pt x="620731" y="4121653"/>
                    <a:pt x="741000" y="4479719"/>
                  </a:cubicBezTo>
                  <a:cubicBezTo>
                    <a:pt x="847257" y="4796172"/>
                    <a:pt x="1045888" y="5129481"/>
                    <a:pt x="1315615" y="5443827"/>
                  </a:cubicBezTo>
                  <a:cubicBezTo>
                    <a:pt x="1630753" y="5810980"/>
                    <a:pt x="1945371" y="6077784"/>
                    <a:pt x="2277503" y="6259386"/>
                  </a:cubicBezTo>
                  <a:cubicBezTo>
                    <a:pt x="2637530" y="6456133"/>
                    <a:pt x="3017536" y="6551739"/>
                    <a:pt x="3439448" y="6551739"/>
                  </a:cubicBezTo>
                  <a:cubicBezTo>
                    <a:pt x="3781571" y="6551739"/>
                    <a:pt x="4089573" y="6457449"/>
                    <a:pt x="4408732" y="6255172"/>
                  </a:cubicBezTo>
                  <a:cubicBezTo>
                    <a:pt x="4738010" y="6046310"/>
                    <a:pt x="5050941" y="5739207"/>
                    <a:pt x="5343243" y="5442509"/>
                  </a:cubicBezTo>
                  <a:cubicBezTo>
                    <a:pt x="5479860" y="5303970"/>
                    <a:pt x="5614918" y="5178206"/>
                    <a:pt x="5745566" y="5056656"/>
                  </a:cubicBezTo>
                  <a:lnTo>
                    <a:pt x="5890490" y="4920880"/>
                  </a:lnTo>
                  <a:lnTo>
                    <a:pt x="5890490" y="5821966"/>
                  </a:lnTo>
                  <a:lnTo>
                    <a:pt x="5802002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5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5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58B604F-996E-4349-B131-E04ED285D8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5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 flip="none" rotWithShape="1"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5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5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27CCEAF3-651B-4605-AE58-F96E22703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3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chemeClr val="bg1"/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ED519330-E5F1-4248-B58C-1AA0D9E6DA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4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5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1" name="Graphic 40" descr="Lock">
            <a:extLst>
              <a:ext uri="{FF2B5EF4-FFF2-40B4-BE49-F238E27FC236}">
                <a16:creationId xmlns:a16="http://schemas.microsoft.com/office/drawing/2014/main" id="{62A4CFCE-50CC-406C-30CC-E2CDCB1C163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729652" y="1859078"/>
            <a:ext cx="3821102" cy="382110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70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6" name="Rectangle 95">
            <a:extLst>
              <a:ext uri="{FF2B5EF4-FFF2-40B4-BE49-F238E27FC236}">
                <a16:creationId xmlns:a16="http://schemas.microsoft.com/office/drawing/2014/main" id="{55C6F499-7DD3-40AC-AC5E-26D67FCAE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 descr="People working on ideas">
            <a:extLst>
              <a:ext uri="{FF2B5EF4-FFF2-40B4-BE49-F238E27FC236}">
                <a16:creationId xmlns:a16="http://schemas.microsoft.com/office/drawing/2014/main" id="{57552863-737B-579E-FF44-787B9EF86C2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</a:blip>
          <a:srcRect t="7402" r="-1" b="6698"/>
          <a:stretch>
            <a:fillRect/>
          </a:stretch>
        </p:blipFill>
        <p:spPr>
          <a:xfrm>
            <a:off x="590636" y="0"/>
            <a:ext cx="11010730" cy="6195072"/>
          </a:xfrm>
          <a:prstGeom prst="rect">
            <a:avLst/>
          </a:prstGeom>
        </p:spPr>
      </p:pic>
      <p:sp>
        <p:nvSpPr>
          <p:cNvPr id="98" name="Graphic 14">
            <a:extLst>
              <a:ext uri="{FF2B5EF4-FFF2-40B4-BE49-F238E27FC236}">
                <a16:creationId xmlns:a16="http://schemas.microsoft.com/office/drawing/2014/main" id="{2CF7CF5F-D747-47B3-80B1-839275044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0" y="-2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D58C8D-0D05-8795-2C5B-F8E5E3D0A6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3632" y="914399"/>
            <a:ext cx="9283781" cy="2595563"/>
          </a:xfrm>
        </p:spPr>
        <p:txBody>
          <a:bodyPr>
            <a:normAutofit/>
          </a:bodyPr>
          <a:lstStyle/>
          <a:p>
            <a:r>
              <a:rPr lang="en-GB" sz="5000"/>
              <a:t>Whats been most beneficial   </a:t>
            </a:r>
          </a:p>
        </p:txBody>
      </p:sp>
      <p:sp>
        <p:nvSpPr>
          <p:cNvPr id="100" name="Graphic 14">
            <a:extLst>
              <a:ext uri="{FF2B5EF4-FFF2-40B4-BE49-F238E27FC236}">
                <a16:creationId xmlns:a16="http://schemas.microsoft.com/office/drawing/2014/main" id="{820B6604-1FF9-43F5-AC47-3D41CB2F5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48800" y="4111379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FE43CD-5774-A578-CADF-0A3B397310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32" y="3602037"/>
            <a:ext cx="9283781" cy="244633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en-GB" sz="2200"/>
              <a:t>Harvard referencing 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200"/>
              <a:t>Finding reliable information 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200"/>
              <a:t>How to use outlook </a:t>
            </a:r>
          </a:p>
          <a:p>
            <a:pPr marL="457200" indent="-457200">
              <a:buFont typeface="+mj-lt"/>
              <a:buAutoNum type="alphaUcPeriod"/>
            </a:pPr>
            <a:endParaRPr lang="en-GB" sz="2200"/>
          </a:p>
          <a:p>
            <a:pPr marL="457200" indent="-457200">
              <a:buFont typeface="+mj-lt"/>
              <a:buAutoNum type="alphaUcPeriod"/>
            </a:pPr>
            <a:endParaRPr lang="en-GB" sz="2200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912B5B1-BC40-4CD1-8541-549C58343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785" y="685797"/>
            <a:ext cx="118872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Graphic 14">
            <a:extLst>
              <a:ext uri="{FF2B5EF4-FFF2-40B4-BE49-F238E27FC236}">
                <a16:creationId xmlns:a16="http://schemas.microsoft.com/office/drawing/2014/main" id="{CE1108CD-786E-4304-9504-9C5AD6482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9448800" y="-1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252BF65-A104-4DD3-8D54-285294DCC0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73128" y="6172201"/>
            <a:ext cx="118872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2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F9866A9-B167-4D75-8F7F-360025AD6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167"/>
            <a:ext cx="12188952" cy="3490956"/>
            <a:chOff x="651279" y="598259"/>
            <a:chExt cx="10889442" cy="5680742"/>
          </a:xfrm>
        </p:grpSpPr>
        <p:sp>
          <p:nvSpPr>
            <p:cNvPr id="55" name="Color">
              <a:extLst>
                <a:ext uri="{FF2B5EF4-FFF2-40B4-BE49-F238E27FC236}">
                  <a16:creationId xmlns:a16="http://schemas.microsoft.com/office/drawing/2014/main" id="{C2DD07C1-6CFB-48E5-AD0E-AC091042B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Color">
              <a:extLst>
                <a:ext uri="{FF2B5EF4-FFF2-40B4-BE49-F238E27FC236}">
                  <a16:creationId xmlns:a16="http://schemas.microsoft.com/office/drawing/2014/main" id="{F9A8FC0F-BD29-4D9A-ABF1-D75E3A269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9" name="Video 38" descr="Bird's Eye View Of People Walking">
            <a:extLst>
              <a:ext uri="{FF2B5EF4-FFF2-40B4-BE49-F238E27FC236}">
                <a16:creationId xmlns:a16="http://schemas.microsoft.com/office/drawing/2014/main" id="{2F717ECB-1B6F-D461-B265-52FAA09CA31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5"/>
          <a:stretch>
            <a:fillRect/>
          </a:stretch>
        </p:blipFill>
        <p:spPr>
          <a:xfrm flipV="1">
            <a:off x="6803647" y="4755593"/>
            <a:ext cx="4730214" cy="76179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A19020F-30AB-0541-7E97-CCF5383CEC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708" y="1014574"/>
            <a:ext cx="5633531" cy="2226769"/>
          </a:xfrm>
        </p:spPr>
        <p:txBody>
          <a:bodyPr anchor="ctr">
            <a:normAutofit/>
          </a:bodyPr>
          <a:lstStyle/>
          <a:p>
            <a:pPr algn="l"/>
            <a:r>
              <a:rPr lang="en-GB" sz="4800" dirty="0">
                <a:solidFill>
                  <a:srgbClr val="FF0000"/>
                </a:solidFill>
              </a:rPr>
              <a:t>How these skills will help me going forward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5E9401-634B-D68D-DB96-8CAD208483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7269" y="3701457"/>
            <a:ext cx="5631417" cy="2487212"/>
          </a:xfrm>
        </p:spPr>
        <p:txBody>
          <a:bodyPr anchor="ctr">
            <a:normAutofit/>
          </a:bodyPr>
          <a:lstStyle/>
          <a:p>
            <a:pPr algn="l"/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computers, smartphones, tablets, laptops, social media, independent learning, gadgets </a:t>
            </a:r>
          </a:p>
        </p:txBody>
      </p:sp>
    </p:spTree>
    <p:extLst>
      <p:ext uri="{BB962C8B-B14F-4D97-AF65-F5344CB8AC3E}">
        <p14:creationId xmlns:p14="http://schemas.microsoft.com/office/powerpoint/2010/main" val="315790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9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55DF3-2701-8066-E876-E6CD115CA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29175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MY FINAL REFLECTION / 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E7E7A8-097F-5D14-920E-BE71EC544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35122" y="2587336"/>
            <a:ext cx="5157787" cy="2702521"/>
          </a:xfr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lphaUcPeriod"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LEARNED TOOLS </a:t>
            </a:r>
          </a:p>
          <a:p>
            <a:pPr marL="457200" indent="-457200">
              <a:buFont typeface="+mj-lt"/>
              <a:buAutoNum type="alphaUcPeriod"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0000"/>
                </a:highlight>
              </a:rPr>
              <a:t>DIGITAL CONFIDENCE</a:t>
            </a:r>
          </a:p>
          <a:p>
            <a:pPr marL="457200" indent="-457200">
              <a:buFont typeface="+mj-lt"/>
              <a:buAutoNum type="alphaUcPeriod"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00FF00"/>
                </a:highlight>
              </a:rPr>
              <a:t>BUILT STRONGER HABBITS </a:t>
            </a:r>
          </a:p>
          <a:p>
            <a:pPr marL="457200" indent="-457200">
              <a:buFont typeface="+mj-lt"/>
              <a:buAutoNum type="alphaUcPeriod"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00FFFF"/>
                </a:highlight>
              </a:rPr>
              <a:t>BASIC TYPING SPEED</a:t>
            </a:r>
          </a:p>
          <a:p>
            <a:pPr marL="457200" indent="-457200">
              <a:buFont typeface="+mj-lt"/>
              <a:buAutoNum type="alphaUcPeriod"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00FF"/>
                </a:highlight>
              </a:rPr>
              <a:t>BASIC DEVICE SETTINGS</a:t>
            </a:r>
          </a:p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61E954D1-B1A7-6733-C35E-3800F8760FD1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94330844"/>
              </p:ext>
            </p:extLst>
          </p:nvPr>
        </p:nvGraphicFramePr>
        <p:xfrm>
          <a:off x="839788" y="1681163"/>
          <a:ext cx="5157787" cy="4508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116B6D-BB86-685A-BD30-D93EBC7863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6200000" flipH="1" flipV="1">
            <a:off x="9081151" y="-666431"/>
            <a:ext cx="45719" cy="5337778"/>
          </a:xfrm>
        </p:spPr>
        <p:txBody>
          <a:bodyPr>
            <a:normAutofit lnSpcReduction="10000"/>
          </a:bodyPr>
          <a:lstStyle/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0A64C6-1ADE-8636-6744-549CD9D595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97575" y="2025317"/>
            <a:ext cx="5073869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946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021E96B5FC724E97FF783D9C73C02D" ma:contentTypeVersion="4" ma:contentTypeDescription="Create a new document." ma:contentTypeScope="" ma:versionID="dd504d32c2b754d579e545c757913330">
  <xsd:schema xmlns:xsd="http://www.w3.org/2001/XMLSchema" xmlns:xs="http://www.w3.org/2001/XMLSchema" xmlns:p="http://schemas.microsoft.com/office/2006/metadata/properties" xmlns:ns3="21f98238-5914-40fc-b2db-49ce196065c9" targetNamespace="http://schemas.microsoft.com/office/2006/metadata/properties" ma:root="true" ma:fieldsID="f53ee9c040775d299563eb6ffa0539a8" ns3:_="">
    <xsd:import namespace="21f98238-5914-40fc-b2db-49ce196065c9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f98238-5914-40fc-b2db-49ce196065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0D647F-064E-4F64-9532-8C0D61F02B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E84442-A3F3-4929-8685-5887102F5EAF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metadata/properties"/>
    <ds:schemaRef ds:uri="21f98238-5914-40fc-b2db-49ce196065c9"/>
    <ds:schemaRef ds:uri="http://schemas.microsoft.com/office/infopath/2007/PartnerControls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270E567-0ED5-43D5-B057-77D2FF6300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f98238-5914-40fc-b2db-49ce196065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91</Words>
  <Application>Microsoft Office PowerPoint</Application>
  <PresentationFormat>Widescreen</PresentationFormat>
  <Paragraphs>26</Paragraphs>
  <Slides>7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DIGITAL SKILLS &amp;  WHAT I HAVE  LEARNED </vt:lpstr>
      <vt:lpstr>PowerPoint Presentation</vt:lpstr>
      <vt:lpstr>PowerPoint Presentation</vt:lpstr>
      <vt:lpstr>Strength’s, digital identity management &amp; Digital wellbeing </vt:lpstr>
      <vt:lpstr>Whats been most beneficial   </vt:lpstr>
      <vt:lpstr>How these skills will help me going forward </vt:lpstr>
      <vt:lpstr>MY FINAL REFLECTION /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Burns (2526368)</dc:creator>
  <cp:lastModifiedBy>Philippa Fitzgerald</cp:lastModifiedBy>
  <cp:revision>3</cp:revision>
  <dcterms:created xsi:type="dcterms:W3CDTF">2026-03-15T18:32:49Z</dcterms:created>
  <dcterms:modified xsi:type="dcterms:W3CDTF">2026-04-12T12:23:24Z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0x010100DA021E96B5FC724E97FF783D9C73C02D</vt:lpwstr>
  </property>
</Properties>
</file>