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2F0132-1FCF-4C26-9289-107BB8C39757}" v="1" dt="2026-07-10T20:08:17.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quel Alexandra Almeida Miranda (2528408)" userId="d7f536bc-2f17-4a3d-825e-e2381ab19e44" providerId="ADAL" clId="{3ECC7660-433E-406B-BE65-39F9227E84BA}"/>
    <pc:docChg chg="custSel modSld">
      <pc:chgData name="Raquel Alexandra Almeida Miranda (2528408)" userId="d7f536bc-2f17-4a3d-825e-e2381ab19e44" providerId="ADAL" clId="{3ECC7660-433E-406B-BE65-39F9227E84BA}" dt="2026-07-11T11:42:56.858" v="501" actId="20577"/>
      <pc:docMkLst>
        <pc:docMk/>
      </pc:docMkLst>
      <pc:sldChg chg="modSp mod">
        <pc:chgData name="Raquel Alexandra Almeida Miranda (2528408)" userId="d7f536bc-2f17-4a3d-825e-e2381ab19e44" providerId="ADAL" clId="{3ECC7660-433E-406B-BE65-39F9227E84BA}" dt="2026-07-11T10:38:14.148" v="62" actId="20577"/>
        <pc:sldMkLst>
          <pc:docMk/>
          <pc:sldMk cId="0" sldId="256"/>
        </pc:sldMkLst>
        <pc:spChg chg="mod">
          <ac:chgData name="Raquel Alexandra Almeida Miranda (2528408)" userId="d7f536bc-2f17-4a3d-825e-e2381ab19e44" providerId="ADAL" clId="{3ECC7660-433E-406B-BE65-39F9227E84BA}" dt="2026-07-11T10:38:14.148" v="62" actId="20577"/>
          <ac:spMkLst>
            <pc:docMk/>
            <pc:sldMk cId="0" sldId="256"/>
            <ac:spMk id="2" creationId="{85C7358A-BE45-2098-64D7-248CF1E58C45}"/>
          </ac:spMkLst>
        </pc:spChg>
      </pc:sldChg>
      <pc:sldChg chg="modSp mod">
        <pc:chgData name="Raquel Alexandra Almeida Miranda (2528408)" userId="d7f536bc-2f17-4a3d-825e-e2381ab19e44" providerId="ADAL" clId="{3ECC7660-433E-406B-BE65-39F9227E84BA}" dt="2026-07-11T08:14:05.204" v="49" actId="20577"/>
        <pc:sldMkLst>
          <pc:docMk/>
          <pc:sldMk cId="0" sldId="258"/>
        </pc:sldMkLst>
        <pc:spChg chg="mod">
          <ac:chgData name="Raquel Alexandra Almeida Miranda (2528408)" userId="d7f536bc-2f17-4a3d-825e-e2381ab19e44" providerId="ADAL" clId="{3ECC7660-433E-406B-BE65-39F9227E84BA}" dt="2026-07-11T08:14:05.204" v="49" actId="20577"/>
          <ac:spMkLst>
            <pc:docMk/>
            <pc:sldMk cId="0" sldId="258"/>
            <ac:spMk id="3" creationId="{68A7578E-BBE3-4265-3444-CF40D8F13D2B}"/>
          </ac:spMkLst>
        </pc:spChg>
      </pc:sldChg>
      <pc:sldChg chg="modSp mod">
        <pc:chgData name="Raquel Alexandra Almeida Miranda (2528408)" userId="d7f536bc-2f17-4a3d-825e-e2381ab19e44" providerId="ADAL" clId="{3ECC7660-433E-406B-BE65-39F9227E84BA}" dt="2026-07-11T11:17:48.408" v="178" actId="207"/>
        <pc:sldMkLst>
          <pc:docMk/>
          <pc:sldMk cId="0" sldId="259"/>
        </pc:sldMkLst>
        <pc:spChg chg="mod">
          <ac:chgData name="Raquel Alexandra Almeida Miranda (2528408)" userId="d7f536bc-2f17-4a3d-825e-e2381ab19e44" providerId="ADAL" clId="{3ECC7660-433E-406B-BE65-39F9227E84BA}" dt="2026-07-11T11:17:48.408" v="178" actId="207"/>
          <ac:spMkLst>
            <pc:docMk/>
            <pc:sldMk cId="0" sldId="259"/>
            <ac:spMk id="3" creationId="{55909A3C-D6FB-E151-794B-E056D08D2E8D}"/>
          </ac:spMkLst>
        </pc:spChg>
      </pc:sldChg>
      <pc:sldChg chg="modSp mod">
        <pc:chgData name="Raquel Alexandra Almeida Miranda (2528408)" userId="d7f536bc-2f17-4a3d-825e-e2381ab19e44" providerId="ADAL" clId="{3ECC7660-433E-406B-BE65-39F9227E84BA}" dt="2026-07-11T11:18:41.358" v="185" actId="207"/>
        <pc:sldMkLst>
          <pc:docMk/>
          <pc:sldMk cId="0" sldId="260"/>
        </pc:sldMkLst>
        <pc:spChg chg="mod">
          <ac:chgData name="Raquel Alexandra Almeida Miranda (2528408)" userId="d7f536bc-2f17-4a3d-825e-e2381ab19e44" providerId="ADAL" clId="{3ECC7660-433E-406B-BE65-39F9227E84BA}" dt="2026-07-11T11:18:41.358" v="185" actId="207"/>
          <ac:spMkLst>
            <pc:docMk/>
            <pc:sldMk cId="0" sldId="260"/>
            <ac:spMk id="3" creationId="{5AB806CC-D70C-0C76-FBC3-E6EAF1B4666D}"/>
          </ac:spMkLst>
        </pc:spChg>
      </pc:sldChg>
      <pc:sldChg chg="modSp mod">
        <pc:chgData name="Raquel Alexandra Almeida Miranda (2528408)" userId="d7f536bc-2f17-4a3d-825e-e2381ab19e44" providerId="ADAL" clId="{3ECC7660-433E-406B-BE65-39F9227E84BA}" dt="2026-07-11T11:42:56.858" v="501" actId="20577"/>
        <pc:sldMkLst>
          <pc:docMk/>
          <pc:sldMk cId="0" sldId="261"/>
        </pc:sldMkLst>
        <pc:spChg chg="mod">
          <ac:chgData name="Raquel Alexandra Almeida Miranda (2528408)" userId="d7f536bc-2f17-4a3d-825e-e2381ab19e44" providerId="ADAL" clId="{3ECC7660-433E-406B-BE65-39F9227E84BA}" dt="2026-07-11T11:42:56.858" v="501" actId="20577"/>
          <ac:spMkLst>
            <pc:docMk/>
            <pc:sldMk cId="0" sldId="261"/>
            <ac:spMk id="3" creationId="{40A766FD-F263-CF6F-4857-9AFB6CE3D632}"/>
          </ac:spMkLst>
        </pc:spChg>
      </pc:sldChg>
      <pc:sldChg chg="modSp mod">
        <pc:chgData name="Raquel Alexandra Almeida Miranda (2528408)" userId="d7f536bc-2f17-4a3d-825e-e2381ab19e44" providerId="ADAL" clId="{3ECC7660-433E-406B-BE65-39F9227E84BA}" dt="2026-07-11T11:41:02.090" v="440" actId="20577"/>
        <pc:sldMkLst>
          <pc:docMk/>
          <pc:sldMk cId="0" sldId="262"/>
        </pc:sldMkLst>
        <pc:spChg chg="mod">
          <ac:chgData name="Raquel Alexandra Almeida Miranda (2528408)" userId="d7f536bc-2f17-4a3d-825e-e2381ab19e44" providerId="ADAL" clId="{3ECC7660-433E-406B-BE65-39F9227E84BA}" dt="2026-07-11T11:41:02.090" v="440" actId="20577"/>
          <ac:spMkLst>
            <pc:docMk/>
            <pc:sldMk cId="0" sldId="262"/>
            <ac:spMk id="3" creationId="{F73748E6-DBB1-BC7D-8881-E135EAA86197}"/>
          </ac:spMkLst>
        </pc:spChg>
      </pc:sldChg>
      <pc:sldChg chg="modSp mod">
        <pc:chgData name="Raquel Alexandra Almeida Miranda (2528408)" userId="d7f536bc-2f17-4a3d-825e-e2381ab19e44" providerId="ADAL" clId="{3ECC7660-433E-406B-BE65-39F9227E84BA}" dt="2026-07-11T11:31:59.065" v="282" actId="1076"/>
        <pc:sldMkLst>
          <pc:docMk/>
          <pc:sldMk cId="0" sldId="263"/>
        </pc:sldMkLst>
        <pc:spChg chg="mod">
          <ac:chgData name="Raquel Alexandra Almeida Miranda (2528408)" userId="d7f536bc-2f17-4a3d-825e-e2381ab19e44" providerId="ADAL" clId="{3ECC7660-433E-406B-BE65-39F9227E84BA}" dt="2026-07-10T20:30:52.413" v="23" actId="1076"/>
          <ac:spMkLst>
            <pc:docMk/>
            <pc:sldMk cId="0" sldId="263"/>
            <ac:spMk id="4" creationId="{49B13BC0-B78A-E36A-2CF1-F9B2CDE8F862}"/>
          </ac:spMkLst>
        </pc:spChg>
        <pc:spChg chg="mod">
          <ac:chgData name="Raquel Alexandra Almeida Miranda (2528408)" userId="d7f536bc-2f17-4a3d-825e-e2381ab19e44" providerId="ADAL" clId="{3ECC7660-433E-406B-BE65-39F9227E84BA}" dt="2026-07-11T11:31:59.065" v="282" actId="1076"/>
          <ac:spMkLst>
            <pc:docMk/>
            <pc:sldMk cId="0" sldId="263"/>
            <ac:spMk id="9" creationId="{EDD65044-66AA-2E61-3144-54E58DBB66F9}"/>
          </ac:spMkLst>
        </pc:spChg>
      </pc:sldChg>
      <pc:sldChg chg="modSp mod">
        <pc:chgData name="Raquel Alexandra Almeida Miranda (2528408)" userId="d7f536bc-2f17-4a3d-825e-e2381ab19e44" providerId="ADAL" clId="{3ECC7660-433E-406B-BE65-39F9227E84BA}" dt="2026-07-11T11:09:30.199" v="70" actId="1076"/>
        <pc:sldMkLst>
          <pc:docMk/>
          <pc:sldMk cId="0" sldId="264"/>
        </pc:sldMkLst>
        <pc:spChg chg="mod">
          <ac:chgData name="Raquel Alexandra Almeida Miranda (2528408)" userId="d7f536bc-2f17-4a3d-825e-e2381ab19e44" providerId="ADAL" clId="{3ECC7660-433E-406B-BE65-39F9227E84BA}" dt="2026-07-11T11:09:30.199" v="70" actId="1076"/>
          <ac:spMkLst>
            <pc:docMk/>
            <pc:sldMk cId="0" sldId="264"/>
            <ac:spMk id="3" creationId="{2B04D6FB-291A-495E-2A2C-456633D3D1D1}"/>
          </ac:spMkLst>
        </pc:spChg>
      </pc:sldChg>
      <pc:sldChg chg="modSp mod">
        <pc:chgData name="Raquel Alexandra Almeida Miranda (2528408)" userId="d7f536bc-2f17-4a3d-825e-e2381ab19e44" providerId="ADAL" clId="{3ECC7660-433E-406B-BE65-39F9227E84BA}" dt="2026-07-11T11:09:47.093" v="71" actId="113"/>
        <pc:sldMkLst>
          <pc:docMk/>
          <pc:sldMk cId="0" sldId="265"/>
        </pc:sldMkLst>
        <pc:spChg chg="mod">
          <ac:chgData name="Raquel Alexandra Almeida Miranda (2528408)" userId="d7f536bc-2f17-4a3d-825e-e2381ab19e44" providerId="ADAL" clId="{3ECC7660-433E-406B-BE65-39F9227E84BA}" dt="2026-07-11T11:09:47.093" v="71" actId="113"/>
          <ac:spMkLst>
            <pc:docMk/>
            <pc:sldMk cId="0" sldId="265"/>
            <ac:spMk id="3" creationId="{3188DD5C-6644-E43E-654F-D24E99C3492C}"/>
          </ac:spMkLst>
        </pc:spChg>
      </pc:sldChg>
      <pc:sldChg chg="modSp mod">
        <pc:chgData name="Raquel Alexandra Almeida Miranda (2528408)" userId="d7f536bc-2f17-4a3d-825e-e2381ab19e44" providerId="ADAL" clId="{3ECC7660-433E-406B-BE65-39F9227E84BA}" dt="2026-07-10T19:56:16.570" v="4" actId="2711"/>
        <pc:sldMkLst>
          <pc:docMk/>
          <pc:sldMk cId="0" sldId="266"/>
        </pc:sldMkLst>
        <pc:spChg chg="mod">
          <ac:chgData name="Raquel Alexandra Almeida Miranda (2528408)" userId="d7f536bc-2f17-4a3d-825e-e2381ab19e44" providerId="ADAL" clId="{3ECC7660-433E-406B-BE65-39F9227E84BA}" dt="2026-07-10T19:56:16.570" v="4" actId="2711"/>
          <ac:spMkLst>
            <pc:docMk/>
            <pc:sldMk cId="0" sldId="266"/>
            <ac:spMk id="3" creationId="{3B23E267-1911-2234-3063-C788E30EDA8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E8DF65-E43F-5EB6-C871-1A13A33CD9C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55D23B6C-36A9-A764-47C6-D0959FDEC6D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8C84F56-1C3A-4D4B-9C42-E227E85DA516}" type="datetime1">
              <a:rPr lang="en-GB"/>
              <a:pPr lvl="0"/>
              <a:t>11/07/2026</a:t>
            </a:fld>
            <a:endParaRPr lang="en-GB"/>
          </a:p>
        </p:txBody>
      </p:sp>
      <p:sp>
        <p:nvSpPr>
          <p:cNvPr id="4" name="Slide Image Placeholder 3">
            <a:extLst>
              <a:ext uri="{FF2B5EF4-FFF2-40B4-BE49-F238E27FC236}">
                <a16:creationId xmlns:a16="http://schemas.microsoft.com/office/drawing/2014/main" id="{528EC823-AD7A-0CE8-481E-ACD60699337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C3F1FA9-23AD-1A3D-186D-85847E6B424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669EC74E-47BF-7903-E839-D0DDC6FB3F7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4ADEB519-A171-68F6-9939-320C76EB60D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0FFDAA6-5AAB-4BF1-B76E-A2921D547B3F}" type="slidenum">
              <a:t>‹#›</a:t>
            </a:fld>
            <a:endParaRPr lang="en-GB"/>
          </a:p>
        </p:txBody>
      </p:sp>
    </p:spTree>
    <p:extLst>
      <p:ext uri="{BB962C8B-B14F-4D97-AF65-F5344CB8AC3E}">
        <p14:creationId xmlns:p14="http://schemas.microsoft.com/office/powerpoint/2010/main" val="138247269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B7E41B-BEB5-3D73-3E5A-9D0B65427B7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F5277D7-768D-6F63-017B-5B1C031FEEDD}"/>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270F61B0-49A8-3DFC-22E8-F84A1B17FE9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8D7659A-17DD-46A7-B8D6-D96090F2D8DA}"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1A74EC67-877E-9CD3-4A32-F3B0A8B6B1BD}"/>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40D0B58A-4036-4462-09B9-936910889E0B}"/>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3F86CB63-325B-F33D-B116-566C349A25FB}"/>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0B47DB2E-5A9C-DBB2-20AB-9AE3696D94B4}"/>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4A66AC">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8C11C35B-CF27-6F95-35CA-65104069E26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4A66AC">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7710ACE7-D838-C937-4288-5BF431ED0E2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629DD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DA9F0FE3-B992-3227-A791-7FBA7DAC1279}"/>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477B2">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BDB046E6-E1E5-2336-A723-34F53537E27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90A2C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49E6869C-57B2-EBB9-F453-DD1B0DCB986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4A66AC">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9F3156F8-8FCC-5C47-9139-E47BA1368F1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A66AC">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DDB49E36-A4BD-3160-60EB-62EDEF80D7C5}"/>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A66AC">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703DBA17-C484-6112-49EF-10C4119170C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5585E612-AF5C-4BD2-1863-E0CC108134FA}"/>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7F2F6012-DDB1-1972-90BB-8E8AC99C5A57}"/>
              </a:ext>
            </a:extLst>
          </p:cNvPr>
          <p:cNvSpPr txBox="1">
            <a:spLocks noGrp="1"/>
          </p:cNvSpPr>
          <p:nvPr>
            <p:ph type="dt" sz="half" idx="7"/>
          </p:nvPr>
        </p:nvSpPr>
        <p:spPr/>
        <p:txBody>
          <a:bodyPr/>
          <a:lstStyle>
            <a:lvl1pPr>
              <a:defRPr/>
            </a:lvl1pPr>
          </a:lstStyle>
          <a:p>
            <a:pPr lvl="0"/>
            <a:fld id="{0EED3CF1-E5F4-4C50-95B2-DADD266EBFBF}" type="datetime1">
              <a:rPr lang="en-GB"/>
              <a:pPr lvl="0"/>
              <a:t>11/07/2026</a:t>
            </a:fld>
            <a:endParaRPr lang="en-GB"/>
          </a:p>
        </p:txBody>
      </p:sp>
      <p:sp>
        <p:nvSpPr>
          <p:cNvPr id="16" name="Footer Placeholder 4">
            <a:extLst>
              <a:ext uri="{FF2B5EF4-FFF2-40B4-BE49-F238E27FC236}">
                <a16:creationId xmlns:a16="http://schemas.microsoft.com/office/drawing/2014/main" id="{8B613733-ACF4-282B-14EA-BBFE71FAE494}"/>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CEE60DBC-1B1D-1561-482D-240C699715B0}"/>
              </a:ext>
            </a:extLst>
          </p:cNvPr>
          <p:cNvSpPr txBox="1">
            <a:spLocks noGrp="1"/>
          </p:cNvSpPr>
          <p:nvPr>
            <p:ph type="sldNum" sz="quarter" idx="8"/>
          </p:nvPr>
        </p:nvSpPr>
        <p:spPr/>
        <p:txBody>
          <a:bodyPr/>
          <a:lstStyle>
            <a:lvl1pPr>
              <a:defRPr/>
            </a:lvl1pPr>
          </a:lstStyle>
          <a:p>
            <a:pPr lvl="0"/>
            <a:fld id="{F2159AAF-C20F-426F-8849-F3997042DAC5}" type="slidenum">
              <a:t>‹#›</a:t>
            </a:fld>
            <a:endParaRPr lang="en-GB"/>
          </a:p>
        </p:txBody>
      </p:sp>
    </p:spTree>
    <p:extLst>
      <p:ext uri="{BB962C8B-B14F-4D97-AF65-F5344CB8AC3E}">
        <p14:creationId xmlns:p14="http://schemas.microsoft.com/office/powerpoint/2010/main" val="332539629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87F63-5E1B-0202-FC67-FC4A1A0D9A4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3E3298C-7F74-F90E-F23B-DE5FF446AC7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332713-B94D-5478-D323-77C585722A10}"/>
              </a:ext>
            </a:extLst>
          </p:cNvPr>
          <p:cNvSpPr txBox="1">
            <a:spLocks noGrp="1"/>
          </p:cNvSpPr>
          <p:nvPr>
            <p:ph type="dt" sz="half" idx="7"/>
          </p:nvPr>
        </p:nvSpPr>
        <p:spPr/>
        <p:txBody>
          <a:bodyPr/>
          <a:lstStyle>
            <a:lvl1pPr>
              <a:defRPr/>
            </a:lvl1pPr>
          </a:lstStyle>
          <a:p>
            <a:pPr lvl="0"/>
            <a:fld id="{330F5D53-8AC7-43D5-85C7-942D85EBCE52}" type="datetime1">
              <a:rPr lang="en-GB"/>
              <a:pPr lvl="0"/>
              <a:t>11/07/2026</a:t>
            </a:fld>
            <a:endParaRPr lang="en-GB"/>
          </a:p>
        </p:txBody>
      </p:sp>
      <p:sp>
        <p:nvSpPr>
          <p:cNvPr id="5" name="Footer Placeholder 4">
            <a:extLst>
              <a:ext uri="{FF2B5EF4-FFF2-40B4-BE49-F238E27FC236}">
                <a16:creationId xmlns:a16="http://schemas.microsoft.com/office/drawing/2014/main" id="{4EEF61BD-FF0E-8E94-341C-0C374BF6FD5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6D801EE-E5F0-B4CA-0BA5-54D718A26BA8}"/>
              </a:ext>
            </a:extLst>
          </p:cNvPr>
          <p:cNvSpPr txBox="1">
            <a:spLocks noGrp="1"/>
          </p:cNvSpPr>
          <p:nvPr>
            <p:ph type="sldNum" sz="quarter" idx="8"/>
          </p:nvPr>
        </p:nvSpPr>
        <p:spPr/>
        <p:txBody>
          <a:bodyPr/>
          <a:lstStyle>
            <a:lvl1pPr>
              <a:defRPr/>
            </a:lvl1pPr>
          </a:lstStyle>
          <a:p>
            <a:pPr lvl="0"/>
            <a:fld id="{16E4CCDC-5089-444F-A4B0-F0428F2D3FD5}" type="slidenum">
              <a:t>‹#›</a:t>
            </a:fld>
            <a:endParaRPr lang="en-GB"/>
          </a:p>
        </p:txBody>
      </p:sp>
    </p:spTree>
    <p:extLst>
      <p:ext uri="{BB962C8B-B14F-4D97-AF65-F5344CB8AC3E}">
        <p14:creationId xmlns:p14="http://schemas.microsoft.com/office/powerpoint/2010/main" val="154427503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BD475-A21A-626D-4C9B-2F353C5AA0CE}"/>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B681D03-C21C-4B7F-F07D-D95A04FB5A93}"/>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D7600D59-388F-EF41-AD3C-F793A82D0CD4}"/>
              </a:ext>
            </a:extLst>
          </p:cNvPr>
          <p:cNvSpPr txBox="1">
            <a:spLocks noGrp="1"/>
          </p:cNvSpPr>
          <p:nvPr>
            <p:ph type="dt" sz="half" idx="7"/>
          </p:nvPr>
        </p:nvSpPr>
        <p:spPr/>
        <p:txBody>
          <a:bodyPr/>
          <a:lstStyle>
            <a:lvl1pPr>
              <a:defRPr/>
            </a:lvl1pPr>
          </a:lstStyle>
          <a:p>
            <a:pPr lvl="0"/>
            <a:fld id="{B87DCE19-A21B-4368-84D0-4E3E9BED30FB}" type="datetime1">
              <a:rPr lang="en-GB"/>
              <a:pPr lvl="0"/>
              <a:t>11/07/2026</a:t>
            </a:fld>
            <a:endParaRPr lang="en-GB"/>
          </a:p>
        </p:txBody>
      </p:sp>
      <p:sp>
        <p:nvSpPr>
          <p:cNvPr id="5" name="Footer Placeholder 4">
            <a:extLst>
              <a:ext uri="{FF2B5EF4-FFF2-40B4-BE49-F238E27FC236}">
                <a16:creationId xmlns:a16="http://schemas.microsoft.com/office/drawing/2014/main" id="{8C4F1FF0-52F5-6C8C-4DCD-CFE358DFD81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97FF01-3585-074C-F092-CE4DDDE82A00}"/>
              </a:ext>
            </a:extLst>
          </p:cNvPr>
          <p:cNvSpPr txBox="1">
            <a:spLocks noGrp="1"/>
          </p:cNvSpPr>
          <p:nvPr>
            <p:ph type="sldNum" sz="quarter" idx="8"/>
          </p:nvPr>
        </p:nvSpPr>
        <p:spPr/>
        <p:txBody>
          <a:bodyPr/>
          <a:lstStyle>
            <a:lvl1pPr>
              <a:defRPr/>
            </a:lvl1pPr>
          </a:lstStyle>
          <a:p>
            <a:pPr lvl="0"/>
            <a:fld id="{A26956C9-3A98-4E4B-9F8E-085FD490B6FB}" type="slidenum">
              <a:t>‹#›</a:t>
            </a:fld>
            <a:endParaRPr lang="en-GB"/>
          </a:p>
        </p:txBody>
      </p:sp>
    </p:spTree>
    <p:extLst>
      <p:ext uri="{BB962C8B-B14F-4D97-AF65-F5344CB8AC3E}">
        <p14:creationId xmlns:p14="http://schemas.microsoft.com/office/powerpoint/2010/main" val="3627320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A59B-D94D-2CC1-D460-699F9E7C15D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9CFDC4D-FFCE-F38E-440B-6D52B5B6F0D5}"/>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3C075B2-9CD3-221E-984B-9ECDAB34B511}"/>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59C8F2-5B39-2440-9BEE-458BF74C1CEF}"/>
              </a:ext>
            </a:extLst>
          </p:cNvPr>
          <p:cNvSpPr txBox="1">
            <a:spLocks noGrp="1"/>
          </p:cNvSpPr>
          <p:nvPr>
            <p:ph type="dt" sz="half" idx="7"/>
          </p:nvPr>
        </p:nvSpPr>
        <p:spPr/>
        <p:txBody>
          <a:bodyPr/>
          <a:lstStyle>
            <a:lvl1pPr>
              <a:defRPr/>
            </a:lvl1pPr>
          </a:lstStyle>
          <a:p>
            <a:pPr lvl="0"/>
            <a:fld id="{3B0CBEBB-BEC1-489C-803D-7564167CDEAA}" type="datetime1">
              <a:rPr lang="en-GB"/>
              <a:pPr lvl="0"/>
              <a:t>11/07/2026</a:t>
            </a:fld>
            <a:endParaRPr lang="en-GB"/>
          </a:p>
        </p:txBody>
      </p:sp>
      <p:sp>
        <p:nvSpPr>
          <p:cNvPr id="6" name="Footer Placeholder 5">
            <a:extLst>
              <a:ext uri="{FF2B5EF4-FFF2-40B4-BE49-F238E27FC236}">
                <a16:creationId xmlns:a16="http://schemas.microsoft.com/office/drawing/2014/main" id="{31113547-86C5-E55C-238C-401C0532C3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989CD11-7973-2A32-82C2-FA9050115541}"/>
              </a:ext>
            </a:extLst>
          </p:cNvPr>
          <p:cNvSpPr txBox="1">
            <a:spLocks noGrp="1"/>
          </p:cNvSpPr>
          <p:nvPr>
            <p:ph type="sldNum" sz="quarter" idx="8"/>
          </p:nvPr>
        </p:nvSpPr>
        <p:spPr/>
        <p:txBody>
          <a:bodyPr/>
          <a:lstStyle>
            <a:lvl1pPr>
              <a:defRPr/>
            </a:lvl1pPr>
          </a:lstStyle>
          <a:p>
            <a:pPr lvl="0"/>
            <a:fld id="{FE2C5C7E-CEAC-44FB-923E-6BEE24C2633C}" type="slidenum">
              <a:t>‹#›</a:t>
            </a:fld>
            <a:endParaRPr lang="en-GB"/>
          </a:p>
        </p:txBody>
      </p:sp>
    </p:spTree>
    <p:extLst>
      <p:ext uri="{BB962C8B-B14F-4D97-AF65-F5344CB8AC3E}">
        <p14:creationId xmlns:p14="http://schemas.microsoft.com/office/powerpoint/2010/main" val="417868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6B4F1-18F8-433E-D4DF-36E052CDF40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D76A46B9-94B6-A2B0-F4B7-A7AA0EA4BA64}"/>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5D070C62-3A93-FFCD-A8C3-115A34C522D2}"/>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A5617AD-41BB-7236-0CF1-977EEC2A074B}"/>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413B352C-DA77-EF06-127D-4F37C72114F6}"/>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2DB3B9-43D6-DB16-5B66-F9890AE045AF}"/>
              </a:ext>
            </a:extLst>
          </p:cNvPr>
          <p:cNvSpPr txBox="1">
            <a:spLocks noGrp="1"/>
          </p:cNvSpPr>
          <p:nvPr>
            <p:ph type="dt" sz="half" idx="7"/>
          </p:nvPr>
        </p:nvSpPr>
        <p:spPr/>
        <p:txBody>
          <a:bodyPr/>
          <a:lstStyle>
            <a:lvl1pPr>
              <a:defRPr/>
            </a:lvl1pPr>
          </a:lstStyle>
          <a:p>
            <a:pPr lvl="0"/>
            <a:fld id="{F45DB5A6-ACFE-4981-9CB0-4BA3FFDDC878}" type="datetime1">
              <a:rPr lang="en-GB"/>
              <a:pPr lvl="0"/>
              <a:t>11/07/2026</a:t>
            </a:fld>
            <a:endParaRPr lang="en-GB"/>
          </a:p>
        </p:txBody>
      </p:sp>
      <p:sp>
        <p:nvSpPr>
          <p:cNvPr id="8" name="Footer Placeholder 7">
            <a:extLst>
              <a:ext uri="{FF2B5EF4-FFF2-40B4-BE49-F238E27FC236}">
                <a16:creationId xmlns:a16="http://schemas.microsoft.com/office/drawing/2014/main" id="{7C60DBF1-4DD6-93BE-4788-BD39FF9A0E8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87A5AF3-26A2-AF71-CBD5-B1A288027374}"/>
              </a:ext>
            </a:extLst>
          </p:cNvPr>
          <p:cNvSpPr txBox="1">
            <a:spLocks noGrp="1"/>
          </p:cNvSpPr>
          <p:nvPr>
            <p:ph type="sldNum" sz="quarter" idx="8"/>
          </p:nvPr>
        </p:nvSpPr>
        <p:spPr/>
        <p:txBody>
          <a:bodyPr/>
          <a:lstStyle>
            <a:lvl1pPr>
              <a:defRPr/>
            </a:lvl1pPr>
          </a:lstStyle>
          <a:p>
            <a:pPr lvl="0"/>
            <a:fld id="{9F899E81-7FF9-41A5-ABFE-120348B9043E}" type="slidenum">
              <a:t>‹#›</a:t>
            </a:fld>
            <a:endParaRPr lang="en-GB"/>
          </a:p>
        </p:txBody>
      </p:sp>
    </p:spTree>
    <p:extLst>
      <p:ext uri="{BB962C8B-B14F-4D97-AF65-F5344CB8AC3E}">
        <p14:creationId xmlns:p14="http://schemas.microsoft.com/office/powerpoint/2010/main" val="2011790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81CF-E8AB-CF0F-FD5E-465824CCF87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C04205F-2FF6-376E-8EA7-1D3C941E1FDF}"/>
              </a:ext>
            </a:extLst>
          </p:cNvPr>
          <p:cNvSpPr txBox="1">
            <a:spLocks noGrp="1"/>
          </p:cNvSpPr>
          <p:nvPr>
            <p:ph type="dt" sz="half" idx="7"/>
          </p:nvPr>
        </p:nvSpPr>
        <p:spPr/>
        <p:txBody>
          <a:bodyPr/>
          <a:lstStyle>
            <a:lvl1pPr>
              <a:defRPr/>
            </a:lvl1pPr>
          </a:lstStyle>
          <a:p>
            <a:pPr lvl="0"/>
            <a:fld id="{F0BB82D5-908C-4DCC-A18B-EE6672820EC4}" type="datetime1">
              <a:rPr lang="en-GB"/>
              <a:pPr lvl="0"/>
              <a:t>11/07/2026</a:t>
            </a:fld>
            <a:endParaRPr lang="en-GB"/>
          </a:p>
        </p:txBody>
      </p:sp>
      <p:sp>
        <p:nvSpPr>
          <p:cNvPr id="4" name="Footer Placeholder 3">
            <a:extLst>
              <a:ext uri="{FF2B5EF4-FFF2-40B4-BE49-F238E27FC236}">
                <a16:creationId xmlns:a16="http://schemas.microsoft.com/office/drawing/2014/main" id="{6631B45C-6973-3D7A-B57C-7544C9BA3C8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AFAAF49-FFB4-7828-4D41-D9A1731D523B}"/>
              </a:ext>
            </a:extLst>
          </p:cNvPr>
          <p:cNvSpPr txBox="1">
            <a:spLocks noGrp="1"/>
          </p:cNvSpPr>
          <p:nvPr>
            <p:ph type="sldNum" sz="quarter" idx="8"/>
          </p:nvPr>
        </p:nvSpPr>
        <p:spPr/>
        <p:txBody>
          <a:bodyPr/>
          <a:lstStyle>
            <a:lvl1pPr>
              <a:defRPr/>
            </a:lvl1pPr>
          </a:lstStyle>
          <a:p>
            <a:pPr lvl="0"/>
            <a:fld id="{C3964612-8642-4BD5-B697-888B3D749159}" type="slidenum">
              <a:t>‹#›</a:t>
            </a:fld>
            <a:endParaRPr lang="en-GB"/>
          </a:p>
        </p:txBody>
      </p:sp>
    </p:spTree>
    <p:extLst>
      <p:ext uri="{BB962C8B-B14F-4D97-AF65-F5344CB8AC3E}">
        <p14:creationId xmlns:p14="http://schemas.microsoft.com/office/powerpoint/2010/main" val="3750334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14E12F-988F-F81B-4858-7D4CFB46F36C}"/>
              </a:ext>
            </a:extLst>
          </p:cNvPr>
          <p:cNvSpPr txBox="1">
            <a:spLocks noGrp="1"/>
          </p:cNvSpPr>
          <p:nvPr>
            <p:ph type="dt" sz="half" idx="7"/>
          </p:nvPr>
        </p:nvSpPr>
        <p:spPr/>
        <p:txBody>
          <a:bodyPr/>
          <a:lstStyle>
            <a:lvl1pPr>
              <a:defRPr/>
            </a:lvl1pPr>
          </a:lstStyle>
          <a:p>
            <a:pPr lvl="0"/>
            <a:fld id="{6B57BBE2-8687-4369-91B1-3B20DBB68420}" type="datetime1">
              <a:rPr lang="en-GB"/>
              <a:pPr lvl="0"/>
              <a:t>11/07/2026</a:t>
            </a:fld>
            <a:endParaRPr lang="en-GB"/>
          </a:p>
        </p:txBody>
      </p:sp>
      <p:sp>
        <p:nvSpPr>
          <p:cNvPr id="3" name="Footer Placeholder 2">
            <a:extLst>
              <a:ext uri="{FF2B5EF4-FFF2-40B4-BE49-F238E27FC236}">
                <a16:creationId xmlns:a16="http://schemas.microsoft.com/office/drawing/2014/main" id="{1946D29B-CA0F-81B2-3C7A-16AF753C0A54}"/>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94EAB96-973D-FB7B-F39F-D699A4B55115}"/>
              </a:ext>
            </a:extLst>
          </p:cNvPr>
          <p:cNvSpPr txBox="1">
            <a:spLocks noGrp="1"/>
          </p:cNvSpPr>
          <p:nvPr>
            <p:ph type="sldNum" sz="quarter" idx="8"/>
          </p:nvPr>
        </p:nvSpPr>
        <p:spPr/>
        <p:txBody>
          <a:bodyPr/>
          <a:lstStyle>
            <a:lvl1pPr>
              <a:defRPr/>
            </a:lvl1pPr>
          </a:lstStyle>
          <a:p>
            <a:pPr lvl="0"/>
            <a:fld id="{6C110737-C6BA-49DA-A8C3-EBB368617E04}" type="slidenum">
              <a:t>‹#›</a:t>
            </a:fld>
            <a:endParaRPr lang="en-GB"/>
          </a:p>
        </p:txBody>
      </p:sp>
    </p:spTree>
    <p:extLst>
      <p:ext uri="{BB962C8B-B14F-4D97-AF65-F5344CB8AC3E}">
        <p14:creationId xmlns:p14="http://schemas.microsoft.com/office/powerpoint/2010/main" val="1895718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32D2-C552-FFD0-9366-70B47F8501D6}"/>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2681A824-C6D9-E23F-725D-352B8E912B88}"/>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CB7A89-3E8C-5DFF-E941-FD8A05B76CA9}"/>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7F4E0E68-F00A-B37E-777C-D6A2E326E6CD}"/>
              </a:ext>
            </a:extLst>
          </p:cNvPr>
          <p:cNvSpPr txBox="1">
            <a:spLocks noGrp="1"/>
          </p:cNvSpPr>
          <p:nvPr>
            <p:ph type="dt" sz="half" idx="7"/>
          </p:nvPr>
        </p:nvSpPr>
        <p:spPr/>
        <p:txBody>
          <a:bodyPr/>
          <a:lstStyle>
            <a:lvl1pPr>
              <a:defRPr/>
            </a:lvl1pPr>
          </a:lstStyle>
          <a:p>
            <a:pPr lvl="0"/>
            <a:fld id="{AF8AB876-9FAF-4BF0-9C4E-CC137BEAE1B7}" type="datetime1">
              <a:rPr lang="en-GB"/>
              <a:pPr lvl="0"/>
              <a:t>11/07/2026</a:t>
            </a:fld>
            <a:endParaRPr lang="en-GB"/>
          </a:p>
        </p:txBody>
      </p:sp>
      <p:sp>
        <p:nvSpPr>
          <p:cNvPr id="6" name="Footer Placeholder 5">
            <a:extLst>
              <a:ext uri="{FF2B5EF4-FFF2-40B4-BE49-F238E27FC236}">
                <a16:creationId xmlns:a16="http://schemas.microsoft.com/office/drawing/2014/main" id="{95B29A95-3B00-0B9F-BD7B-067092247F5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932F5E9-B6BB-8642-3A6F-129740600C0C}"/>
              </a:ext>
            </a:extLst>
          </p:cNvPr>
          <p:cNvSpPr txBox="1">
            <a:spLocks noGrp="1"/>
          </p:cNvSpPr>
          <p:nvPr>
            <p:ph type="sldNum" sz="quarter" idx="8"/>
          </p:nvPr>
        </p:nvSpPr>
        <p:spPr/>
        <p:txBody>
          <a:bodyPr/>
          <a:lstStyle>
            <a:lvl1pPr>
              <a:defRPr/>
            </a:lvl1pPr>
          </a:lstStyle>
          <a:p>
            <a:pPr lvl="0"/>
            <a:fld id="{4113A2FC-5E23-4FE1-893E-616FF5727AC5}" type="slidenum">
              <a:t>‹#›</a:t>
            </a:fld>
            <a:endParaRPr lang="en-GB"/>
          </a:p>
        </p:txBody>
      </p:sp>
    </p:spTree>
    <p:extLst>
      <p:ext uri="{BB962C8B-B14F-4D97-AF65-F5344CB8AC3E}">
        <p14:creationId xmlns:p14="http://schemas.microsoft.com/office/powerpoint/2010/main" val="2454254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4C45D-E191-0A92-2230-ADCEFC0907DD}"/>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FD15069-531B-48CD-ED2B-F17CA2E49698}"/>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E488E3F9-EE09-792A-79BA-9D26FA72C2D7}"/>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B0AB2BBC-FE0E-818A-D81B-727EDDEBB742}"/>
              </a:ext>
            </a:extLst>
          </p:cNvPr>
          <p:cNvSpPr txBox="1">
            <a:spLocks noGrp="1"/>
          </p:cNvSpPr>
          <p:nvPr>
            <p:ph type="dt" sz="half" idx="7"/>
          </p:nvPr>
        </p:nvSpPr>
        <p:spPr/>
        <p:txBody>
          <a:bodyPr/>
          <a:lstStyle>
            <a:lvl1pPr>
              <a:defRPr/>
            </a:lvl1pPr>
          </a:lstStyle>
          <a:p>
            <a:pPr lvl="0"/>
            <a:fld id="{7EFBF7D6-E15F-454C-9705-11B3B6E7246F}" type="datetime1">
              <a:rPr lang="en-GB"/>
              <a:pPr lvl="0"/>
              <a:t>11/07/2026</a:t>
            </a:fld>
            <a:endParaRPr lang="en-GB"/>
          </a:p>
        </p:txBody>
      </p:sp>
      <p:sp>
        <p:nvSpPr>
          <p:cNvPr id="6" name="Footer Placeholder 5">
            <a:extLst>
              <a:ext uri="{FF2B5EF4-FFF2-40B4-BE49-F238E27FC236}">
                <a16:creationId xmlns:a16="http://schemas.microsoft.com/office/drawing/2014/main" id="{F57821CA-675D-BDFE-0D2E-B650530C506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DFC83F9-7D41-1371-4AA8-D06B7D42FB13}"/>
              </a:ext>
            </a:extLst>
          </p:cNvPr>
          <p:cNvSpPr txBox="1">
            <a:spLocks noGrp="1"/>
          </p:cNvSpPr>
          <p:nvPr>
            <p:ph type="sldNum" sz="quarter" idx="8"/>
          </p:nvPr>
        </p:nvSpPr>
        <p:spPr/>
        <p:txBody>
          <a:bodyPr/>
          <a:lstStyle>
            <a:lvl1pPr>
              <a:defRPr/>
            </a:lvl1pPr>
          </a:lstStyle>
          <a:p>
            <a:pPr lvl="0"/>
            <a:fld id="{1D470119-486C-4F93-B169-9E10FB576F4C}" type="slidenum">
              <a:t>‹#›</a:t>
            </a:fld>
            <a:endParaRPr lang="en-GB"/>
          </a:p>
        </p:txBody>
      </p:sp>
    </p:spTree>
    <p:extLst>
      <p:ext uri="{BB962C8B-B14F-4D97-AF65-F5344CB8AC3E}">
        <p14:creationId xmlns:p14="http://schemas.microsoft.com/office/powerpoint/2010/main" val="2045606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AC1C3-24B4-171D-5D8E-9BF8E97DA702}"/>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013596E-9455-82CF-92E1-DE23CB83DDD3}"/>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15266F07-B074-C046-09AB-8C1F86D39075}"/>
              </a:ext>
            </a:extLst>
          </p:cNvPr>
          <p:cNvSpPr txBox="1">
            <a:spLocks noGrp="1"/>
          </p:cNvSpPr>
          <p:nvPr>
            <p:ph type="dt" sz="half" idx="7"/>
          </p:nvPr>
        </p:nvSpPr>
        <p:spPr/>
        <p:txBody>
          <a:bodyPr/>
          <a:lstStyle>
            <a:lvl1pPr>
              <a:defRPr/>
            </a:lvl1pPr>
          </a:lstStyle>
          <a:p>
            <a:pPr lvl="0"/>
            <a:fld id="{54D7BE7D-CC34-4DC0-B989-9F1CE881B526}" type="datetime1">
              <a:rPr lang="en-GB"/>
              <a:pPr lvl="0"/>
              <a:t>11/07/2026</a:t>
            </a:fld>
            <a:endParaRPr lang="en-GB"/>
          </a:p>
        </p:txBody>
      </p:sp>
      <p:sp>
        <p:nvSpPr>
          <p:cNvPr id="5" name="Footer Placeholder 4">
            <a:extLst>
              <a:ext uri="{FF2B5EF4-FFF2-40B4-BE49-F238E27FC236}">
                <a16:creationId xmlns:a16="http://schemas.microsoft.com/office/drawing/2014/main" id="{27BD4F5D-A31B-7C00-2FA4-441C9E24CB8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D573D69-AD99-558C-B0DB-789B0A63475A}"/>
              </a:ext>
            </a:extLst>
          </p:cNvPr>
          <p:cNvSpPr txBox="1">
            <a:spLocks noGrp="1"/>
          </p:cNvSpPr>
          <p:nvPr>
            <p:ph type="sldNum" sz="quarter" idx="8"/>
          </p:nvPr>
        </p:nvSpPr>
        <p:spPr/>
        <p:txBody>
          <a:bodyPr/>
          <a:lstStyle>
            <a:lvl1pPr>
              <a:defRPr/>
            </a:lvl1pPr>
          </a:lstStyle>
          <a:p>
            <a:pPr lvl="0"/>
            <a:fld id="{BF7F47CA-23FD-404C-81A7-1056C4DBBF91}" type="slidenum">
              <a:t>‹#›</a:t>
            </a:fld>
            <a:endParaRPr lang="en-GB"/>
          </a:p>
        </p:txBody>
      </p:sp>
    </p:spTree>
    <p:extLst>
      <p:ext uri="{BB962C8B-B14F-4D97-AF65-F5344CB8AC3E}">
        <p14:creationId xmlns:p14="http://schemas.microsoft.com/office/powerpoint/2010/main" val="1848321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D3D9A-AF9D-7387-E574-6A4EE93B7B5A}"/>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CDD6D73-5695-3BC8-8A89-DABA7ACEAE07}"/>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88EE877B-08CB-D4B8-B47D-C711AD2C266C}"/>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30E9357-FB22-191F-1A00-4010C5BB05D1}"/>
              </a:ext>
            </a:extLst>
          </p:cNvPr>
          <p:cNvSpPr txBox="1">
            <a:spLocks noGrp="1"/>
          </p:cNvSpPr>
          <p:nvPr>
            <p:ph type="dt" sz="half" idx="7"/>
          </p:nvPr>
        </p:nvSpPr>
        <p:spPr/>
        <p:txBody>
          <a:bodyPr/>
          <a:lstStyle>
            <a:lvl1pPr>
              <a:defRPr/>
            </a:lvl1pPr>
          </a:lstStyle>
          <a:p>
            <a:pPr lvl="0"/>
            <a:fld id="{993C2F6D-7452-42E3-83E3-CE6096A71543}" type="datetime1">
              <a:rPr lang="en-GB"/>
              <a:pPr lvl="0"/>
              <a:t>11/07/2026</a:t>
            </a:fld>
            <a:endParaRPr lang="en-GB"/>
          </a:p>
        </p:txBody>
      </p:sp>
      <p:sp>
        <p:nvSpPr>
          <p:cNvPr id="6" name="Footer Placeholder 4">
            <a:extLst>
              <a:ext uri="{FF2B5EF4-FFF2-40B4-BE49-F238E27FC236}">
                <a16:creationId xmlns:a16="http://schemas.microsoft.com/office/drawing/2014/main" id="{D56CA94A-D2CB-ED9B-1BA6-6B11071C1AA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4AAE49E-4685-56F5-3B2B-12BFB4F2E1EB}"/>
              </a:ext>
            </a:extLst>
          </p:cNvPr>
          <p:cNvSpPr txBox="1">
            <a:spLocks noGrp="1"/>
          </p:cNvSpPr>
          <p:nvPr>
            <p:ph type="sldNum" sz="quarter" idx="8"/>
          </p:nvPr>
        </p:nvSpPr>
        <p:spPr/>
        <p:txBody>
          <a:bodyPr/>
          <a:lstStyle>
            <a:lvl1pPr>
              <a:defRPr/>
            </a:lvl1pPr>
          </a:lstStyle>
          <a:p>
            <a:pPr lvl="0"/>
            <a:fld id="{EA940F4B-BB06-4303-BAB3-F29D51405CBC}" type="slidenum">
              <a:t>‹#›</a:t>
            </a:fld>
            <a:endParaRPr lang="en-GB"/>
          </a:p>
        </p:txBody>
      </p:sp>
      <p:sp>
        <p:nvSpPr>
          <p:cNvPr id="8" name="TextBox 19">
            <a:extLst>
              <a:ext uri="{FF2B5EF4-FFF2-40B4-BE49-F238E27FC236}">
                <a16:creationId xmlns:a16="http://schemas.microsoft.com/office/drawing/2014/main" id="{FAFFB9D0-DEDE-8A34-18BB-AE6133B0E59A}"/>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A2CF"/>
                </a:solidFill>
                <a:uFillTx/>
                <a:latin typeface="Arial"/>
              </a:rPr>
              <a:t>“</a:t>
            </a:r>
          </a:p>
        </p:txBody>
      </p:sp>
      <p:sp>
        <p:nvSpPr>
          <p:cNvPr id="9" name="TextBox 21">
            <a:extLst>
              <a:ext uri="{FF2B5EF4-FFF2-40B4-BE49-F238E27FC236}">
                <a16:creationId xmlns:a16="http://schemas.microsoft.com/office/drawing/2014/main" id="{25D3CDD6-C651-089E-FB5D-B3F5894F7E8D}"/>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A2CF"/>
                </a:solidFill>
                <a:uFillTx/>
                <a:latin typeface="Arial"/>
              </a:rPr>
              <a:t>”</a:t>
            </a:r>
            <a:endParaRPr lang="en-US" sz="1800" b="0" i="0" u="none" strike="noStrike" kern="1200" cap="none" spc="0" baseline="0">
              <a:solidFill>
                <a:srgbClr val="90A2CF"/>
              </a:solidFill>
              <a:uFillTx/>
              <a:latin typeface="Arial"/>
            </a:endParaRPr>
          </a:p>
        </p:txBody>
      </p:sp>
    </p:spTree>
    <p:extLst>
      <p:ext uri="{BB962C8B-B14F-4D97-AF65-F5344CB8AC3E}">
        <p14:creationId xmlns:p14="http://schemas.microsoft.com/office/powerpoint/2010/main" val="3642209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F29A-CC3B-29AA-19AB-0DFF4AED6317}"/>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0324953-FB7D-8A6E-2569-C6173D4316E3}"/>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51185AD4-B0BD-7AE0-DEC3-6BD148F15B54}"/>
              </a:ext>
            </a:extLst>
          </p:cNvPr>
          <p:cNvSpPr txBox="1">
            <a:spLocks noGrp="1"/>
          </p:cNvSpPr>
          <p:nvPr>
            <p:ph type="dt" sz="half" idx="7"/>
          </p:nvPr>
        </p:nvSpPr>
        <p:spPr/>
        <p:txBody>
          <a:bodyPr/>
          <a:lstStyle>
            <a:lvl1pPr>
              <a:defRPr/>
            </a:lvl1pPr>
          </a:lstStyle>
          <a:p>
            <a:pPr lvl="0"/>
            <a:fld id="{A1DD90C2-AE8A-4BDF-ABE8-9F730974AB72}" type="datetime1">
              <a:rPr lang="en-GB"/>
              <a:pPr lvl="0"/>
              <a:t>11/07/2026</a:t>
            </a:fld>
            <a:endParaRPr lang="en-GB"/>
          </a:p>
        </p:txBody>
      </p:sp>
      <p:sp>
        <p:nvSpPr>
          <p:cNvPr id="5" name="Footer Placeholder 4">
            <a:extLst>
              <a:ext uri="{FF2B5EF4-FFF2-40B4-BE49-F238E27FC236}">
                <a16:creationId xmlns:a16="http://schemas.microsoft.com/office/drawing/2014/main" id="{AC4877B8-EE17-61E5-8EC7-7A1B22E5253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EB969EA-799A-BA8A-3703-998870DE4887}"/>
              </a:ext>
            </a:extLst>
          </p:cNvPr>
          <p:cNvSpPr txBox="1">
            <a:spLocks noGrp="1"/>
          </p:cNvSpPr>
          <p:nvPr>
            <p:ph type="sldNum" sz="quarter" idx="8"/>
          </p:nvPr>
        </p:nvSpPr>
        <p:spPr/>
        <p:txBody>
          <a:bodyPr/>
          <a:lstStyle>
            <a:lvl1pPr>
              <a:defRPr/>
            </a:lvl1pPr>
          </a:lstStyle>
          <a:p>
            <a:pPr lvl="0"/>
            <a:fld id="{BA8C5204-A76A-449F-A955-E6C128E9F9E0}" type="slidenum">
              <a:t>‹#›</a:t>
            </a:fld>
            <a:endParaRPr lang="en-GB"/>
          </a:p>
        </p:txBody>
      </p:sp>
    </p:spTree>
    <p:extLst>
      <p:ext uri="{BB962C8B-B14F-4D97-AF65-F5344CB8AC3E}">
        <p14:creationId xmlns:p14="http://schemas.microsoft.com/office/powerpoint/2010/main" val="542107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B330-E737-9D4B-9D33-405E1109D27B}"/>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0BB30DB0-5DC9-9550-BD16-88E448FA3B31}"/>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69757D75-81D3-2882-0AE4-F62B88F0A515}"/>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12DD150D-982A-DBA4-B150-F2E4C367A8CC}"/>
              </a:ext>
            </a:extLst>
          </p:cNvPr>
          <p:cNvSpPr txBox="1">
            <a:spLocks noGrp="1"/>
          </p:cNvSpPr>
          <p:nvPr>
            <p:ph type="dt" sz="half" idx="7"/>
          </p:nvPr>
        </p:nvSpPr>
        <p:spPr/>
        <p:txBody>
          <a:bodyPr/>
          <a:lstStyle>
            <a:lvl1pPr>
              <a:defRPr/>
            </a:lvl1pPr>
          </a:lstStyle>
          <a:p>
            <a:pPr lvl="0"/>
            <a:fld id="{D7CFE13B-40BA-4EAE-A866-7A4C803BAC24}" type="datetime1">
              <a:rPr lang="en-GB"/>
              <a:pPr lvl="0"/>
              <a:t>11/07/2026</a:t>
            </a:fld>
            <a:endParaRPr lang="en-GB"/>
          </a:p>
        </p:txBody>
      </p:sp>
      <p:sp>
        <p:nvSpPr>
          <p:cNvPr id="6" name="Footer Placeholder 4">
            <a:extLst>
              <a:ext uri="{FF2B5EF4-FFF2-40B4-BE49-F238E27FC236}">
                <a16:creationId xmlns:a16="http://schemas.microsoft.com/office/drawing/2014/main" id="{8055832B-2571-545B-1F23-E55A04824B3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DF0073F-D2C6-4C5F-8088-1253D53EC920}"/>
              </a:ext>
            </a:extLst>
          </p:cNvPr>
          <p:cNvSpPr txBox="1">
            <a:spLocks noGrp="1"/>
          </p:cNvSpPr>
          <p:nvPr>
            <p:ph type="sldNum" sz="quarter" idx="8"/>
          </p:nvPr>
        </p:nvSpPr>
        <p:spPr/>
        <p:txBody>
          <a:bodyPr/>
          <a:lstStyle>
            <a:lvl1pPr>
              <a:defRPr/>
            </a:lvl1pPr>
          </a:lstStyle>
          <a:p>
            <a:pPr lvl="0"/>
            <a:fld id="{655504CD-971D-4AE8-9A24-F1D2EBA69A0B}" type="slidenum">
              <a:t>‹#›</a:t>
            </a:fld>
            <a:endParaRPr lang="en-GB"/>
          </a:p>
        </p:txBody>
      </p:sp>
      <p:sp>
        <p:nvSpPr>
          <p:cNvPr id="8" name="TextBox 23">
            <a:extLst>
              <a:ext uri="{FF2B5EF4-FFF2-40B4-BE49-F238E27FC236}">
                <a16:creationId xmlns:a16="http://schemas.microsoft.com/office/drawing/2014/main" id="{2E41CB1F-9CD1-5702-EF76-3953D24101AE}"/>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A2CF"/>
                </a:solidFill>
                <a:uFillTx/>
                <a:latin typeface="Arial"/>
              </a:rPr>
              <a:t>“</a:t>
            </a:r>
          </a:p>
        </p:txBody>
      </p:sp>
      <p:sp>
        <p:nvSpPr>
          <p:cNvPr id="9" name="TextBox 24">
            <a:extLst>
              <a:ext uri="{FF2B5EF4-FFF2-40B4-BE49-F238E27FC236}">
                <a16:creationId xmlns:a16="http://schemas.microsoft.com/office/drawing/2014/main" id="{36A4B6F5-FDA2-8394-A8E1-23989EC63803}"/>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A2CF"/>
                </a:solidFill>
                <a:uFillTx/>
                <a:latin typeface="Arial"/>
              </a:rPr>
              <a:t>”</a:t>
            </a:r>
          </a:p>
        </p:txBody>
      </p:sp>
    </p:spTree>
    <p:extLst>
      <p:ext uri="{BB962C8B-B14F-4D97-AF65-F5344CB8AC3E}">
        <p14:creationId xmlns:p14="http://schemas.microsoft.com/office/powerpoint/2010/main" val="4180870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806FC-8E1B-46B8-ADE6-51E6AAD4F595}"/>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0681C676-DD7D-18DD-4168-792854CA5C46}"/>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4A66AC"/>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7B28211B-2AC3-62AE-B167-FED80B790151}"/>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E7FCAA9C-A131-78D0-EC03-1F895BBB0F5B}"/>
              </a:ext>
            </a:extLst>
          </p:cNvPr>
          <p:cNvSpPr txBox="1">
            <a:spLocks noGrp="1"/>
          </p:cNvSpPr>
          <p:nvPr>
            <p:ph type="dt" sz="half" idx="7"/>
          </p:nvPr>
        </p:nvSpPr>
        <p:spPr/>
        <p:txBody>
          <a:bodyPr/>
          <a:lstStyle>
            <a:lvl1pPr>
              <a:defRPr/>
            </a:lvl1pPr>
          </a:lstStyle>
          <a:p>
            <a:pPr lvl="0"/>
            <a:fld id="{BC3B4A44-F541-4E46-AB9A-0C721C3E24A9}" type="datetime1">
              <a:rPr lang="en-GB"/>
              <a:pPr lvl="0"/>
              <a:t>11/07/2026</a:t>
            </a:fld>
            <a:endParaRPr lang="en-GB"/>
          </a:p>
        </p:txBody>
      </p:sp>
      <p:sp>
        <p:nvSpPr>
          <p:cNvPr id="6" name="Footer Placeholder 4">
            <a:extLst>
              <a:ext uri="{FF2B5EF4-FFF2-40B4-BE49-F238E27FC236}">
                <a16:creationId xmlns:a16="http://schemas.microsoft.com/office/drawing/2014/main" id="{2952EDEA-526E-1B69-3393-18F56896A84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F0BB979-27CA-C411-A18E-D812549C93AF}"/>
              </a:ext>
            </a:extLst>
          </p:cNvPr>
          <p:cNvSpPr txBox="1">
            <a:spLocks noGrp="1"/>
          </p:cNvSpPr>
          <p:nvPr>
            <p:ph type="sldNum" sz="quarter" idx="8"/>
          </p:nvPr>
        </p:nvSpPr>
        <p:spPr/>
        <p:txBody>
          <a:bodyPr/>
          <a:lstStyle>
            <a:lvl1pPr>
              <a:defRPr/>
            </a:lvl1pPr>
          </a:lstStyle>
          <a:p>
            <a:pPr lvl="0"/>
            <a:fld id="{0F0540D9-4E00-4AE3-B136-72DD2E9E4D42}" type="slidenum">
              <a:t>‹#›</a:t>
            </a:fld>
            <a:endParaRPr lang="en-GB"/>
          </a:p>
        </p:txBody>
      </p:sp>
    </p:spTree>
    <p:extLst>
      <p:ext uri="{BB962C8B-B14F-4D97-AF65-F5344CB8AC3E}">
        <p14:creationId xmlns:p14="http://schemas.microsoft.com/office/powerpoint/2010/main" val="197876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5EB32-8E67-FD0D-949D-BB902310448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2511A40-E8A8-2AAA-505E-2F3A5A28C81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FFD811-1413-FA73-C839-525AFF0AE0E4}"/>
              </a:ext>
            </a:extLst>
          </p:cNvPr>
          <p:cNvSpPr txBox="1">
            <a:spLocks noGrp="1"/>
          </p:cNvSpPr>
          <p:nvPr>
            <p:ph type="dt" sz="half" idx="7"/>
          </p:nvPr>
        </p:nvSpPr>
        <p:spPr/>
        <p:txBody>
          <a:bodyPr/>
          <a:lstStyle>
            <a:lvl1pPr>
              <a:defRPr/>
            </a:lvl1pPr>
          </a:lstStyle>
          <a:p>
            <a:pPr lvl="0"/>
            <a:fld id="{C68BDCB1-2B09-412E-9301-022D9C20BA34}" type="datetime1">
              <a:rPr lang="en-GB"/>
              <a:pPr lvl="0"/>
              <a:t>11/07/2026</a:t>
            </a:fld>
            <a:endParaRPr lang="en-GB"/>
          </a:p>
        </p:txBody>
      </p:sp>
      <p:sp>
        <p:nvSpPr>
          <p:cNvPr id="5" name="Footer Placeholder 4">
            <a:extLst>
              <a:ext uri="{FF2B5EF4-FFF2-40B4-BE49-F238E27FC236}">
                <a16:creationId xmlns:a16="http://schemas.microsoft.com/office/drawing/2014/main" id="{A6A9D77A-D293-D440-E357-D5E9A3C94F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AFFC22-4469-4302-47FC-C06A31D64E6E}"/>
              </a:ext>
            </a:extLst>
          </p:cNvPr>
          <p:cNvSpPr txBox="1">
            <a:spLocks noGrp="1"/>
          </p:cNvSpPr>
          <p:nvPr>
            <p:ph type="sldNum" sz="quarter" idx="8"/>
          </p:nvPr>
        </p:nvSpPr>
        <p:spPr/>
        <p:txBody>
          <a:bodyPr/>
          <a:lstStyle>
            <a:lvl1pPr>
              <a:defRPr/>
            </a:lvl1pPr>
          </a:lstStyle>
          <a:p>
            <a:pPr lvl="0"/>
            <a:fld id="{F656812B-D2DC-4B29-AD07-AE23E7DFFDFC}" type="slidenum">
              <a:t>‹#›</a:t>
            </a:fld>
            <a:endParaRPr lang="en-GB"/>
          </a:p>
        </p:txBody>
      </p:sp>
    </p:spTree>
    <p:extLst>
      <p:ext uri="{BB962C8B-B14F-4D97-AF65-F5344CB8AC3E}">
        <p14:creationId xmlns:p14="http://schemas.microsoft.com/office/powerpoint/2010/main" val="2444807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CD62F2-ED58-FCE0-7791-D984B02AB283}"/>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86C3C9BA-021A-FB7D-B64A-F0888623D0A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79850B-A4C9-7518-5B45-D52B91818624}"/>
              </a:ext>
            </a:extLst>
          </p:cNvPr>
          <p:cNvSpPr txBox="1">
            <a:spLocks noGrp="1"/>
          </p:cNvSpPr>
          <p:nvPr>
            <p:ph type="dt" sz="half" idx="7"/>
          </p:nvPr>
        </p:nvSpPr>
        <p:spPr/>
        <p:txBody>
          <a:bodyPr/>
          <a:lstStyle>
            <a:lvl1pPr>
              <a:defRPr/>
            </a:lvl1pPr>
          </a:lstStyle>
          <a:p>
            <a:pPr lvl="0"/>
            <a:fld id="{2D870234-EF60-4C7D-9B27-3CAB25AE4194}" type="datetime1">
              <a:rPr lang="en-GB"/>
              <a:pPr lvl="0"/>
              <a:t>11/07/2026</a:t>
            </a:fld>
            <a:endParaRPr lang="en-GB"/>
          </a:p>
        </p:txBody>
      </p:sp>
      <p:sp>
        <p:nvSpPr>
          <p:cNvPr id="5" name="Footer Placeholder 4">
            <a:extLst>
              <a:ext uri="{FF2B5EF4-FFF2-40B4-BE49-F238E27FC236}">
                <a16:creationId xmlns:a16="http://schemas.microsoft.com/office/drawing/2014/main" id="{82BAE6BB-99F2-E8DA-5C95-18C69E8534D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38E62B-83E7-7322-C91C-58371ED15CD3}"/>
              </a:ext>
            </a:extLst>
          </p:cNvPr>
          <p:cNvSpPr txBox="1">
            <a:spLocks noGrp="1"/>
          </p:cNvSpPr>
          <p:nvPr>
            <p:ph type="sldNum" sz="quarter" idx="8"/>
          </p:nvPr>
        </p:nvSpPr>
        <p:spPr/>
        <p:txBody>
          <a:bodyPr/>
          <a:lstStyle>
            <a:lvl1pPr>
              <a:defRPr/>
            </a:lvl1pPr>
          </a:lstStyle>
          <a:p>
            <a:pPr lvl="0"/>
            <a:fld id="{C56B52E6-032F-4C15-A7E4-0B522C966C95}" type="slidenum">
              <a:t>‹#›</a:t>
            </a:fld>
            <a:endParaRPr lang="en-GB"/>
          </a:p>
        </p:txBody>
      </p:sp>
    </p:spTree>
    <p:extLst>
      <p:ext uri="{BB962C8B-B14F-4D97-AF65-F5344CB8AC3E}">
        <p14:creationId xmlns:p14="http://schemas.microsoft.com/office/powerpoint/2010/main" val="569767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0AC61EC-4CEF-8D0C-24F4-63FFF6334786}"/>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217849F-4663-74D4-5ACA-03EBBCB088F8}"/>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6DE42756-97C7-A36A-837B-F5AE455ADBFC}"/>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5D51D691-1124-63E7-9B6D-4CE3027D8122}"/>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4A66AC">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BA640DA3-A47E-8BB1-E97D-6BCC95D436F2}"/>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4A66AC">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C5C6B441-3AFF-D882-8C0E-45A2988B48A6}"/>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629DD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CFAED04F-1C80-086A-5997-85623BAD353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477B2">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979ED83F-D34A-A381-7A82-C04472B509E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90A2C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AF653989-95C0-FA6F-55CE-4116C3100A70}"/>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4A66AC">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2204DAAF-D60B-1DEB-89F6-1DA1D12C2DD7}"/>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A66AC">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C07548BA-4644-D87C-5047-75DDF2554D6F}"/>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4A66AC">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8A256109-A443-3486-BD98-2BBC29E80C00}"/>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366DD727-3F2F-E1D8-448A-966F08C9A657}"/>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5A1E5EF6-7F07-E5AF-EB98-A7305236D5D1}"/>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10BE9147-CB69-4508-955E-F2A6E2989BE8}" type="datetime1">
              <a:rPr lang="en-GB"/>
              <a:pPr lvl="0"/>
              <a:t>11/07/2026</a:t>
            </a:fld>
            <a:endParaRPr lang="en-GB"/>
          </a:p>
        </p:txBody>
      </p:sp>
      <p:sp>
        <p:nvSpPr>
          <p:cNvPr id="16" name="Footer Placeholder 4">
            <a:extLst>
              <a:ext uri="{FF2B5EF4-FFF2-40B4-BE49-F238E27FC236}">
                <a16:creationId xmlns:a16="http://schemas.microsoft.com/office/drawing/2014/main" id="{165FAD73-3A8C-9EE7-BAD8-9FCD1CF39765}"/>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6324B3CF-D67B-3333-49EB-A68415E6A570}"/>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4A66AC"/>
                </a:solidFill>
                <a:uFillTx/>
                <a:latin typeface="Trebuchet MS"/>
              </a:defRPr>
            </a:lvl1pPr>
          </a:lstStyle>
          <a:p>
            <a:pPr lvl="0"/>
            <a:fld id="{61635DFA-BF31-4C49-ADB5-8B677E94BA9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4A66AC"/>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4A66AC"/>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4A66AC"/>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4A66AC"/>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4A66AC"/>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4A66AC"/>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358A-BE45-2098-64D7-248CF1E58C45}"/>
              </a:ext>
            </a:extLst>
          </p:cNvPr>
          <p:cNvSpPr txBox="1">
            <a:spLocks noGrp="1"/>
          </p:cNvSpPr>
          <p:nvPr>
            <p:ph type="ctrTitle"/>
          </p:nvPr>
        </p:nvSpPr>
        <p:spPr>
          <a:xfrm>
            <a:off x="1153104" y="3702396"/>
            <a:ext cx="7766931" cy="1646304"/>
          </a:xfrm>
        </p:spPr>
        <p:txBody>
          <a:bodyPr>
            <a:normAutofit fontScale="90000"/>
          </a:bodyPr>
          <a:lstStyle/>
          <a:p>
            <a:pPr lvl="0" algn="l"/>
            <a:r>
              <a:rPr lang="en-GB" sz="3200" dirty="0"/>
              <a:t>MODULE NAME: Problem solving and decision making</a:t>
            </a:r>
            <a:br>
              <a:rPr lang="en-GB" sz="3200" dirty="0"/>
            </a:br>
            <a:r>
              <a:rPr lang="en-GB" sz="3200" dirty="0"/>
              <a:t>MODULE CODE: LCLM4004 </a:t>
            </a:r>
            <a:br>
              <a:rPr lang="en-GB" sz="3200" dirty="0"/>
            </a:br>
            <a:r>
              <a:rPr lang="en-GB" sz="3200" dirty="0"/>
              <a:t>STUDENT NAME: Raquel Miranda</a:t>
            </a:r>
            <a:br>
              <a:rPr lang="en-GB" sz="3200" dirty="0"/>
            </a:br>
            <a:r>
              <a:rPr lang="en-GB" sz="3200" dirty="0"/>
              <a:t>STUDENT ID: 2528408</a:t>
            </a:r>
            <a:br>
              <a:rPr lang="en-GB" sz="3200" dirty="0"/>
            </a:br>
            <a:r>
              <a:rPr lang="en-GB" sz="3200" dirty="0"/>
              <a:t>LECTURER: Charles </a:t>
            </a:r>
            <a:r>
              <a:rPr lang="en-GB" sz="3200" dirty="0" err="1"/>
              <a:t>Obinwa</a:t>
            </a:r>
            <a:br>
              <a:rPr lang="en-GB" sz="3200" dirty="0"/>
            </a:br>
            <a:r>
              <a:rPr lang="en-GB" sz="3200" dirty="0"/>
              <a:t>Assignment 1: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2883B-9ADA-B579-8937-4C25F09F08BE}"/>
              </a:ext>
            </a:extLst>
          </p:cNvPr>
          <p:cNvSpPr txBox="1">
            <a:spLocks noGrp="1"/>
          </p:cNvSpPr>
          <p:nvPr>
            <p:ph type="title"/>
          </p:nvPr>
        </p:nvSpPr>
        <p:spPr/>
        <p:txBody>
          <a:bodyPr anchorCtr="1"/>
          <a:lstStyle/>
          <a:p>
            <a:pPr lvl="0" algn="ctr"/>
            <a:r>
              <a:rPr lang="en-GB"/>
              <a:t>OVERVIEW</a:t>
            </a:r>
          </a:p>
        </p:txBody>
      </p:sp>
      <p:sp>
        <p:nvSpPr>
          <p:cNvPr id="3" name="Content Placeholder 2">
            <a:extLst>
              <a:ext uri="{FF2B5EF4-FFF2-40B4-BE49-F238E27FC236}">
                <a16:creationId xmlns:a16="http://schemas.microsoft.com/office/drawing/2014/main" id="{3B88D89C-653D-F2EC-4725-175D59682364}"/>
              </a:ext>
            </a:extLst>
          </p:cNvPr>
          <p:cNvSpPr txBox="1">
            <a:spLocks noGrp="1"/>
          </p:cNvSpPr>
          <p:nvPr>
            <p:ph idx="1"/>
          </p:nvPr>
        </p:nvSpPr>
        <p:spPr/>
        <p:txBody>
          <a:bodyPr/>
          <a:lstStyle/>
          <a:p>
            <a:pPr lvl="0">
              <a:buFont typeface="Wingdings" pitchFamily="2"/>
              <a:buChar char="Ø"/>
            </a:pPr>
            <a:r>
              <a:rPr lang="en-GB" sz="2800" dirty="0"/>
              <a:t>Introduction </a:t>
            </a:r>
          </a:p>
          <a:p>
            <a:pPr lvl="0">
              <a:buFont typeface="Wingdings" pitchFamily="2"/>
              <a:buChar char="Ø"/>
            </a:pPr>
            <a:r>
              <a:rPr lang="en-GB" sz="2800" dirty="0"/>
              <a:t>Company background</a:t>
            </a:r>
          </a:p>
          <a:p>
            <a:pPr lvl="0">
              <a:buFont typeface="Wingdings" pitchFamily="2"/>
              <a:buChar char="Ø"/>
            </a:pPr>
            <a:r>
              <a:rPr lang="en-GB" sz="2800" dirty="0"/>
              <a:t>Problem: nature and scope</a:t>
            </a:r>
          </a:p>
          <a:p>
            <a:pPr lvl="0">
              <a:buFont typeface="Wingdings" pitchFamily="2"/>
              <a:buChar char="Ø"/>
            </a:pPr>
            <a:r>
              <a:rPr lang="en-GB" sz="2800" dirty="0"/>
              <a:t>PESTLE ANALYSIS: Basil’s Bakery</a:t>
            </a:r>
          </a:p>
          <a:p>
            <a:pPr lvl="0">
              <a:buFont typeface="Wingdings" pitchFamily="2"/>
              <a:buChar char="Ø"/>
            </a:pPr>
            <a:r>
              <a:rPr lang="en-GB" sz="2800" dirty="0"/>
              <a:t>Cause and effect analysis: Fishbone diagram</a:t>
            </a:r>
          </a:p>
          <a:p>
            <a:pPr lvl="0">
              <a:buFont typeface="Wingdings" pitchFamily="2"/>
              <a:buChar char="Ø"/>
            </a:pPr>
            <a:r>
              <a:rPr lang="en-GB" sz="2800" dirty="0"/>
              <a:t>Conclusion</a:t>
            </a:r>
          </a:p>
          <a:p>
            <a:pPr lvl="0">
              <a:buFont typeface="Wingdings" pitchFamily="2"/>
              <a:buChar char="Ø"/>
            </a:pPr>
            <a:r>
              <a:rPr lang="en-GB" sz="2800" dirty="0"/>
              <a:t>References</a:t>
            </a:r>
          </a:p>
          <a:p>
            <a:pPr lvl="0"/>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8FE67-AAE7-913A-54F9-8E1D86A890DF}"/>
              </a:ext>
            </a:extLst>
          </p:cNvPr>
          <p:cNvSpPr txBox="1">
            <a:spLocks noGrp="1"/>
          </p:cNvSpPr>
          <p:nvPr>
            <p:ph type="title"/>
          </p:nvPr>
        </p:nvSpPr>
        <p:spPr/>
        <p:txBody>
          <a:bodyPr anchorCtr="1"/>
          <a:lstStyle/>
          <a:p>
            <a:pPr lvl="0" algn="ctr"/>
            <a:r>
              <a:rPr lang="en-GB"/>
              <a:t>Introduction </a:t>
            </a:r>
          </a:p>
        </p:txBody>
      </p:sp>
      <p:sp>
        <p:nvSpPr>
          <p:cNvPr id="3" name="Content Placeholder 2">
            <a:extLst>
              <a:ext uri="{FF2B5EF4-FFF2-40B4-BE49-F238E27FC236}">
                <a16:creationId xmlns:a16="http://schemas.microsoft.com/office/drawing/2014/main" id="{68A7578E-BBE3-4265-3444-CF40D8F13D2B}"/>
              </a:ext>
            </a:extLst>
          </p:cNvPr>
          <p:cNvSpPr txBox="1">
            <a:spLocks noGrp="1"/>
          </p:cNvSpPr>
          <p:nvPr>
            <p:ph idx="1"/>
          </p:nvPr>
        </p:nvSpPr>
        <p:spPr/>
        <p:txBody>
          <a:bodyPr/>
          <a:lstStyle/>
          <a:p>
            <a:pPr lvl="0">
              <a:buFont typeface="Wingdings" pitchFamily="2"/>
              <a:buChar char="Ø"/>
            </a:pPr>
            <a:r>
              <a:rPr lang="en-GB" sz="2800" dirty="0"/>
              <a:t>This presentation is about Basil’s Bakery and the challenges affecting the business.</a:t>
            </a:r>
          </a:p>
          <a:p>
            <a:pPr lvl="0">
              <a:buFont typeface="Wingdings" pitchFamily="2"/>
              <a:buChar char="Ø"/>
            </a:pPr>
            <a:r>
              <a:rPr lang="en-GB" sz="2800" dirty="0"/>
              <a:t>By using the methods 5w2h, PESTLE and Fishbone, we can identify and analysing the main problem of the business. </a:t>
            </a:r>
          </a:p>
          <a:p>
            <a:pPr lvl="0">
              <a:buFont typeface="Wingdings" pitchFamily="2"/>
              <a:buChar char="Ø"/>
            </a:pPr>
            <a:endParaRPr lang="en-GB" dirty="0"/>
          </a:p>
          <a:p>
            <a:pPr lvl="1"/>
            <a:endParaRPr lang="en-GB" dirty="0"/>
          </a:p>
          <a:p>
            <a:pPr lvl="0"/>
            <a:endParaRPr lang="en-GB" dirty="0"/>
          </a:p>
          <a:p>
            <a:pPr lvl="0"/>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08CA3-CB6B-6033-B8B6-6E1980595A05}"/>
              </a:ext>
            </a:extLst>
          </p:cNvPr>
          <p:cNvSpPr txBox="1">
            <a:spLocks noGrp="1"/>
          </p:cNvSpPr>
          <p:nvPr>
            <p:ph type="title"/>
          </p:nvPr>
        </p:nvSpPr>
        <p:spPr/>
        <p:txBody>
          <a:bodyPr anchorCtr="1"/>
          <a:lstStyle/>
          <a:p>
            <a:pPr lvl="0" algn="ctr"/>
            <a:r>
              <a:rPr lang="en-GB" dirty="0"/>
              <a:t>Company background</a:t>
            </a:r>
          </a:p>
        </p:txBody>
      </p:sp>
      <p:sp>
        <p:nvSpPr>
          <p:cNvPr id="3" name="Content Placeholder 2">
            <a:extLst>
              <a:ext uri="{FF2B5EF4-FFF2-40B4-BE49-F238E27FC236}">
                <a16:creationId xmlns:a16="http://schemas.microsoft.com/office/drawing/2014/main" id="{55909A3C-D6FB-E151-794B-E056D08D2E8D}"/>
              </a:ext>
            </a:extLst>
          </p:cNvPr>
          <p:cNvSpPr txBox="1">
            <a:spLocks noGrp="1"/>
          </p:cNvSpPr>
          <p:nvPr>
            <p:ph idx="1"/>
          </p:nvPr>
        </p:nvSpPr>
        <p:spPr/>
        <p:txBody>
          <a:bodyPr/>
          <a:lstStyle/>
          <a:p>
            <a:pPr marL="0" lvl="0" indent="0" algn="ctr">
              <a:buNone/>
            </a:pPr>
            <a:r>
              <a:rPr lang="en-GB" sz="2800" dirty="0">
                <a:solidFill>
                  <a:schemeClr val="accent1"/>
                </a:solidFill>
              </a:rPr>
              <a:t>Basil’s Bakery</a:t>
            </a:r>
          </a:p>
          <a:p>
            <a:pPr lvl="0">
              <a:buFont typeface="Wingdings" pitchFamily="2"/>
              <a:buChar char="Ø"/>
            </a:pPr>
            <a:r>
              <a:rPr lang="en-GB" sz="2800" dirty="0">
                <a:solidFill>
                  <a:schemeClr val="accent1"/>
                </a:solidFill>
              </a:rPr>
              <a:t>Founded: </a:t>
            </a:r>
            <a:r>
              <a:rPr lang="en-GB" sz="2800" dirty="0"/>
              <a:t>2015</a:t>
            </a:r>
          </a:p>
          <a:p>
            <a:pPr lvl="0">
              <a:buFont typeface="Wingdings" pitchFamily="2"/>
              <a:buChar char="Ø"/>
            </a:pPr>
            <a:r>
              <a:rPr lang="en-GB" sz="2800" dirty="0">
                <a:solidFill>
                  <a:schemeClr val="accent1"/>
                </a:solidFill>
              </a:rPr>
              <a:t>Owner: </a:t>
            </a:r>
            <a:r>
              <a:rPr lang="en-GB" sz="2800" dirty="0"/>
              <a:t>Basil( artisan baker)</a:t>
            </a:r>
          </a:p>
          <a:p>
            <a:pPr lvl="0">
              <a:buFont typeface="Wingdings" pitchFamily="2"/>
              <a:buChar char="Ø"/>
            </a:pPr>
            <a:r>
              <a:rPr lang="en-GB" sz="2800" dirty="0">
                <a:solidFill>
                  <a:schemeClr val="accent1"/>
                </a:solidFill>
              </a:rPr>
              <a:t>Sells: </a:t>
            </a:r>
            <a:r>
              <a:rPr lang="en-GB" sz="2800" dirty="0"/>
              <a:t>Cakes, pastries and breads using organic ingredients. </a:t>
            </a:r>
          </a:p>
          <a:p>
            <a:pPr lvl="0">
              <a:buFont typeface="Wingdings" pitchFamily="2"/>
              <a:buChar char="Ø"/>
            </a:pPr>
            <a:r>
              <a:rPr lang="en-GB" sz="2800" dirty="0"/>
              <a:t>The business is in a shopping retail park in Coventry, UK.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C113F-105B-F482-1D6C-1472FA475880}"/>
              </a:ext>
            </a:extLst>
          </p:cNvPr>
          <p:cNvSpPr txBox="1">
            <a:spLocks noGrp="1"/>
          </p:cNvSpPr>
          <p:nvPr>
            <p:ph type="title"/>
          </p:nvPr>
        </p:nvSpPr>
        <p:spPr/>
        <p:txBody>
          <a:bodyPr anchorCtr="1"/>
          <a:lstStyle/>
          <a:p>
            <a:pPr lvl="0" algn="ctr"/>
            <a:r>
              <a:rPr lang="en-GB" dirty="0"/>
              <a:t>Problem: nature and scope</a:t>
            </a:r>
          </a:p>
        </p:txBody>
      </p:sp>
      <p:sp>
        <p:nvSpPr>
          <p:cNvPr id="3" name="Content Placeholder 2">
            <a:extLst>
              <a:ext uri="{FF2B5EF4-FFF2-40B4-BE49-F238E27FC236}">
                <a16:creationId xmlns:a16="http://schemas.microsoft.com/office/drawing/2014/main" id="{5AB806CC-D70C-0C76-FBC3-E6EAF1B4666D}"/>
              </a:ext>
            </a:extLst>
          </p:cNvPr>
          <p:cNvSpPr txBox="1">
            <a:spLocks noGrp="1"/>
          </p:cNvSpPr>
          <p:nvPr>
            <p:ph idx="1"/>
          </p:nvPr>
        </p:nvSpPr>
        <p:spPr>
          <a:xfrm>
            <a:off x="689344" y="1550990"/>
            <a:ext cx="8596667" cy="5026795"/>
          </a:xfrm>
        </p:spPr>
        <p:txBody>
          <a:bodyPr>
            <a:normAutofit lnSpcReduction="10000"/>
          </a:bodyPr>
          <a:lstStyle/>
          <a:p>
            <a:pPr lvl="0">
              <a:lnSpc>
                <a:spcPct val="80000"/>
              </a:lnSpc>
              <a:buFont typeface="Wingdings" pitchFamily="2"/>
              <a:buChar char="Ø"/>
            </a:pPr>
            <a:r>
              <a:rPr lang="en-GB" sz="2800" dirty="0">
                <a:solidFill>
                  <a:schemeClr val="accent1"/>
                </a:solidFill>
              </a:rPr>
              <a:t>5W2H </a:t>
            </a:r>
          </a:p>
          <a:p>
            <a:pPr lvl="0">
              <a:lnSpc>
                <a:spcPct val="80000"/>
              </a:lnSpc>
              <a:buFont typeface="Wingdings" pitchFamily="2"/>
              <a:buChar char="Ø"/>
            </a:pPr>
            <a:r>
              <a:rPr lang="en-GB" sz="2800" dirty="0">
                <a:solidFill>
                  <a:schemeClr val="accent1"/>
                </a:solidFill>
              </a:rPr>
              <a:t>What-</a:t>
            </a:r>
            <a:r>
              <a:rPr lang="en-GB" sz="2800" dirty="0"/>
              <a:t> Sales decrease 25% below the 2019 figures</a:t>
            </a:r>
          </a:p>
          <a:p>
            <a:pPr lvl="0">
              <a:lnSpc>
                <a:spcPct val="80000"/>
              </a:lnSpc>
              <a:buFont typeface="Wingdings" pitchFamily="2"/>
              <a:buChar char="Ø"/>
            </a:pPr>
            <a:r>
              <a:rPr lang="en-GB" sz="2800" dirty="0">
                <a:solidFill>
                  <a:schemeClr val="accent1"/>
                </a:solidFill>
              </a:rPr>
              <a:t>Why- </a:t>
            </a:r>
            <a:r>
              <a:rPr lang="en-GB" sz="2800" dirty="0"/>
              <a:t>Reduce of costumers, shops closures, lockdown</a:t>
            </a:r>
          </a:p>
          <a:p>
            <a:pPr lvl="0">
              <a:lnSpc>
                <a:spcPct val="80000"/>
              </a:lnSpc>
              <a:buFont typeface="Wingdings" pitchFamily="2"/>
              <a:buChar char="Ø"/>
            </a:pPr>
            <a:r>
              <a:rPr lang="en-GB" sz="2800" dirty="0">
                <a:solidFill>
                  <a:schemeClr val="accent1"/>
                </a:solidFill>
              </a:rPr>
              <a:t>Where-</a:t>
            </a:r>
            <a:r>
              <a:rPr lang="en-GB" sz="2800" dirty="0"/>
              <a:t> Retail Park in Coventry, UK</a:t>
            </a:r>
          </a:p>
          <a:p>
            <a:pPr lvl="0">
              <a:lnSpc>
                <a:spcPct val="80000"/>
              </a:lnSpc>
              <a:buFont typeface="Wingdings" pitchFamily="2"/>
              <a:buChar char="Ø"/>
            </a:pPr>
            <a:r>
              <a:rPr lang="en-GB" sz="2800" dirty="0">
                <a:solidFill>
                  <a:schemeClr val="accent1"/>
                </a:solidFill>
              </a:rPr>
              <a:t>When-</a:t>
            </a:r>
            <a:r>
              <a:rPr lang="en-GB" sz="2800" dirty="0"/>
              <a:t>The issue start in 2020</a:t>
            </a:r>
          </a:p>
          <a:p>
            <a:pPr lvl="0">
              <a:lnSpc>
                <a:spcPct val="80000"/>
              </a:lnSpc>
              <a:buFont typeface="Wingdings" pitchFamily="2"/>
              <a:buChar char="Ø"/>
            </a:pPr>
            <a:r>
              <a:rPr lang="en-GB" sz="2800" dirty="0">
                <a:solidFill>
                  <a:schemeClr val="accent1"/>
                </a:solidFill>
              </a:rPr>
              <a:t>Who-</a:t>
            </a:r>
            <a:r>
              <a:rPr lang="en-GB" sz="2800" dirty="0"/>
              <a:t> Employees, costumers, retail workers, offices workers and Basil</a:t>
            </a:r>
          </a:p>
          <a:p>
            <a:pPr lvl="0">
              <a:lnSpc>
                <a:spcPct val="80000"/>
              </a:lnSpc>
              <a:buFont typeface="Wingdings" pitchFamily="2"/>
              <a:buChar char="Ø"/>
            </a:pPr>
            <a:r>
              <a:rPr lang="en-GB" sz="2800" dirty="0">
                <a:solidFill>
                  <a:schemeClr val="accent1"/>
                </a:solidFill>
              </a:rPr>
              <a:t>How-</a:t>
            </a:r>
            <a:r>
              <a:rPr lang="en-GB" sz="2800" dirty="0"/>
              <a:t> Lost of costumers, lower sales and struggle to meet costumer expectations. </a:t>
            </a:r>
          </a:p>
          <a:p>
            <a:pPr lvl="0">
              <a:lnSpc>
                <a:spcPct val="80000"/>
              </a:lnSpc>
              <a:buFont typeface="Wingdings" pitchFamily="2"/>
              <a:buChar char="Ø"/>
            </a:pPr>
            <a:r>
              <a:rPr lang="en-GB" sz="2800" dirty="0">
                <a:solidFill>
                  <a:schemeClr val="accent1"/>
                </a:solidFill>
              </a:rPr>
              <a:t>How much- </a:t>
            </a:r>
            <a:r>
              <a:rPr lang="en-GB" sz="2800" dirty="0"/>
              <a:t>Significant reductions on sales compared with 2019.  </a:t>
            </a:r>
          </a:p>
          <a:p>
            <a:pPr lvl="0">
              <a:lnSpc>
                <a:spcPct val="80000"/>
              </a:lnSpc>
            </a:pPr>
            <a:endParaRPr lang="en-GB"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066B2-D819-03F9-6F13-AD8D36C6F3EF}"/>
              </a:ext>
            </a:extLst>
          </p:cNvPr>
          <p:cNvSpPr txBox="1">
            <a:spLocks noGrp="1"/>
          </p:cNvSpPr>
          <p:nvPr>
            <p:ph type="title"/>
          </p:nvPr>
        </p:nvSpPr>
        <p:spPr/>
        <p:txBody>
          <a:bodyPr/>
          <a:lstStyle/>
          <a:p>
            <a:pPr lvl="0"/>
            <a:r>
              <a:rPr lang="en-GB"/>
              <a:t>PESTLE ANALYSIS: Basil’s Bakery</a:t>
            </a:r>
          </a:p>
        </p:txBody>
      </p:sp>
      <p:sp>
        <p:nvSpPr>
          <p:cNvPr id="3" name="Content Placeholder 2">
            <a:extLst>
              <a:ext uri="{FF2B5EF4-FFF2-40B4-BE49-F238E27FC236}">
                <a16:creationId xmlns:a16="http://schemas.microsoft.com/office/drawing/2014/main" id="{40A766FD-F263-CF6F-4857-9AFB6CE3D632}"/>
              </a:ext>
            </a:extLst>
          </p:cNvPr>
          <p:cNvSpPr txBox="1">
            <a:spLocks noGrp="1"/>
          </p:cNvSpPr>
          <p:nvPr>
            <p:ph idx="1"/>
          </p:nvPr>
        </p:nvSpPr>
        <p:spPr>
          <a:xfrm>
            <a:off x="677332" y="1511658"/>
            <a:ext cx="8596667" cy="4530257"/>
          </a:xfrm>
        </p:spPr>
        <p:txBody>
          <a:bodyPr/>
          <a:lstStyle/>
          <a:p>
            <a:pPr lvl="0">
              <a:lnSpc>
                <a:spcPct val="80000"/>
              </a:lnSpc>
              <a:buFont typeface="Wingdings" pitchFamily="2"/>
              <a:buChar char="Ø"/>
            </a:pPr>
            <a:r>
              <a:rPr lang="en-GB" sz="2200" dirty="0">
                <a:solidFill>
                  <a:srgbClr val="4A66AC"/>
                </a:solidFill>
              </a:rPr>
              <a:t>Political:</a:t>
            </a:r>
          </a:p>
          <a:p>
            <a:pPr lvl="0">
              <a:lnSpc>
                <a:spcPct val="80000"/>
              </a:lnSpc>
              <a:buFont typeface="Wingdings" pitchFamily="2"/>
              <a:buChar char="Ø"/>
            </a:pPr>
            <a:r>
              <a:rPr lang="en-GB" sz="2200" dirty="0"/>
              <a:t>Government lockdown during covid 19</a:t>
            </a:r>
          </a:p>
          <a:p>
            <a:pPr lvl="0">
              <a:lnSpc>
                <a:spcPct val="80000"/>
              </a:lnSpc>
              <a:buFont typeface="Wingdings" pitchFamily="2"/>
              <a:buChar char="Ø"/>
            </a:pPr>
            <a:r>
              <a:rPr lang="en-GB" sz="2200" dirty="0"/>
              <a:t>Business rate increase </a:t>
            </a:r>
          </a:p>
          <a:p>
            <a:pPr lvl="0">
              <a:lnSpc>
                <a:spcPct val="80000"/>
              </a:lnSpc>
              <a:buFont typeface="Wingdings" pitchFamily="2"/>
              <a:buChar char="Ø"/>
            </a:pPr>
            <a:endParaRPr lang="en-GB" sz="2200" dirty="0"/>
          </a:p>
          <a:p>
            <a:pPr lvl="0">
              <a:lnSpc>
                <a:spcPct val="80000"/>
              </a:lnSpc>
              <a:buFont typeface="Wingdings" pitchFamily="2"/>
              <a:buChar char="Ø"/>
            </a:pPr>
            <a:r>
              <a:rPr lang="en-GB" sz="2200" dirty="0">
                <a:solidFill>
                  <a:srgbClr val="4A66AC"/>
                </a:solidFill>
              </a:rPr>
              <a:t>Economic:</a:t>
            </a:r>
          </a:p>
          <a:p>
            <a:pPr lvl="0">
              <a:lnSpc>
                <a:spcPct val="80000"/>
              </a:lnSpc>
              <a:buFont typeface="Wingdings" pitchFamily="2"/>
              <a:buChar char="Ø"/>
            </a:pPr>
            <a:r>
              <a:rPr lang="en-GB" sz="2200" dirty="0">
                <a:solidFill>
                  <a:srgbClr val="000000"/>
                </a:solidFill>
              </a:rPr>
              <a:t>Rise in inflation rate</a:t>
            </a:r>
          </a:p>
          <a:p>
            <a:pPr lvl="0">
              <a:lnSpc>
                <a:spcPct val="80000"/>
              </a:lnSpc>
              <a:buFont typeface="Wingdings" pitchFamily="2"/>
              <a:buChar char="Ø"/>
            </a:pPr>
            <a:r>
              <a:rPr lang="en-GB" sz="2200">
                <a:solidFill>
                  <a:srgbClr val="000000"/>
                </a:solidFill>
              </a:rPr>
              <a:t>Interested rate </a:t>
            </a:r>
            <a:endParaRPr lang="en-GB" sz="2200" dirty="0">
              <a:solidFill>
                <a:srgbClr val="000000"/>
              </a:solidFill>
            </a:endParaRPr>
          </a:p>
          <a:p>
            <a:pPr lvl="0">
              <a:lnSpc>
                <a:spcPct val="80000"/>
              </a:lnSpc>
              <a:buFont typeface="Wingdings" pitchFamily="2"/>
              <a:buChar char="Ø"/>
            </a:pPr>
            <a:endParaRPr lang="en-GB" sz="2200" dirty="0">
              <a:solidFill>
                <a:srgbClr val="000000"/>
              </a:solidFill>
            </a:endParaRPr>
          </a:p>
          <a:p>
            <a:pPr lvl="0">
              <a:lnSpc>
                <a:spcPct val="80000"/>
              </a:lnSpc>
              <a:buFont typeface="Wingdings" pitchFamily="2"/>
              <a:buChar char="Ø"/>
            </a:pPr>
            <a:r>
              <a:rPr lang="en-GB" sz="2200" dirty="0">
                <a:solidFill>
                  <a:srgbClr val="4A66AC"/>
                </a:solidFill>
              </a:rPr>
              <a:t>Social  </a:t>
            </a:r>
          </a:p>
          <a:p>
            <a:pPr lvl="0">
              <a:lnSpc>
                <a:spcPct val="80000"/>
              </a:lnSpc>
              <a:buFont typeface="Wingdings" pitchFamily="2"/>
              <a:buChar char="Ø"/>
            </a:pPr>
            <a:r>
              <a:rPr lang="en-GB" sz="2200" dirty="0">
                <a:solidFill>
                  <a:srgbClr val="000000"/>
                </a:solidFill>
              </a:rPr>
              <a:t>People work from home </a:t>
            </a:r>
          </a:p>
          <a:p>
            <a:pPr lvl="0">
              <a:lnSpc>
                <a:spcPct val="80000"/>
              </a:lnSpc>
              <a:buFont typeface="Wingdings" pitchFamily="2"/>
              <a:buChar char="Ø"/>
            </a:pPr>
            <a:r>
              <a:rPr lang="en-GB" sz="2200" dirty="0">
                <a:solidFill>
                  <a:srgbClr val="000000"/>
                </a:solidFill>
              </a:rPr>
              <a:t>Costumers expect convenient online services </a:t>
            </a:r>
          </a:p>
          <a:p>
            <a:pPr lvl="0">
              <a:lnSpc>
                <a:spcPct val="80000"/>
              </a:lnSpc>
              <a:buFont typeface="Wingdings" pitchFamily="2"/>
              <a:buChar char="Ø"/>
            </a:pPr>
            <a:endParaRPr lang="en-GB" sz="1700" dirty="0">
              <a:solidFill>
                <a:srgbClr val="000000"/>
              </a:solidFill>
            </a:endParaRPr>
          </a:p>
          <a:p>
            <a:pPr lvl="0">
              <a:lnSpc>
                <a:spcPct val="80000"/>
              </a:lnSpc>
              <a:buFont typeface="Arial" pitchFamily="34"/>
              <a:buChar char="•"/>
            </a:pPr>
            <a:endParaRPr lang="en-GB" sz="1700" dirty="0"/>
          </a:p>
          <a:p>
            <a:pPr marL="0" lvl="0" indent="0">
              <a:lnSpc>
                <a:spcPct val="80000"/>
              </a:lnSpc>
              <a:buNone/>
            </a:pPr>
            <a:endParaRPr lang="en-GB"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B3976-7867-D64B-CC85-5521749623AE}"/>
              </a:ext>
            </a:extLst>
          </p:cNvPr>
          <p:cNvSpPr txBox="1">
            <a:spLocks noGrp="1"/>
          </p:cNvSpPr>
          <p:nvPr>
            <p:ph type="title"/>
          </p:nvPr>
        </p:nvSpPr>
        <p:spPr/>
        <p:txBody>
          <a:bodyPr/>
          <a:lstStyle/>
          <a:p>
            <a:pPr lvl="0"/>
            <a:r>
              <a:rPr lang="en-GB" dirty="0"/>
              <a:t>PESTLE ANALYSIS: Basil’s Bakery</a:t>
            </a:r>
          </a:p>
        </p:txBody>
      </p:sp>
      <p:sp>
        <p:nvSpPr>
          <p:cNvPr id="3" name="Content Placeholder 2">
            <a:extLst>
              <a:ext uri="{FF2B5EF4-FFF2-40B4-BE49-F238E27FC236}">
                <a16:creationId xmlns:a16="http://schemas.microsoft.com/office/drawing/2014/main" id="{F73748E6-DBB1-BC7D-8881-E135EAA86197}"/>
              </a:ext>
            </a:extLst>
          </p:cNvPr>
          <p:cNvSpPr txBox="1">
            <a:spLocks noGrp="1"/>
          </p:cNvSpPr>
          <p:nvPr>
            <p:ph idx="1"/>
          </p:nvPr>
        </p:nvSpPr>
        <p:spPr>
          <a:xfrm>
            <a:off x="559345" y="1619816"/>
            <a:ext cx="8596667" cy="3880768"/>
          </a:xfrm>
        </p:spPr>
        <p:txBody>
          <a:bodyPr>
            <a:normAutofit fontScale="92500" lnSpcReduction="10000"/>
          </a:bodyPr>
          <a:lstStyle/>
          <a:p>
            <a:pPr lvl="0">
              <a:lnSpc>
                <a:spcPct val="80000"/>
              </a:lnSpc>
              <a:buFont typeface="Wingdings" pitchFamily="2"/>
              <a:buChar char="Ø"/>
            </a:pPr>
            <a:r>
              <a:rPr lang="en-GB" sz="2000" dirty="0">
                <a:solidFill>
                  <a:srgbClr val="4A66AC"/>
                </a:solidFill>
              </a:rPr>
              <a:t>Technological: </a:t>
            </a:r>
          </a:p>
          <a:p>
            <a:pPr lvl="0">
              <a:lnSpc>
                <a:spcPct val="80000"/>
              </a:lnSpc>
              <a:buFont typeface="Wingdings" pitchFamily="2"/>
              <a:buChar char="Ø"/>
            </a:pPr>
            <a:r>
              <a:rPr lang="en-GB" sz="2000" dirty="0">
                <a:solidFill>
                  <a:srgbClr val="000000"/>
                </a:solidFill>
              </a:rPr>
              <a:t>Increase in online ordering technology</a:t>
            </a:r>
          </a:p>
          <a:p>
            <a:pPr lvl="0">
              <a:lnSpc>
                <a:spcPct val="80000"/>
              </a:lnSpc>
              <a:buFont typeface="Wingdings" pitchFamily="2"/>
              <a:buChar char="Ø"/>
            </a:pPr>
            <a:r>
              <a:rPr lang="en-GB" sz="2000" dirty="0">
                <a:solidFill>
                  <a:srgbClr val="000000"/>
                </a:solidFill>
              </a:rPr>
              <a:t>Technological awareness </a:t>
            </a:r>
          </a:p>
          <a:p>
            <a:pPr lvl="0">
              <a:lnSpc>
                <a:spcPct val="80000"/>
              </a:lnSpc>
              <a:buFont typeface="Wingdings" pitchFamily="2"/>
              <a:buChar char="Ø"/>
            </a:pPr>
            <a:endParaRPr lang="en-GB" sz="2000" dirty="0">
              <a:solidFill>
                <a:srgbClr val="000000"/>
              </a:solidFill>
            </a:endParaRPr>
          </a:p>
          <a:p>
            <a:pPr lvl="0">
              <a:lnSpc>
                <a:spcPct val="80000"/>
              </a:lnSpc>
              <a:buFont typeface="Wingdings" pitchFamily="2"/>
              <a:buChar char="Ø"/>
            </a:pPr>
            <a:r>
              <a:rPr lang="en-GB" sz="2000" dirty="0">
                <a:solidFill>
                  <a:srgbClr val="4A66AC"/>
                </a:solidFill>
              </a:rPr>
              <a:t>Legal: </a:t>
            </a:r>
          </a:p>
          <a:p>
            <a:pPr lvl="0">
              <a:lnSpc>
                <a:spcPct val="80000"/>
              </a:lnSpc>
              <a:buFont typeface="Wingdings" pitchFamily="2"/>
              <a:buChar char="Ø"/>
            </a:pPr>
            <a:r>
              <a:rPr lang="en-GB" sz="2000" dirty="0">
                <a:solidFill>
                  <a:srgbClr val="000000"/>
                </a:solidFill>
              </a:rPr>
              <a:t>The bakery must comply with food hygiene and safety regulations </a:t>
            </a:r>
          </a:p>
          <a:p>
            <a:pPr lvl="0">
              <a:lnSpc>
                <a:spcPct val="80000"/>
              </a:lnSpc>
              <a:buFont typeface="Wingdings" pitchFamily="2"/>
              <a:buChar char="Ø"/>
            </a:pPr>
            <a:r>
              <a:rPr lang="en-GB" sz="2000" dirty="0">
                <a:solidFill>
                  <a:srgbClr val="000000"/>
                </a:solidFill>
              </a:rPr>
              <a:t>Employment laws </a:t>
            </a:r>
          </a:p>
          <a:p>
            <a:pPr lvl="0">
              <a:lnSpc>
                <a:spcPct val="80000"/>
              </a:lnSpc>
              <a:buFont typeface="Wingdings" pitchFamily="2"/>
              <a:buChar char="Ø"/>
            </a:pPr>
            <a:endParaRPr lang="en-GB" sz="2000" dirty="0">
              <a:solidFill>
                <a:srgbClr val="000000"/>
              </a:solidFill>
            </a:endParaRPr>
          </a:p>
          <a:p>
            <a:pPr lvl="0">
              <a:lnSpc>
                <a:spcPct val="80000"/>
              </a:lnSpc>
              <a:buFont typeface="Wingdings" pitchFamily="2"/>
              <a:buChar char="Ø"/>
            </a:pPr>
            <a:r>
              <a:rPr lang="en-GB" sz="2000" dirty="0">
                <a:solidFill>
                  <a:schemeClr val="accent1"/>
                </a:solidFill>
              </a:rPr>
              <a:t>Environmental:</a:t>
            </a:r>
          </a:p>
          <a:p>
            <a:pPr lvl="0">
              <a:lnSpc>
                <a:spcPct val="80000"/>
              </a:lnSpc>
              <a:buFont typeface="Wingdings" pitchFamily="2"/>
              <a:buChar char="Ø"/>
            </a:pPr>
            <a:r>
              <a:rPr lang="en-GB" sz="2000" dirty="0">
                <a:solidFill>
                  <a:srgbClr val="000000"/>
                </a:solidFill>
              </a:rPr>
              <a:t>Environmental policies  </a:t>
            </a:r>
          </a:p>
          <a:p>
            <a:pPr lvl="0">
              <a:lnSpc>
                <a:spcPct val="80000"/>
              </a:lnSpc>
              <a:buFont typeface="Wingdings" pitchFamily="2"/>
              <a:buChar char="Ø"/>
            </a:pPr>
            <a:r>
              <a:rPr lang="en-GB" sz="2000" dirty="0">
                <a:solidFill>
                  <a:srgbClr val="000000"/>
                </a:solidFill>
              </a:rPr>
              <a:t>Climate change can affect the supply or price of the organic produce</a:t>
            </a:r>
          </a:p>
          <a:p>
            <a:pPr lvl="0">
              <a:lnSpc>
                <a:spcPct val="80000"/>
              </a:lnSpc>
              <a:buFont typeface="Wingdings" pitchFamily="2"/>
              <a:buChar char="Ø"/>
            </a:pPr>
            <a:endParaRPr lang="en-GB" sz="1700" dirty="0">
              <a:solidFill>
                <a:srgbClr val="000000"/>
              </a:solidFill>
            </a:endParaRPr>
          </a:p>
          <a:p>
            <a:pPr marL="0" lvl="0" indent="0">
              <a:lnSpc>
                <a:spcPct val="80000"/>
              </a:lnSpc>
              <a:buNone/>
            </a:pPr>
            <a:endParaRPr lang="en-GB" sz="1700" dirty="0">
              <a:solidFill>
                <a:srgbClr val="000000"/>
              </a:solidFill>
            </a:endParaRPr>
          </a:p>
          <a:p>
            <a:pPr lvl="0">
              <a:lnSpc>
                <a:spcPct val="80000"/>
              </a:lnSpc>
              <a:buFont typeface="Wingdings" pitchFamily="2"/>
              <a:buChar char="Ø"/>
            </a:pPr>
            <a:endParaRPr lang="en-GB" sz="1700" dirty="0">
              <a:solidFill>
                <a:srgbClr val="4A66AC"/>
              </a:solidFill>
            </a:endParaRPr>
          </a:p>
          <a:p>
            <a:pPr lvl="0">
              <a:lnSpc>
                <a:spcPct val="80000"/>
              </a:lnSpc>
              <a:buFont typeface="Wingdings" pitchFamily="2"/>
              <a:buChar char="Ø"/>
            </a:pPr>
            <a:endParaRPr lang="en-GB" sz="1700" dirty="0">
              <a:solidFill>
                <a:srgbClr val="4A66AC"/>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8C6E2-F65C-38DC-2A6E-7E44187CA797}"/>
              </a:ext>
            </a:extLst>
          </p:cNvPr>
          <p:cNvSpPr txBox="1">
            <a:spLocks noGrp="1"/>
          </p:cNvSpPr>
          <p:nvPr>
            <p:ph type="title"/>
          </p:nvPr>
        </p:nvSpPr>
        <p:spPr>
          <a:xfrm>
            <a:off x="1247872" y="108210"/>
            <a:ext cx="8596667" cy="1320795"/>
          </a:xfrm>
        </p:spPr>
        <p:txBody>
          <a:bodyPr/>
          <a:lstStyle/>
          <a:p>
            <a:pPr lvl="0"/>
            <a:r>
              <a:rPr lang="en-GB"/>
              <a:t>Cause and effect analysis (Fishbone diagram)</a:t>
            </a:r>
          </a:p>
        </p:txBody>
      </p:sp>
      <p:sp>
        <p:nvSpPr>
          <p:cNvPr id="3" name="Line 43">
            <a:extLst>
              <a:ext uri="{FF2B5EF4-FFF2-40B4-BE49-F238E27FC236}">
                <a16:creationId xmlns:a16="http://schemas.microsoft.com/office/drawing/2014/main" id="{4EBDA314-245E-8860-008F-30B719C49DFE}"/>
              </a:ext>
            </a:extLst>
          </p:cNvPr>
          <p:cNvSpPr/>
          <p:nvPr/>
        </p:nvSpPr>
        <p:spPr>
          <a:xfrm>
            <a:off x="1803077" y="2518339"/>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4" name="Text Box 42">
            <a:extLst>
              <a:ext uri="{FF2B5EF4-FFF2-40B4-BE49-F238E27FC236}">
                <a16:creationId xmlns:a16="http://schemas.microsoft.com/office/drawing/2014/main" id="{49B13BC0-B78A-E36A-2CF1-F9B2CDE8F862}"/>
              </a:ext>
            </a:extLst>
          </p:cNvPr>
          <p:cNvSpPr txBox="1"/>
          <p:nvPr/>
        </p:nvSpPr>
        <p:spPr>
          <a:xfrm>
            <a:off x="340234" y="2360591"/>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itchFamily="34"/>
                <a:ea typeface="Times New Roman" pitchFamily="18"/>
              </a:rPr>
              <a:t>No deliver shoppers</a:t>
            </a:r>
            <a:endParaRPr lang="en-GB" sz="1200" b="0" i="0" u="none" strike="noStrike" kern="1200" cap="none" spc="0" baseline="0" dirty="0">
              <a:solidFill>
                <a:srgbClr val="000000"/>
              </a:solidFill>
              <a:uFillTx/>
              <a:latin typeface="Arial" pitchFamily="34"/>
            </a:endParaRPr>
          </a:p>
        </p:txBody>
      </p:sp>
      <p:sp>
        <p:nvSpPr>
          <p:cNvPr id="5" name="Line 41">
            <a:extLst>
              <a:ext uri="{FF2B5EF4-FFF2-40B4-BE49-F238E27FC236}">
                <a16:creationId xmlns:a16="http://schemas.microsoft.com/office/drawing/2014/main" id="{D02F9F7A-A41C-696E-CA51-4E05CF8B3319}"/>
              </a:ext>
            </a:extLst>
          </p:cNvPr>
          <p:cNvSpPr/>
          <p:nvPr/>
        </p:nvSpPr>
        <p:spPr>
          <a:xfrm>
            <a:off x="2404743" y="3119996"/>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6" name="Text Box 40">
            <a:extLst>
              <a:ext uri="{FF2B5EF4-FFF2-40B4-BE49-F238E27FC236}">
                <a16:creationId xmlns:a16="http://schemas.microsoft.com/office/drawing/2014/main" id="{4FB769C4-4CB2-8660-3163-E9971890890F}"/>
              </a:ext>
            </a:extLst>
          </p:cNvPr>
          <p:cNvSpPr txBox="1"/>
          <p:nvPr/>
        </p:nvSpPr>
        <p:spPr>
          <a:xfrm>
            <a:off x="1112020" y="2923153"/>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Fewer shoppers </a:t>
            </a:r>
            <a:endParaRPr lang="en-US" sz="1200" b="0" i="0" u="none" strike="noStrike" kern="1200" cap="none" spc="0" baseline="0">
              <a:solidFill>
                <a:srgbClr val="000000"/>
              </a:solidFill>
              <a:uFillTx/>
              <a:latin typeface="Arial" pitchFamily="34"/>
            </a:endParaRPr>
          </a:p>
        </p:txBody>
      </p:sp>
      <p:sp>
        <p:nvSpPr>
          <p:cNvPr id="7" name="Line 39">
            <a:extLst>
              <a:ext uri="{FF2B5EF4-FFF2-40B4-BE49-F238E27FC236}">
                <a16:creationId xmlns:a16="http://schemas.microsoft.com/office/drawing/2014/main" id="{54F25C1E-C3FE-B313-6B65-652D6773B09C}"/>
              </a:ext>
            </a:extLst>
          </p:cNvPr>
          <p:cNvSpPr/>
          <p:nvPr/>
        </p:nvSpPr>
        <p:spPr>
          <a:xfrm>
            <a:off x="2957197" y="3672449"/>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8" name="Text Box 38">
            <a:extLst>
              <a:ext uri="{FF2B5EF4-FFF2-40B4-BE49-F238E27FC236}">
                <a16:creationId xmlns:a16="http://schemas.microsoft.com/office/drawing/2014/main" id="{1967D40E-F60E-066E-277C-5E208DC7FD19}"/>
              </a:ext>
            </a:extLst>
          </p:cNvPr>
          <p:cNvSpPr txBox="1"/>
          <p:nvPr/>
        </p:nvSpPr>
        <p:spPr>
          <a:xfrm>
            <a:off x="1664464" y="3475597"/>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Work from home </a:t>
            </a:r>
            <a:endParaRPr lang="en-US" sz="1200" b="0" i="0" u="none" strike="noStrike" kern="1200" cap="none" spc="0" baseline="0">
              <a:solidFill>
                <a:srgbClr val="000000"/>
              </a:solidFill>
              <a:uFillTx/>
              <a:latin typeface="Arial" pitchFamily="34"/>
            </a:endParaRPr>
          </a:p>
        </p:txBody>
      </p:sp>
      <p:sp>
        <p:nvSpPr>
          <p:cNvPr id="9" name="Line 37">
            <a:extLst>
              <a:ext uri="{FF2B5EF4-FFF2-40B4-BE49-F238E27FC236}">
                <a16:creationId xmlns:a16="http://schemas.microsoft.com/office/drawing/2014/main" id="{EDD65044-66AA-2E61-3144-54E58DBB66F9}"/>
              </a:ext>
            </a:extLst>
          </p:cNvPr>
          <p:cNvSpPr/>
          <p:nvPr/>
        </p:nvSpPr>
        <p:spPr>
          <a:xfrm>
            <a:off x="3698455" y="2517725"/>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10" name="Text Box 36">
            <a:extLst>
              <a:ext uri="{FF2B5EF4-FFF2-40B4-BE49-F238E27FC236}">
                <a16:creationId xmlns:a16="http://schemas.microsoft.com/office/drawing/2014/main" id="{2172B8A3-EAF6-A9F5-E7CB-7E1BD3412097}"/>
              </a:ext>
            </a:extLst>
          </p:cNvPr>
          <p:cNvSpPr txBox="1"/>
          <p:nvPr/>
        </p:nvSpPr>
        <p:spPr>
          <a:xfrm>
            <a:off x="2855095" y="2323078"/>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Retail park</a:t>
            </a:r>
            <a:endParaRPr lang="en-US" sz="1200" b="0" i="0" u="none" strike="noStrike" kern="1200" cap="none" spc="0" baseline="0">
              <a:solidFill>
                <a:srgbClr val="000000"/>
              </a:solidFill>
              <a:uFillTx/>
              <a:latin typeface="Arial" pitchFamily="34"/>
            </a:endParaRPr>
          </a:p>
        </p:txBody>
      </p:sp>
      <p:sp>
        <p:nvSpPr>
          <p:cNvPr id="11" name="Line 35">
            <a:extLst>
              <a:ext uri="{FF2B5EF4-FFF2-40B4-BE49-F238E27FC236}">
                <a16:creationId xmlns:a16="http://schemas.microsoft.com/office/drawing/2014/main" id="{6DF2E6E0-C659-2949-7895-252229BBD272}"/>
              </a:ext>
            </a:extLst>
          </p:cNvPr>
          <p:cNvSpPr/>
          <p:nvPr/>
        </p:nvSpPr>
        <p:spPr>
          <a:xfrm>
            <a:off x="4690743" y="3126351"/>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12" name="Text Box 34">
            <a:extLst>
              <a:ext uri="{FF2B5EF4-FFF2-40B4-BE49-F238E27FC236}">
                <a16:creationId xmlns:a16="http://schemas.microsoft.com/office/drawing/2014/main" id="{293EC5A1-CDCA-D3E5-90BB-D9867C189FB9}"/>
              </a:ext>
            </a:extLst>
          </p:cNvPr>
          <p:cNvSpPr txBox="1"/>
          <p:nvPr/>
        </p:nvSpPr>
        <p:spPr>
          <a:xfrm>
            <a:off x="3398020" y="2923153"/>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Rising rent</a:t>
            </a:r>
            <a:endParaRPr lang="en-US" sz="1200" b="0" i="0" u="none" strike="noStrike" kern="1200" cap="none" spc="0" baseline="0">
              <a:solidFill>
                <a:srgbClr val="000000"/>
              </a:solidFill>
              <a:uFillTx/>
              <a:latin typeface="Arial" pitchFamily="34"/>
            </a:endParaRPr>
          </a:p>
        </p:txBody>
      </p:sp>
      <p:sp>
        <p:nvSpPr>
          <p:cNvPr id="13" name="Line 33">
            <a:extLst>
              <a:ext uri="{FF2B5EF4-FFF2-40B4-BE49-F238E27FC236}">
                <a16:creationId xmlns:a16="http://schemas.microsoft.com/office/drawing/2014/main" id="{519D64C0-BF0B-759B-5602-A2B3AFB60CD6}"/>
              </a:ext>
            </a:extLst>
          </p:cNvPr>
          <p:cNvSpPr/>
          <p:nvPr/>
        </p:nvSpPr>
        <p:spPr>
          <a:xfrm>
            <a:off x="5243197" y="3678804"/>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14" name="Text Box 32">
            <a:extLst>
              <a:ext uri="{FF2B5EF4-FFF2-40B4-BE49-F238E27FC236}">
                <a16:creationId xmlns:a16="http://schemas.microsoft.com/office/drawing/2014/main" id="{4DC84FD8-DD13-C311-5469-0E920F1FEB72}"/>
              </a:ext>
            </a:extLst>
          </p:cNvPr>
          <p:cNvSpPr txBox="1"/>
          <p:nvPr/>
        </p:nvSpPr>
        <p:spPr>
          <a:xfrm>
            <a:off x="3949677" y="3505763"/>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Less footfall </a:t>
            </a:r>
            <a:endParaRPr lang="en-US" sz="1200" b="0" i="0" u="none" strike="noStrike" kern="1200" cap="none" spc="0" baseline="0">
              <a:solidFill>
                <a:srgbClr val="000000"/>
              </a:solidFill>
              <a:uFillTx/>
              <a:latin typeface="Arial" pitchFamily="34"/>
            </a:endParaRPr>
          </a:p>
        </p:txBody>
      </p:sp>
      <p:sp>
        <p:nvSpPr>
          <p:cNvPr id="15" name="Line 31">
            <a:extLst>
              <a:ext uri="{FF2B5EF4-FFF2-40B4-BE49-F238E27FC236}">
                <a16:creationId xmlns:a16="http://schemas.microsoft.com/office/drawing/2014/main" id="{9EFCB2FB-0BD1-78EC-C520-D3312EBB363A}"/>
              </a:ext>
            </a:extLst>
          </p:cNvPr>
          <p:cNvSpPr/>
          <p:nvPr/>
        </p:nvSpPr>
        <p:spPr>
          <a:xfrm>
            <a:off x="6355070" y="2510402"/>
            <a:ext cx="70623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16" name="Text Box 30">
            <a:extLst>
              <a:ext uri="{FF2B5EF4-FFF2-40B4-BE49-F238E27FC236}">
                <a16:creationId xmlns:a16="http://schemas.microsoft.com/office/drawing/2014/main" id="{7B83199F-5C97-B334-9CA1-F191B381A2BA}"/>
              </a:ext>
            </a:extLst>
          </p:cNvPr>
          <p:cNvSpPr txBox="1"/>
          <p:nvPr/>
        </p:nvSpPr>
        <p:spPr>
          <a:xfrm>
            <a:off x="5061716" y="2323078"/>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No online orders </a:t>
            </a:r>
            <a:endParaRPr lang="en-US" sz="1200" b="0" i="0" u="none" strike="noStrike" kern="1200" cap="none" spc="0" baseline="0">
              <a:solidFill>
                <a:srgbClr val="000000"/>
              </a:solidFill>
              <a:uFillTx/>
              <a:latin typeface="Arial" pitchFamily="34"/>
            </a:endParaRPr>
          </a:p>
        </p:txBody>
      </p:sp>
      <p:sp>
        <p:nvSpPr>
          <p:cNvPr id="17" name="Line 29">
            <a:extLst>
              <a:ext uri="{FF2B5EF4-FFF2-40B4-BE49-F238E27FC236}">
                <a16:creationId xmlns:a16="http://schemas.microsoft.com/office/drawing/2014/main" id="{363652D5-4BAD-3A49-4D59-3E33FC28A81F}"/>
              </a:ext>
            </a:extLst>
          </p:cNvPr>
          <p:cNvSpPr/>
          <p:nvPr/>
        </p:nvSpPr>
        <p:spPr>
          <a:xfrm>
            <a:off x="7156551" y="3112059"/>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8" name="Text Box 28">
            <a:extLst>
              <a:ext uri="{FF2B5EF4-FFF2-40B4-BE49-F238E27FC236}">
                <a16:creationId xmlns:a16="http://schemas.microsoft.com/office/drawing/2014/main" id="{BE947596-14CA-007A-EF33-C231DAC5F264}"/>
              </a:ext>
            </a:extLst>
          </p:cNvPr>
          <p:cNvSpPr txBox="1"/>
          <p:nvPr/>
        </p:nvSpPr>
        <p:spPr>
          <a:xfrm>
            <a:off x="5663382" y="2923153"/>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No mobile app</a:t>
            </a:r>
            <a:endParaRPr lang="en-US" sz="1200" b="0" i="0" u="none" strike="noStrike" kern="1200" cap="none" spc="0" baseline="0">
              <a:solidFill>
                <a:srgbClr val="000000"/>
              </a:solidFill>
              <a:uFillTx/>
              <a:latin typeface="Arial" pitchFamily="34"/>
            </a:endParaRPr>
          </a:p>
        </p:txBody>
      </p:sp>
      <p:sp>
        <p:nvSpPr>
          <p:cNvPr id="19" name="Line 27">
            <a:extLst>
              <a:ext uri="{FF2B5EF4-FFF2-40B4-BE49-F238E27FC236}">
                <a16:creationId xmlns:a16="http://schemas.microsoft.com/office/drawing/2014/main" id="{536AB5A0-B881-2A61-F688-147AEE73828B}"/>
              </a:ext>
            </a:extLst>
          </p:cNvPr>
          <p:cNvSpPr/>
          <p:nvPr/>
        </p:nvSpPr>
        <p:spPr>
          <a:xfrm>
            <a:off x="7709004" y="3664512"/>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0" name="Text Box 26">
            <a:extLst>
              <a:ext uri="{FF2B5EF4-FFF2-40B4-BE49-F238E27FC236}">
                <a16:creationId xmlns:a16="http://schemas.microsoft.com/office/drawing/2014/main" id="{09B8F400-F871-7B3A-7988-F54A6661B2A9}"/>
              </a:ext>
            </a:extLst>
          </p:cNvPr>
          <p:cNvSpPr txBox="1"/>
          <p:nvPr/>
        </p:nvSpPr>
        <p:spPr>
          <a:xfrm>
            <a:off x="6634264" y="3475597"/>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Missed phone calls </a:t>
            </a:r>
            <a:endParaRPr lang="en-US" sz="1200" b="0" i="0" u="none" strike="noStrike" kern="1200" cap="none" spc="0" baseline="0">
              <a:solidFill>
                <a:srgbClr val="000000"/>
              </a:solidFill>
              <a:uFillTx/>
              <a:latin typeface="Arial" pitchFamily="34"/>
            </a:endParaRPr>
          </a:p>
        </p:txBody>
      </p:sp>
      <p:sp>
        <p:nvSpPr>
          <p:cNvPr id="21" name="Line 25">
            <a:extLst>
              <a:ext uri="{FF2B5EF4-FFF2-40B4-BE49-F238E27FC236}">
                <a16:creationId xmlns:a16="http://schemas.microsoft.com/office/drawing/2014/main" id="{75584666-ACF8-D7E9-F557-7B4DA1D6DBFC}"/>
              </a:ext>
            </a:extLst>
          </p:cNvPr>
          <p:cNvSpPr/>
          <p:nvPr/>
        </p:nvSpPr>
        <p:spPr>
          <a:xfrm>
            <a:off x="6543985" y="4456675"/>
            <a:ext cx="70623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22" name="Text Box 24">
            <a:extLst>
              <a:ext uri="{FF2B5EF4-FFF2-40B4-BE49-F238E27FC236}">
                <a16:creationId xmlns:a16="http://schemas.microsoft.com/office/drawing/2014/main" id="{FDF506FE-75F5-3769-A687-2C6E2E0691B1}"/>
              </a:ext>
            </a:extLst>
          </p:cNvPr>
          <p:cNvSpPr txBox="1"/>
          <p:nvPr/>
        </p:nvSpPr>
        <p:spPr>
          <a:xfrm>
            <a:off x="5250631" y="4267760"/>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Covid 19 </a:t>
            </a:r>
            <a:endParaRPr lang="en-US" sz="1200" b="0" i="0" u="none" strike="noStrike" kern="1200" cap="none" spc="0" baseline="0">
              <a:solidFill>
                <a:srgbClr val="000000"/>
              </a:solidFill>
              <a:uFillTx/>
              <a:latin typeface="Arial" pitchFamily="34"/>
            </a:endParaRPr>
          </a:p>
        </p:txBody>
      </p:sp>
      <p:sp>
        <p:nvSpPr>
          <p:cNvPr id="23" name="Line 23">
            <a:extLst>
              <a:ext uri="{FF2B5EF4-FFF2-40B4-BE49-F238E27FC236}">
                <a16:creationId xmlns:a16="http://schemas.microsoft.com/office/drawing/2014/main" id="{4594C355-80F4-4FA2-2ABE-6277D80A386C}"/>
              </a:ext>
            </a:extLst>
          </p:cNvPr>
          <p:cNvSpPr/>
          <p:nvPr/>
        </p:nvSpPr>
        <p:spPr>
          <a:xfrm>
            <a:off x="6019476" y="5013892"/>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24" name="Text Box 22">
            <a:extLst>
              <a:ext uri="{FF2B5EF4-FFF2-40B4-BE49-F238E27FC236}">
                <a16:creationId xmlns:a16="http://schemas.microsoft.com/office/drawing/2014/main" id="{CE442C88-54F1-1294-BF5F-940FA6663723}"/>
              </a:ext>
            </a:extLst>
          </p:cNvPr>
          <p:cNvSpPr txBox="1"/>
          <p:nvPr/>
        </p:nvSpPr>
        <p:spPr>
          <a:xfrm>
            <a:off x="4726753" y="4824977"/>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Shops closing </a:t>
            </a:r>
            <a:endParaRPr lang="en-US" sz="1200" b="0" i="0" u="none" strike="noStrike" kern="1200" cap="none" spc="0" baseline="0">
              <a:solidFill>
                <a:srgbClr val="000000"/>
              </a:solidFill>
              <a:uFillTx/>
              <a:latin typeface="Arial" pitchFamily="34"/>
            </a:endParaRPr>
          </a:p>
        </p:txBody>
      </p:sp>
      <p:sp>
        <p:nvSpPr>
          <p:cNvPr id="25" name="Line 21">
            <a:extLst>
              <a:ext uri="{FF2B5EF4-FFF2-40B4-BE49-F238E27FC236}">
                <a16:creationId xmlns:a16="http://schemas.microsoft.com/office/drawing/2014/main" id="{CAC8B6A0-01A2-DDF8-29B0-F006433D0520}"/>
              </a:ext>
            </a:extLst>
          </p:cNvPr>
          <p:cNvSpPr/>
          <p:nvPr/>
        </p:nvSpPr>
        <p:spPr>
          <a:xfrm>
            <a:off x="5521631" y="5566336"/>
            <a:ext cx="70623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26" name="Text Box 20">
            <a:extLst>
              <a:ext uri="{FF2B5EF4-FFF2-40B4-BE49-F238E27FC236}">
                <a16:creationId xmlns:a16="http://schemas.microsoft.com/office/drawing/2014/main" id="{A115FD1F-1278-8FD1-8CE2-A3EDE3AAD5CD}"/>
              </a:ext>
            </a:extLst>
          </p:cNvPr>
          <p:cNvSpPr txBox="1"/>
          <p:nvPr/>
        </p:nvSpPr>
        <p:spPr>
          <a:xfrm>
            <a:off x="4228277" y="5377421"/>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Increased competition </a:t>
            </a:r>
            <a:endParaRPr lang="en-US" sz="1200" b="0" i="0" u="none" strike="noStrike" kern="1200" cap="none" spc="0" baseline="0">
              <a:solidFill>
                <a:srgbClr val="000000"/>
              </a:solidFill>
              <a:uFillTx/>
              <a:latin typeface="Arial" pitchFamily="34"/>
            </a:endParaRPr>
          </a:p>
        </p:txBody>
      </p:sp>
      <p:sp>
        <p:nvSpPr>
          <p:cNvPr id="27" name="Line 19">
            <a:extLst>
              <a:ext uri="{FF2B5EF4-FFF2-40B4-BE49-F238E27FC236}">
                <a16:creationId xmlns:a16="http://schemas.microsoft.com/office/drawing/2014/main" id="{A6651A57-18CC-8ACC-426A-79C09E483B82}"/>
              </a:ext>
            </a:extLst>
          </p:cNvPr>
          <p:cNvSpPr/>
          <p:nvPr/>
        </p:nvSpPr>
        <p:spPr>
          <a:xfrm>
            <a:off x="4016053" y="4426509"/>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28" name="Text Box 18">
            <a:extLst>
              <a:ext uri="{FF2B5EF4-FFF2-40B4-BE49-F238E27FC236}">
                <a16:creationId xmlns:a16="http://schemas.microsoft.com/office/drawing/2014/main" id="{65B0D495-3758-6768-25A5-3F86C871342F}"/>
              </a:ext>
            </a:extLst>
          </p:cNvPr>
          <p:cNvSpPr txBox="1"/>
          <p:nvPr/>
        </p:nvSpPr>
        <p:spPr>
          <a:xfrm>
            <a:off x="2724921" y="4237603"/>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Expensive organic ingredients </a:t>
            </a:r>
            <a:endParaRPr lang="en-US" sz="1200" b="0" i="0" u="none" strike="noStrike" kern="1200" cap="none" spc="0" baseline="0">
              <a:solidFill>
                <a:srgbClr val="000000"/>
              </a:solidFill>
              <a:uFillTx/>
              <a:latin typeface="Arial" pitchFamily="34"/>
            </a:endParaRPr>
          </a:p>
        </p:txBody>
      </p:sp>
      <p:sp>
        <p:nvSpPr>
          <p:cNvPr id="29" name="Line 17">
            <a:extLst>
              <a:ext uri="{FF2B5EF4-FFF2-40B4-BE49-F238E27FC236}">
                <a16:creationId xmlns:a16="http://schemas.microsoft.com/office/drawing/2014/main" id="{E82BEAAA-E31C-20B3-849E-9830C7191506}"/>
              </a:ext>
            </a:extLst>
          </p:cNvPr>
          <p:cNvSpPr/>
          <p:nvPr/>
        </p:nvSpPr>
        <p:spPr>
          <a:xfrm>
            <a:off x="3567421" y="4983726"/>
            <a:ext cx="70623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30" name="Text Box 16">
            <a:extLst>
              <a:ext uri="{FF2B5EF4-FFF2-40B4-BE49-F238E27FC236}">
                <a16:creationId xmlns:a16="http://schemas.microsoft.com/office/drawing/2014/main" id="{5C793D04-6E88-AE60-8BA6-519775476CA4}"/>
              </a:ext>
            </a:extLst>
          </p:cNvPr>
          <p:cNvSpPr txBox="1"/>
          <p:nvPr/>
        </p:nvSpPr>
        <p:spPr>
          <a:xfrm>
            <a:off x="2274067" y="4796402"/>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Increase of insurance </a:t>
            </a:r>
            <a:endParaRPr lang="en-US" sz="1200" b="0" i="0" u="none" strike="noStrike" kern="1200" cap="none" spc="0" baseline="0">
              <a:solidFill>
                <a:srgbClr val="000000"/>
              </a:solidFill>
              <a:uFillTx/>
              <a:latin typeface="Arial" pitchFamily="34"/>
            </a:endParaRPr>
          </a:p>
        </p:txBody>
      </p:sp>
      <p:sp>
        <p:nvSpPr>
          <p:cNvPr id="31" name="Line 15">
            <a:extLst>
              <a:ext uri="{FF2B5EF4-FFF2-40B4-BE49-F238E27FC236}">
                <a16:creationId xmlns:a16="http://schemas.microsoft.com/office/drawing/2014/main" id="{9DF8AC46-E974-9AA6-894C-298C9456DD48}"/>
              </a:ext>
            </a:extLst>
          </p:cNvPr>
          <p:cNvSpPr/>
          <p:nvPr/>
        </p:nvSpPr>
        <p:spPr>
          <a:xfrm>
            <a:off x="3066733" y="5536179"/>
            <a:ext cx="708449"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rnd">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32" name="Text Box 14">
            <a:extLst>
              <a:ext uri="{FF2B5EF4-FFF2-40B4-BE49-F238E27FC236}">
                <a16:creationId xmlns:a16="http://schemas.microsoft.com/office/drawing/2014/main" id="{A33D7D36-23D7-748D-9A4F-4C3E3630DAA7}"/>
              </a:ext>
            </a:extLst>
          </p:cNvPr>
          <p:cNvSpPr txBox="1"/>
          <p:nvPr/>
        </p:nvSpPr>
        <p:spPr>
          <a:xfrm>
            <a:off x="1775591" y="5348846"/>
            <a:ext cx="1478886"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Higher utility bills </a:t>
            </a:r>
            <a:endParaRPr lang="en-US" sz="1200" b="0" i="0" u="none" strike="noStrike" kern="1200" cap="none" spc="0" baseline="0">
              <a:solidFill>
                <a:srgbClr val="000000"/>
              </a:solidFill>
              <a:uFillTx/>
              <a:latin typeface="Arial" pitchFamily="34"/>
            </a:endParaRPr>
          </a:p>
        </p:txBody>
      </p:sp>
      <p:sp>
        <p:nvSpPr>
          <p:cNvPr id="33" name="Rectangle 13">
            <a:extLst>
              <a:ext uri="{FF2B5EF4-FFF2-40B4-BE49-F238E27FC236}">
                <a16:creationId xmlns:a16="http://schemas.microsoft.com/office/drawing/2014/main" id="{CF982579-2EDE-8F48-F31F-2003D5918EE0}"/>
              </a:ext>
            </a:extLst>
          </p:cNvPr>
          <p:cNvSpPr/>
          <p:nvPr/>
        </p:nvSpPr>
        <p:spPr>
          <a:xfrm>
            <a:off x="1124968" y="1610285"/>
            <a:ext cx="1870743" cy="487366"/>
          </a:xfrm>
          <a:prstGeom prst="rect">
            <a:avLst/>
          </a:prstGeom>
          <a:solidFill>
            <a:srgbClr val="A0E0FF"/>
          </a:solidFill>
          <a:ln w="10158" cap="rnd">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Costumers operations </a:t>
            </a:r>
            <a:endParaRPr lang="en-GB" sz="1200" b="0" i="0" u="none" strike="noStrike" kern="1200" cap="none" spc="0" baseline="0">
              <a:solidFill>
                <a:srgbClr val="000000"/>
              </a:solidFill>
              <a:uFillTx/>
              <a:latin typeface="Arial" pitchFamily="34"/>
            </a:endParaRPr>
          </a:p>
        </p:txBody>
      </p:sp>
      <p:sp>
        <p:nvSpPr>
          <p:cNvPr id="34" name="Rectangle 12">
            <a:extLst>
              <a:ext uri="{FF2B5EF4-FFF2-40B4-BE49-F238E27FC236}">
                <a16:creationId xmlns:a16="http://schemas.microsoft.com/office/drawing/2014/main" id="{6FA15FF3-B6DA-105B-1583-FFAF53E58C91}"/>
              </a:ext>
            </a:extLst>
          </p:cNvPr>
          <p:cNvSpPr/>
          <p:nvPr/>
        </p:nvSpPr>
        <p:spPr>
          <a:xfrm>
            <a:off x="3698455" y="1571222"/>
            <a:ext cx="1392539" cy="487366"/>
          </a:xfrm>
          <a:prstGeom prst="rect">
            <a:avLst/>
          </a:prstGeom>
          <a:solidFill>
            <a:srgbClr val="A0E0FF"/>
          </a:solidFill>
          <a:ln w="10158" cap="rnd">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Location cost </a:t>
            </a:r>
            <a:endParaRPr lang="en-US" sz="1200" b="0" i="0" u="none" strike="noStrike" kern="1200" cap="none" spc="0" baseline="0">
              <a:solidFill>
                <a:srgbClr val="000000"/>
              </a:solidFill>
              <a:uFillTx/>
              <a:latin typeface="Arial" pitchFamily="34"/>
            </a:endParaRPr>
          </a:p>
        </p:txBody>
      </p:sp>
      <p:sp>
        <p:nvSpPr>
          <p:cNvPr id="35" name="Rectangle 11">
            <a:extLst>
              <a:ext uri="{FF2B5EF4-FFF2-40B4-BE49-F238E27FC236}">
                <a16:creationId xmlns:a16="http://schemas.microsoft.com/office/drawing/2014/main" id="{DC29BF77-905F-602D-717B-F0DE87A9D22D}"/>
              </a:ext>
            </a:extLst>
          </p:cNvPr>
          <p:cNvSpPr/>
          <p:nvPr/>
        </p:nvSpPr>
        <p:spPr>
          <a:xfrm>
            <a:off x="5793482" y="1610285"/>
            <a:ext cx="1540873" cy="487366"/>
          </a:xfrm>
          <a:prstGeom prst="rect">
            <a:avLst/>
          </a:prstGeom>
          <a:solidFill>
            <a:srgbClr val="A0E0FF"/>
          </a:solidFill>
          <a:ln w="10158" cap="rnd">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Technology</a:t>
            </a:r>
            <a:endParaRPr lang="en-US" sz="12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Environment </a:t>
            </a:r>
            <a:endParaRPr lang="en-US" sz="1200" b="0" i="0" u="none" strike="noStrike" kern="1200" cap="none" spc="0" baseline="0">
              <a:solidFill>
                <a:srgbClr val="000000"/>
              </a:solidFill>
              <a:uFillTx/>
              <a:latin typeface="Arial" pitchFamily="34"/>
            </a:endParaRPr>
          </a:p>
        </p:txBody>
      </p:sp>
      <p:sp>
        <p:nvSpPr>
          <p:cNvPr id="36" name="Line 10">
            <a:extLst>
              <a:ext uri="{FF2B5EF4-FFF2-40B4-BE49-F238E27FC236}">
                <a16:creationId xmlns:a16="http://schemas.microsoft.com/office/drawing/2014/main" id="{6BF6BBE3-95DC-C0D2-F88D-FD42C53979C0}"/>
              </a:ext>
            </a:extLst>
          </p:cNvPr>
          <p:cNvSpPr/>
          <p:nvPr/>
        </p:nvSpPr>
        <p:spPr>
          <a:xfrm>
            <a:off x="1247872" y="4004239"/>
            <a:ext cx="8012109" cy="1591"/>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rnd">
            <a:solidFill>
              <a:srgbClr val="00000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37" name="Line 9">
            <a:extLst>
              <a:ext uri="{FF2B5EF4-FFF2-40B4-BE49-F238E27FC236}">
                <a16:creationId xmlns:a16="http://schemas.microsoft.com/office/drawing/2014/main" id="{EF4243E2-B1D4-8F5C-38C9-3061511C961C}"/>
              </a:ext>
            </a:extLst>
          </p:cNvPr>
          <p:cNvSpPr/>
          <p:nvPr/>
        </p:nvSpPr>
        <p:spPr>
          <a:xfrm>
            <a:off x="1416734" y="2102415"/>
            <a:ext cx="2601330"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rnd">
            <a:solidFill>
              <a:srgbClr val="00000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38" name="Line 8">
            <a:extLst>
              <a:ext uri="{FF2B5EF4-FFF2-40B4-BE49-F238E27FC236}">
                <a16:creationId xmlns:a16="http://schemas.microsoft.com/office/drawing/2014/main" id="{F2753014-09D4-7928-9DE1-840AC3885A2C}"/>
              </a:ext>
            </a:extLst>
          </p:cNvPr>
          <p:cNvSpPr/>
          <p:nvPr/>
        </p:nvSpPr>
        <p:spPr>
          <a:xfrm>
            <a:off x="3780467" y="2102415"/>
            <a:ext cx="2506132"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rnd">
            <a:solidFill>
              <a:srgbClr val="00000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39" name="Line 7">
            <a:extLst>
              <a:ext uri="{FF2B5EF4-FFF2-40B4-BE49-F238E27FC236}">
                <a16:creationId xmlns:a16="http://schemas.microsoft.com/office/drawing/2014/main" id="{ECE835CA-3D8A-1CD6-45C6-510565CD1268}"/>
              </a:ext>
            </a:extLst>
          </p:cNvPr>
          <p:cNvSpPr/>
          <p:nvPr/>
        </p:nvSpPr>
        <p:spPr>
          <a:xfrm>
            <a:off x="6729517" y="2102415"/>
            <a:ext cx="1825627"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rnd">
            <a:solidFill>
              <a:srgbClr val="00000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0" name="Rectangle 6">
            <a:extLst>
              <a:ext uri="{FF2B5EF4-FFF2-40B4-BE49-F238E27FC236}">
                <a16:creationId xmlns:a16="http://schemas.microsoft.com/office/drawing/2014/main" id="{5B1B1A7F-33B0-3595-1B72-83E6A1D58589}"/>
              </a:ext>
            </a:extLst>
          </p:cNvPr>
          <p:cNvSpPr/>
          <p:nvPr/>
        </p:nvSpPr>
        <p:spPr>
          <a:xfrm>
            <a:off x="2995711" y="5939402"/>
            <a:ext cx="998533" cy="500067"/>
          </a:xfrm>
          <a:prstGeom prst="rect">
            <a:avLst/>
          </a:prstGeom>
          <a:solidFill>
            <a:srgbClr val="A0E0FF"/>
          </a:solidFill>
          <a:ln w="10158" cap="rnd">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Financial </a:t>
            </a:r>
            <a:endParaRPr lang="en-US" sz="1800" b="0" i="0" u="none" strike="noStrike" kern="1200" cap="none" spc="0" baseline="0">
              <a:solidFill>
                <a:srgbClr val="000000"/>
              </a:solidFill>
              <a:uFillTx/>
              <a:latin typeface="Arial" pitchFamily="34"/>
            </a:endParaRPr>
          </a:p>
        </p:txBody>
      </p:sp>
      <p:sp>
        <p:nvSpPr>
          <p:cNvPr id="41" name="Line 5">
            <a:extLst>
              <a:ext uri="{FF2B5EF4-FFF2-40B4-BE49-F238E27FC236}">
                <a16:creationId xmlns:a16="http://schemas.microsoft.com/office/drawing/2014/main" id="{515B4C27-5D76-1AD6-D97F-82AEEC0297ED}"/>
              </a:ext>
            </a:extLst>
          </p:cNvPr>
          <p:cNvSpPr/>
          <p:nvPr/>
        </p:nvSpPr>
        <p:spPr>
          <a:xfrm flipV="1">
            <a:off x="2857765" y="4004239"/>
            <a:ext cx="2249323" cy="1930398"/>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rnd">
            <a:solidFill>
              <a:srgbClr val="00000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Trebuchet MS"/>
            </a:endParaRPr>
          </a:p>
        </p:txBody>
      </p:sp>
      <p:sp>
        <p:nvSpPr>
          <p:cNvPr id="42" name="Rectangle 4">
            <a:extLst>
              <a:ext uri="{FF2B5EF4-FFF2-40B4-BE49-F238E27FC236}">
                <a16:creationId xmlns:a16="http://schemas.microsoft.com/office/drawing/2014/main" id="{0EEF928D-53AF-DF89-9783-F51614D782F8}"/>
              </a:ext>
            </a:extLst>
          </p:cNvPr>
          <p:cNvSpPr/>
          <p:nvPr/>
        </p:nvSpPr>
        <p:spPr>
          <a:xfrm>
            <a:off x="4775298" y="5946544"/>
            <a:ext cx="1176339" cy="500067"/>
          </a:xfrm>
          <a:prstGeom prst="rect">
            <a:avLst/>
          </a:prstGeom>
          <a:solidFill>
            <a:srgbClr val="A0E0FF"/>
          </a:solidFill>
          <a:ln w="10158" cap="rnd">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Environment </a:t>
            </a:r>
            <a:endParaRPr lang="en-US" sz="1800" b="0" i="0" u="none" strike="noStrike" kern="1200" cap="none" spc="0" baseline="0">
              <a:solidFill>
                <a:srgbClr val="000000"/>
              </a:solidFill>
              <a:uFillTx/>
              <a:latin typeface="Arial" pitchFamily="34"/>
            </a:endParaRPr>
          </a:p>
        </p:txBody>
      </p:sp>
      <p:sp>
        <p:nvSpPr>
          <p:cNvPr id="43" name="Line 3">
            <a:extLst>
              <a:ext uri="{FF2B5EF4-FFF2-40B4-BE49-F238E27FC236}">
                <a16:creationId xmlns:a16="http://schemas.microsoft.com/office/drawing/2014/main" id="{150C1054-1DD5-6D19-DFA4-ABAF02DA6ED5}"/>
              </a:ext>
            </a:extLst>
          </p:cNvPr>
          <p:cNvSpPr/>
          <p:nvPr/>
        </p:nvSpPr>
        <p:spPr>
          <a:xfrm flipV="1">
            <a:off x="6008430" y="4033811"/>
            <a:ext cx="1671642" cy="1930398"/>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rnd">
            <a:solidFill>
              <a:srgbClr val="000000"/>
            </a:solidFill>
            <a:prstDash val="solid"/>
            <a:roun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4" name="Rectangle 2">
            <a:extLst>
              <a:ext uri="{FF2B5EF4-FFF2-40B4-BE49-F238E27FC236}">
                <a16:creationId xmlns:a16="http://schemas.microsoft.com/office/drawing/2014/main" id="{21B579AA-95FC-305F-E090-0AB736FE0B33}"/>
              </a:ext>
            </a:extLst>
          </p:cNvPr>
          <p:cNvSpPr/>
          <p:nvPr/>
        </p:nvSpPr>
        <p:spPr>
          <a:xfrm>
            <a:off x="9223479" y="3523228"/>
            <a:ext cx="1028700" cy="211134"/>
          </a:xfrm>
          <a:prstGeom prst="rect">
            <a:avLst/>
          </a:prstGeom>
          <a:noFill/>
          <a:ln w="10158" cap="rnd">
            <a:solidFill>
              <a:srgbClr val="FFFFF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5" name="Text Box 1">
            <a:extLst>
              <a:ext uri="{FF2B5EF4-FFF2-40B4-BE49-F238E27FC236}">
                <a16:creationId xmlns:a16="http://schemas.microsoft.com/office/drawing/2014/main" id="{52443D93-5E68-01E0-B7C6-57A0C822A6C6}"/>
              </a:ext>
            </a:extLst>
          </p:cNvPr>
          <p:cNvSpPr txBox="1"/>
          <p:nvPr/>
        </p:nvSpPr>
        <p:spPr>
          <a:xfrm>
            <a:off x="9269510" y="3616890"/>
            <a:ext cx="1431511" cy="765179"/>
          </a:xfrm>
          <a:prstGeom prst="rect">
            <a:avLst/>
          </a:prstGeom>
          <a:solidFill>
            <a:srgbClr val="FFFF99"/>
          </a:solidFill>
          <a:ln w="9528" cap="rnd">
            <a:solidFill>
              <a:srgbClr val="000000"/>
            </a:solidFill>
            <a:custDash>
              <a:ds d="300000" sp="0"/>
            </a:custDash>
            <a:miter/>
          </a:ln>
        </p:spPr>
        <p:txBody>
          <a:bodyPr vert="horz" wrap="square" lIns="91440" tIns="45720" rIns="91440" bIns="45720" anchor="t" anchorCtr="1" compatLnSpc="1">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cs typeface="Arial" pitchFamily="34"/>
              </a:rPr>
              <a:t>Sales decreasing </a:t>
            </a:r>
            <a:endParaRPr lang="en-GB" sz="1800" b="0" i="0" u="none" strike="noStrike" kern="1200" cap="none" spc="0" baseline="0">
              <a:solidFill>
                <a:srgbClr val="000000"/>
              </a:solidFill>
              <a:uFillTx/>
              <a:latin typeface="Arial" pitchFamily="34"/>
            </a:endParaRPr>
          </a:p>
        </p:txBody>
      </p:sp>
      <p:sp>
        <p:nvSpPr>
          <p:cNvPr id="46" name="Rectangle 44">
            <a:extLst>
              <a:ext uri="{FF2B5EF4-FFF2-40B4-BE49-F238E27FC236}">
                <a16:creationId xmlns:a16="http://schemas.microsoft.com/office/drawing/2014/main" id="{7069E8F5-E629-D6D3-16AC-B4DCAA83568A}"/>
              </a:ext>
            </a:extLst>
          </p:cNvPr>
          <p:cNvSpPr/>
          <p:nvPr/>
        </p:nvSpPr>
        <p:spPr>
          <a:xfrm>
            <a:off x="1425677" y="983226"/>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7" name="Rectangle 67">
            <a:extLst>
              <a:ext uri="{FF2B5EF4-FFF2-40B4-BE49-F238E27FC236}">
                <a16:creationId xmlns:a16="http://schemas.microsoft.com/office/drawing/2014/main" id="{D1FA7A2A-FB7A-73BE-064F-11BD0097D541}"/>
              </a:ext>
            </a:extLst>
          </p:cNvPr>
          <p:cNvSpPr/>
          <p:nvPr/>
        </p:nvSpPr>
        <p:spPr>
          <a:xfrm>
            <a:off x="631923" y="840653"/>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tab pos="1812926" algn="l"/>
              </a:tabLst>
              <a:defRPr sz="1800" b="0" i="0" u="none" strike="noStrike" kern="0" cap="none" spc="0" baseline="0">
                <a:solidFill>
                  <a:srgbClr val="000000"/>
                </a:solidFill>
                <a:uFillTx/>
              </a:defRPr>
            </a:pP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tab pos="1812926" algn="l"/>
              </a:tabLst>
              <a:defRPr sz="1800" b="0" i="0" u="none" strike="noStrike" kern="0" cap="none" spc="0" baseline="0">
                <a:solidFill>
                  <a:srgbClr val="000000"/>
                </a:solidFill>
                <a:uFillTx/>
              </a:defRPr>
            </a:pPr>
            <a:br>
              <a:rPr lang="en-GB" sz="1800" b="0" i="0" u="none" strike="noStrike" kern="1200" cap="none" spc="0" baseline="0">
                <a:solidFill>
                  <a:srgbClr val="000000"/>
                </a:solidFill>
                <a:uFillTx/>
                <a:latin typeface="Arial" pitchFamily="34"/>
              </a:rPr>
            </a:br>
            <a:endParaRPr lang="en-GB" sz="1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tab pos="1812926" algn="l"/>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ea typeface="Times New Roman" pitchFamily="18"/>
              </a:rPr>
              <a:t>	</a:t>
            </a: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tab pos="1812926" algn="l"/>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sp>
        <p:nvSpPr>
          <p:cNvPr id="48" name="TextBox 48">
            <a:extLst>
              <a:ext uri="{FF2B5EF4-FFF2-40B4-BE49-F238E27FC236}">
                <a16:creationId xmlns:a16="http://schemas.microsoft.com/office/drawing/2014/main" id="{95AA3939-F1F9-D51F-C9C6-D9DF34A00A96}"/>
              </a:ext>
            </a:extLst>
          </p:cNvPr>
          <p:cNvSpPr txBox="1"/>
          <p:nvPr/>
        </p:nvSpPr>
        <p:spPr>
          <a:xfrm>
            <a:off x="7962211" y="6383389"/>
            <a:ext cx="2890683"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Trebuchet MS"/>
              </a:rPr>
              <a:t>Ishikawa diagram</a:t>
            </a:r>
            <a:endParaRPr lang="en-GB" sz="2000" b="0" i="0" u="none" strike="noStrike" kern="1200" cap="none" spc="0" baseline="0">
              <a:solidFill>
                <a:srgbClr val="000000"/>
              </a:solidFill>
              <a:uFillTx/>
              <a:latin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8110D-CF77-754B-B377-81C4DEDE9B2A}"/>
              </a:ext>
            </a:extLst>
          </p:cNvPr>
          <p:cNvSpPr txBox="1">
            <a:spLocks noGrp="1"/>
          </p:cNvSpPr>
          <p:nvPr>
            <p:ph type="title"/>
          </p:nvPr>
        </p:nvSpPr>
        <p:spPr/>
        <p:txBody>
          <a:bodyPr/>
          <a:lstStyle/>
          <a:p>
            <a:pPr lvl="0"/>
            <a:r>
              <a:rPr lang="en-GB"/>
              <a:t>Conclusion </a:t>
            </a:r>
          </a:p>
        </p:txBody>
      </p:sp>
      <p:sp>
        <p:nvSpPr>
          <p:cNvPr id="3" name="Content Placeholder 2">
            <a:extLst>
              <a:ext uri="{FF2B5EF4-FFF2-40B4-BE49-F238E27FC236}">
                <a16:creationId xmlns:a16="http://schemas.microsoft.com/office/drawing/2014/main" id="{2B04D6FB-291A-495E-2A2C-456633D3D1D1}"/>
              </a:ext>
            </a:extLst>
          </p:cNvPr>
          <p:cNvSpPr txBox="1">
            <a:spLocks noGrp="1"/>
          </p:cNvSpPr>
          <p:nvPr>
            <p:ph idx="1"/>
          </p:nvPr>
        </p:nvSpPr>
        <p:spPr>
          <a:xfrm>
            <a:off x="677332" y="1488616"/>
            <a:ext cx="8596667" cy="3880768"/>
          </a:xfrm>
        </p:spPr>
        <p:txBody>
          <a:bodyPr>
            <a:normAutofit/>
          </a:bodyPr>
          <a:lstStyle/>
          <a:p>
            <a:pPr lvl="0"/>
            <a:r>
              <a:rPr lang="en-GB" sz="2000" dirty="0"/>
              <a:t>In conclusion the analysis show that Basil’s bakery are facing challenges that affect sales. </a:t>
            </a:r>
          </a:p>
          <a:p>
            <a:pPr lvl="0"/>
            <a:r>
              <a:rPr lang="en-GB" sz="2000" dirty="0"/>
              <a:t>By using the 5W2H we can analyse and identify the nature of the problem.</a:t>
            </a:r>
          </a:p>
          <a:p>
            <a:pPr lvl="0"/>
            <a:r>
              <a:rPr lang="en-GB" sz="2000" dirty="0"/>
              <a:t>The PESTLE analysis shows that the economic, change of costumer's behaviour, technology limitations and rising of cost have a big impact on the business. </a:t>
            </a:r>
          </a:p>
          <a:p>
            <a:pPr lvl="0"/>
            <a:r>
              <a:rPr lang="en-GB" sz="2000" dirty="0"/>
              <a:t>Using the Fishbone techniques, we can identify the root of the problem and with that we can reduce costumer's footfall, lack of online services, and change in retail environment. By using all the factors Basil’s bakery can improve and promote high quality products.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F44C0-B0F6-5E9D-03C8-50446A178E3E}"/>
              </a:ext>
            </a:extLst>
          </p:cNvPr>
          <p:cNvSpPr txBox="1">
            <a:spLocks noGrp="1"/>
          </p:cNvSpPr>
          <p:nvPr>
            <p:ph type="title"/>
          </p:nvPr>
        </p:nvSpPr>
        <p:spPr/>
        <p:txBody>
          <a:bodyPr/>
          <a:lstStyle/>
          <a:p>
            <a:pPr lvl="0"/>
            <a:r>
              <a:rPr lang="en-GB"/>
              <a:t>References </a:t>
            </a:r>
          </a:p>
        </p:txBody>
      </p:sp>
      <p:sp>
        <p:nvSpPr>
          <p:cNvPr id="3" name="Content Placeholder 2">
            <a:extLst>
              <a:ext uri="{FF2B5EF4-FFF2-40B4-BE49-F238E27FC236}">
                <a16:creationId xmlns:a16="http://schemas.microsoft.com/office/drawing/2014/main" id="{3188DD5C-6644-E43E-654F-D24E99C3492C}"/>
              </a:ext>
            </a:extLst>
          </p:cNvPr>
          <p:cNvSpPr txBox="1">
            <a:spLocks noGrp="1"/>
          </p:cNvSpPr>
          <p:nvPr>
            <p:ph idx="1"/>
          </p:nvPr>
        </p:nvSpPr>
        <p:spPr/>
        <p:txBody>
          <a:bodyPr/>
          <a:lstStyle/>
          <a:p>
            <a:pPr lvl="0"/>
            <a:r>
              <a:rPr lang="en-GB" b="1" dirty="0"/>
              <a:t>PESTLE analysis  (</a:t>
            </a:r>
            <a:r>
              <a:rPr lang="en-GB" b="1" dirty="0" err="1"/>
              <a:t>Fozer</a:t>
            </a:r>
            <a:r>
              <a:rPr lang="en-GB" b="1" dirty="0"/>
              <a:t>, 2017) </a:t>
            </a:r>
          </a:p>
          <a:p>
            <a:pPr lvl="0"/>
            <a:r>
              <a:rPr lang="en-GB" b="1" dirty="0"/>
              <a:t>Fishbone analysis Basic Tools for Process Improvement. (1995, May 3). </a:t>
            </a:r>
            <a:r>
              <a:rPr lang="en-GB" b="1" dirty="0" err="1"/>
              <a:t>Retrived</a:t>
            </a:r>
            <a:r>
              <a:rPr lang="en-GB" b="1" dirty="0"/>
              <a:t> December 20, 2009, from Balanced Scorecard</a:t>
            </a:r>
          </a:p>
          <a:p>
            <a:pPr lvl="0"/>
            <a:r>
              <a:rPr lang="en-GB" b="1" dirty="0"/>
              <a:t>5W2H analysis </a:t>
            </a:r>
            <a:r>
              <a:rPr lang="en-GB" b="1" dirty="0" err="1"/>
              <a:t>Nenadál</a:t>
            </a:r>
            <a:r>
              <a:rPr lang="en-GB" b="1" dirty="0"/>
              <a:t>, J., </a:t>
            </a:r>
            <a:r>
              <a:rPr lang="en-GB" b="1" dirty="0" err="1"/>
              <a:t>Noskievičová</a:t>
            </a:r>
            <a:r>
              <a:rPr lang="en-GB" b="1" dirty="0"/>
              <a:t>, D., Petříková, R., Plura, J., &amp; </a:t>
            </a:r>
            <a:r>
              <a:rPr lang="en-GB" b="1" dirty="0" err="1"/>
              <a:t>Tošenovský</a:t>
            </a:r>
            <a:r>
              <a:rPr lang="en-GB" b="1" dirty="0"/>
              <a:t>, J. (1998). </a:t>
            </a:r>
            <a:r>
              <a:rPr lang="en-GB" b="1" dirty="0" err="1"/>
              <a:t>Moderní</a:t>
            </a:r>
            <a:r>
              <a:rPr lang="en-GB" b="1" dirty="0"/>
              <a:t> </a:t>
            </a:r>
            <a:r>
              <a:rPr lang="en-GB" b="1" dirty="0" err="1"/>
              <a:t>systémy</a:t>
            </a:r>
            <a:r>
              <a:rPr lang="en-GB" b="1" dirty="0"/>
              <a:t> </a:t>
            </a:r>
            <a:r>
              <a:rPr lang="en-GB" b="1" dirty="0" err="1"/>
              <a:t>řizeníjakosti</a:t>
            </a:r>
            <a:r>
              <a:rPr lang="en-GB" b="1" dirty="0"/>
              <a:t>, Quality management. Praha: Management pres.</a:t>
            </a:r>
          </a:p>
          <a:p>
            <a:pPr lvl="0"/>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6" descr="Thank You Images - Free Download on Freepik">
            <a:extLst>
              <a:ext uri="{FF2B5EF4-FFF2-40B4-BE49-F238E27FC236}">
                <a16:creationId xmlns:a16="http://schemas.microsoft.com/office/drawing/2014/main" id="{D65C23E1-FC0D-AE9D-0394-B6170F87EC5E}"/>
              </a:ext>
            </a:extLst>
          </p:cNvPr>
          <p:cNvPicPr>
            <a:picLocks noChangeAspect="1"/>
          </p:cNvPicPr>
          <p:nvPr/>
        </p:nvPicPr>
        <p:blipFill>
          <a:blip r:embed="rId2"/>
          <a:srcRect l="2443" r="174" b="3"/>
          <a:stretch>
            <a:fillRect/>
          </a:stretch>
        </p:blipFill>
        <p:spPr>
          <a:xfrm>
            <a:off x="5673211" y="2094268"/>
            <a:ext cx="4213518" cy="4326602"/>
          </a:xfrm>
          <a:prstGeom prst="rect">
            <a:avLst/>
          </a:prstGeom>
          <a:noFill/>
          <a:ln cap="flat">
            <a:noFill/>
          </a:ln>
        </p:spPr>
      </p:pic>
      <p:sp>
        <p:nvSpPr>
          <p:cNvPr id="3" name="Rectangle 8">
            <a:extLst>
              <a:ext uri="{FF2B5EF4-FFF2-40B4-BE49-F238E27FC236}">
                <a16:creationId xmlns:a16="http://schemas.microsoft.com/office/drawing/2014/main" id="{3B23E267-1911-2234-3063-C788E30EDA83}"/>
              </a:ext>
            </a:extLst>
          </p:cNvPr>
          <p:cNvSpPr/>
          <p:nvPr/>
        </p:nvSpPr>
        <p:spPr>
          <a:xfrm>
            <a:off x="112353" y="1170944"/>
            <a:ext cx="5713424" cy="92333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dirty="0">
                <a:solidFill>
                  <a:srgbClr val="156082"/>
                </a:solidFill>
                <a:uFillTx/>
                <a:latin typeface="Algerian" panose="04020705040A02060702" pitchFamily="82" charset="0"/>
              </a:rPr>
              <a:t>Any questions?</a:t>
            </a:r>
            <a:r>
              <a:rPr lang="en-GB" sz="5400" b="1" i="0" u="none" strike="noStrike" kern="1200" cap="none" spc="0" baseline="0" dirty="0">
                <a:solidFill>
                  <a:srgbClr val="156082"/>
                </a:solidFill>
                <a:uFillTx/>
                <a:latin typeface="Aptos"/>
              </a:rPr>
              <a:t> </a:t>
            </a: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8" ma:contentTypeDescription="Create a new document." ma:contentTypeScope="" ma:versionID="ef1398e5eab938ff06efbeed064a9f51">
  <xsd:schema xmlns:xsd="http://www.w3.org/2001/XMLSchema" xmlns:xs="http://www.w3.org/2001/XMLSchema" xmlns:p="http://schemas.microsoft.com/office/2006/metadata/properties" xmlns:ns3="21f98238-5914-40fc-b2db-49ce196065c9" targetNamespace="http://schemas.microsoft.com/office/2006/metadata/properties" ma:root="true" ma:fieldsID="f4cba61242e68d864272a7cd48111315"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E386431A-93BE-418B-8836-11D000187E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77017E-CF25-460D-81A0-27F6FB3D97ED}">
  <ds:schemaRefs>
    <ds:schemaRef ds:uri="http://schemas.microsoft.com/sharepoint/v3/contenttype/forms"/>
  </ds:schemaRefs>
</ds:datastoreItem>
</file>

<file path=customXml/itemProps3.xml><?xml version="1.0" encoding="utf-8"?>
<ds:datastoreItem xmlns:ds="http://schemas.openxmlformats.org/officeDocument/2006/customXml" ds:itemID="{1183D9E2-66B5-4345-ADAC-A50FDBAE0BF3}">
  <ds:schemaRefs>
    <ds:schemaRef ds:uri="http://purl.org/dc/dcmitype/"/>
    <ds:schemaRef ds:uri="http://schemas.microsoft.com/office/2006/documentManagement/types"/>
    <ds:schemaRef ds:uri="http://purl.org/dc/terms/"/>
    <ds:schemaRef ds:uri="http://schemas.microsoft.com/office/2006/metadata/properties"/>
    <ds:schemaRef ds:uri="http://www.w3.org/XML/1998/namespace"/>
    <ds:schemaRef ds:uri="http://purl.org/dc/elements/1.1/"/>
    <ds:schemaRef ds:uri="http://schemas.microsoft.com/office/infopath/2007/PartnerControls"/>
    <ds:schemaRef ds:uri="http://schemas.openxmlformats.org/package/2006/metadata/core-properties"/>
    <ds:schemaRef ds:uri="21f98238-5914-40fc-b2db-49ce196065c9"/>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519</Words>
  <Application>Microsoft Office PowerPoint</Application>
  <PresentationFormat>Widescreen</PresentationFormat>
  <Paragraphs>94</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Algerian</vt:lpstr>
      <vt:lpstr>Aptos</vt:lpstr>
      <vt:lpstr>Arial</vt:lpstr>
      <vt:lpstr>Trebuchet MS</vt:lpstr>
      <vt:lpstr>Wingdings</vt:lpstr>
      <vt:lpstr>Wingdings 3</vt:lpstr>
      <vt:lpstr>Facet</vt:lpstr>
      <vt:lpstr>MODULE NAME: Problem solving and decision making MODULE CODE: LCLM4004  STUDENT NAME: Raquel Miranda STUDENT ID: 2528408 LECTURER: Charles Obinwa Assignment 1: Presentation</vt:lpstr>
      <vt:lpstr>OVERVIEW</vt:lpstr>
      <vt:lpstr>Introduction </vt:lpstr>
      <vt:lpstr>Company background</vt:lpstr>
      <vt:lpstr>Problem: nature and scope</vt:lpstr>
      <vt:lpstr>PESTLE ANALYSIS: Basil’s Bakery</vt:lpstr>
      <vt:lpstr>PESTLE ANALYSIS: Basil’s Bakery</vt:lpstr>
      <vt:lpstr>Cause and effect analysis (Fishbone diagram)</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Raquel Miranda</dc:creator>
  <cp:lastModifiedBy>Raquel Alexandra Almeida Miranda (2528408)</cp:lastModifiedBy>
  <cp:revision>15</cp:revision>
  <dcterms:created xsi:type="dcterms:W3CDTF">2026-06-30T22:01:29Z</dcterms:created>
  <dcterms:modified xsi:type="dcterms:W3CDTF">2026-07-11T11:42:58Z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