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60" r:id="rId4"/>
    <p:sldId id="257" r:id="rId5"/>
    <p:sldId id="259"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FDC0FE-E472-4B7B-849C-9259479EB5A6}" v="3" dt="2021-09-25T11:07:20.1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51"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Hancox" userId="d8715ae3-2f59-4989-ba7f-bf5a631c6e99" providerId="ADAL" clId="{73FDC0FE-E472-4B7B-849C-9259479EB5A6}"/>
    <pc:docChg chg="undo custSel addSld modSld">
      <pc:chgData name="Catherine Hancox" userId="d8715ae3-2f59-4989-ba7f-bf5a631c6e99" providerId="ADAL" clId="{73FDC0FE-E472-4B7B-849C-9259479EB5A6}" dt="2021-09-25T11:07:34.550" v="22" actId="27614"/>
      <pc:docMkLst>
        <pc:docMk/>
      </pc:docMkLst>
      <pc:sldChg chg="addSp delSp modSp new mod setBg">
        <pc:chgData name="Catherine Hancox" userId="d8715ae3-2f59-4989-ba7f-bf5a631c6e99" providerId="ADAL" clId="{73FDC0FE-E472-4B7B-849C-9259479EB5A6}" dt="2021-09-25T11:06:26.560" v="17" actId="1076"/>
        <pc:sldMkLst>
          <pc:docMk/>
          <pc:sldMk cId="279987585" sldId="261"/>
        </pc:sldMkLst>
        <pc:spChg chg="mod">
          <ac:chgData name="Catherine Hancox" userId="d8715ae3-2f59-4989-ba7f-bf5a631c6e99" providerId="ADAL" clId="{73FDC0FE-E472-4B7B-849C-9259479EB5A6}" dt="2021-09-25T11:04:29.756" v="7" actId="26606"/>
          <ac:spMkLst>
            <pc:docMk/>
            <pc:sldMk cId="279987585" sldId="261"/>
            <ac:spMk id="2" creationId="{E810E3C8-4AC7-4243-926A-6D8DAE013C3E}"/>
          </ac:spMkLst>
        </pc:spChg>
        <pc:spChg chg="add del mod">
          <ac:chgData name="Catherine Hancox" userId="d8715ae3-2f59-4989-ba7f-bf5a631c6e99" providerId="ADAL" clId="{73FDC0FE-E472-4B7B-849C-9259479EB5A6}" dt="2021-09-25T11:04:39.161" v="8" actId="478"/>
          <ac:spMkLst>
            <pc:docMk/>
            <pc:sldMk cId="279987585" sldId="261"/>
            <ac:spMk id="3" creationId="{92A25E08-CC48-421C-9E86-6B8705C929DC}"/>
          </ac:spMkLst>
        </pc:spChg>
        <pc:spChg chg="add mod">
          <ac:chgData name="Catherine Hancox" userId="d8715ae3-2f59-4989-ba7f-bf5a631c6e99" providerId="ADAL" clId="{73FDC0FE-E472-4B7B-849C-9259479EB5A6}" dt="2021-09-25T11:06:26.560" v="17" actId="1076"/>
          <ac:spMkLst>
            <pc:docMk/>
            <pc:sldMk cId="279987585" sldId="261"/>
            <ac:spMk id="4" creationId="{87134F5B-C42E-4A22-982A-0A101D4BA488}"/>
          </ac:spMkLst>
        </pc:spChg>
        <pc:spChg chg="add mod">
          <ac:chgData name="Catherine Hancox" userId="d8715ae3-2f59-4989-ba7f-bf5a631c6e99" providerId="ADAL" clId="{73FDC0FE-E472-4B7B-849C-9259479EB5A6}" dt="2021-09-25T11:06:18.495" v="16" actId="1076"/>
          <ac:spMkLst>
            <pc:docMk/>
            <pc:sldMk cId="279987585" sldId="261"/>
            <ac:spMk id="6" creationId="{93ADB766-97FA-456A-B47C-1BF4EB3D29FF}"/>
          </ac:spMkLst>
        </pc:spChg>
        <pc:spChg chg="add del">
          <ac:chgData name="Catherine Hancox" userId="d8715ae3-2f59-4989-ba7f-bf5a631c6e99" providerId="ADAL" clId="{73FDC0FE-E472-4B7B-849C-9259479EB5A6}" dt="2021-09-25T11:04:29.756" v="7" actId="26606"/>
          <ac:spMkLst>
            <pc:docMk/>
            <pc:sldMk cId="279987585" sldId="261"/>
            <ac:spMk id="13" creationId="{F9E4F08A-9BA6-4AB7-8390-DCB4D0938920}"/>
          </ac:spMkLst>
        </pc:spChg>
        <pc:picChg chg="add del">
          <ac:chgData name="Catherine Hancox" userId="d8715ae3-2f59-4989-ba7f-bf5a631c6e99" providerId="ADAL" clId="{73FDC0FE-E472-4B7B-849C-9259479EB5A6}" dt="2021-09-25T11:04:29.756" v="7" actId="26606"/>
          <ac:picMkLst>
            <pc:docMk/>
            <pc:sldMk cId="279987585" sldId="261"/>
            <ac:picMk id="5" creationId="{84EBD60D-70C0-44B4-9720-DAB741144735}"/>
          </ac:picMkLst>
        </pc:picChg>
        <pc:picChg chg="add del">
          <ac:chgData name="Catherine Hancox" userId="d8715ae3-2f59-4989-ba7f-bf5a631c6e99" providerId="ADAL" clId="{73FDC0FE-E472-4B7B-849C-9259479EB5A6}" dt="2021-09-25T11:04:29.756" v="7" actId="26606"/>
          <ac:picMkLst>
            <pc:docMk/>
            <pc:sldMk cId="279987585" sldId="261"/>
            <ac:picMk id="9" creationId="{06403CAC-6103-44C9-B687-A2C18173F266}"/>
          </ac:picMkLst>
        </pc:picChg>
        <pc:picChg chg="add del">
          <ac:chgData name="Catherine Hancox" userId="d8715ae3-2f59-4989-ba7f-bf5a631c6e99" providerId="ADAL" clId="{73FDC0FE-E472-4B7B-849C-9259479EB5A6}" dt="2021-09-25T11:04:29.756" v="7" actId="26606"/>
          <ac:picMkLst>
            <pc:docMk/>
            <pc:sldMk cId="279987585" sldId="261"/>
            <ac:picMk id="11" creationId="{77669E88-AA72-437F-AA99-859F9E99EDF8}"/>
          </ac:picMkLst>
        </pc:picChg>
        <pc:picChg chg="add del">
          <ac:chgData name="Catherine Hancox" userId="d8715ae3-2f59-4989-ba7f-bf5a631c6e99" providerId="ADAL" clId="{73FDC0FE-E472-4B7B-849C-9259479EB5A6}" dt="2021-09-25T11:04:29.756" v="7" actId="26606"/>
          <ac:picMkLst>
            <pc:docMk/>
            <pc:sldMk cId="279987585" sldId="261"/>
            <ac:picMk id="15" creationId="{232AA78D-1651-40D4-A802-79210BE381A5}"/>
          </ac:picMkLst>
        </pc:picChg>
        <pc:picChg chg="add del">
          <ac:chgData name="Catherine Hancox" userId="d8715ae3-2f59-4989-ba7f-bf5a631c6e99" providerId="ADAL" clId="{73FDC0FE-E472-4B7B-849C-9259479EB5A6}" dt="2021-09-25T11:04:29.756" v="7" actId="26606"/>
          <ac:picMkLst>
            <pc:docMk/>
            <pc:sldMk cId="279987585" sldId="261"/>
            <ac:picMk id="19" creationId="{467A1635-3158-4830-A93F-820B63E03C21}"/>
          </ac:picMkLst>
        </pc:picChg>
        <pc:cxnChg chg="add del">
          <ac:chgData name="Catherine Hancox" userId="d8715ae3-2f59-4989-ba7f-bf5a631c6e99" providerId="ADAL" clId="{73FDC0FE-E472-4B7B-849C-9259479EB5A6}" dt="2021-09-25T11:04:29.756" v="7" actId="26606"/>
          <ac:cxnSpMkLst>
            <pc:docMk/>
            <pc:sldMk cId="279987585" sldId="261"/>
            <ac:cxnSpMk id="17" creationId="{8D4F496D-4AA6-410F-A8CE-7CE8BB77D9BA}"/>
          </ac:cxnSpMkLst>
        </pc:cxnChg>
      </pc:sldChg>
      <pc:sldChg chg="addSp delSp modSp new mod setBg">
        <pc:chgData name="Catherine Hancox" userId="d8715ae3-2f59-4989-ba7f-bf5a631c6e99" providerId="ADAL" clId="{73FDC0FE-E472-4B7B-849C-9259479EB5A6}" dt="2021-09-25T11:07:34.550" v="22" actId="27614"/>
        <pc:sldMkLst>
          <pc:docMk/>
          <pc:sldMk cId="3444434795" sldId="262"/>
        </pc:sldMkLst>
        <pc:spChg chg="mod ord">
          <ac:chgData name="Catherine Hancox" userId="d8715ae3-2f59-4989-ba7f-bf5a631c6e99" providerId="ADAL" clId="{73FDC0FE-E472-4B7B-849C-9259479EB5A6}" dt="2021-09-25T11:07:26.594" v="21" actId="26606"/>
          <ac:spMkLst>
            <pc:docMk/>
            <pc:sldMk cId="3444434795" sldId="262"/>
            <ac:spMk id="2" creationId="{B3149175-D7F1-47E8-910A-56CFE8A5460D}"/>
          </ac:spMkLst>
        </pc:spChg>
        <pc:spChg chg="del">
          <ac:chgData name="Catherine Hancox" userId="d8715ae3-2f59-4989-ba7f-bf5a631c6e99" providerId="ADAL" clId="{73FDC0FE-E472-4B7B-849C-9259479EB5A6}" dt="2021-09-25T11:07:20.127" v="20"/>
          <ac:spMkLst>
            <pc:docMk/>
            <pc:sldMk cId="3444434795" sldId="262"/>
            <ac:spMk id="3" creationId="{D60748A1-8235-40D7-996A-E9DDFEDB03FC}"/>
          </ac:spMkLst>
        </pc:spChg>
        <pc:spChg chg="add">
          <ac:chgData name="Catherine Hancox" userId="d8715ae3-2f59-4989-ba7f-bf5a631c6e99" providerId="ADAL" clId="{73FDC0FE-E472-4B7B-849C-9259479EB5A6}" dt="2021-09-25T11:07:26.594" v="21" actId="26606"/>
          <ac:spMkLst>
            <pc:docMk/>
            <pc:sldMk cId="3444434795" sldId="262"/>
            <ac:spMk id="13" creationId="{A41BB019-A71D-4087-AE66-08CEEF20AA3E}"/>
          </ac:spMkLst>
        </pc:spChg>
        <pc:picChg chg="add mod">
          <ac:chgData name="Catherine Hancox" userId="d8715ae3-2f59-4989-ba7f-bf5a631c6e99" providerId="ADAL" clId="{73FDC0FE-E472-4B7B-849C-9259479EB5A6}" dt="2021-09-25T11:07:34.550" v="22" actId="27614"/>
          <ac:picMkLst>
            <pc:docMk/>
            <pc:sldMk cId="3444434795" sldId="262"/>
            <ac:picMk id="4" creationId="{D539AC36-C761-4C22-AFFA-0685E5E800D4}"/>
          </ac:picMkLst>
        </pc:picChg>
        <pc:picChg chg="add">
          <ac:chgData name="Catherine Hancox" userId="d8715ae3-2f59-4989-ba7f-bf5a631c6e99" providerId="ADAL" clId="{73FDC0FE-E472-4B7B-849C-9259479EB5A6}" dt="2021-09-25T11:07:26.594" v="21" actId="26606"/>
          <ac:picMkLst>
            <pc:docMk/>
            <pc:sldMk cId="3444434795" sldId="262"/>
            <ac:picMk id="9" creationId="{06403CAC-6103-44C9-B687-A2C18173F266}"/>
          </ac:picMkLst>
        </pc:picChg>
        <pc:picChg chg="add">
          <ac:chgData name="Catherine Hancox" userId="d8715ae3-2f59-4989-ba7f-bf5a631c6e99" providerId="ADAL" clId="{73FDC0FE-E472-4B7B-849C-9259479EB5A6}" dt="2021-09-25T11:07:26.594" v="21" actId="26606"/>
          <ac:picMkLst>
            <pc:docMk/>
            <pc:sldMk cId="3444434795" sldId="262"/>
            <ac:picMk id="11" creationId="{77669E88-AA72-437F-AA99-859F9E99EDF8}"/>
          </ac:picMkLst>
        </pc:picChg>
        <pc:picChg chg="add">
          <ac:chgData name="Catherine Hancox" userId="d8715ae3-2f59-4989-ba7f-bf5a631c6e99" providerId="ADAL" clId="{73FDC0FE-E472-4B7B-849C-9259479EB5A6}" dt="2021-09-25T11:07:26.594" v="21" actId="26606"/>
          <ac:picMkLst>
            <pc:docMk/>
            <pc:sldMk cId="3444434795" sldId="262"/>
            <ac:picMk id="15" creationId="{676AF0E1-C722-4C6E-BE83-785DF836DBFD}"/>
          </ac:picMkLst>
        </pc:picChg>
        <pc:picChg chg="add">
          <ac:chgData name="Catherine Hancox" userId="d8715ae3-2f59-4989-ba7f-bf5a631c6e99" providerId="ADAL" clId="{73FDC0FE-E472-4B7B-849C-9259479EB5A6}" dt="2021-09-25T11:07:26.594" v="21" actId="26606"/>
          <ac:picMkLst>
            <pc:docMk/>
            <pc:sldMk cId="3444434795" sldId="262"/>
            <ac:picMk id="19" creationId="{C3978BCD-FF8B-47F6-8B11-82F11F990EE7}"/>
          </ac:picMkLst>
        </pc:picChg>
        <pc:cxnChg chg="add">
          <ac:chgData name="Catherine Hancox" userId="d8715ae3-2f59-4989-ba7f-bf5a631c6e99" providerId="ADAL" clId="{73FDC0FE-E472-4B7B-849C-9259479EB5A6}" dt="2021-09-25T11:07:26.594" v="21" actId="26606"/>
          <ac:cxnSpMkLst>
            <pc:docMk/>
            <pc:sldMk cId="3444434795" sldId="262"/>
            <ac:cxnSpMk id="17" creationId="{4E0F8893-03EB-49F2-8AD6-A0AD999575E3}"/>
          </ac:cxnSpMkLst>
        </pc:cxn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9/25/2021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9/25/2021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9/25/2021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google.co.uk/url?sa=i&amp;rct=j&amp;q=&amp;esrc=s&amp;source=images&amp;cd=&amp;cad=rja&amp;uact=8&amp;ved=0ahUKEwiCuNPjy9fOAhWGXBoKHepcBWYQjRwIBw&amp;url=http://jamesmarsh.com/design/mind-expansion-records/&amp;psig=AFQjCNFEyJy9uAc-yyLS6BU7WMRXCeVwTw&amp;ust=1472043559393071"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777520" y="2899719"/>
            <a:ext cx="8060254" cy="1000895"/>
          </a:xfrm>
        </p:spPr>
        <p:txBody>
          <a:bodyPr/>
          <a:lstStyle/>
          <a:p>
            <a:r>
              <a:rPr lang="en-GB" dirty="0"/>
              <a:t>Personal Development</a:t>
            </a:r>
          </a:p>
        </p:txBody>
      </p:sp>
      <p:sp>
        <p:nvSpPr>
          <p:cNvPr id="3" name="Subtitle 2"/>
          <p:cNvSpPr>
            <a:spLocks noGrp="1"/>
          </p:cNvSpPr>
          <p:nvPr>
            <p:ph type="subTitle" idx="1"/>
          </p:nvPr>
        </p:nvSpPr>
        <p:spPr>
          <a:xfrm>
            <a:off x="4118920" y="4981833"/>
            <a:ext cx="7718854" cy="603422"/>
          </a:xfrm>
        </p:spPr>
        <p:txBody>
          <a:bodyPr/>
          <a:lstStyle/>
          <a:p>
            <a:r>
              <a:rPr lang="en-GB" dirty="0"/>
              <a:t>“the unexamined life is not worth living” (Socrates)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837935"/>
            <a:ext cx="3601308" cy="402006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38247" y="112941"/>
            <a:ext cx="4453753" cy="2492605"/>
          </a:xfrm>
          <a:prstGeom prst="rect">
            <a:avLst/>
          </a:prstGeom>
        </p:spPr>
      </p:pic>
    </p:spTree>
    <p:extLst>
      <p:ext uri="{BB962C8B-B14F-4D97-AF65-F5344CB8AC3E}">
        <p14:creationId xmlns:p14="http://schemas.microsoft.com/office/powerpoint/2010/main" val="3985228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engine’ that drives us” </a:t>
            </a:r>
            <a:br>
              <a:rPr lang="en-GB" dirty="0"/>
            </a:br>
            <a:r>
              <a:rPr lang="en-GB" sz="2400" dirty="0"/>
              <a:t>(</a:t>
            </a:r>
            <a:r>
              <a:rPr lang="en-GB" sz="2400" dirty="0" err="1"/>
              <a:t>Bager-Charleson</a:t>
            </a:r>
            <a:r>
              <a:rPr lang="en-GB" sz="2400" dirty="0"/>
              <a:t>, 2012)</a:t>
            </a:r>
          </a:p>
        </p:txBody>
      </p:sp>
      <p:sp>
        <p:nvSpPr>
          <p:cNvPr id="3" name="Content Placeholder 2"/>
          <p:cNvSpPr>
            <a:spLocks noGrp="1"/>
          </p:cNvSpPr>
          <p:nvPr>
            <p:ph sz="quarter" idx="13"/>
          </p:nvPr>
        </p:nvSpPr>
        <p:spPr/>
        <p:txBody>
          <a:bodyPr/>
          <a:lstStyle/>
          <a:p>
            <a:r>
              <a:rPr lang="en-GB" dirty="0"/>
              <a:t>A third-person perspective on one’s professional life</a:t>
            </a:r>
          </a:p>
          <a:p>
            <a:r>
              <a:rPr lang="en-GB" dirty="0"/>
              <a:t>Integrating our personal experiences and development</a:t>
            </a:r>
          </a:p>
          <a:p>
            <a:r>
              <a:rPr lang="en-GB" dirty="0"/>
              <a:t>What drives us and why?</a:t>
            </a:r>
          </a:p>
          <a:p>
            <a:r>
              <a:rPr lang="en-GB" dirty="0"/>
              <a:t>What are our strengths and weaknesses?</a:t>
            </a:r>
          </a:p>
          <a:p>
            <a:r>
              <a:rPr lang="en-GB" dirty="0"/>
              <a:t>What impact do we have on clients?</a:t>
            </a:r>
          </a:p>
          <a:p>
            <a:r>
              <a:rPr lang="en-GB" dirty="0"/>
              <a:t>How are we affected by clients?</a:t>
            </a:r>
          </a:p>
          <a:p>
            <a:endParaRPr lang="en-GB" dirty="0"/>
          </a:p>
        </p:txBody>
      </p:sp>
      <p:sp>
        <p:nvSpPr>
          <p:cNvPr id="4" name="AutoShape 2" descr="data:image/jpeg;base64,/9j/4AAQSkZJRgABAQAAAQABAAD/2wCEAAkGBxISEhUSEhMVFhMXFhcYFxYWFxgXFxUYFRYYFxYYGBgZHSggGBomGxYVIzIhJSkrLi4uGCAzODMuNygtLisBCgoKDg0OGhAQGy0lHyUtLS0tLS0tLy0rLy8vLS0vLS0vLS0tLS0yLS8vLTItLS0tLy4vLS0tLS4vLS0tLS0tLf/AABEIAOEA4QMBEQACEQEDEQH/xAAbAAABBQEBAAAAAAAAAAAAAAAAAQIDBAUGB//EAEQQAAIBAgMEBwUGBQMDBAMBAAECEQADEiExBEFRgQUiYXGRofAGEzKxwUJSYrLR8RSCkqLhI3LCU5PiFTNz0hYkYwf/xAAbAQACAwEBAQAAAAAAAAAAAAAAAgEDBAUGB//EAD4RAAEDAgMFBgUEAgEDAwUAAAEAAvADESExQQQSUWGRcYGhscHRBRMi4fEUMlJiQoIjM6KyFXKSBiRDwtL/2gAMAwEAAhEDEQA/APEqVMpLdh2+FWOU5AnIGCct01KLp97YriKHZGCsAwaOqQdMxlyoRdC7HcLrbwMHYgKpGEmTA17aEXSfwlzFh92+KJw4WmOMRMdtCLqS50ddCo5tthf4SM50MZaHMa0Iuom2W4Im24xfD1T1u7LOhF1HcQqSGBBGoIgjkahCbQhLQoRQhFCEVKEUIRQhFQhFCEUIRQhOtoWMAScz4CT5A0zWlxsFDnBouUhUjUEd9QQRgVIIOSMB4Hwqd08EbwSm22mEydMjnU7jr2so3253SBTMQZ4b6jdN7Kbi10YDmYMDXLTvo3TnZG8EptngfCgtcNEbw4o922kGeEGp3HXtZRvtzum0iZFCEUIXTWtqCWLVr+INhzbtviTE0AXdpbC3uzIJF1GA7M4yqUqtr7VJ/GLdx3Rs8Zpnr7wv8AMToe+hTZY+y9MGdmN17jNavu7EksQjCzGEk5kFHMfrQiy2Ni6dtpZNptpa5cx+8Fx/f+7AjDgOEh2P2o+HPfpUqFDtHtKpUD3jl8G0YmUFQ1y4oCuAIj7e4QG7ahFlYu+0tsWripdPWWLKqrh7XUZeu7E9aGiVJnOhC53pXbRe92xdiy2VVi0ks6s2U78iMzwoUqgVGfW3AjI5kxK8pOenV7RQhFtCxwqCSdABJPIVLWlxsBdQ5waLk2C2Nj9lNruQRaKg73IXyOflWyn8O2h/+Nu2XXPq/Ftkp4b9+zH7eK1bHsFcy95eRZIHVBbXdnGdbG/B3f5vAncsL/j9P/8AGwntw91d2f2M2X7V642kxC6sUjQ/aBHKrmfC6GrjMOCzv+NbT/iwDx0vxGmK0rXsbsf3Wbvc7sjpFaR8M2bhfvKxu+M7XxA7h6qT/wDD9i/6X99z/wC1N/6Zs38fE+6X/wBY2z+fgPZI3sdsf/TI7nf6mg/DNmP+PifdA+M7Z/LwHsqt72E2Y/C11f5gR5rVLvhFA5EhXt+PbSMw09x91n7T/wD5/wD9O/ydPqD9Kof8G/i/qFqp/wD1B/On0KxNu9ktrtZ+7xjjbOL+34vKsNX4btDNL9kuulR+L7LVw3rHnh45eKybLG25mVIDjgQShA7syKyMJpvxwNj5Lc8Co3DEYeYVobSrLbDOQUMkkEz1icuUVoFZrmtDjiDfiqTSc1zi0YHu0Tn6RBJzbCWGW7DgwkR30x2oE5m1/C1ko2YgZC9vG90u0beMLBXOZGGAQVAOhJOsfKpqbSN1wac8s8EM2c7wJHbliorG1DGxJOdtVk4tRgmcOcdU6VWys3fJJzAGueHDHRO+id0ADIk6ZY8cNU8dIH3iksSACCBIBnFGR7CozpxtP/ICTca8NfslOz/8ZAFj+PurBue6U47hZjiw5kkfDnrlmPKrS75TTvuuTe3HRVbvzXDdbYC1/FQ7PtwwAFjjBmWxERn93M66HLWqqe0jcsTjzv6fhWVNnO/cDDlb1/KzXaSSc5JM8axONyStjRYWSUqlFCElCEtCEUIRQhFCEUIVno/o+7fbBaQsd8aDtY6Ad9XUaFSsbMF1TX2ilQbvVDYTJdn0X7CooxbS+LeVUwo721PKK7VD4Q1uNU35DKdF53afjr3HdoNtzOJ6fldRsGy2LQw2lRdxwxORjM6kyIzrqUqdKmLMAC4tarWqneqEntU9+6FEyOAxHCCToCYMTVjnboVTG7xt5YnosJ1vX3KIuC6jAh3n3dwI4ZbbMgIJDB9YPV3Sa5lSo97t1oxBz0NsbG3PsPUrsUqVOmzfcbtIyGYuLEi/K3EG/IKze6Cun33u7wxObTYSExKZ64cqTmDDArAnFkZml3an1WOdp64Jm1aP0bzcBca27r8csccuCbs21Olx1YYLaH3azjJulGIY2wfjLMyicRMiIzmr6Nc3N8AMNcezjdZ6+zDdBGJOOlhfjwAAJtYC2uC2hXQXLTLl9VKqWALGFBMFiBJA4mKUvaCATmmaxzgSBgM+ShsbXiuXLREFMJGc4lcZN/UGEdnbSNqXe5mot0OvW6sfS3abagNwb9xGnSxWW3S7e6AJAvrfSywA+I+8WSoO5rcnsk8KzfqTuWP7t4NPUeYxWwbI35lwLsLC4csDn2Ow5rSv7WVv27WUOtwzvm3gjlDHwrQ6paq1nEHwt7rIyiHUX1OBb439lFcsWNqDB7YcKzJLAZlcmKMMwJkTlmDSllKuCHC9jb8J21K2ykFrrEgHDnlcZc+xcv0x7C6tszT/APzc/lb9fGuVtHwjWke4+67eyfHv8a47x6j26LjNp2d7bFHUqw1BEGuK9jmHdcLFehp1GVGhzDcclHSJ0UIRQhJQhLQhFCEUIRQhFCEUIRQhFCEUIXSezPsq20RcuErZ3fefu4Dt8K6mxfDnVvrfg3xK4/xH4q3Z706eLvAffkvQ9j2W3ZQJbUKo3D5k7z2mvR06Tabd1osF5OrVqVnb7zcqltjG65tklbQVjcfKAqjrQRmtwRkYMRlvrHtNQ33RlPFbtkpNa3fOJwsOenIiFK3RynJDdt3CTDMVcF/drOJFJwvgRmAG/eMhVBDxjc39bedlayvTfhYEcrjC+hOYubH8qltW2B7UOjH4lKJdOPgQRbIVo3yVA+dzqgfTxBPIHHw8bkWSsoGnV+kgcy3D/uuRysDfytbLbKbNZT/Vti9dVXxXizqr43Mbkxt1QRmQymZ0zsH0AYi5xxmeSt2h31vcLHdaSPpsLiw77DHhcHCyW9siAXwuzrs/uFxWr6hVJOEsSIGgIzBJBGtWupts4bu7u5GePFYqdepemfmF5ebOab8bW9sraI9oELfw973BuXCo6pZVtqSrNhzzLSTnqMuNVuBL2u3bnhp+efuttEgMezf3QDniTnn2cte5T2NpUKLZZbdwg4Vw4CBmAQjHMDziui1wtu3APDLwXNfScXF4Bc3U3v1IgVUbQl21dt7SFBtGLhGghcS3E3rkZ4g1SHNqMc2r/jn0vcK4030qjH0P8suti06HhzXP9HdLXbe0lGIuvdFu1ZuHKIcqPeL8SkFjiBzle2a5tPan06p3vqJADT369cexdetsVOrQBb9IaS5w7tDlphpY9ym2rYtpt9II/ucTtKFysWmJlEuggnD1MJK5HIjeKhxqt2kP3bnI8OF+ilnyX7E6nv2aMQL/AFcSOt7HLLgovaHarg2uzZuXGR1Z1Z7aMpKXMMG2Otm2YEScuNG0V3GqxrnWOIJA0Nss0bJs7Bs9RzG7wNiASDiL55ZZ4rU6R2+ylhbFolMb+660o1sZNdZscEHC0yd7A1sqVqTaQp0za5twtxOPLzWCjs1Z1d1WqL7o3sMb/wAQLXGY8Fs7F0gt1iLfWRR/7gIwFvuqftQNSMq206zahIbiBrp3LnVdndSaDUwJ01txPBR9MdD2tpXDcXMfCw+Je48OzSl2jZaddtnjv1T7LtlXZnb1M9o0K8x6c6FubK+F81PwuNGH0PEV5fatkfs7rOy0K9nsW3U9qZvNz1HCcVm1lWxFCEUIRQhFCEUIRQhFCEUIRQhFCFuey/Qn8Q+J8rSnONXP3Rw1EntA1Iro7Bsfz3bzv2jx5LmfEtu/Ts3WfuPhz9vYLvNs6TS0vYuEGNFBMDlkROYBBmYMeiqV20x2eH2nFeXpbM6q7mb9/wB+WfUXp3OmypbEpAFwJmCJYqWGZ0kG3kTx1GVZ/wBaLkc7Tw8VqHw42FuF545css0xNsRbpcgMjK1q4AIYIScbFviwqFeFEZwSBAFVVsXbw5g+uPK34V1JhFPcOGRHC+FhbK5uL+ZxKtnpeysOGNy4YKr7sWpd7QwtdcggtgYqDhCyCIyEV/NvkMey2NtT2JWbJunHIc96wBxDR287881SshhbIDlWOcwqEfiYWxMDMxmNBlWhjXNp2BsenebfhLULXVd5wuOvcL4eR1xSdG9JWUt3LNxGOzhWYu2LFcuMylQIEqQMwQRmZAG7IHNbvNIJbxxzmN+gWmpSe8tcCA/hhYDG/tbHDAk66e03dmXEb21Xbtu2ULWy1sgK4VrbsEAe4ksozJzOYjOndUpj9ziQNMO7IXPes1PZ6lwadMNcb449hAuSAey3JZXSe0fxF6XX4Qfd3LRfrglAWZDcBA6g6saMJOhoa0vqXcDyI7RpcHTKy0D/AIqe6w9oNuBwB3SNc75jLRSJtFt4sX7QDEEhWClWj4ilxmz17DWkPY+1Kq3HnkeNjCsxp1GXrUXXHEXuOFwB9ll2fZ3abhx7JjW27FWZ7iskW3KiftGCmkHLfXNNB5cfk3AJsbm4wNu3T7rpfq6TWgbRYkC4sCDci/Zrncdi7i5sVu8jvtFhLVw4gXBXGFmAwugSJAHyreKTXNJe2xmq4/z3U3BtJxcMMMbdllQ272k6ObBbuXUfAysuTsAyThbEBmdd+/tqt+0bMbBzgbK6nse2i7mNIvhoMDyWnYNraLlraLd0MEDjq4GBLAamJUjgCPnVwDahD2m9lnLn0WupPbYm2d9FyG0dCs2039pJtvs9l7hw3saAMxxuIwHF1mMHOer3VgNI/NLzYtbfA4Y5nT3XWFcfJbSFw9wGLbHAYDXDActVot0sbhXZ9nXBdKg3DAjZ1OoI0NzOAvHXSuh+o3yKVIWNsf6/fkuWNk+WDXrG7b4f3OndxPDJbVm4pkKwbCYMEEgwMjGhzHjW1rgcjey5zmuGJFrzBQdJ9H279s27glT4g7iDuNJWotqsLHZKzZ9ofQqCow4iWXlHTXRT7NcNt896sNGXcR+m6vJbTszqD913ceK9zse1s2mnvs7xwKo1nWpFCEUIRQhFCEUIRQhFCEUISopJAGpMDvNSASbBQ4gC5XpHR9hbOzwuijLiWMyTE8G7h2Ak+spU20aO63TzktivH16jq1e7tfLhPOwDugraxc2lhbdgVtoEfK41xgqi6nu8OZcdbcCSFGUYR9Ti42OmGvC+HPPwGS11XbjQwXGZNxiABjbHll2XJzW0u2mcLmzcVGS3cVEZGtFxgQglziCh9DuJIMiDa5nMG2B5eKw06xJGDm7wJaSbg2xOgztM1zO17Omz7Q+zoyBVgrbEswEa3Gn48g2cwG1U5Cug4Neadx2epPvlxC6NS9SmKpBudfQDh2Z8ClusqDFhmDnGZGRExkcpOQg5n4q1uLWDetJ39qztBed28naP/akfbzdVwpUYSMDLEEsqsucATJjKDBFL801A4N0yPaARMCpFAUnNLr45g8iQZiFn22/iFuvmFKgZyf8AUCkkkDPqyozBnDrkDWdp+e1zshbxtn3c+HILU4fpyxuZv/23y78cuPMpdgAu9YRDWocqICllEKMAjEJuEgj7QnsiiPmYjVuNuzLDC+d+1Fa9LA6OwvyOeONsrdiu28JQYHgESpHuzhBjJQ65Ds3TWloaWDdPZl4XCzO3g/6h2549tiqO3dHFih965OIBZa2sFjhnEvw8Ky7RQuA4uJx4t9Fq2eva43Rljg45dq672X9nr2zIPeX3xe8a41sMCpxLhAckdY7yRlI7JqzZdncwYuOd/wArn7dtjKp+lotYC/ZwWJ7Q7Q+27X/Bo6rbQ4cLFgt25BYgsoMABTzHdFG01DVqGmDgNOJW3YaTdnoisR9RxvwHZzWvb6D2C2CkXGCG4rOtssqYlgqWUQ+Bs5AMFSDplLaQAwGHZJmqn7W7eAJFzbAnHt5XHZxCwultgbou6l/Z2DW2VeqDPvbaomN2wjCJZsj2E99GOzu32d44jitjS3bGGnUzxx4HQYzRdf0zZfatnFu18F7DLzBtr8asF+1mFyy15jpV2moyzddeC4myvbQqlz826cTlZcr0f0Rsto3Ld73dzAZO0HEoLSQyEsYDA7lJHGDVGy0KABFQA2/y9L+y3bXtO0vLXUSRcfsGOHGw0PMdi3+itqssCthYtroyrhtk7wpyxHtGXbXSoPpuFqYwHLDuXI2mlVad6sfqOhNz38Ffq9ZVj+1XQ/8AE2SoA94vWQ9u9e4/OKx7ds3z6RAzGS6Hw3bP01YE/tOB9+5eUMCDBEEag7q8kRbAr3IIIuEVCEUIRQhFCEUIRQhFCEUIWj0DZxXQfu589B862bCzeq34LHtr92lbiu32sCPdjcM5zGKADPEZeEbgoPonjDdknAHzdL92+e7skvciPobb1th7F8kW2lwVCquzm2C8g6NdLpbiZgqRxrn3LHEOy5aW9etiFtqU/mAObnlif3Xw7bWJ4XBut1r9oENe2qyyB0MImDG5UXbPvXDN1SArAgAHDrEirHVgc3DuHS+aw09j3TdjCDY5m9hkbCw7MTrxxXN7Xt1y/ea5idTut3QvVCwfsqBqX0IIxSTxikHlxN7HgeU44Xvca7nBjGBtrjiOfeeWhva1jpl7Rt72XbEkYlA6pxKHMw0ZESNQQJwjI61W+u6i8ktzGmIvx0z4Wxtkc1eygyswWdkdcDbhrlxvhfMZLo+jfZIJdLhkv7NcLKVQgRIZTcOcSueS/a0AgRNPZTvEg3adB5/jXQaZa3xC7N0gteNT3G3fxOmZN8baex1tV2hVJliHt3CQzq3xMoXCAoJCgwZYcIpxse6HW7QefYqj8SLiwnTAjIW0xx+y5rpjYLmx7PYWWxXUIzQL7tiVOGR1g2Fm1Jk6ARWd5fQpBgOYsMMu/PzW+i5m01nu/ib53uAD3ackrABFN4rcGS20SSmmUK4MtuxGABwznUbbgNSx0AGXQg489OSoF98incaknPvIIw5a81n39hutkD7q25Ci0txWxFj2EIgPblWSpSqWOO60/wCIN/KwC1061PC43nDHeII9yV6D7O9G29mVLbuDtRtDH1iWKKxgATGFScMjhW7ZqbaYDSfqsuLttZ9YlzR9F8MNfc5rC9m9o/huktoW4zCbjPJYImBuviYnrMAAMt5I3E1hH01ng8b9xXSePm7Kwt4AccRhbhOxbtrZbto21KbQzWgyqEE274I6ru0YVbf1isEnUZnayoGht73GgyM52XHrUDUc8jds4g3ObeQ1t2A3Flj+3O0C1sVvZi2J1EOLdxMKtmAjJ8bAFjGnw1i2hwDLLs7Cwuq73S4N7ceGniug6N2S8my2baMqOqWgxYYhAAxgRv7f3rotY5tJrQcQAuO+pTdtD3uFwSbei4Sx7OWTddBtJulM7dxcLoJY5MpkYgwzEw2LLPKsFDY2VHEb5JGRzGfDt6rs19vqU2NduAA5g4HLQ9muluC6nY7l1f8A3ntYYAGAFc9BqSI19AiuzTNRv7yLchb1XBqtpO/6QdfmQfIToVZ/9QTj9nH24QNY13Ed+XCn+czwv3Kr9O/xt3zwVpLgOhn94+lOCDkqC0jNeb+3fRnuto94B1LueX3x8fjkeZrzXxWh8urvjJ3nqvX/AAXavm0Nw5tw7tPZc1XLXZRQhFCEUISUIRQhLQhFCF03shs8kEj4nHgNf+XnvIrs/DKeF+Jk9wuL8VqWBA0E9ICt5jJJ4knznd9OEj7FdXM3kn8VywLACSH/ACUd3ZwwIO8QdNIOXCBn2ZcF6yOphwIOuEngMXbULSCNMfKfc4MOxKSZAzwyI+6RGXfzMj7Xwr8htzz9JDk3z3ADlfxkGcG37K7KQot7sLEtjECQwIGTCMonKTxY11qT3NIAHI437e3h+SraNVjSCb8xhbszy4/gLZ9jtk2rO7ct2SjMjK7KQ0Fes1rKRkE4AxPGqtnFV7t51jlj7KvbqlFo3GFwOOF+evjzWztW1uW9zs4UESScgiQZPvIEqDJ6wETBMiY0Vau5g2dqxUaG+N+p9+7j2eRsoPe3kBuLdt3ra4i+Fs0DEYGcEnqKgYk78JzO+sV3CTAK87PTdgMD7Z25k9OWmiu0IyjaFBdkVgvuyWJmJCrIDHIROccJq926RvjHsWRoc13ynGwJGa8/Xoq/ZuML1we/VSRDhlhviYmCVZmzJMTO/OMFCk8ON3fUBhw8jiTn6rt1a9J7But+knHDHDvGAGWfcqu0bTfwi0lxLzPiWAHJj7RkwrATGkdmVD6lbd+W1wcTca9/LwtyTMp0d75jmloFjp3cx1710HsUU2TZ71y46sceG2uJA5KjrogJkS4yBgnCDFTstqDXXN5iB3/hZviAdtNRoaLYXOduRPd04rV9pPZsbWq3Um1fCiJAzBE4LgGueW/frWmvs/zgHtwdMCsWybZ+mJY76mTELIW50vb6nusYJeSHUqwcBSOsZUCFI0iDWP5W0DDd8cPHFdH52xOF9+3aDfwwVjon2ZutcG07e4ZkAKriLRgGTXHObEQDqdOVXUdkIIfW0yHuVn2n4g0tNLZxnmfQBXundr2S8kHbCmO0wUKxwEXIAa4oGQyiTGpptofTqD99rjux1Kq2SlXpO/6d7EZ54aA+11xGybNcRbbm9fNor1ltswKDDIgZgru00g6aZqdJ7GteXu3bY2OWHfh+V1atSm9z2hjd6+BIGOPdj358893ohWvXAlp7jA5l7guXEZM1YSFlDPKQJMjPR8w5MJN9Tci2ImmSxPptaC6o0C2gsDfAjXHzte2BWq/R2y+7YC1fa2Ee374EGFJBlVxBnVSsAhc1yEij5d25G1rd3Zw7sslT+r3agBc0OuDbnzNrAm+NznnYoYPZvEDFcRusrCPd27WeFJJGN8MHXIPMcb6FRwfY4+VvCG/bTXpMdTBy01uXeNh3Y2tfhV9ttj97srEa2yHHaBIb+0k8qf4nS+Zs5I0xncl+EVvlbSAcnYe3ivMq8ovaIoQkoQloQkoQihCKEIoQu39l7cYBH2SczGZUnXdu8vu16LYW2a0SfbgvN/EXX3jz9Z48Vv2NhjXdwy0+WnL+QV0m05JlwXLfXvlJ4/7Jm0bNhz/x+2nKPwZq5tpJ2JqdXek+9/7YVcO7y8tDzEd43OSsk5fyV15Jr/FZ227JcLHAvu2BnGSSWmCYTePh+KDMZSQBjq0qhcSwbp43z7vfXTJa6NamGjfO8OHDv9tNbXJ3fYy3btqoN43bpL4VDM3uVYKxW4oytklCcxrkCdSuyBrcCST5dvDJU/ES99yGgNw4Y9mpz07SrR6ty6jmDcC4C+FVPuW96yZAsEKgyzE6wAdKmoN2pc5e2MJSUvro2bzyzxFr8LjgPurN1zaD3LsiFuKFdkZmNxxA/wBNXC21KESwMEZxGcVXhw658+zQKvZaBadNMr2wGeNiSb6Kfom262ILw8QrM3vADEKdwKzEAeNamghlrqioWuq3Aw4DD3xXCdIdHWru0XGG0Nelsc4D7sXNGEQQ66AQdBE5AnnN2dtV5JcTryv2a+2C7g2h9Kk0bgGmeNtMdD264qyq+6DM0O7kABUuS0DqoAzbs+4TW0D5QLnYk8AceAxKyE/NIa3AAakYcTgNVj9IbK968Fa2gwoXIQiTqFDOAAJIA7M6wV6T61UBzRgL4eFzgt9CqyjRJa44m2N++wx+66HbPao27myqbd4i2nXOIJ7zqBXb3akhgACwk8ad+0PpvY1zTgOvE28VkZsTajKjg5uJwwvbHAXwtwW30j7TWrG1C1cabb21YBEZmQmTifOYK7gCfroftbWVN06jQLHT+HuqUS9oxB1OB7Pys/pj2qfZdowApdt3MDh26qWluA4UlAZEKWk7jplNU1drdTqWvcHU5C+mHYtFDYGVqW8QQRcWGZtmcei572h2X3rXdqRWstCQoI0W2of4d06EbgDowiuts5LXVhdp9LC+U1yK2bLXDNyiSHDHxJtn49MwpdnN0RLJcUgHGOoY1nIEHLOctCfvCtTPmi1yHDjkfUc+v9lQ8UjewLTwzHp2dP6q/wCz22LY2gs+SEEFixCqToFQQMZIiTpJk5VU76H7xy8MeU7UPYatLdGc1ztLLoLWw3LZRVthmtKbNu771VtYcQQY1mcUqAQFOYgHhe127bDECwN8O/8AC5VSn8wuu6zXHeIt9V88Dwx4jBY/SeD3lqwgFwbNbW2cTXUuAjAB1CuHULmJ1nQEVVTALwALhotmR32sui4uFNznGxcScgRrreZarVdRcQocwylT3ER8iPFa6zgHtLTquMCWPDhmDeTivILiYSVOoJHhlXinNLXEHRe+a7eAI1TaVMloQihCShQihCKFKUCcqkC5UE2xXcdF3MBByyB1/wBpz855sK9JQO7aT8rzW0t3gRM54LUTbm1nPz/QnLxH4q2CoZIRzWI0GyQH+qm/i5Gfly0nX7PinE029eSWVfyrHCT/APrgFB3eXKInlrxWftUkk4c1b2ye9v8AFU+kkZx8VxmMBBjZVUxqSucZ7yZkDVjFFdpdkTfTEgDp69mZNtGzuaw5ADXAEnljh08gLwdHbSvRy3Hh7l26oRXEHrHOSpMtnEAaiNJFYi39L9WZOF+fZPFanj9aQ3ANbjbl26e9+C7W/ZtbQAhljcs4sQUgMjRv0zMdWZjsmt92VBunUeC4w+ZRO8NHZX1EzUKbBs6f6pdcJdgDIwzdYKUkaglQI4zOekBlNv1THRMatd/0WOQ8Mb+qg9qel/4ZBi2dbttmXCSZUFZZi64TEQCImYOkVTtNfcGLbiY9yv2HZfmnB9iPxYY6rjNm6OsXf9SwtsnExwGXXCxOFGzDLAiDhBy31RR2ak9ofTsTjhmOw6jtt1XSq7TVpncqEgYY5G/EaHsv0W3btBVAwBRwCwBxguY8q6TWgDK3d7+y5rnlxve/fj4D1US2cBuXM2LQRAzhVgKuWZ1+Eb91IGhhc/O/oMh9gnL98NZlb1OZ+50WeOjGN7Z7l0lnf3gcH4RFsnAB2ZzJniRWP5B+bTfUNyb34ZZTwWo7U35NRlMWAtbjnn7YdgKTpno4l4sqAbC+9ORJdm0HFjFs55nv+Kl2mh9X/ELbgv28ueUzU7LtNm3qm++d3stryxP4yVnpDZbR2dSqj3Re27GCeoSoJ1nIFRrkBH3Sbq1Kn8gbo+m4J7J4dypoVao2ghx+qxA7bHu9zjxAhDGzbfAS1lQ2A6vaInqMD8SgnI7gc8iYW5osdu4tF7cRyPKHC6ssK1Ru9g82vwdzHA8ezDEBQ3L4VraWskuEEYSSAwfFFsQcWIjDA0IE54pR1VrHNazI44aG98O3Lt53va2m57XOfm24x4Wtjwtn2ZYWsBveXHy+FpDEZAG2sAA/iIMdizUgio92GRz0yHrp2XQQabG45jLXM437Ne2ybbuOVCi42ArclST1lvEkkryB/wAmqhTBA4Y9DfSeKsLrE3GOHUc1Nsr4YnMgAZ8BlE82E8C9aKR3MJM/FUVRv4yZeC3Nk20Hfz38Z78ye914VuZUBkhC5lWgRJ2dgPFef9P2wu03QBHXJjhOZjszrzG2tDa7wOK9XsTi7Z2E8Fn1lWpLQoSUKUtChFCEUIT9nWWUHTEPnT0xd4HNLUNmkjgutQfPzn5SfBjXeEkwK4RkmIVmy/f9f3yjvQcauYZJcKh4kliriN3fT9ut4P8AhrQDeT8HkqCLSY4dRzUk+jz1H9Uj/wCQbxUyTiEknh/2lKfW/j47+/P79Bkl/wDZEkw/1WaejV96GIyCszOc2dnyMsM4AnSPiWIkRk/TN+YHHQG51JPPl6i2Ytr/AFLvlloOZAA0AHLmePA3yN4ejb13+LXaFxCLQKe8uMSyBgIfWFKzloBByyrNTpl1bfbhhcXOl9e37rRWc0UDTdj9VjYa207Dr3KTo3br5O0WDdJt3Meq4Vws0O1oH4SGkRIHWk5gAlFr3OfTLsMeWGRt2HDO2KWuKbWsqhuItrc3zAPG4xyvhwxEHQ1o2uqw/wBMu6o2eTBivXXKGIGTZHcdQKfZWfLP1DC5APfbEYYnjgdOCna3/NF2nGwJHdfA44DUYjXiVo7LsCrAKqxTJGhcQUCADMNI0rXToNbYEA2ywF7eBWOpXc65BIvmMbX8QryoBJOXDJRnw1J8BV9gIPusxcThn1+wUqe7GbEzvA4HiWz5NA7KbDWTmkO+cBOy3p1VhHssQSM1MgncQIMcMieETupvoJx0k4KpzazQbHOTjzUrbIqsXGrBQTn9kkgRuMk6Z89Z+WA4u1PoqxVc5oYdL+Oc9MsfpO9ZspgbALf2lxw4DGZVdWGZMAjLTJgBkrPpUm7ptbhfHuE5LobOytWdvNvvaG2GGhOnfrniCS3oHo4XrjXFu27trE2K09zE2oTHiCgiEEgyZnUSTWSm3fcS1123yJ7r3twWmvU+UwNc0h1hYgWHG1r2zz+wV5OlNitqtu1avXLVt8SPbWVtkGSLbkhmWVaYmZOZmmD6YFmtJA1Aw7oVU6lXc4uqOaHEWIJxPaMQMxa9rYJu29CWdrtM2yEBrt+XcIoNsYCro4MMMyTGstwzCvotqtJp5k44ZYYg6+t01PaqmzvArZNbgLnHG4IzHpYLlLd9QcKThBMsFY4sOQjWNAczkAB21Syo3Jow42JnHuAXQfTdbednwuB7dnO5PJWblsxpxy7okeajmavc02ykw6qlrhfOTHokt3yp7f10PjnyFQ15aZOfcEOYHCTl1XP9O3MV9j2LHdgAHlFcrbTesT2eQXV2Ju7RA7fMqhWRakUIRQhFCEUIRQhSbOSHUjXEseNPTNngjilqAFhvwK65kju+kT+U+VegLbSaeS4AN5NfNOTWJz/zr44W5mgSdCoOUnEK5ZB4cvHLxxrzFaWXk7R0Wd1pOw9VYU9vPwM98Q3ercask8+4qoiTp3hW7Sgo0iMMR3kxh8oB/wBh3U4GE6TkqHEh4sc5ecwq5AIzggjOdCCN/ZBPIt90UlgRJDwCtuQcJPb+RSG2MWLOQCNY3zmBvBU90NGi1G6N7ekw8+AU7x3d2THvwvm5RJsoGDWUkA74IMgnhlxHw6gAkoKQFuUnZnYElzVJ3ucmGuRJAEiWwJgRJk+And3ZRG+F1pw0DKTs7hmkLibX0kxvzOSed06dseQaR4Gmkv6FR2Tpj1CQcB4CAfBM/MUdk6e6O2dfZN9D9RGQ5H+bdUSTv0TST/XVC+uU8Blod2UHIEFSSTpiDBkmmJwIu7JtJHVOhyz3eHcfA7sNWMdpJOCz1aYP1DOSOVLpbabi4woDiDiEFCgIMs12SsjrGAJ14Cs20VHi4aL+Fue9l4LRstOm6xcbHTW/INz4Y34c1a2k3F6NuBlt23KKXS2DiS3ccC4zSSSWXGc+0ZxWV298g3sDrbgcyrmbp2tu7cjGxORIGAGmBsFS6QF5WtLZRMEw06KJAEZ/D1SN+SDtm6p8wFopgW1kyVVA0nNe6qTfTn98b9pV32bT/wDavqM7bWELj8RYqk9rW5NK0f8AO4DIgX9OoTVz/wDbsJzDjbs16FYXTC3v4hwES2sL/p2yhcAxAaOrjxRikk8MonP/AMm+bAAcBa/tnmt1I0vlNJJJxxN7e9rZWw77pCpIGsxlOupGees4zWixsJNSq7i5k0CrXLUkAbyAOyf/ABHnVDm3ItIFc11gSdJ5rnOkj/qvOoMcwMx4zXI2j/qFdfZ/+mFWqhXIoQihTZFChFCEUIVzojZveXlXvY9gQFj8q0bLT+ZVDZhis+1Vfl0i7u64LtryCO4/lafDA1elc0WkyK841xvOHuFX2e3gcToD4gEofKKpY3ddjNFa92+zCaq9s6nM5bpJiAWy8cag860tvOf3CzPIymH2KFO8d4Hf1gPzjnRzE19wg8DNPYp3y+gA/wCBHNKmTu8kvnPXzTwPHj2zBPdig9zmiTv8Cowk4YdoCAO/6/v1Y70XjRJMwFF5O3oTwSget27TgPh5FfumiScOCJPHx4hJHr1613hmBJPG5RJPDdaV59+cfQjxHM60SffqUSa9D3BNOfb4H5DD+Y9lEmnn2JspD5dqb69Hxz4TuDKIknhcCZJ42JXDnG/w4DkZgdhj7lEk/wDFRfCSf2StpI8fOfBcXJBUyefRQM7SY2/+RTukVuMItsyschGHCuWZaQSYBVQN5nSSQlYPI+gkHusOeXdbXxUUDTafrAI77nsx7TfQdFH7M7Zbs3BsSw4drjXHydYwMMBz6pOAsQZAxHcZGKmW03/KGPE5/i9r2WzaWPq0/wBQcLAADI5jHna9lcs9Bo4T+H2pktXAxS2yrcIUCGCMcwBMZzE07aeADH2B0wPRUPr2JNWmC4ZkEjHmB9rp17arOy2HFhffk/8AvD3hW+WYhQWAXEBmdIiBAzmoLm02nd+o644pm06lao35h3f44XbbljbzvquSs2kdveWyQSXY22d9GOJSCYORbWIMa76opU2u+ppxxwue6WsfFdCo97RuPHAXsO/y44eC0bibh3DlCD/lW1zdBNFka7UzVVNrXz+RMfJaoqiTkFfSMnMrktofE7HiSfOuBUdvPJXept3WgKOkTIoQipQihCKEIoQuu9lNhwJ7w/FciOxJZfMie4Cu98MobjN85ny+64PxOvvv+WMm+eB8FrW1kqN5wj+pCPpW8C9h2eSwONgTwv4FMEHETrhMdpZFI8wTypcDe/D0CfEWA4+RP4UrGJ3fEe+MLg+Zpzh4+hVYF/D1Cfoe4nyuA/JjTZTn90uYnD7KRVjKOA8HKHyNSMJzslJvOQPmhFmBxgHmCh81WoAngoJtjND6py595z8VxfmTzqc5NQoOE528ilPHdrHLEB4FxRPX3CBwnDzAKQjt4590fQqeTcTRJ59eKBJ24dOCWPHPeZ1g5jPXxkGCTkSTrdEmntjiAMWNxPDvy566jKADI1BkQZJ36SOUnXPIjF9psLA6wfqF3/i/L2mpGBkz8uahw3m2nHy8+QTAJPefmSoPfGM97VGcnPqpvYTt87DuTwsx2wfGWP8AaqipnqlJtO7zJUzZjPhnu+yXOYzGZHhTHEWKrGBwmNln7VsAhwAssQJKgqipaC5L/M8dr8KzPojEADHlkAPzbmVrp7QbgknDniSXXz7hfkFmX9jdbNlbZaUxXMOLCAVVEYqBnjJOs5GTvM437OWsYG5jG3ZYHvK3M2hrqjy/I4XzzuRfkJynbZD783FOIsASWAi4WuMrNiAhXIw6CIy0OVwobtXeZjh1xIJvoZ2VfOvS3H4Y6aWAIFtR6+Nu1ZAyExiBA+6GckgdnV8+GVaWMAwHHpj9lnc8nE8Oth91HGn8vyZqXh3epT8e/wBAs7pBsKFj9leO/wB2Qv8AcwrJXO6wu4D0w8StVAbzw0an1x8AuPrz69AihCKEIoUooUIoQr/QvR5v3Ap+AEYj2EgRPE1q2PZ/nVANNVl2zaPkUyddF3dsafy/N2+Vembp3eq8w459/oFCSRhOhAXyQn60l7WPZ5FWgA3Hb5hRgwD6+G0AOUv5UmQn8fumzImbvsnka/zfJVpzr3+gS8O71KmOc9sjxcD6GnOPj5hJl4eRUuKTzHncLfJanOc1XawnC3qi2dD/ALT+Zz5RQJ4lBGY7fQJVyjsA/tT9XAoynL7qDjOJ9gljcNdOYUWx54vCieiL6zO/sjXuM+BAH5QObrRJ3eaMpNfIpZ35fTODrv0XcZA0IORJPNRJM9QRi0jcPKTEkRwOoBzGfbOUSTrdNJOlsU9R/NiA8ZHNeNTPWdyJ4W+/XglTLPcI8FM/leeRoEnYVBxk1CsIkQD2Dwm2fmvjTATwVRde5mhTRmI4gDxQr81qJ4KcjON/IouGQTxnzQMPymgzopbgR3eZHqo7x1P+4+av8qgzwKZmg7PUJjZHuPyug/I0azimGIn8UwZEdhUeDsPrUDDw8ymzHXyCrgafy/lZaTh3eRCt49/mCud9pNphVT70Me4KsefyrkfEKlmBvHHwC63w+ndxfww8SuerkrrIoQihCKEIqEJ1m0WYKokkgAdppmNLnBozKV7g1pccgvQtg2BdnthBmwGJjxYKWPgWAHdXqaFBtBgaO/thXla+0O2h5ecsh2Xt6XVk5ZcJA5KEHmxq7KdypGOMzv5BR3wCGHGQOZCDyVqhwvO70TMJBBmRPmQq8zE6Ek8mIJ/tQVXnJoFda15l9ynWzvPeeXXPmVFM3nNfZK7lNPdSrPMeZGX52PhTCTtKQ2MmgUixu03d0YQf6Q7cxUyd1ykN5187BP5cu+JHhgXmamTwCWffzPRKO/nu3mfGW7lXjRJ59ESeXeeCCsf57iIPIEf19lEk48kXvJN3ml9Z+fz89wwsCSeFioknjvAuGvbznPuGKPAd+tEkCjSeuHmezJMPqcXOA2fgT3GiS85JhMvT16hAO/169a4VBJPGwQcpJwuTNYtznuGefPX+7xcbhTASTNVvdbCTLw4lOuHv+ukHnA8U7aClbJMDyUcnn5TIM92LCe56iTv80+EnDDtCWd4HcO6WA8Ma8qJPEItxmnsVG0ctOQGEn+hlPKok7kwvOvmCFG2eR1OR5jAf7lU86jlOHmnFhiJr5EqG4895k8yAw/uUilJnj5hO0Wnd5FQXrn6+BDjyLUjnTx8la1t53ea4npPaMd1m3TC9wyH68681tNT5lQnTRek2enuUwNdVVqhXIoQihCKlCKhCsbBf93cV+Ez3EEH51dQqfLqByqr0/mUy1dnsu2q4xBpGpz7cbDyUV6KnWa8bwMzPoF52pQLDukTIepVj3xG/MeZH/m3lVu9aTU+Cq3LyaDxSW7sjLuB5YQfDGedQHXGE09ypcyxxmvsFGDJz0390T+UKP5qjMyZWHemyEmdz3KZAef1n5YvJKcXk4+AVZtJw8SpF8uO+I174JPe4phJ49pSmTtw7AVLHd9P26sdyHjUyTIJJOvUjgnR60O/fuOZ7izH7FTJOPBLeSWA/knB/Wnby05YR9w0STyKi0kN/7BL64cBxy3b8oAkEKSST0KJJx0LgFA9do7hr3CRwSiSdFF5J/wC5OVZ08pPiFMeJJqUpNp749AEwoRqIHaCo85U84qLSXCYOvL+xT0tH65/PXzmPxDSpAknNKXCT07jmp2eBA57tI7Mt27LLLIAtewsqwLm5k8eOZEDH1p+2g7sI+61LJPIq0SS9z/IJnrgP8CDHYD+A1Ek8lMkxI/slxdvPzmOWLvVxRJ59UWk6d7Smv3cvEYfNl5rRJ5dFInv5HqoHPbz7IGfhhb+U1Bk8e4q0CTncd4Ve4x5/Wfo4P9VVkyc/NWtEnLyWV0xtGG05HDCOPW08FLDlWHaqm7TcR2dftdbtlp71VoPae772XI1wF3UtCEUIRQhJQpS0KEUIT7N5kMqSD2U7HuYbtKVzGvFnBbPRe23L1xbR36tpAAMk90k10Nnr1KzxTK5+00KdBhqLpsIAgDsjwGH8q82rtWsLCcvIdVxr3NzOfmeiEEZ858TPjLcloHGTXog44SadVIq9nLyj6T/vNNaTp/8AJITJ1/8AiFIo7/r+8kHvZfumpknDgkMkwB4p6+o5RH9sfycTUyThxKUydfHgE6fX78te86vBJPMoknZk1KPWvHx1HfI+8OtMk8c4klv9cnrp67u7s3DdI+CiSeyU5yS/9k4D/P0mYA5wOC1NpJySkyX8L83J+GdRPeJ82IHgKmyW9sp0ufFSL2DmB9UJ+VMlMhCaX+fZr3iBP9J76glSBJ9x2KJm9d3hpyjgvxUsk6ZpwJPvfi7JMn1lw8NOUfh+KJJ4ZvJM/wC37UPr9jrrv4wc2aCSeZQJJxGAbdR6jPhHf9nv6v3zRJPNRJMMf4hNfT9D3DI9xAB/+M8aJJwTDOSOHBVXffPPdxnuznuZhupCZJYngrgJJcDiqW0Nr8t/DxgeKDjWd5klwtNMSSxWD083UWSJLTHHI+Gcn+YVy9tP0Dtk5rqbEPrPZJyWJXMXRRQhFCEUIRNCEUIRQhJQpXXeyyJZUu2dxxlPwgbp+vYp413vh7GUm7xzMnYuB8Sc+s7db+0dbzxIWyIO8n5+PHreLnhXRwMnHqeS5+Ikww6DmmqfQ5HIeBH8g31Akn+I1TGSf5HRSAetf3HzE/fppJ/5JDJLf6qQD1r8tdTprJ+8tTJOPEJZJhh/EpfW46+R+Lni4OIJJrwOCydPDi03d639vPWd065TiUkk8bhEk8N0hVHrv00nUd8jTEMgSTqMBBMn2/1OJmA/X/OvnP8AMNKaSd6rvJP6nNOA08v8ZflHOpEnslM+/wBz3KT3XEeIHzck01ku9wnTBMOfA9wQ/lINQpyh9bhRs2fbzmO2RijvDClkhVgGE/HSxTPXIeOQ7JA/DrUSTomkgJ/shR68x+vmMR6wJJ1zQZJwNh9JaR63b+Wk9kTnGJiSTwuUAyTv3QFb1qf8n4u/rcWABJPEiwJO7w4A3a59ePDXU6cWjVaiSceITCSaXycql7158Nd/f1vvCkdJNeIV7JJpwKz7/r1vOQ5gH7VZXyTTitTJJrwXP9N/Z03+h2fSK5W2aSfhdXY9ZPysqsC3IoQihCWhQihSkoQihCKELU6O6TwgK2m46+I5Dw7a3UNq3RuuWKvsu8d5q6dLbiJAEjedJn4v7p/nPCuy0PEnPx5LilzDlOzwt3c1YRuPmY4z3fa7ut90VcDxk9/4hVEcJPHD+RUy+t3y00OmkH7gl5J/4hVmSX/2KkHr9h8hxgfYNTJP/wBUkk5/yS+vn2d+7jlBZQST1AJJwxvYl3ry57gOOUaiGBJOuaWSdDdpkUeu/wDXnP49amSdUpklv6qdEnxz7x37++T2CnAknYqnOtJ6DmVMIGmu/WT3x1vEinyVeJkHRBuADhzUfqaLo3SYfsq5ad880P5gKRW2tD6Eprpu8B+gYx/SwpSJPQpg7WeHqFGRr5/SZiP5oPBqiT79UwMnpfm1KB9R47tN/CM+Da0STqiT84cW5JG9c/HeO3P7xgAknXJAkw9O4YlpPrx7e/fxznEwJJ6lMJJphawLd3rv1HIyOwj7AqJJ6KdZJb+RVe8PWn7acsP4BKmSWt/XG1skvf8AthS2u3HqP20PdH4Kz1G2k+3+q00nXk+/+ywOmrZwTwI85Hz+vCuVtbTuXk+/BdTZHDftyk7OKxK5q6SWhCShCKEIoUIoUooQihCu9EMBeQmDmdeMGOcxHbFaNlIFVpKz7WCaTgF1/v5znwy4aTy14LwavQb9xeT7cCuBuWwk+/EJ1l/Wnz7vIfdapYZJ0KV4knUKynrX993fkBqom4STqBekyToTaUHw5cPCIPdH4fhmSeGSGSG/9s3+v115a9kkGHMyT3SyTsvi0PUevP8Azp2wPiMyT3SkyTS5/apkXfz8d+uh4zB3lqkCScyqyZJwAUwO4cOccoMf0inVZk/JRu7PEeUKPE0I1n58lE16cgfBvoi0pdpPBWBmpHh7lLj4nxY/8lipultLexRGXZ2QBzIlTzFCNZ62PQpMOnl/4wfynlUWk9FN57/cd6QJ+gHHiBA8RHeu+otJOSm8k4OTSPXlOvLXsk/DRJPZTeSa2H7k1l9eR15DPsB3JUST2TAyThq5IV4fWdfHXnP4vhJJ45F5Pxb+v7q10esv23d2Q3KMSmSdAL3tknUm1O6vr9+7fwz0aqXCSdHK9pknVqZf6LNy06gZkZd4gjzw/wBv4qSps+/SLdTJ3c0zNqFOq1xyk68lwleYXp0tCElCEUIS0IRQhFCEUIRQhbnQW0Pcf3Zz3zwzgz46985E109jqvqO3DJMyuZttNlNu+JPxouht2iPR/fd35cQQeu1pEk5g35LnAyTkQROnry5aR2absLCwSTpYisyTrcGYH1z5b+7PgfiaSdDnWZPzhxGUiD13eERyj8GhkSTuySEyX9b/wBsxOq/p9QIjyjtw76a0k5KomTzv/topAfn5+cnuk9oqUsmXoORRPhyie2ThnvLGpRaTHyCjvXOPiY+b/QUpM/KZjZ+PUpltyeJ53D+UAVAN4Uzm2g9bqcEjiP+4PnNNNVWQDGpRnmMzxEHzWG8qlQcMDOuHijjw36Rzyj+oDvoRJr0J7EEfLPu7ZnLvkdooQJPweRSEeu/L0Zz4tpUSTqpvJOQzTSPXd4RHKPwaEknRTJDf+2iTHrs7Y3d2X3Rk0STprNryTicRWuj1nxHPWO2YynCoUyTrYC5sk6XJgSzJ/b9t3dlwDEru3Mk4A3sL7CScSANvZNngevr3nXid7GtLW2XOq1LmScAF517Y9GGxtDEDqXOuvefiHI/MV5f4ls/yqxIyOPuvW/CdqFfZwDm3A+iw6566aKEIoQkoQloQihCKEIoQus9kbQW21z7TEgHLICQddMsX7TXd+GMDaZfxk9rrg/FHl1QM0E9vzZbZG71OQ/TfwznCx6Uk4a2J5vOT74WuAR65/rPOdDKkknjdpnOScrOElpPp+g/TyH3KYCSf+KRxk6+J/krC5euH6co4ppUyTpkqjjJ9+Ds04n12HwEHkDwbWpknVLJL8wkNzXz/wAzGX+6B+Gi8nr0UhsnpftTHvaeXHkYmP8AaAKgmT0CYMvIOpKga7B7eSk+MsaUm0t7lWhtxD7BSWZO4nvVz8yKYYw+qR9h+QrKKeB5K4+TUwCpJB/I9k6Z7e8gnwaG8DUpbWntcJ2/t5z/APYeYoUaS3t5I/Xz5QJ7sJ76FMkIR65/qeEA9jUIkluYTD65fp5fgqJJ0Uydvj/ZNI9eY/Xdxy+OoknumEk4Y/tULr65fpPDKdBLGJJ0GJsBkl+JsBc2DZd59esvAZAACrGM1MkwWetV0EkxuVpqKsWO91j+1XRH8TYKgf6i9ZO8arzGXhWPbtm+fSIGYxC3/Ddr/TVwT+04H37l5QRXksl7pFQhFCEUIRQhFCEUIRQhdN7P7R/pheBPiTP6adkZ69rYan/GGyTPPi7dT/5C6SZZb9oz6/Qd+nbAIlR1GyTlhdo5bsJJzs4zBJ9cRz3d8j7wyDWk+/eMq72n49P9TnID678v8amdJb4RMk65JbSQcG5pcfru+o8R+CpknRRuyQ/2TDc/x9SI+Y5tUXknNNuyevc1QNfAjy/xA/KD30heBJ4X7VYGEyeJ7lE16ZA56zzAMn+Y0u/oJOZThlsZOwIV9w8B+iD5mgHQTp7qS3Uzr7KzZTivio/5NVgHLw9yqXnn4+wVpE/D/av/ABanAVDjz8T6hSzuOXYSR5OCPOmkuktwnROPbp2/QHq+BFCWTXqCj5x2zHbOcd+IUIk06WKSPl5ecjuxDsFCmTL0PMpD/n9Dr5z3MNKiSd6mT8dxzTSvrzjTnEdsfaqJJ7qbyTS/+Km2fZ5zPrOfWvHrHrB2tVdSpbCSYDBaKrFWLITdOoQihC859u+hfdXPfoP9O4etH2X38mzPfPZXnPimy7j/AJrcjn2/det+C7b8yn8lx+puXMfbysuVrkLuIoQihCKEIoQihCKEK10fthtt+E6j6itFCsaZ5KivRFQc11/R+2q4BBB9Zz/nn94d6hXa8YGT7/yXAr0HMNiJPt/E6PvR67c+2Z13zrDfFWq8k7c1j3TJOWSgu7UozJ8+PPfxnPi2lI6o1uZk/JyVraTnZCTl3DNZm1dPW1ymewZ6aDT5j+UVjqbfTbheT8BbKewVHY2k/JWRtXtA7fCI7Tnzjee8nlWCp8Rcf2hb6fw5jf3FV7PTFzF1zI38fnnzqpm2P3vqyVz9jZu/SMV0Vm7IHDy+ijzrrMdvCfhch7d0z8qyrTxPiw8oWrgbwn2CqItAPcq5YAG4D/tj5k1c0CWWd9zCrSQeB/7R/SnmipNxHKdMuI7gy/KVpgqjjAfYpQd404j6lZHiKlQZDj0KUbuG7SOWcT/tIPZQiTXqCgnXvznymYz74P4qECT2uOSVo3TO+ePkQe0kHtNCgXk9xyClsbPOvr1wgd2+mDeKrfUtlJDoryiKdZziloQihCKEKDbtkS8jW3Eqwg/QjtBzpKtNtRhY7IqyjVfSeHsOIXkfTPRj7Nda0+7NT95Tow9ag15DadndQqFh7uxe82TambTSFRvfyPBUqzrSihCKEIoQihCKEIoQnI5GhI7jFMHFuRUFodmFP/6hd0xtVv6mr/JVfpqX8VDcus3xMT3maqc9zsyrGsa3IKOlTIoUIoQtzoTassJ1Gmmm7Mz5CunsdXDdOi522Usd4arcQzqJ7xPmxA8q6YxnuuYcMp0V7Z7gG8Dmg+QNaGuHHy9lme08PP3VtLg+8P6kPzWrLiEeyoLSNPA+6ntrwHMD62z9KYSBVOPGdQnjPtPZmfEQw86lLlPyETr5/wCSB+ZedCJPsUDd5f4jd/tJHZQiT727Vb2fZ959euyO6nDbKipU0Enf2q0BTKlLQhFCEUIRQhFCFke0nQi7Vaw5C4slG4Hgfwnf47qybZsrdoZbXQrdsG2u2Wpvf4nMTULyraLDW2KOpVlMEHca8m9jmOLXCxC9xTqNqND2G4KjpE6KEIoQihCKEIoQihCKEJKEIoQihQloQp9jv4HB3aHuNW0X7jwVXVZvsIXVWD6yH5iTXcYZh6rhvEx9FoWbnb/cf+K1sa7n4+wWRzeXh7lW7V78X9zfVasDufj9lQ5nLwHurSZ8D/Q3yg0wmSpOEI87hSN28gf0fPwNMkEg9Qk39vOR3Aww5E0I0n46gK7s1iMzv9Z5CeYmrALLPUqXwEnarNSqktCEUIRQhFCEUIRQhFCFzfth7PfxCe8tge+Uf1qPs9/Dwrm/ENi+c3eb+4eK6/wr4j+nduP/AGHwPHs4rzn+Euf9N/6T+leb+VU/iei9d86n/IdVDVasRQhFCEUIRQhFCEUISUIRQhLQoRQhFCF0XQ20YlGeYyOYGnKdK7GyVN5oXI2unuuW7aY9vjcPyFdNpmK5rgJZWrBP4vG4KtbM1Q8CbquBgdSO4lWPgwB86dZ7EaeBHkU9jHYO2QPOVqZNEoxl/Yq1sdnedNw3eEkeFWNGqpqv0noVdplnS0IRQhFCEUIRQhFCEUIRQhFCEkUIXiFeFX0lFCEUIRQhFCEUIRQhJQhLQhIKEJaFCKEBb3sx9rvHyrq/DtVzPiOi3W0rqFcsKzsGtWUs1TX/AGrdf4T3VqdkuaP3Kl0X8RqunmtG0/tC17NaFgfmpahKihCKEIoQihCKEIoQihCKEIoQihC//9k=">
            <a:hlinkClick r:id="rId2"/>
          </p:cNvPr>
          <p:cNvSpPr>
            <a:spLocks noChangeAspect="1" noChangeArrowheads="1"/>
          </p:cNvSpPr>
          <p:nvPr/>
        </p:nvSpPr>
        <p:spPr bwMode="auto">
          <a:xfrm>
            <a:off x="4502321" y="-1129614"/>
            <a:ext cx="5486400" cy="54864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stretch>
            <a:fillRect/>
          </a:stretch>
        </p:blipFill>
        <p:spPr>
          <a:xfrm>
            <a:off x="9171888" y="2604571"/>
            <a:ext cx="2143125" cy="2143125"/>
          </a:xfrm>
          <a:prstGeom prst="rect">
            <a:avLst/>
          </a:prstGeom>
        </p:spPr>
      </p:pic>
    </p:spTree>
    <p:extLst>
      <p:ext uri="{BB962C8B-B14F-4D97-AF65-F5344CB8AC3E}">
        <p14:creationId xmlns:p14="http://schemas.microsoft.com/office/powerpoint/2010/main" val="35989632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Who, what and why am I?:</a:t>
            </a:r>
          </a:p>
        </p:txBody>
      </p:sp>
      <p:sp>
        <p:nvSpPr>
          <p:cNvPr id="3" name="Content Placeholder 2"/>
          <p:cNvSpPr>
            <a:spLocks noGrp="1"/>
          </p:cNvSpPr>
          <p:nvPr>
            <p:ph sz="quarter" idx="13"/>
          </p:nvPr>
        </p:nvSpPr>
        <p:spPr/>
        <p:txBody>
          <a:bodyPr/>
          <a:lstStyle/>
          <a:p>
            <a:r>
              <a:rPr lang="en-GB" dirty="0"/>
              <a:t>Self-awareness</a:t>
            </a:r>
          </a:p>
          <a:p>
            <a:r>
              <a:rPr lang="en-GB" dirty="0"/>
              <a:t>Self-discovery</a:t>
            </a:r>
          </a:p>
          <a:p>
            <a:r>
              <a:rPr lang="en-GB" dirty="0"/>
              <a:t>The self in action</a:t>
            </a:r>
          </a:p>
          <a:p>
            <a:r>
              <a:rPr lang="en-GB" dirty="0"/>
              <a:t>Attitudes to others</a:t>
            </a:r>
          </a:p>
          <a:p>
            <a:r>
              <a:rPr lang="en-GB" dirty="0"/>
              <a:t>Values – informing our behaviour and prejudices (implicitly and explicitly)</a:t>
            </a:r>
          </a:p>
          <a:p>
            <a:r>
              <a:rPr lang="en-GB" dirty="0"/>
              <a:t>Self-knowledge</a:t>
            </a:r>
          </a:p>
          <a:p>
            <a:r>
              <a:rPr lang="en-GB" dirty="0"/>
              <a:t>And ultimately … Self-acceptance</a:t>
            </a:r>
          </a:p>
        </p:txBody>
      </p:sp>
      <p:pic>
        <p:nvPicPr>
          <p:cNvPr id="4" name="Picture 3"/>
          <p:cNvPicPr>
            <a:picLocks noChangeAspect="1"/>
          </p:cNvPicPr>
          <p:nvPr/>
        </p:nvPicPr>
        <p:blipFill>
          <a:blip r:embed="rId2"/>
          <a:stretch>
            <a:fillRect/>
          </a:stretch>
        </p:blipFill>
        <p:spPr>
          <a:xfrm>
            <a:off x="8225996" y="2044013"/>
            <a:ext cx="2857500" cy="1600200"/>
          </a:xfrm>
          <a:prstGeom prst="rect">
            <a:avLst/>
          </a:prstGeom>
        </p:spPr>
      </p:pic>
    </p:spTree>
    <p:extLst>
      <p:ext uri="{BB962C8B-B14F-4D97-AF65-F5344CB8AC3E}">
        <p14:creationId xmlns:p14="http://schemas.microsoft.com/office/powerpoint/2010/main" val="34354696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2671" y="222905"/>
            <a:ext cx="3938312" cy="1596177"/>
          </a:xfrm>
        </p:spPr>
        <p:txBody>
          <a:bodyPr/>
          <a:lstStyle/>
          <a:p>
            <a:r>
              <a:rPr lang="en-GB" dirty="0"/>
              <a:t>The process:</a:t>
            </a:r>
          </a:p>
        </p:txBody>
      </p:sp>
      <p:sp>
        <p:nvSpPr>
          <p:cNvPr id="3" name="Content Placeholder 2"/>
          <p:cNvSpPr>
            <a:spLocks noGrp="1"/>
          </p:cNvSpPr>
          <p:nvPr>
            <p:ph sz="quarter" idx="13"/>
          </p:nvPr>
        </p:nvSpPr>
        <p:spPr>
          <a:xfrm>
            <a:off x="765493" y="1819082"/>
            <a:ext cx="7719480" cy="3424107"/>
          </a:xfrm>
        </p:spPr>
        <p:txBody>
          <a:bodyPr>
            <a:normAutofit/>
          </a:bodyPr>
          <a:lstStyle/>
          <a:p>
            <a:r>
              <a:rPr lang="en-GB" sz="2400" dirty="0"/>
              <a:t>Learning to relate in a meaningful manner</a:t>
            </a:r>
          </a:p>
          <a:p>
            <a:r>
              <a:rPr lang="en-GB" sz="2400" dirty="0"/>
              <a:t>Communicating at depth</a:t>
            </a:r>
          </a:p>
          <a:p>
            <a:r>
              <a:rPr lang="en-GB" sz="2400" dirty="0"/>
              <a:t>Changing and growing</a:t>
            </a:r>
          </a:p>
          <a:p>
            <a:r>
              <a:rPr lang="en-GB" sz="2400" dirty="0"/>
              <a:t>Learning to facilitate these processes in clients</a:t>
            </a:r>
          </a:p>
        </p:txBody>
      </p:sp>
      <p:pic>
        <p:nvPicPr>
          <p:cNvPr id="4" name="Picture 3"/>
          <p:cNvPicPr>
            <a:picLocks noChangeAspect="1"/>
          </p:cNvPicPr>
          <p:nvPr/>
        </p:nvPicPr>
        <p:blipFill>
          <a:blip r:embed="rId2"/>
          <a:stretch>
            <a:fillRect/>
          </a:stretch>
        </p:blipFill>
        <p:spPr>
          <a:xfrm>
            <a:off x="8673466" y="0"/>
            <a:ext cx="3518534" cy="363816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930242"/>
            <a:ext cx="2581098" cy="1927758"/>
          </a:xfrm>
          <a:prstGeom prst="rect">
            <a:avLst/>
          </a:prstGeom>
        </p:spPr>
      </p:pic>
    </p:spTree>
    <p:extLst>
      <p:ext uri="{BB962C8B-B14F-4D97-AF65-F5344CB8AC3E}">
        <p14:creationId xmlns:p14="http://schemas.microsoft.com/office/powerpoint/2010/main" val="12553401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exercise</a:t>
            </a:r>
          </a:p>
        </p:txBody>
      </p:sp>
      <p:sp>
        <p:nvSpPr>
          <p:cNvPr id="3" name="Content Placeholder 2"/>
          <p:cNvSpPr>
            <a:spLocks noGrp="1"/>
          </p:cNvSpPr>
          <p:nvPr>
            <p:ph sz="quarter" idx="13"/>
          </p:nvPr>
        </p:nvSpPr>
        <p:spPr>
          <a:xfrm>
            <a:off x="913775" y="1996390"/>
            <a:ext cx="10363826" cy="4157276"/>
          </a:xfrm>
        </p:spPr>
        <p:txBody>
          <a:bodyPr>
            <a:normAutofit lnSpcReduction="10000"/>
          </a:bodyPr>
          <a:lstStyle/>
          <a:p>
            <a:pPr marL="0" indent="0">
              <a:buNone/>
            </a:pPr>
            <a:r>
              <a:rPr lang="en-GB" i="1" dirty="0"/>
              <a:t>You are near a door … get up and go through the door. From the moment you stand on the threshold turn yourself into your own object of attention.  What do you look like, standing there? How do you walk? What, if you knew nothing about yourself, could be gathered of you, your character, your background, your purpose just there at that minute?  If there are people in the room whom you must greet, how do you greet them?  How do your attitudes to them vary?  Do you give any overt sign that you are fonder of one, or more aware of one, than the rest?</a:t>
            </a:r>
          </a:p>
          <a:p>
            <a:pPr marL="0" indent="0">
              <a:buNone/>
            </a:pPr>
            <a:endParaRPr lang="en-GB" i="1" dirty="0"/>
          </a:p>
          <a:p>
            <a:pPr marL="0" indent="0">
              <a:buNone/>
            </a:pPr>
            <a:r>
              <a:rPr lang="en-GB" dirty="0"/>
              <a:t>Try to capture your impressions of yourself in the doorway. Write down as much as you can. (based on Brande,1996)</a:t>
            </a:r>
          </a:p>
        </p:txBody>
      </p:sp>
    </p:spTree>
    <p:extLst>
      <p:ext uri="{BB962C8B-B14F-4D97-AF65-F5344CB8AC3E}">
        <p14:creationId xmlns:p14="http://schemas.microsoft.com/office/powerpoint/2010/main" val="863132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0E3C8-4AC7-4243-926A-6D8DAE013C3E}"/>
              </a:ext>
            </a:extLst>
          </p:cNvPr>
          <p:cNvSpPr>
            <a:spLocks noGrp="1"/>
          </p:cNvSpPr>
          <p:nvPr>
            <p:ph type="title"/>
          </p:nvPr>
        </p:nvSpPr>
        <p:spPr>
          <a:xfrm>
            <a:off x="851251" y="321533"/>
            <a:ext cx="10364451" cy="913298"/>
          </a:xfrm>
        </p:spPr>
        <p:txBody>
          <a:bodyPr>
            <a:normAutofit fontScale="90000"/>
          </a:bodyPr>
          <a:lstStyle/>
          <a:p>
            <a:r>
              <a:rPr lang="en-GB"/>
              <a:t>How do your values inform your principles? Consider the following:</a:t>
            </a:r>
            <a:endParaRPr lang="en-GB" dirty="0"/>
          </a:p>
        </p:txBody>
      </p:sp>
      <p:sp>
        <p:nvSpPr>
          <p:cNvPr id="4" name="TextBox 3">
            <a:extLst>
              <a:ext uri="{FF2B5EF4-FFF2-40B4-BE49-F238E27FC236}">
                <a16:creationId xmlns:a16="http://schemas.microsoft.com/office/drawing/2014/main" id="{87134F5B-C42E-4A22-982A-0A101D4BA488}"/>
              </a:ext>
            </a:extLst>
          </p:cNvPr>
          <p:cNvSpPr txBox="1"/>
          <p:nvPr/>
        </p:nvSpPr>
        <p:spPr>
          <a:xfrm>
            <a:off x="459938" y="1856176"/>
            <a:ext cx="5798500" cy="3139321"/>
          </a:xfrm>
          <a:prstGeom prst="rect">
            <a:avLst/>
          </a:prstGeom>
          <a:noFill/>
        </p:spPr>
        <p:txBody>
          <a:bodyPr wrap="square" rtlCol="0">
            <a:spAutoFit/>
          </a:bodyPr>
          <a:lstStyle/>
          <a:p>
            <a:r>
              <a:rPr lang="en-GB" dirty="0"/>
              <a:t>How do you want or like to be treated? </a:t>
            </a:r>
          </a:p>
          <a:p>
            <a:endParaRPr lang="en-GB" dirty="0"/>
          </a:p>
          <a:p>
            <a:r>
              <a:rPr lang="en-GB" dirty="0"/>
              <a:t>How do you want or like to treat others? </a:t>
            </a:r>
          </a:p>
          <a:p>
            <a:endParaRPr lang="en-GB" dirty="0"/>
          </a:p>
          <a:p>
            <a:r>
              <a:rPr lang="en-GB" dirty="0"/>
              <a:t>What does it mean to respect someone? </a:t>
            </a:r>
          </a:p>
          <a:p>
            <a:endParaRPr lang="en-GB" dirty="0"/>
          </a:p>
          <a:p>
            <a:r>
              <a:rPr lang="en-GB" dirty="0"/>
              <a:t>What is the best way to respect you? </a:t>
            </a:r>
          </a:p>
          <a:p>
            <a:endParaRPr lang="en-GB" dirty="0"/>
          </a:p>
          <a:p>
            <a:r>
              <a:rPr lang="en-GB" dirty="0"/>
              <a:t>What will help you cooperate with the people in this group? </a:t>
            </a:r>
          </a:p>
          <a:p>
            <a:endParaRPr lang="en-GB" dirty="0"/>
          </a:p>
          <a:p>
            <a:r>
              <a:rPr lang="en-GB" dirty="0"/>
              <a:t>What does it mean to be physically and emotionally safe? </a:t>
            </a:r>
          </a:p>
        </p:txBody>
      </p:sp>
      <p:sp>
        <p:nvSpPr>
          <p:cNvPr id="6" name="TextBox 5">
            <a:extLst>
              <a:ext uri="{FF2B5EF4-FFF2-40B4-BE49-F238E27FC236}">
                <a16:creationId xmlns:a16="http://schemas.microsoft.com/office/drawing/2014/main" id="{93ADB766-97FA-456A-B47C-1BF4EB3D29FF}"/>
              </a:ext>
            </a:extLst>
          </p:cNvPr>
          <p:cNvSpPr txBox="1"/>
          <p:nvPr/>
        </p:nvSpPr>
        <p:spPr>
          <a:xfrm>
            <a:off x="6680048" y="1856176"/>
            <a:ext cx="5223579" cy="3416320"/>
          </a:xfrm>
          <a:prstGeom prst="rect">
            <a:avLst/>
          </a:prstGeom>
          <a:noFill/>
        </p:spPr>
        <p:txBody>
          <a:bodyPr wrap="square" rtlCol="0">
            <a:spAutoFit/>
          </a:bodyPr>
          <a:lstStyle/>
          <a:p>
            <a:r>
              <a:rPr lang="en-GB" dirty="0"/>
              <a:t>What does it mean to take risks physically and emotionally? </a:t>
            </a:r>
          </a:p>
          <a:p>
            <a:endParaRPr lang="en-GB" dirty="0"/>
          </a:p>
          <a:p>
            <a:r>
              <a:rPr lang="en-GB" dirty="0"/>
              <a:t>What does it mean to be present in the group? </a:t>
            </a:r>
          </a:p>
          <a:p>
            <a:endParaRPr lang="en-GB" dirty="0"/>
          </a:p>
          <a:p>
            <a:r>
              <a:rPr lang="en-GB" dirty="0"/>
              <a:t>What can you do or say to help this group work together? </a:t>
            </a:r>
          </a:p>
          <a:p>
            <a:endParaRPr lang="en-GB" dirty="0"/>
          </a:p>
          <a:p>
            <a:r>
              <a:rPr lang="en-GB" dirty="0"/>
              <a:t>What does it mean to tell the truth? </a:t>
            </a:r>
          </a:p>
          <a:p>
            <a:endParaRPr lang="en-GB" dirty="0"/>
          </a:p>
          <a:p>
            <a:r>
              <a:rPr lang="en-GB" dirty="0"/>
              <a:t>What do you feel are the consequences of telling the truth? </a:t>
            </a:r>
          </a:p>
        </p:txBody>
      </p:sp>
    </p:spTree>
    <p:extLst>
      <p:ext uri="{BB962C8B-B14F-4D97-AF65-F5344CB8AC3E}">
        <p14:creationId xmlns:p14="http://schemas.microsoft.com/office/powerpoint/2010/main" val="2799875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id="{06403CAC-6103-44C9-B687-A2C18173F26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77669E88-AA72-437F-AA99-859F9E99ED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3" name="Rectangle 12">
            <a:extLst>
              <a:ext uri="{FF2B5EF4-FFF2-40B4-BE49-F238E27FC236}">
                <a16:creationId xmlns:a16="http://schemas.microsoft.com/office/drawing/2014/main" id="{A41BB019-A71D-4087-AE66-08CEEF20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2">
            <a:extLst>
              <a:ext uri="{FF2B5EF4-FFF2-40B4-BE49-F238E27FC236}">
                <a16:creationId xmlns:a16="http://schemas.microsoft.com/office/drawing/2014/main" id="{676AF0E1-C722-4C6E-BE83-785DF836DBF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cxnSp>
        <p:nvCxnSpPr>
          <p:cNvPr id="17" name="Straight Connector 16">
            <a:extLst>
              <a:ext uri="{FF2B5EF4-FFF2-40B4-BE49-F238E27FC236}">
                <a16:creationId xmlns:a16="http://schemas.microsoft.com/office/drawing/2014/main" id="{4E0F8893-03EB-49F2-8AD6-A0AD999575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229100"/>
            <a:ext cx="12192000" cy="0"/>
          </a:xfrm>
          <a:prstGeom prst="line">
            <a:avLst/>
          </a:prstGeom>
          <a:ln w="82550" cap="sq">
            <a:solidFill>
              <a:srgbClr val="D9D9D9"/>
            </a:solidFill>
            <a:miter lim="800000"/>
          </a:ln>
          <a:scene3d>
            <a:camera prst="orthographicFront"/>
            <a:lightRig rig="threePt" dir="t">
              <a:rot lat="0" lon="0" rev="2700000"/>
            </a:lightRig>
          </a:scene3d>
          <a:sp3d contourW="6350">
            <a:bevelT h="38100"/>
            <a:contourClr>
              <a:srgbClr val="BFBFBF"/>
            </a:contourClr>
          </a:sp3d>
        </p:spPr>
        <p:style>
          <a:lnRef idx="1">
            <a:schemeClr val="accent1"/>
          </a:lnRef>
          <a:fillRef idx="0">
            <a:schemeClr val="accent1"/>
          </a:fillRef>
          <a:effectRef idx="0">
            <a:schemeClr val="accent1"/>
          </a:effectRef>
          <a:fontRef idx="minor">
            <a:schemeClr val="tx1"/>
          </a:fontRef>
        </p:style>
      </p:cxnSp>
      <p:pic>
        <p:nvPicPr>
          <p:cNvPr id="19" name="Picture 18">
            <a:extLst>
              <a:ext uri="{FF2B5EF4-FFF2-40B4-BE49-F238E27FC236}">
                <a16:creationId xmlns:a16="http://schemas.microsoft.com/office/drawing/2014/main" id="{C3978BCD-FF8B-47F6-8B11-82F11F990EE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Content Placeholder 3" descr="A group of people playing a game&#10;&#10;Description automatically generated with low confidence">
            <a:extLst>
              <a:ext uri="{FF2B5EF4-FFF2-40B4-BE49-F238E27FC236}">
                <a16:creationId xmlns:a16="http://schemas.microsoft.com/office/drawing/2014/main" id="{D539AC36-C761-4C22-AFFA-0685E5E800D4}"/>
              </a:ext>
            </a:extLst>
          </p:cNvPr>
          <p:cNvPicPr>
            <a:picLocks noGrp="1" noChangeAspect="1"/>
          </p:cNvPicPr>
          <p:nvPr>
            <p:ph sz="quarter" idx="13"/>
          </p:nvPr>
        </p:nvPicPr>
        <p:blipFill rotWithShape="1">
          <a:blip r:embed="rId4"/>
          <a:srcRect t="6128" b="4003"/>
          <a:stretch/>
        </p:blipFill>
        <p:spPr>
          <a:xfrm>
            <a:off x="20" y="10"/>
            <a:ext cx="12191980" cy="4190990"/>
          </a:xfrm>
          <a:prstGeom prst="rect">
            <a:avLst/>
          </a:prstGeom>
        </p:spPr>
      </p:pic>
      <p:sp>
        <p:nvSpPr>
          <p:cNvPr id="2" name="Title 1">
            <a:extLst>
              <a:ext uri="{FF2B5EF4-FFF2-40B4-BE49-F238E27FC236}">
                <a16:creationId xmlns:a16="http://schemas.microsoft.com/office/drawing/2014/main" id="{B3149175-D7F1-47E8-910A-56CFE8A5460D}"/>
              </a:ext>
            </a:extLst>
          </p:cNvPr>
          <p:cNvSpPr>
            <a:spLocks noGrp="1"/>
          </p:cNvSpPr>
          <p:nvPr>
            <p:ph type="title"/>
          </p:nvPr>
        </p:nvSpPr>
        <p:spPr>
          <a:xfrm>
            <a:off x="1146048" y="4437888"/>
            <a:ext cx="9899904" cy="1116711"/>
          </a:xfrm>
        </p:spPr>
        <p:txBody>
          <a:bodyPr vert="horz" lIns="91440" tIns="45720" rIns="91440" bIns="45720" rtlCol="0" anchor="b">
            <a:normAutofit/>
          </a:bodyPr>
          <a:lstStyle/>
          <a:p>
            <a:r>
              <a:rPr lang="en-US" sz="4800"/>
              <a:t>Group Contract</a:t>
            </a:r>
          </a:p>
        </p:txBody>
      </p:sp>
    </p:spTree>
    <p:extLst>
      <p:ext uri="{BB962C8B-B14F-4D97-AF65-F5344CB8AC3E}">
        <p14:creationId xmlns:p14="http://schemas.microsoft.com/office/powerpoint/2010/main" val="3444434795"/>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docProps/app.xml><?xml version="1.0" encoding="utf-8"?>
<Properties xmlns="http://schemas.openxmlformats.org/officeDocument/2006/extended-properties" xmlns:vt="http://schemas.openxmlformats.org/officeDocument/2006/docPropsVTypes">
  <Template>TM04033925[[fn=Droplet]]</Template>
  <TotalTime>84</TotalTime>
  <Words>406</Words>
  <Application>Microsoft Office PowerPoint</Application>
  <PresentationFormat>Widescreen</PresentationFormat>
  <Paragraphs>48</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Tw Cen MT</vt:lpstr>
      <vt:lpstr>Droplet</vt:lpstr>
      <vt:lpstr>Personal Development</vt:lpstr>
      <vt:lpstr>“’The engine’ that drives us”  (Bager-Charleson, 2012)</vt:lpstr>
      <vt:lpstr>Who, what and why am I?:</vt:lpstr>
      <vt:lpstr>The process:</vt:lpstr>
      <vt:lpstr>exercise</vt:lpstr>
      <vt:lpstr>How do your values inform your principles? Consider the following:</vt:lpstr>
      <vt:lpstr>Group Contract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Development</dc:title>
  <dc:creator>Catherine Hancox</dc:creator>
  <cp:lastModifiedBy>Catherine Hancox</cp:lastModifiedBy>
  <cp:revision>8</cp:revision>
  <dcterms:created xsi:type="dcterms:W3CDTF">2016-08-22T09:24:40Z</dcterms:created>
  <dcterms:modified xsi:type="dcterms:W3CDTF">2021-09-25T11:07:38Z</dcterms:modified>
</cp:coreProperties>
</file>