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2"/>
  </p:notesMasterIdLst>
  <p:sldIdLst>
    <p:sldId id="278" r:id="rId5"/>
    <p:sldId id="257" r:id="rId6"/>
    <p:sldId id="265" r:id="rId7"/>
    <p:sldId id="258" r:id="rId8"/>
    <p:sldId id="264" r:id="rId9"/>
    <p:sldId id="259" r:id="rId10"/>
    <p:sldId id="288" r:id="rId11"/>
    <p:sldId id="287" r:id="rId12"/>
    <p:sldId id="267" r:id="rId13"/>
    <p:sldId id="277" r:id="rId14"/>
    <p:sldId id="260" r:id="rId15"/>
    <p:sldId id="275" r:id="rId16"/>
    <p:sldId id="276" r:id="rId17"/>
    <p:sldId id="282" r:id="rId18"/>
    <p:sldId id="283" r:id="rId19"/>
    <p:sldId id="284" r:id="rId20"/>
    <p:sldId id="285" r:id="rId21"/>
    <p:sldId id="263" r:id="rId22"/>
    <p:sldId id="286" r:id="rId23"/>
    <p:sldId id="266" r:id="rId24"/>
    <p:sldId id="269" r:id="rId25"/>
    <p:sldId id="279" r:id="rId26"/>
    <p:sldId id="268" r:id="rId27"/>
    <p:sldId id="274" r:id="rId28"/>
    <p:sldId id="271" r:id="rId29"/>
    <p:sldId id="272" r:id="rId30"/>
    <p:sldId id="280" r:id="rId31"/>
  </p:sldIdLst>
  <p:sldSz cx="12192000" cy="6858000"/>
  <p:notesSz cx="6889750" cy="100218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C168F6-26FB-424F-9E81-CD7DF462C0A5}" v="2" dt="2020-09-13T16:31:12.4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315" autoAdjust="0"/>
    <p:restoredTop sz="60272"/>
  </p:normalViewPr>
  <p:slideViewPr>
    <p:cSldViewPr snapToGrid="0" snapToObjects="1">
      <p:cViewPr>
        <p:scale>
          <a:sx n="47" d="100"/>
          <a:sy n="47" d="100"/>
        </p:scale>
        <p:origin x="131" y="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l Jones" userId="b233f293-2ada-48ca-99b4-209afc983296" providerId="ADAL" clId="{ABC168F6-26FB-424F-9E81-CD7DF462C0A5}"/>
    <pc:docChg chg="custSel modSld">
      <pc:chgData name="Karl Jones" userId="b233f293-2ada-48ca-99b4-209afc983296" providerId="ADAL" clId="{ABC168F6-26FB-424F-9E81-CD7DF462C0A5}" dt="2020-09-14T10:03:08.078" v="2" actId="478"/>
      <pc:docMkLst>
        <pc:docMk/>
      </pc:docMkLst>
      <pc:sldChg chg="delSp mod">
        <pc:chgData name="Karl Jones" userId="b233f293-2ada-48ca-99b4-209afc983296" providerId="ADAL" clId="{ABC168F6-26FB-424F-9E81-CD7DF462C0A5}" dt="2020-09-14T10:03:08.078" v="2" actId="478"/>
        <pc:sldMkLst>
          <pc:docMk/>
          <pc:sldMk cId="2086798994" sldId="278"/>
        </pc:sldMkLst>
        <pc:picChg chg="del">
          <ac:chgData name="Karl Jones" userId="b233f293-2ada-48ca-99b4-209afc983296" providerId="ADAL" clId="{ABC168F6-26FB-424F-9E81-CD7DF462C0A5}" dt="2020-09-14T10:03:08.078" v="2" actId="478"/>
          <ac:picMkLst>
            <pc:docMk/>
            <pc:sldMk cId="2086798994" sldId="278"/>
            <ac:picMk id="7" creationId="{69403A25-2352-4B4A-9777-B366B79FE66F}"/>
          </ac:picMkLst>
        </pc:picChg>
      </pc:sldChg>
      <pc:sldChg chg="modSp mod">
        <pc:chgData name="Karl Jones" userId="b233f293-2ada-48ca-99b4-209afc983296" providerId="ADAL" clId="{ABC168F6-26FB-424F-9E81-CD7DF462C0A5}" dt="2020-09-14T09:37:54.219" v="1" actId="20577"/>
        <pc:sldMkLst>
          <pc:docMk/>
          <pc:sldMk cId="3500721673" sldId="280"/>
        </pc:sldMkLst>
        <pc:spChg chg="mod">
          <ac:chgData name="Karl Jones" userId="b233f293-2ada-48ca-99b4-209afc983296" providerId="ADAL" clId="{ABC168F6-26FB-424F-9E81-CD7DF462C0A5}" dt="2020-09-14T09:37:54.219" v="1" actId="20577"/>
          <ac:spMkLst>
            <pc:docMk/>
            <pc:sldMk cId="3500721673" sldId="280"/>
            <ac:spMk id="2" creationId="{3CAB6AE1-E593-4840-9163-B4E01117ECDE}"/>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18.png"/><Relationship Id="rId7" Type="http://schemas.openxmlformats.org/officeDocument/2006/relationships/image" Target="../media/image20.png"/><Relationship Id="rId2" Type="http://schemas.openxmlformats.org/officeDocument/2006/relationships/image" Target="../media/image27.svg"/><Relationship Id="rId1" Type="http://schemas.openxmlformats.org/officeDocument/2006/relationships/image" Target="../media/image17.png"/><Relationship Id="rId6" Type="http://schemas.openxmlformats.org/officeDocument/2006/relationships/image" Target="../media/image31.svg"/><Relationship Id="rId5" Type="http://schemas.openxmlformats.org/officeDocument/2006/relationships/image" Target="../media/image19.png"/><Relationship Id="rId4" Type="http://schemas.openxmlformats.org/officeDocument/2006/relationships/image" Target="../media/image2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18.png"/><Relationship Id="rId7" Type="http://schemas.openxmlformats.org/officeDocument/2006/relationships/image" Target="../media/image20.png"/><Relationship Id="rId2" Type="http://schemas.openxmlformats.org/officeDocument/2006/relationships/image" Target="../media/image27.svg"/><Relationship Id="rId1" Type="http://schemas.openxmlformats.org/officeDocument/2006/relationships/image" Target="../media/image17.png"/><Relationship Id="rId6" Type="http://schemas.openxmlformats.org/officeDocument/2006/relationships/image" Target="../media/image31.svg"/><Relationship Id="rId5" Type="http://schemas.openxmlformats.org/officeDocument/2006/relationships/image" Target="../media/image19.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04AF3C71-7B6B-4295-8A6F-032CD6BB787C}" type="doc">
      <dgm:prSet loTypeId="urn:microsoft.com/office/officeart/2005/8/layout/default" loCatId="process" qsTypeId="urn:microsoft.com/office/officeart/2005/8/quickstyle/simple5" qsCatId="simple" csTypeId="urn:microsoft.com/office/officeart/2005/8/colors/colorful1" csCatId="colorful" phldr="1"/>
      <dgm:spPr/>
      <dgm:t>
        <a:bodyPr/>
        <a:lstStyle/>
        <a:p>
          <a:endParaRPr lang="en-US"/>
        </a:p>
      </dgm:t>
    </dgm:pt>
    <dgm:pt modelId="{4C5616F6-440B-40B8-95B1-28C54C0C21E1}">
      <dgm:prSet/>
      <dgm:spPr/>
      <dgm:t>
        <a:bodyPr/>
        <a:lstStyle/>
        <a:p>
          <a:r>
            <a:rPr lang="en-US" i="1" dirty="0" err="1" smtClean="0"/>
            <a:t>hunaniaeth</a:t>
          </a:r>
          <a:endParaRPr lang="en-US" i="1" dirty="0"/>
        </a:p>
      </dgm:t>
    </dgm:pt>
    <dgm:pt modelId="{41C46C88-F14A-4737-B91C-8CA50E205FA9}" type="parTrans" cxnId="{F3F0904C-4A38-4D27-ACD6-146B42490682}">
      <dgm:prSet/>
      <dgm:spPr/>
      <dgm:t>
        <a:bodyPr/>
        <a:lstStyle/>
        <a:p>
          <a:endParaRPr lang="en-US"/>
        </a:p>
      </dgm:t>
    </dgm:pt>
    <dgm:pt modelId="{F88A0C33-68ED-4E3F-B1B9-33F17635B18C}" type="sibTrans" cxnId="{F3F0904C-4A38-4D27-ACD6-146B42490682}">
      <dgm:prSet/>
      <dgm:spPr/>
      <dgm:t>
        <a:bodyPr/>
        <a:lstStyle/>
        <a:p>
          <a:endParaRPr lang="en-US"/>
        </a:p>
      </dgm:t>
    </dgm:pt>
    <dgm:pt modelId="{47074895-6D78-4413-882A-CEB687939340}">
      <dgm:prSet/>
      <dgm:spPr/>
      <dgm:t>
        <a:bodyPr/>
        <a:lstStyle/>
        <a:p>
          <a:r>
            <a:rPr lang="en-US" i="1" dirty="0" err="1" smtClean="0"/>
            <a:t>gwydnwch</a:t>
          </a:r>
          <a:endParaRPr lang="en-US" i="1" dirty="0"/>
        </a:p>
      </dgm:t>
    </dgm:pt>
    <dgm:pt modelId="{CED8006C-A231-4E0F-8D9F-BD88435BDEF8}" type="parTrans" cxnId="{6EDB2924-5A0D-42F5-B001-1D6CBF27E264}">
      <dgm:prSet/>
      <dgm:spPr/>
      <dgm:t>
        <a:bodyPr/>
        <a:lstStyle/>
        <a:p>
          <a:endParaRPr lang="en-US"/>
        </a:p>
      </dgm:t>
    </dgm:pt>
    <dgm:pt modelId="{B2C642DF-A684-4FC9-84D0-6282A7EBE1CD}" type="sibTrans" cxnId="{6EDB2924-5A0D-42F5-B001-1D6CBF27E264}">
      <dgm:prSet/>
      <dgm:spPr/>
      <dgm:t>
        <a:bodyPr/>
        <a:lstStyle/>
        <a:p>
          <a:endParaRPr lang="en-US"/>
        </a:p>
      </dgm:t>
    </dgm:pt>
    <dgm:pt modelId="{B2DF598E-8671-420D-9106-A7E2C059B268}">
      <dgm:prSet/>
      <dgm:spPr/>
      <dgm:t>
        <a:bodyPr/>
        <a:lstStyle/>
        <a:p>
          <a:r>
            <a:rPr lang="en-GB" i="1" dirty="0" err="1" smtClean="0"/>
            <a:t>agwedd</a:t>
          </a:r>
          <a:endParaRPr lang="en-US" dirty="0"/>
        </a:p>
      </dgm:t>
    </dgm:pt>
    <dgm:pt modelId="{60669649-F58A-475F-934F-C8BBD0321ED4}" type="parTrans" cxnId="{2CDE3EB6-2226-4F75-8C75-6C7A1DA1C5E9}">
      <dgm:prSet/>
      <dgm:spPr/>
      <dgm:t>
        <a:bodyPr/>
        <a:lstStyle/>
        <a:p>
          <a:endParaRPr lang="en-US"/>
        </a:p>
      </dgm:t>
    </dgm:pt>
    <dgm:pt modelId="{51E2C173-13DF-4A7B-B8EE-06BC087E14D1}" type="sibTrans" cxnId="{2CDE3EB6-2226-4F75-8C75-6C7A1DA1C5E9}">
      <dgm:prSet/>
      <dgm:spPr/>
      <dgm:t>
        <a:bodyPr/>
        <a:lstStyle/>
        <a:p>
          <a:endParaRPr lang="en-US"/>
        </a:p>
      </dgm:t>
    </dgm:pt>
    <dgm:pt modelId="{FF878B5D-4C07-41C0-B18F-B766B040D416}">
      <dgm:prSet/>
      <dgm:spPr/>
      <dgm:t>
        <a:bodyPr/>
        <a:lstStyle/>
        <a:p>
          <a:r>
            <a:rPr lang="en-GB" i="1" dirty="0" err="1" smtClean="0"/>
            <a:t>hunan-hyder</a:t>
          </a:r>
          <a:r>
            <a:rPr lang="en-GB" i="1" dirty="0" smtClean="0"/>
            <a:t> a </a:t>
          </a:r>
          <a:r>
            <a:rPr lang="en-GB" i="1" dirty="0" err="1" smtClean="0"/>
            <a:t>hunan-barch</a:t>
          </a:r>
          <a:endParaRPr lang="en-US" dirty="0"/>
        </a:p>
      </dgm:t>
    </dgm:pt>
    <dgm:pt modelId="{80D63C92-13E0-4EBD-B144-7DECEA93193E}" type="parTrans" cxnId="{94EFA6E0-D292-4532-BDFF-365801E11B67}">
      <dgm:prSet/>
      <dgm:spPr/>
      <dgm:t>
        <a:bodyPr/>
        <a:lstStyle/>
        <a:p>
          <a:endParaRPr lang="en-US"/>
        </a:p>
      </dgm:t>
    </dgm:pt>
    <dgm:pt modelId="{375F89AD-66BE-46C7-89B9-04C3FA3DA20A}" type="sibTrans" cxnId="{94EFA6E0-D292-4532-BDFF-365801E11B67}">
      <dgm:prSet/>
      <dgm:spPr/>
      <dgm:t>
        <a:bodyPr/>
        <a:lstStyle/>
        <a:p>
          <a:endParaRPr lang="en-US"/>
        </a:p>
      </dgm:t>
    </dgm:pt>
    <dgm:pt modelId="{8E178601-E88B-4EA2-BBC3-F0D0290A7F6F}">
      <dgm:prSet/>
      <dgm:spPr/>
      <dgm:t>
        <a:bodyPr/>
        <a:lstStyle/>
        <a:p>
          <a:r>
            <a:rPr lang="en-US" i="1" dirty="0" err="1" smtClean="0"/>
            <a:t>ymddygiad</a:t>
          </a:r>
          <a:endParaRPr lang="en-US" i="1" dirty="0"/>
        </a:p>
      </dgm:t>
    </dgm:pt>
    <dgm:pt modelId="{7B418CDC-394D-4916-907C-756188116283}" type="parTrans" cxnId="{5717057E-7963-4C9D-866A-A946379A1A97}">
      <dgm:prSet/>
      <dgm:spPr/>
      <dgm:t>
        <a:bodyPr/>
        <a:lstStyle/>
        <a:p>
          <a:endParaRPr lang="en-US"/>
        </a:p>
      </dgm:t>
    </dgm:pt>
    <dgm:pt modelId="{5EF44A8F-1578-46EC-9D7E-35660C0237AF}" type="sibTrans" cxnId="{5717057E-7963-4C9D-866A-A946379A1A97}">
      <dgm:prSet/>
      <dgm:spPr/>
      <dgm:t>
        <a:bodyPr/>
        <a:lstStyle/>
        <a:p>
          <a:endParaRPr lang="en-US"/>
        </a:p>
      </dgm:t>
    </dgm:pt>
    <dgm:pt modelId="{93821B0C-89DB-41E8-A463-059DF19360CB}">
      <dgm:prSet/>
      <dgm:spPr/>
      <dgm:t>
        <a:bodyPr/>
        <a:lstStyle/>
        <a:p>
          <a:r>
            <a:rPr lang="en-US" i="1" dirty="0" err="1" smtClean="0"/>
            <a:t>hunan-reoliad</a:t>
          </a:r>
          <a:endParaRPr lang="en-US" i="1" dirty="0"/>
        </a:p>
      </dgm:t>
    </dgm:pt>
    <dgm:pt modelId="{A2EA9077-7024-41E0-B1D1-4AE9165C6766}" type="parTrans" cxnId="{1A992889-AB18-4CC6-9F89-76B60047F3FD}">
      <dgm:prSet/>
      <dgm:spPr/>
      <dgm:t>
        <a:bodyPr/>
        <a:lstStyle/>
        <a:p>
          <a:endParaRPr lang="en-US"/>
        </a:p>
      </dgm:t>
    </dgm:pt>
    <dgm:pt modelId="{6E068EC4-83E5-40E6-8E80-B6870D487319}" type="sibTrans" cxnId="{1A992889-AB18-4CC6-9F89-76B60047F3FD}">
      <dgm:prSet/>
      <dgm:spPr/>
      <dgm:t>
        <a:bodyPr/>
        <a:lstStyle/>
        <a:p>
          <a:endParaRPr lang="en-US"/>
        </a:p>
      </dgm:t>
    </dgm:pt>
    <dgm:pt modelId="{ABF0BF85-BB56-46DC-8D50-80BDF3EA2C96}">
      <dgm:prSet/>
      <dgm:spPr/>
      <dgm:t>
        <a:bodyPr/>
        <a:lstStyle/>
        <a:p>
          <a:r>
            <a:rPr lang="en-GB" i="1" dirty="0" err="1" smtClean="0"/>
            <a:t>ffurfio</a:t>
          </a:r>
          <a:r>
            <a:rPr lang="en-GB" i="1" dirty="0" smtClean="0"/>
            <a:t> a </a:t>
          </a:r>
          <a:r>
            <a:rPr lang="en-GB" i="1" dirty="0" err="1" smtClean="0"/>
            <a:t>chynnal</a:t>
          </a:r>
          <a:r>
            <a:rPr lang="en-GB" i="1" dirty="0" smtClean="0"/>
            <a:t> </a:t>
          </a:r>
          <a:r>
            <a:rPr lang="en-GB" i="1" dirty="0" err="1" smtClean="0"/>
            <a:t>perthnasoedd</a:t>
          </a:r>
          <a:endParaRPr lang="en-US" dirty="0"/>
        </a:p>
      </dgm:t>
    </dgm:pt>
    <dgm:pt modelId="{BFC489E9-6C0B-4EBE-8F5B-7722220AD875}" type="parTrans" cxnId="{09D1502A-04E4-4024-AD8A-B21CD134421A}">
      <dgm:prSet/>
      <dgm:spPr/>
      <dgm:t>
        <a:bodyPr/>
        <a:lstStyle/>
        <a:p>
          <a:endParaRPr lang="en-US"/>
        </a:p>
      </dgm:t>
    </dgm:pt>
    <dgm:pt modelId="{FCBE41FD-FD2F-4F23-B394-F4066B42A8E4}" type="sibTrans" cxnId="{09D1502A-04E4-4024-AD8A-B21CD134421A}">
      <dgm:prSet/>
      <dgm:spPr/>
      <dgm:t>
        <a:bodyPr/>
        <a:lstStyle/>
        <a:p>
          <a:endParaRPr lang="en-US"/>
        </a:p>
      </dgm:t>
    </dgm:pt>
    <dgm:pt modelId="{AFEF0682-CDA6-4CEC-981C-1863A87CC785}">
      <dgm:prSet/>
      <dgm:spPr/>
      <dgm:t>
        <a:bodyPr/>
        <a:lstStyle/>
        <a:p>
          <a:r>
            <a:rPr lang="en-US" i="1" dirty="0" err="1" smtClean="0"/>
            <a:t>gofal</a:t>
          </a:r>
          <a:r>
            <a:rPr lang="en-US" i="1" dirty="0" smtClean="0"/>
            <a:t> </a:t>
          </a:r>
          <a:r>
            <a:rPr lang="en-US" i="1" dirty="0" err="1" smtClean="0"/>
            <a:t>personol</a:t>
          </a:r>
          <a:endParaRPr lang="en-US" i="1" dirty="0"/>
        </a:p>
      </dgm:t>
    </dgm:pt>
    <dgm:pt modelId="{1C8C47B1-13AF-4C52-B099-3936244538C7}" type="parTrans" cxnId="{E262DBCB-03C4-41E9-8350-C486B8382EA4}">
      <dgm:prSet/>
      <dgm:spPr/>
      <dgm:t>
        <a:bodyPr/>
        <a:lstStyle/>
        <a:p>
          <a:endParaRPr lang="en-US"/>
        </a:p>
      </dgm:t>
    </dgm:pt>
    <dgm:pt modelId="{DFD6A2AE-4048-4EDD-8251-F57F7DCD3F3F}" type="sibTrans" cxnId="{E262DBCB-03C4-41E9-8350-C486B8382EA4}">
      <dgm:prSet/>
      <dgm:spPr/>
      <dgm:t>
        <a:bodyPr/>
        <a:lstStyle/>
        <a:p>
          <a:endParaRPr lang="en-US"/>
        </a:p>
      </dgm:t>
    </dgm:pt>
    <dgm:pt modelId="{9F4EB533-1A21-4679-803D-EB4F2678AEE3}">
      <dgm:prSet/>
      <dgm:spPr/>
      <dgm:t>
        <a:bodyPr/>
        <a:lstStyle/>
        <a:p>
          <a:r>
            <a:rPr lang="en-US" i="1" dirty="0" err="1" smtClean="0"/>
            <a:t>cymryd</a:t>
          </a:r>
          <a:r>
            <a:rPr lang="en-US" i="1" dirty="0" smtClean="0"/>
            <a:t> </a:t>
          </a:r>
          <a:r>
            <a:rPr lang="en-US" i="1" dirty="0" err="1" smtClean="0"/>
            <a:t>cyfrifoldeb</a:t>
          </a:r>
          <a:endParaRPr lang="en-US" i="1" dirty="0"/>
        </a:p>
      </dgm:t>
    </dgm:pt>
    <dgm:pt modelId="{04FC8D65-00AF-44BD-B04A-4E092F556180}" type="parTrans" cxnId="{7137DA79-E541-4F8D-A4CB-C03562BB7A34}">
      <dgm:prSet/>
      <dgm:spPr/>
      <dgm:t>
        <a:bodyPr/>
        <a:lstStyle/>
        <a:p>
          <a:endParaRPr lang="en-US"/>
        </a:p>
      </dgm:t>
    </dgm:pt>
    <dgm:pt modelId="{08BF6BA1-083A-4660-807F-098F7C8982C1}" type="sibTrans" cxnId="{7137DA79-E541-4F8D-A4CB-C03562BB7A34}">
      <dgm:prSet/>
      <dgm:spPr/>
      <dgm:t>
        <a:bodyPr/>
        <a:lstStyle/>
        <a:p>
          <a:endParaRPr lang="en-US"/>
        </a:p>
      </dgm:t>
    </dgm:pt>
    <dgm:pt modelId="{A6A46270-1E27-48D2-9CBC-419CAA642FE7}">
      <dgm:prSet/>
      <dgm:spPr/>
      <dgm:t>
        <a:bodyPr/>
        <a:lstStyle/>
        <a:p>
          <a:r>
            <a:rPr lang="en-US" i="1" dirty="0" smtClean="0"/>
            <a:t>parch</a:t>
          </a:r>
          <a:endParaRPr lang="en-US" i="1" dirty="0"/>
        </a:p>
      </dgm:t>
    </dgm:pt>
    <dgm:pt modelId="{D252EC1C-324C-492B-BB98-8552B1179C83}" type="parTrans" cxnId="{A254CCCC-937D-4D30-934C-58245547EA7B}">
      <dgm:prSet/>
      <dgm:spPr/>
      <dgm:t>
        <a:bodyPr/>
        <a:lstStyle/>
        <a:p>
          <a:endParaRPr lang="en-US"/>
        </a:p>
      </dgm:t>
    </dgm:pt>
    <dgm:pt modelId="{E089970D-173D-4F3E-A5AF-0402F4B051CD}" type="sibTrans" cxnId="{A254CCCC-937D-4D30-934C-58245547EA7B}">
      <dgm:prSet/>
      <dgm:spPr/>
      <dgm:t>
        <a:bodyPr/>
        <a:lstStyle/>
        <a:p>
          <a:endParaRPr lang="en-US"/>
        </a:p>
      </dgm:t>
    </dgm:pt>
    <dgm:pt modelId="{79EC70E9-0EAA-4346-AC1C-9FC35CB61874}">
      <dgm:prSet/>
      <dgm:spPr/>
      <dgm:t>
        <a:bodyPr/>
        <a:lstStyle/>
        <a:p>
          <a:r>
            <a:rPr lang="en-US" i="1" dirty="0" err="1" smtClean="0"/>
            <a:t>annibyniaeth</a:t>
          </a:r>
          <a:endParaRPr lang="en-US" i="1" dirty="0"/>
        </a:p>
      </dgm:t>
    </dgm:pt>
    <dgm:pt modelId="{776AC99B-A4E7-476D-92E2-598DA23EA981}" type="parTrans" cxnId="{3DD62828-A105-4A55-84F0-0ABCF674C094}">
      <dgm:prSet/>
      <dgm:spPr/>
      <dgm:t>
        <a:bodyPr/>
        <a:lstStyle/>
        <a:p>
          <a:endParaRPr lang="en-US"/>
        </a:p>
      </dgm:t>
    </dgm:pt>
    <dgm:pt modelId="{4DB7677A-B4A0-4A6A-8DF4-BB15994CBD6D}" type="sibTrans" cxnId="{3DD62828-A105-4A55-84F0-0ABCF674C094}">
      <dgm:prSet/>
      <dgm:spPr/>
      <dgm:t>
        <a:bodyPr/>
        <a:lstStyle/>
        <a:p>
          <a:endParaRPr lang="en-US"/>
        </a:p>
      </dgm:t>
    </dgm:pt>
    <dgm:pt modelId="{E4412405-FA50-4EEE-8446-54121378C6D1}">
      <dgm:prSet/>
      <dgm:spPr/>
      <dgm:t>
        <a:bodyPr/>
        <a:lstStyle/>
        <a:p>
          <a:r>
            <a:rPr lang="en-GB" i="1" dirty="0" err="1" smtClean="0"/>
            <a:t>creadigrwydd</a:t>
          </a:r>
          <a:endParaRPr lang="en-US" dirty="0"/>
        </a:p>
      </dgm:t>
    </dgm:pt>
    <dgm:pt modelId="{37FDE599-2242-4589-BAB4-1EDF51AE9D04}" type="parTrans" cxnId="{49E531AC-AE98-48A3-B00D-24D980158B0D}">
      <dgm:prSet/>
      <dgm:spPr/>
      <dgm:t>
        <a:bodyPr/>
        <a:lstStyle/>
        <a:p>
          <a:endParaRPr lang="en-US"/>
        </a:p>
      </dgm:t>
    </dgm:pt>
    <dgm:pt modelId="{DD2DF2CF-B096-48BD-9130-EB95FC2CE91F}" type="sibTrans" cxnId="{49E531AC-AE98-48A3-B00D-24D980158B0D}">
      <dgm:prSet/>
      <dgm:spPr/>
      <dgm:t>
        <a:bodyPr/>
        <a:lstStyle/>
        <a:p>
          <a:endParaRPr lang="en-US"/>
        </a:p>
      </dgm:t>
    </dgm:pt>
    <dgm:pt modelId="{F2C01B32-4A06-2642-AE24-057010AF38D2}" type="pres">
      <dgm:prSet presAssocID="{04AF3C71-7B6B-4295-8A6F-032CD6BB787C}" presName="diagram" presStyleCnt="0">
        <dgm:presLayoutVars>
          <dgm:dir/>
          <dgm:resizeHandles val="exact"/>
        </dgm:presLayoutVars>
      </dgm:prSet>
      <dgm:spPr/>
      <dgm:t>
        <a:bodyPr/>
        <a:lstStyle/>
        <a:p>
          <a:endParaRPr lang="en-US"/>
        </a:p>
      </dgm:t>
    </dgm:pt>
    <dgm:pt modelId="{540DCD44-A043-1A4F-8C93-CCF912EBB783}" type="pres">
      <dgm:prSet presAssocID="{4C5616F6-440B-40B8-95B1-28C54C0C21E1}" presName="node" presStyleLbl="node1" presStyleIdx="0" presStyleCnt="12">
        <dgm:presLayoutVars>
          <dgm:bulletEnabled val="1"/>
        </dgm:presLayoutVars>
      </dgm:prSet>
      <dgm:spPr/>
      <dgm:t>
        <a:bodyPr/>
        <a:lstStyle/>
        <a:p>
          <a:endParaRPr lang="en-US"/>
        </a:p>
      </dgm:t>
    </dgm:pt>
    <dgm:pt modelId="{DC89104A-3B04-F04D-A100-0CE323B7384A}" type="pres">
      <dgm:prSet presAssocID="{F88A0C33-68ED-4E3F-B1B9-33F17635B18C}" presName="sibTrans" presStyleCnt="0"/>
      <dgm:spPr/>
    </dgm:pt>
    <dgm:pt modelId="{8E50718A-3F6D-D24B-AD3E-C05EA88B1F80}" type="pres">
      <dgm:prSet presAssocID="{47074895-6D78-4413-882A-CEB687939340}" presName="node" presStyleLbl="node1" presStyleIdx="1" presStyleCnt="12">
        <dgm:presLayoutVars>
          <dgm:bulletEnabled val="1"/>
        </dgm:presLayoutVars>
      </dgm:prSet>
      <dgm:spPr/>
      <dgm:t>
        <a:bodyPr/>
        <a:lstStyle/>
        <a:p>
          <a:endParaRPr lang="en-US"/>
        </a:p>
      </dgm:t>
    </dgm:pt>
    <dgm:pt modelId="{17C96AD8-0A76-D845-82A6-FAF2A12E07EC}" type="pres">
      <dgm:prSet presAssocID="{B2C642DF-A684-4FC9-84D0-6282A7EBE1CD}" presName="sibTrans" presStyleCnt="0"/>
      <dgm:spPr/>
    </dgm:pt>
    <dgm:pt modelId="{71D7C836-3A1B-9B4A-97E5-D73F668236E2}" type="pres">
      <dgm:prSet presAssocID="{B2DF598E-8671-420D-9106-A7E2C059B268}" presName="node" presStyleLbl="node1" presStyleIdx="2" presStyleCnt="12">
        <dgm:presLayoutVars>
          <dgm:bulletEnabled val="1"/>
        </dgm:presLayoutVars>
      </dgm:prSet>
      <dgm:spPr/>
      <dgm:t>
        <a:bodyPr/>
        <a:lstStyle/>
        <a:p>
          <a:endParaRPr lang="en-US"/>
        </a:p>
      </dgm:t>
    </dgm:pt>
    <dgm:pt modelId="{E78D4A86-B011-B245-AD5E-90A67B7792B8}" type="pres">
      <dgm:prSet presAssocID="{51E2C173-13DF-4A7B-B8EE-06BC087E14D1}" presName="sibTrans" presStyleCnt="0"/>
      <dgm:spPr/>
    </dgm:pt>
    <dgm:pt modelId="{E25C0254-E7C7-CC4D-BFC0-53DC14B57597}" type="pres">
      <dgm:prSet presAssocID="{FF878B5D-4C07-41C0-B18F-B766B040D416}" presName="node" presStyleLbl="node1" presStyleIdx="3" presStyleCnt="12">
        <dgm:presLayoutVars>
          <dgm:bulletEnabled val="1"/>
        </dgm:presLayoutVars>
      </dgm:prSet>
      <dgm:spPr/>
      <dgm:t>
        <a:bodyPr/>
        <a:lstStyle/>
        <a:p>
          <a:endParaRPr lang="en-US"/>
        </a:p>
      </dgm:t>
    </dgm:pt>
    <dgm:pt modelId="{49F9686C-C7AC-4548-AB47-1AA292CD3CAB}" type="pres">
      <dgm:prSet presAssocID="{375F89AD-66BE-46C7-89B9-04C3FA3DA20A}" presName="sibTrans" presStyleCnt="0"/>
      <dgm:spPr/>
    </dgm:pt>
    <dgm:pt modelId="{3AAE2AFE-58CE-E748-8344-8C8CBC48AD5B}" type="pres">
      <dgm:prSet presAssocID="{8E178601-E88B-4EA2-BBC3-F0D0290A7F6F}" presName="node" presStyleLbl="node1" presStyleIdx="4" presStyleCnt="12">
        <dgm:presLayoutVars>
          <dgm:bulletEnabled val="1"/>
        </dgm:presLayoutVars>
      </dgm:prSet>
      <dgm:spPr/>
      <dgm:t>
        <a:bodyPr/>
        <a:lstStyle/>
        <a:p>
          <a:endParaRPr lang="en-US"/>
        </a:p>
      </dgm:t>
    </dgm:pt>
    <dgm:pt modelId="{E7CC9F90-372E-9F4A-903D-5777F2C44776}" type="pres">
      <dgm:prSet presAssocID="{5EF44A8F-1578-46EC-9D7E-35660C0237AF}" presName="sibTrans" presStyleCnt="0"/>
      <dgm:spPr/>
    </dgm:pt>
    <dgm:pt modelId="{8CA9DF12-A2CC-924B-8AE7-A32964F62405}" type="pres">
      <dgm:prSet presAssocID="{93821B0C-89DB-41E8-A463-059DF19360CB}" presName="node" presStyleLbl="node1" presStyleIdx="5" presStyleCnt="12">
        <dgm:presLayoutVars>
          <dgm:bulletEnabled val="1"/>
        </dgm:presLayoutVars>
      </dgm:prSet>
      <dgm:spPr/>
      <dgm:t>
        <a:bodyPr/>
        <a:lstStyle/>
        <a:p>
          <a:endParaRPr lang="en-US"/>
        </a:p>
      </dgm:t>
    </dgm:pt>
    <dgm:pt modelId="{24276C46-FB06-E240-8388-0932E912D188}" type="pres">
      <dgm:prSet presAssocID="{6E068EC4-83E5-40E6-8E80-B6870D487319}" presName="sibTrans" presStyleCnt="0"/>
      <dgm:spPr/>
    </dgm:pt>
    <dgm:pt modelId="{C8F180AB-CBC2-7343-8396-344510B405E7}" type="pres">
      <dgm:prSet presAssocID="{ABF0BF85-BB56-46DC-8D50-80BDF3EA2C96}" presName="node" presStyleLbl="node1" presStyleIdx="6" presStyleCnt="12">
        <dgm:presLayoutVars>
          <dgm:bulletEnabled val="1"/>
        </dgm:presLayoutVars>
      </dgm:prSet>
      <dgm:spPr/>
      <dgm:t>
        <a:bodyPr/>
        <a:lstStyle/>
        <a:p>
          <a:endParaRPr lang="en-US"/>
        </a:p>
      </dgm:t>
    </dgm:pt>
    <dgm:pt modelId="{E573E93C-B897-9640-9DC7-5770EDEC3C97}" type="pres">
      <dgm:prSet presAssocID="{FCBE41FD-FD2F-4F23-B394-F4066B42A8E4}" presName="sibTrans" presStyleCnt="0"/>
      <dgm:spPr/>
    </dgm:pt>
    <dgm:pt modelId="{543BCEA5-B281-7740-8E11-556C06568E2C}" type="pres">
      <dgm:prSet presAssocID="{AFEF0682-CDA6-4CEC-981C-1863A87CC785}" presName="node" presStyleLbl="node1" presStyleIdx="7" presStyleCnt="12">
        <dgm:presLayoutVars>
          <dgm:bulletEnabled val="1"/>
        </dgm:presLayoutVars>
      </dgm:prSet>
      <dgm:spPr/>
      <dgm:t>
        <a:bodyPr/>
        <a:lstStyle/>
        <a:p>
          <a:endParaRPr lang="en-US"/>
        </a:p>
      </dgm:t>
    </dgm:pt>
    <dgm:pt modelId="{E29D2B03-BF4B-7542-9866-57B60BEE9673}" type="pres">
      <dgm:prSet presAssocID="{DFD6A2AE-4048-4EDD-8251-F57F7DCD3F3F}" presName="sibTrans" presStyleCnt="0"/>
      <dgm:spPr/>
    </dgm:pt>
    <dgm:pt modelId="{93923281-ABC7-C749-A090-5FCC1FC0CBD4}" type="pres">
      <dgm:prSet presAssocID="{9F4EB533-1A21-4679-803D-EB4F2678AEE3}" presName="node" presStyleLbl="node1" presStyleIdx="8" presStyleCnt="12">
        <dgm:presLayoutVars>
          <dgm:bulletEnabled val="1"/>
        </dgm:presLayoutVars>
      </dgm:prSet>
      <dgm:spPr/>
      <dgm:t>
        <a:bodyPr/>
        <a:lstStyle/>
        <a:p>
          <a:endParaRPr lang="en-US"/>
        </a:p>
      </dgm:t>
    </dgm:pt>
    <dgm:pt modelId="{8EA52B6A-9165-B94F-8432-EA22D3DFE754}" type="pres">
      <dgm:prSet presAssocID="{08BF6BA1-083A-4660-807F-098F7C8982C1}" presName="sibTrans" presStyleCnt="0"/>
      <dgm:spPr/>
    </dgm:pt>
    <dgm:pt modelId="{F24AAE4C-C2EC-EB4F-AFD3-0FD3BBE6ADDA}" type="pres">
      <dgm:prSet presAssocID="{A6A46270-1E27-48D2-9CBC-419CAA642FE7}" presName="node" presStyleLbl="node1" presStyleIdx="9" presStyleCnt="12">
        <dgm:presLayoutVars>
          <dgm:bulletEnabled val="1"/>
        </dgm:presLayoutVars>
      </dgm:prSet>
      <dgm:spPr/>
      <dgm:t>
        <a:bodyPr/>
        <a:lstStyle/>
        <a:p>
          <a:endParaRPr lang="en-US"/>
        </a:p>
      </dgm:t>
    </dgm:pt>
    <dgm:pt modelId="{67CEA2BF-7D51-9A4A-B604-EC7D4AA6AEB2}" type="pres">
      <dgm:prSet presAssocID="{E089970D-173D-4F3E-A5AF-0402F4B051CD}" presName="sibTrans" presStyleCnt="0"/>
      <dgm:spPr/>
    </dgm:pt>
    <dgm:pt modelId="{2C7E55F4-3BC1-634B-8841-A2A0D1F3C0E0}" type="pres">
      <dgm:prSet presAssocID="{79EC70E9-0EAA-4346-AC1C-9FC35CB61874}" presName="node" presStyleLbl="node1" presStyleIdx="10" presStyleCnt="12">
        <dgm:presLayoutVars>
          <dgm:bulletEnabled val="1"/>
        </dgm:presLayoutVars>
      </dgm:prSet>
      <dgm:spPr/>
      <dgm:t>
        <a:bodyPr/>
        <a:lstStyle/>
        <a:p>
          <a:endParaRPr lang="en-US"/>
        </a:p>
      </dgm:t>
    </dgm:pt>
    <dgm:pt modelId="{75DAC39B-D475-3542-A272-11832EDDC1DB}" type="pres">
      <dgm:prSet presAssocID="{4DB7677A-B4A0-4A6A-8DF4-BB15994CBD6D}" presName="sibTrans" presStyleCnt="0"/>
      <dgm:spPr/>
    </dgm:pt>
    <dgm:pt modelId="{5F108D0B-07D2-6E42-98D6-8D33AEC80AC9}" type="pres">
      <dgm:prSet presAssocID="{E4412405-FA50-4EEE-8446-54121378C6D1}" presName="node" presStyleLbl="node1" presStyleIdx="11" presStyleCnt="12">
        <dgm:presLayoutVars>
          <dgm:bulletEnabled val="1"/>
        </dgm:presLayoutVars>
      </dgm:prSet>
      <dgm:spPr/>
      <dgm:t>
        <a:bodyPr/>
        <a:lstStyle/>
        <a:p>
          <a:endParaRPr lang="en-US"/>
        </a:p>
      </dgm:t>
    </dgm:pt>
  </dgm:ptLst>
  <dgm:cxnLst>
    <dgm:cxn modelId="{B06171C2-6412-084A-AD0B-C320D1062EBF}" type="presOf" srcId="{AFEF0682-CDA6-4CEC-981C-1863A87CC785}" destId="{543BCEA5-B281-7740-8E11-556C06568E2C}" srcOrd="0" destOrd="0" presId="urn:microsoft.com/office/officeart/2005/8/layout/default"/>
    <dgm:cxn modelId="{37A21882-12CB-DD44-B1E5-BB0378658849}" type="presOf" srcId="{79EC70E9-0EAA-4346-AC1C-9FC35CB61874}" destId="{2C7E55F4-3BC1-634B-8841-A2A0D1F3C0E0}" srcOrd="0" destOrd="0" presId="urn:microsoft.com/office/officeart/2005/8/layout/default"/>
    <dgm:cxn modelId="{717D5A91-056F-0741-AE21-A3228FC4C81D}" type="presOf" srcId="{E4412405-FA50-4EEE-8446-54121378C6D1}" destId="{5F108D0B-07D2-6E42-98D6-8D33AEC80AC9}" srcOrd="0" destOrd="0" presId="urn:microsoft.com/office/officeart/2005/8/layout/default"/>
    <dgm:cxn modelId="{7DF1D4B0-8B74-8940-8245-E237C2D9B143}" type="presOf" srcId="{A6A46270-1E27-48D2-9CBC-419CAA642FE7}" destId="{F24AAE4C-C2EC-EB4F-AFD3-0FD3BBE6ADDA}" srcOrd="0" destOrd="0" presId="urn:microsoft.com/office/officeart/2005/8/layout/default"/>
    <dgm:cxn modelId="{682EE999-3A75-1849-AD85-420C8FAE770C}" type="presOf" srcId="{04AF3C71-7B6B-4295-8A6F-032CD6BB787C}" destId="{F2C01B32-4A06-2642-AE24-057010AF38D2}" srcOrd="0" destOrd="0" presId="urn:microsoft.com/office/officeart/2005/8/layout/default"/>
    <dgm:cxn modelId="{1C2163D2-2BC2-7F4C-9E76-6352FCAB760A}" type="presOf" srcId="{47074895-6D78-4413-882A-CEB687939340}" destId="{8E50718A-3F6D-D24B-AD3E-C05EA88B1F80}" srcOrd="0" destOrd="0" presId="urn:microsoft.com/office/officeart/2005/8/layout/default"/>
    <dgm:cxn modelId="{2582AE4D-58A7-3E40-A38C-0E7CE0430E0D}" type="presOf" srcId="{ABF0BF85-BB56-46DC-8D50-80BDF3EA2C96}" destId="{C8F180AB-CBC2-7343-8396-344510B405E7}" srcOrd="0" destOrd="0" presId="urn:microsoft.com/office/officeart/2005/8/layout/default"/>
    <dgm:cxn modelId="{619FC6EC-56C4-274A-9521-D8E84B12ECCA}" type="presOf" srcId="{9F4EB533-1A21-4679-803D-EB4F2678AEE3}" destId="{93923281-ABC7-C749-A090-5FCC1FC0CBD4}" srcOrd="0" destOrd="0" presId="urn:microsoft.com/office/officeart/2005/8/layout/default"/>
    <dgm:cxn modelId="{09D1502A-04E4-4024-AD8A-B21CD134421A}" srcId="{04AF3C71-7B6B-4295-8A6F-032CD6BB787C}" destId="{ABF0BF85-BB56-46DC-8D50-80BDF3EA2C96}" srcOrd="6" destOrd="0" parTransId="{BFC489E9-6C0B-4EBE-8F5B-7722220AD875}" sibTransId="{FCBE41FD-FD2F-4F23-B394-F4066B42A8E4}"/>
    <dgm:cxn modelId="{6E550EEB-3A0B-7443-AB5B-CF3382F28FCB}" type="presOf" srcId="{FF878B5D-4C07-41C0-B18F-B766B040D416}" destId="{E25C0254-E7C7-CC4D-BFC0-53DC14B57597}" srcOrd="0" destOrd="0" presId="urn:microsoft.com/office/officeart/2005/8/layout/default"/>
    <dgm:cxn modelId="{E262DBCB-03C4-41E9-8350-C486B8382EA4}" srcId="{04AF3C71-7B6B-4295-8A6F-032CD6BB787C}" destId="{AFEF0682-CDA6-4CEC-981C-1863A87CC785}" srcOrd="7" destOrd="0" parTransId="{1C8C47B1-13AF-4C52-B099-3936244538C7}" sibTransId="{DFD6A2AE-4048-4EDD-8251-F57F7DCD3F3F}"/>
    <dgm:cxn modelId="{A80FCD57-D09C-0242-A1C7-BF4CE5D07C40}" type="presOf" srcId="{B2DF598E-8671-420D-9106-A7E2C059B268}" destId="{71D7C836-3A1B-9B4A-97E5-D73F668236E2}" srcOrd="0" destOrd="0" presId="urn:microsoft.com/office/officeart/2005/8/layout/default"/>
    <dgm:cxn modelId="{A254CCCC-937D-4D30-934C-58245547EA7B}" srcId="{04AF3C71-7B6B-4295-8A6F-032CD6BB787C}" destId="{A6A46270-1E27-48D2-9CBC-419CAA642FE7}" srcOrd="9" destOrd="0" parTransId="{D252EC1C-324C-492B-BB98-8552B1179C83}" sibTransId="{E089970D-173D-4F3E-A5AF-0402F4B051CD}"/>
    <dgm:cxn modelId="{6699993F-34AB-CE4E-AA81-E92264299B5A}" type="presOf" srcId="{4C5616F6-440B-40B8-95B1-28C54C0C21E1}" destId="{540DCD44-A043-1A4F-8C93-CCF912EBB783}" srcOrd="0" destOrd="0" presId="urn:microsoft.com/office/officeart/2005/8/layout/default"/>
    <dgm:cxn modelId="{7137DA79-E541-4F8D-A4CB-C03562BB7A34}" srcId="{04AF3C71-7B6B-4295-8A6F-032CD6BB787C}" destId="{9F4EB533-1A21-4679-803D-EB4F2678AEE3}" srcOrd="8" destOrd="0" parTransId="{04FC8D65-00AF-44BD-B04A-4E092F556180}" sibTransId="{08BF6BA1-083A-4660-807F-098F7C8982C1}"/>
    <dgm:cxn modelId="{97B56511-8AAF-5D43-A7F8-CE608265B90C}" type="presOf" srcId="{93821B0C-89DB-41E8-A463-059DF19360CB}" destId="{8CA9DF12-A2CC-924B-8AE7-A32964F62405}" srcOrd="0" destOrd="0" presId="urn:microsoft.com/office/officeart/2005/8/layout/default"/>
    <dgm:cxn modelId="{49E531AC-AE98-48A3-B00D-24D980158B0D}" srcId="{04AF3C71-7B6B-4295-8A6F-032CD6BB787C}" destId="{E4412405-FA50-4EEE-8446-54121378C6D1}" srcOrd="11" destOrd="0" parTransId="{37FDE599-2242-4589-BAB4-1EDF51AE9D04}" sibTransId="{DD2DF2CF-B096-48BD-9130-EB95FC2CE91F}"/>
    <dgm:cxn modelId="{2CDE3EB6-2226-4F75-8C75-6C7A1DA1C5E9}" srcId="{04AF3C71-7B6B-4295-8A6F-032CD6BB787C}" destId="{B2DF598E-8671-420D-9106-A7E2C059B268}" srcOrd="2" destOrd="0" parTransId="{60669649-F58A-475F-934F-C8BBD0321ED4}" sibTransId="{51E2C173-13DF-4A7B-B8EE-06BC087E14D1}"/>
    <dgm:cxn modelId="{6EDB2924-5A0D-42F5-B001-1D6CBF27E264}" srcId="{04AF3C71-7B6B-4295-8A6F-032CD6BB787C}" destId="{47074895-6D78-4413-882A-CEB687939340}" srcOrd="1" destOrd="0" parTransId="{CED8006C-A231-4E0F-8D9F-BD88435BDEF8}" sibTransId="{B2C642DF-A684-4FC9-84D0-6282A7EBE1CD}"/>
    <dgm:cxn modelId="{C5B561A2-ED6D-5D49-85C7-D8B224EB7E86}" type="presOf" srcId="{8E178601-E88B-4EA2-BBC3-F0D0290A7F6F}" destId="{3AAE2AFE-58CE-E748-8344-8C8CBC48AD5B}" srcOrd="0" destOrd="0" presId="urn:microsoft.com/office/officeart/2005/8/layout/default"/>
    <dgm:cxn modelId="{3DD62828-A105-4A55-84F0-0ABCF674C094}" srcId="{04AF3C71-7B6B-4295-8A6F-032CD6BB787C}" destId="{79EC70E9-0EAA-4346-AC1C-9FC35CB61874}" srcOrd="10" destOrd="0" parTransId="{776AC99B-A4E7-476D-92E2-598DA23EA981}" sibTransId="{4DB7677A-B4A0-4A6A-8DF4-BB15994CBD6D}"/>
    <dgm:cxn modelId="{94EFA6E0-D292-4532-BDFF-365801E11B67}" srcId="{04AF3C71-7B6B-4295-8A6F-032CD6BB787C}" destId="{FF878B5D-4C07-41C0-B18F-B766B040D416}" srcOrd="3" destOrd="0" parTransId="{80D63C92-13E0-4EBD-B144-7DECEA93193E}" sibTransId="{375F89AD-66BE-46C7-89B9-04C3FA3DA20A}"/>
    <dgm:cxn modelId="{5717057E-7963-4C9D-866A-A946379A1A97}" srcId="{04AF3C71-7B6B-4295-8A6F-032CD6BB787C}" destId="{8E178601-E88B-4EA2-BBC3-F0D0290A7F6F}" srcOrd="4" destOrd="0" parTransId="{7B418CDC-394D-4916-907C-756188116283}" sibTransId="{5EF44A8F-1578-46EC-9D7E-35660C0237AF}"/>
    <dgm:cxn modelId="{1A992889-AB18-4CC6-9F89-76B60047F3FD}" srcId="{04AF3C71-7B6B-4295-8A6F-032CD6BB787C}" destId="{93821B0C-89DB-41E8-A463-059DF19360CB}" srcOrd="5" destOrd="0" parTransId="{A2EA9077-7024-41E0-B1D1-4AE9165C6766}" sibTransId="{6E068EC4-83E5-40E6-8E80-B6870D487319}"/>
    <dgm:cxn modelId="{F3F0904C-4A38-4D27-ACD6-146B42490682}" srcId="{04AF3C71-7B6B-4295-8A6F-032CD6BB787C}" destId="{4C5616F6-440B-40B8-95B1-28C54C0C21E1}" srcOrd="0" destOrd="0" parTransId="{41C46C88-F14A-4737-B91C-8CA50E205FA9}" sibTransId="{F88A0C33-68ED-4E3F-B1B9-33F17635B18C}"/>
    <dgm:cxn modelId="{95836EFD-5B9E-4C46-A937-8D8CAB6DFFB6}" type="presParOf" srcId="{F2C01B32-4A06-2642-AE24-057010AF38D2}" destId="{540DCD44-A043-1A4F-8C93-CCF912EBB783}" srcOrd="0" destOrd="0" presId="urn:microsoft.com/office/officeart/2005/8/layout/default"/>
    <dgm:cxn modelId="{141D8A6F-117A-0D4A-8C23-95AC687037DE}" type="presParOf" srcId="{F2C01B32-4A06-2642-AE24-057010AF38D2}" destId="{DC89104A-3B04-F04D-A100-0CE323B7384A}" srcOrd="1" destOrd="0" presId="urn:microsoft.com/office/officeart/2005/8/layout/default"/>
    <dgm:cxn modelId="{6E0F0F4F-54F6-6144-8765-4F98ADDFA7FB}" type="presParOf" srcId="{F2C01B32-4A06-2642-AE24-057010AF38D2}" destId="{8E50718A-3F6D-D24B-AD3E-C05EA88B1F80}" srcOrd="2" destOrd="0" presId="urn:microsoft.com/office/officeart/2005/8/layout/default"/>
    <dgm:cxn modelId="{EFA76B7F-E972-9942-9B11-07DD74D24E9A}" type="presParOf" srcId="{F2C01B32-4A06-2642-AE24-057010AF38D2}" destId="{17C96AD8-0A76-D845-82A6-FAF2A12E07EC}" srcOrd="3" destOrd="0" presId="urn:microsoft.com/office/officeart/2005/8/layout/default"/>
    <dgm:cxn modelId="{052700BA-1B76-D242-AA0B-CA385EB1A7F1}" type="presParOf" srcId="{F2C01B32-4A06-2642-AE24-057010AF38D2}" destId="{71D7C836-3A1B-9B4A-97E5-D73F668236E2}" srcOrd="4" destOrd="0" presId="urn:microsoft.com/office/officeart/2005/8/layout/default"/>
    <dgm:cxn modelId="{7E0E1845-E4EB-714D-A33D-2936715031A5}" type="presParOf" srcId="{F2C01B32-4A06-2642-AE24-057010AF38D2}" destId="{E78D4A86-B011-B245-AD5E-90A67B7792B8}" srcOrd="5" destOrd="0" presId="urn:microsoft.com/office/officeart/2005/8/layout/default"/>
    <dgm:cxn modelId="{1B8DD923-80F7-1A4E-B273-105C952C8E62}" type="presParOf" srcId="{F2C01B32-4A06-2642-AE24-057010AF38D2}" destId="{E25C0254-E7C7-CC4D-BFC0-53DC14B57597}" srcOrd="6" destOrd="0" presId="urn:microsoft.com/office/officeart/2005/8/layout/default"/>
    <dgm:cxn modelId="{131E7D85-AB93-C646-BE38-42BA8C6D0619}" type="presParOf" srcId="{F2C01B32-4A06-2642-AE24-057010AF38D2}" destId="{49F9686C-C7AC-4548-AB47-1AA292CD3CAB}" srcOrd="7" destOrd="0" presId="urn:microsoft.com/office/officeart/2005/8/layout/default"/>
    <dgm:cxn modelId="{97345D94-5394-704E-9D3C-03A87AEB9941}" type="presParOf" srcId="{F2C01B32-4A06-2642-AE24-057010AF38D2}" destId="{3AAE2AFE-58CE-E748-8344-8C8CBC48AD5B}" srcOrd="8" destOrd="0" presId="urn:microsoft.com/office/officeart/2005/8/layout/default"/>
    <dgm:cxn modelId="{76B2825F-5E91-DC46-A34E-B341774E1885}" type="presParOf" srcId="{F2C01B32-4A06-2642-AE24-057010AF38D2}" destId="{E7CC9F90-372E-9F4A-903D-5777F2C44776}" srcOrd="9" destOrd="0" presId="urn:microsoft.com/office/officeart/2005/8/layout/default"/>
    <dgm:cxn modelId="{AB6C2E6C-3CC6-0F4C-AF69-37A4AC4FE8B7}" type="presParOf" srcId="{F2C01B32-4A06-2642-AE24-057010AF38D2}" destId="{8CA9DF12-A2CC-924B-8AE7-A32964F62405}" srcOrd="10" destOrd="0" presId="urn:microsoft.com/office/officeart/2005/8/layout/default"/>
    <dgm:cxn modelId="{10D84A08-7600-F242-8328-484D2AF1DEB2}" type="presParOf" srcId="{F2C01B32-4A06-2642-AE24-057010AF38D2}" destId="{24276C46-FB06-E240-8388-0932E912D188}" srcOrd="11" destOrd="0" presId="urn:microsoft.com/office/officeart/2005/8/layout/default"/>
    <dgm:cxn modelId="{02D44F99-0B6B-7B48-ABE0-FD0AE3772C7D}" type="presParOf" srcId="{F2C01B32-4A06-2642-AE24-057010AF38D2}" destId="{C8F180AB-CBC2-7343-8396-344510B405E7}" srcOrd="12" destOrd="0" presId="urn:microsoft.com/office/officeart/2005/8/layout/default"/>
    <dgm:cxn modelId="{CE3B0727-28BE-6647-8C99-64EE19518DB8}" type="presParOf" srcId="{F2C01B32-4A06-2642-AE24-057010AF38D2}" destId="{E573E93C-B897-9640-9DC7-5770EDEC3C97}" srcOrd="13" destOrd="0" presId="urn:microsoft.com/office/officeart/2005/8/layout/default"/>
    <dgm:cxn modelId="{696D9302-63D1-2941-8820-C535574A46DC}" type="presParOf" srcId="{F2C01B32-4A06-2642-AE24-057010AF38D2}" destId="{543BCEA5-B281-7740-8E11-556C06568E2C}" srcOrd="14" destOrd="0" presId="urn:microsoft.com/office/officeart/2005/8/layout/default"/>
    <dgm:cxn modelId="{CE4E0185-04F3-F54B-93A6-009D47748827}" type="presParOf" srcId="{F2C01B32-4A06-2642-AE24-057010AF38D2}" destId="{E29D2B03-BF4B-7542-9866-57B60BEE9673}" srcOrd="15" destOrd="0" presId="urn:microsoft.com/office/officeart/2005/8/layout/default"/>
    <dgm:cxn modelId="{F1765EB0-5546-FF4C-B278-9FD0359D1D4C}" type="presParOf" srcId="{F2C01B32-4A06-2642-AE24-057010AF38D2}" destId="{93923281-ABC7-C749-A090-5FCC1FC0CBD4}" srcOrd="16" destOrd="0" presId="urn:microsoft.com/office/officeart/2005/8/layout/default"/>
    <dgm:cxn modelId="{9FA2B85B-5999-F743-87A2-AF277C3FE9E7}" type="presParOf" srcId="{F2C01B32-4A06-2642-AE24-057010AF38D2}" destId="{8EA52B6A-9165-B94F-8432-EA22D3DFE754}" srcOrd="17" destOrd="0" presId="urn:microsoft.com/office/officeart/2005/8/layout/default"/>
    <dgm:cxn modelId="{21BC6644-49A7-CE49-B1F1-554CD0B33DC8}" type="presParOf" srcId="{F2C01B32-4A06-2642-AE24-057010AF38D2}" destId="{F24AAE4C-C2EC-EB4F-AFD3-0FD3BBE6ADDA}" srcOrd="18" destOrd="0" presId="urn:microsoft.com/office/officeart/2005/8/layout/default"/>
    <dgm:cxn modelId="{B6BBAFA6-26B6-2345-98BD-736A48A46707}" type="presParOf" srcId="{F2C01B32-4A06-2642-AE24-057010AF38D2}" destId="{67CEA2BF-7D51-9A4A-B604-EC7D4AA6AEB2}" srcOrd="19" destOrd="0" presId="urn:microsoft.com/office/officeart/2005/8/layout/default"/>
    <dgm:cxn modelId="{C7FB12AD-DDE4-EE42-A978-21106041E1CC}" type="presParOf" srcId="{F2C01B32-4A06-2642-AE24-057010AF38D2}" destId="{2C7E55F4-3BC1-634B-8841-A2A0D1F3C0E0}" srcOrd="20" destOrd="0" presId="urn:microsoft.com/office/officeart/2005/8/layout/default"/>
    <dgm:cxn modelId="{6CB0B8F3-8E2B-764F-9BBA-78BE41581309}" type="presParOf" srcId="{F2C01B32-4A06-2642-AE24-057010AF38D2}" destId="{75DAC39B-D475-3542-A272-11832EDDC1DB}" srcOrd="21" destOrd="0" presId="urn:microsoft.com/office/officeart/2005/8/layout/default"/>
    <dgm:cxn modelId="{F0FBB7C5-972A-D84D-A5B9-1D9286F469E5}" type="presParOf" srcId="{F2C01B32-4A06-2642-AE24-057010AF38D2}" destId="{5F108D0B-07D2-6E42-98D6-8D33AEC80AC9}"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6D0995-496B-4F90-91F5-A404D266B9E2}" type="doc">
      <dgm:prSet loTypeId="urn:microsoft.com/office/officeart/2005/8/layout/process4" loCatId="process" qsTypeId="urn:microsoft.com/office/officeart/2005/8/quickstyle/simple1" qsCatId="simple" csTypeId="urn:microsoft.com/office/officeart/2005/8/colors/accent0_3" csCatId="mainScheme" phldr="1"/>
      <dgm:spPr/>
      <dgm:t>
        <a:bodyPr/>
        <a:lstStyle/>
        <a:p>
          <a:endParaRPr lang="en-US"/>
        </a:p>
      </dgm:t>
    </dgm:pt>
    <dgm:pt modelId="{4A4FC718-4132-4106-90E8-E2961AC4E421}">
      <dgm:prSet/>
      <dgm:spPr/>
      <dgm:t>
        <a:bodyPr/>
        <a:lstStyle/>
        <a:p>
          <a:r>
            <a:rPr lang="en-GB" i="1" dirty="0" err="1" smtClean="0"/>
            <a:t>Amgylchedd</a:t>
          </a:r>
          <a:r>
            <a:rPr lang="en-GB" i="1" dirty="0" smtClean="0"/>
            <a:t> </a:t>
          </a:r>
          <a:r>
            <a:rPr lang="en-GB" i="1" dirty="0" err="1" smtClean="0"/>
            <a:t>saff</a:t>
          </a:r>
          <a:r>
            <a:rPr lang="en-GB" i="1" dirty="0" smtClean="0"/>
            <a:t> a </a:t>
          </a:r>
          <a:r>
            <a:rPr lang="en-GB" i="1" dirty="0" err="1" smtClean="0"/>
            <a:t>chynhwysol</a:t>
          </a:r>
          <a:r>
            <a:rPr lang="en-GB" i="1" dirty="0" smtClean="0"/>
            <a:t> </a:t>
          </a:r>
          <a:r>
            <a:rPr lang="en-GB" i="1" dirty="0" err="1" smtClean="0"/>
            <a:t>wedi’i</a:t>
          </a:r>
          <a:r>
            <a:rPr lang="en-GB" i="1" dirty="0" smtClean="0"/>
            <a:t> </a:t>
          </a:r>
          <a:r>
            <a:rPr lang="en-GB" i="1" dirty="0" err="1" smtClean="0"/>
            <a:t>seilio</a:t>
          </a:r>
          <a:r>
            <a:rPr lang="en-GB" i="1" dirty="0" smtClean="0"/>
            <a:t> </a:t>
          </a:r>
          <a:r>
            <a:rPr lang="en-GB" i="1" dirty="0" err="1" smtClean="0"/>
            <a:t>ar</a:t>
          </a:r>
          <a:r>
            <a:rPr lang="en-GB" i="1" dirty="0" smtClean="0"/>
            <a:t> </a:t>
          </a:r>
          <a:r>
            <a:rPr lang="en-GB" i="1" dirty="0" err="1" smtClean="0"/>
            <a:t>ymddiriedolaeth</a:t>
          </a:r>
          <a:endParaRPr lang="en-US" dirty="0"/>
        </a:p>
      </dgm:t>
    </dgm:pt>
    <dgm:pt modelId="{FA073F96-5A11-4B4C-BDD3-CCBFBC1DC45B}" type="parTrans" cxnId="{757B1B29-BEFD-4F65-98D0-C27BE0C9BB84}">
      <dgm:prSet/>
      <dgm:spPr/>
      <dgm:t>
        <a:bodyPr/>
        <a:lstStyle/>
        <a:p>
          <a:endParaRPr lang="en-US"/>
        </a:p>
      </dgm:t>
    </dgm:pt>
    <dgm:pt modelId="{74F232E0-8319-4370-9613-895123A3D226}" type="sibTrans" cxnId="{757B1B29-BEFD-4F65-98D0-C27BE0C9BB84}">
      <dgm:prSet/>
      <dgm:spPr/>
      <dgm:t>
        <a:bodyPr/>
        <a:lstStyle/>
        <a:p>
          <a:endParaRPr lang="en-US"/>
        </a:p>
      </dgm:t>
    </dgm:pt>
    <dgm:pt modelId="{FB3CAC61-8D3C-4818-88F9-D0CDE11B39F6}">
      <dgm:prSet/>
      <dgm:spPr/>
      <dgm:t>
        <a:bodyPr/>
        <a:lstStyle/>
        <a:p>
          <a:r>
            <a:rPr lang="en-GB" i="1" dirty="0" err="1" smtClean="0"/>
            <a:t>Datblygiad</a:t>
          </a:r>
          <a:r>
            <a:rPr lang="en-GB" i="1" dirty="0" smtClean="0"/>
            <a:t> </a:t>
          </a:r>
          <a:r>
            <a:rPr lang="en-GB" i="1" dirty="0" err="1" smtClean="0"/>
            <a:t>proffesiynol</a:t>
          </a:r>
          <a:r>
            <a:rPr lang="en-GB" i="1" dirty="0" smtClean="0"/>
            <a:t> </a:t>
          </a:r>
          <a:r>
            <a:rPr lang="en-GB" i="1" dirty="0" err="1" smtClean="0"/>
            <a:t>athrawon</a:t>
          </a:r>
          <a:endParaRPr lang="en-US" dirty="0"/>
        </a:p>
      </dgm:t>
    </dgm:pt>
    <dgm:pt modelId="{ED4FDFF3-B657-4DD1-B465-787008F6098E}" type="parTrans" cxnId="{3935EB8D-7B34-4227-835E-32E3BCB8C69D}">
      <dgm:prSet/>
      <dgm:spPr/>
      <dgm:t>
        <a:bodyPr/>
        <a:lstStyle/>
        <a:p>
          <a:endParaRPr lang="en-US"/>
        </a:p>
      </dgm:t>
    </dgm:pt>
    <dgm:pt modelId="{4DC79E42-582C-4646-BA8C-C43019BEFD47}" type="sibTrans" cxnId="{3935EB8D-7B34-4227-835E-32E3BCB8C69D}">
      <dgm:prSet/>
      <dgm:spPr/>
      <dgm:t>
        <a:bodyPr/>
        <a:lstStyle/>
        <a:p>
          <a:endParaRPr lang="en-US"/>
        </a:p>
      </dgm:t>
    </dgm:pt>
    <dgm:pt modelId="{89AED5E8-4BE2-44D1-AC48-CE18852C2A9A}">
      <dgm:prSet/>
      <dgm:spPr/>
      <dgm:t>
        <a:bodyPr/>
        <a:lstStyle/>
        <a:p>
          <a:r>
            <a:rPr lang="en-GB" i="1" dirty="0" err="1" smtClean="0"/>
            <a:t>Addysgu</a:t>
          </a:r>
          <a:r>
            <a:rPr lang="en-GB" i="1" dirty="0" smtClean="0"/>
            <a:t> </a:t>
          </a:r>
          <a:r>
            <a:rPr lang="en-GB" i="1" dirty="0" err="1" smtClean="0"/>
            <a:t>sgiliau</a:t>
          </a:r>
          <a:r>
            <a:rPr lang="en-GB" i="1" dirty="0" smtClean="0"/>
            <a:t> </a:t>
          </a:r>
          <a:r>
            <a:rPr lang="en-GB" i="1" dirty="0" err="1" smtClean="0"/>
            <a:t>cymdeithasol</a:t>
          </a:r>
          <a:r>
            <a:rPr lang="en-GB" i="1" dirty="0" smtClean="0"/>
            <a:t> ac </a:t>
          </a:r>
          <a:r>
            <a:rPr lang="en-GB" i="1" dirty="0" err="1" smtClean="0"/>
            <a:t>emosiynol</a:t>
          </a:r>
          <a:endParaRPr lang="en-US" dirty="0"/>
        </a:p>
      </dgm:t>
    </dgm:pt>
    <dgm:pt modelId="{52BE6796-14B8-47F8-BBBE-DE89B306D4CE}" type="parTrans" cxnId="{1F30C14E-CE4D-4711-8566-6370A3029440}">
      <dgm:prSet/>
      <dgm:spPr/>
      <dgm:t>
        <a:bodyPr/>
        <a:lstStyle/>
        <a:p>
          <a:endParaRPr lang="en-US"/>
        </a:p>
      </dgm:t>
    </dgm:pt>
    <dgm:pt modelId="{4FE58EED-9B5D-40FE-98E8-AA8A01FCF864}" type="sibTrans" cxnId="{1F30C14E-CE4D-4711-8566-6370A3029440}">
      <dgm:prSet/>
      <dgm:spPr/>
      <dgm:t>
        <a:bodyPr/>
        <a:lstStyle/>
        <a:p>
          <a:endParaRPr lang="en-US"/>
        </a:p>
      </dgm:t>
    </dgm:pt>
    <dgm:pt modelId="{276293CC-B692-4D8A-9DAB-1EB0D58A105A}">
      <dgm:prSet/>
      <dgm:spPr/>
      <dgm:t>
        <a:bodyPr/>
        <a:lstStyle/>
        <a:p>
          <a:r>
            <a:rPr lang="en-GB" i="1" dirty="0" err="1" smtClean="0"/>
            <a:t>Cefnogaeth</a:t>
          </a:r>
          <a:r>
            <a:rPr lang="en-GB" i="1" dirty="0" smtClean="0"/>
            <a:t> </a:t>
          </a:r>
          <a:r>
            <a:rPr lang="en-GB" i="1" dirty="0" err="1" smtClean="0"/>
            <a:t>gan</a:t>
          </a:r>
          <a:r>
            <a:rPr lang="en-GB" i="1" dirty="0" smtClean="0"/>
            <a:t> </a:t>
          </a:r>
          <a:r>
            <a:rPr lang="en-GB" i="1" dirty="0" err="1" smtClean="0"/>
            <a:t>asiantaethau</a:t>
          </a:r>
          <a:r>
            <a:rPr lang="en-GB" i="1" dirty="0" smtClean="0"/>
            <a:t> </a:t>
          </a:r>
          <a:r>
            <a:rPr lang="en-GB" i="1" dirty="0" err="1" smtClean="0"/>
            <a:t>arbenigol</a:t>
          </a:r>
          <a:endParaRPr lang="en-US" dirty="0"/>
        </a:p>
      </dgm:t>
    </dgm:pt>
    <dgm:pt modelId="{941F598A-E792-4CE7-B9CD-3AD5976A856B}" type="parTrans" cxnId="{F8919238-4431-476F-885F-1394F833711D}">
      <dgm:prSet/>
      <dgm:spPr/>
      <dgm:t>
        <a:bodyPr/>
        <a:lstStyle/>
        <a:p>
          <a:endParaRPr lang="en-US"/>
        </a:p>
      </dgm:t>
    </dgm:pt>
    <dgm:pt modelId="{A2048411-3C61-4FE9-B6B8-E6F46AF30D94}" type="sibTrans" cxnId="{F8919238-4431-476F-885F-1394F833711D}">
      <dgm:prSet/>
      <dgm:spPr/>
      <dgm:t>
        <a:bodyPr/>
        <a:lstStyle/>
        <a:p>
          <a:endParaRPr lang="en-US"/>
        </a:p>
      </dgm:t>
    </dgm:pt>
    <dgm:pt modelId="{25326B30-5B9A-4C02-9784-9A7AAB7AB62A}">
      <dgm:prSet/>
      <dgm:spPr/>
      <dgm:t>
        <a:bodyPr/>
        <a:lstStyle/>
        <a:p>
          <a:r>
            <a:rPr lang="en-GB" i="1" dirty="0" err="1" smtClean="0"/>
            <a:t>Cynnwys</a:t>
          </a:r>
          <a:r>
            <a:rPr lang="en-GB" i="1" dirty="0" smtClean="0"/>
            <a:t> </a:t>
          </a:r>
          <a:r>
            <a:rPr lang="en-GB" i="1" dirty="0" err="1" smtClean="0"/>
            <a:t>rhieni</a:t>
          </a:r>
          <a:endParaRPr lang="en-US" dirty="0"/>
        </a:p>
      </dgm:t>
    </dgm:pt>
    <dgm:pt modelId="{C6E8EC3C-485A-481D-BC34-C476EDA2D942}" type="parTrans" cxnId="{963C4D66-F8B6-4B8F-B65D-EBAA25C41F85}">
      <dgm:prSet/>
      <dgm:spPr/>
      <dgm:t>
        <a:bodyPr/>
        <a:lstStyle/>
        <a:p>
          <a:endParaRPr lang="en-US"/>
        </a:p>
      </dgm:t>
    </dgm:pt>
    <dgm:pt modelId="{714FBC82-7DE4-4055-B0C2-4BC7DF37F4AE}" type="sibTrans" cxnId="{963C4D66-F8B6-4B8F-B65D-EBAA25C41F85}">
      <dgm:prSet/>
      <dgm:spPr/>
      <dgm:t>
        <a:bodyPr/>
        <a:lstStyle/>
        <a:p>
          <a:endParaRPr lang="en-US"/>
        </a:p>
      </dgm:t>
    </dgm:pt>
    <dgm:pt modelId="{2B2929C0-966B-4DC6-8BE3-1BC436E5BC8E}">
      <dgm:prSet/>
      <dgm:spPr/>
      <dgm:t>
        <a:bodyPr/>
        <a:lstStyle/>
        <a:p>
          <a:r>
            <a:rPr lang="en-GB" i="1" dirty="0" err="1" smtClean="0"/>
            <a:t>Adfyfyrdod</a:t>
          </a:r>
          <a:r>
            <a:rPr lang="en-GB" i="1" dirty="0" smtClean="0"/>
            <a:t> </a:t>
          </a:r>
          <a:r>
            <a:rPr lang="en-GB" i="1" dirty="0" err="1" smtClean="0"/>
            <a:t>athrawon</a:t>
          </a:r>
          <a:endParaRPr lang="en-US" dirty="0"/>
        </a:p>
      </dgm:t>
    </dgm:pt>
    <dgm:pt modelId="{F1FEFBEC-22A2-4A07-8169-ED1EAEB7C257}" type="parTrans" cxnId="{1BD46091-1E2C-42F4-A141-5D76D7DF19A5}">
      <dgm:prSet/>
      <dgm:spPr/>
      <dgm:t>
        <a:bodyPr/>
        <a:lstStyle/>
        <a:p>
          <a:endParaRPr lang="en-US"/>
        </a:p>
      </dgm:t>
    </dgm:pt>
    <dgm:pt modelId="{B3A43EF2-9992-4A1B-A8B6-9589836E65FB}" type="sibTrans" cxnId="{1BD46091-1E2C-42F4-A141-5D76D7DF19A5}">
      <dgm:prSet/>
      <dgm:spPr/>
      <dgm:t>
        <a:bodyPr/>
        <a:lstStyle/>
        <a:p>
          <a:endParaRPr lang="en-US"/>
        </a:p>
      </dgm:t>
    </dgm:pt>
    <dgm:pt modelId="{A481F2B0-D331-EE42-89B1-5AAC24CFEE7C}" type="pres">
      <dgm:prSet presAssocID="{F46D0995-496B-4F90-91F5-A404D266B9E2}" presName="Name0" presStyleCnt="0">
        <dgm:presLayoutVars>
          <dgm:dir/>
          <dgm:animLvl val="lvl"/>
          <dgm:resizeHandles val="exact"/>
        </dgm:presLayoutVars>
      </dgm:prSet>
      <dgm:spPr/>
      <dgm:t>
        <a:bodyPr/>
        <a:lstStyle/>
        <a:p>
          <a:endParaRPr lang="en-US"/>
        </a:p>
      </dgm:t>
    </dgm:pt>
    <dgm:pt modelId="{1A7B39E1-E040-994A-888C-8D4864598BBF}" type="pres">
      <dgm:prSet presAssocID="{2B2929C0-966B-4DC6-8BE3-1BC436E5BC8E}" presName="boxAndChildren" presStyleCnt="0"/>
      <dgm:spPr/>
    </dgm:pt>
    <dgm:pt modelId="{8EDDD6FC-D6BE-CC40-A8B5-AC31300DABFA}" type="pres">
      <dgm:prSet presAssocID="{2B2929C0-966B-4DC6-8BE3-1BC436E5BC8E}" presName="parentTextBox" presStyleLbl="node1" presStyleIdx="0" presStyleCnt="6"/>
      <dgm:spPr/>
      <dgm:t>
        <a:bodyPr/>
        <a:lstStyle/>
        <a:p>
          <a:endParaRPr lang="en-US"/>
        </a:p>
      </dgm:t>
    </dgm:pt>
    <dgm:pt modelId="{F316C5DC-70A1-E046-8B6B-A75F4EF77874}" type="pres">
      <dgm:prSet presAssocID="{714FBC82-7DE4-4055-B0C2-4BC7DF37F4AE}" presName="sp" presStyleCnt="0"/>
      <dgm:spPr/>
    </dgm:pt>
    <dgm:pt modelId="{696748F5-B5B7-DD4D-9E41-9479C4AE0114}" type="pres">
      <dgm:prSet presAssocID="{25326B30-5B9A-4C02-9784-9A7AAB7AB62A}" presName="arrowAndChildren" presStyleCnt="0"/>
      <dgm:spPr/>
    </dgm:pt>
    <dgm:pt modelId="{6F38125F-C627-B340-8788-3073AE66B449}" type="pres">
      <dgm:prSet presAssocID="{25326B30-5B9A-4C02-9784-9A7AAB7AB62A}" presName="parentTextArrow" presStyleLbl="node1" presStyleIdx="1" presStyleCnt="6"/>
      <dgm:spPr/>
      <dgm:t>
        <a:bodyPr/>
        <a:lstStyle/>
        <a:p>
          <a:endParaRPr lang="en-US"/>
        </a:p>
      </dgm:t>
    </dgm:pt>
    <dgm:pt modelId="{89811E6D-0B37-E94E-91CD-4B19B1CC022B}" type="pres">
      <dgm:prSet presAssocID="{A2048411-3C61-4FE9-B6B8-E6F46AF30D94}" presName="sp" presStyleCnt="0"/>
      <dgm:spPr/>
    </dgm:pt>
    <dgm:pt modelId="{D14DD3DA-5C8E-E24A-BDBC-784EFEFC0FB4}" type="pres">
      <dgm:prSet presAssocID="{276293CC-B692-4D8A-9DAB-1EB0D58A105A}" presName="arrowAndChildren" presStyleCnt="0"/>
      <dgm:spPr/>
    </dgm:pt>
    <dgm:pt modelId="{74F96226-3E05-B242-8CA7-4B20B30FAA80}" type="pres">
      <dgm:prSet presAssocID="{276293CC-B692-4D8A-9DAB-1EB0D58A105A}" presName="parentTextArrow" presStyleLbl="node1" presStyleIdx="2" presStyleCnt="6"/>
      <dgm:spPr/>
      <dgm:t>
        <a:bodyPr/>
        <a:lstStyle/>
        <a:p>
          <a:endParaRPr lang="en-US"/>
        </a:p>
      </dgm:t>
    </dgm:pt>
    <dgm:pt modelId="{C07DBC10-C8D9-4D48-8117-7887C9DDAC9A}" type="pres">
      <dgm:prSet presAssocID="{4FE58EED-9B5D-40FE-98E8-AA8A01FCF864}" presName="sp" presStyleCnt="0"/>
      <dgm:spPr/>
    </dgm:pt>
    <dgm:pt modelId="{AADB778F-63A6-9440-808E-BF9AADBC7B33}" type="pres">
      <dgm:prSet presAssocID="{89AED5E8-4BE2-44D1-AC48-CE18852C2A9A}" presName="arrowAndChildren" presStyleCnt="0"/>
      <dgm:spPr/>
    </dgm:pt>
    <dgm:pt modelId="{E3E69486-2F72-6545-B5CE-8709ACE540DF}" type="pres">
      <dgm:prSet presAssocID="{89AED5E8-4BE2-44D1-AC48-CE18852C2A9A}" presName="parentTextArrow" presStyleLbl="node1" presStyleIdx="3" presStyleCnt="6"/>
      <dgm:spPr/>
      <dgm:t>
        <a:bodyPr/>
        <a:lstStyle/>
        <a:p>
          <a:endParaRPr lang="en-US"/>
        </a:p>
      </dgm:t>
    </dgm:pt>
    <dgm:pt modelId="{0BFF6032-C55E-5F41-A71D-EDD1EC436E32}" type="pres">
      <dgm:prSet presAssocID="{4DC79E42-582C-4646-BA8C-C43019BEFD47}" presName="sp" presStyleCnt="0"/>
      <dgm:spPr/>
    </dgm:pt>
    <dgm:pt modelId="{371D55BA-31CF-BB46-9474-2271245A40E4}" type="pres">
      <dgm:prSet presAssocID="{FB3CAC61-8D3C-4818-88F9-D0CDE11B39F6}" presName="arrowAndChildren" presStyleCnt="0"/>
      <dgm:spPr/>
    </dgm:pt>
    <dgm:pt modelId="{BC493922-6618-D743-8851-8134971E255D}" type="pres">
      <dgm:prSet presAssocID="{FB3CAC61-8D3C-4818-88F9-D0CDE11B39F6}" presName="parentTextArrow" presStyleLbl="node1" presStyleIdx="4" presStyleCnt="6"/>
      <dgm:spPr/>
      <dgm:t>
        <a:bodyPr/>
        <a:lstStyle/>
        <a:p>
          <a:endParaRPr lang="en-US"/>
        </a:p>
      </dgm:t>
    </dgm:pt>
    <dgm:pt modelId="{8C187F6F-99F7-A142-AC86-D283CE5BE4F6}" type="pres">
      <dgm:prSet presAssocID="{74F232E0-8319-4370-9613-895123A3D226}" presName="sp" presStyleCnt="0"/>
      <dgm:spPr/>
    </dgm:pt>
    <dgm:pt modelId="{C894F3CD-FDE8-9E4F-A4D6-372BC54D438B}" type="pres">
      <dgm:prSet presAssocID="{4A4FC718-4132-4106-90E8-E2961AC4E421}" presName="arrowAndChildren" presStyleCnt="0"/>
      <dgm:spPr/>
    </dgm:pt>
    <dgm:pt modelId="{CB735ABE-1131-8B45-B314-F3286444A6B7}" type="pres">
      <dgm:prSet presAssocID="{4A4FC718-4132-4106-90E8-E2961AC4E421}" presName="parentTextArrow" presStyleLbl="node1" presStyleIdx="5" presStyleCnt="6"/>
      <dgm:spPr/>
      <dgm:t>
        <a:bodyPr/>
        <a:lstStyle/>
        <a:p>
          <a:endParaRPr lang="en-US"/>
        </a:p>
      </dgm:t>
    </dgm:pt>
  </dgm:ptLst>
  <dgm:cxnLst>
    <dgm:cxn modelId="{AD97B399-D4A5-5C41-B168-C091C2E1FC09}" type="presOf" srcId="{4A4FC718-4132-4106-90E8-E2961AC4E421}" destId="{CB735ABE-1131-8B45-B314-F3286444A6B7}" srcOrd="0" destOrd="0" presId="urn:microsoft.com/office/officeart/2005/8/layout/process4"/>
    <dgm:cxn modelId="{2286104E-2C1C-EA40-A18B-9E94A12FEEC3}" type="presOf" srcId="{F46D0995-496B-4F90-91F5-A404D266B9E2}" destId="{A481F2B0-D331-EE42-89B1-5AAC24CFEE7C}" srcOrd="0" destOrd="0" presId="urn:microsoft.com/office/officeart/2005/8/layout/process4"/>
    <dgm:cxn modelId="{757B1B29-BEFD-4F65-98D0-C27BE0C9BB84}" srcId="{F46D0995-496B-4F90-91F5-A404D266B9E2}" destId="{4A4FC718-4132-4106-90E8-E2961AC4E421}" srcOrd="0" destOrd="0" parTransId="{FA073F96-5A11-4B4C-BDD3-CCBFBC1DC45B}" sibTransId="{74F232E0-8319-4370-9613-895123A3D226}"/>
    <dgm:cxn modelId="{963C4D66-F8B6-4B8F-B65D-EBAA25C41F85}" srcId="{F46D0995-496B-4F90-91F5-A404D266B9E2}" destId="{25326B30-5B9A-4C02-9784-9A7AAB7AB62A}" srcOrd="4" destOrd="0" parTransId="{C6E8EC3C-485A-481D-BC34-C476EDA2D942}" sibTransId="{714FBC82-7DE4-4055-B0C2-4BC7DF37F4AE}"/>
    <dgm:cxn modelId="{1F30C14E-CE4D-4711-8566-6370A3029440}" srcId="{F46D0995-496B-4F90-91F5-A404D266B9E2}" destId="{89AED5E8-4BE2-44D1-AC48-CE18852C2A9A}" srcOrd="2" destOrd="0" parTransId="{52BE6796-14B8-47F8-BBBE-DE89B306D4CE}" sibTransId="{4FE58EED-9B5D-40FE-98E8-AA8A01FCF864}"/>
    <dgm:cxn modelId="{E3FE04BC-FA4B-B242-B40B-01C08EDD68D1}" type="presOf" srcId="{276293CC-B692-4D8A-9DAB-1EB0D58A105A}" destId="{74F96226-3E05-B242-8CA7-4B20B30FAA80}" srcOrd="0" destOrd="0" presId="urn:microsoft.com/office/officeart/2005/8/layout/process4"/>
    <dgm:cxn modelId="{1BD46091-1E2C-42F4-A141-5D76D7DF19A5}" srcId="{F46D0995-496B-4F90-91F5-A404D266B9E2}" destId="{2B2929C0-966B-4DC6-8BE3-1BC436E5BC8E}" srcOrd="5" destOrd="0" parTransId="{F1FEFBEC-22A2-4A07-8169-ED1EAEB7C257}" sibTransId="{B3A43EF2-9992-4A1B-A8B6-9589836E65FB}"/>
    <dgm:cxn modelId="{07C5625F-7135-DA4C-999A-3649145DD2ED}" type="presOf" srcId="{2B2929C0-966B-4DC6-8BE3-1BC436E5BC8E}" destId="{8EDDD6FC-D6BE-CC40-A8B5-AC31300DABFA}" srcOrd="0" destOrd="0" presId="urn:microsoft.com/office/officeart/2005/8/layout/process4"/>
    <dgm:cxn modelId="{3935EB8D-7B34-4227-835E-32E3BCB8C69D}" srcId="{F46D0995-496B-4F90-91F5-A404D266B9E2}" destId="{FB3CAC61-8D3C-4818-88F9-D0CDE11B39F6}" srcOrd="1" destOrd="0" parTransId="{ED4FDFF3-B657-4DD1-B465-787008F6098E}" sibTransId="{4DC79E42-582C-4646-BA8C-C43019BEFD47}"/>
    <dgm:cxn modelId="{A8DAF6B2-BF7A-604C-BC7E-25E5D0E8562D}" type="presOf" srcId="{25326B30-5B9A-4C02-9784-9A7AAB7AB62A}" destId="{6F38125F-C627-B340-8788-3073AE66B449}" srcOrd="0" destOrd="0" presId="urn:microsoft.com/office/officeart/2005/8/layout/process4"/>
    <dgm:cxn modelId="{56521A0D-513E-8E42-AC0A-375BC3582AC3}" type="presOf" srcId="{FB3CAC61-8D3C-4818-88F9-D0CDE11B39F6}" destId="{BC493922-6618-D743-8851-8134971E255D}" srcOrd="0" destOrd="0" presId="urn:microsoft.com/office/officeart/2005/8/layout/process4"/>
    <dgm:cxn modelId="{ECCF3700-8D4F-A740-87AB-80B2A592D0C8}" type="presOf" srcId="{89AED5E8-4BE2-44D1-AC48-CE18852C2A9A}" destId="{E3E69486-2F72-6545-B5CE-8709ACE540DF}" srcOrd="0" destOrd="0" presId="urn:microsoft.com/office/officeart/2005/8/layout/process4"/>
    <dgm:cxn modelId="{F8919238-4431-476F-885F-1394F833711D}" srcId="{F46D0995-496B-4F90-91F5-A404D266B9E2}" destId="{276293CC-B692-4D8A-9DAB-1EB0D58A105A}" srcOrd="3" destOrd="0" parTransId="{941F598A-E792-4CE7-B9CD-3AD5976A856B}" sibTransId="{A2048411-3C61-4FE9-B6B8-E6F46AF30D94}"/>
    <dgm:cxn modelId="{89C907B5-CC79-0A48-882D-B91994A58D07}" type="presParOf" srcId="{A481F2B0-D331-EE42-89B1-5AAC24CFEE7C}" destId="{1A7B39E1-E040-994A-888C-8D4864598BBF}" srcOrd="0" destOrd="0" presId="urn:microsoft.com/office/officeart/2005/8/layout/process4"/>
    <dgm:cxn modelId="{B651F83F-F7A8-594E-9F72-99F859902D14}" type="presParOf" srcId="{1A7B39E1-E040-994A-888C-8D4864598BBF}" destId="{8EDDD6FC-D6BE-CC40-A8B5-AC31300DABFA}" srcOrd="0" destOrd="0" presId="urn:microsoft.com/office/officeart/2005/8/layout/process4"/>
    <dgm:cxn modelId="{5FBD3285-926F-C94F-81BD-B25245F81034}" type="presParOf" srcId="{A481F2B0-D331-EE42-89B1-5AAC24CFEE7C}" destId="{F316C5DC-70A1-E046-8B6B-A75F4EF77874}" srcOrd="1" destOrd="0" presId="urn:microsoft.com/office/officeart/2005/8/layout/process4"/>
    <dgm:cxn modelId="{7C23326A-5364-9740-A051-3A8E917795C3}" type="presParOf" srcId="{A481F2B0-D331-EE42-89B1-5AAC24CFEE7C}" destId="{696748F5-B5B7-DD4D-9E41-9479C4AE0114}" srcOrd="2" destOrd="0" presId="urn:microsoft.com/office/officeart/2005/8/layout/process4"/>
    <dgm:cxn modelId="{6FB175BD-4142-9D45-9FF8-57FEAECCB4FA}" type="presParOf" srcId="{696748F5-B5B7-DD4D-9E41-9479C4AE0114}" destId="{6F38125F-C627-B340-8788-3073AE66B449}" srcOrd="0" destOrd="0" presId="urn:microsoft.com/office/officeart/2005/8/layout/process4"/>
    <dgm:cxn modelId="{C774B2B5-043E-C34B-848B-D149D755FD6D}" type="presParOf" srcId="{A481F2B0-D331-EE42-89B1-5AAC24CFEE7C}" destId="{89811E6D-0B37-E94E-91CD-4B19B1CC022B}" srcOrd="3" destOrd="0" presId="urn:microsoft.com/office/officeart/2005/8/layout/process4"/>
    <dgm:cxn modelId="{0F432C95-6B40-6C42-ABA0-2987FEBC4772}" type="presParOf" srcId="{A481F2B0-D331-EE42-89B1-5AAC24CFEE7C}" destId="{D14DD3DA-5C8E-E24A-BDBC-784EFEFC0FB4}" srcOrd="4" destOrd="0" presId="urn:microsoft.com/office/officeart/2005/8/layout/process4"/>
    <dgm:cxn modelId="{FAE14365-C899-724D-BAEF-2787EF5EB6AE}" type="presParOf" srcId="{D14DD3DA-5C8E-E24A-BDBC-784EFEFC0FB4}" destId="{74F96226-3E05-B242-8CA7-4B20B30FAA80}" srcOrd="0" destOrd="0" presId="urn:microsoft.com/office/officeart/2005/8/layout/process4"/>
    <dgm:cxn modelId="{227B33B6-26D6-DE4E-8579-D5D6718F05C7}" type="presParOf" srcId="{A481F2B0-D331-EE42-89B1-5AAC24CFEE7C}" destId="{C07DBC10-C8D9-4D48-8117-7887C9DDAC9A}" srcOrd="5" destOrd="0" presId="urn:microsoft.com/office/officeart/2005/8/layout/process4"/>
    <dgm:cxn modelId="{E3E79BDF-6057-724A-A84E-0B244283C1CB}" type="presParOf" srcId="{A481F2B0-D331-EE42-89B1-5AAC24CFEE7C}" destId="{AADB778F-63A6-9440-808E-BF9AADBC7B33}" srcOrd="6" destOrd="0" presId="urn:microsoft.com/office/officeart/2005/8/layout/process4"/>
    <dgm:cxn modelId="{1FD6E50B-CA05-EA4B-8AE2-C697EA32AE16}" type="presParOf" srcId="{AADB778F-63A6-9440-808E-BF9AADBC7B33}" destId="{E3E69486-2F72-6545-B5CE-8709ACE540DF}" srcOrd="0" destOrd="0" presId="urn:microsoft.com/office/officeart/2005/8/layout/process4"/>
    <dgm:cxn modelId="{5C9EA644-1AF5-6F4C-AE12-676A624B163D}" type="presParOf" srcId="{A481F2B0-D331-EE42-89B1-5AAC24CFEE7C}" destId="{0BFF6032-C55E-5F41-A71D-EDD1EC436E32}" srcOrd="7" destOrd="0" presId="urn:microsoft.com/office/officeart/2005/8/layout/process4"/>
    <dgm:cxn modelId="{42206931-F639-0842-89C7-09B0E3C1A0E4}" type="presParOf" srcId="{A481F2B0-D331-EE42-89B1-5AAC24CFEE7C}" destId="{371D55BA-31CF-BB46-9474-2271245A40E4}" srcOrd="8" destOrd="0" presId="urn:microsoft.com/office/officeart/2005/8/layout/process4"/>
    <dgm:cxn modelId="{E24EAFA2-1A32-1049-86A5-D7D45A5A76B5}" type="presParOf" srcId="{371D55BA-31CF-BB46-9474-2271245A40E4}" destId="{BC493922-6618-D743-8851-8134971E255D}" srcOrd="0" destOrd="0" presId="urn:microsoft.com/office/officeart/2005/8/layout/process4"/>
    <dgm:cxn modelId="{D96B04BC-CC39-8D47-A3E5-6806D05AD1D1}" type="presParOf" srcId="{A481F2B0-D331-EE42-89B1-5AAC24CFEE7C}" destId="{8C187F6F-99F7-A142-AC86-D283CE5BE4F6}" srcOrd="9" destOrd="0" presId="urn:microsoft.com/office/officeart/2005/8/layout/process4"/>
    <dgm:cxn modelId="{756A7803-51A0-DA4D-BD68-AE7A8E91DF9E}" type="presParOf" srcId="{A481F2B0-D331-EE42-89B1-5AAC24CFEE7C}" destId="{C894F3CD-FDE8-9E4F-A4D6-372BC54D438B}" srcOrd="10" destOrd="0" presId="urn:microsoft.com/office/officeart/2005/8/layout/process4"/>
    <dgm:cxn modelId="{5C2583A5-8211-A14B-BAFD-1DDC5162A0A5}" type="presParOf" srcId="{C894F3CD-FDE8-9E4F-A4D6-372BC54D438B}" destId="{CB735ABE-1131-8B45-B314-F3286444A6B7}"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4DB088-9BD1-4022-884B-E06B4D88659D}" type="doc">
      <dgm:prSet loTypeId="urn:microsoft.com/office/officeart/2018/2/layout/IconCircle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201EDD87-56AE-421A-B700-A5D3226FA71E}">
      <dgm:prSet/>
      <dgm:spPr/>
      <dgm:t>
        <a:bodyPr/>
        <a:lstStyle/>
        <a:p>
          <a:r>
            <a:rPr lang="en-US" dirty="0" err="1" smtClean="0"/>
            <a:t>Sut</a:t>
          </a:r>
          <a:r>
            <a:rPr lang="en-US" dirty="0" smtClean="0"/>
            <a:t> </a:t>
          </a:r>
          <a:r>
            <a:rPr lang="en-US" dirty="0" err="1" smtClean="0"/>
            <a:t>gwnaeth</a:t>
          </a:r>
          <a:r>
            <a:rPr lang="en-US" dirty="0" smtClean="0"/>
            <a:t> y </a:t>
          </a:r>
          <a:r>
            <a:rPr lang="en-US" dirty="0" err="1" smtClean="0"/>
            <a:t>dasg</a:t>
          </a:r>
          <a:r>
            <a:rPr lang="en-US" dirty="0" smtClean="0"/>
            <a:t> </a:t>
          </a:r>
          <a:r>
            <a:rPr lang="en-US" dirty="0" err="1" smtClean="0"/>
            <a:t>yna</a:t>
          </a:r>
          <a:r>
            <a:rPr lang="en-US" dirty="0" smtClean="0"/>
            <a:t> i chi </a:t>
          </a:r>
          <a:r>
            <a:rPr lang="en-US" dirty="0" err="1" smtClean="0"/>
            <a:t>feddwl</a:t>
          </a:r>
          <a:r>
            <a:rPr lang="en-US" dirty="0" smtClean="0"/>
            <a:t> </a:t>
          </a:r>
          <a:r>
            <a:rPr lang="en-US" dirty="0" err="1" smtClean="0"/>
            <a:t>yn</a:t>
          </a:r>
          <a:r>
            <a:rPr lang="en-US" dirty="0" smtClean="0"/>
            <a:t> </a:t>
          </a:r>
          <a:r>
            <a:rPr lang="en-US" dirty="0" err="1" smtClean="0"/>
            <a:t>wahanol</a:t>
          </a:r>
          <a:r>
            <a:rPr lang="en-US" dirty="0" smtClean="0"/>
            <a:t> am </a:t>
          </a:r>
          <a:r>
            <a:rPr lang="en-US" dirty="0" err="1" smtClean="0"/>
            <a:t>ddysgwyr</a:t>
          </a:r>
          <a:r>
            <a:rPr lang="en-US" dirty="0" smtClean="0"/>
            <a:t>?</a:t>
          </a:r>
          <a:endParaRPr lang="en-US" dirty="0"/>
        </a:p>
      </dgm:t>
    </dgm:pt>
    <dgm:pt modelId="{523E29A7-3E23-4ADE-9762-970E3E3D8E96}" type="parTrans" cxnId="{225BC84D-7151-4313-A665-16CA9AC9A21A}">
      <dgm:prSet/>
      <dgm:spPr/>
      <dgm:t>
        <a:bodyPr/>
        <a:lstStyle/>
        <a:p>
          <a:endParaRPr lang="en-US"/>
        </a:p>
      </dgm:t>
    </dgm:pt>
    <dgm:pt modelId="{368EF1EC-9F00-4F5E-B361-6A23799AF297}" type="sibTrans" cxnId="{225BC84D-7151-4313-A665-16CA9AC9A21A}">
      <dgm:prSet/>
      <dgm:spPr/>
      <dgm:t>
        <a:bodyPr/>
        <a:lstStyle/>
        <a:p>
          <a:endParaRPr lang="en-US"/>
        </a:p>
      </dgm:t>
    </dgm:pt>
    <dgm:pt modelId="{7E5BC0D0-2F37-4FAB-A190-C0C3D9464E53}">
      <dgm:prSet/>
      <dgm:spPr/>
      <dgm:t>
        <a:bodyPr/>
        <a:lstStyle/>
        <a:p>
          <a:r>
            <a:rPr lang="en-US" dirty="0" smtClean="0"/>
            <a:t>A all </a:t>
          </a:r>
          <a:r>
            <a:rPr lang="en-US" dirty="0" err="1" smtClean="0"/>
            <a:t>fod</a:t>
          </a:r>
          <a:r>
            <a:rPr lang="en-US" dirty="0" smtClean="0"/>
            <a:t> </a:t>
          </a:r>
          <a:r>
            <a:rPr lang="en-US" dirty="0" err="1" smtClean="0"/>
            <a:t>yn</a:t>
          </a:r>
          <a:r>
            <a:rPr lang="en-US" dirty="0" smtClean="0"/>
            <a:t> </a:t>
          </a:r>
          <a:r>
            <a:rPr lang="en-US" dirty="0" err="1" smtClean="0"/>
            <a:t>rhy</a:t>
          </a:r>
          <a:r>
            <a:rPr lang="en-US" dirty="0" smtClean="0"/>
            <a:t> </a:t>
          </a:r>
          <a:r>
            <a:rPr lang="en-US" dirty="0" err="1" smtClean="0"/>
            <a:t>rhwydd</a:t>
          </a:r>
          <a:r>
            <a:rPr lang="en-US" dirty="0" smtClean="0"/>
            <a:t> </a:t>
          </a:r>
          <a:r>
            <a:rPr lang="en-US" dirty="0" err="1" smtClean="0"/>
            <a:t>rhoi</a:t>
          </a:r>
          <a:r>
            <a:rPr lang="en-US" dirty="0" smtClean="0"/>
            <a:t> </a:t>
          </a:r>
          <a:r>
            <a:rPr lang="en-US" dirty="0" err="1" smtClean="0"/>
            <a:t>rhywun</a:t>
          </a:r>
          <a:r>
            <a:rPr lang="en-US" dirty="0" smtClean="0"/>
            <a:t>  </a:t>
          </a:r>
          <a:r>
            <a:rPr lang="en-US" dirty="0" err="1" smtClean="0"/>
            <a:t>mewn</a:t>
          </a:r>
          <a:r>
            <a:rPr lang="en-US" dirty="0" smtClean="0"/>
            <a:t> </a:t>
          </a:r>
          <a:r>
            <a:rPr lang="en-US" dirty="0" err="1" smtClean="0"/>
            <a:t>categori</a:t>
          </a:r>
          <a:r>
            <a:rPr lang="en-US" dirty="0" smtClean="0"/>
            <a:t>?</a:t>
          </a:r>
          <a:endParaRPr lang="en-US" dirty="0"/>
        </a:p>
      </dgm:t>
    </dgm:pt>
    <dgm:pt modelId="{FACD62EF-DA46-47F0-9EA4-C20D34FE3587}" type="parTrans" cxnId="{98283F7F-D44A-4268-B607-593585C02A50}">
      <dgm:prSet/>
      <dgm:spPr/>
      <dgm:t>
        <a:bodyPr/>
        <a:lstStyle/>
        <a:p>
          <a:endParaRPr lang="en-US"/>
        </a:p>
      </dgm:t>
    </dgm:pt>
    <dgm:pt modelId="{00BFFACC-12E3-4072-B198-58768A6989C7}" type="sibTrans" cxnId="{98283F7F-D44A-4268-B607-593585C02A50}">
      <dgm:prSet/>
      <dgm:spPr/>
      <dgm:t>
        <a:bodyPr/>
        <a:lstStyle/>
        <a:p>
          <a:endParaRPr lang="en-US"/>
        </a:p>
      </dgm:t>
    </dgm:pt>
    <dgm:pt modelId="{7FB61BD0-5940-4D4C-BE4A-F2A3708364BE}">
      <dgm:prSet/>
      <dgm:spPr/>
      <dgm:t>
        <a:bodyPr/>
        <a:lstStyle/>
        <a:p>
          <a:r>
            <a:rPr lang="en-US" dirty="0" err="1" smtClean="0"/>
            <a:t>Ydy</a:t>
          </a:r>
          <a:r>
            <a:rPr lang="en-US" dirty="0" smtClean="0"/>
            <a:t> </a:t>
          </a:r>
          <a:r>
            <a:rPr lang="en-US" dirty="0" err="1" smtClean="0"/>
            <a:t>dechrau</a:t>
          </a:r>
          <a:r>
            <a:rPr lang="en-US" dirty="0" smtClean="0"/>
            <a:t> </a:t>
          </a:r>
          <a:r>
            <a:rPr lang="en-US" dirty="0" err="1" smtClean="0"/>
            <a:t>negyddol</a:t>
          </a:r>
          <a:r>
            <a:rPr lang="en-US" dirty="0" smtClean="0"/>
            <a:t> bob </a:t>
          </a:r>
          <a:r>
            <a:rPr lang="en-US" dirty="0" err="1" smtClean="0"/>
            <a:t>tro’n</a:t>
          </a:r>
          <a:r>
            <a:rPr lang="en-US" dirty="0" smtClean="0"/>
            <a:t> </a:t>
          </a:r>
          <a:r>
            <a:rPr lang="en-US" dirty="0" err="1" smtClean="0"/>
            <a:t>arwain</a:t>
          </a:r>
          <a:r>
            <a:rPr lang="en-US" dirty="0" smtClean="0"/>
            <a:t> at </a:t>
          </a:r>
          <a:r>
            <a:rPr lang="en-US" dirty="0" err="1" smtClean="0"/>
            <a:t>ddatblygiad</a:t>
          </a:r>
          <a:r>
            <a:rPr lang="en-US" dirty="0" smtClean="0"/>
            <a:t> </a:t>
          </a:r>
          <a:r>
            <a:rPr lang="en-US" dirty="0" err="1" smtClean="0"/>
            <a:t>negyddol</a:t>
          </a:r>
          <a:r>
            <a:rPr lang="en-US" dirty="0" smtClean="0"/>
            <a:t>?</a:t>
          </a:r>
          <a:endParaRPr lang="en-US" dirty="0"/>
        </a:p>
      </dgm:t>
    </dgm:pt>
    <dgm:pt modelId="{DCCA1F5F-9F40-4A43-81EB-79D705AFD4F6}" type="parTrans" cxnId="{6F9DEEE8-E5F1-4F80-8087-86538E8FD92A}">
      <dgm:prSet/>
      <dgm:spPr/>
      <dgm:t>
        <a:bodyPr/>
        <a:lstStyle/>
        <a:p>
          <a:endParaRPr lang="en-US"/>
        </a:p>
      </dgm:t>
    </dgm:pt>
    <dgm:pt modelId="{CFD2BAB7-1B38-4440-9A94-6FB3F23C5C2F}" type="sibTrans" cxnId="{6F9DEEE8-E5F1-4F80-8087-86538E8FD92A}">
      <dgm:prSet/>
      <dgm:spPr/>
      <dgm:t>
        <a:bodyPr/>
        <a:lstStyle/>
        <a:p>
          <a:endParaRPr lang="en-US"/>
        </a:p>
      </dgm:t>
    </dgm:pt>
    <dgm:pt modelId="{6EEEBDF6-08A7-4336-ACE0-8601ACC0B00C}">
      <dgm:prSet/>
      <dgm:spPr/>
      <dgm:t>
        <a:bodyPr/>
        <a:lstStyle/>
        <a:p>
          <a:r>
            <a:rPr lang="en-US" dirty="0" smtClean="0"/>
            <a:t>NA RYDYM YN UNIGOLION!</a:t>
          </a:r>
          <a:endParaRPr lang="en-US" dirty="0"/>
        </a:p>
      </dgm:t>
    </dgm:pt>
    <dgm:pt modelId="{175DF927-960D-4B9D-A638-7A78D10F5EB9}" type="parTrans" cxnId="{49A5A96A-1EA5-4534-A194-635CD24A03CC}">
      <dgm:prSet/>
      <dgm:spPr/>
      <dgm:t>
        <a:bodyPr/>
        <a:lstStyle/>
        <a:p>
          <a:endParaRPr lang="en-US"/>
        </a:p>
      </dgm:t>
    </dgm:pt>
    <dgm:pt modelId="{721CE3C8-D981-4F42-934E-F9F015E07E3B}" type="sibTrans" cxnId="{49A5A96A-1EA5-4534-A194-635CD24A03CC}">
      <dgm:prSet/>
      <dgm:spPr/>
      <dgm:t>
        <a:bodyPr/>
        <a:lstStyle/>
        <a:p>
          <a:endParaRPr lang="en-US"/>
        </a:p>
      </dgm:t>
    </dgm:pt>
    <dgm:pt modelId="{D77DC63D-85A6-4B5A-8D83-88293480F2C0}" type="pres">
      <dgm:prSet presAssocID="{2D4DB088-9BD1-4022-884B-E06B4D88659D}" presName="root" presStyleCnt="0">
        <dgm:presLayoutVars>
          <dgm:dir/>
          <dgm:resizeHandles val="exact"/>
        </dgm:presLayoutVars>
      </dgm:prSet>
      <dgm:spPr/>
      <dgm:t>
        <a:bodyPr/>
        <a:lstStyle/>
        <a:p>
          <a:endParaRPr lang="en-US"/>
        </a:p>
      </dgm:t>
    </dgm:pt>
    <dgm:pt modelId="{0BE643DF-0823-4E6A-8024-075DB86B5FA1}" type="pres">
      <dgm:prSet presAssocID="{2D4DB088-9BD1-4022-884B-E06B4D88659D}" presName="container" presStyleCnt="0">
        <dgm:presLayoutVars>
          <dgm:dir/>
          <dgm:resizeHandles val="exact"/>
        </dgm:presLayoutVars>
      </dgm:prSet>
      <dgm:spPr/>
    </dgm:pt>
    <dgm:pt modelId="{C51A7951-3E46-4ECC-9F0A-6F4BAD79CCD8}" type="pres">
      <dgm:prSet presAssocID="{201EDD87-56AE-421A-B700-A5D3226FA71E}" presName="compNode" presStyleCnt="0"/>
      <dgm:spPr/>
    </dgm:pt>
    <dgm:pt modelId="{F8A263E3-7476-4ECD-8C30-724CE9D1615C}" type="pres">
      <dgm:prSet presAssocID="{201EDD87-56AE-421A-B700-A5D3226FA71E}" presName="iconBgRect" presStyleLbl="bgShp" presStyleIdx="0" presStyleCnt="4"/>
      <dgm:spPr/>
    </dgm:pt>
    <dgm:pt modelId="{9EFEDB69-A50B-4F2F-BD12-3DF17FED580E}" type="pres">
      <dgm:prSet presAssocID="{201EDD87-56AE-421A-B700-A5D3226FA71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Person with Idea"/>
        </a:ext>
      </dgm:extLst>
    </dgm:pt>
    <dgm:pt modelId="{8EE22398-8919-4AAB-942B-C1BA4334A72B}" type="pres">
      <dgm:prSet presAssocID="{201EDD87-56AE-421A-B700-A5D3226FA71E}" presName="spaceRect" presStyleCnt="0"/>
      <dgm:spPr/>
    </dgm:pt>
    <dgm:pt modelId="{8BEBD162-16D9-473B-9F0B-245B2B3FDD59}" type="pres">
      <dgm:prSet presAssocID="{201EDD87-56AE-421A-B700-A5D3226FA71E}" presName="textRect" presStyleLbl="revTx" presStyleIdx="0" presStyleCnt="4">
        <dgm:presLayoutVars>
          <dgm:chMax val="1"/>
          <dgm:chPref val="1"/>
        </dgm:presLayoutVars>
      </dgm:prSet>
      <dgm:spPr/>
      <dgm:t>
        <a:bodyPr/>
        <a:lstStyle/>
        <a:p>
          <a:endParaRPr lang="en-US"/>
        </a:p>
      </dgm:t>
    </dgm:pt>
    <dgm:pt modelId="{8A83F90B-0354-4F34-BCD5-EEB6897725E5}" type="pres">
      <dgm:prSet presAssocID="{368EF1EC-9F00-4F5E-B361-6A23799AF297}" presName="sibTrans" presStyleLbl="sibTrans2D1" presStyleIdx="0" presStyleCnt="0"/>
      <dgm:spPr/>
      <dgm:t>
        <a:bodyPr/>
        <a:lstStyle/>
        <a:p>
          <a:endParaRPr lang="en-US"/>
        </a:p>
      </dgm:t>
    </dgm:pt>
    <dgm:pt modelId="{643D1E75-961B-4A92-9BBD-0901530BBFC6}" type="pres">
      <dgm:prSet presAssocID="{7E5BC0D0-2F37-4FAB-A190-C0C3D9464E53}" presName="compNode" presStyleCnt="0"/>
      <dgm:spPr/>
    </dgm:pt>
    <dgm:pt modelId="{E13AF8CC-3CCE-492C-AC1E-229F527D0D9C}" type="pres">
      <dgm:prSet presAssocID="{7E5BC0D0-2F37-4FAB-A190-C0C3D9464E53}" presName="iconBgRect" presStyleLbl="bgShp" presStyleIdx="1" presStyleCnt="4"/>
      <dgm:spPr/>
    </dgm:pt>
    <dgm:pt modelId="{DDD476EB-3015-4416-B2E0-DD01AB110BC3}" type="pres">
      <dgm:prSet presAssocID="{7E5BC0D0-2F37-4FAB-A190-C0C3D9464E5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Duck"/>
        </a:ext>
      </dgm:extLst>
    </dgm:pt>
    <dgm:pt modelId="{C07D0543-D1B2-40AB-AE2C-C78E041ACD07}" type="pres">
      <dgm:prSet presAssocID="{7E5BC0D0-2F37-4FAB-A190-C0C3D9464E53}" presName="spaceRect" presStyleCnt="0"/>
      <dgm:spPr/>
    </dgm:pt>
    <dgm:pt modelId="{FA5D369D-9390-41E3-AB27-911D9984DBAC}" type="pres">
      <dgm:prSet presAssocID="{7E5BC0D0-2F37-4FAB-A190-C0C3D9464E53}" presName="textRect" presStyleLbl="revTx" presStyleIdx="1" presStyleCnt="4">
        <dgm:presLayoutVars>
          <dgm:chMax val="1"/>
          <dgm:chPref val="1"/>
        </dgm:presLayoutVars>
      </dgm:prSet>
      <dgm:spPr/>
      <dgm:t>
        <a:bodyPr/>
        <a:lstStyle/>
        <a:p>
          <a:endParaRPr lang="en-US"/>
        </a:p>
      </dgm:t>
    </dgm:pt>
    <dgm:pt modelId="{D706230C-7B3E-4763-AAFB-2A5FC2B13893}" type="pres">
      <dgm:prSet presAssocID="{00BFFACC-12E3-4072-B198-58768A6989C7}" presName="sibTrans" presStyleLbl="sibTrans2D1" presStyleIdx="0" presStyleCnt="0"/>
      <dgm:spPr/>
      <dgm:t>
        <a:bodyPr/>
        <a:lstStyle/>
        <a:p>
          <a:endParaRPr lang="en-US"/>
        </a:p>
      </dgm:t>
    </dgm:pt>
    <dgm:pt modelId="{85B172E9-A4D2-4882-B173-491BE2A13898}" type="pres">
      <dgm:prSet presAssocID="{7FB61BD0-5940-4D4C-BE4A-F2A3708364BE}" presName="compNode" presStyleCnt="0"/>
      <dgm:spPr/>
    </dgm:pt>
    <dgm:pt modelId="{FDFFC0DD-08D2-4107-99B0-11ACCD9B7034}" type="pres">
      <dgm:prSet presAssocID="{7FB61BD0-5940-4D4C-BE4A-F2A3708364BE}" presName="iconBgRect" presStyleLbl="bgShp" presStyleIdx="2" presStyleCnt="4"/>
      <dgm:spPr/>
    </dgm:pt>
    <dgm:pt modelId="{2A73D2F6-DAA7-45A5-9F60-B2CECA28E6E8}" type="pres">
      <dgm:prSet presAssocID="{7FB61BD0-5940-4D4C-BE4A-F2A3708364B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Business Growth"/>
        </a:ext>
      </dgm:extLst>
    </dgm:pt>
    <dgm:pt modelId="{420CBE7F-B925-4080-9FD1-C3C1C03FD5D5}" type="pres">
      <dgm:prSet presAssocID="{7FB61BD0-5940-4D4C-BE4A-F2A3708364BE}" presName="spaceRect" presStyleCnt="0"/>
      <dgm:spPr/>
    </dgm:pt>
    <dgm:pt modelId="{F57CE373-B1C2-4BB5-8F7B-13A2CDF9B46A}" type="pres">
      <dgm:prSet presAssocID="{7FB61BD0-5940-4D4C-BE4A-F2A3708364BE}" presName="textRect" presStyleLbl="revTx" presStyleIdx="2" presStyleCnt="4">
        <dgm:presLayoutVars>
          <dgm:chMax val="1"/>
          <dgm:chPref val="1"/>
        </dgm:presLayoutVars>
      </dgm:prSet>
      <dgm:spPr/>
      <dgm:t>
        <a:bodyPr/>
        <a:lstStyle/>
        <a:p>
          <a:endParaRPr lang="en-US"/>
        </a:p>
      </dgm:t>
    </dgm:pt>
    <dgm:pt modelId="{2B576C95-7C71-4310-9603-4CBFAD0964E9}" type="pres">
      <dgm:prSet presAssocID="{CFD2BAB7-1B38-4440-9A94-6FB3F23C5C2F}" presName="sibTrans" presStyleLbl="sibTrans2D1" presStyleIdx="0" presStyleCnt="0"/>
      <dgm:spPr/>
      <dgm:t>
        <a:bodyPr/>
        <a:lstStyle/>
        <a:p>
          <a:endParaRPr lang="en-US"/>
        </a:p>
      </dgm:t>
    </dgm:pt>
    <dgm:pt modelId="{62EAEA15-55C1-4F72-A9F2-C7D2EDC5BC36}" type="pres">
      <dgm:prSet presAssocID="{6EEEBDF6-08A7-4336-ACE0-8601ACC0B00C}" presName="compNode" presStyleCnt="0"/>
      <dgm:spPr/>
    </dgm:pt>
    <dgm:pt modelId="{A12BBC16-3D2A-43A0-BA45-1307CECD1CBE}" type="pres">
      <dgm:prSet presAssocID="{6EEEBDF6-08A7-4336-ACE0-8601ACC0B00C}" presName="iconBgRect" presStyleLbl="bgShp" presStyleIdx="3" presStyleCnt="4"/>
      <dgm:spPr/>
    </dgm:pt>
    <dgm:pt modelId="{70452060-7EF9-49A9-BEBA-480DED41C16E}" type="pres">
      <dgm:prSet presAssocID="{6EEEBDF6-08A7-4336-ACE0-8601ACC0B00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Forbidden"/>
        </a:ext>
      </dgm:extLst>
    </dgm:pt>
    <dgm:pt modelId="{D6A1614E-1D02-441F-A5D0-1F756EBA0D67}" type="pres">
      <dgm:prSet presAssocID="{6EEEBDF6-08A7-4336-ACE0-8601ACC0B00C}" presName="spaceRect" presStyleCnt="0"/>
      <dgm:spPr/>
    </dgm:pt>
    <dgm:pt modelId="{93E7646D-6593-4036-8CDA-37D9F7A21B7E}" type="pres">
      <dgm:prSet presAssocID="{6EEEBDF6-08A7-4336-ACE0-8601ACC0B00C}" presName="textRect" presStyleLbl="revTx" presStyleIdx="3" presStyleCnt="4">
        <dgm:presLayoutVars>
          <dgm:chMax val="1"/>
          <dgm:chPref val="1"/>
        </dgm:presLayoutVars>
      </dgm:prSet>
      <dgm:spPr/>
      <dgm:t>
        <a:bodyPr/>
        <a:lstStyle/>
        <a:p>
          <a:endParaRPr lang="en-US"/>
        </a:p>
      </dgm:t>
    </dgm:pt>
  </dgm:ptLst>
  <dgm:cxnLst>
    <dgm:cxn modelId="{486FB8CB-15F2-4A16-A786-C22A48D25F7E}" type="presOf" srcId="{CFD2BAB7-1B38-4440-9A94-6FB3F23C5C2F}" destId="{2B576C95-7C71-4310-9603-4CBFAD0964E9}" srcOrd="0" destOrd="0" presId="urn:microsoft.com/office/officeart/2018/2/layout/IconCircleList"/>
    <dgm:cxn modelId="{66D4782F-3424-4383-9DEC-5A478DCF6023}" type="presOf" srcId="{368EF1EC-9F00-4F5E-B361-6A23799AF297}" destId="{8A83F90B-0354-4F34-BCD5-EEB6897725E5}" srcOrd="0" destOrd="0" presId="urn:microsoft.com/office/officeart/2018/2/layout/IconCircleList"/>
    <dgm:cxn modelId="{6F9DEEE8-E5F1-4F80-8087-86538E8FD92A}" srcId="{2D4DB088-9BD1-4022-884B-E06B4D88659D}" destId="{7FB61BD0-5940-4D4C-BE4A-F2A3708364BE}" srcOrd="2" destOrd="0" parTransId="{DCCA1F5F-9F40-4A43-81EB-79D705AFD4F6}" sibTransId="{CFD2BAB7-1B38-4440-9A94-6FB3F23C5C2F}"/>
    <dgm:cxn modelId="{724D2E98-751A-48DF-8452-6C595558083D}" type="presOf" srcId="{2D4DB088-9BD1-4022-884B-E06B4D88659D}" destId="{D77DC63D-85A6-4B5A-8D83-88293480F2C0}" srcOrd="0" destOrd="0" presId="urn:microsoft.com/office/officeart/2018/2/layout/IconCircleList"/>
    <dgm:cxn modelId="{49A5A96A-1EA5-4534-A194-635CD24A03CC}" srcId="{2D4DB088-9BD1-4022-884B-E06B4D88659D}" destId="{6EEEBDF6-08A7-4336-ACE0-8601ACC0B00C}" srcOrd="3" destOrd="0" parTransId="{175DF927-960D-4B9D-A638-7A78D10F5EB9}" sibTransId="{721CE3C8-D981-4F42-934E-F9F015E07E3B}"/>
    <dgm:cxn modelId="{98283F7F-D44A-4268-B607-593585C02A50}" srcId="{2D4DB088-9BD1-4022-884B-E06B4D88659D}" destId="{7E5BC0D0-2F37-4FAB-A190-C0C3D9464E53}" srcOrd="1" destOrd="0" parTransId="{FACD62EF-DA46-47F0-9EA4-C20D34FE3587}" sibTransId="{00BFFACC-12E3-4072-B198-58768A6989C7}"/>
    <dgm:cxn modelId="{225BC84D-7151-4313-A665-16CA9AC9A21A}" srcId="{2D4DB088-9BD1-4022-884B-E06B4D88659D}" destId="{201EDD87-56AE-421A-B700-A5D3226FA71E}" srcOrd="0" destOrd="0" parTransId="{523E29A7-3E23-4ADE-9762-970E3E3D8E96}" sibTransId="{368EF1EC-9F00-4F5E-B361-6A23799AF297}"/>
    <dgm:cxn modelId="{25F0178C-AF1C-4141-9C99-C4C496ECA972}" type="presOf" srcId="{6EEEBDF6-08A7-4336-ACE0-8601ACC0B00C}" destId="{93E7646D-6593-4036-8CDA-37D9F7A21B7E}" srcOrd="0" destOrd="0" presId="urn:microsoft.com/office/officeart/2018/2/layout/IconCircleList"/>
    <dgm:cxn modelId="{3633501D-BA88-46A1-A970-59B5EF9481E9}" type="presOf" srcId="{7FB61BD0-5940-4D4C-BE4A-F2A3708364BE}" destId="{F57CE373-B1C2-4BB5-8F7B-13A2CDF9B46A}" srcOrd="0" destOrd="0" presId="urn:microsoft.com/office/officeart/2018/2/layout/IconCircleList"/>
    <dgm:cxn modelId="{BA4B403A-45A0-46B7-B404-708FFAF0B426}" type="presOf" srcId="{7E5BC0D0-2F37-4FAB-A190-C0C3D9464E53}" destId="{FA5D369D-9390-41E3-AB27-911D9984DBAC}" srcOrd="0" destOrd="0" presId="urn:microsoft.com/office/officeart/2018/2/layout/IconCircleList"/>
    <dgm:cxn modelId="{5F627171-BD09-4759-8B6A-E86340C656BC}" type="presOf" srcId="{201EDD87-56AE-421A-B700-A5D3226FA71E}" destId="{8BEBD162-16D9-473B-9F0B-245B2B3FDD59}" srcOrd="0" destOrd="0" presId="urn:microsoft.com/office/officeart/2018/2/layout/IconCircleList"/>
    <dgm:cxn modelId="{B7C657F1-1C0E-4651-BD35-5E442E3D7972}" type="presOf" srcId="{00BFFACC-12E3-4072-B198-58768A6989C7}" destId="{D706230C-7B3E-4763-AAFB-2A5FC2B13893}" srcOrd="0" destOrd="0" presId="urn:microsoft.com/office/officeart/2018/2/layout/IconCircleList"/>
    <dgm:cxn modelId="{CF91E793-58F9-4612-8D2B-04F2AA106C3F}" type="presParOf" srcId="{D77DC63D-85A6-4B5A-8D83-88293480F2C0}" destId="{0BE643DF-0823-4E6A-8024-075DB86B5FA1}" srcOrd="0" destOrd="0" presId="urn:microsoft.com/office/officeart/2018/2/layout/IconCircleList"/>
    <dgm:cxn modelId="{C070C108-831A-4775-8214-E6E28A42F6E1}" type="presParOf" srcId="{0BE643DF-0823-4E6A-8024-075DB86B5FA1}" destId="{C51A7951-3E46-4ECC-9F0A-6F4BAD79CCD8}" srcOrd="0" destOrd="0" presId="urn:microsoft.com/office/officeart/2018/2/layout/IconCircleList"/>
    <dgm:cxn modelId="{5F2D2187-D902-486F-AAED-91DD48B6A20B}" type="presParOf" srcId="{C51A7951-3E46-4ECC-9F0A-6F4BAD79CCD8}" destId="{F8A263E3-7476-4ECD-8C30-724CE9D1615C}" srcOrd="0" destOrd="0" presId="urn:microsoft.com/office/officeart/2018/2/layout/IconCircleList"/>
    <dgm:cxn modelId="{D52DB358-4A68-4B2E-BCA5-AF2872C18F61}" type="presParOf" srcId="{C51A7951-3E46-4ECC-9F0A-6F4BAD79CCD8}" destId="{9EFEDB69-A50B-4F2F-BD12-3DF17FED580E}" srcOrd="1" destOrd="0" presId="urn:microsoft.com/office/officeart/2018/2/layout/IconCircleList"/>
    <dgm:cxn modelId="{6E265502-03AD-4D40-85BE-901B5BF15922}" type="presParOf" srcId="{C51A7951-3E46-4ECC-9F0A-6F4BAD79CCD8}" destId="{8EE22398-8919-4AAB-942B-C1BA4334A72B}" srcOrd="2" destOrd="0" presId="urn:microsoft.com/office/officeart/2018/2/layout/IconCircleList"/>
    <dgm:cxn modelId="{C29E837B-13A6-48F9-82B8-DC8174EBED33}" type="presParOf" srcId="{C51A7951-3E46-4ECC-9F0A-6F4BAD79CCD8}" destId="{8BEBD162-16D9-473B-9F0B-245B2B3FDD59}" srcOrd="3" destOrd="0" presId="urn:microsoft.com/office/officeart/2018/2/layout/IconCircleList"/>
    <dgm:cxn modelId="{8F3B672A-49EE-4B0B-A1E7-895BF6AB123A}" type="presParOf" srcId="{0BE643DF-0823-4E6A-8024-075DB86B5FA1}" destId="{8A83F90B-0354-4F34-BCD5-EEB6897725E5}" srcOrd="1" destOrd="0" presId="urn:microsoft.com/office/officeart/2018/2/layout/IconCircleList"/>
    <dgm:cxn modelId="{75B1F44D-8DFB-4349-90A7-0E303A2E6512}" type="presParOf" srcId="{0BE643DF-0823-4E6A-8024-075DB86B5FA1}" destId="{643D1E75-961B-4A92-9BBD-0901530BBFC6}" srcOrd="2" destOrd="0" presId="urn:microsoft.com/office/officeart/2018/2/layout/IconCircleList"/>
    <dgm:cxn modelId="{6CB5C5D6-3EBF-45F6-90E0-D1EF33B99E59}" type="presParOf" srcId="{643D1E75-961B-4A92-9BBD-0901530BBFC6}" destId="{E13AF8CC-3CCE-492C-AC1E-229F527D0D9C}" srcOrd="0" destOrd="0" presId="urn:microsoft.com/office/officeart/2018/2/layout/IconCircleList"/>
    <dgm:cxn modelId="{52A04263-B88F-4D7A-861A-CC183BCDB821}" type="presParOf" srcId="{643D1E75-961B-4A92-9BBD-0901530BBFC6}" destId="{DDD476EB-3015-4416-B2E0-DD01AB110BC3}" srcOrd="1" destOrd="0" presId="urn:microsoft.com/office/officeart/2018/2/layout/IconCircleList"/>
    <dgm:cxn modelId="{0D6E120F-CC11-4996-A33F-C94D6A8C653C}" type="presParOf" srcId="{643D1E75-961B-4A92-9BBD-0901530BBFC6}" destId="{C07D0543-D1B2-40AB-AE2C-C78E041ACD07}" srcOrd="2" destOrd="0" presId="urn:microsoft.com/office/officeart/2018/2/layout/IconCircleList"/>
    <dgm:cxn modelId="{F9611604-137B-426A-B3F2-E61C4726970F}" type="presParOf" srcId="{643D1E75-961B-4A92-9BBD-0901530BBFC6}" destId="{FA5D369D-9390-41E3-AB27-911D9984DBAC}" srcOrd="3" destOrd="0" presId="urn:microsoft.com/office/officeart/2018/2/layout/IconCircleList"/>
    <dgm:cxn modelId="{8E5C3364-C552-47DA-9FFF-AB21EDBC1EDA}" type="presParOf" srcId="{0BE643DF-0823-4E6A-8024-075DB86B5FA1}" destId="{D706230C-7B3E-4763-AAFB-2A5FC2B13893}" srcOrd="3" destOrd="0" presId="urn:microsoft.com/office/officeart/2018/2/layout/IconCircleList"/>
    <dgm:cxn modelId="{EAA5ED69-D7CA-4F20-A98A-E91A2398587E}" type="presParOf" srcId="{0BE643DF-0823-4E6A-8024-075DB86B5FA1}" destId="{85B172E9-A4D2-4882-B173-491BE2A13898}" srcOrd="4" destOrd="0" presId="urn:microsoft.com/office/officeart/2018/2/layout/IconCircleList"/>
    <dgm:cxn modelId="{6E6B4803-29F0-4BD7-BDB2-3D2BBD5C6D58}" type="presParOf" srcId="{85B172E9-A4D2-4882-B173-491BE2A13898}" destId="{FDFFC0DD-08D2-4107-99B0-11ACCD9B7034}" srcOrd="0" destOrd="0" presId="urn:microsoft.com/office/officeart/2018/2/layout/IconCircleList"/>
    <dgm:cxn modelId="{DC2E8A2E-7922-49DB-809F-7B914A603B0F}" type="presParOf" srcId="{85B172E9-A4D2-4882-B173-491BE2A13898}" destId="{2A73D2F6-DAA7-45A5-9F60-B2CECA28E6E8}" srcOrd="1" destOrd="0" presId="urn:microsoft.com/office/officeart/2018/2/layout/IconCircleList"/>
    <dgm:cxn modelId="{09B07943-3A14-4DAE-92A8-B72EBFE13530}" type="presParOf" srcId="{85B172E9-A4D2-4882-B173-491BE2A13898}" destId="{420CBE7F-B925-4080-9FD1-C3C1C03FD5D5}" srcOrd="2" destOrd="0" presId="urn:microsoft.com/office/officeart/2018/2/layout/IconCircleList"/>
    <dgm:cxn modelId="{295E1B11-67DD-4A84-AC59-8EAA4D3049EC}" type="presParOf" srcId="{85B172E9-A4D2-4882-B173-491BE2A13898}" destId="{F57CE373-B1C2-4BB5-8F7B-13A2CDF9B46A}" srcOrd="3" destOrd="0" presId="urn:microsoft.com/office/officeart/2018/2/layout/IconCircleList"/>
    <dgm:cxn modelId="{DD655B33-464F-4E3A-A34C-F7D956C810C5}" type="presParOf" srcId="{0BE643DF-0823-4E6A-8024-075DB86B5FA1}" destId="{2B576C95-7C71-4310-9603-4CBFAD0964E9}" srcOrd="5" destOrd="0" presId="urn:microsoft.com/office/officeart/2018/2/layout/IconCircleList"/>
    <dgm:cxn modelId="{CB9592BD-7E92-4CAB-A8FB-FCFF9C0416ED}" type="presParOf" srcId="{0BE643DF-0823-4E6A-8024-075DB86B5FA1}" destId="{62EAEA15-55C1-4F72-A9F2-C7D2EDC5BC36}" srcOrd="6" destOrd="0" presId="urn:microsoft.com/office/officeart/2018/2/layout/IconCircleList"/>
    <dgm:cxn modelId="{731CCE0C-C606-4FA1-A86D-9742CBC405B0}" type="presParOf" srcId="{62EAEA15-55C1-4F72-A9F2-C7D2EDC5BC36}" destId="{A12BBC16-3D2A-43A0-BA45-1307CECD1CBE}" srcOrd="0" destOrd="0" presId="urn:microsoft.com/office/officeart/2018/2/layout/IconCircleList"/>
    <dgm:cxn modelId="{E4299D61-F8FD-4655-B059-71FD6867F6EF}" type="presParOf" srcId="{62EAEA15-55C1-4F72-A9F2-C7D2EDC5BC36}" destId="{70452060-7EF9-49A9-BEBA-480DED41C16E}" srcOrd="1" destOrd="0" presId="urn:microsoft.com/office/officeart/2018/2/layout/IconCircleList"/>
    <dgm:cxn modelId="{E30CFA07-AED6-46AB-9575-810CFB3DFC8C}" type="presParOf" srcId="{62EAEA15-55C1-4F72-A9F2-C7D2EDC5BC36}" destId="{D6A1614E-1D02-441F-A5D0-1F756EBA0D67}" srcOrd="2" destOrd="0" presId="urn:microsoft.com/office/officeart/2018/2/layout/IconCircleList"/>
    <dgm:cxn modelId="{EBE15538-A0CC-45D6-A7FA-3CFEF159331E}" type="presParOf" srcId="{62EAEA15-55C1-4F72-A9F2-C7D2EDC5BC36}" destId="{93E7646D-6593-4036-8CDA-37D9F7A21B7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0DCD44-A043-1A4F-8C93-CCF912EBB783}">
      <dsp:nvSpPr>
        <dsp:cNvPr id="0" name=""/>
        <dsp:cNvSpPr/>
      </dsp:nvSpPr>
      <dsp:spPr>
        <a:xfrm>
          <a:off x="0" y="267604"/>
          <a:ext cx="1911667" cy="114700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i="1" kern="1200" dirty="0" err="1" smtClean="0"/>
            <a:t>hunaniaeth</a:t>
          </a:r>
          <a:endParaRPr lang="en-US" sz="2300" i="1" kern="1200" dirty="0"/>
        </a:p>
      </dsp:txBody>
      <dsp:txXfrm>
        <a:off x="0" y="267604"/>
        <a:ext cx="1911667" cy="1147000"/>
      </dsp:txXfrm>
    </dsp:sp>
    <dsp:sp modelId="{8E50718A-3F6D-D24B-AD3E-C05EA88B1F80}">
      <dsp:nvSpPr>
        <dsp:cNvPr id="0" name=""/>
        <dsp:cNvSpPr/>
      </dsp:nvSpPr>
      <dsp:spPr>
        <a:xfrm>
          <a:off x="2102834" y="267604"/>
          <a:ext cx="1911667" cy="114700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i="1" kern="1200" dirty="0" err="1" smtClean="0"/>
            <a:t>gwydnwch</a:t>
          </a:r>
          <a:endParaRPr lang="en-US" sz="2300" i="1" kern="1200" dirty="0"/>
        </a:p>
      </dsp:txBody>
      <dsp:txXfrm>
        <a:off x="2102834" y="267604"/>
        <a:ext cx="1911667" cy="1147000"/>
      </dsp:txXfrm>
    </dsp:sp>
    <dsp:sp modelId="{71D7C836-3A1B-9B4A-97E5-D73F668236E2}">
      <dsp:nvSpPr>
        <dsp:cNvPr id="0" name=""/>
        <dsp:cNvSpPr/>
      </dsp:nvSpPr>
      <dsp:spPr>
        <a:xfrm>
          <a:off x="4205668" y="267604"/>
          <a:ext cx="1911667" cy="114700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i="1" kern="1200" dirty="0" err="1" smtClean="0"/>
            <a:t>agwedd</a:t>
          </a:r>
          <a:endParaRPr lang="en-US" sz="2300" kern="1200" dirty="0"/>
        </a:p>
      </dsp:txBody>
      <dsp:txXfrm>
        <a:off x="4205668" y="267604"/>
        <a:ext cx="1911667" cy="1147000"/>
      </dsp:txXfrm>
    </dsp:sp>
    <dsp:sp modelId="{E25C0254-E7C7-CC4D-BFC0-53DC14B57597}">
      <dsp:nvSpPr>
        <dsp:cNvPr id="0" name=""/>
        <dsp:cNvSpPr/>
      </dsp:nvSpPr>
      <dsp:spPr>
        <a:xfrm>
          <a:off x="0" y="1605772"/>
          <a:ext cx="1911667" cy="114700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i="1" kern="1200" dirty="0" err="1" smtClean="0"/>
            <a:t>hunan-hyder</a:t>
          </a:r>
          <a:r>
            <a:rPr lang="en-GB" sz="2300" i="1" kern="1200" dirty="0" smtClean="0"/>
            <a:t> a </a:t>
          </a:r>
          <a:r>
            <a:rPr lang="en-GB" sz="2300" i="1" kern="1200" dirty="0" err="1" smtClean="0"/>
            <a:t>hunan-barch</a:t>
          </a:r>
          <a:endParaRPr lang="en-US" sz="2300" kern="1200" dirty="0"/>
        </a:p>
      </dsp:txBody>
      <dsp:txXfrm>
        <a:off x="0" y="1605772"/>
        <a:ext cx="1911667" cy="1147000"/>
      </dsp:txXfrm>
    </dsp:sp>
    <dsp:sp modelId="{3AAE2AFE-58CE-E748-8344-8C8CBC48AD5B}">
      <dsp:nvSpPr>
        <dsp:cNvPr id="0" name=""/>
        <dsp:cNvSpPr/>
      </dsp:nvSpPr>
      <dsp:spPr>
        <a:xfrm>
          <a:off x="2102834" y="1605772"/>
          <a:ext cx="1911667" cy="1147000"/>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i="1" kern="1200" dirty="0" err="1" smtClean="0"/>
            <a:t>ymddygiad</a:t>
          </a:r>
          <a:endParaRPr lang="en-US" sz="2300" i="1" kern="1200" dirty="0"/>
        </a:p>
      </dsp:txBody>
      <dsp:txXfrm>
        <a:off x="2102834" y="1605772"/>
        <a:ext cx="1911667" cy="1147000"/>
      </dsp:txXfrm>
    </dsp:sp>
    <dsp:sp modelId="{8CA9DF12-A2CC-924B-8AE7-A32964F62405}">
      <dsp:nvSpPr>
        <dsp:cNvPr id="0" name=""/>
        <dsp:cNvSpPr/>
      </dsp:nvSpPr>
      <dsp:spPr>
        <a:xfrm>
          <a:off x="4205668" y="1605772"/>
          <a:ext cx="1911667" cy="114700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i="1" kern="1200" dirty="0" err="1" smtClean="0"/>
            <a:t>hunan-reoliad</a:t>
          </a:r>
          <a:endParaRPr lang="en-US" sz="2300" i="1" kern="1200" dirty="0"/>
        </a:p>
      </dsp:txBody>
      <dsp:txXfrm>
        <a:off x="4205668" y="1605772"/>
        <a:ext cx="1911667" cy="1147000"/>
      </dsp:txXfrm>
    </dsp:sp>
    <dsp:sp modelId="{C8F180AB-CBC2-7343-8396-344510B405E7}">
      <dsp:nvSpPr>
        <dsp:cNvPr id="0" name=""/>
        <dsp:cNvSpPr/>
      </dsp:nvSpPr>
      <dsp:spPr>
        <a:xfrm>
          <a:off x="0" y="2943939"/>
          <a:ext cx="1911667" cy="114700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i="1" kern="1200" dirty="0" err="1" smtClean="0"/>
            <a:t>ffurfio</a:t>
          </a:r>
          <a:r>
            <a:rPr lang="en-GB" sz="2300" i="1" kern="1200" dirty="0" smtClean="0"/>
            <a:t> a </a:t>
          </a:r>
          <a:r>
            <a:rPr lang="en-GB" sz="2300" i="1" kern="1200" dirty="0" err="1" smtClean="0"/>
            <a:t>chynnal</a:t>
          </a:r>
          <a:r>
            <a:rPr lang="en-GB" sz="2300" i="1" kern="1200" dirty="0" smtClean="0"/>
            <a:t> </a:t>
          </a:r>
          <a:r>
            <a:rPr lang="en-GB" sz="2300" i="1" kern="1200" dirty="0" err="1" smtClean="0"/>
            <a:t>perthnasoedd</a:t>
          </a:r>
          <a:endParaRPr lang="en-US" sz="2300" kern="1200" dirty="0"/>
        </a:p>
      </dsp:txBody>
      <dsp:txXfrm>
        <a:off x="0" y="2943939"/>
        <a:ext cx="1911667" cy="1147000"/>
      </dsp:txXfrm>
    </dsp:sp>
    <dsp:sp modelId="{543BCEA5-B281-7740-8E11-556C06568E2C}">
      <dsp:nvSpPr>
        <dsp:cNvPr id="0" name=""/>
        <dsp:cNvSpPr/>
      </dsp:nvSpPr>
      <dsp:spPr>
        <a:xfrm>
          <a:off x="2102834" y="2943939"/>
          <a:ext cx="1911667" cy="114700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i="1" kern="1200" dirty="0" err="1" smtClean="0"/>
            <a:t>gofal</a:t>
          </a:r>
          <a:r>
            <a:rPr lang="en-US" sz="2300" i="1" kern="1200" dirty="0" smtClean="0"/>
            <a:t> </a:t>
          </a:r>
          <a:r>
            <a:rPr lang="en-US" sz="2300" i="1" kern="1200" dirty="0" err="1" smtClean="0"/>
            <a:t>personol</a:t>
          </a:r>
          <a:endParaRPr lang="en-US" sz="2300" i="1" kern="1200" dirty="0"/>
        </a:p>
      </dsp:txBody>
      <dsp:txXfrm>
        <a:off x="2102834" y="2943939"/>
        <a:ext cx="1911667" cy="1147000"/>
      </dsp:txXfrm>
    </dsp:sp>
    <dsp:sp modelId="{93923281-ABC7-C749-A090-5FCC1FC0CBD4}">
      <dsp:nvSpPr>
        <dsp:cNvPr id="0" name=""/>
        <dsp:cNvSpPr/>
      </dsp:nvSpPr>
      <dsp:spPr>
        <a:xfrm>
          <a:off x="4205668" y="2943939"/>
          <a:ext cx="1911667" cy="114700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i="1" kern="1200" dirty="0" err="1" smtClean="0"/>
            <a:t>cymryd</a:t>
          </a:r>
          <a:r>
            <a:rPr lang="en-US" sz="2300" i="1" kern="1200" dirty="0" smtClean="0"/>
            <a:t> </a:t>
          </a:r>
          <a:r>
            <a:rPr lang="en-US" sz="2300" i="1" kern="1200" dirty="0" err="1" smtClean="0"/>
            <a:t>cyfrifoldeb</a:t>
          </a:r>
          <a:endParaRPr lang="en-US" sz="2300" i="1" kern="1200" dirty="0"/>
        </a:p>
      </dsp:txBody>
      <dsp:txXfrm>
        <a:off x="4205668" y="2943939"/>
        <a:ext cx="1911667" cy="1147000"/>
      </dsp:txXfrm>
    </dsp:sp>
    <dsp:sp modelId="{F24AAE4C-C2EC-EB4F-AFD3-0FD3BBE6ADDA}">
      <dsp:nvSpPr>
        <dsp:cNvPr id="0" name=""/>
        <dsp:cNvSpPr/>
      </dsp:nvSpPr>
      <dsp:spPr>
        <a:xfrm>
          <a:off x="0" y="4282106"/>
          <a:ext cx="1911667" cy="1147000"/>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i="1" kern="1200" dirty="0" smtClean="0"/>
            <a:t>parch</a:t>
          </a:r>
          <a:endParaRPr lang="en-US" sz="2300" i="1" kern="1200" dirty="0"/>
        </a:p>
      </dsp:txBody>
      <dsp:txXfrm>
        <a:off x="0" y="4282106"/>
        <a:ext cx="1911667" cy="1147000"/>
      </dsp:txXfrm>
    </dsp:sp>
    <dsp:sp modelId="{2C7E55F4-3BC1-634B-8841-A2A0D1F3C0E0}">
      <dsp:nvSpPr>
        <dsp:cNvPr id="0" name=""/>
        <dsp:cNvSpPr/>
      </dsp:nvSpPr>
      <dsp:spPr>
        <a:xfrm>
          <a:off x="2102834" y="4282106"/>
          <a:ext cx="1911667" cy="114700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i="1" kern="1200" dirty="0" err="1" smtClean="0"/>
            <a:t>annibyniaeth</a:t>
          </a:r>
          <a:endParaRPr lang="en-US" sz="2300" i="1" kern="1200" dirty="0"/>
        </a:p>
      </dsp:txBody>
      <dsp:txXfrm>
        <a:off x="2102834" y="4282106"/>
        <a:ext cx="1911667" cy="1147000"/>
      </dsp:txXfrm>
    </dsp:sp>
    <dsp:sp modelId="{5F108D0B-07D2-6E42-98D6-8D33AEC80AC9}">
      <dsp:nvSpPr>
        <dsp:cNvPr id="0" name=""/>
        <dsp:cNvSpPr/>
      </dsp:nvSpPr>
      <dsp:spPr>
        <a:xfrm>
          <a:off x="4205668" y="4282106"/>
          <a:ext cx="1911667" cy="114700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i="1" kern="1200" dirty="0" err="1" smtClean="0"/>
            <a:t>creadigrwydd</a:t>
          </a:r>
          <a:endParaRPr lang="en-US" sz="2300" kern="1200" dirty="0"/>
        </a:p>
      </dsp:txBody>
      <dsp:txXfrm>
        <a:off x="4205668" y="4282106"/>
        <a:ext cx="1911667" cy="1147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DDD6FC-D6BE-CC40-A8B5-AC31300DABFA}">
      <dsp:nvSpPr>
        <dsp:cNvPr id="0" name=""/>
        <dsp:cNvSpPr/>
      </dsp:nvSpPr>
      <dsp:spPr>
        <a:xfrm>
          <a:off x="0" y="5210127"/>
          <a:ext cx="7240043" cy="68382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lvl="0" algn="ctr" defTabSz="933450">
            <a:lnSpc>
              <a:spcPct val="90000"/>
            </a:lnSpc>
            <a:spcBef>
              <a:spcPct val="0"/>
            </a:spcBef>
            <a:spcAft>
              <a:spcPct val="35000"/>
            </a:spcAft>
          </a:pPr>
          <a:r>
            <a:rPr lang="en-GB" sz="2100" i="1" kern="1200" dirty="0" err="1" smtClean="0"/>
            <a:t>Adfyfyrdod</a:t>
          </a:r>
          <a:r>
            <a:rPr lang="en-GB" sz="2100" i="1" kern="1200" dirty="0" smtClean="0"/>
            <a:t> </a:t>
          </a:r>
          <a:r>
            <a:rPr lang="en-GB" sz="2100" i="1" kern="1200" dirty="0" err="1" smtClean="0"/>
            <a:t>athrawon</a:t>
          </a:r>
          <a:endParaRPr lang="en-US" sz="2100" kern="1200" dirty="0"/>
        </a:p>
      </dsp:txBody>
      <dsp:txXfrm>
        <a:off x="0" y="5210127"/>
        <a:ext cx="7240043" cy="683826"/>
      </dsp:txXfrm>
    </dsp:sp>
    <dsp:sp modelId="{6F38125F-C627-B340-8788-3073AE66B449}">
      <dsp:nvSpPr>
        <dsp:cNvPr id="0" name=""/>
        <dsp:cNvSpPr/>
      </dsp:nvSpPr>
      <dsp:spPr>
        <a:xfrm rot="10800000">
          <a:off x="0" y="4168659"/>
          <a:ext cx="7240043" cy="1051724"/>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lvl="0" algn="ctr" defTabSz="933450">
            <a:lnSpc>
              <a:spcPct val="90000"/>
            </a:lnSpc>
            <a:spcBef>
              <a:spcPct val="0"/>
            </a:spcBef>
            <a:spcAft>
              <a:spcPct val="35000"/>
            </a:spcAft>
          </a:pPr>
          <a:r>
            <a:rPr lang="en-GB" sz="2100" i="1" kern="1200" dirty="0" err="1" smtClean="0"/>
            <a:t>Cynnwys</a:t>
          </a:r>
          <a:r>
            <a:rPr lang="en-GB" sz="2100" i="1" kern="1200" dirty="0" smtClean="0"/>
            <a:t> </a:t>
          </a:r>
          <a:r>
            <a:rPr lang="en-GB" sz="2100" i="1" kern="1200" dirty="0" err="1" smtClean="0"/>
            <a:t>rhieni</a:t>
          </a:r>
          <a:endParaRPr lang="en-US" sz="2100" kern="1200" dirty="0"/>
        </a:p>
      </dsp:txBody>
      <dsp:txXfrm rot="10800000">
        <a:off x="0" y="4168659"/>
        <a:ext cx="7240043" cy="683379"/>
      </dsp:txXfrm>
    </dsp:sp>
    <dsp:sp modelId="{74F96226-3E05-B242-8CA7-4B20B30FAA80}">
      <dsp:nvSpPr>
        <dsp:cNvPr id="0" name=""/>
        <dsp:cNvSpPr/>
      </dsp:nvSpPr>
      <dsp:spPr>
        <a:xfrm rot="10800000">
          <a:off x="0" y="3127192"/>
          <a:ext cx="7240043" cy="1051724"/>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lvl="0" algn="ctr" defTabSz="933450">
            <a:lnSpc>
              <a:spcPct val="90000"/>
            </a:lnSpc>
            <a:spcBef>
              <a:spcPct val="0"/>
            </a:spcBef>
            <a:spcAft>
              <a:spcPct val="35000"/>
            </a:spcAft>
          </a:pPr>
          <a:r>
            <a:rPr lang="en-GB" sz="2100" i="1" kern="1200" dirty="0" err="1" smtClean="0"/>
            <a:t>Cefnogaeth</a:t>
          </a:r>
          <a:r>
            <a:rPr lang="en-GB" sz="2100" i="1" kern="1200" dirty="0" smtClean="0"/>
            <a:t> </a:t>
          </a:r>
          <a:r>
            <a:rPr lang="en-GB" sz="2100" i="1" kern="1200" dirty="0" err="1" smtClean="0"/>
            <a:t>gan</a:t>
          </a:r>
          <a:r>
            <a:rPr lang="en-GB" sz="2100" i="1" kern="1200" dirty="0" smtClean="0"/>
            <a:t> </a:t>
          </a:r>
          <a:r>
            <a:rPr lang="en-GB" sz="2100" i="1" kern="1200" dirty="0" err="1" smtClean="0"/>
            <a:t>asiantaethau</a:t>
          </a:r>
          <a:r>
            <a:rPr lang="en-GB" sz="2100" i="1" kern="1200" dirty="0" smtClean="0"/>
            <a:t> </a:t>
          </a:r>
          <a:r>
            <a:rPr lang="en-GB" sz="2100" i="1" kern="1200" dirty="0" err="1" smtClean="0"/>
            <a:t>arbenigol</a:t>
          </a:r>
          <a:endParaRPr lang="en-US" sz="2100" kern="1200" dirty="0"/>
        </a:p>
      </dsp:txBody>
      <dsp:txXfrm rot="10800000">
        <a:off x="0" y="3127192"/>
        <a:ext cx="7240043" cy="683379"/>
      </dsp:txXfrm>
    </dsp:sp>
    <dsp:sp modelId="{E3E69486-2F72-6545-B5CE-8709ACE540DF}">
      <dsp:nvSpPr>
        <dsp:cNvPr id="0" name=""/>
        <dsp:cNvSpPr/>
      </dsp:nvSpPr>
      <dsp:spPr>
        <a:xfrm rot="10800000">
          <a:off x="0" y="2085724"/>
          <a:ext cx="7240043" cy="1051724"/>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lvl="0" algn="ctr" defTabSz="933450">
            <a:lnSpc>
              <a:spcPct val="90000"/>
            </a:lnSpc>
            <a:spcBef>
              <a:spcPct val="0"/>
            </a:spcBef>
            <a:spcAft>
              <a:spcPct val="35000"/>
            </a:spcAft>
          </a:pPr>
          <a:r>
            <a:rPr lang="en-GB" sz="2100" i="1" kern="1200" dirty="0" err="1" smtClean="0"/>
            <a:t>Addysgu</a:t>
          </a:r>
          <a:r>
            <a:rPr lang="en-GB" sz="2100" i="1" kern="1200" dirty="0" smtClean="0"/>
            <a:t> </a:t>
          </a:r>
          <a:r>
            <a:rPr lang="en-GB" sz="2100" i="1" kern="1200" dirty="0" err="1" smtClean="0"/>
            <a:t>sgiliau</a:t>
          </a:r>
          <a:r>
            <a:rPr lang="en-GB" sz="2100" i="1" kern="1200" dirty="0" smtClean="0"/>
            <a:t> </a:t>
          </a:r>
          <a:r>
            <a:rPr lang="en-GB" sz="2100" i="1" kern="1200" dirty="0" err="1" smtClean="0"/>
            <a:t>cymdeithasol</a:t>
          </a:r>
          <a:r>
            <a:rPr lang="en-GB" sz="2100" i="1" kern="1200" dirty="0" smtClean="0"/>
            <a:t> ac </a:t>
          </a:r>
          <a:r>
            <a:rPr lang="en-GB" sz="2100" i="1" kern="1200" dirty="0" err="1" smtClean="0"/>
            <a:t>emosiynol</a:t>
          </a:r>
          <a:endParaRPr lang="en-US" sz="2100" kern="1200" dirty="0"/>
        </a:p>
      </dsp:txBody>
      <dsp:txXfrm rot="10800000">
        <a:off x="0" y="2085724"/>
        <a:ext cx="7240043" cy="683379"/>
      </dsp:txXfrm>
    </dsp:sp>
    <dsp:sp modelId="{BC493922-6618-D743-8851-8134971E255D}">
      <dsp:nvSpPr>
        <dsp:cNvPr id="0" name=""/>
        <dsp:cNvSpPr/>
      </dsp:nvSpPr>
      <dsp:spPr>
        <a:xfrm rot="10800000">
          <a:off x="0" y="1044256"/>
          <a:ext cx="7240043" cy="1051724"/>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lvl="0" algn="ctr" defTabSz="933450">
            <a:lnSpc>
              <a:spcPct val="90000"/>
            </a:lnSpc>
            <a:spcBef>
              <a:spcPct val="0"/>
            </a:spcBef>
            <a:spcAft>
              <a:spcPct val="35000"/>
            </a:spcAft>
          </a:pPr>
          <a:r>
            <a:rPr lang="en-GB" sz="2100" i="1" kern="1200" dirty="0" err="1" smtClean="0"/>
            <a:t>Datblygiad</a:t>
          </a:r>
          <a:r>
            <a:rPr lang="en-GB" sz="2100" i="1" kern="1200" dirty="0" smtClean="0"/>
            <a:t> </a:t>
          </a:r>
          <a:r>
            <a:rPr lang="en-GB" sz="2100" i="1" kern="1200" dirty="0" err="1" smtClean="0"/>
            <a:t>proffesiynol</a:t>
          </a:r>
          <a:r>
            <a:rPr lang="en-GB" sz="2100" i="1" kern="1200" dirty="0" smtClean="0"/>
            <a:t> </a:t>
          </a:r>
          <a:r>
            <a:rPr lang="en-GB" sz="2100" i="1" kern="1200" dirty="0" err="1" smtClean="0"/>
            <a:t>athrawon</a:t>
          </a:r>
          <a:endParaRPr lang="en-US" sz="2100" kern="1200" dirty="0"/>
        </a:p>
      </dsp:txBody>
      <dsp:txXfrm rot="10800000">
        <a:off x="0" y="1044256"/>
        <a:ext cx="7240043" cy="683379"/>
      </dsp:txXfrm>
    </dsp:sp>
    <dsp:sp modelId="{CB735ABE-1131-8B45-B314-F3286444A6B7}">
      <dsp:nvSpPr>
        <dsp:cNvPr id="0" name=""/>
        <dsp:cNvSpPr/>
      </dsp:nvSpPr>
      <dsp:spPr>
        <a:xfrm rot="10800000">
          <a:off x="0" y="2789"/>
          <a:ext cx="7240043" cy="1051724"/>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lvl="0" algn="ctr" defTabSz="933450">
            <a:lnSpc>
              <a:spcPct val="90000"/>
            </a:lnSpc>
            <a:spcBef>
              <a:spcPct val="0"/>
            </a:spcBef>
            <a:spcAft>
              <a:spcPct val="35000"/>
            </a:spcAft>
          </a:pPr>
          <a:r>
            <a:rPr lang="en-GB" sz="2100" i="1" kern="1200" dirty="0" err="1" smtClean="0"/>
            <a:t>Amgylchedd</a:t>
          </a:r>
          <a:r>
            <a:rPr lang="en-GB" sz="2100" i="1" kern="1200" dirty="0" smtClean="0"/>
            <a:t> </a:t>
          </a:r>
          <a:r>
            <a:rPr lang="en-GB" sz="2100" i="1" kern="1200" dirty="0" err="1" smtClean="0"/>
            <a:t>saff</a:t>
          </a:r>
          <a:r>
            <a:rPr lang="en-GB" sz="2100" i="1" kern="1200" dirty="0" smtClean="0"/>
            <a:t> a </a:t>
          </a:r>
          <a:r>
            <a:rPr lang="en-GB" sz="2100" i="1" kern="1200" dirty="0" err="1" smtClean="0"/>
            <a:t>chynhwysol</a:t>
          </a:r>
          <a:r>
            <a:rPr lang="en-GB" sz="2100" i="1" kern="1200" dirty="0" smtClean="0"/>
            <a:t> </a:t>
          </a:r>
          <a:r>
            <a:rPr lang="en-GB" sz="2100" i="1" kern="1200" dirty="0" err="1" smtClean="0"/>
            <a:t>wedi’i</a:t>
          </a:r>
          <a:r>
            <a:rPr lang="en-GB" sz="2100" i="1" kern="1200" dirty="0" smtClean="0"/>
            <a:t> </a:t>
          </a:r>
          <a:r>
            <a:rPr lang="en-GB" sz="2100" i="1" kern="1200" dirty="0" err="1" smtClean="0"/>
            <a:t>seilio</a:t>
          </a:r>
          <a:r>
            <a:rPr lang="en-GB" sz="2100" i="1" kern="1200" dirty="0" smtClean="0"/>
            <a:t> </a:t>
          </a:r>
          <a:r>
            <a:rPr lang="en-GB" sz="2100" i="1" kern="1200" dirty="0" err="1" smtClean="0"/>
            <a:t>ar</a:t>
          </a:r>
          <a:r>
            <a:rPr lang="en-GB" sz="2100" i="1" kern="1200" dirty="0" smtClean="0"/>
            <a:t> </a:t>
          </a:r>
          <a:r>
            <a:rPr lang="en-GB" sz="2100" i="1" kern="1200" dirty="0" err="1" smtClean="0"/>
            <a:t>ymddiriedolaeth</a:t>
          </a:r>
          <a:endParaRPr lang="en-US" sz="2100" kern="1200" dirty="0"/>
        </a:p>
      </dsp:txBody>
      <dsp:txXfrm rot="10800000">
        <a:off x="0" y="2789"/>
        <a:ext cx="7240043" cy="6833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263E3-7476-4ECD-8C30-724CE9D1615C}">
      <dsp:nvSpPr>
        <dsp:cNvPr id="0" name=""/>
        <dsp:cNvSpPr/>
      </dsp:nvSpPr>
      <dsp:spPr>
        <a:xfrm>
          <a:off x="57937" y="310934"/>
          <a:ext cx="1494870" cy="14948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FEDB69-A50B-4F2F-BD12-3DF17FED580E}">
      <dsp:nvSpPr>
        <dsp:cNvPr id="0" name=""/>
        <dsp:cNvSpPr/>
      </dsp:nvSpPr>
      <dsp:spPr>
        <a:xfrm>
          <a:off x="371860" y="624857"/>
          <a:ext cx="867024" cy="8670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EBD162-16D9-473B-9F0B-245B2B3FDD59}">
      <dsp:nvSpPr>
        <dsp:cNvPr id="0" name=""/>
        <dsp:cNvSpPr/>
      </dsp:nvSpPr>
      <dsp:spPr>
        <a:xfrm>
          <a:off x="1873137" y="310934"/>
          <a:ext cx="3523623" cy="1494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1066800">
            <a:lnSpc>
              <a:spcPct val="90000"/>
            </a:lnSpc>
            <a:spcBef>
              <a:spcPct val="0"/>
            </a:spcBef>
            <a:spcAft>
              <a:spcPct val="35000"/>
            </a:spcAft>
          </a:pPr>
          <a:r>
            <a:rPr lang="en-US" sz="2400" kern="1200" dirty="0" err="1" smtClean="0"/>
            <a:t>Sut</a:t>
          </a:r>
          <a:r>
            <a:rPr lang="en-US" sz="2400" kern="1200" dirty="0" smtClean="0"/>
            <a:t> </a:t>
          </a:r>
          <a:r>
            <a:rPr lang="en-US" sz="2400" kern="1200" dirty="0" err="1" smtClean="0"/>
            <a:t>gwnaeth</a:t>
          </a:r>
          <a:r>
            <a:rPr lang="en-US" sz="2400" kern="1200" dirty="0" smtClean="0"/>
            <a:t> y </a:t>
          </a:r>
          <a:r>
            <a:rPr lang="en-US" sz="2400" kern="1200" dirty="0" err="1" smtClean="0"/>
            <a:t>dasg</a:t>
          </a:r>
          <a:r>
            <a:rPr lang="en-US" sz="2400" kern="1200" dirty="0" smtClean="0"/>
            <a:t> </a:t>
          </a:r>
          <a:r>
            <a:rPr lang="en-US" sz="2400" kern="1200" dirty="0" err="1" smtClean="0"/>
            <a:t>yna</a:t>
          </a:r>
          <a:r>
            <a:rPr lang="en-US" sz="2400" kern="1200" dirty="0" smtClean="0"/>
            <a:t> i chi </a:t>
          </a:r>
          <a:r>
            <a:rPr lang="en-US" sz="2400" kern="1200" dirty="0" err="1" smtClean="0"/>
            <a:t>feddwl</a:t>
          </a:r>
          <a:r>
            <a:rPr lang="en-US" sz="2400" kern="1200" dirty="0" smtClean="0"/>
            <a:t> </a:t>
          </a:r>
          <a:r>
            <a:rPr lang="en-US" sz="2400" kern="1200" dirty="0" err="1" smtClean="0"/>
            <a:t>yn</a:t>
          </a:r>
          <a:r>
            <a:rPr lang="en-US" sz="2400" kern="1200" dirty="0" smtClean="0"/>
            <a:t> </a:t>
          </a:r>
          <a:r>
            <a:rPr lang="en-US" sz="2400" kern="1200" dirty="0" err="1" smtClean="0"/>
            <a:t>wahanol</a:t>
          </a:r>
          <a:r>
            <a:rPr lang="en-US" sz="2400" kern="1200" dirty="0" smtClean="0"/>
            <a:t> am </a:t>
          </a:r>
          <a:r>
            <a:rPr lang="en-US" sz="2400" kern="1200" dirty="0" err="1" smtClean="0"/>
            <a:t>ddysgwyr</a:t>
          </a:r>
          <a:r>
            <a:rPr lang="en-US" sz="2400" kern="1200" dirty="0" smtClean="0"/>
            <a:t>?</a:t>
          </a:r>
          <a:endParaRPr lang="en-US" sz="2400" kern="1200" dirty="0"/>
        </a:p>
      </dsp:txBody>
      <dsp:txXfrm>
        <a:off x="1873137" y="310934"/>
        <a:ext cx="3523623" cy="1494870"/>
      </dsp:txXfrm>
    </dsp:sp>
    <dsp:sp modelId="{E13AF8CC-3CCE-492C-AC1E-229F527D0D9C}">
      <dsp:nvSpPr>
        <dsp:cNvPr id="0" name=""/>
        <dsp:cNvSpPr/>
      </dsp:nvSpPr>
      <dsp:spPr>
        <a:xfrm>
          <a:off x="6010725" y="310934"/>
          <a:ext cx="1494870" cy="14948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D476EB-3015-4416-B2E0-DD01AB110BC3}">
      <dsp:nvSpPr>
        <dsp:cNvPr id="0" name=""/>
        <dsp:cNvSpPr/>
      </dsp:nvSpPr>
      <dsp:spPr>
        <a:xfrm>
          <a:off x="6324648" y="624857"/>
          <a:ext cx="867024" cy="8670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5D369D-9390-41E3-AB27-911D9984DBAC}">
      <dsp:nvSpPr>
        <dsp:cNvPr id="0" name=""/>
        <dsp:cNvSpPr/>
      </dsp:nvSpPr>
      <dsp:spPr>
        <a:xfrm>
          <a:off x="7825925" y="310934"/>
          <a:ext cx="3523623" cy="1494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1066800">
            <a:lnSpc>
              <a:spcPct val="90000"/>
            </a:lnSpc>
            <a:spcBef>
              <a:spcPct val="0"/>
            </a:spcBef>
            <a:spcAft>
              <a:spcPct val="35000"/>
            </a:spcAft>
          </a:pPr>
          <a:r>
            <a:rPr lang="en-US" sz="2400" kern="1200" dirty="0" smtClean="0"/>
            <a:t>A all </a:t>
          </a:r>
          <a:r>
            <a:rPr lang="en-US" sz="2400" kern="1200" dirty="0" err="1" smtClean="0"/>
            <a:t>fod</a:t>
          </a:r>
          <a:r>
            <a:rPr lang="en-US" sz="2400" kern="1200" dirty="0" smtClean="0"/>
            <a:t> </a:t>
          </a:r>
          <a:r>
            <a:rPr lang="en-US" sz="2400" kern="1200" dirty="0" err="1" smtClean="0"/>
            <a:t>yn</a:t>
          </a:r>
          <a:r>
            <a:rPr lang="en-US" sz="2400" kern="1200" dirty="0" smtClean="0"/>
            <a:t> </a:t>
          </a:r>
          <a:r>
            <a:rPr lang="en-US" sz="2400" kern="1200" dirty="0" err="1" smtClean="0"/>
            <a:t>rhy</a:t>
          </a:r>
          <a:r>
            <a:rPr lang="en-US" sz="2400" kern="1200" dirty="0" smtClean="0"/>
            <a:t> </a:t>
          </a:r>
          <a:r>
            <a:rPr lang="en-US" sz="2400" kern="1200" dirty="0" err="1" smtClean="0"/>
            <a:t>rhwydd</a:t>
          </a:r>
          <a:r>
            <a:rPr lang="en-US" sz="2400" kern="1200" dirty="0" smtClean="0"/>
            <a:t> </a:t>
          </a:r>
          <a:r>
            <a:rPr lang="en-US" sz="2400" kern="1200" dirty="0" err="1" smtClean="0"/>
            <a:t>rhoi</a:t>
          </a:r>
          <a:r>
            <a:rPr lang="en-US" sz="2400" kern="1200" dirty="0" smtClean="0"/>
            <a:t> </a:t>
          </a:r>
          <a:r>
            <a:rPr lang="en-US" sz="2400" kern="1200" dirty="0" err="1" smtClean="0"/>
            <a:t>rhywun</a:t>
          </a:r>
          <a:r>
            <a:rPr lang="en-US" sz="2400" kern="1200" dirty="0" smtClean="0"/>
            <a:t>  </a:t>
          </a:r>
          <a:r>
            <a:rPr lang="en-US" sz="2400" kern="1200" dirty="0" err="1" smtClean="0"/>
            <a:t>mewn</a:t>
          </a:r>
          <a:r>
            <a:rPr lang="en-US" sz="2400" kern="1200" dirty="0" smtClean="0"/>
            <a:t> </a:t>
          </a:r>
          <a:r>
            <a:rPr lang="en-US" sz="2400" kern="1200" dirty="0" err="1" smtClean="0"/>
            <a:t>categori</a:t>
          </a:r>
          <a:r>
            <a:rPr lang="en-US" sz="2400" kern="1200" dirty="0" smtClean="0"/>
            <a:t>?</a:t>
          </a:r>
          <a:endParaRPr lang="en-US" sz="2400" kern="1200" dirty="0"/>
        </a:p>
      </dsp:txBody>
      <dsp:txXfrm>
        <a:off x="7825925" y="310934"/>
        <a:ext cx="3523623" cy="1494870"/>
      </dsp:txXfrm>
    </dsp:sp>
    <dsp:sp modelId="{FDFFC0DD-08D2-4107-99B0-11ACCD9B7034}">
      <dsp:nvSpPr>
        <dsp:cNvPr id="0" name=""/>
        <dsp:cNvSpPr/>
      </dsp:nvSpPr>
      <dsp:spPr>
        <a:xfrm>
          <a:off x="57937" y="2545532"/>
          <a:ext cx="1494870" cy="14948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73D2F6-DAA7-45A5-9F60-B2CECA28E6E8}">
      <dsp:nvSpPr>
        <dsp:cNvPr id="0" name=""/>
        <dsp:cNvSpPr/>
      </dsp:nvSpPr>
      <dsp:spPr>
        <a:xfrm>
          <a:off x="371860" y="2859455"/>
          <a:ext cx="867024" cy="8670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7CE373-B1C2-4BB5-8F7B-13A2CDF9B46A}">
      <dsp:nvSpPr>
        <dsp:cNvPr id="0" name=""/>
        <dsp:cNvSpPr/>
      </dsp:nvSpPr>
      <dsp:spPr>
        <a:xfrm>
          <a:off x="1873137" y="2545532"/>
          <a:ext cx="3523623" cy="1494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1066800">
            <a:lnSpc>
              <a:spcPct val="90000"/>
            </a:lnSpc>
            <a:spcBef>
              <a:spcPct val="0"/>
            </a:spcBef>
            <a:spcAft>
              <a:spcPct val="35000"/>
            </a:spcAft>
          </a:pPr>
          <a:r>
            <a:rPr lang="en-US" sz="2400" kern="1200" dirty="0" err="1" smtClean="0"/>
            <a:t>Ydy</a:t>
          </a:r>
          <a:r>
            <a:rPr lang="en-US" sz="2400" kern="1200" dirty="0" smtClean="0"/>
            <a:t> </a:t>
          </a:r>
          <a:r>
            <a:rPr lang="en-US" sz="2400" kern="1200" dirty="0" err="1" smtClean="0"/>
            <a:t>dechrau</a:t>
          </a:r>
          <a:r>
            <a:rPr lang="en-US" sz="2400" kern="1200" dirty="0" smtClean="0"/>
            <a:t> </a:t>
          </a:r>
          <a:r>
            <a:rPr lang="en-US" sz="2400" kern="1200" dirty="0" err="1" smtClean="0"/>
            <a:t>negyddol</a:t>
          </a:r>
          <a:r>
            <a:rPr lang="en-US" sz="2400" kern="1200" dirty="0" smtClean="0"/>
            <a:t> bob </a:t>
          </a:r>
          <a:r>
            <a:rPr lang="en-US" sz="2400" kern="1200" dirty="0" err="1" smtClean="0"/>
            <a:t>tro’n</a:t>
          </a:r>
          <a:r>
            <a:rPr lang="en-US" sz="2400" kern="1200" dirty="0" smtClean="0"/>
            <a:t> </a:t>
          </a:r>
          <a:r>
            <a:rPr lang="en-US" sz="2400" kern="1200" dirty="0" err="1" smtClean="0"/>
            <a:t>arwain</a:t>
          </a:r>
          <a:r>
            <a:rPr lang="en-US" sz="2400" kern="1200" dirty="0" smtClean="0"/>
            <a:t> at </a:t>
          </a:r>
          <a:r>
            <a:rPr lang="en-US" sz="2400" kern="1200" dirty="0" err="1" smtClean="0"/>
            <a:t>ddatblygiad</a:t>
          </a:r>
          <a:r>
            <a:rPr lang="en-US" sz="2400" kern="1200" dirty="0" smtClean="0"/>
            <a:t> </a:t>
          </a:r>
          <a:r>
            <a:rPr lang="en-US" sz="2400" kern="1200" dirty="0" err="1" smtClean="0"/>
            <a:t>negyddol</a:t>
          </a:r>
          <a:r>
            <a:rPr lang="en-US" sz="2400" kern="1200" dirty="0" smtClean="0"/>
            <a:t>?</a:t>
          </a:r>
          <a:endParaRPr lang="en-US" sz="2400" kern="1200" dirty="0"/>
        </a:p>
      </dsp:txBody>
      <dsp:txXfrm>
        <a:off x="1873137" y="2545532"/>
        <a:ext cx="3523623" cy="1494870"/>
      </dsp:txXfrm>
    </dsp:sp>
    <dsp:sp modelId="{A12BBC16-3D2A-43A0-BA45-1307CECD1CBE}">
      <dsp:nvSpPr>
        <dsp:cNvPr id="0" name=""/>
        <dsp:cNvSpPr/>
      </dsp:nvSpPr>
      <dsp:spPr>
        <a:xfrm>
          <a:off x="6010725" y="2545532"/>
          <a:ext cx="1494870" cy="14948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452060-7EF9-49A9-BEBA-480DED41C16E}">
      <dsp:nvSpPr>
        <dsp:cNvPr id="0" name=""/>
        <dsp:cNvSpPr/>
      </dsp:nvSpPr>
      <dsp:spPr>
        <a:xfrm>
          <a:off x="6324648" y="2859455"/>
          <a:ext cx="867024" cy="8670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E7646D-6593-4036-8CDA-37D9F7A21B7E}">
      <dsp:nvSpPr>
        <dsp:cNvPr id="0" name=""/>
        <dsp:cNvSpPr/>
      </dsp:nvSpPr>
      <dsp:spPr>
        <a:xfrm>
          <a:off x="7825925" y="2545532"/>
          <a:ext cx="3523623" cy="1494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1066800">
            <a:lnSpc>
              <a:spcPct val="90000"/>
            </a:lnSpc>
            <a:spcBef>
              <a:spcPct val="0"/>
            </a:spcBef>
            <a:spcAft>
              <a:spcPct val="35000"/>
            </a:spcAft>
          </a:pPr>
          <a:r>
            <a:rPr lang="en-US" sz="2400" kern="1200" dirty="0" smtClean="0"/>
            <a:t>NA RYDYM YN UNIGOLION!</a:t>
          </a:r>
          <a:endParaRPr lang="en-US" sz="2400" kern="1200" dirty="0"/>
        </a:p>
      </dsp:txBody>
      <dsp:txXfrm>
        <a:off x="7825925" y="2545532"/>
        <a:ext cx="3523623" cy="149487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xmlns="">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US" dirty="0"/>
          </a:p>
        </p:txBody>
      </p:sp>
      <p:sp>
        <p:nvSpPr>
          <p:cNvPr id="3" name="Date Placeholder 2"/>
          <p:cNvSpPr>
            <a:spLocks noGrp="1"/>
          </p:cNvSpPr>
          <p:nvPr>
            <p:ph type="dt" idx="1"/>
          </p:nvPr>
        </p:nvSpPr>
        <p:spPr>
          <a:xfrm>
            <a:off x="3902597" y="0"/>
            <a:ext cx="2985558" cy="502835"/>
          </a:xfrm>
          <a:prstGeom prst="rect">
            <a:avLst/>
          </a:prstGeom>
        </p:spPr>
        <p:txBody>
          <a:bodyPr vert="horz" lIns="96634" tIns="48317" rIns="96634" bIns="48317" rtlCol="0"/>
          <a:lstStyle>
            <a:lvl1pPr algn="r">
              <a:defRPr sz="1300"/>
            </a:lvl1pPr>
          </a:lstStyle>
          <a:p>
            <a:fld id="{6ED5DB57-D97F-B14D-9578-8C4136C01FB4}" type="datetimeFigureOut">
              <a:rPr lang="en-US" smtClean="0"/>
              <a:t>9/18/2020</a:t>
            </a:fld>
            <a:endParaRPr lang="en-US" dirty="0"/>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en-US" dirty="0"/>
          </a:p>
        </p:txBody>
      </p:sp>
      <p:sp>
        <p:nvSpPr>
          <p:cNvPr id="5" name="Notes Placeholder 4"/>
          <p:cNvSpPr>
            <a:spLocks noGrp="1"/>
          </p:cNvSpPr>
          <p:nvPr>
            <p:ph type="body" sz="quarter" idx="3"/>
          </p:nvPr>
        </p:nvSpPr>
        <p:spPr>
          <a:xfrm>
            <a:off x="688975" y="4823034"/>
            <a:ext cx="5511800" cy="3946118"/>
          </a:xfrm>
          <a:prstGeom prst="rect">
            <a:avLst/>
          </a:prstGeom>
        </p:spPr>
        <p:txBody>
          <a:bodyPr vert="horz" lIns="96634" tIns="48317" rIns="96634" bIns="48317"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519055"/>
            <a:ext cx="2985558" cy="502834"/>
          </a:xfrm>
          <a:prstGeom prst="rect">
            <a:avLst/>
          </a:prstGeom>
        </p:spPr>
        <p:txBody>
          <a:bodyPr vert="horz" lIns="96634" tIns="48317" rIns="96634" bIns="48317" rtlCol="0" anchor="b"/>
          <a:lstStyle>
            <a:lvl1pPr algn="l">
              <a:defRPr sz="1300"/>
            </a:lvl1pPr>
          </a:lstStyle>
          <a:p>
            <a:endParaRPr lang="en-US" dirty="0"/>
          </a:p>
        </p:txBody>
      </p:sp>
      <p:sp>
        <p:nvSpPr>
          <p:cNvPr id="7" name="Slide Number Placeholder 6"/>
          <p:cNvSpPr>
            <a:spLocks noGrp="1"/>
          </p:cNvSpPr>
          <p:nvPr>
            <p:ph type="sldNum" sz="quarter" idx="5"/>
          </p:nvPr>
        </p:nvSpPr>
        <p:spPr>
          <a:xfrm>
            <a:off x="3902597" y="9519055"/>
            <a:ext cx="2985558" cy="502834"/>
          </a:xfrm>
          <a:prstGeom prst="rect">
            <a:avLst/>
          </a:prstGeom>
        </p:spPr>
        <p:txBody>
          <a:bodyPr vert="horz" lIns="96634" tIns="48317" rIns="96634" bIns="48317" rtlCol="0" anchor="b"/>
          <a:lstStyle>
            <a:lvl1pPr algn="r">
              <a:defRPr sz="1300"/>
            </a:lvl1pPr>
          </a:lstStyle>
          <a:p>
            <a:fld id="{7D75C454-D461-8640-9DAF-00FC7BE2F8AF}" type="slidenum">
              <a:rPr lang="en-US" smtClean="0"/>
              <a:t>‹#›</a:t>
            </a:fld>
            <a:endParaRPr lang="en-US" dirty="0"/>
          </a:p>
        </p:txBody>
      </p:sp>
    </p:spTree>
    <p:extLst>
      <p:ext uri="{BB962C8B-B14F-4D97-AF65-F5344CB8AC3E}">
        <p14:creationId xmlns:p14="http://schemas.microsoft.com/office/powerpoint/2010/main" val="36050779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s://www.boundless.com/psychology/definition/intimacy/" TargetMode="External"/><Relationship Id="rId3" Type="http://schemas.openxmlformats.org/officeDocument/2006/relationships/hyperlink" Target="https://www.boundless.com/psychology/definition/master/" TargetMode="External"/><Relationship Id="rId7" Type="http://schemas.openxmlformats.org/officeDocument/2006/relationships/hyperlink" Target="https://www.boundless.com/psychology/definition/autonomy/"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www.boundless.com/psychology/definition/psychosocial/" TargetMode="External"/><Relationship Id="rId5" Type="http://schemas.openxmlformats.org/officeDocument/2006/relationships/hyperlink" Target="https://www.boundless.com/psychology/definition/theory/" TargetMode="External"/><Relationship Id="rId10" Type="http://schemas.openxmlformats.org/officeDocument/2006/relationships/hyperlink" Target="https://www.boundless.com/psychology/definition/culture/" TargetMode="External"/><Relationship Id="rId4" Type="http://schemas.openxmlformats.org/officeDocument/2006/relationships/hyperlink" Target="https://www.boundless.com/psychology/definition/psychosexual/" TargetMode="External"/><Relationship Id="rId9" Type="http://schemas.openxmlformats.org/officeDocument/2006/relationships/hyperlink" Target="https://www.boundless.com/psychology/definition/generativity/"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estyn.gov.wales/sites/www.estyn.gov.wales/files/documents/Knowing%20your%20children%20%20supporting%20pupils%20with%20adverse%20childhood%20experiences.pdf"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theguardian.com/society/2020/jul/12/cases-of-child-malnutrition-double-in-last-six-months"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thewellbeingclassroom.com/"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education practitioners we have a high focus on the cognitive development of our students. This development is only a small part of the change that young people go through during the time in education. There are other factors that need consideration when we look at the student as a whole.</a:t>
            </a:r>
          </a:p>
        </p:txBody>
      </p:sp>
      <p:sp>
        <p:nvSpPr>
          <p:cNvPr id="4" name="Slide Number Placeholder 3"/>
          <p:cNvSpPr>
            <a:spLocks noGrp="1"/>
          </p:cNvSpPr>
          <p:nvPr>
            <p:ph type="sldNum" sz="quarter" idx="5"/>
          </p:nvPr>
        </p:nvSpPr>
        <p:spPr/>
        <p:txBody>
          <a:bodyPr/>
          <a:lstStyle/>
          <a:p>
            <a:fld id="{7D75C454-D461-8640-9DAF-00FC7BE2F8AF}" type="slidenum">
              <a:rPr lang="en-US" smtClean="0"/>
              <a:t>1</a:t>
            </a:fld>
            <a:endParaRPr lang="en-US" dirty="0"/>
          </a:p>
        </p:txBody>
      </p:sp>
    </p:spTree>
    <p:extLst>
      <p:ext uri="{BB962C8B-B14F-4D97-AF65-F5344CB8AC3E}">
        <p14:creationId xmlns:p14="http://schemas.microsoft.com/office/powerpoint/2010/main" val="2155585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the session </a:t>
            </a:r>
          </a:p>
        </p:txBody>
      </p:sp>
      <p:sp>
        <p:nvSpPr>
          <p:cNvPr id="4" name="Slide Number Placeholder 3"/>
          <p:cNvSpPr>
            <a:spLocks noGrp="1"/>
          </p:cNvSpPr>
          <p:nvPr>
            <p:ph type="sldNum" sz="quarter" idx="5"/>
          </p:nvPr>
        </p:nvSpPr>
        <p:spPr/>
        <p:txBody>
          <a:bodyPr/>
          <a:lstStyle/>
          <a:p>
            <a:fld id="{7D75C454-D461-8640-9DAF-00FC7BE2F8AF}" type="slidenum">
              <a:rPr lang="en-US" smtClean="0"/>
              <a:t>2</a:t>
            </a:fld>
            <a:endParaRPr lang="en-US" dirty="0"/>
          </a:p>
        </p:txBody>
      </p:sp>
    </p:spTree>
    <p:extLst>
      <p:ext uri="{BB962C8B-B14F-4D97-AF65-F5344CB8AC3E}">
        <p14:creationId xmlns:p14="http://schemas.microsoft.com/office/powerpoint/2010/main" val="7860477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Point to direction on Moodle </a:t>
            </a:r>
          </a:p>
          <a:p>
            <a:endParaRPr lang="en-US" dirty="0"/>
          </a:p>
          <a:p>
            <a:r>
              <a:rPr lang="en-US" dirty="0"/>
              <a:t>Just to have a bit of a break there is either a recorded version of the rest of this presentation or an audio version you can play – the audio version has been recorded in a way you should not need the PowerPoint - but it is there anyway</a:t>
            </a:r>
          </a:p>
          <a:p>
            <a:endParaRPr lang="en-US" dirty="0"/>
          </a:p>
          <a:p>
            <a:r>
              <a:rPr lang="en-US" dirty="0"/>
              <a:t>means you can rest your eyes for a bit – only need a pen some paper and a up of coffee</a:t>
            </a:r>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3</a:t>
            </a:fld>
            <a:endParaRPr lang="en-US" dirty="0"/>
          </a:p>
        </p:txBody>
      </p:sp>
    </p:spTree>
    <p:extLst>
      <p:ext uri="{BB962C8B-B14F-4D97-AF65-F5344CB8AC3E}">
        <p14:creationId xmlns:p14="http://schemas.microsoft.com/office/powerpoint/2010/main" val="426070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education practitioners we have a high focus on the cognitive development of our students. This development is only a small part of the change that young people go through during the time in education. There are other factors that need consideration when we look at the student as a whole.</a:t>
            </a:r>
          </a:p>
        </p:txBody>
      </p:sp>
      <p:sp>
        <p:nvSpPr>
          <p:cNvPr id="4" name="Slide Number Placeholder 3"/>
          <p:cNvSpPr>
            <a:spLocks noGrp="1"/>
          </p:cNvSpPr>
          <p:nvPr>
            <p:ph type="sldNum" sz="quarter" idx="5"/>
          </p:nvPr>
        </p:nvSpPr>
        <p:spPr/>
        <p:txBody>
          <a:bodyPr/>
          <a:lstStyle/>
          <a:p>
            <a:fld id="{7D75C454-D461-8640-9DAF-00FC7BE2F8AF}" type="slidenum">
              <a:rPr lang="en-US" smtClean="0"/>
              <a:t>4</a:t>
            </a:fld>
            <a:endParaRPr lang="en-US" dirty="0"/>
          </a:p>
        </p:txBody>
      </p:sp>
    </p:spTree>
    <p:extLst>
      <p:ext uri="{BB962C8B-B14F-4D97-AF65-F5344CB8AC3E}">
        <p14:creationId xmlns:p14="http://schemas.microsoft.com/office/powerpoint/2010/main" val="21562857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338">
              <a:defRPr/>
            </a:pPr>
            <a:r>
              <a:rPr lang="en-US" dirty="0"/>
              <a:t>This may have been touched upon in some of your previous sessions, but I want you to take a moment to really think about your experiences when you were growing up. From your earliest memories right up to around 18 years old.</a:t>
            </a:r>
          </a:p>
          <a:p>
            <a:endParaRPr lang="en-US" dirty="0"/>
          </a:p>
          <a:p>
            <a:r>
              <a:rPr lang="en-US" dirty="0"/>
              <a:t>Try to think of the different kinds of experiences you had, and how they must have fed into the person you were when you went to school, as well as the person you are today</a:t>
            </a:r>
          </a:p>
          <a:p>
            <a:endParaRPr lang="en-US" dirty="0"/>
          </a:p>
          <a:p>
            <a:r>
              <a:rPr lang="en-US" dirty="0"/>
              <a:t>Pause for a while</a:t>
            </a:r>
          </a:p>
          <a:p>
            <a:endParaRPr lang="en-US" dirty="0"/>
          </a:p>
          <a:p>
            <a:r>
              <a:rPr lang="en-US" dirty="0"/>
              <a:t>You may find that a lots of these can easily fall into the categories of social, physical and emotional development.</a:t>
            </a:r>
          </a:p>
          <a:p>
            <a:endParaRPr lang="en-US" dirty="0"/>
          </a:p>
          <a:p>
            <a:r>
              <a:rPr lang="en-US" dirty="0"/>
              <a:t>Just like our own experiences, the experiences of our learners and their impacts are all unique, so it’s important that if we are really considering the question “who am I teaching?” that we try to get a good understanding of how these different developments can impact on our learners</a:t>
            </a:r>
          </a:p>
          <a:p>
            <a:endParaRPr lang="en-US" dirty="0"/>
          </a:p>
          <a:p>
            <a:r>
              <a:rPr lang="en-US" dirty="0"/>
              <a:t>We will be looking at Social factors, physical factors and emotional factors.</a:t>
            </a:r>
          </a:p>
        </p:txBody>
      </p:sp>
      <p:sp>
        <p:nvSpPr>
          <p:cNvPr id="4" name="Slide Number Placeholder 3"/>
          <p:cNvSpPr>
            <a:spLocks noGrp="1"/>
          </p:cNvSpPr>
          <p:nvPr>
            <p:ph type="sldNum" sz="quarter" idx="5"/>
          </p:nvPr>
        </p:nvSpPr>
        <p:spPr/>
        <p:txBody>
          <a:bodyPr/>
          <a:lstStyle/>
          <a:p>
            <a:fld id="{7D75C454-D461-8640-9DAF-00FC7BE2F8AF}" type="slidenum">
              <a:rPr lang="en-US" smtClean="0"/>
              <a:t>5</a:t>
            </a:fld>
            <a:endParaRPr lang="en-US" dirty="0"/>
          </a:p>
        </p:txBody>
      </p:sp>
    </p:spTree>
    <p:extLst>
      <p:ext uri="{BB962C8B-B14F-4D97-AF65-F5344CB8AC3E}">
        <p14:creationId xmlns:p14="http://schemas.microsoft.com/office/powerpoint/2010/main" val="4840712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often think about the social aspects of our learners, but we need to consider that school life does not exist in a vacuum.</a:t>
            </a:r>
          </a:p>
          <a:p>
            <a:endParaRPr lang="en-US" dirty="0"/>
          </a:p>
          <a:p>
            <a:r>
              <a:rPr lang="en-US" dirty="0"/>
              <a:t>Social factors that impact on us day to day take place both inside and outside of the classroom environment</a:t>
            </a:r>
          </a:p>
          <a:p>
            <a:endParaRPr lang="en-US" dirty="0"/>
          </a:p>
          <a:p>
            <a:r>
              <a:rPr lang="en-US" dirty="0"/>
              <a:t>Factors that influence our social development can begin to take place long before we begin to communicate though the use of language</a:t>
            </a:r>
          </a:p>
        </p:txBody>
      </p:sp>
      <p:sp>
        <p:nvSpPr>
          <p:cNvPr id="4" name="Slide Number Placeholder 3"/>
          <p:cNvSpPr>
            <a:spLocks noGrp="1"/>
          </p:cNvSpPr>
          <p:nvPr>
            <p:ph type="sldNum" sz="quarter" idx="5"/>
          </p:nvPr>
        </p:nvSpPr>
        <p:spPr/>
        <p:txBody>
          <a:bodyPr/>
          <a:lstStyle/>
          <a:p>
            <a:fld id="{7D75C454-D461-8640-9DAF-00FC7BE2F8AF}" type="slidenum">
              <a:rPr lang="en-US" smtClean="0"/>
              <a:t>6</a:t>
            </a:fld>
            <a:endParaRPr lang="en-US" dirty="0"/>
          </a:p>
        </p:txBody>
      </p:sp>
    </p:spTree>
    <p:extLst>
      <p:ext uri="{BB962C8B-B14F-4D97-AF65-F5344CB8AC3E}">
        <p14:creationId xmlns:p14="http://schemas.microsoft.com/office/powerpoint/2010/main" val="18757547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338" fontAlgn="base">
              <a:defRPr/>
            </a:pPr>
            <a:r>
              <a:rPr lang="en-GB" sz="1300" dirty="0"/>
              <a:t>One model that outlines how this development may take place is Erik Erikson's 8 stage model for psychosocial development, the model is adapted from the work of Freud and presents 8 stages, where each stage presents two conflicting ideas that must be resolved in order for an individual to become a confident, contributing member of society. Failure to </a:t>
            </a:r>
            <a:r>
              <a:rPr lang="en-GB" sz="1300" dirty="0">
                <a:hlinkClick r:id="rId3">
                  <a:extLst>
                    <a:ext uri="{A12FA001-AC4F-418D-AE19-62706E023703}">
                      <ahyp:hlinkClr xmlns:ahyp="http://schemas.microsoft.com/office/drawing/2018/hyperlinkcolor" xmlns="" val="tx"/>
                    </a:ext>
                  </a:extLst>
                </a:hlinkClick>
              </a:rPr>
              <a:t>master</a:t>
            </a:r>
            <a:r>
              <a:rPr lang="en-GB" sz="1300" dirty="0"/>
              <a:t> these tasks leads to feelings of inadequacy.</a:t>
            </a:r>
          </a:p>
          <a:p>
            <a:pPr fontAlgn="base"/>
            <a:endParaRPr lang="en-GB" sz="1300" dirty="0"/>
          </a:p>
          <a:p>
            <a:pPr fontAlgn="base"/>
            <a:r>
              <a:rPr lang="en-GB" sz="1300" dirty="0"/>
              <a:t>Examples from table</a:t>
            </a:r>
          </a:p>
          <a:p>
            <a:pPr fontAlgn="base"/>
            <a:endParaRPr lang="en-GB" sz="1300" dirty="0"/>
          </a:p>
          <a:p>
            <a:pPr fontAlgn="base"/>
            <a:r>
              <a:rPr lang="en-GB" sz="1300" dirty="0"/>
              <a:t>__________________________</a:t>
            </a:r>
          </a:p>
          <a:p>
            <a:pPr fontAlgn="base"/>
            <a:r>
              <a:rPr lang="en-GB" sz="1300" dirty="0"/>
              <a:t>Can ignore below</a:t>
            </a:r>
          </a:p>
          <a:p>
            <a:pPr fontAlgn="base"/>
            <a:endParaRPr lang="en-GB" sz="1300" dirty="0"/>
          </a:p>
          <a:p>
            <a:pPr fontAlgn="base"/>
            <a:endParaRPr lang="en-GB" sz="1300" dirty="0"/>
          </a:p>
          <a:p>
            <a:pPr fontAlgn="base"/>
            <a:r>
              <a:rPr lang="en-GB" sz="1300" dirty="0"/>
              <a:t>Erik Erikson (1902–1994) was a theorist who took Freud’s controversial </a:t>
            </a:r>
            <a:r>
              <a:rPr lang="en-GB" sz="1300" dirty="0">
                <a:hlinkClick r:id="rId4">
                  <a:extLst>
                    <a:ext uri="{A12FA001-AC4F-418D-AE19-62706E023703}">
                      <ahyp:hlinkClr xmlns:ahyp="http://schemas.microsoft.com/office/drawing/2018/hyperlinkcolor" xmlns="" val="tx"/>
                    </a:ext>
                  </a:extLst>
                </a:hlinkClick>
              </a:rPr>
              <a:t>psychosexual</a:t>
            </a:r>
            <a:r>
              <a:rPr lang="en-GB" sz="1300" dirty="0"/>
              <a:t> </a:t>
            </a:r>
            <a:r>
              <a:rPr lang="en-GB" sz="1300" dirty="0">
                <a:hlinkClick r:id="rId5">
                  <a:extLst>
                    <a:ext uri="{A12FA001-AC4F-418D-AE19-62706E023703}">
                      <ahyp:hlinkClr xmlns:ahyp="http://schemas.microsoft.com/office/drawing/2018/hyperlinkcolor" xmlns="" val="tx"/>
                    </a:ext>
                  </a:extLst>
                </a:hlinkClick>
              </a:rPr>
              <a:t>theory</a:t>
            </a:r>
            <a:r>
              <a:rPr lang="en-GB" sz="1300" dirty="0"/>
              <a:t> and modified it into an eight-stage </a:t>
            </a:r>
            <a:r>
              <a:rPr lang="en-GB" sz="1300" dirty="0">
                <a:hlinkClick r:id="rId6">
                  <a:extLst>
                    <a:ext uri="{A12FA001-AC4F-418D-AE19-62706E023703}">
                      <ahyp:hlinkClr xmlns:ahyp="http://schemas.microsoft.com/office/drawing/2018/hyperlinkcolor" xmlns="" val="tx"/>
                    </a:ext>
                  </a:extLst>
                </a:hlinkClick>
              </a:rPr>
              <a:t>psychosocial</a:t>
            </a:r>
            <a:r>
              <a:rPr lang="en-GB" sz="1300" dirty="0"/>
              <a:t> theory of development.</a:t>
            </a:r>
          </a:p>
          <a:p>
            <a:pPr fontAlgn="base"/>
            <a:r>
              <a:rPr lang="en-GB" sz="1300" dirty="0"/>
              <a:t>During each of Erikson’s eight development stages, two conflicting ideas must be resolved successfully in order for a person to become a confident, contributing member of society. Failure to </a:t>
            </a:r>
            <a:r>
              <a:rPr lang="en-GB" sz="1300" dirty="0">
                <a:hlinkClick r:id="rId3">
                  <a:extLst>
                    <a:ext uri="{A12FA001-AC4F-418D-AE19-62706E023703}">
                      <ahyp:hlinkClr xmlns:ahyp="http://schemas.microsoft.com/office/drawing/2018/hyperlinkcolor" xmlns="" val="tx"/>
                    </a:ext>
                  </a:extLst>
                </a:hlinkClick>
              </a:rPr>
              <a:t>master</a:t>
            </a:r>
            <a:r>
              <a:rPr lang="en-GB" sz="1300" dirty="0"/>
              <a:t> these tasks leads to feelings of inadequacy.</a:t>
            </a:r>
          </a:p>
          <a:p>
            <a:pPr fontAlgn="base"/>
            <a:endParaRPr lang="en-GB" sz="1300" dirty="0"/>
          </a:p>
          <a:p>
            <a:pPr fontAlgn="base"/>
            <a:r>
              <a:rPr lang="en-GB" sz="1300" dirty="0"/>
              <a:t>Erikson’s eight stages of psychosocial development include trust vs. mistrust, </a:t>
            </a:r>
            <a:r>
              <a:rPr lang="en-GB" sz="1300" dirty="0">
                <a:hlinkClick r:id="rId7">
                  <a:extLst>
                    <a:ext uri="{A12FA001-AC4F-418D-AE19-62706E023703}">
                      <ahyp:hlinkClr xmlns:ahyp="http://schemas.microsoft.com/office/drawing/2018/hyperlinkcolor" xmlns="" val="tx"/>
                    </a:ext>
                  </a:extLst>
                </a:hlinkClick>
              </a:rPr>
              <a:t>autonomy</a:t>
            </a:r>
            <a:r>
              <a:rPr lang="en-GB" sz="1300" dirty="0"/>
              <a:t> vs. shame/doubt, initiative vs. guilt, industry vs. inferiority, identity vs. role confusion, </a:t>
            </a:r>
            <a:r>
              <a:rPr lang="en-GB" sz="1300" dirty="0">
                <a:hlinkClick r:id="rId8">
                  <a:extLst>
                    <a:ext uri="{A12FA001-AC4F-418D-AE19-62706E023703}">
                      <ahyp:hlinkClr xmlns:ahyp="http://schemas.microsoft.com/office/drawing/2018/hyperlinkcolor" xmlns="" val="tx"/>
                    </a:ext>
                  </a:extLst>
                </a:hlinkClick>
              </a:rPr>
              <a:t>intimacy</a:t>
            </a:r>
            <a:r>
              <a:rPr lang="en-GB" sz="1300" dirty="0"/>
              <a:t> vs. isolation, </a:t>
            </a:r>
            <a:r>
              <a:rPr lang="en-GB" sz="1300" dirty="0">
                <a:hlinkClick r:id="rId9">
                  <a:extLst>
                    <a:ext uri="{A12FA001-AC4F-418D-AE19-62706E023703}">
                      <ahyp:hlinkClr xmlns:ahyp="http://schemas.microsoft.com/office/drawing/2018/hyperlinkcolor" xmlns="" val="tx"/>
                    </a:ext>
                  </a:extLst>
                </a:hlinkClick>
              </a:rPr>
              <a:t>generativity</a:t>
            </a:r>
            <a:r>
              <a:rPr lang="en-GB" sz="1300" dirty="0"/>
              <a:t> vs. stagnation, and integrity vs. despair.</a:t>
            </a:r>
          </a:p>
          <a:p>
            <a:pPr fontAlgn="base"/>
            <a:endParaRPr lang="en-GB" sz="1300" dirty="0"/>
          </a:p>
          <a:p>
            <a:pPr fontAlgn="base"/>
            <a:r>
              <a:rPr lang="en-GB" sz="1300" dirty="0"/>
              <a:t>Erikson also expanded upon Freud’s stages by discussing the cultural implications of development; certain </a:t>
            </a:r>
            <a:r>
              <a:rPr lang="en-GB" sz="1300" dirty="0">
                <a:hlinkClick r:id="rId10">
                  <a:extLst>
                    <a:ext uri="{A12FA001-AC4F-418D-AE19-62706E023703}">
                      <ahyp:hlinkClr xmlns:ahyp="http://schemas.microsoft.com/office/drawing/2018/hyperlinkcolor" xmlns="" val="tx"/>
                    </a:ext>
                  </a:extLst>
                </a:hlinkClick>
              </a:rPr>
              <a:t>cultures</a:t>
            </a:r>
            <a:r>
              <a:rPr lang="en-GB" sz="1300" dirty="0"/>
              <a:t> may need to resolve the stages in different ways based upon their cultural and survival needs.</a:t>
            </a:r>
          </a:p>
          <a:p>
            <a:endParaRPr lang="en-US" u="sng" dirty="0">
              <a:solidFill>
                <a:schemeClr val="tx1">
                  <a:lumMod val="75000"/>
                  <a:lumOff val="25000"/>
                </a:schemeClr>
              </a:solidFill>
            </a:endParaRPr>
          </a:p>
        </p:txBody>
      </p:sp>
      <p:sp>
        <p:nvSpPr>
          <p:cNvPr id="4" name="Slide Number Placeholder 3"/>
          <p:cNvSpPr>
            <a:spLocks noGrp="1"/>
          </p:cNvSpPr>
          <p:nvPr>
            <p:ph type="sldNum" sz="quarter" idx="5"/>
          </p:nvPr>
        </p:nvSpPr>
        <p:spPr/>
        <p:txBody>
          <a:bodyPr/>
          <a:lstStyle/>
          <a:p>
            <a:fld id="{7D75C454-D461-8640-9DAF-00FC7BE2F8AF}" type="slidenum">
              <a:rPr lang="en-US" smtClean="0"/>
              <a:t>7</a:t>
            </a:fld>
            <a:endParaRPr lang="en-US" dirty="0"/>
          </a:p>
        </p:txBody>
      </p:sp>
    </p:spTree>
    <p:extLst>
      <p:ext uri="{BB962C8B-B14F-4D97-AF65-F5344CB8AC3E}">
        <p14:creationId xmlns:p14="http://schemas.microsoft.com/office/powerpoint/2010/main" val="23787622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Vygotsky and Piaget both offer their own views on sociocultural as well as cognitive development</a:t>
            </a:r>
          </a:p>
          <a:p>
            <a:endParaRPr lang="en-US" dirty="0"/>
          </a:p>
          <a:p>
            <a:r>
              <a:rPr lang="en-US" dirty="0"/>
              <a:t>1 – </a:t>
            </a:r>
          </a:p>
          <a:p>
            <a:endParaRPr lang="en-US" dirty="0"/>
          </a:p>
          <a:p>
            <a:r>
              <a:rPr lang="en-US" dirty="0"/>
              <a:t>Vygotsky believed that an individuals development stems from their social interactions within the zone of proximal development (where we see skills developed with support of a more knowledgeable other), whereas piaget was more focused on the independent construction of knowledge</a:t>
            </a:r>
          </a:p>
          <a:p>
            <a:endParaRPr lang="en-US" dirty="0"/>
          </a:p>
          <a:p>
            <a:r>
              <a:rPr lang="en-US" dirty="0"/>
              <a:t>2 – Vygotsky held that unlike piaget’s fixed model, cognitive development could happen differently in different cultures but was still influenced by social settings</a:t>
            </a:r>
          </a:p>
          <a:p>
            <a:endParaRPr lang="en-US" dirty="0"/>
          </a:p>
          <a:p>
            <a:r>
              <a:rPr lang="en-US" dirty="0"/>
              <a:t>3 – Where piaget focused on the internalization of experiences from peers as part of cognitive development, Vygotsky felt that it was the transmission of information from adults that was to be internalized by the younger generation</a:t>
            </a:r>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8</a:t>
            </a:fld>
            <a:endParaRPr lang="en-US" dirty="0"/>
          </a:p>
        </p:txBody>
      </p:sp>
    </p:spTree>
    <p:extLst>
      <p:ext uri="{BB962C8B-B14F-4D97-AF65-F5344CB8AC3E}">
        <p14:creationId xmlns:p14="http://schemas.microsoft.com/office/powerpoint/2010/main" val="28780309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Take a moment to consider where any social interactions that can impact on a learner may take place</a:t>
            </a:r>
          </a:p>
          <a:p>
            <a:endParaRPr lang="en-US" dirty="0"/>
          </a:p>
          <a:p>
            <a:r>
              <a:rPr lang="en-US" dirty="0"/>
              <a:t>We can attribute social interactions by environment in most cases e.g. at home, or in a school environment</a:t>
            </a:r>
          </a:p>
          <a:p>
            <a:endParaRPr lang="en-US" dirty="0"/>
          </a:p>
          <a:p>
            <a:r>
              <a:rPr lang="en-US" dirty="0"/>
              <a:t>It can be really beneficial for us to think about these in relation to Bronfenbrenner's ecological model that was explored in one of our earlier sessions</a:t>
            </a:r>
          </a:p>
          <a:p>
            <a:endParaRPr lang="en-US" dirty="0"/>
          </a:p>
          <a:p>
            <a:r>
              <a:rPr lang="en-US" dirty="0"/>
              <a:t>Interactions within any layer of the ecological model can have a direct impact on learners</a:t>
            </a:r>
          </a:p>
        </p:txBody>
      </p:sp>
      <p:sp>
        <p:nvSpPr>
          <p:cNvPr id="4" name="Slide Number Placeholder 3"/>
          <p:cNvSpPr>
            <a:spLocks noGrp="1"/>
          </p:cNvSpPr>
          <p:nvPr>
            <p:ph type="sldNum" sz="quarter" idx="5"/>
          </p:nvPr>
        </p:nvSpPr>
        <p:spPr/>
        <p:txBody>
          <a:bodyPr/>
          <a:lstStyle/>
          <a:p>
            <a:fld id="{7D75C454-D461-8640-9DAF-00FC7BE2F8AF}" type="slidenum">
              <a:rPr lang="en-US" smtClean="0"/>
              <a:t>9</a:t>
            </a:fld>
            <a:endParaRPr lang="en-US" dirty="0"/>
          </a:p>
        </p:txBody>
      </p:sp>
    </p:spTree>
    <p:extLst>
      <p:ext uri="{BB962C8B-B14F-4D97-AF65-F5344CB8AC3E}">
        <p14:creationId xmlns:p14="http://schemas.microsoft.com/office/powerpoint/2010/main" val="26931817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Take a moment to consider</a:t>
            </a:r>
          </a:p>
          <a:p>
            <a:endParaRPr lang="en-US" dirty="0"/>
          </a:p>
          <a:p>
            <a:endParaRPr lang="en-US" dirty="0"/>
          </a:p>
          <a:p>
            <a:r>
              <a:rPr lang="en-US" dirty="0"/>
              <a:t>how early do you think experiences really impact on our social development?</a:t>
            </a:r>
          </a:p>
          <a:p>
            <a:pPr defTabSz="966338">
              <a:defRPr/>
            </a:pPr>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10</a:t>
            </a:fld>
            <a:endParaRPr lang="en-US" dirty="0"/>
          </a:p>
        </p:txBody>
      </p:sp>
    </p:spTree>
    <p:extLst>
      <p:ext uri="{BB962C8B-B14F-4D97-AF65-F5344CB8AC3E}">
        <p14:creationId xmlns:p14="http://schemas.microsoft.com/office/powerpoint/2010/main" val="42479480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Freud and other behaviorists thought that we develop our attachment (particularly to our mothers) by developing a taught association  between our needs and who those that meet them</a:t>
            </a:r>
          </a:p>
          <a:p>
            <a:endParaRPr lang="en-US" dirty="0"/>
          </a:p>
          <a:p>
            <a:r>
              <a:rPr lang="en-US" dirty="0"/>
              <a:t>This field became known as ‘cupboard love’ as it was directly related to specific needs such as comfort and food</a:t>
            </a:r>
          </a:p>
          <a:p>
            <a:endParaRPr lang="en-US" dirty="0"/>
          </a:p>
          <a:p>
            <a:r>
              <a:rPr lang="en-US" dirty="0"/>
              <a:t>For example, we need food to survive, our mother would provide food, therefore we would associate our mother with having our needs met and a bond would be formed</a:t>
            </a:r>
          </a:p>
          <a:p>
            <a:endParaRPr lang="en-US" dirty="0"/>
          </a:p>
          <a:p>
            <a:r>
              <a:rPr lang="en-US" dirty="0"/>
              <a:t>There have been multiple animal studies int this area however and many show that food is not a contributing factor in forming attachments</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11</a:t>
            </a:fld>
            <a:endParaRPr lang="en-US" dirty="0"/>
          </a:p>
        </p:txBody>
      </p:sp>
    </p:spTree>
    <p:extLst>
      <p:ext uri="{BB962C8B-B14F-4D97-AF65-F5344CB8AC3E}">
        <p14:creationId xmlns:p14="http://schemas.microsoft.com/office/powerpoint/2010/main" val="15524341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338">
              <a:defRPr/>
            </a:pPr>
            <a:r>
              <a:rPr lang="en-US" dirty="0"/>
              <a:t>John Bowlby built upon this but thought that attachment is a primary built in need of species, and comes before satisfaction</a:t>
            </a:r>
          </a:p>
          <a:p>
            <a:pPr defTabSz="966338">
              <a:defRPr/>
            </a:pPr>
            <a:endParaRPr lang="en-US" dirty="0"/>
          </a:p>
          <a:p>
            <a:pPr defTabSz="966338">
              <a:defRPr/>
            </a:pPr>
            <a:r>
              <a:rPr lang="en-US" dirty="0"/>
              <a:t>When we enter the world we a biologically pre programmed to form attachments with others , because this will help us to survive.</a:t>
            </a:r>
          </a:p>
          <a:p>
            <a:pPr defTabSz="966338">
              <a:defRPr/>
            </a:pPr>
            <a:endParaRPr lang="en-US" dirty="0"/>
          </a:p>
          <a:p>
            <a:pPr defTabSz="966338">
              <a:defRPr/>
            </a:pPr>
            <a:r>
              <a:rPr lang="en-US" dirty="0"/>
              <a:t>Our initial attachment is one that we would then use as a template or a prototype to to explore the world and as a basis for all future relationships</a:t>
            </a:r>
          </a:p>
          <a:p>
            <a:pPr defTabSz="966338">
              <a:defRPr/>
            </a:pPr>
            <a:endParaRPr lang="en-US" dirty="0"/>
          </a:p>
          <a:p>
            <a:pPr defTabSz="966338">
              <a:defRPr/>
            </a:pPr>
            <a:r>
              <a:rPr lang="en-US" dirty="0"/>
              <a:t>This is critical, as Bowlby says a disruption during this phase of attachment, such as separation or deprivation can lead to permanent emotional damage.</a:t>
            </a:r>
          </a:p>
          <a:p>
            <a:pPr defTabSz="966338">
              <a:defRPr/>
            </a:pPr>
            <a:endParaRPr lang="en-US" dirty="0"/>
          </a:p>
          <a:p>
            <a:pPr defTabSz="966338">
              <a:defRPr/>
            </a:pPr>
            <a:endParaRPr lang="en-US" dirty="0"/>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12</a:t>
            </a:fld>
            <a:endParaRPr lang="en-US" dirty="0"/>
          </a:p>
        </p:txBody>
      </p:sp>
    </p:spTree>
    <p:extLst>
      <p:ext uri="{BB962C8B-B14F-4D97-AF65-F5344CB8AC3E}">
        <p14:creationId xmlns:p14="http://schemas.microsoft.com/office/powerpoint/2010/main" val="28163780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338">
              <a:defRPr/>
            </a:pPr>
            <a:r>
              <a:rPr lang="en-US" dirty="0"/>
              <a:t>Although many agree with  Bowlby’s attachment theory – the presumption of a mother as a primary caregiver has been questioned</a:t>
            </a:r>
          </a:p>
          <a:p>
            <a:pPr defTabSz="966338">
              <a:defRPr/>
            </a:pPr>
            <a:endParaRPr lang="en-US" dirty="0"/>
          </a:p>
          <a:p>
            <a:pPr defTabSz="966338">
              <a:defRPr/>
            </a:pPr>
            <a:r>
              <a:rPr lang="en-US" dirty="0"/>
              <a:t>Many points include:</a:t>
            </a:r>
          </a:p>
          <a:p>
            <a:pPr defTabSz="966338">
              <a:defRPr/>
            </a:pPr>
            <a:endParaRPr lang="en-US" dirty="0"/>
          </a:p>
          <a:p>
            <a:pPr marL="181188" indent="-181188" defTabSz="966338">
              <a:buFont typeface="Arial" panose="020B0604020202020204" pitchFamily="34" charset="0"/>
              <a:buChar char="•"/>
              <a:defRPr/>
            </a:pPr>
            <a:r>
              <a:rPr lang="en-US" dirty="0"/>
              <a:t>Mothers are only the exclusive carers to children in a small number of societies </a:t>
            </a:r>
            <a:r>
              <a:rPr lang="en-GB" sz="1300" dirty="0"/>
              <a:t>(Weisner, &amp; Gallimore, 1977).</a:t>
            </a:r>
            <a:endParaRPr lang="en-US" dirty="0"/>
          </a:p>
          <a:p>
            <a:pPr marL="181188" indent="-181188" defTabSz="966338">
              <a:buFont typeface="Arial" panose="020B0604020202020204" pitchFamily="34" charset="0"/>
              <a:buChar char="•"/>
              <a:defRPr/>
            </a:pPr>
            <a:endParaRPr lang="en-US" dirty="0"/>
          </a:p>
          <a:p>
            <a:pPr marL="181188" indent="-181188" defTabSz="966338">
              <a:buFont typeface="Arial" panose="020B0604020202020204" pitchFamily="34" charset="0"/>
              <a:buChar char="•"/>
              <a:defRPr/>
            </a:pPr>
            <a:r>
              <a:rPr lang="en-US" dirty="0"/>
              <a:t>In some instances there is an argument that a network of adults can provide an adequate care systems that may have advantages </a:t>
            </a:r>
            <a:r>
              <a:rPr lang="en-GB" sz="1300" dirty="0"/>
              <a:t>Van Ijzendoorn, &amp; Tavecchio (1987) </a:t>
            </a:r>
            <a:endParaRPr lang="en-US" dirty="0"/>
          </a:p>
          <a:p>
            <a:pPr marL="181188" indent="-181188" defTabSz="966338">
              <a:buFont typeface="Arial" panose="020B0604020202020204" pitchFamily="34" charset="0"/>
              <a:buChar char="•"/>
              <a:defRPr/>
            </a:pPr>
            <a:endParaRPr lang="en-US" dirty="0"/>
          </a:p>
          <a:p>
            <a:pPr marL="181188" indent="-181188" defTabSz="966338">
              <a:buFont typeface="Arial" panose="020B0604020202020204" pitchFamily="34" charset="0"/>
              <a:buChar char="•"/>
              <a:defRPr/>
            </a:pPr>
            <a:r>
              <a:rPr lang="en-US" dirty="0"/>
              <a:t>And there is evidence that a happy working mother can provide better development opportunities than a mother at home who is unhappy </a:t>
            </a:r>
            <a:r>
              <a:rPr lang="en-GB" sz="1300" dirty="0"/>
              <a:t>(Schaffer, 1990)</a:t>
            </a:r>
            <a:endParaRPr lang="en-US" dirty="0"/>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13</a:t>
            </a:fld>
            <a:endParaRPr lang="en-US" dirty="0"/>
          </a:p>
        </p:txBody>
      </p:sp>
    </p:spTree>
    <p:extLst>
      <p:ext uri="{BB962C8B-B14F-4D97-AF65-F5344CB8AC3E}">
        <p14:creationId xmlns:p14="http://schemas.microsoft.com/office/powerpoint/2010/main" val="30610030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77E3DF7-EBAD-413C-8750-2F7B960D751C}" type="slidenum">
              <a:rPr lang="en-GB" smtClean="0"/>
              <a:t>14</a:t>
            </a:fld>
            <a:endParaRPr lang="en-GB"/>
          </a:p>
        </p:txBody>
      </p:sp>
    </p:spTree>
    <p:extLst>
      <p:ext uri="{BB962C8B-B14F-4D97-AF65-F5344CB8AC3E}">
        <p14:creationId xmlns:p14="http://schemas.microsoft.com/office/powerpoint/2010/main" val="35456879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key components that make up emotional well-being and these are explicitly outlined as part of the curriculum for Wales documentation and include </a:t>
            </a:r>
            <a:r>
              <a:rPr lang="en-GB" dirty="0" err="1"/>
              <a:t>amogst</a:t>
            </a:r>
            <a:r>
              <a:rPr lang="en-GB" dirty="0"/>
              <a:t> others…..</a:t>
            </a:r>
          </a:p>
        </p:txBody>
      </p:sp>
      <p:sp>
        <p:nvSpPr>
          <p:cNvPr id="4" name="Slide Number Placeholder 3"/>
          <p:cNvSpPr>
            <a:spLocks noGrp="1"/>
          </p:cNvSpPr>
          <p:nvPr>
            <p:ph type="sldNum" sz="quarter" idx="10"/>
          </p:nvPr>
        </p:nvSpPr>
        <p:spPr/>
        <p:txBody>
          <a:bodyPr/>
          <a:lstStyle/>
          <a:p>
            <a:fld id="{F77E3DF7-EBAD-413C-8750-2F7B960D751C}" type="slidenum">
              <a:rPr lang="en-GB" smtClean="0"/>
              <a:t>15</a:t>
            </a:fld>
            <a:endParaRPr lang="en-GB"/>
          </a:p>
        </p:txBody>
      </p:sp>
    </p:spTree>
    <p:extLst>
      <p:ext uri="{BB962C8B-B14F-4D97-AF65-F5344CB8AC3E}">
        <p14:creationId xmlns:p14="http://schemas.microsoft.com/office/powerpoint/2010/main" val="14593755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D75C454-D461-8640-9DAF-00FC7BE2F8AF}" type="slidenum">
              <a:rPr lang="en-US" smtClean="0"/>
              <a:t>16</a:t>
            </a:fld>
            <a:endParaRPr lang="en-US" dirty="0"/>
          </a:p>
        </p:txBody>
      </p:sp>
    </p:spTree>
    <p:extLst>
      <p:ext uri="{BB962C8B-B14F-4D97-AF65-F5344CB8AC3E}">
        <p14:creationId xmlns:p14="http://schemas.microsoft.com/office/powerpoint/2010/main" val="31753725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77E3DF7-EBAD-413C-8750-2F7B960D751C}" type="slidenum">
              <a:rPr lang="en-GB" smtClean="0"/>
              <a:t>17</a:t>
            </a:fld>
            <a:endParaRPr lang="en-GB"/>
          </a:p>
        </p:txBody>
      </p:sp>
    </p:spTree>
    <p:extLst>
      <p:ext uri="{BB962C8B-B14F-4D97-AF65-F5344CB8AC3E}">
        <p14:creationId xmlns:p14="http://schemas.microsoft.com/office/powerpoint/2010/main" val="26850089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338">
              <a:defRPr/>
            </a:pPr>
            <a:r>
              <a:rPr lang="en-GB" sz="1300" dirty="0">
                <a:hlinkClick r:id="rId3"/>
              </a:rPr>
              <a:t>https://www.estyn.gov.wales/sites/www.estyn.gov.wales/files/documents/Knowing%20your%20children%20%20supporting%20pupils%20with%20adverse%20childhood%20experiences.pdf</a:t>
            </a:r>
            <a:r>
              <a:rPr lang="en-GB" sz="1300" dirty="0"/>
              <a:t> </a:t>
            </a:r>
          </a:p>
          <a:p>
            <a:endParaRPr lang="en-GB" dirty="0"/>
          </a:p>
        </p:txBody>
      </p:sp>
      <p:sp>
        <p:nvSpPr>
          <p:cNvPr id="4" name="Slide Number Placeholder 3"/>
          <p:cNvSpPr>
            <a:spLocks noGrp="1"/>
          </p:cNvSpPr>
          <p:nvPr>
            <p:ph type="sldNum" sz="quarter" idx="10"/>
          </p:nvPr>
        </p:nvSpPr>
        <p:spPr/>
        <p:txBody>
          <a:bodyPr/>
          <a:lstStyle/>
          <a:p>
            <a:fld id="{F77E3DF7-EBAD-413C-8750-2F7B960D751C}" type="slidenum">
              <a:rPr lang="en-GB" smtClean="0"/>
              <a:t>18</a:t>
            </a:fld>
            <a:endParaRPr lang="en-GB"/>
          </a:p>
        </p:txBody>
      </p:sp>
    </p:spTree>
    <p:extLst>
      <p:ext uri="{BB962C8B-B14F-4D97-AF65-F5344CB8AC3E}">
        <p14:creationId xmlns:p14="http://schemas.microsoft.com/office/powerpoint/2010/main" val="28605617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D75C454-D461-8640-9DAF-00FC7BE2F8AF}" type="slidenum">
              <a:rPr lang="en-US" smtClean="0"/>
              <a:t>19</a:t>
            </a:fld>
            <a:endParaRPr lang="en-US" dirty="0"/>
          </a:p>
        </p:txBody>
      </p:sp>
    </p:spTree>
    <p:extLst>
      <p:ext uri="{BB962C8B-B14F-4D97-AF65-F5344CB8AC3E}">
        <p14:creationId xmlns:p14="http://schemas.microsoft.com/office/powerpoint/2010/main" val="6157198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Physical development will be explored in a lot of detail as part of your physical literacy session but there are some main points from UNICEF, the world bank and th world health organization that should be considered</a:t>
            </a:r>
          </a:p>
          <a:p>
            <a:endParaRPr lang="en-US" dirty="0"/>
          </a:p>
          <a:p>
            <a:endParaRPr lang="en-US" dirty="0"/>
          </a:p>
          <a:p>
            <a:pPr defTabSz="966338">
              <a:defRPr/>
            </a:pPr>
            <a:r>
              <a:rPr lang="en-US" dirty="0"/>
              <a:t>Malnutrition, particularly during the first two years of a child's life causes developmental issues that are irreversible</a:t>
            </a:r>
          </a:p>
          <a:p>
            <a:endParaRPr lang="en-US" dirty="0"/>
          </a:p>
          <a:p>
            <a:pPr defTabSz="966338">
              <a:defRPr/>
            </a:pPr>
            <a:r>
              <a:rPr lang="en-GB" sz="1300" dirty="0"/>
              <a:t>The Guardian (12th July 2020) ‘Cases of child malnutrition in England double in last six months’. Available at: </a:t>
            </a:r>
            <a:r>
              <a:rPr lang="en-GB" sz="1300" dirty="0">
                <a:hlinkClick r:id="rId3"/>
              </a:rPr>
              <a:t>https://www.theguardian.com/society/2020/jul/12/cases-of-child-malnutrition-double-in-last-six-months</a:t>
            </a:r>
            <a:r>
              <a:rPr lang="en-GB" sz="1300" dirty="0"/>
              <a:t> Last accessed: 13th July 2020</a:t>
            </a:r>
          </a:p>
          <a:p>
            <a:endParaRPr lang="en-US" dirty="0"/>
          </a:p>
          <a:p>
            <a:endParaRPr lang="en-US" dirty="0"/>
          </a:p>
          <a:p>
            <a:r>
              <a:rPr lang="en-US" dirty="0"/>
              <a:t>https://</a:t>
            </a:r>
            <a:r>
              <a:rPr lang="en-US" dirty="0" err="1"/>
              <a:t>www.bapen.org.uk</a:t>
            </a:r>
            <a:r>
              <a:rPr lang="en-US" dirty="0"/>
              <a:t>/</a:t>
            </a:r>
            <a:r>
              <a:rPr lang="en-US" dirty="0" err="1"/>
              <a:t>bapen</a:t>
            </a:r>
            <a:r>
              <a:rPr lang="en-US" dirty="0"/>
              <a:t>-statements/child-malnutrition-in-</a:t>
            </a:r>
            <a:r>
              <a:rPr lang="en-US" dirty="0" err="1"/>
              <a:t>england</a:t>
            </a:r>
            <a:r>
              <a:rPr lang="en-US" dirty="0"/>
              <a:t>-doubles</a:t>
            </a:r>
          </a:p>
        </p:txBody>
      </p:sp>
      <p:sp>
        <p:nvSpPr>
          <p:cNvPr id="4" name="Slide Number Placeholder 3"/>
          <p:cNvSpPr>
            <a:spLocks noGrp="1"/>
          </p:cNvSpPr>
          <p:nvPr>
            <p:ph type="sldNum" sz="quarter" idx="5"/>
          </p:nvPr>
        </p:nvSpPr>
        <p:spPr/>
        <p:txBody>
          <a:bodyPr/>
          <a:lstStyle/>
          <a:p>
            <a:fld id="{7D75C454-D461-8640-9DAF-00FC7BE2F8AF}" type="slidenum">
              <a:rPr lang="en-US" smtClean="0"/>
              <a:t>20</a:t>
            </a:fld>
            <a:endParaRPr lang="en-US" dirty="0"/>
          </a:p>
        </p:txBody>
      </p:sp>
    </p:spTree>
    <p:extLst>
      <p:ext uri="{BB962C8B-B14F-4D97-AF65-F5344CB8AC3E}">
        <p14:creationId xmlns:p14="http://schemas.microsoft.com/office/powerpoint/2010/main" val="38990801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21</a:t>
            </a:fld>
            <a:endParaRPr lang="en-US" dirty="0"/>
          </a:p>
        </p:txBody>
      </p:sp>
    </p:spTree>
    <p:extLst>
      <p:ext uri="{BB962C8B-B14F-4D97-AF65-F5344CB8AC3E}">
        <p14:creationId xmlns:p14="http://schemas.microsoft.com/office/powerpoint/2010/main" val="39353101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Discussing the wellbeing classroom project and its stages</a:t>
            </a:r>
          </a:p>
          <a:p>
            <a:endParaRPr lang="en-US" dirty="0" smtClean="0"/>
          </a:p>
          <a:p>
            <a:pPr defTabSz="966338"/>
            <a:r>
              <a:rPr lang="en-GB" dirty="0" smtClean="0">
                <a:hlinkClick r:id="rId3"/>
              </a:rPr>
              <a:t>http://thewellbeingclassroom.com/</a:t>
            </a:r>
            <a:endParaRPr lang="en-GB" dirty="0" smtClean="0"/>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22</a:t>
            </a:fld>
            <a:endParaRPr lang="en-US" dirty="0"/>
          </a:p>
        </p:txBody>
      </p:sp>
    </p:spTree>
    <p:extLst>
      <p:ext uri="{BB962C8B-B14F-4D97-AF65-F5344CB8AC3E}">
        <p14:creationId xmlns:p14="http://schemas.microsoft.com/office/powerpoint/2010/main" val="34852117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D75C454-D461-8640-9DAF-00FC7BE2F8AF}" type="slidenum">
              <a:rPr lang="en-US" smtClean="0"/>
              <a:t>23</a:t>
            </a:fld>
            <a:endParaRPr lang="en-US" dirty="0"/>
          </a:p>
        </p:txBody>
      </p:sp>
    </p:spTree>
    <p:extLst>
      <p:ext uri="{BB962C8B-B14F-4D97-AF65-F5344CB8AC3E}">
        <p14:creationId xmlns:p14="http://schemas.microsoft.com/office/powerpoint/2010/main" val="8495487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338">
              <a:defRPr/>
            </a:pPr>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24</a:t>
            </a:fld>
            <a:endParaRPr lang="en-US" dirty="0"/>
          </a:p>
        </p:txBody>
      </p:sp>
    </p:spTree>
    <p:extLst>
      <p:ext uri="{BB962C8B-B14F-4D97-AF65-F5344CB8AC3E}">
        <p14:creationId xmlns:p14="http://schemas.microsoft.com/office/powerpoint/2010/main" val="28636105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Make </a:t>
            </a:r>
            <a:r>
              <a:rPr lang="en-US" dirty="0" err="1"/>
              <a:t>anote</a:t>
            </a:r>
            <a:r>
              <a:rPr lang="en-US" dirty="0"/>
              <a:t> that not all are bad!!!!</a:t>
            </a:r>
          </a:p>
        </p:txBody>
      </p:sp>
      <p:sp>
        <p:nvSpPr>
          <p:cNvPr id="4" name="Slide Number Placeholder 3"/>
          <p:cNvSpPr>
            <a:spLocks noGrp="1"/>
          </p:cNvSpPr>
          <p:nvPr>
            <p:ph type="sldNum" sz="quarter" idx="5"/>
          </p:nvPr>
        </p:nvSpPr>
        <p:spPr/>
        <p:txBody>
          <a:bodyPr/>
          <a:lstStyle/>
          <a:p>
            <a:fld id="{7D75C454-D461-8640-9DAF-00FC7BE2F8AF}" type="slidenum">
              <a:rPr lang="en-US" smtClean="0"/>
              <a:t>25</a:t>
            </a:fld>
            <a:endParaRPr lang="en-US" dirty="0"/>
          </a:p>
        </p:txBody>
      </p:sp>
    </p:spTree>
    <p:extLst>
      <p:ext uri="{BB962C8B-B14F-4D97-AF65-F5344CB8AC3E}">
        <p14:creationId xmlns:p14="http://schemas.microsoft.com/office/powerpoint/2010/main" val="27952910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D75C454-D461-8640-9DAF-00FC7BE2F8AF}" type="slidenum">
              <a:rPr lang="en-US" smtClean="0"/>
              <a:t>26</a:t>
            </a:fld>
            <a:endParaRPr lang="en-US" dirty="0"/>
          </a:p>
        </p:txBody>
      </p:sp>
    </p:spTree>
    <p:extLst>
      <p:ext uri="{BB962C8B-B14F-4D97-AF65-F5344CB8AC3E}">
        <p14:creationId xmlns:p14="http://schemas.microsoft.com/office/powerpoint/2010/main" val="19748995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theories have been established in a time of no technology such as social media, or handsets that allow us to communicate so freely at any time of the day</a:t>
            </a:r>
          </a:p>
          <a:p>
            <a:endParaRPr lang="en-US" dirty="0"/>
          </a:p>
          <a:p>
            <a:r>
              <a:rPr lang="en-US" dirty="0"/>
              <a:t>What are the impacts on social, emotional and physical development?</a:t>
            </a:r>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27</a:t>
            </a:fld>
            <a:endParaRPr lang="en-US" dirty="0"/>
          </a:p>
        </p:txBody>
      </p:sp>
    </p:spTree>
    <p:extLst>
      <p:ext uri="{BB962C8B-B14F-4D97-AF65-F5344CB8AC3E}">
        <p14:creationId xmlns:p14="http://schemas.microsoft.com/office/powerpoint/2010/main" val="27696708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F71B9-A912-0B4F-B2DF-8050BA1CED4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D667308-9F2F-E546-BC98-DE81CE719C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7A705C1-50E0-8E4E-97B4-C9CD8E3EC2B2}"/>
              </a:ext>
            </a:extLst>
          </p:cNvPr>
          <p:cNvSpPr>
            <a:spLocks noGrp="1"/>
          </p:cNvSpPr>
          <p:nvPr>
            <p:ph type="dt" sz="half" idx="10"/>
          </p:nvPr>
        </p:nvSpPr>
        <p:spPr/>
        <p:txBody>
          <a:bodyPr/>
          <a:lstStyle/>
          <a:p>
            <a:fld id="{7310F2B6-5D05-F74F-A2D6-FD2D05DC5E22}" type="datetimeFigureOut">
              <a:rPr lang="en-US" smtClean="0"/>
              <a:t>9/18/2020</a:t>
            </a:fld>
            <a:endParaRPr lang="en-US" dirty="0"/>
          </a:p>
        </p:txBody>
      </p:sp>
      <p:sp>
        <p:nvSpPr>
          <p:cNvPr id="5" name="Footer Placeholder 4">
            <a:extLst>
              <a:ext uri="{FF2B5EF4-FFF2-40B4-BE49-F238E27FC236}">
                <a16:creationId xmlns:a16="http://schemas.microsoft.com/office/drawing/2014/main" id="{FC90341E-F8B9-7F46-AFF3-793DFF0932C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E73775B-033E-7A4B-A4D1-421D131CD0F5}"/>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906030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780BA-185D-6C45-9365-6E574BBD5D8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CFCA4DC-C1F7-D547-997D-BD1DA50BD97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1DB24E8-2D12-D746-8265-CEB65AFC6C48}"/>
              </a:ext>
            </a:extLst>
          </p:cNvPr>
          <p:cNvSpPr>
            <a:spLocks noGrp="1"/>
          </p:cNvSpPr>
          <p:nvPr>
            <p:ph type="dt" sz="half" idx="10"/>
          </p:nvPr>
        </p:nvSpPr>
        <p:spPr/>
        <p:txBody>
          <a:bodyPr/>
          <a:lstStyle/>
          <a:p>
            <a:fld id="{7310F2B6-5D05-F74F-A2D6-FD2D05DC5E22}" type="datetimeFigureOut">
              <a:rPr lang="en-US" smtClean="0"/>
              <a:t>9/18/2020</a:t>
            </a:fld>
            <a:endParaRPr lang="en-US" dirty="0"/>
          </a:p>
        </p:txBody>
      </p:sp>
      <p:sp>
        <p:nvSpPr>
          <p:cNvPr id="5" name="Footer Placeholder 4">
            <a:extLst>
              <a:ext uri="{FF2B5EF4-FFF2-40B4-BE49-F238E27FC236}">
                <a16:creationId xmlns:a16="http://schemas.microsoft.com/office/drawing/2014/main" id="{30ABA517-8C94-374A-9884-DC9EF9DBFE5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6E417A9-E19B-184E-8699-01C7CFB87851}"/>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739635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683DE-5E87-E047-B1B2-768AF215EFD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87D940A-846B-EE43-B32B-4BE09672A9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CF605FA-C603-3947-97DE-46CABF6B4F05}"/>
              </a:ext>
            </a:extLst>
          </p:cNvPr>
          <p:cNvSpPr>
            <a:spLocks noGrp="1"/>
          </p:cNvSpPr>
          <p:nvPr>
            <p:ph type="dt" sz="half" idx="10"/>
          </p:nvPr>
        </p:nvSpPr>
        <p:spPr/>
        <p:txBody>
          <a:bodyPr/>
          <a:lstStyle/>
          <a:p>
            <a:fld id="{7310F2B6-5D05-F74F-A2D6-FD2D05DC5E22}" type="datetimeFigureOut">
              <a:rPr lang="en-US" smtClean="0"/>
              <a:t>9/18/2020</a:t>
            </a:fld>
            <a:endParaRPr lang="en-US" dirty="0"/>
          </a:p>
        </p:txBody>
      </p:sp>
      <p:sp>
        <p:nvSpPr>
          <p:cNvPr id="5" name="Footer Placeholder 4">
            <a:extLst>
              <a:ext uri="{FF2B5EF4-FFF2-40B4-BE49-F238E27FC236}">
                <a16:creationId xmlns:a16="http://schemas.microsoft.com/office/drawing/2014/main" id="{B4592CEF-35A2-B547-9AE5-FAA5B4247BB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6D3880D-8CA1-314E-AFBF-A87ACDBFDBAD}"/>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4259269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5802E-BCBA-154B-9939-643FDC6FC31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4737C25-7572-C741-8208-5575566EA5C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33AC00A-F126-5941-9213-A4C6F559145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0571C94-1DCA-BA42-B0A9-DD224F6AF06F}"/>
              </a:ext>
            </a:extLst>
          </p:cNvPr>
          <p:cNvSpPr>
            <a:spLocks noGrp="1"/>
          </p:cNvSpPr>
          <p:nvPr>
            <p:ph type="dt" sz="half" idx="10"/>
          </p:nvPr>
        </p:nvSpPr>
        <p:spPr/>
        <p:txBody>
          <a:bodyPr/>
          <a:lstStyle/>
          <a:p>
            <a:fld id="{7310F2B6-5D05-F74F-A2D6-FD2D05DC5E22}" type="datetimeFigureOut">
              <a:rPr lang="en-US" smtClean="0"/>
              <a:t>9/18/2020</a:t>
            </a:fld>
            <a:endParaRPr lang="en-US" dirty="0"/>
          </a:p>
        </p:txBody>
      </p:sp>
      <p:sp>
        <p:nvSpPr>
          <p:cNvPr id="6" name="Footer Placeholder 5">
            <a:extLst>
              <a:ext uri="{FF2B5EF4-FFF2-40B4-BE49-F238E27FC236}">
                <a16:creationId xmlns:a16="http://schemas.microsoft.com/office/drawing/2014/main" id="{5145858F-74EC-D948-BAD3-16FB3476C5E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9705DF5-0E81-D94A-87BC-FC6590255C6B}"/>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4223821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4EE46-1B02-E94B-8522-0F63A6FBC67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4A856A6-C129-2941-A603-BFC0EF6FC7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32F8531-0541-C84E-8AFF-37FFDF0092E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EA9753-13BB-6E43-A041-6670AFC874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77336F4-A509-8F4B-AF41-811A2744C3B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B55C630-7882-0D4F-9100-E3385C106412}"/>
              </a:ext>
            </a:extLst>
          </p:cNvPr>
          <p:cNvSpPr>
            <a:spLocks noGrp="1"/>
          </p:cNvSpPr>
          <p:nvPr>
            <p:ph type="dt" sz="half" idx="10"/>
          </p:nvPr>
        </p:nvSpPr>
        <p:spPr/>
        <p:txBody>
          <a:bodyPr/>
          <a:lstStyle/>
          <a:p>
            <a:fld id="{7310F2B6-5D05-F74F-A2D6-FD2D05DC5E22}" type="datetimeFigureOut">
              <a:rPr lang="en-US" smtClean="0"/>
              <a:t>9/18/2020</a:t>
            </a:fld>
            <a:endParaRPr lang="en-US" dirty="0"/>
          </a:p>
        </p:txBody>
      </p:sp>
      <p:sp>
        <p:nvSpPr>
          <p:cNvPr id="8" name="Footer Placeholder 7">
            <a:extLst>
              <a:ext uri="{FF2B5EF4-FFF2-40B4-BE49-F238E27FC236}">
                <a16:creationId xmlns:a16="http://schemas.microsoft.com/office/drawing/2014/main" id="{14F335B6-341B-DF44-A70F-354B0799B2E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D460823-F21F-924F-9A3A-A7927FF3308B}"/>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4070604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71561-ACB1-C24F-8EB7-FEE90FF8759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C1D72DA-4EB0-6F46-9CC4-40B914B2E706}"/>
              </a:ext>
            </a:extLst>
          </p:cNvPr>
          <p:cNvSpPr>
            <a:spLocks noGrp="1"/>
          </p:cNvSpPr>
          <p:nvPr>
            <p:ph type="dt" sz="half" idx="10"/>
          </p:nvPr>
        </p:nvSpPr>
        <p:spPr/>
        <p:txBody>
          <a:bodyPr/>
          <a:lstStyle/>
          <a:p>
            <a:fld id="{7310F2B6-5D05-F74F-A2D6-FD2D05DC5E22}" type="datetimeFigureOut">
              <a:rPr lang="en-US" smtClean="0"/>
              <a:t>9/18/2020</a:t>
            </a:fld>
            <a:endParaRPr lang="en-US" dirty="0"/>
          </a:p>
        </p:txBody>
      </p:sp>
      <p:sp>
        <p:nvSpPr>
          <p:cNvPr id="4" name="Footer Placeholder 3">
            <a:extLst>
              <a:ext uri="{FF2B5EF4-FFF2-40B4-BE49-F238E27FC236}">
                <a16:creationId xmlns:a16="http://schemas.microsoft.com/office/drawing/2014/main" id="{467E5FAE-C7B5-9D41-9458-585CC7633EF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C5D8658-CE8A-6F45-BB65-2B157510A143}"/>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1890672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D4F210-1A91-9C44-BCA0-7FF29CDD4F56}"/>
              </a:ext>
            </a:extLst>
          </p:cNvPr>
          <p:cNvSpPr>
            <a:spLocks noGrp="1"/>
          </p:cNvSpPr>
          <p:nvPr>
            <p:ph type="dt" sz="half" idx="10"/>
          </p:nvPr>
        </p:nvSpPr>
        <p:spPr/>
        <p:txBody>
          <a:bodyPr/>
          <a:lstStyle/>
          <a:p>
            <a:fld id="{7310F2B6-5D05-F74F-A2D6-FD2D05DC5E22}" type="datetimeFigureOut">
              <a:rPr lang="en-US" smtClean="0"/>
              <a:t>9/18/2020</a:t>
            </a:fld>
            <a:endParaRPr lang="en-US" dirty="0"/>
          </a:p>
        </p:txBody>
      </p:sp>
      <p:sp>
        <p:nvSpPr>
          <p:cNvPr id="3" name="Footer Placeholder 2">
            <a:extLst>
              <a:ext uri="{FF2B5EF4-FFF2-40B4-BE49-F238E27FC236}">
                <a16:creationId xmlns:a16="http://schemas.microsoft.com/office/drawing/2014/main" id="{4D5EB050-A955-5447-B119-F18C2D1FEC1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7CACC86-AD0C-604B-97C3-EE1876CEBC75}"/>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2689887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5C237-6CE4-4E45-A422-6DEFEE27C4C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155D32B-283B-1346-94AD-B2C30EF965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60686C1-0E63-4540-B9FE-EC5ED80D86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C1A2D95-F1B5-2C40-AAEC-09DC8F332333}"/>
              </a:ext>
            </a:extLst>
          </p:cNvPr>
          <p:cNvSpPr>
            <a:spLocks noGrp="1"/>
          </p:cNvSpPr>
          <p:nvPr>
            <p:ph type="dt" sz="half" idx="10"/>
          </p:nvPr>
        </p:nvSpPr>
        <p:spPr/>
        <p:txBody>
          <a:bodyPr/>
          <a:lstStyle/>
          <a:p>
            <a:fld id="{7310F2B6-5D05-F74F-A2D6-FD2D05DC5E22}" type="datetimeFigureOut">
              <a:rPr lang="en-US" smtClean="0"/>
              <a:t>9/18/2020</a:t>
            </a:fld>
            <a:endParaRPr lang="en-US" dirty="0"/>
          </a:p>
        </p:txBody>
      </p:sp>
      <p:sp>
        <p:nvSpPr>
          <p:cNvPr id="6" name="Footer Placeholder 5">
            <a:extLst>
              <a:ext uri="{FF2B5EF4-FFF2-40B4-BE49-F238E27FC236}">
                <a16:creationId xmlns:a16="http://schemas.microsoft.com/office/drawing/2014/main" id="{537D372D-CF13-C149-866B-22B513836C3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DFC135C-0A23-304D-973E-A4268A53443C}"/>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556429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DCA81-B531-B346-B332-1F2788C6C89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CCF8240-BA79-E945-8730-0A1BA612C4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9DCE8A49-4A68-9442-8E10-9EB0233912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41AF70-CCFE-F640-82C3-378243465E8D}"/>
              </a:ext>
            </a:extLst>
          </p:cNvPr>
          <p:cNvSpPr>
            <a:spLocks noGrp="1"/>
          </p:cNvSpPr>
          <p:nvPr>
            <p:ph type="dt" sz="half" idx="10"/>
          </p:nvPr>
        </p:nvSpPr>
        <p:spPr/>
        <p:txBody>
          <a:bodyPr/>
          <a:lstStyle/>
          <a:p>
            <a:fld id="{7310F2B6-5D05-F74F-A2D6-FD2D05DC5E22}" type="datetimeFigureOut">
              <a:rPr lang="en-US" smtClean="0"/>
              <a:t>9/18/2020</a:t>
            </a:fld>
            <a:endParaRPr lang="en-US" dirty="0"/>
          </a:p>
        </p:txBody>
      </p:sp>
      <p:sp>
        <p:nvSpPr>
          <p:cNvPr id="6" name="Footer Placeholder 5">
            <a:extLst>
              <a:ext uri="{FF2B5EF4-FFF2-40B4-BE49-F238E27FC236}">
                <a16:creationId xmlns:a16="http://schemas.microsoft.com/office/drawing/2014/main" id="{4134FE56-5F9F-C747-B5AB-B53565EEA51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874920-CF72-AC41-B34F-FBA86A8008B1}"/>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3792192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D209C-BB56-FC48-8A5D-DDB33B6CA76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B6BBDC5-0F7B-4343-98B3-4D610446366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24D8C88-0650-BA43-99F2-273C361336A4}"/>
              </a:ext>
            </a:extLst>
          </p:cNvPr>
          <p:cNvSpPr>
            <a:spLocks noGrp="1"/>
          </p:cNvSpPr>
          <p:nvPr>
            <p:ph type="dt" sz="half" idx="10"/>
          </p:nvPr>
        </p:nvSpPr>
        <p:spPr/>
        <p:txBody>
          <a:bodyPr/>
          <a:lstStyle/>
          <a:p>
            <a:fld id="{7310F2B6-5D05-F74F-A2D6-FD2D05DC5E22}" type="datetimeFigureOut">
              <a:rPr lang="en-US" smtClean="0"/>
              <a:t>9/18/2020</a:t>
            </a:fld>
            <a:endParaRPr lang="en-US" dirty="0"/>
          </a:p>
        </p:txBody>
      </p:sp>
      <p:sp>
        <p:nvSpPr>
          <p:cNvPr id="5" name="Footer Placeholder 4">
            <a:extLst>
              <a:ext uri="{FF2B5EF4-FFF2-40B4-BE49-F238E27FC236}">
                <a16:creationId xmlns:a16="http://schemas.microsoft.com/office/drawing/2014/main" id="{D55381D1-1A53-9C4D-BCFA-0BED4BC9B2B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1907CFD-C925-D04A-805F-D561F1331C7D}"/>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2950853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7D64DF-EF5C-1B45-949A-E6FA0C83CEB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C7229B2-EB52-3F43-985B-CBBE90AF641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2E410C-6DCD-7447-94E2-4B84C4825147}"/>
              </a:ext>
            </a:extLst>
          </p:cNvPr>
          <p:cNvSpPr>
            <a:spLocks noGrp="1"/>
          </p:cNvSpPr>
          <p:nvPr>
            <p:ph type="dt" sz="half" idx="10"/>
          </p:nvPr>
        </p:nvSpPr>
        <p:spPr/>
        <p:txBody>
          <a:bodyPr/>
          <a:lstStyle/>
          <a:p>
            <a:fld id="{7310F2B6-5D05-F74F-A2D6-FD2D05DC5E22}" type="datetimeFigureOut">
              <a:rPr lang="en-US" smtClean="0"/>
              <a:t>9/18/2020</a:t>
            </a:fld>
            <a:endParaRPr lang="en-US" dirty="0"/>
          </a:p>
        </p:txBody>
      </p:sp>
      <p:sp>
        <p:nvSpPr>
          <p:cNvPr id="5" name="Footer Placeholder 4">
            <a:extLst>
              <a:ext uri="{FF2B5EF4-FFF2-40B4-BE49-F238E27FC236}">
                <a16:creationId xmlns:a16="http://schemas.microsoft.com/office/drawing/2014/main" id="{39B55EC0-AB3B-984F-96D8-48C95CC9B9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B32C048-C7F5-084D-9BFF-2EA6A1E051F9}"/>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593479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544CBF-ECEA-1947-9FC9-8A9575A92E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912F385-3405-F944-AE8D-74106B2B48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58BBB98-FFB1-D04B-9C21-0CBC232D66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10F2B6-5D05-F74F-A2D6-FD2D05DC5E22}" type="datetimeFigureOut">
              <a:rPr lang="en-US" smtClean="0"/>
              <a:t>9/18/2020</a:t>
            </a:fld>
            <a:endParaRPr lang="en-US" dirty="0"/>
          </a:p>
        </p:txBody>
      </p:sp>
      <p:sp>
        <p:nvSpPr>
          <p:cNvPr id="5" name="Footer Placeholder 4">
            <a:extLst>
              <a:ext uri="{FF2B5EF4-FFF2-40B4-BE49-F238E27FC236}">
                <a16:creationId xmlns:a16="http://schemas.microsoft.com/office/drawing/2014/main" id="{4832FCE8-158C-1D43-989B-4F4AB67C61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8EB377E8-BE95-AF4B-9E2E-73162ED39F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9C4C91-B4F4-4044-A5D1-36E3C801F427}" type="slidenum">
              <a:rPr lang="en-US" smtClean="0"/>
              <a:t>‹#›</a:t>
            </a:fld>
            <a:endParaRPr lang="en-US" dirty="0"/>
          </a:p>
        </p:txBody>
      </p:sp>
    </p:spTree>
    <p:extLst>
      <p:ext uri="{BB962C8B-B14F-4D97-AF65-F5344CB8AC3E}">
        <p14:creationId xmlns:p14="http://schemas.microsoft.com/office/powerpoint/2010/main" val="10622360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2.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2.pn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2.pn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6.svg"/><Relationship Id="rId5" Type="http://schemas.openxmlformats.org/officeDocument/2006/relationships/image" Target="../media/image10.png"/><Relationship Id="rId4" Type="http://schemas.openxmlformats.org/officeDocument/2006/relationships/image" Target="../media/image14.svg"/></Relationships>
</file>

<file path=ppt/slides/_rels/slide12.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9.svg"/></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23.svg"/><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2.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educationendowmentfoundation.org.uk/about/tenders/social-and-emotional-learning/#:~:text=The%20Education%20Endowment%20Foundation%20%28EEF%29%20and%20the%20Early,research%20to%20understand%20schools%E2%80%99%20current%20practices%20in%20SEL."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2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5.svg"/></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7.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21.png"/><Relationship Id="rId7"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37.svg"/><Relationship Id="rId5" Type="http://schemas.openxmlformats.org/officeDocument/2006/relationships/image" Target="../media/image22.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2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F2E3FCBD-E46E-E54C-8063-E213D4F1D322}"/>
              </a:ext>
            </a:extLst>
          </p:cNvPr>
          <p:cNvSpPr txBox="1">
            <a:spLocks/>
          </p:cNvSpPr>
          <p:nvPr/>
        </p:nvSpPr>
        <p:spPr>
          <a:xfrm>
            <a:off x="324908" y="509482"/>
            <a:ext cx="5117609" cy="381000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5100" dirty="0" err="1" smtClean="0"/>
              <a:t>Datblygiad</a:t>
            </a:r>
            <a:r>
              <a:rPr lang="en-US" sz="5100" dirty="0" smtClean="0"/>
              <a:t> </a:t>
            </a:r>
            <a:r>
              <a:rPr lang="en-US" sz="5100" dirty="0" err="1" smtClean="0"/>
              <a:t>Cymdeithasol</a:t>
            </a:r>
            <a:r>
              <a:rPr lang="en-US" sz="5100" dirty="0" smtClean="0"/>
              <a:t>, </a:t>
            </a:r>
            <a:r>
              <a:rPr lang="en-US" sz="5100" dirty="0" err="1" smtClean="0"/>
              <a:t>Corfforol</a:t>
            </a:r>
            <a:r>
              <a:rPr lang="en-US" sz="5100" dirty="0" smtClean="0"/>
              <a:t> ac </a:t>
            </a:r>
            <a:r>
              <a:rPr lang="en-US" sz="5100" dirty="0" err="1" smtClean="0"/>
              <a:t>Emosiynol</a:t>
            </a:r>
            <a:r>
              <a:rPr lang="en-US" sz="5100" dirty="0" smtClean="0"/>
              <a:t> </a:t>
            </a:r>
            <a:r>
              <a:rPr lang="en-US" sz="5100" dirty="0"/>
              <a:t>0-19</a:t>
            </a:r>
          </a:p>
        </p:txBody>
      </p:sp>
      <p:sp>
        <p:nvSpPr>
          <p:cNvPr id="23" name="Rectangle 25">
            <a:extLst>
              <a:ext uri="{FF2B5EF4-FFF2-40B4-BE49-F238E27FC236}">
                <a16:creationId xmlns:a16="http://schemas.microsoft.com/office/drawing/2014/main" id="{AC6F8F5A-EAFE-459F-8F54-9D86D539F1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0991" y="3474720"/>
            <a:ext cx="3007289"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27">
            <a:extLst>
              <a:ext uri="{FF2B5EF4-FFF2-40B4-BE49-F238E27FC236}">
                <a16:creationId xmlns:a16="http://schemas.microsoft.com/office/drawing/2014/main" id="{5DFA2231-FFDF-4250-983C-D460855A37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4616" y="3474720"/>
            <a:ext cx="3007289"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Rectangle 29">
            <a:extLst>
              <a:ext uri="{FF2B5EF4-FFF2-40B4-BE49-F238E27FC236}">
                <a16:creationId xmlns:a16="http://schemas.microsoft.com/office/drawing/2014/main" id="{C18DD249-7BAF-43E4-96D2-897DF82770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9584" y="0"/>
            <a:ext cx="6192415"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93709A93-4FBF-496D-9228-3D3DBCF506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1" name="Graphic 10" descr="Connections">
            <a:extLst>
              <a:ext uri="{FF2B5EF4-FFF2-40B4-BE49-F238E27FC236}">
                <a16:creationId xmlns:a16="http://schemas.microsoft.com/office/drawing/2014/main" id="{CE99840C-EAED-C749-842F-4C23C3ABD6B7}"/>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6420908" y="509482"/>
            <a:ext cx="2364317" cy="2364317"/>
          </a:xfrm>
          <a:prstGeom prst="rect">
            <a:avLst/>
          </a:prstGeom>
        </p:spPr>
      </p:pic>
      <p:sp>
        <p:nvSpPr>
          <p:cNvPr id="34" name="Rectangle 33">
            <a:extLst>
              <a:ext uri="{FF2B5EF4-FFF2-40B4-BE49-F238E27FC236}">
                <a16:creationId xmlns:a16="http://schemas.microsoft.com/office/drawing/2014/main" id="{FDF57CB1-214E-425B-96B6-75E40F166F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9624"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Graphic 4" descr="Head with gears">
            <a:extLst>
              <a:ext uri="{FF2B5EF4-FFF2-40B4-BE49-F238E27FC236}">
                <a16:creationId xmlns:a16="http://schemas.microsoft.com/office/drawing/2014/main" id="{03CB79B1-C2C9-E84F-92EC-85BFEB35B1B0}"/>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9502775" y="509482"/>
            <a:ext cx="2364317" cy="2364317"/>
          </a:xfrm>
          <a:prstGeom prst="rect">
            <a:avLst/>
          </a:prstGeom>
        </p:spPr>
      </p:pic>
      <p:pic>
        <p:nvPicPr>
          <p:cNvPr id="9" name="Graphic 8" descr="Walk">
            <a:extLst>
              <a:ext uri="{FF2B5EF4-FFF2-40B4-BE49-F238E27FC236}">
                <a16:creationId xmlns:a16="http://schemas.microsoft.com/office/drawing/2014/main" id="{E1471836-CA46-BA4D-BB4C-60F2B820CDEE}"/>
              </a:ext>
            </a:extLst>
          </p:cNvPr>
          <p:cNvPicPr>
            <a:picLocks noChangeAspect="1"/>
          </p:cNvPicPr>
          <p:nvPr/>
        </p:nvPicPr>
        <p:blipFill>
          <a:blip r:embed="rId7">
            <a:extLst>
              <a:ext uri="{96DAC541-7B7A-43D3-8B79-37D633B846F1}">
                <asvg:svgBlip xmlns:asvg="http://schemas.microsoft.com/office/drawing/2016/SVG/main" xmlns="" r:embed="rId8"/>
              </a:ext>
            </a:extLst>
          </a:blip>
          <a:stretch>
            <a:fillRect/>
          </a:stretch>
        </p:blipFill>
        <p:spPr>
          <a:xfrm>
            <a:off x="6420908" y="3894242"/>
            <a:ext cx="2364317" cy="2364317"/>
          </a:xfrm>
          <a:prstGeom prst="rect">
            <a:avLst/>
          </a:prstGeom>
        </p:spPr>
      </p:pic>
    </p:spTree>
    <p:extLst>
      <p:ext uri="{BB962C8B-B14F-4D97-AF65-F5344CB8AC3E}">
        <p14:creationId xmlns:p14="http://schemas.microsoft.com/office/powerpoint/2010/main" val="208679899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7A57295-2710-4920-B99A-4D1FA03A62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78067929-4D33-4306-9E2F-67C49CDDB5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7775DB-4777-A94B-B449-4405BA290C88}"/>
              </a:ext>
            </a:extLst>
          </p:cNvPr>
          <p:cNvSpPr>
            <a:spLocks noGrp="1"/>
          </p:cNvSpPr>
          <p:nvPr>
            <p:ph type="title"/>
          </p:nvPr>
        </p:nvSpPr>
        <p:spPr>
          <a:xfrm>
            <a:off x="838200" y="894027"/>
            <a:ext cx="3494362" cy="4782873"/>
          </a:xfrm>
        </p:spPr>
        <p:txBody>
          <a:bodyPr>
            <a:normAutofit/>
          </a:bodyPr>
          <a:lstStyle/>
          <a:p>
            <a:pPr algn="r"/>
            <a:r>
              <a:rPr lang="en-US" dirty="0" err="1" smtClean="0">
                <a:solidFill>
                  <a:schemeClr val="bg1"/>
                </a:solidFill>
              </a:rPr>
              <a:t>Croeso</a:t>
            </a:r>
            <a:endParaRPr lang="en-US" dirty="0">
              <a:solidFill>
                <a:schemeClr val="bg1"/>
              </a:solidFill>
            </a:endParaRPr>
          </a:p>
        </p:txBody>
      </p:sp>
      <p:cxnSp>
        <p:nvCxnSpPr>
          <p:cNvPr id="40" name="Straight Connector 39">
            <a:extLst>
              <a:ext uri="{FF2B5EF4-FFF2-40B4-BE49-F238E27FC236}">
                <a16:creationId xmlns:a16="http://schemas.microsoft.com/office/drawing/2014/main" id="{2D72A2C9-F3CA-4216-8BAD-FA4C970C3C4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D49A9F3-21E5-6A4A-A43B-16DE868F4689}"/>
              </a:ext>
            </a:extLst>
          </p:cNvPr>
          <p:cNvSpPr>
            <a:spLocks noGrp="1"/>
          </p:cNvSpPr>
          <p:nvPr>
            <p:ph idx="1"/>
          </p:nvPr>
        </p:nvSpPr>
        <p:spPr>
          <a:xfrm>
            <a:off x="4976032" y="894027"/>
            <a:ext cx="6377768" cy="4782873"/>
          </a:xfrm>
        </p:spPr>
        <p:txBody>
          <a:bodyPr anchor="ctr">
            <a:normAutofit/>
          </a:bodyPr>
          <a:lstStyle/>
          <a:p>
            <a:r>
              <a:rPr lang="en-US" sz="3600" dirty="0">
                <a:solidFill>
                  <a:schemeClr val="bg1"/>
                </a:solidFill>
              </a:rPr>
              <a:t>Karl Jones</a:t>
            </a:r>
          </a:p>
          <a:p>
            <a:r>
              <a:rPr lang="en-US" sz="3600" dirty="0">
                <a:solidFill>
                  <a:schemeClr val="bg1"/>
                </a:solidFill>
              </a:rPr>
              <a:t>Gail Parker</a:t>
            </a:r>
          </a:p>
          <a:p>
            <a:endParaRPr lang="en-US" sz="2400" dirty="0">
              <a:solidFill>
                <a:schemeClr val="bg1"/>
              </a:solidFill>
            </a:endParaRPr>
          </a:p>
          <a:p>
            <a:endParaRPr lang="en-US" sz="2400" dirty="0">
              <a:solidFill>
                <a:schemeClr val="bg1"/>
              </a:solidFill>
            </a:endParaRPr>
          </a:p>
        </p:txBody>
      </p:sp>
    </p:spTree>
    <p:extLst>
      <p:ext uri="{BB962C8B-B14F-4D97-AF65-F5344CB8AC3E}">
        <p14:creationId xmlns:p14="http://schemas.microsoft.com/office/powerpoint/2010/main" val="423010065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6562C-FD30-0646-BDF2-28BDCA98C9A9}"/>
              </a:ext>
            </a:extLst>
          </p:cNvPr>
          <p:cNvSpPr>
            <a:spLocks noGrp="1"/>
          </p:cNvSpPr>
          <p:nvPr>
            <p:ph type="title"/>
          </p:nvPr>
        </p:nvSpPr>
        <p:spPr>
          <a:xfrm>
            <a:off x="1803662" y="5118754"/>
            <a:ext cx="8584676" cy="1044301"/>
          </a:xfrm>
        </p:spPr>
        <p:txBody>
          <a:bodyPr vert="horz" lIns="91440" tIns="45720" rIns="91440" bIns="45720" rtlCol="0" anchor="t">
            <a:normAutofit/>
          </a:bodyPr>
          <a:lstStyle/>
          <a:p>
            <a:pPr algn="ctr"/>
            <a:r>
              <a:rPr lang="en-US" sz="4800" dirty="0" err="1" smtClean="0"/>
              <a:t>Cyflwyno</a:t>
            </a:r>
            <a:r>
              <a:rPr lang="en-US" sz="4800" dirty="0" smtClean="0"/>
              <a:t> </a:t>
            </a:r>
            <a:r>
              <a:rPr lang="en-US" sz="4800" dirty="0" err="1" smtClean="0"/>
              <a:t>mewn</a:t>
            </a:r>
            <a:r>
              <a:rPr lang="en-US" sz="4800" dirty="0" smtClean="0"/>
              <a:t> </a:t>
            </a:r>
            <a:r>
              <a:rPr lang="en-US" sz="4800" dirty="0" err="1" smtClean="0"/>
              <a:t>ffordd</a:t>
            </a:r>
            <a:r>
              <a:rPr lang="en-US" sz="4800" dirty="0" smtClean="0"/>
              <a:t> </a:t>
            </a:r>
            <a:r>
              <a:rPr lang="en-US" sz="4800" dirty="0" err="1" smtClean="0"/>
              <a:t>wahanol</a:t>
            </a:r>
            <a:endParaRPr lang="en-US" sz="4800" dirty="0"/>
          </a:p>
        </p:txBody>
      </p:sp>
      <p:sp>
        <p:nvSpPr>
          <p:cNvPr id="14" name="Oval 13">
            <a:extLst>
              <a:ext uri="{FF2B5EF4-FFF2-40B4-BE49-F238E27FC236}">
                <a16:creationId xmlns:a16="http://schemas.microsoft.com/office/drawing/2014/main" id="{0C45045A-6083-4B3E-956A-6758233752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44"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Oval 15">
            <a:extLst>
              <a:ext uri="{FF2B5EF4-FFF2-40B4-BE49-F238E27FC236}">
                <a16:creationId xmlns:a16="http://schemas.microsoft.com/office/drawing/2014/main" id="{EBD2B2B2-1395-4E7B-87A0-BD34551C01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5336" y="997486"/>
            <a:ext cx="2971800" cy="297180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Content Placeholder 4" descr="Pen">
            <a:extLst>
              <a:ext uri="{FF2B5EF4-FFF2-40B4-BE49-F238E27FC236}">
                <a16:creationId xmlns:a16="http://schemas.microsoft.com/office/drawing/2014/main" id="{409EA6D0-F091-2E42-AF0C-622301F329B0}"/>
              </a:ext>
            </a:extLst>
          </p:cNvPr>
          <p:cNvPicPr>
            <a:picLocks noGrp="1" noChangeAspect="1"/>
          </p:cNvPicPr>
          <p:nvPr>
            <p:ph idx="1"/>
          </p:nvPr>
        </p:nvPicPr>
        <p:blipFill>
          <a:blip r:embed="rId3">
            <a:extLst>
              <a:ext uri="{96DAC541-7B7A-43D3-8B79-37D633B846F1}">
                <asvg:svgBlip xmlns:asvg="http://schemas.microsoft.com/office/drawing/2016/SVG/main" xmlns="" r:embed="rId4"/>
              </a:ext>
            </a:extLst>
          </a:blip>
          <a:stretch>
            <a:fillRect/>
          </a:stretch>
        </p:blipFill>
        <p:spPr>
          <a:xfrm>
            <a:off x="1462603" y="1564753"/>
            <a:ext cx="1837266" cy="1837266"/>
          </a:xfrm>
          <a:prstGeom prst="rect">
            <a:avLst/>
          </a:prstGeom>
        </p:spPr>
      </p:pic>
      <p:sp>
        <p:nvSpPr>
          <p:cNvPr id="18" name="Oval 17">
            <a:extLst>
              <a:ext uri="{FF2B5EF4-FFF2-40B4-BE49-F238E27FC236}">
                <a16:creationId xmlns:a16="http://schemas.microsoft.com/office/drawing/2014/main" id="{42875DDC-0225-45F8-B745-78688F2D1AD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5509"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Oval 19">
            <a:extLst>
              <a:ext uri="{FF2B5EF4-FFF2-40B4-BE49-F238E27FC236}">
                <a16:creationId xmlns:a16="http://schemas.microsoft.com/office/drawing/2014/main" id="{4F329563-0961-4426-90D2-2DF4888E54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0101" y="997486"/>
            <a:ext cx="2971800" cy="297180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Graphic 6" descr="Document">
            <a:extLst>
              <a:ext uri="{FF2B5EF4-FFF2-40B4-BE49-F238E27FC236}">
                <a16:creationId xmlns:a16="http://schemas.microsoft.com/office/drawing/2014/main" id="{2772D723-CA61-CF4F-A860-7F12F684E9C8}"/>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5177028" y="1564075"/>
            <a:ext cx="1837944" cy="1837944"/>
          </a:xfrm>
          <a:prstGeom prst="rect">
            <a:avLst/>
          </a:prstGeom>
        </p:spPr>
      </p:pic>
      <p:sp>
        <p:nvSpPr>
          <p:cNvPr id="22" name="Oval 21">
            <a:extLst>
              <a:ext uri="{FF2B5EF4-FFF2-40B4-BE49-F238E27FC236}">
                <a16:creationId xmlns:a16="http://schemas.microsoft.com/office/drawing/2014/main" id="{12617755-D451-4BAF-9B55-518297BFF4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0273"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Oval 23">
            <a:extLst>
              <a:ext uri="{FF2B5EF4-FFF2-40B4-BE49-F238E27FC236}">
                <a16:creationId xmlns:a16="http://schemas.microsoft.com/office/drawing/2014/main" id="{86C062C2-3673-4248-BE21-B51B16E6326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4865" y="997486"/>
            <a:ext cx="2971800" cy="297180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Graphic 8" descr="Coffee">
            <a:extLst>
              <a:ext uri="{FF2B5EF4-FFF2-40B4-BE49-F238E27FC236}">
                <a16:creationId xmlns:a16="http://schemas.microsoft.com/office/drawing/2014/main" id="{C6878DB8-5C88-8C45-8873-F6BB1FD7ADB6}"/>
              </a:ext>
            </a:extLst>
          </p:cNvPr>
          <p:cNvPicPr>
            <a:picLocks noChangeAspect="1"/>
          </p:cNvPicPr>
          <p:nvPr/>
        </p:nvPicPr>
        <p:blipFill>
          <a:blip r:embed="rId7">
            <a:extLst>
              <a:ext uri="{96DAC541-7B7A-43D3-8B79-37D633B846F1}">
                <asvg:svgBlip xmlns:asvg="http://schemas.microsoft.com/office/drawing/2016/SVG/main" xmlns="" r:embed="rId8"/>
              </a:ext>
            </a:extLst>
          </a:blip>
          <a:stretch>
            <a:fillRect/>
          </a:stretch>
        </p:blipFill>
        <p:spPr>
          <a:xfrm>
            <a:off x="8891793" y="1564075"/>
            <a:ext cx="1837944" cy="1837944"/>
          </a:xfrm>
          <a:prstGeom prst="rect">
            <a:avLst/>
          </a:prstGeom>
        </p:spPr>
      </p:pic>
    </p:spTree>
    <p:extLst>
      <p:ext uri="{BB962C8B-B14F-4D97-AF65-F5344CB8AC3E}">
        <p14:creationId xmlns:p14="http://schemas.microsoft.com/office/powerpoint/2010/main" val="329902581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6F874-B924-9D42-B09A-B32067F018F2}"/>
              </a:ext>
            </a:extLst>
          </p:cNvPr>
          <p:cNvSpPr>
            <a:spLocks noGrp="1"/>
          </p:cNvSpPr>
          <p:nvPr>
            <p:ph type="title"/>
          </p:nvPr>
        </p:nvSpPr>
        <p:spPr>
          <a:xfrm>
            <a:off x="6750346" y="1396289"/>
            <a:ext cx="4604554" cy="1325563"/>
          </a:xfrm>
        </p:spPr>
        <p:txBody>
          <a:bodyPr>
            <a:normAutofit/>
          </a:bodyPr>
          <a:lstStyle/>
          <a:p>
            <a:r>
              <a:rPr lang="en-US" dirty="0" err="1" smtClean="0"/>
              <a:t>Heddiw</a:t>
            </a:r>
            <a:r>
              <a:rPr lang="en-US" dirty="0" smtClean="0"/>
              <a:t> </a:t>
            </a:r>
            <a:r>
              <a:rPr lang="en-US" dirty="0"/>
              <a:t>- </a:t>
            </a:r>
            <a:r>
              <a:rPr lang="en-US" dirty="0" err="1" smtClean="0"/>
              <a:t>Cyflwyniad</a:t>
            </a:r>
            <a:r>
              <a:rPr lang="en-US" dirty="0"/>
              <a:t>	</a:t>
            </a:r>
          </a:p>
        </p:txBody>
      </p:sp>
      <p:sp>
        <p:nvSpPr>
          <p:cNvPr id="16" name="Freeform: Shape 15">
            <a:extLst>
              <a:ext uri="{FF2B5EF4-FFF2-40B4-BE49-F238E27FC236}">
                <a16:creationId xmlns:a16="http://schemas.microsoft.com/office/drawing/2014/main" id="{0ED52484-C939-4951-85D6-79046BBC64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67397" cy="3481744"/>
          </a:xfrm>
          <a:custGeom>
            <a:avLst/>
            <a:gdLst>
              <a:gd name="connsiteX0" fmla="*/ 0 w 4067397"/>
              <a:gd name="connsiteY0" fmla="*/ 0 h 3481744"/>
              <a:gd name="connsiteX1" fmla="*/ 3741230 w 4067397"/>
              <a:gd name="connsiteY1" fmla="*/ 0 h 3481744"/>
              <a:gd name="connsiteX2" fmla="*/ 3789282 w 4067397"/>
              <a:gd name="connsiteY2" fmla="*/ 79096 h 3481744"/>
              <a:gd name="connsiteX3" fmla="*/ 4067397 w 4067397"/>
              <a:gd name="connsiteY3" fmla="*/ 1177456 h 3481744"/>
              <a:gd name="connsiteX4" fmla="*/ 1763109 w 4067397"/>
              <a:gd name="connsiteY4" fmla="*/ 3481744 h 3481744"/>
              <a:gd name="connsiteX5" fmla="*/ 133731 w 4067397"/>
              <a:gd name="connsiteY5" fmla="*/ 2806834 h 3481744"/>
              <a:gd name="connsiteX6" fmla="*/ 0 w 4067397"/>
              <a:gd name="connsiteY6" fmla="*/ 2659692 h 3481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7397" h="3481744">
                <a:moveTo>
                  <a:pt x="0" y="0"/>
                </a:moveTo>
                <a:lnTo>
                  <a:pt x="3741230" y="0"/>
                </a:lnTo>
                <a:lnTo>
                  <a:pt x="3789282" y="79096"/>
                </a:lnTo>
                <a:cubicBezTo>
                  <a:pt x="3966649" y="405598"/>
                  <a:pt x="4067397" y="779761"/>
                  <a:pt x="4067397" y="1177456"/>
                </a:cubicBezTo>
                <a:cubicBezTo>
                  <a:pt x="4067397" y="2450079"/>
                  <a:pt x="3035732" y="3481744"/>
                  <a:pt x="1763109" y="3481744"/>
                </a:cubicBezTo>
                <a:cubicBezTo>
                  <a:pt x="1126798" y="3481744"/>
                  <a:pt x="550726" y="3223828"/>
                  <a:pt x="133731" y="2806834"/>
                </a:cubicBezTo>
                <a:lnTo>
                  <a:pt x="0" y="2659692"/>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268CEAA9-EB19-46F9-AFA2-D168C2B83F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04500" cy="3318846"/>
          </a:xfrm>
          <a:custGeom>
            <a:avLst/>
            <a:gdLst>
              <a:gd name="connsiteX0" fmla="*/ 0 w 3904500"/>
              <a:gd name="connsiteY0" fmla="*/ 0 h 3318846"/>
              <a:gd name="connsiteX1" fmla="*/ 3550823 w 3904500"/>
              <a:gd name="connsiteY1" fmla="*/ 0 h 3318846"/>
              <a:gd name="connsiteX2" fmla="*/ 3646046 w 3904500"/>
              <a:gd name="connsiteY2" fmla="*/ 156742 h 3318846"/>
              <a:gd name="connsiteX3" fmla="*/ 3904500 w 3904500"/>
              <a:gd name="connsiteY3" fmla="*/ 1177456 h 3318846"/>
              <a:gd name="connsiteX4" fmla="*/ 1763110 w 3904500"/>
              <a:gd name="connsiteY4" fmla="*/ 3318846 h 3318846"/>
              <a:gd name="connsiteX5" fmla="*/ 110709 w 3904500"/>
              <a:gd name="connsiteY5" fmla="*/ 2539579 h 3318846"/>
              <a:gd name="connsiteX6" fmla="*/ 0 w 3904500"/>
              <a:gd name="connsiteY6" fmla="*/ 2391530 h 3318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00" h="3318846">
                <a:moveTo>
                  <a:pt x="0" y="0"/>
                </a:moveTo>
                <a:lnTo>
                  <a:pt x="3550823" y="0"/>
                </a:lnTo>
                <a:lnTo>
                  <a:pt x="3646046" y="156742"/>
                </a:lnTo>
                <a:cubicBezTo>
                  <a:pt x="3810874" y="460163"/>
                  <a:pt x="3904500" y="807876"/>
                  <a:pt x="3904500" y="1177456"/>
                </a:cubicBezTo>
                <a:cubicBezTo>
                  <a:pt x="3904500" y="2360113"/>
                  <a:pt x="2945767" y="3318846"/>
                  <a:pt x="1763110" y="3318846"/>
                </a:cubicBezTo>
                <a:cubicBezTo>
                  <a:pt x="1097866" y="3318846"/>
                  <a:pt x="503472" y="3015497"/>
                  <a:pt x="110709" y="2539579"/>
                </a:cubicBezTo>
                <a:lnTo>
                  <a:pt x="0" y="239153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1" name="Graphic 10" descr="Connections">
            <a:extLst>
              <a:ext uri="{FF2B5EF4-FFF2-40B4-BE49-F238E27FC236}">
                <a16:creationId xmlns:a16="http://schemas.microsoft.com/office/drawing/2014/main" id="{CE99840C-EAED-C749-842F-4C23C3ABD6B7}"/>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569581" y="253467"/>
            <a:ext cx="2285643" cy="2285643"/>
          </a:xfrm>
          <a:prstGeom prst="rect">
            <a:avLst/>
          </a:prstGeom>
        </p:spPr>
      </p:pic>
      <p:sp>
        <p:nvSpPr>
          <p:cNvPr id="20" name="Oval 19">
            <a:extLst>
              <a:ext uri="{FF2B5EF4-FFF2-40B4-BE49-F238E27FC236}">
                <a16:creationId xmlns:a16="http://schemas.microsoft.com/office/drawing/2014/main" id="{123AC743-1CAC-4594-8F81-8E5C1E45BA7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5804" y="452999"/>
            <a:ext cx="1975104" cy="1975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B83B7D38-93E6-49F8-8B10-54BCB14D4F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00396" y="617591"/>
            <a:ext cx="1645920" cy="164592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Graphic 4" descr="Head with gears">
            <a:extLst>
              <a:ext uri="{FF2B5EF4-FFF2-40B4-BE49-F238E27FC236}">
                <a16:creationId xmlns:a16="http://schemas.microsoft.com/office/drawing/2014/main" id="{03CB79B1-C2C9-E84F-92EC-85BFEB35B1B0}"/>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4974716" y="891911"/>
            <a:ext cx="1097280" cy="1097280"/>
          </a:xfrm>
          <a:prstGeom prst="rect">
            <a:avLst/>
          </a:prstGeom>
        </p:spPr>
      </p:pic>
      <p:sp>
        <p:nvSpPr>
          <p:cNvPr id="24" name="Freeform: Shape 23">
            <a:extLst>
              <a:ext uri="{FF2B5EF4-FFF2-40B4-BE49-F238E27FC236}">
                <a16:creationId xmlns:a16="http://schemas.microsoft.com/office/drawing/2014/main" id="{3DF8EA8C-4EAB-49EE-BBAB-78BE910D22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041056"/>
            <a:ext cx="3216344" cy="2816945"/>
          </a:xfrm>
          <a:custGeom>
            <a:avLst/>
            <a:gdLst>
              <a:gd name="connsiteX0" fmla="*/ 1360112 w 3216344"/>
              <a:gd name="connsiteY0" fmla="*/ 0 h 2816945"/>
              <a:gd name="connsiteX1" fmla="*/ 3216344 w 3216344"/>
              <a:gd name="connsiteY1" fmla="*/ 1856232 h 2816945"/>
              <a:gd name="connsiteX2" fmla="*/ 2992307 w 3216344"/>
              <a:gd name="connsiteY2" fmla="*/ 2741023 h 2816945"/>
              <a:gd name="connsiteX3" fmla="*/ 2946183 w 3216344"/>
              <a:gd name="connsiteY3" fmla="*/ 2816945 h 2816945"/>
              <a:gd name="connsiteX4" fmla="*/ 0 w 3216344"/>
              <a:gd name="connsiteY4" fmla="*/ 2816945 h 2816945"/>
              <a:gd name="connsiteX5" fmla="*/ 0 w 3216344"/>
              <a:gd name="connsiteY5" fmla="*/ 596005 h 2816945"/>
              <a:gd name="connsiteX6" fmla="*/ 47558 w 3216344"/>
              <a:gd name="connsiteY6" fmla="*/ 543678 h 2816945"/>
              <a:gd name="connsiteX7" fmla="*/ 1360112 w 3216344"/>
              <a:gd name="connsiteY7" fmla="*/ 0 h 2816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6344" h="2816945">
                <a:moveTo>
                  <a:pt x="1360112" y="0"/>
                </a:moveTo>
                <a:cubicBezTo>
                  <a:pt x="2385281" y="0"/>
                  <a:pt x="3216344" y="831063"/>
                  <a:pt x="3216344" y="1856232"/>
                </a:cubicBezTo>
                <a:cubicBezTo>
                  <a:pt x="3216344" y="2176598"/>
                  <a:pt x="3135186" y="2478007"/>
                  <a:pt x="2992307" y="2741023"/>
                </a:cubicBezTo>
                <a:lnTo>
                  <a:pt x="2946183" y="2816945"/>
                </a:lnTo>
                <a:lnTo>
                  <a:pt x="0" y="2816945"/>
                </a:lnTo>
                <a:lnTo>
                  <a:pt x="0" y="596005"/>
                </a:lnTo>
                <a:lnTo>
                  <a:pt x="47558" y="543678"/>
                </a:lnTo>
                <a:cubicBezTo>
                  <a:pt x="383470" y="207766"/>
                  <a:pt x="847528" y="0"/>
                  <a:pt x="136011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4FCFB4C2-42E8-4EE8-8B04-23A2DA921B1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7013"/>
            <a:ext cx="3050387" cy="2654675"/>
          </a:xfrm>
          <a:custGeom>
            <a:avLst/>
            <a:gdLst>
              <a:gd name="connsiteX0" fmla="*/ 1360112 w 3050387"/>
              <a:gd name="connsiteY0" fmla="*/ 0 h 2654675"/>
              <a:gd name="connsiteX1" fmla="*/ 3050387 w 3050387"/>
              <a:gd name="connsiteY1" fmla="*/ 1690275 h 2654675"/>
              <a:gd name="connsiteX2" fmla="*/ 2761715 w 3050387"/>
              <a:gd name="connsiteY2" fmla="*/ 2635324 h 2654675"/>
              <a:gd name="connsiteX3" fmla="*/ 2747244 w 3050387"/>
              <a:gd name="connsiteY3" fmla="*/ 2654675 h 2654675"/>
              <a:gd name="connsiteX4" fmla="*/ 0 w 3050387"/>
              <a:gd name="connsiteY4" fmla="*/ 2654675 h 2654675"/>
              <a:gd name="connsiteX5" fmla="*/ 0 w 3050387"/>
              <a:gd name="connsiteY5" fmla="*/ 689742 h 2654675"/>
              <a:gd name="connsiteX6" fmla="*/ 55814 w 3050387"/>
              <a:gd name="connsiteY6" fmla="*/ 615103 h 2654675"/>
              <a:gd name="connsiteX7" fmla="*/ 1360112 w 3050387"/>
              <a:gd name="connsiteY7" fmla="*/ 0 h 2654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0387" h="2654675">
                <a:moveTo>
                  <a:pt x="1360112" y="0"/>
                </a:moveTo>
                <a:cubicBezTo>
                  <a:pt x="2293625" y="0"/>
                  <a:pt x="3050387" y="756762"/>
                  <a:pt x="3050387" y="1690275"/>
                </a:cubicBezTo>
                <a:cubicBezTo>
                  <a:pt x="3050387" y="2040343"/>
                  <a:pt x="2943967" y="2365554"/>
                  <a:pt x="2761715" y="2635324"/>
                </a:cubicBezTo>
                <a:lnTo>
                  <a:pt x="2747244" y="2654675"/>
                </a:lnTo>
                <a:lnTo>
                  <a:pt x="0" y="2654675"/>
                </a:lnTo>
                <a:lnTo>
                  <a:pt x="0" y="689742"/>
                </a:lnTo>
                <a:lnTo>
                  <a:pt x="55814" y="615103"/>
                </a:lnTo>
                <a:cubicBezTo>
                  <a:pt x="365835" y="239445"/>
                  <a:pt x="835011" y="0"/>
                  <a:pt x="136011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Graphic 8" descr="Walk">
            <a:extLst>
              <a:ext uri="{FF2B5EF4-FFF2-40B4-BE49-F238E27FC236}">
                <a16:creationId xmlns:a16="http://schemas.microsoft.com/office/drawing/2014/main" id="{E1471836-CA46-BA4D-BB4C-60F2B820CDEE}"/>
              </a:ext>
            </a:extLst>
          </p:cNvPr>
          <p:cNvPicPr>
            <a:picLocks noChangeAspect="1"/>
          </p:cNvPicPr>
          <p:nvPr/>
        </p:nvPicPr>
        <p:blipFill>
          <a:blip r:embed="rId7">
            <a:extLst>
              <a:ext uri="{96DAC541-7B7A-43D3-8B79-37D633B846F1}">
                <asvg:svgBlip xmlns:asvg="http://schemas.microsoft.com/office/drawing/2016/SVG/main" xmlns="" r:embed="rId8"/>
              </a:ext>
            </a:extLst>
          </a:blip>
          <a:stretch>
            <a:fillRect/>
          </a:stretch>
        </p:blipFill>
        <p:spPr>
          <a:xfrm>
            <a:off x="437493" y="4838700"/>
            <a:ext cx="1857335" cy="1857335"/>
          </a:xfrm>
          <a:prstGeom prst="rect">
            <a:avLst/>
          </a:prstGeom>
        </p:spPr>
      </p:pic>
      <p:sp>
        <p:nvSpPr>
          <p:cNvPr id="28" name="Oval 27">
            <a:extLst>
              <a:ext uri="{FF2B5EF4-FFF2-40B4-BE49-F238E27FC236}">
                <a16:creationId xmlns:a16="http://schemas.microsoft.com/office/drawing/2014/main" id="{9973AF05-1CBD-4B57-BB0F-EAEF9F8FB67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0935" y="2871982"/>
            <a:ext cx="2834640" cy="2834640"/>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0" name="Oval 29">
            <a:extLst>
              <a:ext uri="{FF2B5EF4-FFF2-40B4-BE49-F238E27FC236}">
                <a16:creationId xmlns:a16="http://schemas.microsoft.com/office/drawing/2014/main" id="{D3714E15-0DC2-4DED-9F2A-CD13C33A1E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45527" y="3036574"/>
            <a:ext cx="2505456" cy="250545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Graphic 6" descr="Badge Heart">
            <a:extLst>
              <a:ext uri="{FF2B5EF4-FFF2-40B4-BE49-F238E27FC236}">
                <a16:creationId xmlns:a16="http://schemas.microsoft.com/office/drawing/2014/main" id="{69403A25-2352-4B4A-9777-B366B79FE66F}"/>
              </a:ext>
            </a:extLst>
          </p:cNvPr>
          <p:cNvPicPr>
            <a:picLocks noChangeAspect="1"/>
          </p:cNvPicPr>
          <p:nvPr/>
        </p:nvPicPr>
        <p:blipFill>
          <a:blip/>
          <a:stretch>
            <a:fillRect/>
          </a:stretch>
        </p:blipFill>
        <p:spPr>
          <a:xfrm>
            <a:off x="3998155" y="3489202"/>
            <a:ext cx="1600200" cy="1600200"/>
          </a:xfrm>
          <a:prstGeom prst="rect">
            <a:avLst/>
          </a:prstGeom>
        </p:spPr>
      </p:pic>
      <p:sp>
        <p:nvSpPr>
          <p:cNvPr id="3" name="Content Placeholder 2">
            <a:extLst>
              <a:ext uri="{FF2B5EF4-FFF2-40B4-BE49-F238E27FC236}">
                <a16:creationId xmlns:a16="http://schemas.microsoft.com/office/drawing/2014/main" id="{7D5900DD-C15B-7544-8EE3-CA9AE945C92A}"/>
              </a:ext>
            </a:extLst>
          </p:cNvPr>
          <p:cNvSpPr>
            <a:spLocks noGrp="1"/>
          </p:cNvSpPr>
          <p:nvPr>
            <p:ph idx="1"/>
          </p:nvPr>
        </p:nvSpPr>
        <p:spPr>
          <a:xfrm>
            <a:off x="6750346" y="2871982"/>
            <a:ext cx="4542966" cy="3181684"/>
          </a:xfrm>
        </p:spPr>
        <p:txBody>
          <a:bodyPr anchor="t">
            <a:normAutofit/>
          </a:bodyPr>
          <a:lstStyle/>
          <a:p>
            <a:r>
              <a:rPr lang="en-US" dirty="0" err="1" smtClean="0"/>
              <a:t>Deall</a:t>
            </a:r>
            <a:r>
              <a:rPr lang="en-US" dirty="0" smtClean="0"/>
              <a:t> </a:t>
            </a:r>
            <a:r>
              <a:rPr lang="en-US" dirty="0" err="1" smtClean="0"/>
              <a:t>rhai</a:t>
            </a:r>
            <a:r>
              <a:rPr lang="en-US" dirty="0" smtClean="0"/>
              <a:t> </a:t>
            </a:r>
            <a:r>
              <a:rPr lang="en-US" dirty="0" err="1" smtClean="0"/>
              <a:t>o’r</a:t>
            </a:r>
            <a:r>
              <a:rPr lang="en-US" dirty="0" smtClean="0"/>
              <a:t> </a:t>
            </a:r>
            <a:r>
              <a:rPr lang="en-US" dirty="0" err="1" smtClean="0"/>
              <a:t>ffactorau</a:t>
            </a:r>
            <a:r>
              <a:rPr lang="en-US" dirty="0" smtClean="0"/>
              <a:t> </a:t>
            </a:r>
            <a:r>
              <a:rPr lang="en-US" dirty="0" err="1" smtClean="0"/>
              <a:t>sy’n</a:t>
            </a:r>
            <a:r>
              <a:rPr lang="en-US" dirty="0" smtClean="0"/>
              <a:t> </a:t>
            </a:r>
            <a:r>
              <a:rPr lang="en-US" dirty="0" err="1" smtClean="0"/>
              <a:t>effeithio</a:t>
            </a:r>
            <a:r>
              <a:rPr lang="en-US" dirty="0" smtClean="0"/>
              <a:t> </a:t>
            </a:r>
            <a:r>
              <a:rPr lang="en-US" dirty="0" err="1" smtClean="0"/>
              <a:t>ar</a:t>
            </a:r>
            <a:r>
              <a:rPr lang="en-US" dirty="0" smtClean="0"/>
              <a:t> </a:t>
            </a:r>
            <a:r>
              <a:rPr lang="en-US" dirty="0" err="1" smtClean="0"/>
              <a:t>ddatblygiad</a:t>
            </a:r>
            <a:r>
              <a:rPr lang="en-US" dirty="0" smtClean="0"/>
              <a:t> y </a:t>
            </a:r>
            <a:r>
              <a:rPr lang="en-US" dirty="0" err="1" smtClean="0"/>
              <a:t>dysgwr</a:t>
            </a:r>
            <a:r>
              <a:rPr lang="en-US" dirty="0" smtClean="0"/>
              <a:t> </a:t>
            </a:r>
            <a:r>
              <a:rPr lang="en-US" dirty="0" err="1" smtClean="0"/>
              <a:t>tu</a:t>
            </a:r>
            <a:r>
              <a:rPr lang="en-US" dirty="0" smtClean="0"/>
              <a:t> </a:t>
            </a:r>
            <a:r>
              <a:rPr lang="en-US" dirty="0" err="1" smtClean="0"/>
              <a:t>hwnt</a:t>
            </a:r>
            <a:r>
              <a:rPr lang="en-US" dirty="0" smtClean="0"/>
              <a:t> </a:t>
            </a:r>
            <a:r>
              <a:rPr lang="en-US" dirty="0" err="1"/>
              <a:t>i</a:t>
            </a:r>
            <a:r>
              <a:rPr lang="en-US" dirty="0" err="1" smtClean="0"/>
              <a:t>’r</a:t>
            </a:r>
            <a:r>
              <a:rPr lang="en-US" dirty="0" smtClean="0"/>
              <a:t> </a:t>
            </a:r>
            <a:r>
              <a:rPr lang="en-US" dirty="0" err="1" smtClean="0"/>
              <a:t>ystafell</a:t>
            </a:r>
            <a:r>
              <a:rPr lang="en-US" dirty="0" smtClean="0"/>
              <a:t> </a:t>
            </a:r>
            <a:r>
              <a:rPr lang="en-US" dirty="0" err="1" smtClean="0"/>
              <a:t>ddosbarth</a:t>
            </a:r>
            <a:endParaRPr lang="en-US" dirty="0"/>
          </a:p>
          <a:p>
            <a:pPr marL="0" indent="0">
              <a:buNone/>
            </a:pPr>
            <a:endParaRPr lang="en-US" sz="1800" dirty="0"/>
          </a:p>
        </p:txBody>
      </p:sp>
    </p:spTree>
    <p:extLst>
      <p:ext uri="{BB962C8B-B14F-4D97-AF65-F5344CB8AC3E}">
        <p14:creationId xmlns:p14="http://schemas.microsoft.com/office/powerpoint/2010/main" val="232183465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91DC736-0EF8-4F87-9146-EBF1D2EE4D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FA7F215-5AA8-4B40-8640-66EF4E26C2E4}"/>
              </a:ext>
            </a:extLst>
          </p:cNvPr>
          <p:cNvPicPr>
            <a:picLocks noChangeAspect="1"/>
          </p:cNvPicPr>
          <p:nvPr/>
        </p:nvPicPr>
        <p:blipFill rotWithShape="1">
          <a:blip r:embed="rId3"/>
          <a:srcRect t="7697" r="23298" b="1394"/>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097CD68E-23E3-4007-8847-CD0944C4F7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3A75A5-278E-2B4B-B27F-A73D3A1B3CD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err="1" smtClean="0"/>
              <a:t>Rhywbeth</a:t>
            </a:r>
            <a:r>
              <a:rPr lang="en-US" sz="4800" dirty="0" smtClean="0"/>
              <a:t> i </a:t>
            </a:r>
            <a:r>
              <a:rPr lang="en-US" sz="4800" dirty="0" err="1" smtClean="0"/>
              <a:t>feddwl</a:t>
            </a:r>
            <a:r>
              <a:rPr lang="en-US" sz="4800" dirty="0" smtClean="0"/>
              <a:t> </a:t>
            </a:r>
            <a:r>
              <a:rPr lang="en-US" sz="4800" dirty="0" err="1" smtClean="0"/>
              <a:t>amdano</a:t>
            </a:r>
            <a:endParaRPr lang="en-US" sz="4800" dirty="0"/>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6" name="Rectangle 25">
            <a:extLst>
              <a:ext uri="{FF2B5EF4-FFF2-40B4-BE49-F238E27FC236}">
                <a16:creationId xmlns:a16="http://schemas.microsoft.com/office/drawing/2014/main" id="{08C9B587-E65E-4B52-B37C-ABEBB6E879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69199"/>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85D19-4A00-4F4C-BEA3-39F6243BDA48}"/>
              </a:ext>
            </a:extLst>
          </p:cNvPr>
          <p:cNvSpPr>
            <a:spLocks noGrp="1"/>
          </p:cNvSpPr>
          <p:nvPr>
            <p:ph type="title"/>
          </p:nvPr>
        </p:nvSpPr>
        <p:spPr>
          <a:xfrm>
            <a:off x="6053667" y="803325"/>
            <a:ext cx="5782327" cy="1325563"/>
          </a:xfrm>
        </p:spPr>
        <p:txBody>
          <a:bodyPr>
            <a:normAutofit/>
          </a:bodyPr>
          <a:lstStyle/>
          <a:p>
            <a:r>
              <a:rPr lang="en-US" dirty="0" err="1" smtClean="0"/>
              <a:t>Datblygiad</a:t>
            </a:r>
            <a:r>
              <a:rPr lang="en-US" dirty="0" smtClean="0"/>
              <a:t> </a:t>
            </a:r>
            <a:r>
              <a:rPr lang="en-US" dirty="0" err="1" smtClean="0"/>
              <a:t>Cymdeithasol</a:t>
            </a:r>
            <a:endParaRPr lang="en-US" dirty="0"/>
          </a:p>
        </p:txBody>
      </p:sp>
      <p:sp>
        <p:nvSpPr>
          <p:cNvPr id="10" name="Freeform: Shape 9">
            <a:extLst>
              <a:ext uri="{FF2B5EF4-FFF2-40B4-BE49-F238E27FC236}">
                <a16:creationId xmlns:a16="http://schemas.microsoft.com/office/drawing/2014/main" id="{E0D60ECE-8986-45DC-B7FE-EC7699B466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96964194-5878-40D2-8EC0-DDC58387FA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Graphic 6" descr="Connections">
            <a:extLst>
              <a:ext uri="{FF2B5EF4-FFF2-40B4-BE49-F238E27FC236}">
                <a16:creationId xmlns:a16="http://schemas.microsoft.com/office/drawing/2014/main" id="{BA718A1C-FF2B-4398-9528-465FB00B0A1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321733" y="543135"/>
            <a:ext cx="3835488" cy="3835488"/>
          </a:xfrm>
          <a:prstGeom prst="rect">
            <a:avLst/>
          </a:prstGeom>
        </p:spPr>
      </p:pic>
      <p:sp>
        <p:nvSpPr>
          <p:cNvPr id="3" name="Content Placeholder 2">
            <a:extLst>
              <a:ext uri="{FF2B5EF4-FFF2-40B4-BE49-F238E27FC236}">
                <a16:creationId xmlns:a16="http://schemas.microsoft.com/office/drawing/2014/main" id="{202E5DB9-B14C-C547-BC38-43EAABC95417}"/>
              </a:ext>
            </a:extLst>
          </p:cNvPr>
          <p:cNvSpPr>
            <a:spLocks noGrp="1"/>
          </p:cNvSpPr>
          <p:nvPr>
            <p:ph idx="1"/>
          </p:nvPr>
        </p:nvSpPr>
        <p:spPr>
          <a:xfrm>
            <a:off x="6053667" y="2279018"/>
            <a:ext cx="5314543" cy="3375920"/>
          </a:xfrm>
        </p:spPr>
        <p:txBody>
          <a:bodyPr anchor="t">
            <a:normAutofit lnSpcReduction="10000"/>
          </a:bodyPr>
          <a:lstStyle/>
          <a:p>
            <a:r>
              <a:rPr lang="en-US" dirty="0" smtClean="0"/>
              <a:t>Gall </a:t>
            </a:r>
            <a:r>
              <a:rPr lang="en-US" dirty="0" err="1" smtClean="0"/>
              <a:t>ein</a:t>
            </a:r>
            <a:r>
              <a:rPr lang="en-US" dirty="0" smtClean="0"/>
              <a:t> </a:t>
            </a:r>
            <a:r>
              <a:rPr lang="en-US" dirty="0" err="1" smtClean="0"/>
              <a:t>datblygiad</a:t>
            </a:r>
            <a:r>
              <a:rPr lang="en-US" dirty="0" smtClean="0"/>
              <a:t> </a:t>
            </a:r>
            <a:r>
              <a:rPr lang="en-US" dirty="0" err="1" smtClean="0"/>
              <a:t>cymdeithasol</a:t>
            </a:r>
            <a:r>
              <a:rPr lang="en-US" dirty="0" smtClean="0"/>
              <a:t> </a:t>
            </a:r>
            <a:r>
              <a:rPr lang="en-US" dirty="0" err="1" smtClean="0"/>
              <a:t>effeithio</a:t>
            </a:r>
            <a:r>
              <a:rPr lang="en-US" dirty="0" smtClean="0"/>
              <a:t> </a:t>
            </a:r>
            <a:r>
              <a:rPr lang="en-US" dirty="0" err="1" smtClean="0"/>
              <a:t>arnom</a:t>
            </a:r>
            <a:r>
              <a:rPr lang="en-US" dirty="0" smtClean="0"/>
              <a:t> </a:t>
            </a:r>
            <a:r>
              <a:rPr lang="en-US" dirty="0" err="1" smtClean="0"/>
              <a:t>mewn</a:t>
            </a:r>
            <a:r>
              <a:rPr lang="en-US" dirty="0" smtClean="0"/>
              <a:t> </a:t>
            </a:r>
            <a:r>
              <a:rPr lang="en-US" dirty="0" err="1" smtClean="0"/>
              <a:t>llawer</a:t>
            </a:r>
            <a:r>
              <a:rPr lang="en-US" dirty="0" smtClean="0"/>
              <a:t> o </a:t>
            </a:r>
            <a:r>
              <a:rPr lang="en-US" dirty="0" err="1" smtClean="0"/>
              <a:t>ffyrdd</a:t>
            </a:r>
            <a:r>
              <a:rPr lang="en-US" dirty="0" smtClean="0"/>
              <a:t> </a:t>
            </a:r>
            <a:r>
              <a:rPr lang="en-US" dirty="0" err="1" smtClean="0"/>
              <a:t>wrth</a:t>
            </a:r>
            <a:r>
              <a:rPr lang="en-US" dirty="0" smtClean="0"/>
              <a:t> i </a:t>
            </a:r>
            <a:r>
              <a:rPr lang="en-US" dirty="0" err="1" smtClean="0"/>
              <a:t>ni</a:t>
            </a:r>
            <a:r>
              <a:rPr lang="en-US" dirty="0" smtClean="0"/>
              <a:t> </a:t>
            </a:r>
            <a:r>
              <a:rPr lang="en-US" dirty="0" err="1" smtClean="0"/>
              <a:t>ddatblygu</a:t>
            </a:r>
            <a:endParaRPr lang="en-US" dirty="0"/>
          </a:p>
          <a:p>
            <a:endParaRPr lang="en-US" dirty="0"/>
          </a:p>
          <a:p>
            <a:endParaRPr lang="en-US" dirty="0"/>
          </a:p>
          <a:p>
            <a:r>
              <a:rPr lang="en-US" dirty="0" smtClean="0"/>
              <a:t>Mae </a:t>
            </a:r>
            <a:r>
              <a:rPr lang="en-US" dirty="0" err="1" smtClean="0"/>
              <a:t>datblygiad</a:t>
            </a:r>
            <a:r>
              <a:rPr lang="en-US" dirty="0" smtClean="0"/>
              <a:t> </a:t>
            </a:r>
            <a:r>
              <a:rPr lang="en-US" dirty="0" err="1" smtClean="0"/>
              <a:t>sgiliau</a:t>
            </a:r>
            <a:r>
              <a:rPr lang="en-US" dirty="0" smtClean="0"/>
              <a:t> </a:t>
            </a:r>
            <a:r>
              <a:rPr lang="en-US" dirty="0" err="1" smtClean="0"/>
              <a:t>cymdeithasol</a:t>
            </a:r>
            <a:r>
              <a:rPr lang="en-US" dirty="0" smtClean="0"/>
              <a:t> </a:t>
            </a:r>
            <a:r>
              <a:rPr lang="en-US" dirty="0" err="1" smtClean="0"/>
              <a:t>yn</a:t>
            </a:r>
            <a:r>
              <a:rPr lang="en-US" dirty="0" smtClean="0"/>
              <a:t> </a:t>
            </a:r>
            <a:r>
              <a:rPr lang="en-US" dirty="0" err="1" smtClean="0"/>
              <a:t>dechrau</a:t>
            </a:r>
            <a:r>
              <a:rPr lang="en-US" dirty="0" smtClean="0"/>
              <a:t> </a:t>
            </a:r>
            <a:r>
              <a:rPr lang="en-US" dirty="0" err="1" smtClean="0"/>
              <a:t>ymhell</a:t>
            </a:r>
            <a:r>
              <a:rPr lang="en-US" dirty="0" smtClean="0"/>
              <a:t> </a:t>
            </a:r>
            <a:r>
              <a:rPr lang="en-US" dirty="0" err="1" smtClean="0"/>
              <a:t>cyn</a:t>
            </a:r>
            <a:r>
              <a:rPr lang="en-US" dirty="0" smtClean="0"/>
              <a:t> i </a:t>
            </a:r>
            <a:r>
              <a:rPr lang="en-US" dirty="0" err="1" smtClean="0"/>
              <a:t>ni</a:t>
            </a:r>
            <a:r>
              <a:rPr lang="en-US" dirty="0" smtClean="0"/>
              <a:t> </a:t>
            </a:r>
            <a:r>
              <a:rPr lang="en-US" dirty="0" err="1" smtClean="0"/>
              <a:t>ddechrau</a:t>
            </a:r>
            <a:r>
              <a:rPr lang="en-US" dirty="0" smtClean="0"/>
              <a:t> </a:t>
            </a:r>
            <a:r>
              <a:rPr lang="en-US" dirty="0" err="1" smtClean="0"/>
              <a:t>siarad</a:t>
            </a:r>
            <a:endParaRPr lang="en-US" dirty="0"/>
          </a:p>
          <a:p>
            <a:endParaRPr lang="en-US" sz="1800" dirty="0"/>
          </a:p>
          <a:p>
            <a:endParaRPr lang="en-US" sz="1800" dirty="0"/>
          </a:p>
        </p:txBody>
      </p:sp>
    </p:spTree>
    <p:extLst>
      <p:ext uri="{BB962C8B-B14F-4D97-AF65-F5344CB8AC3E}">
        <p14:creationId xmlns:p14="http://schemas.microsoft.com/office/powerpoint/2010/main" val="288916715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4CDE2-34DE-194D-937E-A3F3E70DDA05}"/>
              </a:ext>
            </a:extLst>
          </p:cNvPr>
          <p:cNvSpPr>
            <a:spLocks noGrp="1"/>
          </p:cNvSpPr>
          <p:nvPr>
            <p:ph type="title"/>
          </p:nvPr>
        </p:nvSpPr>
        <p:spPr>
          <a:xfrm>
            <a:off x="838200" y="365126"/>
            <a:ext cx="5340605" cy="1146176"/>
          </a:xfrm>
        </p:spPr>
        <p:txBody>
          <a:bodyPr>
            <a:normAutofit/>
          </a:bodyPr>
          <a:lstStyle/>
          <a:p>
            <a:r>
              <a:rPr lang="en-US" sz="3700" dirty="0" err="1" smtClean="0"/>
              <a:t>Datblygiad</a:t>
            </a:r>
            <a:r>
              <a:rPr lang="en-US" sz="3700" dirty="0" smtClean="0"/>
              <a:t> </a:t>
            </a:r>
            <a:r>
              <a:rPr lang="en-US" sz="3700" dirty="0" err="1" smtClean="0"/>
              <a:t>Cymdeithasol</a:t>
            </a:r>
            <a:r>
              <a:rPr lang="en-US" sz="3700" dirty="0" smtClean="0"/>
              <a:t> </a:t>
            </a:r>
            <a:r>
              <a:rPr lang="en-US" sz="3700" dirty="0"/>
              <a:t>– Erik Erikson </a:t>
            </a:r>
          </a:p>
        </p:txBody>
      </p:sp>
      <p:sp>
        <p:nvSpPr>
          <p:cNvPr id="1028" name="Freeform: Shape 70">
            <a:extLst>
              <a:ext uri="{FF2B5EF4-FFF2-40B4-BE49-F238E27FC236}">
                <a16:creationId xmlns:a16="http://schemas.microsoft.com/office/drawing/2014/main" id="{05C7EBC3-4672-4DAB-81C2-58661FAFAE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 name="Freeform: Shape 72">
            <a:extLst>
              <a:ext uri="{FF2B5EF4-FFF2-40B4-BE49-F238E27FC236}">
                <a16:creationId xmlns:a16="http://schemas.microsoft.com/office/drawing/2014/main" id="{40BF962F-4C6F-461E-86F2-C43F56CC93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0" name="Freeform: Shape 74">
            <a:extLst>
              <a:ext uri="{FF2B5EF4-FFF2-40B4-BE49-F238E27FC236}">
                <a16:creationId xmlns:a16="http://schemas.microsoft.com/office/drawing/2014/main" id="{2E94A4F7-38E4-45EA-8E2E-CE1B5766B4F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4355B14-5B08-F846-9C29-8A9972CA3BA1}"/>
              </a:ext>
            </a:extLst>
          </p:cNvPr>
          <p:cNvSpPr>
            <a:spLocks noGrp="1"/>
          </p:cNvSpPr>
          <p:nvPr>
            <p:ph idx="1"/>
          </p:nvPr>
        </p:nvSpPr>
        <p:spPr>
          <a:xfrm>
            <a:off x="838200" y="2173288"/>
            <a:ext cx="3603171" cy="3639684"/>
          </a:xfrm>
        </p:spPr>
        <p:txBody>
          <a:bodyPr anchor="ctr">
            <a:normAutofit lnSpcReduction="10000"/>
          </a:bodyPr>
          <a:lstStyle/>
          <a:p>
            <a:endParaRPr lang="en-US" sz="1900" dirty="0">
              <a:solidFill>
                <a:srgbClr val="FFFFFF"/>
              </a:solidFill>
            </a:endParaRPr>
          </a:p>
          <a:p>
            <a:r>
              <a:rPr lang="en-US" sz="1900" dirty="0" err="1" smtClean="0">
                <a:solidFill>
                  <a:srgbClr val="FFFFFF"/>
                </a:solidFill>
              </a:rPr>
              <a:t>Cyflwynodd</a:t>
            </a:r>
            <a:r>
              <a:rPr lang="en-US" sz="1900" dirty="0" smtClean="0">
                <a:solidFill>
                  <a:srgbClr val="FFFFFF"/>
                </a:solidFill>
              </a:rPr>
              <a:t> </a:t>
            </a:r>
            <a:r>
              <a:rPr lang="en-US" sz="1900" dirty="0" err="1" smtClean="0">
                <a:solidFill>
                  <a:srgbClr val="FFFFFF"/>
                </a:solidFill>
              </a:rPr>
              <a:t>fodel</a:t>
            </a:r>
            <a:r>
              <a:rPr lang="en-US" sz="1900" dirty="0" smtClean="0">
                <a:solidFill>
                  <a:srgbClr val="FFFFFF"/>
                </a:solidFill>
              </a:rPr>
              <a:t> 8 cam </a:t>
            </a:r>
            <a:r>
              <a:rPr lang="en-US" sz="1900" dirty="0" err="1" smtClean="0">
                <a:solidFill>
                  <a:srgbClr val="FFFFFF"/>
                </a:solidFill>
              </a:rPr>
              <a:t>ar</a:t>
            </a:r>
            <a:r>
              <a:rPr lang="en-US" sz="1900" dirty="0" smtClean="0">
                <a:solidFill>
                  <a:srgbClr val="FFFFFF"/>
                </a:solidFill>
              </a:rPr>
              <a:t> </a:t>
            </a:r>
            <a:r>
              <a:rPr lang="en-US" sz="1900" dirty="0" err="1" smtClean="0">
                <a:solidFill>
                  <a:srgbClr val="FFFFFF"/>
                </a:solidFill>
              </a:rPr>
              <a:t>gyfer</a:t>
            </a:r>
            <a:r>
              <a:rPr lang="en-US" sz="1900" dirty="0" smtClean="0">
                <a:solidFill>
                  <a:srgbClr val="FFFFFF"/>
                </a:solidFill>
              </a:rPr>
              <a:t> </a:t>
            </a:r>
            <a:r>
              <a:rPr lang="en-US" sz="1900" dirty="0" err="1" smtClean="0">
                <a:solidFill>
                  <a:srgbClr val="FFFFFF"/>
                </a:solidFill>
              </a:rPr>
              <a:t>datblygiad</a:t>
            </a:r>
            <a:r>
              <a:rPr lang="en-US" sz="1900" dirty="0" smtClean="0">
                <a:solidFill>
                  <a:srgbClr val="FFFFFF"/>
                </a:solidFill>
              </a:rPr>
              <a:t> </a:t>
            </a:r>
            <a:r>
              <a:rPr lang="en-US" sz="1900" dirty="0" err="1" smtClean="0">
                <a:solidFill>
                  <a:srgbClr val="FFFFFF"/>
                </a:solidFill>
              </a:rPr>
              <a:t>seicolegol</a:t>
            </a:r>
            <a:endParaRPr lang="en-US" sz="1900" dirty="0">
              <a:solidFill>
                <a:srgbClr val="FFFFFF"/>
              </a:solidFill>
            </a:endParaRPr>
          </a:p>
          <a:p>
            <a:endParaRPr lang="en-US" sz="1900" dirty="0">
              <a:solidFill>
                <a:srgbClr val="FFFFFF"/>
              </a:solidFill>
            </a:endParaRPr>
          </a:p>
          <a:p>
            <a:r>
              <a:rPr lang="en-US" sz="1900" dirty="0" smtClean="0">
                <a:solidFill>
                  <a:srgbClr val="FFFFFF"/>
                </a:solidFill>
              </a:rPr>
              <a:t>Mae </a:t>
            </a:r>
            <a:r>
              <a:rPr lang="en-US" sz="1900" dirty="0" err="1" smtClean="0">
                <a:solidFill>
                  <a:srgbClr val="FFFFFF"/>
                </a:solidFill>
              </a:rPr>
              <a:t>gan</a:t>
            </a:r>
            <a:r>
              <a:rPr lang="en-US" sz="1900" dirty="0" smtClean="0">
                <a:solidFill>
                  <a:srgbClr val="FFFFFF"/>
                </a:solidFill>
              </a:rPr>
              <a:t> bob cam </a:t>
            </a:r>
            <a:r>
              <a:rPr lang="en-US" sz="1900" dirty="0" err="1" smtClean="0">
                <a:solidFill>
                  <a:srgbClr val="FFFFFF"/>
                </a:solidFill>
              </a:rPr>
              <a:t>syniadau</a:t>
            </a:r>
            <a:r>
              <a:rPr lang="en-US" sz="1900" dirty="0" smtClean="0">
                <a:solidFill>
                  <a:srgbClr val="FFFFFF"/>
                </a:solidFill>
              </a:rPr>
              <a:t> </a:t>
            </a:r>
            <a:r>
              <a:rPr lang="en-US" sz="1900" dirty="0" err="1" smtClean="0">
                <a:solidFill>
                  <a:srgbClr val="FFFFFF"/>
                </a:solidFill>
              </a:rPr>
              <a:t>sy’n</a:t>
            </a:r>
            <a:r>
              <a:rPr lang="en-US" sz="1900" dirty="0" smtClean="0">
                <a:solidFill>
                  <a:srgbClr val="FFFFFF"/>
                </a:solidFill>
              </a:rPr>
              <a:t> </a:t>
            </a:r>
            <a:r>
              <a:rPr lang="en-US" sz="1900" dirty="0" err="1" smtClean="0">
                <a:solidFill>
                  <a:srgbClr val="FFFFFF"/>
                </a:solidFill>
              </a:rPr>
              <a:t>gwrthdaro</a:t>
            </a:r>
            <a:r>
              <a:rPr lang="en-US" sz="1900" dirty="0" smtClean="0">
                <a:solidFill>
                  <a:srgbClr val="FFFFFF"/>
                </a:solidFill>
              </a:rPr>
              <a:t> a </a:t>
            </a:r>
            <a:r>
              <a:rPr lang="en-US" sz="1900" dirty="0" err="1" smtClean="0">
                <a:solidFill>
                  <a:srgbClr val="FFFFFF"/>
                </a:solidFill>
              </a:rPr>
              <a:t>rhaid</a:t>
            </a:r>
            <a:r>
              <a:rPr lang="en-US" sz="1900" dirty="0" smtClean="0">
                <a:solidFill>
                  <a:srgbClr val="FFFFFF"/>
                </a:solidFill>
              </a:rPr>
              <a:t> </a:t>
            </a:r>
            <a:r>
              <a:rPr lang="en-US" sz="1900" dirty="0" err="1" smtClean="0">
                <a:solidFill>
                  <a:srgbClr val="FFFFFF"/>
                </a:solidFill>
              </a:rPr>
              <a:t>eu</a:t>
            </a:r>
            <a:r>
              <a:rPr lang="en-US" sz="1900" dirty="0" smtClean="0">
                <a:solidFill>
                  <a:srgbClr val="FFFFFF"/>
                </a:solidFill>
              </a:rPr>
              <a:t> </a:t>
            </a:r>
            <a:r>
              <a:rPr lang="en-US" sz="1900" dirty="0" err="1" smtClean="0">
                <a:solidFill>
                  <a:srgbClr val="FFFFFF"/>
                </a:solidFill>
              </a:rPr>
              <a:t>datrys</a:t>
            </a:r>
            <a:r>
              <a:rPr lang="en-US" sz="1900" dirty="0" smtClean="0">
                <a:solidFill>
                  <a:srgbClr val="FFFFFF"/>
                </a:solidFill>
              </a:rPr>
              <a:t> </a:t>
            </a:r>
            <a:endParaRPr lang="en-US" sz="1900" dirty="0">
              <a:solidFill>
                <a:srgbClr val="FFFFFF"/>
              </a:solidFill>
            </a:endParaRPr>
          </a:p>
          <a:p>
            <a:endParaRPr lang="en-US" sz="1900" dirty="0">
              <a:solidFill>
                <a:srgbClr val="FFFFFF"/>
              </a:solidFill>
            </a:endParaRPr>
          </a:p>
          <a:p>
            <a:r>
              <a:rPr lang="en-US" sz="1900" dirty="0" smtClean="0">
                <a:solidFill>
                  <a:srgbClr val="FFFFFF"/>
                </a:solidFill>
              </a:rPr>
              <a:t>Mae </a:t>
            </a:r>
            <a:r>
              <a:rPr lang="en-US" sz="1900" dirty="0" err="1" smtClean="0">
                <a:solidFill>
                  <a:srgbClr val="FFFFFF"/>
                </a:solidFill>
              </a:rPr>
              <a:t>methiannau</a:t>
            </a:r>
            <a:r>
              <a:rPr lang="en-US" sz="1900" dirty="0" smtClean="0">
                <a:solidFill>
                  <a:srgbClr val="FFFFFF"/>
                </a:solidFill>
              </a:rPr>
              <a:t> o ran </a:t>
            </a:r>
            <a:r>
              <a:rPr lang="en-US" sz="1900" dirty="0" err="1" smtClean="0">
                <a:solidFill>
                  <a:srgbClr val="FFFFFF"/>
                </a:solidFill>
              </a:rPr>
              <a:t>datrysiadau’n</a:t>
            </a:r>
            <a:r>
              <a:rPr lang="en-US" sz="1900" dirty="0" smtClean="0">
                <a:solidFill>
                  <a:srgbClr val="FFFFFF"/>
                </a:solidFill>
              </a:rPr>
              <a:t> </a:t>
            </a:r>
            <a:r>
              <a:rPr lang="en-US" sz="1900" dirty="0" err="1" smtClean="0">
                <a:solidFill>
                  <a:srgbClr val="FFFFFF"/>
                </a:solidFill>
              </a:rPr>
              <a:t>arwain</a:t>
            </a:r>
            <a:r>
              <a:rPr lang="en-US" sz="1900" dirty="0" smtClean="0">
                <a:solidFill>
                  <a:srgbClr val="FFFFFF"/>
                </a:solidFill>
              </a:rPr>
              <a:t> at </a:t>
            </a:r>
            <a:r>
              <a:rPr lang="en-US" sz="1900" dirty="0" err="1" smtClean="0">
                <a:solidFill>
                  <a:srgbClr val="FFFFFF"/>
                </a:solidFill>
              </a:rPr>
              <a:t>deimlo’n</a:t>
            </a:r>
            <a:r>
              <a:rPr lang="en-US" sz="1900" dirty="0" smtClean="0">
                <a:solidFill>
                  <a:srgbClr val="FFFFFF"/>
                </a:solidFill>
              </a:rPr>
              <a:t> </a:t>
            </a:r>
            <a:r>
              <a:rPr lang="en-US" sz="1900" dirty="0" err="1" smtClean="0">
                <a:solidFill>
                  <a:srgbClr val="FFFFFF"/>
                </a:solidFill>
              </a:rPr>
              <a:t>annigonol</a:t>
            </a:r>
            <a:r>
              <a:rPr lang="en-US" sz="1900" dirty="0" smtClean="0">
                <a:solidFill>
                  <a:srgbClr val="FFFFFF"/>
                </a:solidFill>
              </a:rPr>
              <a:t> ac </a:t>
            </a:r>
            <a:r>
              <a:rPr lang="en-US" sz="1900" dirty="0" err="1" smtClean="0">
                <a:solidFill>
                  <a:srgbClr val="FFFFFF"/>
                </a:solidFill>
              </a:rPr>
              <a:t>nad</a:t>
            </a:r>
            <a:r>
              <a:rPr lang="en-US" sz="1900" dirty="0" smtClean="0">
                <a:solidFill>
                  <a:srgbClr val="FFFFFF"/>
                </a:solidFill>
              </a:rPr>
              <a:t> </a:t>
            </a:r>
            <a:r>
              <a:rPr lang="en-US" sz="1900" dirty="0" err="1" smtClean="0">
                <a:solidFill>
                  <a:srgbClr val="FFFFFF"/>
                </a:solidFill>
              </a:rPr>
              <a:t>ydynt</a:t>
            </a:r>
            <a:r>
              <a:rPr lang="en-US" sz="1900" dirty="0" smtClean="0">
                <a:solidFill>
                  <a:srgbClr val="FFFFFF"/>
                </a:solidFill>
              </a:rPr>
              <a:t> </a:t>
            </a:r>
            <a:r>
              <a:rPr lang="en-US" sz="1900" dirty="0" err="1" smtClean="0">
                <a:solidFill>
                  <a:srgbClr val="FFFFFF"/>
                </a:solidFill>
              </a:rPr>
              <a:t>yn</a:t>
            </a:r>
            <a:r>
              <a:rPr lang="en-US" sz="1900" dirty="0" smtClean="0">
                <a:solidFill>
                  <a:srgbClr val="FFFFFF"/>
                </a:solidFill>
              </a:rPr>
              <a:t> </a:t>
            </a:r>
            <a:r>
              <a:rPr lang="en-US" sz="1900" dirty="0" err="1" smtClean="0">
                <a:solidFill>
                  <a:srgbClr val="FFFFFF"/>
                </a:solidFill>
              </a:rPr>
              <a:t>gallu</a:t>
            </a:r>
            <a:r>
              <a:rPr lang="en-US" sz="1900" dirty="0" smtClean="0">
                <a:solidFill>
                  <a:srgbClr val="FFFFFF"/>
                </a:solidFill>
              </a:rPr>
              <a:t> </a:t>
            </a:r>
            <a:r>
              <a:rPr lang="en-US" sz="1900" dirty="0" err="1" smtClean="0">
                <a:solidFill>
                  <a:srgbClr val="FFFFFF"/>
                </a:solidFill>
              </a:rPr>
              <a:t>cyfrannu’n</a:t>
            </a:r>
            <a:r>
              <a:rPr lang="en-US" sz="1900" dirty="0" smtClean="0">
                <a:solidFill>
                  <a:srgbClr val="FFFFFF"/>
                </a:solidFill>
              </a:rPr>
              <a:t> </a:t>
            </a:r>
            <a:r>
              <a:rPr lang="en-US" sz="1900" dirty="0" err="1" smtClean="0">
                <a:solidFill>
                  <a:srgbClr val="FFFFFF"/>
                </a:solidFill>
              </a:rPr>
              <a:t>hyderus</a:t>
            </a:r>
            <a:r>
              <a:rPr lang="en-US" sz="1900" dirty="0" smtClean="0">
                <a:solidFill>
                  <a:srgbClr val="FFFFFF"/>
                </a:solidFill>
              </a:rPr>
              <a:t> at </a:t>
            </a:r>
            <a:r>
              <a:rPr lang="en-US" sz="1900" dirty="0" err="1" smtClean="0">
                <a:solidFill>
                  <a:srgbClr val="FFFFFF"/>
                </a:solidFill>
              </a:rPr>
              <a:t>gymdeithas</a:t>
            </a:r>
            <a:endParaRPr lang="en-US" sz="1900" dirty="0">
              <a:solidFill>
                <a:srgbClr val="FFFFFF"/>
              </a:solidFill>
            </a:endParaRPr>
          </a:p>
        </p:txBody>
      </p:sp>
      <p:pic>
        <p:nvPicPr>
          <p:cNvPr id="1026" name="Picture 2" descr="Erik Erikson's Stages of Psychosocial Development - The Psychology Notes  Headquarters">
            <a:extLst>
              <a:ext uri="{FF2B5EF4-FFF2-40B4-BE49-F238E27FC236}">
                <a16:creationId xmlns:a16="http://schemas.microsoft.com/office/drawing/2014/main" id="{CB660D22-0228-DD44-B1DD-D614085CED9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835120" y="1876430"/>
            <a:ext cx="6115454" cy="4724188"/>
          </a:xfrm>
          <a:custGeom>
            <a:avLst/>
            <a:gdLst/>
            <a:ahLst/>
            <a:cxnLst/>
            <a:rect l="l" t="t" r="r" b="b"/>
            <a:pathLst>
              <a:path w="4636009" h="5032375">
                <a:moveTo>
                  <a:pt x="0" y="0"/>
                </a:moveTo>
                <a:lnTo>
                  <a:pt x="4636009" y="0"/>
                </a:lnTo>
                <a:lnTo>
                  <a:pt x="4636009" y="5032375"/>
                </a:lnTo>
                <a:lnTo>
                  <a:pt x="0" y="503237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02217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3DE77-CFB3-A44A-8E74-4C6DE82486D2}"/>
              </a:ext>
            </a:extLst>
          </p:cNvPr>
          <p:cNvSpPr>
            <a:spLocks noGrp="1"/>
          </p:cNvSpPr>
          <p:nvPr>
            <p:ph type="title"/>
          </p:nvPr>
        </p:nvSpPr>
        <p:spPr>
          <a:xfrm>
            <a:off x="4965430" y="629268"/>
            <a:ext cx="6586491" cy="1286160"/>
          </a:xfrm>
        </p:spPr>
        <p:txBody>
          <a:bodyPr anchor="b">
            <a:normAutofit/>
          </a:bodyPr>
          <a:lstStyle/>
          <a:p>
            <a:r>
              <a:rPr lang="en-US" dirty="0"/>
              <a:t>Vygotsky </a:t>
            </a:r>
            <a:r>
              <a:rPr lang="en-US" dirty="0" smtClean="0"/>
              <a:t>a </a:t>
            </a:r>
            <a:r>
              <a:rPr lang="en-US" dirty="0"/>
              <a:t>Piaget</a:t>
            </a:r>
          </a:p>
        </p:txBody>
      </p:sp>
      <p:sp>
        <p:nvSpPr>
          <p:cNvPr id="3" name="Content Placeholder 2">
            <a:extLst>
              <a:ext uri="{FF2B5EF4-FFF2-40B4-BE49-F238E27FC236}">
                <a16:creationId xmlns:a16="http://schemas.microsoft.com/office/drawing/2014/main" id="{E025CC7E-79CE-0640-9476-555FE1351AA7}"/>
              </a:ext>
            </a:extLst>
          </p:cNvPr>
          <p:cNvSpPr>
            <a:spLocks noGrp="1"/>
          </p:cNvSpPr>
          <p:nvPr>
            <p:ph idx="1"/>
          </p:nvPr>
        </p:nvSpPr>
        <p:spPr>
          <a:xfrm>
            <a:off x="4965431" y="2438400"/>
            <a:ext cx="6586489" cy="3785419"/>
          </a:xfrm>
        </p:spPr>
        <p:txBody>
          <a:bodyPr>
            <a:normAutofit/>
          </a:bodyPr>
          <a:lstStyle/>
          <a:p>
            <a:r>
              <a:rPr lang="en-US" sz="2000" dirty="0" smtClean="0"/>
              <a:t>Mae theory </a:t>
            </a:r>
            <a:r>
              <a:rPr lang="en-US" sz="2000" dirty="0" err="1" smtClean="0"/>
              <a:t>datblygiad</a:t>
            </a:r>
            <a:r>
              <a:rPr lang="en-US" sz="2000" dirty="0" smtClean="0"/>
              <a:t> </a:t>
            </a:r>
            <a:r>
              <a:rPr lang="en-US" sz="2000" dirty="0" err="1" smtClean="0"/>
              <a:t>sosiogymdeithasol</a:t>
            </a:r>
            <a:r>
              <a:rPr lang="en-US" sz="2000" dirty="0" smtClean="0"/>
              <a:t> Vygotsky </a:t>
            </a:r>
            <a:r>
              <a:rPr lang="en-US" sz="2000" dirty="0" err="1" smtClean="0"/>
              <a:t>yn</a:t>
            </a:r>
            <a:r>
              <a:rPr lang="en-US" sz="2000" dirty="0" smtClean="0"/>
              <a:t> </a:t>
            </a:r>
            <a:r>
              <a:rPr lang="en-US" sz="2000" dirty="0" err="1" smtClean="0"/>
              <a:t>wahanol</a:t>
            </a:r>
            <a:r>
              <a:rPr lang="en-US" sz="2000" dirty="0" smtClean="0"/>
              <a:t> i un Piaget </a:t>
            </a:r>
            <a:r>
              <a:rPr lang="en-US" sz="2000" dirty="0" err="1" smtClean="0"/>
              <a:t>mewn</a:t>
            </a:r>
            <a:r>
              <a:rPr lang="en-US" sz="2000" dirty="0" smtClean="0"/>
              <a:t> </a:t>
            </a:r>
            <a:r>
              <a:rPr lang="en-US" sz="2000" dirty="0" err="1" smtClean="0"/>
              <a:t>nifer</a:t>
            </a:r>
            <a:r>
              <a:rPr lang="en-US" sz="2000" dirty="0" smtClean="0"/>
              <a:t> o </a:t>
            </a:r>
            <a:r>
              <a:rPr lang="en-US" sz="2000" dirty="0" err="1" smtClean="0"/>
              <a:t>ffyrdd</a:t>
            </a:r>
            <a:r>
              <a:rPr lang="en-US" sz="2000" dirty="0" smtClean="0"/>
              <a:t>:</a:t>
            </a:r>
            <a:endParaRPr lang="en-US" sz="2000" dirty="0"/>
          </a:p>
          <a:p>
            <a:pPr lvl="2"/>
            <a:r>
              <a:rPr lang="en-US" dirty="0" err="1" smtClean="0"/>
              <a:t>Llawer</a:t>
            </a:r>
            <a:r>
              <a:rPr lang="en-US" dirty="0" smtClean="0"/>
              <a:t> </a:t>
            </a:r>
            <a:r>
              <a:rPr lang="en-US" dirty="0" err="1" smtClean="0"/>
              <a:t>mwy</a:t>
            </a:r>
            <a:r>
              <a:rPr lang="en-US" dirty="0" smtClean="0"/>
              <a:t> o </a:t>
            </a:r>
            <a:r>
              <a:rPr lang="en-US" dirty="0" err="1" smtClean="0"/>
              <a:t>bwyslais</a:t>
            </a:r>
            <a:r>
              <a:rPr lang="en-US" dirty="0" smtClean="0"/>
              <a:t> </a:t>
            </a:r>
            <a:r>
              <a:rPr lang="en-US" dirty="0" err="1" smtClean="0"/>
              <a:t>ar</a:t>
            </a:r>
            <a:r>
              <a:rPr lang="en-US" dirty="0" smtClean="0"/>
              <a:t> </a:t>
            </a:r>
            <a:r>
              <a:rPr lang="en-US" dirty="0" err="1" smtClean="0"/>
              <a:t>rôl</a:t>
            </a:r>
            <a:r>
              <a:rPr lang="en-US" dirty="0" smtClean="0"/>
              <a:t> </a:t>
            </a:r>
            <a:r>
              <a:rPr lang="en-US" dirty="0" err="1" smtClean="0"/>
              <a:t>ffactorau</a:t>
            </a:r>
            <a:r>
              <a:rPr lang="en-US" dirty="0" smtClean="0"/>
              <a:t> </a:t>
            </a:r>
            <a:r>
              <a:rPr lang="en-US" dirty="0" err="1" smtClean="0"/>
              <a:t>cymdeithasol</a:t>
            </a:r>
            <a:r>
              <a:rPr lang="en-US" dirty="0" smtClean="0"/>
              <a:t> </a:t>
            </a:r>
            <a:r>
              <a:rPr lang="en-US" dirty="0" err="1" smtClean="0"/>
              <a:t>mewn</a:t>
            </a:r>
            <a:r>
              <a:rPr lang="en-US" dirty="0" smtClean="0"/>
              <a:t> </a:t>
            </a:r>
            <a:r>
              <a:rPr lang="en-US" dirty="0" err="1" smtClean="0"/>
              <a:t>datblygiad</a:t>
            </a:r>
            <a:r>
              <a:rPr lang="en-US" dirty="0" smtClean="0"/>
              <a:t> </a:t>
            </a:r>
            <a:r>
              <a:rPr lang="en-US" dirty="0" err="1" smtClean="0"/>
              <a:t>gwybyddol</a:t>
            </a:r>
            <a:endParaRPr lang="en-US" dirty="0"/>
          </a:p>
          <a:p>
            <a:pPr lvl="2"/>
            <a:endParaRPr lang="en-US" dirty="0"/>
          </a:p>
          <a:p>
            <a:pPr lvl="2"/>
            <a:r>
              <a:rPr lang="en-US" dirty="0" err="1" smtClean="0"/>
              <a:t>Pwysleisio</a:t>
            </a:r>
            <a:r>
              <a:rPr lang="en-US" dirty="0" smtClean="0"/>
              <a:t> </a:t>
            </a:r>
            <a:r>
              <a:rPr lang="en-US" dirty="0" err="1" smtClean="0"/>
              <a:t>gwahaniaethau</a:t>
            </a:r>
            <a:r>
              <a:rPr lang="en-US" dirty="0" smtClean="0"/>
              <a:t> o ran </a:t>
            </a:r>
            <a:r>
              <a:rPr lang="en-US" dirty="0" err="1" smtClean="0"/>
              <a:t>datblygu</a:t>
            </a:r>
            <a:r>
              <a:rPr lang="en-US" dirty="0" smtClean="0"/>
              <a:t> </a:t>
            </a:r>
            <a:r>
              <a:rPr lang="en-US" dirty="0" err="1" smtClean="0"/>
              <a:t>rhwng</a:t>
            </a:r>
            <a:r>
              <a:rPr lang="en-US" dirty="0" smtClean="0"/>
              <a:t> </a:t>
            </a:r>
            <a:r>
              <a:rPr lang="en-US" dirty="0" err="1" smtClean="0"/>
              <a:t>diwylliannau</a:t>
            </a:r>
            <a:endParaRPr lang="en-US" dirty="0" smtClean="0"/>
          </a:p>
          <a:p>
            <a:pPr lvl="2"/>
            <a:endParaRPr lang="en-US" dirty="0"/>
          </a:p>
          <a:p>
            <a:pPr lvl="2"/>
            <a:r>
              <a:rPr lang="en-US" dirty="0" err="1"/>
              <a:t>Mwy</a:t>
            </a:r>
            <a:r>
              <a:rPr lang="en-US" dirty="0"/>
              <a:t> o </a:t>
            </a:r>
            <a:r>
              <a:rPr lang="en-US" dirty="0" err="1"/>
              <a:t>bwyslais</a:t>
            </a:r>
            <a:r>
              <a:rPr lang="en-US" dirty="0"/>
              <a:t> </a:t>
            </a:r>
            <a:r>
              <a:rPr lang="en-US" dirty="0" err="1"/>
              <a:t>ar</a:t>
            </a:r>
            <a:r>
              <a:rPr lang="en-US" dirty="0"/>
              <a:t> </a:t>
            </a:r>
            <a:r>
              <a:rPr lang="en-US" dirty="0" err="1"/>
              <a:t>fewnbwn</a:t>
            </a:r>
            <a:r>
              <a:rPr lang="en-US" dirty="0"/>
              <a:t> </a:t>
            </a:r>
            <a:r>
              <a:rPr lang="en-US" dirty="0" err="1"/>
              <a:t>gan</a:t>
            </a:r>
            <a:r>
              <a:rPr lang="en-US" dirty="0"/>
              <a:t> </a:t>
            </a:r>
            <a:r>
              <a:rPr lang="en-US" dirty="0" err="1"/>
              <a:t>oedolion</a:t>
            </a:r>
            <a:r>
              <a:rPr lang="en-US" dirty="0"/>
              <a:t> </a:t>
            </a:r>
            <a:r>
              <a:rPr lang="en-US" dirty="0" err="1"/>
              <a:t>dros</a:t>
            </a:r>
            <a:r>
              <a:rPr lang="en-US" dirty="0"/>
              <a:t> </a:t>
            </a:r>
            <a:r>
              <a:rPr lang="en-US" dirty="0" err="1"/>
              <a:t>gymheiriaid</a:t>
            </a:r>
            <a:endParaRPr lang="en-US" dirty="0"/>
          </a:p>
          <a:p>
            <a:pPr lvl="2"/>
            <a:endParaRPr lang="en-US" dirty="0"/>
          </a:p>
        </p:txBody>
      </p:sp>
      <p:pic>
        <p:nvPicPr>
          <p:cNvPr id="5" name="Picture 4">
            <a:extLst>
              <a:ext uri="{FF2B5EF4-FFF2-40B4-BE49-F238E27FC236}">
                <a16:creationId xmlns:a16="http://schemas.microsoft.com/office/drawing/2014/main" id="{8D3F168D-4941-4B28-8F60-3DB7FDB7AD2E}"/>
              </a:ext>
            </a:extLst>
          </p:cNvPr>
          <p:cNvPicPr>
            <a:picLocks noChangeAspect="1"/>
          </p:cNvPicPr>
          <p:nvPr/>
        </p:nvPicPr>
        <p:blipFill rotWithShape="1">
          <a:blip r:embed="rId3"/>
          <a:srcRect l="19505" r="35375" b="-1"/>
          <a:stretch/>
        </p:blipFill>
        <p:spPr>
          <a:xfrm>
            <a:off x="20" y="10"/>
            <a:ext cx="4635571" cy="6857990"/>
          </a:xfrm>
          <a:prstGeom prst="rect">
            <a:avLst/>
          </a:prstGeom>
          <a:effectLst/>
        </p:spPr>
      </p:pic>
    </p:spTree>
    <p:extLst>
      <p:ext uri="{BB962C8B-B14F-4D97-AF65-F5344CB8AC3E}">
        <p14:creationId xmlns:p14="http://schemas.microsoft.com/office/powerpoint/2010/main" val="26526381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E0226-ADB8-7340-B478-5490F55541CA}"/>
              </a:ext>
            </a:extLst>
          </p:cNvPr>
          <p:cNvSpPr>
            <a:spLocks noGrp="1"/>
          </p:cNvSpPr>
          <p:nvPr>
            <p:ph type="title"/>
          </p:nvPr>
        </p:nvSpPr>
        <p:spPr>
          <a:xfrm>
            <a:off x="838200" y="365126"/>
            <a:ext cx="5340605" cy="1146176"/>
          </a:xfrm>
        </p:spPr>
        <p:txBody>
          <a:bodyPr>
            <a:normAutofit fontScale="90000"/>
          </a:bodyPr>
          <a:lstStyle/>
          <a:p>
            <a:r>
              <a:rPr lang="en-US" sz="3700" dirty="0" err="1" smtClean="0"/>
              <a:t>Ymhle</a:t>
            </a:r>
            <a:r>
              <a:rPr lang="en-US" sz="3700" dirty="0" smtClean="0"/>
              <a:t> </a:t>
            </a:r>
            <a:r>
              <a:rPr lang="en-US" sz="3700" dirty="0" err="1" smtClean="0"/>
              <a:t>mae</a:t>
            </a:r>
            <a:r>
              <a:rPr lang="en-US" sz="3700" dirty="0" smtClean="0"/>
              <a:t> </a:t>
            </a:r>
            <a:r>
              <a:rPr lang="en-US" sz="3700" dirty="0" err="1" smtClean="0"/>
              <a:t>ffactorau</a:t>
            </a:r>
            <a:r>
              <a:rPr lang="en-US" sz="3700" dirty="0" smtClean="0"/>
              <a:t> </a:t>
            </a:r>
            <a:r>
              <a:rPr lang="en-US" sz="3700" dirty="0" err="1" smtClean="0"/>
              <a:t>cymdeithasol</a:t>
            </a:r>
            <a:r>
              <a:rPr lang="en-US" sz="3700" dirty="0" smtClean="0"/>
              <a:t> </a:t>
            </a:r>
            <a:r>
              <a:rPr lang="en-US" sz="3700" dirty="0" err="1" smtClean="0"/>
              <a:t>sy’n</a:t>
            </a:r>
            <a:r>
              <a:rPr lang="en-US" sz="3700" dirty="0" smtClean="0"/>
              <a:t> </a:t>
            </a:r>
            <a:r>
              <a:rPr lang="en-US" sz="3700" dirty="0" err="1" smtClean="0"/>
              <a:t>gallu</a:t>
            </a:r>
            <a:r>
              <a:rPr lang="en-US" sz="3700" dirty="0" smtClean="0"/>
              <a:t> </a:t>
            </a:r>
            <a:r>
              <a:rPr lang="en-US" sz="3700" dirty="0" err="1" smtClean="0"/>
              <a:t>cael</a:t>
            </a:r>
            <a:r>
              <a:rPr lang="en-US" sz="3700" dirty="0" smtClean="0"/>
              <a:t> </a:t>
            </a:r>
            <a:r>
              <a:rPr lang="en-US" sz="3700" dirty="0" err="1" smtClean="0"/>
              <a:t>effaith</a:t>
            </a:r>
            <a:r>
              <a:rPr lang="en-US" sz="3700" dirty="0" smtClean="0"/>
              <a:t> </a:t>
            </a:r>
            <a:r>
              <a:rPr lang="en-US" sz="3700" dirty="0" err="1" smtClean="0"/>
              <a:t>yn</a:t>
            </a:r>
            <a:r>
              <a:rPr lang="en-US" sz="3700" dirty="0" smtClean="0"/>
              <a:t> </a:t>
            </a:r>
            <a:r>
              <a:rPr lang="en-US" sz="3700" dirty="0" err="1" smtClean="0"/>
              <a:t>codi</a:t>
            </a:r>
            <a:r>
              <a:rPr lang="en-US" sz="3700" dirty="0" smtClean="0"/>
              <a:t>?</a:t>
            </a:r>
            <a:endParaRPr lang="en-US" sz="3700" dirty="0"/>
          </a:p>
        </p:txBody>
      </p:sp>
      <p:sp>
        <p:nvSpPr>
          <p:cNvPr id="71" name="Freeform: Shape 70">
            <a:extLst>
              <a:ext uri="{FF2B5EF4-FFF2-40B4-BE49-F238E27FC236}">
                <a16:creationId xmlns:a16="http://schemas.microsoft.com/office/drawing/2014/main" id="{05C7EBC3-4672-4DAB-81C2-58661FAFAE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Freeform: Shape 72">
            <a:extLst>
              <a:ext uri="{FF2B5EF4-FFF2-40B4-BE49-F238E27FC236}">
                <a16:creationId xmlns:a16="http://schemas.microsoft.com/office/drawing/2014/main" id="{40BF962F-4C6F-461E-86F2-C43F56CC93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Freeform: Shape 74">
            <a:extLst>
              <a:ext uri="{FF2B5EF4-FFF2-40B4-BE49-F238E27FC236}">
                <a16:creationId xmlns:a16="http://schemas.microsoft.com/office/drawing/2014/main" id="{2E94A4F7-38E4-45EA-8E2E-CE1B5766B4F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978F9094-43D0-7D42-BD4B-BD82D58A99BC}"/>
              </a:ext>
            </a:extLst>
          </p:cNvPr>
          <p:cNvSpPr>
            <a:spLocks noGrp="1"/>
          </p:cNvSpPr>
          <p:nvPr>
            <p:ph idx="1"/>
          </p:nvPr>
        </p:nvSpPr>
        <p:spPr>
          <a:xfrm>
            <a:off x="838200" y="2173288"/>
            <a:ext cx="3603171" cy="3639684"/>
          </a:xfrm>
        </p:spPr>
        <p:txBody>
          <a:bodyPr anchor="ctr">
            <a:normAutofit/>
          </a:bodyPr>
          <a:lstStyle/>
          <a:p>
            <a:r>
              <a:rPr lang="en-US" sz="2000" dirty="0" err="1" smtClean="0">
                <a:solidFill>
                  <a:srgbClr val="FFFFFF"/>
                </a:solidFill>
              </a:rPr>
              <a:t>Yn</a:t>
            </a:r>
            <a:r>
              <a:rPr lang="en-US" sz="2000" dirty="0" smtClean="0">
                <a:solidFill>
                  <a:srgbClr val="FFFFFF"/>
                </a:solidFill>
              </a:rPr>
              <a:t> </a:t>
            </a:r>
            <a:r>
              <a:rPr lang="en-US" sz="2000" dirty="0" err="1" smtClean="0">
                <a:solidFill>
                  <a:srgbClr val="FFFFFF"/>
                </a:solidFill>
              </a:rPr>
              <a:t>amodol</a:t>
            </a:r>
            <a:r>
              <a:rPr lang="en-US" sz="2000" dirty="0" smtClean="0">
                <a:solidFill>
                  <a:srgbClr val="FFFFFF"/>
                </a:solidFill>
              </a:rPr>
              <a:t> </a:t>
            </a:r>
            <a:r>
              <a:rPr lang="en-US" sz="2000" dirty="0" err="1" smtClean="0">
                <a:solidFill>
                  <a:srgbClr val="FFFFFF"/>
                </a:solidFill>
              </a:rPr>
              <a:t>ar</a:t>
            </a:r>
            <a:r>
              <a:rPr lang="en-US" sz="2000" dirty="0" smtClean="0">
                <a:solidFill>
                  <a:srgbClr val="FFFFFF"/>
                </a:solidFill>
              </a:rPr>
              <a:t> </a:t>
            </a:r>
            <a:r>
              <a:rPr lang="en-US" sz="2000" dirty="0" err="1" smtClean="0">
                <a:solidFill>
                  <a:srgbClr val="FFFFFF"/>
                </a:solidFill>
              </a:rPr>
              <a:t>leoliadau</a:t>
            </a:r>
            <a:r>
              <a:rPr lang="en-US" sz="2000" dirty="0" smtClean="0">
                <a:solidFill>
                  <a:srgbClr val="FFFFFF"/>
                </a:solidFill>
              </a:rPr>
              <a:t/>
            </a:r>
            <a:br>
              <a:rPr lang="en-US" sz="2000" dirty="0" smtClean="0">
                <a:solidFill>
                  <a:srgbClr val="FFFFFF"/>
                </a:solidFill>
              </a:rPr>
            </a:br>
            <a:endParaRPr lang="en-US" sz="2000" dirty="0">
              <a:solidFill>
                <a:srgbClr val="FFFFFF"/>
              </a:solidFill>
            </a:endParaRPr>
          </a:p>
          <a:p>
            <a:r>
              <a:rPr lang="en-US" sz="2000" dirty="0" smtClean="0">
                <a:solidFill>
                  <a:srgbClr val="FFFFFF"/>
                </a:solidFill>
              </a:rPr>
              <a:t>Gall </a:t>
            </a:r>
            <a:r>
              <a:rPr lang="en-US" sz="2000" dirty="0" err="1" smtClean="0">
                <a:solidFill>
                  <a:srgbClr val="FFFFFF"/>
                </a:solidFill>
              </a:rPr>
              <a:t>fod</a:t>
            </a:r>
            <a:r>
              <a:rPr lang="en-US" sz="2000" dirty="0" smtClean="0">
                <a:solidFill>
                  <a:srgbClr val="FFFFFF"/>
                </a:solidFill>
              </a:rPr>
              <a:t> </a:t>
            </a:r>
            <a:r>
              <a:rPr lang="en-US" sz="2000" dirty="0" err="1" smtClean="0">
                <a:solidFill>
                  <a:srgbClr val="FFFFFF"/>
                </a:solidFill>
              </a:rPr>
              <a:t>yn</a:t>
            </a:r>
            <a:r>
              <a:rPr lang="en-US" sz="2000" dirty="0" smtClean="0">
                <a:solidFill>
                  <a:srgbClr val="FFFFFF"/>
                </a:solidFill>
              </a:rPr>
              <a:t> </a:t>
            </a:r>
            <a:r>
              <a:rPr lang="en-US" sz="2000" dirty="0" err="1" smtClean="0">
                <a:solidFill>
                  <a:srgbClr val="FFFFFF"/>
                </a:solidFill>
              </a:rPr>
              <a:t>uniongyrchol</a:t>
            </a:r>
            <a:r>
              <a:rPr lang="en-US" sz="2000" dirty="0" smtClean="0">
                <a:solidFill>
                  <a:srgbClr val="FFFFFF"/>
                </a:solidFill>
              </a:rPr>
              <a:t> </a:t>
            </a:r>
            <a:r>
              <a:rPr lang="en-US" sz="2000" dirty="0" err="1" smtClean="0">
                <a:solidFill>
                  <a:srgbClr val="FFFFFF"/>
                </a:solidFill>
              </a:rPr>
              <a:t>neu’n</a:t>
            </a:r>
            <a:r>
              <a:rPr lang="en-US" sz="2000" dirty="0" smtClean="0">
                <a:solidFill>
                  <a:srgbClr val="FFFFFF"/>
                </a:solidFill>
              </a:rPr>
              <a:t> </a:t>
            </a:r>
            <a:r>
              <a:rPr lang="en-US" sz="2000" dirty="0" err="1" smtClean="0">
                <a:solidFill>
                  <a:srgbClr val="FFFFFF"/>
                </a:solidFill>
              </a:rPr>
              <a:t>anuniongyrchol</a:t>
            </a:r>
            <a:endParaRPr lang="en-US" sz="2000" dirty="0">
              <a:solidFill>
                <a:srgbClr val="FFFFFF"/>
              </a:solidFill>
            </a:endParaRPr>
          </a:p>
          <a:p>
            <a:endParaRPr lang="en-US" sz="2000" dirty="0">
              <a:solidFill>
                <a:srgbClr val="FFFFFF"/>
              </a:solidFill>
            </a:endParaRPr>
          </a:p>
          <a:p>
            <a:r>
              <a:rPr lang="en-US" sz="2000" dirty="0" smtClean="0">
                <a:solidFill>
                  <a:srgbClr val="FFFFFF"/>
                </a:solidFill>
              </a:rPr>
              <a:t>Model </a:t>
            </a:r>
            <a:r>
              <a:rPr lang="en-US" sz="2000" dirty="0" err="1" smtClean="0">
                <a:solidFill>
                  <a:srgbClr val="FFFFFF"/>
                </a:solidFill>
              </a:rPr>
              <a:t>Ecolegol</a:t>
            </a:r>
            <a:r>
              <a:rPr lang="en-US" sz="2000" dirty="0" smtClean="0">
                <a:solidFill>
                  <a:srgbClr val="FFFFFF"/>
                </a:solidFill>
              </a:rPr>
              <a:t> Bronfenbrenner </a:t>
            </a:r>
            <a:endParaRPr lang="en-US" sz="2000" dirty="0">
              <a:solidFill>
                <a:srgbClr val="FFFFFF"/>
              </a:solidFill>
            </a:endParaRPr>
          </a:p>
          <a:p>
            <a:endParaRPr lang="en-US" sz="2000" dirty="0">
              <a:solidFill>
                <a:srgbClr val="FFFFFF"/>
              </a:solidFill>
            </a:endParaRPr>
          </a:p>
          <a:p>
            <a:endParaRPr lang="en-US" sz="2000" dirty="0">
              <a:solidFill>
                <a:srgbClr val="FFFFFF"/>
              </a:solidFill>
            </a:endParaRPr>
          </a:p>
        </p:txBody>
      </p:sp>
      <p:pic>
        <p:nvPicPr>
          <p:cNvPr id="1026" name="Picture 2" descr="Some thoughts on an ecological perspective of social media research.">
            <a:extLst>
              <a:ext uri="{FF2B5EF4-FFF2-40B4-BE49-F238E27FC236}">
                <a16:creationId xmlns:a16="http://schemas.microsoft.com/office/drawing/2014/main" id="{4F9C08D9-2B11-D64D-A3AB-6193E7C421EC}"/>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5931455" y="1552400"/>
            <a:ext cx="5735612" cy="5242505"/>
          </a:xfrm>
          <a:custGeom>
            <a:avLst/>
            <a:gdLst/>
            <a:ahLst/>
            <a:cxnLst/>
            <a:rect l="l" t="t" r="r" b="b"/>
            <a:pathLst>
              <a:path w="4636009" h="5032375">
                <a:moveTo>
                  <a:pt x="0" y="0"/>
                </a:moveTo>
                <a:lnTo>
                  <a:pt x="4636009" y="0"/>
                </a:lnTo>
                <a:lnTo>
                  <a:pt x="4636009" y="5032375"/>
                </a:lnTo>
                <a:lnTo>
                  <a:pt x="0" y="503237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504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1" name="Rectangle 12">
            <a:extLst>
              <a:ext uri="{FF2B5EF4-FFF2-40B4-BE49-F238E27FC236}">
                <a16:creationId xmlns:a16="http://schemas.microsoft.com/office/drawing/2014/main" id="{71B2258F-86CA-4D4D-8270-BC05FCDEBF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FA7F215-5AA8-4B40-8640-66EF4E26C2E4}"/>
              </a:ext>
            </a:extLst>
          </p:cNvPr>
          <p:cNvPicPr>
            <a:picLocks noChangeAspect="1"/>
          </p:cNvPicPr>
          <p:nvPr/>
        </p:nvPicPr>
        <p:blipFill rotWithShape="1">
          <a:blip r:embed="rId3">
            <a:alphaModFix amt="50000"/>
          </a:blip>
          <a:srcRect t="6100" b="9630"/>
          <a:stretch/>
        </p:blipFill>
        <p:spPr>
          <a:xfrm>
            <a:off x="-1" y="10"/>
            <a:ext cx="12192000" cy="6857990"/>
          </a:xfrm>
          <a:prstGeom prst="rect">
            <a:avLst/>
          </a:prstGeom>
        </p:spPr>
      </p:pic>
      <p:sp>
        <p:nvSpPr>
          <p:cNvPr id="2" name="Title 1">
            <a:extLst>
              <a:ext uri="{FF2B5EF4-FFF2-40B4-BE49-F238E27FC236}">
                <a16:creationId xmlns:a16="http://schemas.microsoft.com/office/drawing/2014/main" id="{853A75A5-278E-2B4B-B27F-A73D3A1B3CDC}"/>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err="1" smtClean="0">
                <a:solidFill>
                  <a:srgbClr val="FFFFFF"/>
                </a:solidFill>
              </a:rPr>
              <a:t>Rhywbeth</a:t>
            </a:r>
            <a:r>
              <a:rPr lang="en-US" sz="6000" dirty="0" smtClean="0">
                <a:solidFill>
                  <a:srgbClr val="FFFFFF"/>
                </a:solidFill>
              </a:rPr>
              <a:t> i </a:t>
            </a:r>
            <a:r>
              <a:rPr lang="en-US" sz="6000" dirty="0" err="1" smtClean="0">
                <a:solidFill>
                  <a:srgbClr val="FFFFFF"/>
                </a:solidFill>
              </a:rPr>
              <a:t>feddwl</a:t>
            </a:r>
            <a:r>
              <a:rPr lang="en-US" sz="6000" dirty="0" smtClean="0">
                <a:solidFill>
                  <a:srgbClr val="FFFFFF"/>
                </a:solidFill>
              </a:rPr>
              <a:t> </a:t>
            </a:r>
            <a:r>
              <a:rPr lang="en-US" sz="6000" dirty="0" err="1" smtClean="0">
                <a:solidFill>
                  <a:srgbClr val="FFFFFF"/>
                </a:solidFill>
              </a:rPr>
              <a:t>amdano</a:t>
            </a:r>
            <a:endParaRPr lang="en-US" sz="6000" dirty="0">
              <a:solidFill>
                <a:srgbClr val="FFFFFF"/>
              </a:solidFill>
            </a:endParaRPr>
          </a:p>
        </p:txBody>
      </p:sp>
      <p:sp>
        <p:nvSpPr>
          <p:cNvPr id="8" name="Content Placeholder 2">
            <a:extLst>
              <a:ext uri="{FF2B5EF4-FFF2-40B4-BE49-F238E27FC236}">
                <a16:creationId xmlns:a16="http://schemas.microsoft.com/office/drawing/2014/main" id="{12524E54-FD8C-F746-A99C-67360C0094F2}"/>
              </a:ext>
            </a:extLst>
          </p:cNvPr>
          <p:cNvSpPr>
            <a:spLocks noGrp="1"/>
          </p:cNvSpPr>
          <p:nvPr>
            <p:ph idx="1"/>
          </p:nvPr>
        </p:nvSpPr>
        <p:spPr>
          <a:xfrm>
            <a:off x="1524000" y="4159404"/>
            <a:ext cx="9144000" cy="1098395"/>
          </a:xfrm>
        </p:spPr>
        <p:txBody>
          <a:bodyPr vert="horz" lIns="91440" tIns="45720" rIns="91440" bIns="45720" rtlCol="0">
            <a:normAutofit/>
          </a:bodyPr>
          <a:lstStyle/>
          <a:p>
            <a:pPr marL="0" indent="0" algn="ctr">
              <a:buNone/>
            </a:pPr>
            <a:r>
              <a:rPr lang="en-US" sz="2400" dirty="0" smtClean="0">
                <a:solidFill>
                  <a:srgbClr val="FFFFFF"/>
                </a:solidFill>
              </a:rPr>
              <a:t>Pa </a:t>
            </a:r>
            <a:r>
              <a:rPr lang="en-US" sz="2400" dirty="0" err="1" smtClean="0">
                <a:solidFill>
                  <a:srgbClr val="FFFFFF"/>
                </a:solidFill>
              </a:rPr>
              <a:t>mor</a:t>
            </a:r>
            <a:r>
              <a:rPr lang="en-US" sz="2400" dirty="0" smtClean="0">
                <a:solidFill>
                  <a:srgbClr val="FFFFFF"/>
                </a:solidFill>
              </a:rPr>
              <a:t> </a:t>
            </a:r>
            <a:r>
              <a:rPr lang="en-US" sz="2400" dirty="0" err="1" smtClean="0">
                <a:solidFill>
                  <a:srgbClr val="FFFFFF"/>
                </a:solidFill>
              </a:rPr>
              <a:t>gynnar</a:t>
            </a:r>
            <a:r>
              <a:rPr lang="en-US" sz="2400" dirty="0" smtClean="0">
                <a:solidFill>
                  <a:srgbClr val="FFFFFF"/>
                </a:solidFill>
              </a:rPr>
              <a:t> all </a:t>
            </a:r>
            <a:r>
              <a:rPr lang="en-US" sz="2400" dirty="0" err="1" smtClean="0">
                <a:solidFill>
                  <a:srgbClr val="FFFFFF"/>
                </a:solidFill>
              </a:rPr>
              <a:t>ein</a:t>
            </a:r>
            <a:r>
              <a:rPr lang="en-US" sz="2400" dirty="0" smtClean="0">
                <a:solidFill>
                  <a:srgbClr val="FFFFFF"/>
                </a:solidFill>
              </a:rPr>
              <a:t> </a:t>
            </a:r>
            <a:r>
              <a:rPr lang="en-US" sz="2400" dirty="0" err="1" smtClean="0">
                <a:solidFill>
                  <a:srgbClr val="FFFFFF"/>
                </a:solidFill>
              </a:rPr>
              <a:t>profiadau</a:t>
            </a:r>
            <a:r>
              <a:rPr lang="en-US" sz="2400" dirty="0" smtClean="0">
                <a:solidFill>
                  <a:srgbClr val="FFFFFF"/>
                </a:solidFill>
              </a:rPr>
              <a:t> </a:t>
            </a:r>
            <a:r>
              <a:rPr lang="en-US" sz="2400" dirty="0" err="1" smtClean="0">
                <a:solidFill>
                  <a:srgbClr val="FFFFFF"/>
                </a:solidFill>
              </a:rPr>
              <a:t>wir</a:t>
            </a:r>
            <a:r>
              <a:rPr lang="en-US" sz="2400" dirty="0" smtClean="0">
                <a:solidFill>
                  <a:srgbClr val="FFFFFF"/>
                </a:solidFill>
              </a:rPr>
              <a:t> </a:t>
            </a:r>
            <a:r>
              <a:rPr lang="en-US" sz="2400" dirty="0" err="1" smtClean="0">
                <a:solidFill>
                  <a:srgbClr val="FFFFFF"/>
                </a:solidFill>
              </a:rPr>
              <a:t>effeithio</a:t>
            </a:r>
            <a:r>
              <a:rPr lang="en-US" sz="2400" dirty="0" smtClean="0">
                <a:solidFill>
                  <a:srgbClr val="FFFFFF"/>
                </a:solidFill>
              </a:rPr>
              <a:t> </a:t>
            </a:r>
            <a:r>
              <a:rPr lang="en-US" sz="2400" dirty="0" err="1" smtClean="0">
                <a:solidFill>
                  <a:srgbClr val="FFFFFF"/>
                </a:solidFill>
              </a:rPr>
              <a:t>ar</a:t>
            </a:r>
            <a:r>
              <a:rPr lang="en-US" sz="2400" dirty="0" smtClean="0">
                <a:solidFill>
                  <a:srgbClr val="FFFFFF"/>
                </a:solidFill>
              </a:rPr>
              <a:t> </a:t>
            </a:r>
            <a:r>
              <a:rPr lang="en-US" sz="2400" dirty="0" err="1" smtClean="0">
                <a:solidFill>
                  <a:srgbClr val="FFFFFF"/>
                </a:solidFill>
              </a:rPr>
              <a:t>ein</a:t>
            </a:r>
            <a:r>
              <a:rPr lang="en-US" sz="2400" dirty="0" smtClean="0">
                <a:solidFill>
                  <a:srgbClr val="FFFFFF"/>
                </a:solidFill>
              </a:rPr>
              <a:t> </a:t>
            </a:r>
            <a:r>
              <a:rPr lang="en-US" sz="2400" dirty="0" err="1" smtClean="0">
                <a:solidFill>
                  <a:srgbClr val="FFFFFF"/>
                </a:solidFill>
              </a:rPr>
              <a:t>datblygiad</a:t>
            </a:r>
            <a:r>
              <a:rPr lang="en-US" sz="2400" dirty="0" smtClean="0">
                <a:solidFill>
                  <a:srgbClr val="FFFFFF"/>
                </a:solidFill>
              </a:rPr>
              <a:t> </a:t>
            </a:r>
            <a:r>
              <a:rPr lang="en-US" sz="2400" dirty="0" err="1" smtClean="0">
                <a:solidFill>
                  <a:srgbClr val="FFFFFF"/>
                </a:solidFill>
              </a:rPr>
              <a:t>cymdeithasol</a:t>
            </a:r>
            <a:r>
              <a:rPr lang="en-US" sz="2400" dirty="0" smtClean="0">
                <a:solidFill>
                  <a:srgbClr val="FFFFFF"/>
                </a:solidFill>
              </a:rPr>
              <a:t>?</a:t>
            </a:r>
            <a:endParaRPr lang="en-US" sz="2400" dirty="0">
              <a:solidFill>
                <a:srgbClr val="FFFFFF"/>
              </a:solidFill>
            </a:endParaRPr>
          </a:p>
        </p:txBody>
      </p:sp>
    </p:spTree>
    <p:extLst>
      <p:ext uri="{BB962C8B-B14F-4D97-AF65-F5344CB8AC3E}">
        <p14:creationId xmlns:p14="http://schemas.microsoft.com/office/powerpoint/2010/main" val="85105369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1">
            <a:extLst>
              <a:ext uri="{FF2B5EF4-FFF2-40B4-BE49-F238E27FC236}">
                <a16:creationId xmlns:a16="http://schemas.microsoft.com/office/drawing/2014/main" id="{99899462-FC16-43B0-966B-FCA26345071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93775" y="478232"/>
            <a:ext cx="5809306" cy="5918673"/>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E1750A-C0D3-B545-B700-21A2F8E5335E}"/>
              </a:ext>
            </a:extLst>
          </p:cNvPr>
          <p:cNvSpPr>
            <a:spLocks noGrp="1"/>
          </p:cNvSpPr>
          <p:nvPr>
            <p:ph type="title"/>
          </p:nvPr>
        </p:nvSpPr>
        <p:spPr>
          <a:xfrm>
            <a:off x="947446" y="1053711"/>
            <a:ext cx="4933490" cy="1424446"/>
          </a:xfrm>
        </p:spPr>
        <p:txBody>
          <a:bodyPr>
            <a:normAutofit/>
          </a:bodyPr>
          <a:lstStyle/>
          <a:p>
            <a:r>
              <a:rPr lang="en-US" sz="4000" dirty="0" err="1" smtClean="0">
                <a:solidFill>
                  <a:srgbClr val="FFFFFF"/>
                </a:solidFill>
              </a:rPr>
              <a:t>Theori</a:t>
            </a:r>
            <a:r>
              <a:rPr lang="en-US" sz="4000" dirty="0" smtClean="0">
                <a:solidFill>
                  <a:srgbClr val="FFFFFF"/>
                </a:solidFill>
              </a:rPr>
              <a:t> </a:t>
            </a:r>
            <a:r>
              <a:rPr lang="en-US" sz="4000" dirty="0" err="1" smtClean="0">
                <a:solidFill>
                  <a:srgbClr val="FFFFFF"/>
                </a:solidFill>
              </a:rPr>
              <a:t>Ymlyniad</a:t>
            </a:r>
            <a:r>
              <a:rPr lang="en-US" sz="4000" dirty="0" smtClean="0">
                <a:solidFill>
                  <a:srgbClr val="FFFFFF"/>
                </a:solidFill>
              </a:rPr>
              <a:t> ac </a:t>
            </a:r>
            <a:r>
              <a:rPr lang="en-US" sz="4000" dirty="0" err="1" smtClean="0">
                <a:solidFill>
                  <a:srgbClr val="FFFFFF"/>
                </a:solidFill>
              </a:rPr>
              <a:t>Ymddygiadaeth</a:t>
            </a:r>
            <a:r>
              <a:rPr lang="en-US" sz="4000" dirty="0" smtClean="0">
                <a:solidFill>
                  <a:srgbClr val="FFFFFF"/>
                </a:solidFill>
              </a:rPr>
              <a:t> </a:t>
            </a:r>
            <a:endParaRPr lang="en-US" sz="4000" dirty="0">
              <a:solidFill>
                <a:srgbClr val="FFFFFF"/>
              </a:solidFill>
            </a:endParaRPr>
          </a:p>
        </p:txBody>
      </p:sp>
      <p:cxnSp>
        <p:nvCxnSpPr>
          <p:cNvPr id="21" name="Straight Connector 13">
            <a:extLst>
              <a:ext uri="{FF2B5EF4-FFF2-40B4-BE49-F238E27FC236}">
                <a16:creationId xmlns:a16="http://schemas.microsoft.com/office/drawing/2014/main" id="{AAFEA932-2DF1-410C-A00A-7A1E7DBF7511}"/>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9782" y="2639023"/>
            <a:ext cx="4800600"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944DA1D-40FE-7945-A931-4E0251965702}"/>
              </a:ext>
            </a:extLst>
          </p:cNvPr>
          <p:cNvSpPr>
            <a:spLocks noGrp="1"/>
          </p:cNvSpPr>
          <p:nvPr>
            <p:ph idx="1"/>
          </p:nvPr>
        </p:nvSpPr>
        <p:spPr>
          <a:xfrm>
            <a:off x="947447" y="2799889"/>
            <a:ext cx="4933490" cy="2987543"/>
          </a:xfrm>
        </p:spPr>
        <p:txBody>
          <a:bodyPr anchor="t">
            <a:normAutofit fontScale="92500" lnSpcReduction="10000"/>
          </a:bodyPr>
          <a:lstStyle/>
          <a:p>
            <a:r>
              <a:rPr lang="en-US" sz="1900" dirty="0">
                <a:solidFill>
                  <a:srgbClr val="FFFFFF"/>
                </a:solidFill>
              </a:rPr>
              <a:t>Freud </a:t>
            </a:r>
            <a:r>
              <a:rPr lang="en-US" sz="1900" dirty="0" smtClean="0">
                <a:solidFill>
                  <a:srgbClr val="FFFFFF"/>
                </a:solidFill>
              </a:rPr>
              <a:t>a </a:t>
            </a:r>
            <a:r>
              <a:rPr lang="en-US" sz="1900" dirty="0">
                <a:solidFill>
                  <a:srgbClr val="FFFFFF"/>
                </a:solidFill>
              </a:rPr>
              <a:t>Dollard </a:t>
            </a:r>
            <a:r>
              <a:rPr lang="en-US" sz="1900" dirty="0" smtClean="0">
                <a:solidFill>
                  <a:srgbClr val="FFFFFF"/>
                </a:solidFill>
              </a:rPr>
              <a:t>a </a:t>
            </a:r>
            <a:r>
              <a:rPr lang="en-US" sz="1900" dirty="0">
                <a:solidFill>
                  <a:srgbClr val="FFFFFF"/>
                </a:solidFill>
              </a:rPr>
              <a:t>Miller (1950)</a:t>
            </a:r>
          </a:p>
          <a:p>
            <a:endParaRPr lang="en-US" sz="1900" dirty="0">
              <a:solidFill>
                <a:srgbClr val="FFFFFF"/>
              </a:solidFill>
            </a:endParaRPr>
          </a:p>
          <a:p>
            <a:r>
              <a:rPr lang="en-US" sz="1900" dirty="0" err="1" smtClean="0">
                <a:solidFill>
                  <a:srgbClr val="FFFFFF"/>
                </a:solidFill>
              </a:rPr>
              <a:t>Cariad</a:t>
            </a:r>
            <a:r>
              <a:rPr lang="en-US" sz="1900" dirty="0" smtClean="0">
                <a:solidFill>
                  <a:srgbClr val="FFFFFF"/>
                </a:solidFill>
              </a:rPr>
              <a:t> Ci at </a:t>
            </a:r>
            <a:r>
              <a:rPr lang="en-US" sz="1900" dirty="0" err="1" smtClean="0">
                <a:solidFill>
                  <a:srgbClr val="FFFFFF"/>
                </a:solidFill>
              </a:rPr>
              <a:t>Asgwrn</a:t>
            </a:r>
            <a:r>
              <a:rPr lang="en-US" sz="1900" dirty="0" smtClean="0">
                <a:solidFill>
                  <a:srgbClr val="FFFFFF"/>
                </a:solidFill>
              </a:rPr>
              <a:t> (‘Cupboard Love’)</a:t>
            </a:r>
            <a:endParaRPr lang="en-US" sz="1900" dirty="0">
              <a:solidFill>
                <a:srgbClr val="FFFFFF"/>
              </a:solidFill>
            </a:endParaRPr>
          </a:p>
          <a:p>
            <a:endParaRPr lang="en-US" sz="1900" dirty="0">
              <a:solidFill>
                <a:srgbClr val="FFFFFF"/>
              </a:solidFill>
            </a:endParaRPr>
          </a:p>
          <a:p>
            <a:pPr marL="0" indent="0">
              <a:buNone/>
            </a:pPr>
            <a:r>
              <a:rPr lang="en-US" sz="1900" dirty="0" err="1" smtClean="0">
                <a:solidFill>
                  <a:srgbClr val="FFFFFF"/>
                </a:solidFill>
              </a:rPr>
              <a:t>Angen</a:t>
            </a:r>
            <a:r>
              <a:rPr lang="en-US" sz="1900" dirty="0" smtClean="0">
                <a:solidFill>
                  <a:srgbClr val="FFFFFF"/>
                </a:solidFill>
              </a:rPr>
              <a:t> </a:t>
            </a:r>
            <a:r>
              <a:rPr lang="en-US" sz="1900" dirty="0" err="1" smtClean="0">
                <a:solidFill>
                  <a:srgbClr val="FFFFFF"/>
                </a:solidFill>
              </a:rPr>
              <a:t>bwyd</a:t>
            </a:r>
            <a:r>
              <a:rPr lang="en-US" sz="1900" dirty="0" smtClean="0">
                <a:solidFill>
                  <a:srgbClr val="FFFFFF"/>
                </a:solidFill>
              </a:rPr>
              <a:t> </a:t>
            </a:r>
            <a:r>
              <a:rPr lang="en-US" sz="1900" dirty="0">
                <a:solidFill>
                  <a:srgbClr val="FFFFFF"/>
                </a:solidFill>
              </a:rPr>
              <a:t>-&gt; </a:t>
            </a:r>
            <a:r>
              <a:rPr lang="en-US" sz="1900" dirty="0" err="1" smtClean="0">
                <a:solidFill>
                  <a:srgbClr val="FFFFFF"/>
                </a:solidFill>
              </a:rPr>
              <a:t>rhywun</a:t>
            </a:r>
            <a:r>
              <a:rPr lang="en-US" sz="1900" dirty="0" smtClean="0">
                <a:solidFill>
                  <a:srgbClr val="FFFFFF"/>
                </a:solidFill>
              </a:rPr>
              <a:t> </a:t>
            </a:r>
            <a:r>
              <a:rPr lang="en-US" sz="1900" dirty="0" err="1" smtClean="0">
                <a:solidFill>
                  <a:srgbClr val="FFFFFF"/>
                </a:solidFill>
              </a:rPr>
              <a:t>yn</a:t>
            </a:r>
            <a:r>
              <a:rPr lang="en-US" sz="1900" dirty="0" smtClean="0">
                <a:solidFill>
                  <a:srgbClr val="FFFFFF"/>
                </a:solidFill>
              </a:rPr>
              <a:t> </a:t>
            </a:r>
            <a:r>
              <a:rPr lang="en-US" sz="1900" dirty="0" err="1" smtClean="0">
                <a:solidFill>
                  <a:srgbClr val="FFFFFF"/>
                </a:solidFill>
              </a:rPr>
              <a:t>darparu</a:t>
            </a:r>
            <a:r>
              <a:rPr lang="en-US" sz="1900" dirty="0" smtClean="0">
                <a:solidFill>
                  <a:srgbClr val="FFFFFF"/>
                </a:solidFill>
              </a:rPr>
              <a:t> </a:t>
            </a:r>
            <a:r>
              <a:rPr lang="en-US" sz="1900" dirty="0" err="1" smtClean="0">
                <a:solidFill>
                  <a:srgbClr val="FFFFFF"/>
                </a:solidFill>
              </a:rPr>
              <a:t>ar</a:t>
            </a:r>
            <a:r>
              <a:rPr lang="en-US" sz="1900" dirty="0" smtClean="0">
                <a:solidFill>
                  <a:srgbClr val="FFFFFF"/>
                </a:solidFill>
              </a:rPr>
              <a:t> </a:t>
            </a:r>
            <a:r>
              <a:rPr lang="en-US" sz="1900" dirty="0" err="1" smtClean="0">
                <a:solidFill>
                  <a:srgbClr val="FFFFFF"/>
                </a:solidFill>
              </a:rPr>
              <a:t>ein</a:t>
            </a:r>
            <a:r>
              <a:rPr lang="en-US" sz="1900" dirty="0" smtClean="0">
                <a:solidFill>
                  <a:srgbClr val="FFFFFF"/>
                </a:solidFill>
              </a:rPr>
              <a:t> </a:t>
            </a:r>
            <a:r>
              <a:rPr lang="en-US" sz="1900" dirty="0" err="1" smtClean="0">
                <a:solidFill>
                  <a:srgbClr val="FFFFFF"/>
                </a:solidFill>
              </a:rPr>
              <a:t>cyfer</a:t>
            </a:r>
            <a:r>
              <a:rPr lang="en-US" sz="1900" dirty="0" smtClean="0">
                <a:solidFill>
                  <a:srgbClr val="FFFFFF"/>
                </a:solidFill>
              </a:rPr>
              <a:t> </a:t>
            </a:r>
            <a:r>
              <a:rPr lang="en-US" sz="1900" dirty="0">
                <a:solidFill>
                  <a:srgbClr val="FFFFFF"/>
                </a:solidFill>
              </a:rPr>
              <a:t>= </a:t>
            </a:r>
            <a:r>
              <a:rPr lang="en-US" sz="1900" dirty="0" err="1" smtClean="0">
                <a:solidFill>
                  <a:srgbClr val="FFFFFF"/>
                </a:solidFill>
              </a:rPr>
              <a:t>rydym</a:t>
            </a:r>
            <a:r>
              <a:rPr lang="en-US" sz="1900" dirty="0" smtClean="0">
                <a:solidFill>
                  <a:srgbClr val="FFFFFF"/>
                </a:solidFill>
              </a:rPr>
              <a:t> </a:t>
            </a:r>
            <a:r>
              <a:rPr lang="en-US" sz="1900" dirty="0" err="1" smtClean="0">
                <a:solidFill>
                  <a:srgbClr val="FFFFFF"/>
                </a:solidFill>
              </a:rPr>
              <a:t>yn</a:t>
            </a:r>
            <a:r>
              <a:rPr lang="en-US" sz="1900" dirty="0" smtClean="0">
                <a:solidFill>
                  <a:srgbClr val="FFFFFF"/>
                </a:solidFill>
              </a:rPr>
              <a:t> </a:t>
            </a:r>
            <a:r>
              <a:rPr lang="en-US" sz="1900" dirty="0" err="1" smtClean="0">
                <a:solidFill>
                  <a:srgbClr val="FFFFFF"/>
                </a:solidFill>
              </a:rPr>
              <a:t>eu</a:t>
            </a:r>
            <a:r>
              <a:rPr lang="en-US" sz="1900" dirty="0" smtClean="0">
                <a:solidFill>
                  <a:srgbClr val="FFFFFF"/>
                </a:solidFill>
              </a:rPr>
              <a:t> </a:t>
            </a:r>
            <a:r>
              <a:rPr lang="en-US" sz="1900" dirty="0" err="1" smtClean="0">
                <a:solidFill>
                  <a:srgbClr val="FFFFFF"/>
                </a:solidFill>
              </a:rPr>
              <a:t>hoffi</a:t>
            </a:r>
            <a:r>
              <a:rPr lang="en-US" sz="1900" dirty="0" smtClean="0">
                <a:solidFill>
                  <a:srgbClr val="FFFFFF"/>
                </a:solidFill>
              </a:rPr>
              <a:t>!</a:t>
            </a:r>
            <a:endParaRPr lang="en-US" sz="1900" dirty="0">
              <a:solidFill>
                <a:srgbClr val="FFFFFF"/>
              </a:solidFill>
            </a:endParaRPr>
          </a:p>
          <a:p>
            <a:pPr marL="0" indent="0">
              <a:buNone/>
            </a:pPr>
            <a:endParaRPr lang="en-US" sz="1900" dirty="0">
              <a:solidFill>
                <a:srgbClr val="FFFFFF"/>
              </a:solidFill>
            </a:endParaRPr>
          </a:p>
          <a:p>
            <a:r>
              <a:rPr lang="en-US" sz="1900" dirty="0" smtClean="0">
                <a:solidFill>
                  <a:srgbClr val="FFFFFF"/>
                </a:solidFill>
              </a:rPr>
              <a:t>Mae </a:t>
            </a:r>
            <a:r>
              <a:rPr lang="en-US" sz="1900" dirty="0" err="1" smtClean="0">
                <a:solidFill>
                  <a:srgbClr val="FFFFFF"/>
                </a:solidFill>
              </a:rPr>
              <a:t>astudiaethau</a:t>
            </a:r>
            <a:r>
              <a:rPr lang="en-US" sz="1900" dirty="0" smtClean="0">
                <a:solidFill>
                  <a:srgbClr val="FFFFFF"/>
                </a:solidFill>
              </a:rPr>
              <a:t> </a:t>
            </a:r>
            <a:r>
              <a:rPr lang="en-US" sz="1900" dirty="0" err="1" smtClean="0">
                <a:solidFill>
                  <a:srgbClr val="FFFFFF"/>
                </a:solidFill>
              </a:rPr>
              <a:t>niferus</a:t>
            </a:r>
            <a:r>
              <a:rPr lang="en-US" sz="1900" dirty="0" smtClean="0">
                <a:solidFill>
                  <a:srgbClr val="FFFFFF"/>
                </a:solidFill>
              </a:rPr>
              <a:t> </a:t>
            </a:r>
            <a:r>
              <a:rPr lang="en-US" sz="1900" dirty="0" err="1" smtClean="0">
                <a:solidFill>
                  <a:srgbClr val="FFFFFF"/>
                </a:solidFill>
              </a:rPr>
              <a:t>gydag</a:t>
            </a:r>
            <a:r>
              <a:rPr lang="en-US" sz="1900" dirty="0" smtClean="0">
                <a:solidFill>
                  <a:srgbClr val="FFFFFF"/>
                </a:solidFill>
              </a:rPr>
              <a:t> </a:t>
            </a:r>
            <a:r>
              <a:rPr lang="en-US" sz="1900" dirty="0" err="1" smtClean="0">
                <a:solidFill>
                  <a:srgbClr val="FFFFFF"/>
                </a:solidFill>
              </a:rPr>
              <a:t>anifeiliaid</a:t>
            </a:r>
            <a:r>
              <a:rPr lang="en-US" sz="1900" dirty="0" smtClean="0">
                <a:solidFill>
                  <a:srgbClr val="FFFFFF"/>
                </a:solidFill>
              </a:rPr>
              <a:t> </a:t>
            </a:r>
            <a:r>
              <a:rPr lang="en-US" sz="1900" dirty="0" err="1" smtClean="0">
                <a:solidFill>
                  <a:srgbClr val="FFFFFF"/>
                </a:solidFill>
              </a:rPr>
              <a:t>wedi</a:t>
            </a:r>
            <a:r>
              <a:rPr lang="en-US" sz="1900" dirty="0" smtClean="0">
                <a:solidFill>
                  <a:srgbClr val="FFFFFF"/>
                </a:solidFill>
              </a:rPr>
              <a:t> </a:t>
            </a:r>
            <a:r>
              <a:rPr lang="en-US" sz="1900" dirty="0" err="1" smtClean="0">
                <a:solidFill>
                  <a:srgbClr val="FFFFFF"/>
                </a:solidFill>
              </a:rPr>
              <a:t>dangos</a:t>
            </a:r>
            <a:r>
              <a:rPr lang="en-US" sz="1900" dirty="0" smtClean="0">
                <a:solidFill>
                  <a:srgbClr val="FFFFFF"/>
                </a:solidFill>
              </a:rPr>
              <a:t> </a:t>
            </a:r>
            <a:r>
              <a:rPr lang="en-US" sz="1900" dirty="0" err="1" smtClean="0">
                <a:solidFill>
                  <a:srgbClr val="FFFFFF"/>
                </a:solidFill>
              </a:rPr>
              <a:t>nad</a:t>
            </a:r>
            <a:r>
              <a:rPr lang="en-US" sz="1900" dirty="0" smtClean="0">
                <a:solidFill>
                  <a:srgbClr val="FFFFFF"/>
                </a:solidFill>
              </a:rPr>
              <a:t> </a:t>
            </a:r>
            <a:r>
              <a:rPr lang="en-US" sz="1900" dirty="0" err="1" smtClean="0">
                <a:solidFill>
                  <a:srgbClr val="FFFFFF"/>
                </a:solidFill>
              </a:rPr>
              <a:t>yw</a:t>
            </a:r>
            <a:r>
              <a:rPr lang="en-US" sz="1900" dirty="0" smtClean="0">
                <a:solidFill>
                  <a:srgbClr val="FFFFFF"/>
                </a:solidFill>
              </a:rPr>
              <a:t> </a:t>
            </a:r>
            <a:r>
              <a:rPr lang="en-US" sz="1900" dirty="0" err="1" smtClean="0">
                <a:solidFill>
                  <a:srgbClr val="FFFFFF"/>
                </a:solidFill>
              </a:rPr>
              <a:t>hyn</a:t>
            </a:r>
            <a:r>
              <a:rPr lang="en-US" sz="1900" dirty="0" smtClean="0">
                <a:solidFill>
                  <a:srgbClr val="FFFFFF"/>
                </a:solidFill>
              </a:rPr>
              <a:t> </a:t>
            </a:r>
            <a:r>
              <a:rPr lang="en-US" sz="1900" dirty="0" err="1" smtClean="0">
                <a:solidFill>
                  <a:srgbClr val="FFFFFF"/>
                </a:solidFill>
              </a:rPr>
              <a:t>yn</a:t>
            </a:r>
            <a:r>
              <a:rPr lang="en-US" sz="1900" dirty="0" smtClean="0">
                <a:solidFill>
                  <a:srgbClr val="FFFFFF"/>
                </a:solidFill>
              </a:rPr>
              <a:t> </a:t>
            </a:r>
            <a:r>
              <a:rPr lang="en-US" sz="1900" dirty="0" err="1" smtClean="0">
                <a:solidFill>
                  <a:srgbClr val="FFFFFF"/>
                </a:solidFill>
              </a:rPr>
              <a:t>wir</a:t>
            </a:r>
            <a:endParaRPr lang="en-US" sz="1900" dirty="0">
              <a:solidFill>
                <a:srgbClr val="FFFFFF"/>
              </a:solidFill>
            </a:endParaRPr>
          </a:p>
        </p:txBody>
      </p:sp>
      <p:pic>
        <p:nvPicPr>
          <p:cNvPr id="5" name="Graphic 4" descr="Doughnut">
            <a:extLst>
              <a:ext uri="{FF2B5EF4-FFF2-40B4-BE49-F238E27FC236}">
                <a16:creationId xmlns:a16="http://schemas.microsoft.com/office/drawing/2014/main" id="{22038CF7-1604-C842-970B-B884F66E40CE}"/>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7777506" y="347472"/>
            <a:ext cx="2971800" cy="2971800"/>
          </a:xfrm>
          <a:prstGeom prst="rect">
            <a:avLst/>
          </a:prstGeom>
        </p:spPr>
      </p:pic>
      <p:pic>
        <p:nvPicPr>
          <p:cNvPr id="7" name="Graphic 6" descr="In love face with solid fill">
            <a:extLst>
              <a:ext uri="{FF2B5EF4-FFF2-40B4-BE49-F238E27FC236}">
                <a16:creationId xmlns:a16="http://schemas.microsoft.com/office/drawing/2014/main" id="{6E0A0EE4-1D87-284D-8069-92EDC16C7A84}"/>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7777505" y="3566160"/>
            <a:ext cx="2971800" cy="2971800"/>
          </a:xfrm>
          <a:prstGeom prst="rect">
            <a:avLst/>
          </a:prstGeom>
        </p:spPr>
      </p:pic>
    </p:spTree>
    <p:extLst>
      <p:ext uri="{BB962C8B-B14F-4D97-AF65-F5344CB8AC3E}">
        <p14:creationId xmlns:p14="http://schemas.microsoft.com/office/powerpoint/2010/main" val="843350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64B983-0542-2F4E-866A-A4DF37CCB77F}"/>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US" sz="2800" dirty="0" err="1" smtClean="0"/>
              <a:t>Theori</a:t>
            </a:r>
            <a:r>
              <a:rPr lang="en-US" sz="2800" dirty="0" smtClean="0"/>
              <a:t> </a:t>
            </a:r>
            <a:r>
              <a:rPr lang="en-US" sz="2800" dirty="0" err="1" smtClean="0"/>
              <a:t>Ymlyniad</a:t>
            </a:r>
            <a:r>
              <a:rPr lang="en-US" sz="2800" dirty="0" smtClean="0"/>
              <a:t> Bowlby</a:t>
            </a:r>
            <a:endParaRPr lang="en-US" sz="2800" dirty="0"/>
          </a:p>
        </p:txBody>
      </p:sp>
      <p:sp>
        <p:nvSpPr>
          <p:cNvPr id="3" name="Content Placeholder 2">
            <a:extLst>
              <a:ext uri="{FF2B5EF4-FFF2-40B4-BE49-F238E27FC236}">
                <a16:creationId xmlns:a16="http://schemas.microsoft.com/office/drawing/2014/main" id="{A1D72533-FDA2-7E4E-B64F-8D4DBFB90DB5}"/>
              </a:ext>
            </a:extLst>
          </p:cNvPr>
          <p:cNvSpPr>
            <a:spLocks noGrp="1"/>
          </p:cNvSpPr>
          <p:nvPr>
            <p:ph idx="1"/>
          </p:nvPr>
        </p:nvSpPr>
        <p:spPr>
          <a:xfrm>
            <a:off x="643468" y="2638043"/>
            <a:ext cx="3363974" cy="3415623"/>
          </a:xfrm>
        </p:spPr>
        <p:txBody>
          <a:bodyPr>
            <a:normAutofit fontScale="92500" lnSpcReduction="10000"/>
          </a:bodyPr>
          <a:lstStyle/>
          <a:p>
            <a:r>
              <a:rPr lang="en-US" sz="2000" dirty="0" err="1" smtClean="0"/>
              <a:t>Rydym</a:t>
            </a:r>
            <a:r>
              <a:rPr lang="en-US" sz="2000" dirty="0" smtClean="0"/>
              <a:t> </a:t>
            </a:r>
            <a:r>
              <a:rPr lang="en-US" sz="2000" dirty="0" err="1" smtClean="0"/>
              <a:t>yn</a:t>
            </a:r>
            <a:r>
              <a:rPr lang="en-US" sz="2000" dirty="0" smtClean="0"/>
              <a:t> </a:t>
            </a:r>
            <a:r>
              <a:rPr lang="en-US" sz="2000" dirty="0" err="1" smtClean="0"/>
              <a:t>barod</a:t>
            </a:r>
            <a:r>
              <a:rPr lang="en-US" sz="2000" dirty="0" smtClean="0"/>
              <a:t> i </a:t>
            </a:r>
            <a:r>
              <a:rPr lang="en-US" sz="2000" dirty="0" err="1" smtClean="0"/>
              <a:t>gysylltu</a:t>
            </a:r>
            <a:r>
              <a:rPr lang="en-US" sz="2000" dirty="0" smtClean="0"/>
              <a:t> pan </a:t>
            </a:r>
            <a:r>
              <a:rPr lang="en-US" sz="2000" dirty="0" err="1" smtClean="0"/>
              <a:t>gawn</a:t>
            </a:r>
            <a:r>
              <a:rPr lang="en-US" sz="2000" dirty="0" smtClean="0"/>
              <a:t> </a:t>
            </a:r>
            <a:r>
              <a:rPr lang="en-US" sz="2000" dirty="0" err="1" smtClean="0"/>
              <a:t>ein</a:t>
            </a:r>
            <a:r>
              <a:rPr lang="en-US" sz="2000" dirty="0" smtClean="0"/>
              <a:t> </a:t>
            </a:r>
            <a:r>
              <a:rPr lang="en-US" sz="2000" dirty="0" err="1" smtClean="0"/>
              <a:t>geni</a:t>
            </a:r>
            <a:endParaRPr lang="en-US" sz="2000" dirty="0"/>
          </a:p>
          <a:p>
            <a:endParaRPr lang="en-US" sz="2000" dirty="0"/>
          </a:p>
          <a:p>
            <a:r>
              <a:rPr lang="en-US" sz="2000" dirty="0" smtClean="0"/>
              <a:t>Mae </a:t>
            </a:r>
            <a:r>
              <a:rPr lang="en-US" sz="2000" dirty="0" err="1" smtClean="0"/>
              <a:t>ein</a:t>
            </a:r>
            <a:r>
              <a:rPr lang="en-US" sz="2000" dirty="0" smtClean="0"/>
              <a:t> </a:t>
            </a:r>
            <a:r>
              <a:rPr lang="en-US" sz="2000" dirty="0" err="1" smtClean="0"/>
              <a:t>hymlyniad</a:t>
            </a:r>
            <a:r>
              <a:rPr lang="en-US" sz="2000" dirty="0" smtClean="0"/>
              <a:t> </a:t>
            </a:r>
            <a:r>
              <a:rPr lang="en-US" sz="2000" dirty="0" err="1" smtClean="0"/>
              <a:t>cyntaf</a:t>
            </a:r>
            <a:r>
              <a:rPr lang="en-US" sz="2000" dirty="0" smtClean="0"/>
              <a:t> </a:t>
            </a:r>
            <a:r>
              <a:rPr lang="en-US" sz="2000" dirty="0" err="1" smtClean="0"/>
              <a:t>yn</a:t>
            </a:r>
            <a:r>
              <a:rPr lang="en-US" sz="2000" dirty="0" smtClean="0"/>
              <a:t> </a:t>
            </a:r>
            <a:r>
              <a:rPr lang="en-US" sz="2000" dirty="0" err="1" smtClean="0"/>
              <a:t>gosod</a:t>
            </a:r>
            <a:r>
              <a:rPr lang="en-US" sz="2000" dirty="0" smtClean="0"/>
              <a:t> y </a:t>
            </a:r>
            <a:r>
              <a:rPr lang="en-US" sz="2000" dirty="0" err="1" smtClean="0"/>
              <a:t>llwyfan</a:t>
            </a:r>
            <a:r>
              <a:rPr lang="en-US" sz="2000" dirty="0" smtClean="0"/>
              <a:t> </a:t>
            </a:r>
            <a:r>
              <a:rPr lang="en-US" sz="2000" dirty="0" err="1" smtClean="0"/>
              <a:t>ar</a:t>
            </a:r>
            <a:r>
              <a:rPr lang="en-US" sz="2000" dirty="0" smtClean="0"/>
              <a:t> </a:t>
            </a:r>
            <a:r>
              <a:rPr lang="en-US" sz="2000" dirty="0" err="1" smtClean="0"/>
              <a:t>gyfer</a:t>
            </a:r>
            <a:r>
              <a:rPr lang="en-US" sz="2000" dirty="0" smtClean="0"/>
              <a:t> </a:t>
            </a:r>
            <a:r>
              <a:rPr lang="en-US" sz="2000" dirty="0" err="1" smtClean="0"/>
              <a:t>pob</a:t>
            </a:r>
            <a:r>
              <a:rPr lang="en-US" sz="2000" dirty="0" smtClean="0"/>
              <a:t> un </a:t>
            </a:r>
            <a:r>
              <a:rPr lang="en-US" sz="2000" dirty="0" err="1" smtClean="0"/>
              <a:t>arall</a:t>
            </a:r>
            <a:endParaRPr lang="en-US" sz="2000" dirty="0"/>
          </a:p>
          <a:p>
            <a:endParaRPr lang="en-US" sz="2000" dirty="0"/>
          </a:p>
          <a:p>
            <a:r>
              <a:rPr lang="en-US" sz="2000" dirty="0" smtClean="0"/>
              <a:t>Mae </a:t>
            </a:r>
            <a:r>
              <a:rPr lang="en-US" sz="2000" dirty="0" err="1" smtClean="0"/>
              <a:t>unrhyw</a:t>
            </a:r>
            <a:r>
              <a:rPr lang="en-US" sz="2000" dirty="0" smtClean="0"/>
              <a:t> </a:t>
            </a:r>
            <a:r>
              <a:rPr lang="en-US" sz="2000" dirty="0" err="1" smtClean="0"/>
              <a:t>ymwahaniad</a:t>
            </a:r>
            <a:r>
              <a:rPr lang="en-US" sz="2000" dirty="0" smtClean="0"/>
              <a:t> </a:t>
            </a:r>
            <a:r>
              <a:rPr lang="en-US" sz="2000" dirty="0" err="1" smtClean="0"/>
              <a:t>neu</a:t>
            </a:r>
            <a:r>
              <a:rPr lang="en-US" sz="2000" dirty="0" smtClean="0"/>
              <a:t> </a:t>
            </a:r>
            <a:r>
              <a:rPr lang="en-US" sz="2000" dirty="0" err="1" smtClean="0"/>
              <a:t>amddifadiad</a:t>
            </a:r>
            <a:r>
              <a:rPr lang="en-US" sz="2000" dirty="0" smtClean="0"/>
              <a:t> </a:t>
            </a:r>
            <a:r>
              <a:rPr lang="en-US" sz="2000" dirty="0" err="1" smtClean="0"/>
              <a:t>yn</a:t>
            </a:r>
            <a:r>
              <a:rPr lang="en-US" sz="2000" dirty="0" smtClean="0"/>
              <a:t> </a:t>
            </a:r>
            <a:r>
              <a:rPr lang="en-US" sz="2000" dirty="0" err="1" smtClean="0"/>
              <a:t>cael</a:t>
            </a:r>
            <a:r>
              <a:rPr lang="en-US" sz="2000" dirty="0" smtClean="0"/>
              <a:t> </a:t>
            </a:r>
            <a:r>
              <a:rPr lang="en-US" sz="2000" dirty="0" err="1" smtClean="0"/>
              <a:t>effaith</a:t>
            </a:r>
            <a:r>
              <a:rPr lang="en-US" sz="2000" dirty="0" smtClean="0"/>
              <a:t> </a:t>
            </a:r>
            <a:r>
              <a:rPr lang="en-US" sz="2000" dirty="0" err="1" smtClean="0"/>
              <a:t>hir</a:t>
            </a:r>
            <a:r>
              <a:rPr lang="en-US" sz="2000" dirty="0" smtClean="0"/>
              <a:t> </a:t>
            </a:r>
            <a:r>
              <a:rPr lang="en-US" sz="2000" dirty="0" err="1" smtClean="0"/>
              <a:t>dymor</a:t>
            </a:r>
            <a:r>
              <a:rPr lang="en-US" sz="2000" dirty="0" smtClean="0"/>
              <a:t> </a:t>
            </a:r>
            <a:r>
              <a:rPr lang="en-US" sz="2000" dirty="0" err="1" smtClean="0"/>
              <a:t>negyddol</a:t>
            </a:r>
            <a:r>
              <a:rPr lang="en-US" sz="2000" dirty="0" smtClean="0"/>
              <a:t> </a:t>
            </a:r>
            <a:r>
              <a:rPr lang="en-US" sz="2000" dirty="0" err="1" smtClean="0"/>
              <a:t>ar</a:t>
            </a:r>
            <a:r>
              <a:rPr lang="en-US" sz="2000" dirty="0" smtClean="0"/>
              <a:t> </a:t>
            </a:r>
            <a:r>
              <a:rPr lang="en-US" sz="2000" dirty="0" err="1" smtClean="0"/>
              <a:t>ddatblygiad</a:t>
            </a:r>
            <a:endParaRPr lang="en-US" sz="2000" dirty="0"/>
          </a:p>
        </p:txBody>
      </p:sp>
      <p:pic>
        <p:nvPicPr>
          <p:cNvPr id="4" name="Picture 3">
            <a:extLst>
              <a:ext uri="{FF2B5EF4-FFF2-40B4-BE49-F238E27FC236}">
                <a16:creationId xmlns:a16="http://schemas.microsoft.com/office/drawing/2014/main" id="{378383F3-C7AB-204B-9C3D-EE56A69F8460}"/>
              </a:ext>
            </a:extLst>
          </p:cNvPr>
          <p:cNvPicPr>
            <a:picLocks noChangeAspect="1"/>
          </p:cNvPicPr>
          <p:nvPr/>
        </p:nvPicPr>
        <p:blipFill>
          <a:blip r:embed="rId3"/>
          <a:stretch>
            <a:fillRect/>
          </a:stretch>
        </p:blipFill>
        <p:spPr>
          <a:xfrm>
            <a:off x="5297763" y="1547720"/>
            <a:ext cx="6250769" cy="3601693"/>
          </a:xfrm>
          <a:prstGeom prst="rect">
            <a:avLst/>
          </a:prstGeom>
        </p:spPr>
      </p:pic>
    </p:spTree>
    <p:extLst>
      <p:ext uri="{BB962C8B-B14F-4D97-AF65-F5344CB8AC3E}">
        <p14:creationId xmlns:p14="http://schemas.microsoft.com/office/powerpoint/2010/main" val="330817628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23AE5C-BD0C-9543-AB9C-AF79A68F1216}"/>
              </a:ext>
            </a:extLst>
          </p:cNvPr>
          <p:cNvSpPr>
            <a:spLocks noGrp="1"/>
          </p:cNvSpPr>
          <p:nvPr>
            <p:ph type="title"/>
          </p:nvPr>
        </p:nvSpPr>
        <p:spPr>
          <a:xfrm>
            <a:off x="5255260" y="1188637"/>
            <a:ext cx="5852711" cy="1597228"/>
          </a:xfrm>
        </p:spPr>
        <p:txBody>
          <a:bodyPr>
            <a:normAutofit/>
          </a:bodyPr>
          <a:lstStyle/>
          <a:p>
            <a:r>
              <a:rPr lang="en-US" sz="5100" dirty="0" err="1" smtClean="0"/>
              <a:t>Problemau</a:t>
            </a:r>
            <a:r>
              <a:rPr lang="en-US" sz="5100" dirty="0" smtClean="0"/>
              <a:t> </a:t>
            </a:r>
            <a:r>
              <a:rPr lang="en-US" sz="5100" dirty="0" err="1" smtClean="0"/>
              <a:t>gyda</a:t>
            </a:r>
            <a:r>
              <a:rPr lang="en-US" sz="5100" dirty="0" smtClean="0"/>
              <a:t> </a:t>
            </a:r>
            <a:r>
              <a:rPr lang="en-US" sz="5100" dirty="0" err="1" smtClean="0"/>
              <a:t>Honiadau</a:t>
            </a:r>
            <a:r>
              <a:rPr lang="en-US" sz="5100" dirty="0" smtClean="0"/>
              <a:t> Bowlby</a:t>
            </a:r>
            <a:endParaRPr lang="en-US" sz="5100" dirty="0"/>
          </a:p>
        </p:txBody>
      </p:sp>
      <p:pic>
        <p:nvPicPr>
          <p:cNvPr id="5" name="Graphic 4" descr="Thumbs Down">
            <a:extLst>
              <a:ext uri="{FF2B5EF4-FFF2-40B4-BE49-F238E27FC236}">
                <a16:creationId xmlns:a16="http://schemas.microsoft.com/office/drawing/2014/main" id="{46663E43-C746-0644-A599-E67632CF9CB5}"/>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1123357" y="1700588"/>
            <a:ext cx="3533985" cy="3533985"/>
          </a:xfrm>
          <a:prstGeom prst="rect">
            <a:avLst/>
          </a:prstGeom>
        </p:spPr>
      </p:pic>
      <p:sp>
        <p:nvSpPr>
          <p:cNvPr id="3" name="Content Placeholder 2">
            <a:extLst>
              <a:ext uri="{FF2B5EF4-FFF2-40B4-BE49-F238E27FC236}">
                <a16:creationId xmlns:a16="http://schemas.microsoft.com/office/drawing/2014/main" id="{4A1F0CD0-4C49-234F-A398-F1A373C8D61A}"/>
              </a:ext>
            </a:extLst>
          </p:cNvPr>
          <p:cNvSpPr>
            <a:spLocks noGrp="1"/>
          </p:cNvSpPr>
          <p:nvPr>
            <p:ph idx="1"/>
          </p:nvPr>
        </p:nvSpPr>
        <p:spPr>
          <a:xfrm>
            <a:off x="5255260" y="2998278"/>
            <a:ext cx="4428236" cy="2728198"/>
          </a:xfrm>
        </p:spPr>
        <p:txBody>
          <a:bodyPr anchor="t">
            <a:normAutofit/>
          </a:bodyPr>
          <a:lstStyle/>
          <a:p>
            <a:r>
              <a:rPr lang="en-US" sz="1700" dirty="0" smtClean="0"/>
              <a:t>Mae Bowlby </a:t>
            </a:r>
            <a:r>
              <a:rPr lang="en-US" sz="1700" dirty="0" err="1" smtClean="0"/>
              <a:t>yn</a:t>
            </a:r>
            <a:r>
              <a:rPr lang="en-US" sz="1700" dirty="0" smtClean="0"/>
              <a:t> </a:t>
            </a:r>
            <a:r>
              <a:rPr lang="en-US" sz="1700" dirty="0" err="1" smtClean="0"/>
              <a:t>rhagdybio</a:t>
            </a:r>
            <a:r>
              <a:rPr lang="en-US" sz="1700" dirty="0" smtClean="0"/>
              <a:t> </a:t>
            </a:r>
            <a:r>
              <a:rPr lang="en-US" sz="1700" dirty="0" err="1" smtClean="0"/>
              <a:t>ymlyniadau</a:t>
            </a:r>
            <a:r>
              <a:rPr lang="en-US" sz="1700" dirty="0" smtClean="0"/>
              <a:t> </a:t>
            </a:r>
            <a:r>
              <a:rPr lang="en-US" sz="1700" dirty="0" err="1" smtClean="0"/>
              <a:t>cynradd</a:t>
            </a:r>
            <a:r>
              <a:rPr lang="en-US" sz="1700" dirty="0" smtClean="0"/>
              <a:t> </a:t>
            </a:r>
            <a:r>
              <a:rPr lang="en-US" sz="1700" dirty="0" err="1" smtClean="0"/>
              <a:t>mamol</a:t>
            </a:r>
            <a:endParaRPr lang="en-US" sz="1700" dirty="0"/>
          </a:p>
          <a:p>
            <a:endParaRPr lang="en-US" sz="1700" dirty="0"/>
          </a:p>
          <a:p>
            <a:r>
              <a:rPr lang="en-US" sz="1700" dirty="0" err="1" smtClean="0"/>
              <a:t>Ddim</a:t>
            </a:r>
            <a:r>
              <a:rPr lang="en-US" sz="1700" dirty="0" smtClean="0"/>
              <a:t> </a:t>
            </a:r>
            <a:r>
              <a:rPr lang="en-US" sz="1700" dirty="0" err="1" smtClean="0"/>
              <a:t>yn</a:t>
            </a:r>
            <a:r>
              <a:rPr lang="en-US" sz="1700" dirty="0" smtClean="0"/>
              <a:t> </a:t>
            </a:r>
            <a:r>
              <a:rPr lang="en-US" sz="1700" dirty="0" err="1" smtClean="0"/>
              <a:t>gyffredin</a:t>
            </a:r>
            <a:r>
              <a:rPr lang="en-US" sz="1700" dirty="0" smtClean="0"/>
              <a:t> </a:t>
            </a:r>
            <a:r>
              <a:rPr lang="en-US" sz="1700" dirty="0" err="1" smtClean="0"/>
              <a:t>ar</a:t>
            </a:r>
            <a:r>
              <a:rPr lang="en-US" sz="1700" dirty="0" smtClean="0"/>
              <a:t> </a:t>
            </a:r>
            <a:r>
              <a:rPr lang="en-US" sz="1700" dirty="0" err="1" smtClean="0"/>
              <a:t>gyfer</a:t>
            </a:r>
            <a:r>
              <a:rPr lang="en-US" sz="1700" dirty="0" smtClean="0"/>
              <a:t> </a:t>
            </a:r>
            <a:r>
              <a:rPr lang="en-US" sz="1700" dirty="0" err="1" smtClean="0"/>
              <a:t>gofal</a:t>
            </a:r>
            <a:r>
              <a:rPr lang="en-US" sz="1700" dirty="0" smtClean="0"/>
              <a:t> </a:t>
            </a:r>
            <a:r>
              <a:rPr lang="en-US" sz="1700" dirty="0" err="1" smtClean="0"/>
              <a:t>cyfyngol</a:t>
            </a:r>
            <a:endParaRPr lang="en-US" sz="1700" dirty="0"/>
          </a:p>
          <a:p>
            <a:endParaRPr lang="en-US" sz="1700" dirty="0"/>
          </a:p>
          <a:p>
            <a:r>
              <a:rPr lang="en-US" sz="1700" dirty="0" err="1" smtClean="0"/>
              <a:t>Grwpiau</a:t>
            </a:r>
            <a:r>
              <a:rPr lang="en-US" sz="1700" dirty="0" smtClean="0"/>
              <a:t> a </a:t>
            </a:r>
            <a:r>
              <a:rPr lang="en-US" sz="1700" dirty="0" err="1" smtClean="0"/>
              <a:t>rhwydweithiau</a:t>
            </a:r>
            <a:r>
              <a:rPr lang="en-US" sz="1700" dirty="0" smtClean="0"/>
              <a:t> </a:t>
            </a:r>
            <a:r>
              <a:rPr lang="en-US" sz="1700" dirty="0" err="1" smtClean="0"/>
              <a:t>cymorth</a:t>
            </a:r>
            <a:endParaRPr lang="en-US" sz="1700" dirty="0"/>
          </a:p>
          <a:p>
            <a:endParaRPr lang="en-US" sz="1700" dirty="0"/>
          </a:p>
          <a:p>
            <a:r>
              <a:rPr lang="en-US" sz="1700" dirty="0" err="1" smtClean="0"/>
              <a:t>Hapusrwydd</a:t>
            </a:r>
            <a:r>
              <a:rPr lang="en-US" sz="1700" dirty="0" smtClean="0"/>
              <a:t> </a:t>
            </a:r>
            <a:r>
              <a:rPr lang="en-US" sz="1700" dirty="0" err="1" smtClean="0"/>
              <a:t>yn</a:t>
            </a:r>
            <a:r>
              <a:rPr lang="en-US" sz="1700" dirty="0" smtClean="0"/>
              <a:t> </a:t>
            </a:r>
            <a:r>
              <a:rPr lang="en-US" sz="1700" dirty="0" err="1" smtClean="0"/>
              <a:t>bwysicach</a:t>
            </a:r>
            <a:r>
              <a:rPr lang="en-US" sz="1700" dirty="0" smtClean="0"/>
              <a:t> </a:t>
            </a:r>
            <a:r>
              <a:rPr lang="en-US" sz="1700" dirty="0" err="1" smtClean="0"/>
              <a:t>na</a:t>
            </a:r>
            <a:r>
              <a:rPr lang="en-US" sz="1700" dirty="0" smtClean="0"/>
              <a:t> </a:t>
            </a:r>
            <a:r>
              <a:rPr lang="en-US" sz="1700" dirty="0" err="1" smtClean="0"/>
              <a:t>darparu</a:t>
            </a:r>
            <a:endParaRPr lang="en-US" sz="1700" dirty="0"/>
          </a:p>
        </p:txBody>
      </p:sp>
    </p:spTree>
    <p:extLst>
      <p:ext uri="{BB962C8B-B14F-4D97-AF65-F5344CB8AC3E}">
        <p14:creationId xmlns:p14="http://schemas.microsoft.com/office/powerpoint/2010/main" val="37684815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7FA33FF-088D-4F16-95A2-2C64D353DE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376EFB1-01CF-419F-ABF1-2AF02BBFCB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FF9DEA15-78BD-4750-AA18-B9F28A6D5A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1" y="640263"/>
            <a:ext cx="3284331" cy="5254510"/>
          </a:xfrm>
        </p:spPr>
        <p:txBody>
          <a:bodyPr vert="horz" lIns="91440" tIns="45720" rIns="91440" bIns="45720" rtlCol="0" anchor="ctr">
            <a:normAutofit/>
          </a:bodyPr>
          <a:lstStyle/>
          <a:p>
            <a:r>
              <a:rPr lang="en-US" kern="1200" dirty="0">
                <a:solidFill>
                  <a:schemeClr val="tx1"/>
                </a:solidFill>
                <a:latin typeface="+mj-lt"/>
                <a:ea typeface="+mj-ea"/>
                <a:cs typeface="+mj-cs"/>
              </a:rPr>
              <a:t/>
            </a:r>
            <a:br>
              <a:rPr lang="en-US" kern="1200" dirty="0">
                <a:solidFill>
                  <a:schemeClr val="tx1"/>
                </a:solidFill>
                <a:latin typeface="+mj-lt"/>
                <a:ea typeface="+mj-ea"/>
                <a:cs typeface="+mj-cs"/>
              </a:rPr>
            </a:br>
            <a:r>
              <a:rPr lang="en-US" kern="1200" dirty="0" err="1" smtClean="0">
                <a:solidFill>
                  <a:schemeClr val="tx1"/>
                </a:solidFill>
                <a:latin typeface="+mj-lt"/>
                <a:ea typeface="+mj-ea"/>
                <a:cs typeface="+mj-cs"/>
              </a:rPr>
              <a:t>Lles</a:t>
            </a:r>
            <a:r>
              <a:rPr lang="en-US" kern="1200" dirty="0" smtClean="0">
                <a:solidFill>
                  <a:schemeClr val="tx1"/>
                </a:solidFill>
                <a:latin typeface="+mj-lt"/>
                <a:ea typeface="+mj-ea"/>
                <a:cs typeface="+mj-cs"/>
              </a:rPr>
              <a:t> </a:t>
            </a:r>
            <a:r>
              <a:rPr lang="en-US" kern="1200" dirty="0" err="1" smtClean="0">
                <a:solidFill>
                  <a:schemeClr val="tx1"/>
                </a:solidFill>
                <a:latin typeface="+mj-lt"/>
                <a:ea typeface="+mj-ea"/>
                <a:cs typeface="+mj-cs"/>
              </a:rPr>
              <a:t>emosiynol</a:t>
            </a:r>
            <a:r>
              <a:rPr lang="en-US" kern="1200" dirty="0" smtClean="0">
                <a:solidFill>
                  <a:schemeClr val="tx1"/>
                </a:solidFill>
                <a:latin typeface="+mj-lt"/>
                <a:ea typeface="+mj-ea"/>
                <a:cs typeface="+mj-cs"/>
              </a:rPr>
              <a:t> </a:t>
            </a:r>
            <a:r>
              <a:rPr lang="en-US" kern="1200" dirty="0">
                <a:solidFill>
                  <a:schemeClr val="tx1"/>
                </a:solidFill>
                <a:latin typeface="+mj-lt"/>
                <a:ea typeface="+mj-ea"/>
                <a:cs typeface="+mj-cs"/>
              </a:rPr>
              <a:t>– </a:t>
            </a:r>
            <a:r>
              <a:rPr lang="en-US" kern="1200" dirty="0" err="1" smtClean="0">
                <a:solidFill>
                  <a:schemeClr val="tx1"/>
                </a:solidFill>
                <a:latin typeface="+mj-lt"/>
                <a:ea typeface="+mj-ea"/>
                <a:cs typeface="+mj-cs"/>
              </a:rPr>
              <a:t>Rhywbeth</a:t>
            </a:r>
            <a:r>
              <a:rPr lang="en-US" kern="1200" dirty="0" smtClean="0">
                <a:solidFill>
                  <a:schemeClr val="tx1"/>
                </a:solidFill>
                <a:latin typeface="+mj-lt"/>
                <a:ea typeface="+mj-ea"/>
                <a:cs typeface="+mj-cs"/>
              </a:rPr>
              <a:t> i </a:t>
            </a:r>
            <a:r>
              <a:rPr lang="en-US" kern="1200" dirty="0" err="1" smtClean="0">
                <a:solidFill>
                  <a:schemeClr val="tx1"/>
                </a:solidFill>
                <a:latin typeface="+mj-lt"/>
                <a:ea typeface="+mj-ea"/>
                <a:cs typeface="+mj-cs"/>
              </a:rPr>
              <a:t>Feddwl</a:t>
            </a:r>
            <a:r>
              <a:rPr lang="en-US" kern="1200" dirty="0" smtClean="0">
                <a:solidFill>
                  <a:schemeClr val="tx1"/>
                </a:solidFill>
                <a:latin typeface="+mj-lt"/>
                <a:ea typeface="+mj-ea"/>
                <a:cs typeface="+mj-cs"/>
              </a:rPr>
              <a:t> </a:t>
            </a:r>
            <a:r>
              <a:rPr lang="en-US" kern="1200" dirty="0" err="1" smtClean="0">
                <a:solidFill>
                  <a:schemeClr val="tx1"/>
                </a:solidFill>
                <a:latin typeface="+mj-lt"/>
                <a:ea typeface="+mj-ea"/>
                <a:cs typeface="+mj-cs"/>
              </a:rPr>
              <a:t>Amdano</a:t>
            </a:r>
            <a:endParaRPr lang="en-US" kern="1200" dirty="0">
              <a:solidFill>
                <a:schemeClr val="tx1"/>
              </a:solidFill>
              <a:latin typeface="+mj-lt"/>
              <a:ea typeface="+mj-ea"/>
              <a:cs typeface="+mj-cs"/>
            </a:endParaRPr>
          </a:p>
        </p:txBody>
      </p:sp>
      <p:sp>
        <p:nvSpPr>
          <p:cNvPr id="4" name="TextBox 3">
            <a:extLst>
              <a:ext uri="{FF2B5EF4-FFF2-40B4-BE49-F238E27FC236}">
                <a16:creationId xmlns:a16="http://schemas.microsoft.com/office/drawing/2014/main" id="{058E1884-6F5C-8443-988D-92EF319CC160}"/>
              </a:ext>
            </a:extLst>
          </p:cNvPr>
          <p:cNvSpPr txBox="1"/>
          <p:nvPr/>
        </p:nvSpPr>
        <p:spPr>
          <a:xfrm>
            <a:off x="5358384" y="640263"/>
            <a:ext cx="6028944" cy="525451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200" dirty="0" err="1" smtClean="0">
                <a:solidFill>
                  <a:schemeClr val="bg1"/>
                </a:solidFill>
              </a:rPr>
              <a:t>Cymerwch</a:t>
            </a:r>
            <a:r>
              <a:rPr lang="en-US" sz="2200" dirty="0" smtClean="0">
                <a:solidFill>
                  <a:schemeClr val="bg1"/>
                </a:solidFill>
              </a:rPr>
              <a:t> foment i </a:t>
            </a:r>
            <a:r>
              <a:rPr lang="en-US" sz="2200" dirty="0" err="1" smtClean="0">
                <a:solidFill>
                  <a:schemeClr val="bg1"/>
                </a:solidFill>
              </a:rPr>
              <a:t>ystyried</a:t>
            </a:r>
            <a:r>
              <a:rPr lang="en-US" sz="2200" dirty="0" smtClean="0">
                <a:solidFill>
                  <a:schemeClr val="bg1"/>
                </a:solidFill>
              </a:rPr>
              <a:t> </a:t>
            </a:r>
            <a:r>
              <a:rPr lang="en-US" sz="2200" dirty="0" err="1" smtClean="0">
                <a:solidFill>
                  <a:schemeClr val="bg1"/>
                </a:solidFill>
              </a:rPr>
              <a:t>beth</a:t>
            </a:r>
            <a:r>
              <a:rPr lang="en-US" sz="2200" dirty="0" smtClean="0">
                <a:solidFill>
                  <a:schemeClr val="bg1"/>
                </a:solidFill>
              </a:rPr>
              <a:t> </a:t>
            </a:r>
            <a:r>
              <a:rPr lang="en-US" sz="2200" dirty="0" err="1" smtClean="0">
                <a:solidFill>
                  <a:schemeClr val="bg1"/>
                </a:solidFill>
              </a:rPr>
              <a:t>mae</a:t>
            </a:r>
            <a:r>
              <a:rPr lang="en-US" sz="2200" dirty="0" smtClean="0">
                <a:solidFill>
                  <a:schemeClr val="bg1"/>
                </a:solidFill>
              </a:rPr>
              <a:t> </a:t>
            </a:r>
            <a:r>
              <a:rPr lang="en-US" sz="2200" dirty="0" err="1" smtClean="0">
                <a:solidFill>
                  <a:schemeClr val="bg1"/>
                </a:solidFill>
              </a:rPr>
              <a:t>llesiant</a:t>
            </a:r>
            <a:r>
              <a:rPr lang="en-US" sz="2200" dirty="0" smtClean="0">
                <a:solidFill>
                  <a:schemeClr val="bg1"/>
                </a:solidFill>
              </a:rPr>
              <a:t> </a:t>
            </a:r>
            <a:r>
              <a:rPr lang="en-US" sz="2200" dirty="0" err="1" smtClean="0">
                <a:solidFill>
                  <a:schemeClr val="bg1"/>
                </a:solidFill>
              </a:rPr>
              <a:t>emosiynol</a:t>
            </a:r>
            <a:r>
              <a:rPr lang="en-US" sz="2200" dirty="0" smtClean="0">
                <a:solidFill>
                  <a:schemeClr val="bg1"/>
                </a:solidFill>
              </a:rPr>
              <a:t> </a:t>
            </a:r>
            <a:r>
              <a:rPr lang="en-US" sz="2200" dirty="0" err="1" smtClean="0">
                <a:solidFill>
                  <a:schemeClr val="bg1"/>
                </a:solidFill>
              </a:rPr>
              <a:t>yn</a:t>
            </a:r>
            <a:r>
              <a:rPr lang="en-US" sz="2200" dirty="0" smtClean="0">
                <a:solidFill>
                  <a:schemeClr val="bg1"/>
                </a:solidFill>
              </a:rPr>
              <a:t> </a:t>
            </a:r>
            <a:r>
              <a:rPr lang="en-US" sz="2200" dirty="0" err="1" smtClean="0">
                <a:solidFill>
                  <a:schemeClr val="bg1"/>
                </a:solidFill>
              </a:rPr>
              <a:t>ei</a:t>
            </a:r>
            <a:r>
              <a:rPr lang="en-US" sz="2200" dirty="0" smtClean="0">
                <a:solidFill>
                  <a:schemeClr val="bg1"/>
                </a:solidFill>
              </a:rPr>
              <a:t> </a:t>
            </a:r>
            <a:r>
              <a:rPr lang="en-US" sz="2200" dirty="0" err="1" smtClean="0">
                <a:solidFill>
                  <a:schemeClr val="bg1"/>
                </a:solidFill>
              </a:rPr>
              <a:t>feddwl</a:t>
            </a:r>
            <a:r>
              <a:rPr lang="en-US" sz="2200" dirty="0" smtClean="0">
                <a:solidFill>
                  <a:schemeClr val="bg1"/>
                </a:solidFill>
              </a:rPr>
              <a:t> </a:t>
            </a:r>
            <a:r>
              <a:rPr lang="en-US" sz="2200" dirty="0">
                <a:solidFill>
                  <a:schemeClr val="bg1"/>
                </a:solidFill>
              </a:rPr>
              <a:t>i</a:t>
            </a:r>
            <a:r>
              <a:rPr lang="en-US" sz="2200" dirty="0" smtClean="0">
                <a:solidFill>
                  <a:schemeClr val="bg1"/>
                </a:solidFill>
              </a:rPr>
              <a:t> chi</a:t>
            </a:r>
            <a:endParaRPr lang="en-US" sz="2200" dirty="0">
              <a:solidFill>
                <a:schemeClr val="bg1"/>
              </a:solidFill>
            </a:endParaRPr>
          </a:p>
          <a:p>
            <a:pPr indent="-228600">
              <a:lnSpc>
                <a:spcPct val="90000"/>
              </a:lnSpc>
              <a:spcAft>
                <a:spcPts val="600"/>
              </a:spcAft>
              <a:buFont typeface="Arial" panose="020B0604020202020204" pitchFamily="34" charset="0"/>
              <a:buChar char="•"/>
            </a:pPr>
            <a:endParaRPr lang="en-US" sz="2200" dirty="0">
              <a:solidFill>
                <a:schemeClr val="bg1"/>
              </a:solidFill>
            </a:endParaRPr>
          </a:p>
          <a:p>
            <a:pPr indent="-228600">
              <a:lnSpc>
                <a:spcPct val="90000"/>
              </a:lnSpc>
              <a:spcAft>
                <a:spcPts val="600"/>
              </a:spcAft>
              <a:buFont typeface="Arial" panose="020B0604020202020204" pitchFamily="34" charset="0"/>
              <a:buChar char="•"/>
            </a:pPr>
            <a:r>
              <a:rPr lang="en-US" sz="2200" dirty="0" smtClean="0">
                <a:solidFill>
                  <a:schemeClr val="bg1"/>
                </a:solidFill>
              </a:rPr>
              <a:t>Plant </a:t>
            </a:r>
            <a:r>
              <a:rPr lang="en-US" sz="2200" dirty="0" err="1" smtClean="0">
                <a:solidFill>
                  <a:schemeClr val="bg1"/>
                </a:solidFill>
              </a:rPr>
              <a:t>sy’n</a:t>
            </a:r>
            <a:r>
              <a:rPr lang="en-US" sz="2200" dirty="0" smtClean="0">
                <a:solidFill>
                  <a:schemeClr val="bg1"/>
                </a:solidFill>
              </a:rPr>
              <a:t> ‘</a:t>
            </a:r>
            <a:r>
              <a:rPr lang="en-US" sz="2200" dirty="0" err="1" smtClean="0">
                <a:solidFill>
                  <a:schemeClr val="bg1"/>
                </a:solidFill>
              </a:rPr>
              <a:t>gyfoethog</a:t>
            </a:r>
            <a:r>
              <a:rPr lang="en-US" sz="2200" dirty="0" smtClean="0">
                <a:solidFill>
                  <a:schemeClr val="bg1"/>
                </a:solidFill>
              </a:rPr>
              <a:t> </a:t>
            </a:r>
            <a:r>
              <a:rPr lang="en-US" sz="2200" dirty="0" err="1" smtClean="0">
                <a:solidFill>
                  <a:schemeClr val="bg1"/>
                </a:solidFill>
              </a:rPr>
              <a:t>mewn</a:t>
            </a:r>
            <a:r>
              <a:rPr lang="en-US" sz="2200" dirty="0" smtClean="0">
                <a:solidFill>
                  <a:schemeClr val="bg1"/>
                </a:solidFill>
              </a:rPr>
              <a:t> </a:t>
            </a:r>
            <a:r>
              <a:rPr lang="en-US" sz="2200" dirty="0" err="1" smtClean="0">
                <a:solidFill>
                  <a:schemeClr val="bg1"/>
                </a:solidFill>
              </a:rPr>
              <a:t>potensial</a:t>
            </a:r>
            <a:r>
              <a:rPr lang="en-US" sz="2200" dirty="0" smtClean="0">
                <a:solidFill>
                  <a:schemeClr val="bg1"/>
                </a:solidFill>
              </a:rPr>
              <a:t>, </a:t>
            </a:r>
            <a:r>
              <a:rPr lang="en-US" sz="2200" dirty="0" err="1" smtClean="0">
                <a:solidFill>
                  <a:schemeClr val="bg1"/>
                </a:solidFill>
              </a:rPr>
              <a:t>cryf</a:t>
            </a:r>
            <a:r>
              <a:rPr lang="en-US" sz="2200" dirty="0" smtClean="0">
                <a:solidFill>
                  <a:schemeClr val="bg1"/>
                </a:solidFill>
              </a:rPr>
              <a:t>, </a:t>
            </a:r>
            <a:r>
              <a:rPr lang="en-US" sz="2200" dirty="0" err="1" smtClean="0">
                <a:solidFill>
                  <a:schemeClr val="bg1"/>
                </a:solidFill>
              </a:rPr>
              <a:t>grymus</a:t>
            </a:r>
            <a:r>
              <a:rPr lang="en-US" sz="2200" dirty="0" smtClean="0">
                <a:solidFill>
                  <a:schemeClr val="bg1"/>
                </a:solidFill>
              </a:rPr>
              <a:t>, </a:t>
            </a:r>
            <a:r>
              <a:rPr lang="en-US" sz="2200" dirty="0" err="1" smtClean="0">
                <a:solidFill>
                  <a:schemeClr val="bg1"/>
                </a:solidFill>
              </a:rPr>
              <a:t>cymwys</a:t>
            </a:r>
            <a:r>
              <a:rPr lang="en-US" sz="2200" dirty="0" smtClean="0">
                <a:solidFill>
                  <a:schemeClr val="bg1"/>
                </a:solidFill>
              </a:rPr>
              <a:t> ac, </a:t>
            </a:r>
            <a:r>
              <a:rPr lang="en-US" sz="2200" dirty="0" err="1" smtClean="0">
                <a:solidFill>
                  <a:schemeClr val="bg1"/>
                </a:solidFill>
              </a:rPr>
              <a:t>yn</a:t>
            </a:r>
            <a:r>
              <a:rPr lang="en-US" sz="2200" dirty="0" smtClean="0">
                <a:solidFill>
                  <a:schemeClr val="bg1"/>
                </a:solidFill>
              </a:rPr>
              <a:t> </a:t>
            </a:r>
            <a:r>
              <a:rPr lang="en-US" sz="2200" dirty="0" err="1" smtClean="0">
                <a:solidFill>
                  <a:schemeClr val="bg1"/>
                </a:solidFill>
              </a:rPr>
              <a:t>anad</a:t>
            </a:r>
            <a:r>
              <a:rPr lang="en-US" sz="2200" dirty="0" smtClean="0">
                <a:solidFill>
                  <a:schemeClr val="bg1"/>
                </a:solidFill>
              </a:rPr>
              <a:t> dim, </a:t>
            </a:r>
            <a:r>
              <a:rPr lang="en-US" sz="2200" dirty="0" err="1" smtClean="0">
                <a:solidFill>
                  <a:schemeClr val="bg1"/>
                </a:solidFill>
              </a:rPr>
              <a:t>gysylltiedig</a:t>
            </a:r>
            <a:r>
              <a:rPr lang="en-US" sz="2200" dirty="0" smtClean="0">
                <a:solidFill>
                  <a:schemeClr val="bg1"/>
                </a:solidFill>
              </a:rPr>
              <a:t> ag </a:t>
            </a:r>
            <a:r>
              <a:rPr lang="en-US" sz="2200" dirty="0" err="1" smtClean="0">
                <a:solidFill>
                  <a:schemeClr val="bg1"/>
                </a:solidFill>
              </a:rPr>
              <a:t>oedolion</a:t>
            </a:r>
            <a:r>
              <a:rPr lang="en-US" sz="2200" dirty="0" smtClean="0">
                <a:solidFill>
                  <a:schemeClr val="bg1"/>
                </a:solidFill>
              </a:rPr>
              <a:t> a </a:t>
            </a:r>
            <a:r>
              <a:rPr lang="en-US" sz="2200" dirty="0" err="1" smtClean="0">
                <a:solidFill>
                  <a:schemeClr val="bg1"/>
                </a:solidFill>
              </a:rPr>
              <a:t>phlant</a:t>
            </a:r>
            <a:r>
              <a:rPr lang="en-US" sz="2200" dirty="0" smtClean="0">
                <a:solidFill>
                  <a:schemeClr val="bg1"/>
                </a:solidFill>
              </a:rPr>
              <a:t> </a:t>
            </a:r>
            <a:r>
              <a:rPr lang="en-US" sz="2200" dirty="0" err="1" smtClean="0">
                <a:solidFill>
                  <a:schemeClr val="bg1"/>
                </a:solidFill>
              </a:rPr>
              <a:t>eraill</a:t>
            </a:r>
            <a:r>
              <a:rPr lang="en-US" sz="2200" dirty="0" smtClean="0">
                <a:solidFill>
                  <a:schemeClr val="bg1"/>
                </a:solidFill>
              </a:rPr>
              <a:t>’ </a:t>
            </a:r>
            <a:r>
              <a:rPr lang="en-US" sz="2200" dirty="0">
                <a:solidFill>
                  <a:schemeClr val="bg1"/>
                </a:solidFill>
              </a:rPr>
              <a:t>(Malaguzzi, 1993, </a:t>
            </a:r>
            <a:r>
              <a:rPr lang="en-US" sz="2200" dirty="0" smtClean="0">
                <a:solidFill>
                  <a:schemeClr val="bg1"/>
                </a:solidFill>
              </a:rPr>
              <a:t>t.10</a:t>
            </a:r>
            <a:r>
              <a:rPr lang="en-US" sz="2200" dirty="0">
                <a:solidFill>
                  <a:schemeClr val="bg1"/>
                </a:solidFill>
              </a:rPr>
              <a:t>)</a:t>
            </a:r>
          </a:p>
          <a:p>
            <a:pPr indent="-228600">
              <a:lnSpc>
                <a:spcPct val="90000"/>
              </a:lnSpc>
              <a:spcAft>
                <a:spcPts val="600"/>
              </a:spcAft>
              <a:buFont typeface="Arial" panose="020B0604020202020204" pitchFamily="34" charset="0"/>
              <a:buChar char="•"/>
            </a:pPr>
            <a:endParaRPr lang="en-US" sz="2200" dirty="0">
              <a:solidFill>
                <a:schemeClr val="bg1"/>
              </a:solidFill>
            </a:endParaRPr>
          </a:p>
        </p:txBody>
      </p:sp>
    </p:spTree>
    <p:extLst>
      <p:ext uri="{BB962C8B-B14F-4D97-AF65-F5344CB8AC3E}">
        <p14:creationId xmlns:p14="http://schemas.microsoft.com/office/powerpoint/2010/main" val="867785661"/>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55CD764-972B-4CA5-A885-53E55C63E1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4165AB3-7006-4430-BCE3-25476BE133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1209086"/>
            <a:ext cx="3876848" cy="4064925"/>
          </a:xfrm>
        </p:spPr>
        <p:txBody>
          <a:bodyPr vert="horz" lIns="91440" tIns="45720" rIns="91440" bIns="45720" rtlCol="0" anchor="ctr">
            <a:normAutofit/>
          </a:bodyPr>
          <a:lstStyle/>
          <a:p>
            <a:r>
              <a:rPr lang="en-US" sz="5000" kern="1200" dirty="0">
                <a:solidFill>
                  <a:schemeClr val="tx1"/>
                </a:solidFill>
                <a:latin typeface="+mj-lt"/>
                <a:ea typeface="+mj-ea"/>
                <a:cs typeface="+mj-cs"/>
              </a:rPr>
              <a:t/>
            </a:r>
            <a:br>
              <a:rPr lang="en-US" sz="5000" kern="1200" dirty="0">
                <a:solidFill>
                  <a:schemeClr val="tx1"/>
                </a:solidFill>
                <a:latin typeface="+mj-lt"/>
                <a:ea typeface="+mj-ea"/>
                <a:cs typeface="+mj-cs"/>
              </a:rPr>
            </a:br>
            <a:r>
              <a:rPr lang="en-US" sz="5000" kern="1200" dirty="0" err="1" smtClean="0">
                <a:solidFill>
                  <a:schemeClr val="tx1"/>
                </a:solidFill>
                <a:latin typeface="+mj-lt"/>
                <a:ea typeface="+mj-ea"/>
                <a:cs typeface="+mj-cs"/>
              </a:rPr>
              <a:t>Rhai</a:t>
            </a:r>
            <a:r>
              <a:rPr lang="en-US" sz="5000" kern="1200" dirty="0" smtClean="0">
                <a:solidFill>
                  <a:schemeClr val="tx1"/>
                </a:solidFill>
                <a:latin typeface="+mj-lt"/>
                <a:ea typeface="+mj-ea"/>
                <a:cs typeface="+mj-cs"/>
              </a:rPr>
              <a:t> </a:t>
            </a:r>
            <a:r>
              <a:rPr lang="en-US" sz="5000" kern="1200" dirty="0" err="1" smtClean="0">
                <a:solidFill>
                  <a:schemeClr val="tx1"/>
                </a:solidFill>
                <a:latin typeface="+mj-lt"/>
                <a:ea typeface="+mj-ea"/>
                <a:cs typeface="+mj-cs"/>
              </a:rPr>
              <a:t>cydrannau</a:t>
            </a:r>
            <a:r>
              <a:rPr lang="en-US" sz="5000" kern="1200" dirty="0" smtClean="0">
                <a:solidFill>
                  <a:schemeClr val="tx1"/>
                </a:solidFill>
                <a:latin typeface="+mj-lt"/>
                <a:ea typeface="+mj-ea"/>
                <a:cs typeface="+mj-cs"/>
              </a:rPr>
              <a:t> </a:t>
            </a:r>
            <a:r>
              <a:rPr lang="en-US" sz="5000" kern="1200" dirty="0" err="1" smtClean="0">
                <a:solidFill>
                  <a:schemeClr val="tx1"/>
                </a:solidFill>
                <a:latin typeface="+mj-lt"/>
                <a:ea typeface="+mj-ea"/>
                <a:cs typeface="+mj-cs"/>
              </a:rPr>
              <a:t>allweddol</a:t>
            </a:r>
            <a:endParaRPr lang="en-US" sz="5000" kern="1200" dirty="0">
              <a:solidFill>
                <a:schemeClr val="tx1"/>
              </a:solidFill>
              <a:latin typeface="+mj-lt"/>
              <a:ea typeface="+mj-ea"/>
              <a:cs typeface="+mj-cs"/>
            </a:endParaRPr>
          </a:p>
        </p:txBody>
      </p:sp>
      <p:grpSp>
        <p:nvGrpSpPr>
          <p:cNvPr id="14" name="Group 13">
            <a:extLst>
              <a:ext uri="{FF2B5EF4-FFF2-40B4-BE49-F238E27FC236}">
                <a16:creationId xmlns:a16="http://schemas.microsoft.com/office/drawing/2014/main" id="{22725F33-435F-480E-996D-205671CDC40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4360" y="73152"/>
            <a:ext cx="1178966" cy="232963"/>
            <a:chOff x="594360" y="73152"/>
            <a:chExt cx="1178966" cy="232963"/>
          </a:xfrm>
        </p:grpSpPr>
        <p:sp>
          <p:nvSpPr>
            <p:cNvPr id="15" name="Rectangle 64">
              <a:extLst>
                <a:ext uri="{FF2B5EF4-FFF2-40B4-BE49-F238E27FC236}">
                  <a16:creationId xmlns:a16="http://schemas.microsoft.com/office/drawing/2014/main" id="{07687CC5-056E-447F-A348-E9196E738B7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418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4B7194FF-E2A4-49A6-A54A-A0B6A1AC244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418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4">
              <a:extLst>
                <a:ext uri="{FF2B5EF4-FFF2-40B4-BE49-F238E27FC236}">
                  <a16:creationId xmlns:a16="http://schemas.microsoft.com/office/drawing/2014/main" id="{7ED6E1D0-56BF-487D-9BD1-5D8FD793894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922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AD27C1B6-91C6-4DFC-99E9-F0B83DC5DCD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922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B4A16B45-8536-4A38-B36E-A26F7ACEDA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4427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F64F5F52-7BB7-4B43-BB5B-67DB666895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4427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789C00E1-E374-485E-A40E-BCF0E6C8AD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1931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9AEDDA19-1BE9-4BD1-A087-11071390569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1931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9BF3970B-5A82-4527-AB38-536DF5FCFD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436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B0A9D7D8-F150-43E1-83AD-CE553B3BD74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9436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5F94325E-CD9B-4404-A2CF-D130B5387D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71895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7E5DF248-D56C-4D96-920E-D1FC7FDDA66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71895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C0B1AD48-9001-4AEF-AA30-56CAEC2B737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59400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4864399F-6339-4CD7-A92C-52BA2D57AAE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59400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BA4AC9BF-79DA-4D77-8227-BC5CC7563E7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6904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84310BC6-6BB6-49A0-88BA-4302E8E4F8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46904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4840B5CD-1F12-405E-89D3-92A9D173893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34409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AD8181A7-FF60-4734-B51C-E622917E1BD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34409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BF5BAC90-7E94-452F-B85C-17EB7C24864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21913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7DABFDCB-F31D-4192-A6C4-9841F0E4E56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21913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E3E51905-F374-4E1A-97CF-B741584B74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3">
            <a:extLst>
              <a:ext uri="{FF2B5EF4-FFF2-40B4-BE49-F238E27FC236}">
                <a16:creationId xmlns:a16="http://schemas.microsoft.com/office/drawing/2014/main" id="{CAB1F6C0-D9A9-4387-8B6A-0F0ADCE01807}"/>
              </a:ext>
            </a:extLst>
          </p:cNvPr>
          <p:cNvGraphicFramePr>
            <a:graphicFrameLocks noGrp="1"/>
          </p:cNvGraphicFramePr>
          <p:nvPr>
            <p:ph sz="half" idx="2"/>
            <p:extLst>
              <p:ext uri="{D42A27DB-BD31-4B8C-83A1-F6EECF244321}">
                <p14:modId xmlns:p14="http://schemas.microsoft.com/office/powerpoint/2010/main" val="359633724"/>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1887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1EA652-8C6A-4E69-BEB9-1708094745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1075767" y="1188637"/>
            <a:ext cx="2988234" cy="4480726"/>
          </a:xfrm>
        </p:spPr>
        <p:txBody>
          <a:bodyPr vert="horz" lIns="91440" tIns="45720" rIns="91440" bIns="45720" rtlCol="0" anchor="ctr">
            <a:normAutofit fontScale="90000"/>
          </a:bodyPr>
          <a:lstStyle/>
          <a:p>
            <a:pPr algn="r"/>
            <a:r>
              <a:rPr lang="en-US" sz="5100" kern="1200" dirty="0">
                <a:solidFill>
                  <a:schemeClr val="tx1"/>
                </a:solidFill>
                <a:latin typeface="+mj-lt"/>
                <a:ea typeface="+mj-ea"/>
                <a:cs typeface="+mj-cs"/>
              </a:rPr>
              <a:t/>
            </a:r>
            <a:br>
              <a:rPr lang="en-US" sz="5100" kern="1200" dirty="0">
                <a:solidFill>
                  <a:schemeClr val="tx1"/>
                </a:solidFill>
                <a:latin typeface="+mj-lt"/>
                <a:ea typeface="+mj-ea"/>
                <a:cs typeface="+mj-cs"/>
              </a:rPr>
            </a:br>
            <a:r>
              <a:rPr lang="en-US" sz="5100" kern="1200" dirty="0" smtClean="0">
                <a:solidFill>
                  <a:schemeClr val="tx1"/>
                </a:solidFill>
                <a:latin typeface="+mj-lt"/>
                <a:ea typeface="+mj-ea"/>
                <a:cs typeface="+mj-cs"/>
              </a:rPr>
              <a:t>Gall </a:t>
            </a:r>
            <a:r>
              <a:rPr lang="en-US" sz="5100" kern="1200" dirty="0" err="1" smtClean="0">
                <a:solidFill>
                  <a:schemeClr val="tx1"/>
                </a:solidFill>
                <a:latin typeface="+mj-lt"/>
                <a:ea typeface="+mj-ea"/>
                <a:cs typeface="+mj-cs"/>
              </a:rPr>
              <a:t>llesiant</a:t>
            </a:r>
            <a:r>
              <a:rPr lang="en-US" sz="5100" kern="1200" dirty="0" smtClean="0">
                <a:solidFill>
                  <a:schemeClr val="tx1"/>
                </a:solidFill>
                <a:latin typeface="+mj-lt"/>
                <a:ea typeface="+mj-ea"/>
                <a:cs typeface="+mj-cs"/>
              </a:rPr>
              <a:t> </a:t>
            </a:r>
            <a:r>
              <a:rPr lang="en-US" sz="5100" kern="1200" dirty="0" err="1" smtClean="0">
                <a:solidFill>
                  <a:schemeClr val="tx1"/>
                </a:solidFill>
                <a:latin typeface="+mj-lt"/>
                <a:ea typeface="+mj-ea"/>
                <a:cs typeface="+mj-cs"/>
              </a:rPr>
              <a:t>emosiynol</a:t>
            </a:r>
            <a:r>
              <a:rPr lang="en-US" sz="5100" kern="1200" dirty="0" smtClean="0">
                <a:solidFill>
                  <a:schemeClr val="tx1"/>
                </a:solidFill>
                <a:latin typeface="+mj-lt"/>
                <a:ea typeface="+mj-ea"/>
                <a:cs typeface="+mj-cs"/>
              </a:rPr>
              <a:t> </a:t>
            </a:r>
            <a:r>
              <a:rPr lang="en-US" sz="5100" kern="1200" dirty="0" err="1" smtClean="0">
                <a:solidFill>
                  <a:schemeClr val="tx1"/>
                </a:solidFill>
                <a:latin typeface="+mj-lt"/>
                <a:ea typeface="+mj-ea"/>
                <a:cs typeface="+mj-cs"/>
              </a:rPr>
              <a:t>gwael</a:t>
            </a:r>
            <a:r>
              <a:rPr lang="en-US" sz="5100" kern="1200" dirty="0" smtClean="0">
                <a:solidFill>
                  <a:schemeClr val="tx1"/>
                </a:solidFill>
                <a:latin typeface="+mj-lt"/>
                <a:ea typeface="+mj-ea"/>
                <a:cs typeface="+mj-cs"/>
              </a:rPr>
              <a:t> </a:t>
            </a:r>
            <a:r>
              <a:rPr lang="en-US" sz="5100" kern="1200" dirty="0" err="1" smtClean="0">
                <a:solidFill>
                  <a:schemeClr val="tx1"/>
                </a:solidFill>
                <a:latin typeface="+mj-lt"/>
                <a:ea typeface="+mj-ea"/>
                <a:cs typeface="+mj-cs"/>
              </a:rPr>
              <a:t>effeithio</a:t>
            </a:r>
            <a:r>
              <a:rPr lang="en-US" sz="5100" kern="1200" dirty="0" smtClean="0">
                <a:solidFill>
                  <a:schemeClr val="tx1"/>
                </a:solidFill>
                <a:latin typeface="+mj-lt"/>
                <a:ea typeface="+mj-ea"/>
                <a:cs typeface="+mj-cs"/>
              </a:rPr>
              <a:t> </a:t>
            </a:r>
            <a:r>
              <a:rPr lang="en-US" sz="5100" kern="1200" dirty="0" err="1" smtClean="0">
                <a:solidFill>
                  <a:schemeClr val="tx1"/>
                </a:solidFill>
                <a:latin typeface="+mj-lt"/>
                <a:ea typeface="+mj-ea"/>
                <a:cs typeface="+mj-cs"/>
              </a:rPr>
              <a:t>ar</a:t>
            </a:r>
            <a:endParaRPr lang="en-US" sz="5100" kern="1200" dirty="0">
              <a:solidFill>
                <a:schemeClr val="tx1"/>
              </a:solidFill>
              <a:latin typeface="+mj-lt"/>
              <a:ea typeface="+mj-ea"/>
              <a:cs typeface="+mj-cs"/>
            </a:endParaRP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0FBC7873-7387-9D41-BB8F-4BC82EF8E9EB}"/>
              </a:ext>
            </a:extLst>
          </p:cNvPr>
          <p:cNvSpPr txBox="1"/>
          <p:nvPr/>
        </p:nvSpPr>
        <p:spPr>
          <a:xfrm>
            <a:off x="5255260" y="1648870"/>
            <a:ext cx="4702848" cy="3560260"/>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400" dirty="0" err="1"/>
              <a:t>i</a:t>
            </a:r>
            <a:r>
              <a:rPr lang="en-US" sz="2400" dirty="0" err="1" smtClean="0"/>
              <a:t>echyd</a:t>
            </a:r>
            <a:r>
              <a:rPr lang="en-US" sz="2400" dirty="0" smtClean="0"/>
              <a:t> </a:t>
            </a:r>
            <a:r>
              <a:rPr lang="en-US" sz="2400" dirty="0" err="1" smtClean="0"/>
              <a:t>meddwl</a:t>
            </a:r>
            <a:endParaRPr lang="en-US" sz="2400" dirty="0"/>
          </a:p>
          <a:p>
            <a:pPr marL="285750" indent="-228600">
              <a:lnSpc>
                <a:spcPct val="90000"/>
              </a:lnSpc>
              <a:spcAft>
                <a:spcPts val="600"/>
              </a:spcAft>
              <a:buFont typeface="Arial" panose="020B0604020202020204" pitchFamily="34" charset="0"/>
              <a:buChar char="•"/>
            </a:pPr>
            <a:r>
              <a:rPr lang="en-US" sz="2400" dirty="0" err="1" smtClean="0"/>
              <a:t>sgiliau</a:t>
            </a:r>
            <a:r>
              <a:rPr lang="en-US" sz="2400" dirty="0" smtClean="0"/>
              <a:t> </a:t>
            </a:r>
            <a:r>
              <a:rPr lang="en-US" sz="2400" dirty="0" err="1" smtClean="0"/>
              <a:t>cymdeithasol</a:t>
            </a:r>
            <a:endParaRPr lang="en-US" sz="2400" dirty="0"/>
          </a:p>
          <a:p>
            <a:pPr marL="285750" indent="-228600">
              <a:lnSpc>
                <a:spcPct val="90000"/>
              </a:lnSpc>
              <a:spcAft>
                <a:spcPts val="600"/>
              </a:spcAft>
              <a:buFont typeface="Arial" panose="020B0604020202020204" pitchFamily="34" charset="0"/>
              <a:buChar char="•"/>
            </a:pPr>
            <a:r>
              <a:rPr lang="en-US" sz="2400" dirty="0" err="1"/>
              <a:t>c</a:t>
            </a:r>
            <a:r>
              <a:rPr lang="en-US" sz="2400" dirty="0" err="1" smtClean="0"/>
              <a:t>yfranogiad</a:t>
            </a:r>
            <a:endParaRPr lang="en-US" sz="2400" dirty="0"/>
          </a:p>
          <a:p>
            <a:pPr marL="285750" indent="-228600">
              <a:lnSpc>
                <a:spcPct val="90000"/>
              </a:lnSpc>
              <a:spcAft>
                <a:spcPts val="600"/>
              </a:spcAft>
              <a:buFont typeface="Arial" panose="020B0604020202020204" pitchFamily="34" charset="0"/>
              <a:buChar char="•"/>
            </a:pPr>
            <a:r>
              <a:rPr lang="en-US" sz="2400" dirty="0" err="1"/>
              <a:t>c</a:t>
            </a:r>
            <a:r>
              <a:rPr lang="en-US" sz="2400" dirty="0" err="1" smtClean="0"/>
              <a:t>yrhaeddiad</a:t>
            </a:r>
            <a:endParaRPr lang="en-US" sz="2400" dirty="0"/>
          </a:p>
        </p:txBody>
      </p:sp>
    </p:spTree>
    <p:extLst>
      <p:ext uri="{BB962C8B-B14F-4D97-AF65-F5344CB8AC3E}">
        <p14:creationId xmlns:p14="http://schemas.microsoft.com/office/powerpoint/2010/main" val="25189927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1F32EBA-ED97-466E-8CFA-8382584155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965199" y="851517"/>
            <a:ext cx="5130795" cy="1461778"/>
          </a:xfrm>
        </p:spPr>
        <p:txBody>
          <a:bodyPr vert="horz" lIns="91440" tIns="45720" rIns="91440" bIns="45720" rtlCol="0" anchor="ctr">
            <a:normAutofit/>
          </a:bodyPr>
          <a:lstStyle/>
          <a:p>
            <a:r>
              <a:rPr lang="en-US" sz="3100" kern="1200" dirty="0">
                <a:solidFill>
                  <a:schemeClr val="tx1"/>
                </a:solidFill>
                <a:latin typeface="+mj-lt"/>
                <a:ea typeface="+mj-ea"/>
                <a:cs typeface="+mj-cs"/>
              </a:rPr>
              <a:t/>
            </a:r>
            <a:br>
              <a:rPr lang="en-US" sz="3100" kern="1200" dirty="0">
                <a:solidFill>
                  <a:schemeClr val="tx1"/>
                </a:solidFill>
                <a:latin typeface="+mj-lt"/>
                <a:ea typeface="+mj-ea"/>
                <a:cs typeface="+mj-cs"/>
              </a:rPr>
            </a:br>
            <a:r>
              <a:rPr lang="en-US" sz="3100" kern="1200" dirty="0" smtClean="0">
                <a:solidFill>
                  <a:schemeClr val="tx1"/>
                </a:solidFill>
                <a:latin typeface="+mj-lt"/>
                <a:ea typeface="+mj-ea"/>
                <a:cs typeface="+mj-cs"/>
              </a:rPr>
              <a:t>Beth </a:t>
            </a:r>
            <a:r>
              <a:rPr lang="en-US" sz="3100" kern="1200" dirty="0" err="1" smtClean="0">
                <a:solidFill>
                  <a:schemeClr val="tx1"/>
                </a:solidFill>
                <a:latin typeface="+mj-lt"/>
                <a:ea typeface="+mj-ea"/>
                <a:cs typeface="+mj-cs"/>
              </a:rPr>
              <a:t>sy’n</a:t>
            </a:r>
            <a:r>
              <a:rPr lang="en-US" sz="3100" kern="1200" dirty="0" smtClean="0">
                <a:solidFill>
                  <a:schemeClr val="tx1"/>
                </a:solidFill>
                <a:latin typeface="+mj-lt"/>
                <a:ea typeface="+mj-ea"/>
                <a:cs typeface="+mj-cs"/>
              </a:rPr>
              <a:t> </a:t>
            </a:r>
            <a:r>
              <a:rPr lang="en-US" sz="3100" kern="1200" dirty="0" err="1" smtClean="0">
                <a:solidFill>
                  <a:schemeClr val="tx1"/>
                </a:solidFill>
                <a:latin typeface="+mj-lt"/>
                <a:ea typeface="+mj-ea"/>
                <a:cs typeface="+mj-cs"/>
              </a:rPr>
              <a:t>gallu</a:t>
            </a:r>
            <a:r>
              <a:rPr lang="en-US" sz="3100" kern="1200" dirty="0" smtClean="0">
                <a:solidFill>
                  <a:schemeClr val="tx1"/>
                </a:solidFill>
                <a:latin typeface="+mj-lt"/>
                <a:ea typeface="+mj-ea"/>
                <a:cs typeface="+mj-cs"/>
              </a:rPr>
              <a:t> </a:t>
            </a:r>
            <a:r>
              <a:rPr lang="en-US" sz="3100" kern="1200" dirty="0" err="1" smtClean="0">
                <a:solidFill>
                  <a:schemeClr val="tx1"/>
                </a:solidFill>
                <a:latin typeface="+mj-lt"/>
                <a:ea typeface="+mj-ea"/>
                <a:cs typeface="+mj-cs"/>
              </a:rPr>
              <a:t>effeithio</a:t>
            </a:r>
            <a:r>
              <a:rPr lang="en-US" sz="3100" kern="1200" dirty="0" smtClean="0">
                <a:solidFill>
                  <a:schemeClr val="tx1"/>
                </a:solidFill>
                <a:latin typeface="+mj-lt"/>
                <a:ea typeface="+mj-ea"/>
                <a:cs typeface="+mj-cs"/>
              </a:rPr>
              <a:t> </a:t>
            </a:r>
            <a:r>
              <a:rPr lang="en-US" sz="3100" kern="1200" dirty="0" err="1" smtClean="0">
                <a:solidFill>
                  <a:schemeClr val="tx1"/>
                </a:solidFill>
                <a:latin typeface="+mj-lt"/>
                <a:ea typeface="+mj-ea"/>
                <a:cs typeface="+mj-cs"/>
              </a:rPr>
              <a:t>ar</a:t>
            </a:r>
            <a:r>
              <a:rPr lang="en-US" sz="3100" kern="1200" dirty="0" smtClean="0">
                <a:solidFill>
                  <a:schemeClr val="tx1"/>
                </a:solidFill>
                <a:latin typeface="+mj-lt"/>
                <a:ea typeface="+mj-ea"/>
                <a:cs typeface="+mj-cs"/>
              </a:rPr>
              <a:t> </a:t>
            </a:r>
            <a:r>
              <a:rPr lang="en-US" sz="3100" kern="1200" dirty="0" err="1" smtClean="0">
                <a:solidFill>
                  <a:schemeClr val="tx1"/>
                </a:solidFill>
                <a:latin typeface="+mj-lt"/>
                <a:ea typeface="+mj-ea"/>
                <a:cs typeface="+mj-cs"/>
              </a:rPr>
              <a:t>lesiant</a:t>
            </a:r>
            <a:r>
              <a:rPr lang="en-US" sz="3100" kern="1200" dirty="0" smtClean="0">
                <a:solidFill>
                  <a:schemeClr val="tx1"/>
                </a:solidFill>
                <a:latin typeface="+mj-lt"/>
                <a:ea typeface="+mj-ea"/>
                <a:cs typeface="+mj-cs"/>
              </a:rPr>
              <a:t> </a:t>
            </a:r>
            <a:r>
              <a:rPr lang="en-US" sz="3100" kern="1200" dirty="0" err="1" smtClean="0">
                <a:solidFill>
                  <a:schemeClr val="tx1"/>
                </a:solidFill>
                <a:latin typeface="+mj-lt"/>
                <a:ea typeface="+mj-ea"/>
                <a:cs typeface="+mj-cs"/>
              </a:rPr>
              <a:t>emosiynol</a:t>
            </a:r>
            <a:r>
              <a:rPr lang="en-US" sz="3100" kern="1200" dirty="0" smtClean="0">
                <a:solidFill>
                  <a:schemeClr val="tx1"/>
                </a:solidFill>
                <a:latin typeface="+mj-lt"/>
                <a:ea typeface="+mj-ea"/>
                <a:cs typeface="+mj-cs"/>
              </a:rPr>
              <a:t> plant</a:t>
            </a:r>
            <a:endParaRPr lang="en-US" sz="3100" kern="1200" dirty="0">
              <a:solidFill>
                <a:schemeClr val="tx1"/>
              </a:solidFill>
              <a:latin typeface="+mj-lt"/>
              <a:ea typeface="+mj-ea"/>
              <a:cs typeface="+mj-cs"/>
            </a:endParaRPr>
          </a:p>
        </p:txBody>
      </p:sp>
      <p:sp>
        <p:nvSpPr>
          <p:cNvPr id="5" name="Content Placeholder 4"/>
          <p:cNvSpPr>
            <a:spLocks noGrp="1"/>
          </p:cNvSpPr>
          <p:nvPr>
            <p:ph sz="half" idx="2"/>
          </p:nvPr>
        </p:nvSpPr>
        <p:spPr>
          <a:xfrm>
            <a:off x="965200" y="2470248"/>
            <a:ext cx="4048344" cy="3536236"/>
          </a:xfrm>
        </p:spPr>
        <p:txBody>
          <a:bodyPr vert="horz" lIns="91440" tIns="45720" rIns="91440" bIns="45720" rtlCol="0">
            <a:normAutofit/>
          </a:bodyPr>
          <a:lstStyle/>
          <a:p>
            <a:r>
              <a:rPr lang="en-US" sz="2400" i="1" dirty="0" err="1" smtClean="0"/>
              <a:t>Ymlyniad</a:t>
            </a:r>
            <a:endParaRPr lang="en-US" sz="2400" i="1" dirty="0"/>
          </a:p>
          <a:p>
            <a:r>
              <a:rPr lang="en-US" sz="2400" i="1" dirty="0" err="1" smtClean="0"/>
              <a:t>Profiadau</a:t>
            </a:r>
            <a:r>
              <a:rPr lang="en-US" sz="2400" i="1" dirty="0" smtClean="0"/>
              <a:t> </a:t>
            </a:r>
            <a:r>
              <a:rPr lang="en-US" sz="2400" i="1" dirty="0" err="1" smtClean="0"/>
              <a:t>Niweidiol</a:t>
            </a:r>
            <a:r>
              <a:rPr lang="en-US" sz="2400" i="1" dirty="0" smtClean="0"/>
              <a:t> </a:t>
            </a:r>
            <a:r>
              <a:rPr lang="en-US" sz="2400" i="1" dirty="0" err="1" smtClean="0"/>
              <a:t>yn</a:t>
            </a:r>
            <a:r>
              <a:rPr lang="en-US" sz="2400" i="1" dirty="0" smtClean="0"/>
              <a:t> </a:t>
            </a:r>
            <a:r>
              <a:rPr lang="en-US" sz="2400" i="1" dirty="0" err="1" smtClean="0"/>
              <a:t>Ystod</a:t>
            </a:r>
            <a:r>
              <a:rPr lang="en-US" sz="2400" i="1" dirty="0" smtClean="0"/>
              <a:t> </a:t>
            </a:r>
            <a:r>
              <a:rPr lang="en-US" sz="2400" i="1" dirty="0" err="1" smtClean="0"/>
              <a:t>Plentyndod</a:t>
            </a:r>
            <a:r>
              <a:rPr lang="en-US" sz="2400" i="1" dirty="0" smtClean="0"/>
              <a:t> (‘ACEs’)</a:t>
            </a:r>
            <a:endParaRPr lang="en-US" sz="2400" i="1" dirty="0"/>
          </a:p>
          <a:p>
            <a:r>
              <a:rPr lang="en-US" sz="2400" i="1" dirty="0" err="1" smtClean="0"/>
              <a:t>Anghenion</a:t>
            </a:r>
            <a:r>
              <a:rPr lang="en-US" sz="2400" i="1" dirty="0" smtClean="0"/>
              <a:t> </a:t>
            </a:r>
            <a:r>
              <a:rPr lang="en-US" sz="2400" i="1" dirty="0" err="1" smtClean="0"/>
              <a:t>Dysgu</a:t>
            </a:r>
            <a:r>
              <a:rPr lang="en-US" sz="2400" i="1" dirty="0" smtClean="0"/>
              <a:t> </a:t>
            </a:r>
            <a:r>
              <a:rPr lang="en-US" sz="2400" i="1" dirty="0" err="1" smtClean="0"/>
              <a:t>Ychwanegol</a:t>
            </a:r>
            <a:r>
              <a:rPr lang="en-US" sz="2400" i="1" dirty="0" smtClean="0"/>
              <a:t> </a:t>
            </a:r>
            <a:r>
              <a:rPr lang="en-US" sz="2400" i="1" dirty="0"/>
              <a:t>(</a:t>
            </a:r>
            <a:r>
              <a:rPr lang="en-US" sz="2400" i="1" dirty="0" smtClean="0"/>
              <a:t>ADY)</a:t>
            </a:r>
            <a:endParaRPr lang="en-US" sz="2400" i="1" dirty="0"/>
          </a:p>
          <a:p>
            <a:r>
              <a:rPr lang="en-US" sz="2400" i="1" dirty="0" err="1" smtClean="0"/>
              <a:t>Eraill</a:t>
            </a:r>
            <a:r>
              <a:rPr lang="en-US" sz="2400" i="1" dirty="0" smtClean="0"/>
              <a:t>?</a:t>
            </a:r>
            <a:endParaRPr lang="en-US" sz="2400" i="1" dirty="0"/>
          </a:p>
        </p:txBody>
      </p:sp>
      <p:sp>
        <p:nvSpPr>
          <p:cNvPr id="15" name="Freeform: Shape 14">
            <a:extLst>
              <a:ext uri="{FF2B5EF4-FFF2-40B4-BE49-F238E27FC236}">
                <a16:creationId xmlns:a16="http://schemas.microsoft.com/office/drawing/2014/main" id="{62A38935-BB53-4DF7-A56E-48DD25B685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Graphic 7" descr="Badge Question Mark">
            <a:extLst>
              <a:ext uri="{FF2B5EF4-FFF2-40B4-BE49-F238E27FC236}">
                <a16:creationId xmlns:a16="http://schemas.microsoft.com/office/drawing/2014/main" id="{12684AAD-8FC2-034E-A53A-7D0D4B5EE767}"/>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3306166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7B6173-1D58-48E2-83CF-37350F315F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8015D7F-63A8-4ABB-8A20-7806C7703C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A51A8D27-202B-4B8A-9DC2-1379034547B4}"/>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5" name="Rectangle 14">
            <a:extLst>
              <a:ext uri="{FF2B5EF4-FFF2-40B4-BE49-F238E27FC236}">
                <a16:creationId xmlns:a16="http://schemas.microsoft.com/office/drawing/2014/main" id="{4332A719-8055-492B-9B72-3D654C09F0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5F81162-7738-4BC8-BA5D-ADEFD7F2D1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p:cNvSpPr>
            <a:spLocks noGrp="1"/>
          </p:cNvSpPr>
          <p:nvPr>
            <p:ph type="title"/>
          </p:nvPr>
        </p:nvSpPr>
        <p:spPr>
          <a:xfrm>
            <a:off x="5355848" y="555128"/>
            <a:ext cx="5465463" cy="2226440"/>
          </a:xfrm>
        </p:spPr>
        <p:txBody>
          <a:bodyPr vert="horz" lIns="91440" tIns="45720" rIns="91440" bIns="45720" rtlCol="0" anchor="b">
            <a:normAutofit/>
          </a:bodyPr>
          <a:lstStyle/>
          <a:p>
            <a:pPr algn="ctr"/>
            <a:r>
              <a:rPr lang="en-US" sz="4800" kern="1200" dirty="0">
                <a:solidFill>
                  <a:schemeClr val="tx1"/>
                </a:solidFill>
                <a:latin typeface="+mj-lt"/>
                <a:ea typeface="+mj-ea"/>
                <a:cs typeface="+mj-cs"/>
              </a:rPr>
              <a:t/>
            </a:r>
            <a:br>
              <a:rPr lang="en-US" sz="4800" kern="1200" dirty="0">
                <a:solidFill>
                  <a:schemeClr val="tx1"/>
                </a:solidFill>
                <a:latin typeface="+mj-lt"/>
                <a:ea typeface="+mj-ea"/>
                <a:cs typeface="+mj-cs"/>
              </a:rPr>
            </a:br>
            <a:r>
              <a:rPr lang="en-US" sz="4800" kern="1200" dirty="0" err="1" smtClean="0">
                <a:solidFill>
                  <a:schemeClr val="tx1"/>
                </a:solidFill>
                <a:latin typeface="+mj-lt"/>
                <a:ea typeface="+mj-ea"/>
                <a:cs typeface="+mj-cs"/>
              </a:rPr>
              <a:t>Profiadau</a:t>
            </a:r>
            <a:r>
              <a:rPr lang="en-US" sz="4800" kern="1200" dirty="0" smtClean="0">
                <a:solidFill>
                  <a:schemeClr val="tx1"/>
                </a:solidFill>
                <a:latin typeface="+mj-lt"/>
                <a:ea typeface="+mj-ea"/>
                <a:cs typeface="+mj-cs"/>
              </a:rPr>
              <a:t> </a:t>
            </a:r>
            <a:r>
              <a:rPr lang="en-US" sz="4800" kern="1200" dirty="0" err="1" smtClean="0">
                <a:solidFill>
                  <a:schemeClr val="tx1"/>
                </a:solidFill>
                <a:latin typeface="+mj-lt"/>
                <a:ea typeface="+mj-ea"/>
                <a:cs typeface="+mj-cs"/>
              </a:rPr>
              <a:t>Niweidiol</a:t>
            </a:r>
            <a:r>
              <a:rPr lang="en-US" sz="4800" kern="1200" dirty="0" smtClean="0">
                <a:solidFill>
                  <a:schemeClr val="tx1"/>
                </a:solidFill>
                <a:latin typeface="+mj-lt"/>
                <a:ea typeface="+mj-ea"/>
                <a:cs typeface="+mj-cs"/>
              </a:rPr>
              <a:t> </a:t>
            </a:r>
            <a:r>
              <a:rPr lang="en-US" sz="4800" kern="1200" dirty="0" err="1" smtClean="0">
                <a:solidFill>
                  <a:schemeClr val="tx1"/>
                </a:solidFill>
                <a:latin typeface="+mj-lt"/>
                <a:ea typeface="+mj-ea"/>
                <a:cs typeface="+mj-cs"/>
              </a:rPr>
              <a:t>yn</a:t>
            </a:r>
            <a:r>
              <a:rPr lang="en-US" sz="4800" kern="1200" dirty="0" smtClean="0">
                <a:solidFill>
                  <a:schemeClr val="tx1"/>
                </a:solidFill>
                <a:latin typeface="+mj-lt"/>
                <a:ea typeface="+mj-ea"/>
                <a:cs typeface="+mj-cs"/>
              </a:rPr>
              <a:t> </a:t>
            </a:r>
            <a:r>
              <a:rPr lang="en-US" sz="4800" kern="1200" dirty="0" err="1" smtClean="0">
                <a:solidFill>
                  <a:schemeClr val="tx1"/>
                </a:solidFill>
                <a:latin typeface="+mj-lt"/>
                <a:ea typeface="+mj-ea"/>
                <a:cs typeface="+mj-cs"/>
              </a:rPr>
              <a:t>ystod</a:t>
            </a:r>
            <a:r>
              <a:rPr lang="en-US" sz="4800" kern="1200" dirty="0" smtClean="0">
                <a:solidFill>
                  <a:schemeClr val="tx1"/>
                </a:solidFill>
                <a:latin typeface="+mj-lt"/>
                <a:ea typeface="+mj-ea"/>
                <a:cs typeface="+mj-cs"/>
              </a:rPr>
              <a:t> </a:t>
            </a:r>
            <a:r>
              <a:rPr lang="en-US" sz="4800" kern="1200" dirty="0" err="1" smtClean="0">
                <a:solidFill>
                  <a:schemeClr val="tx1"/>
                </a:solidFill>
                <a:latin typeface="+mj-lt"/>
                <a:ea typeface="+mj-ea"/>
                <a:cs typeface="+mj-cs"/>
              </a:rPr>
              <a:t>Plentyndod</a:t>
            </a:r>
            <a:endParaRPr lang="en-US" sz="4800" kern="1200" dirty="0">
              <a:solidFill>
                <a:schemeClr val="tx1"/>
              </a:solidFill>
              <a:latin typeface="+mj-lt"/>
              <a:ea typeface="+mj-ea"/>
              <a:cs typeface="+mj-cs"/>
            </a:endParaRPr>
          </a:p>
        </p:txBody>
      </p:sp>
      <p:sp>
        <p:nvSpPr>
          <p:cNvPr id="4" name="Content Placeholder 3"/>
          <p:cNvSpPr>
            <a:spLocks noGrp="1"/>
          </p:cNvSpPr>
          <p:nvPr>
            <p:ph sz="half" idx="2"/>
          </p:nvPr>
        </p:nvSpPr>
        <p:spPr>
          <a:xfrm>
            <a:off x="5355848" y="2959729"/>
            <a:ext cx="5465463" cy="3341075"/>
          </a:xfrm>
        </p:spPr>
        <p:txBody>
          <a:bodyPr vert="horz" lIns="91440" tIns="45720" rIns="91440" bIns="45720" rtlCol="0" anchor="t">
            <a:normAutofit/>
          </a:bodyPr>
          <a:lstStyle/>
          <a:p>
            <a:pPr marL="0" indent="0">
              <a:buNone/>
            </a:pPr>
            <a:endParaRPr lang="en-US" sz="2400" dirty="0"/>
          </a:p>
          <a:p>
            <a:pPr marL="0" indent="0">
              <a:buNone/>
            </a:pPr>
            <a:r>
              <a:rPr lang="en-US" sz="2400" dirty="0" smtClean="0"/>
              <a:t>‘Mae </a:t>
            </a:r>
            <a:r>
              <a:rPr lang="en-US" sz="2400" dirty="0" err="1" smtClean="0"/>
              <a:t>Profiadau</a:t>
            </a:r>
            <a:r>
              <a:rPr lang="en-US" sz="2400" dirty="0" smtClean="0"/>
              <a:t> </a:t>
            </a:r>
            <a:r>
              <a:rPr lang="en-US" sz="2400" dirty="0" err="1" smtClean="0"/>
              <a:t>Niweidiol</a:t>
            </a:r>
            <a:r>
              <a:rPr lang="en-US" sz="2400" dirty="0" smtClean="0"/>
              <a:t> </a:t>
            </a:r>
            <a:r>
              <a:rPr lang="en-US" sz="2400" dirty="0" err="1" smtClean="0"/>
              <a:t>yn</a:t>
            </a:r>
            <a:r>
              <a:rPr lang="en-US" sz="2400" dirty="0" smtClean="0"/>
              <a:t> </a:t>
            </a:r>
            <a:r>
              <a:rPr lang="en-US" sz="2400" dirty="0" err="1" smtClean="0"/>
              <a:t>ystod</a:t>
            </a:r>
            <a:r>
              <a:rPr lang="en-US" sz="2400" dirty="0" smtClean="0"/>
              <a:t> </a:t>
            </a:r>
            <a:r>
              <a:rPr lang="en-US" sz="2400" dirty="0" err="1" smtClean="0"/>
              <a:t>Plentyndod</a:t>
            </a:r>
            <a:r>
              <a:rPr lang="en-US" sz="2400" dirty="0" smtClean="0"/>
              <a:t> (‘ACEs’) </a:t>
            </a:r>
            <a:r>
              <a:rPr lang="en-US" sz="2400" dirty="0" err="1" smtClean="0"/>
              <a:t>yn</a:t>
            </a:r>
            <a:r>
              <a:rPr lang="en-US" sz="2400" dirty="0" smtClean="0"/>
              <a:t> </a:t>
            </a:r>
            <a:r>
              <a:rPr lang="en-US" sz="2400" dirty="0" err="1" smtClean="0"/>
              <a:t>brofiadau</a:t>
            </a:r>
            <a:r>
              <a:rPr lang="en-US" sz="2400" dirty="0" smtClean="0"/>
              <a:t> </a:t>
            </a:r>
            <a:r>
              <a:rPr lang="en-US" sz="2400" dirty="0" err="1" smtClean="0"/>
              <a:t>llawn</a:t>
            </a:r>
            <a:r>
              <a:rPr lang="en-US" sz="2400" dirty="0" smtClean="0"/>
              <a:t> </a:t>
            </a:r>
            <a:r>
              <a:rPr lang="en-US" sz="2400" dirty="0" err="1" smtClean="0"/>
              <a:t>straen</a:t>
            </a:r>
            <a:r>
              <a:rPr lang="en-US" sz="2400" dirty="0" smtClean="0"/>
              <a:t> </a:t>
            </a:r>
            <a:r>
              <a:rPr lang="en-US" sz="2400" dirty="0" err="1" smtClean="0"/>
              <a:t>sy’n</a:t>
            </a:r>
            <a:r>
              <a:rPr lang="en-US" sz="2400" dirty="0" smtClean="0"/>
              <a:t> </a:t>
            </a:r>
            <a:r>
              <a:rPr lang="en-US" sz="2400" dirty="0" err="1" smtClean="0"/>
              <a:t>digwydd</a:t>
            </a:r>
            <a:r>
              <a:rPr lang="en-US" sz="2400" dirty="0" smtClean="0"/>
              <a:t> </a:t>
            </a:r>
            <a:r>
              <a:rPr lang="en-US" sz="2400" dirty="0" err="1" smtClean="0"/>
              <a:t>yn</a:t>
            </a:r>
            <a:r>
              <a:rPr lang="en-US" sz="2400" dirty="0" smtClean="0"/>
              <a:t> </a:t>
            </a:r>
            <a:r>
              <a:rPr lang="en-US" sz="2400" dirty="0" err="1" smtClean="0"/>
              <a:t>ystod</a:t>
            </a:r>
            <a:r>
              <a:rPr lang="en-US" sz="2400" dirty="0" smtClean="0"/>
              <a:t> </a:t>
            </a:r>
            <a:r>
              <a:rPr lang="en-US" sz="2400" dirty="0" err="1" smtClean="0"/>
              <a:t>plentyndod</a:t>
            </a:r>
            <a:r>
              <a:rPr lang="en-US" sz="2400" dirty="0" smtClean="0"/>
              <a:t> </a:t>
            </a:r>
            <a:r>
              <a:rPr lang="en-US" sz="2400" dirty="0" err="1" smtClean="0"/>
              <a:t>sy’n</a:t>
            </a:r>
            <a:r>
              <a:rPr lang="en-US" sz="2400" dirty="0" smtClean="0"/>
              <a:t> </a:t>
            </a:r>
            <a:r>
              <a:rPr lang="en-US" sz="2400" dirty="0" err="1" smtClean="0"/>
              <a:t>niweidio</a:t>
            </a:r>
            <a:r>
              <a:rPr lang="en-US" sz="2400" dirty="0" smtClean="0"/>
              <a:t> </a:t>
            </a:r>
            <a:r>
              <a:rPr lang="en-US" sz="2400" dirty="0" err="1" smtClean="0"/>
              <a:t>plentyn</a:t>
            </a:r>
            <a:r>
              <a:rPr lang="en-US" sz="2400" dirty="0" smtClean="0"/>
              <a:t> </a:t>
            </a:r>
            <a:r>
              <a:rPr lang="en-US" sz="2400" dirty="0" err="1" smtClean="0"/>
              <a:t>yn</a:t>
            </a:r>
            <a:r>
              <a:rPr lang="en-US" sz="2400" dirty="0" smtClean="0"/>
              <a:t> </a:t>
            </a:r>
            <a:r>
              <a:rPr lang="en-US" sz="2400" dirty="0" err="1" smtClean="0"/>
              <a:t>uniongyrchol</a:t>
            </a:r>
            <a:r>
              <a:rPr lang="en-US" sz="2400" dirty="0" smtClean="0"/>
              <a:t> </a:t>
            </a:r>
            <a:r>
              <a:rPr lang="en-US" sz="2400" dirty="0"/>
              <a:t>(</a:t>
            </a:r>
            <a:r>
              <a:rPr lang="en-US" sz="2400" dirty="0" err="1" smtClean="0"/>
              <a:t>e.e</a:t>
            </a:r>
            <a:r>
              <a:rPr lang="en-US" sz="2400" dirty="0" smtClean="0"/>
              <a:t>. cam-</a:t>
            </a:r>
            <a:r>
              <a:rPr lang="en-US" sz="2400" dirty="0" err="1" smtClean="0"/>
              <a:t>drin</a:t>
            </a:r>
            <a:r>
              <a:rPr lang="en-US" sz="2400" dirty="0" smtClean="0"/>
              <a:t> </a:t>
            </a:r>
            <a:r>
              <a:rPr lang="en-US" sz="2400" dirty="0" err="1" smtClean="0"/>
              <a:t>rhywiol</a:t>
            </a:r>
            <a:r>
              <a:rPr lang="en-US" sz="2400" dirty="0" smtClean="0"/>
              <a:t> </a:t>
            </a:r>
            <a:r>
              <a:rPr lang="en-US" sz="2400" dirty="0" err="1" smtClean="0"/>
              <a:t>neu</a:t>
            </a:r>
            <a:r>
              <a:rPr lang="en-US" sz="2400" dirty="0" smtClean="0"/>
              <a:t> </a:t>
            </a:r>
            <a:r>
              <a:rPr lang="en-US" sz="2400" dirty="0" err="1" smtClean="0"/>
              <a:t>gorfforol</a:t>
            </a:r>
            <a:r>
              <a:rPr lang="en-US" sz="2400" dirty="0" smtClean="0"/>
              <a:t>) </a:t>
            </a:r>
            <a:r>
              <a:rPr lang="en-US" sz="2400" dirty="0" err="1" smtClean="0"/>
              <a:t>neu’n</a:t>
            </a:r>
            <a:r>
              <a:rPr lang="en-US" sz="2400" dirty="0" smtClean="0"/>
              <a:t> </a:t>
            </a:r>
            <a:r>
              <a:rPr lang="en-US" sz="2400" dirty="0" err="1" smtClean="0"/>
              <a:t>effeithio</a:t>
            </a:r>
            <a:r>
              <a:rPr lang="en-US" sz="2400" dirty="0" smtClean="0"/>
              <a:t> </a:t>
            </a:r>
            <a:r>
              <a:rPr lang="en-US" sz="2400" dirty="0" err="1" smtClean="0"/>
              <a:t>ar</a:t>
            </a:r>
            <a:r>
              <a:rPr lang="en-US" sz="2400" dirty="0" smtClean="0"/>
              <a:t> </a:t>
            </a:r>
            <a:r>
              <a:rPr lang="en-US" sz="2400" dirty="0" err="1" smtClean="0"/>
              <a:t>yr</a:t>
            </a:r>
            <a:r>
              <a:rPr lang="en-US" sz="2400" dirty="0" smtClean="0"/>
              <a:t> </a:t>
            </a:r>
            <a:r>
              <a:rPr lang="en-US" sz="2400" dirty="0" err="1" smtClean="0"/>
              <a:t>amgylchedd</a:t>
            </a:r>
            <a:r>
              <a:rPr lang="en-US" sz="2400" dirty="0" smtClean="0"/>
              <a:t> y </a:t>
            </a:r>
            <a:r>
              <a:rPr lang="en-US" sz="2400" dirty="0" err="1" smtClean="0"/>
              <a:t>maent</a:t>
            </a:r>
            <a:r>
              <a:rPr lang="en-US" sz="2400" dirty="0" smtClean="0"/>
              <a:t> </a:t>
            </a:r>
            <a:r>
              <a:rPr lang="en-US" sz="2400" dirty="0" err="1" smtClean="0"/>
              <a:t>yn</a:t>
            </a:r>
            <a:r>
              <a:rPr lang="en-US" sz="2400" dirty="0" smtClean="0"/>
              <a:t> </a:t>
            </a:r>
            <a:r>
              <a:rPr lang="en-US" sz="2400" dirty="0" err="1" smtClean="0"/>
              <a:t>byw</a:t>
            </a:r>
            <a:r>
              <a:rPr lang="en-US" sz="2400" dirty="0" smtClean="0"/>
              <a:t> </a:t>
            </a:r>
            <a:r>
              <a:rPr lang="en-US" sz="2400" dirty="0" err="1" smtClean="0"/>
              <a:t>ynddo</a:t>
            </a:r>
            <a:r>
              <a:rPr lang="en-US" sz="2400" dirty="0" smtClean="0"/>
              <a:t> (</a:t>
            </a:r>
            <a:r>
              <a:rPr lang="en-US" sz="2400" dirty="0" err="1" smtClean="0"/>
              <a:t>e.e</a:t>
            </a:r>
            <a:r>
              <a:rPr lang="en-US" sz="2400" dirty="0" smtClean="0"/>
              <a:t>. </a:t>
            </a:r>
            <a:r>
              <a:rPr lang="en-US" sz="2400" dirty="0" err="1" smtClean="0"/>
              <a:t>tyfu</a:t>
            </a:r>
            <a:r>
              <a:rPr lang="en-US" sz="2400" dirty="0" smtClean="0"/>
              <a:t> </a:t>
            </a:r>
            <a:r>
              <a:rPr lang="en-US" sz="2400" dirty="0" err="1" smtClean="0"/>
              <a:t>fyny</a:t>
            </a:r>
            <a:r>
              <a:rPr lang="en-US" sz="2400" dirty="0" smtClean="0"/>
              <a:t> </a:t>
            </a:r>
            <a:r>
              <a:rPr lang="en-US" sz="2400" dirty="0" err="1" smtClean="0"/>
              <a:t>mewn</a:t>
            </a:r>
            <a:r>
              <a:rPr lang="en-US" sz="2400" dirty="0" smtClean="0"/>
              <a:t> t</a:t>
            </a:r>
            <a:r>
              <a:rPr lang="cy-GB" sz="2400" dirty="0" smtClean="0"/>
              <a:t>ŷ gyda thrais domestig)’</a:t>
            </a:r>
            <a:r>
              <a:rPr lang="en-US" sz="2400" dirty="0" smtClean="0"/>
              <a:t> </a:t>
            </a:r>
            <a:r>
              <a:rPr lang="en-US" sz="2400" dirty="0"/>
              <a:t>(Bellis et al 2016)</a:t>
            </a:r>
          </a:p>
          <a:p>
            <a:pPr marL="0"/>
            <a:endParaRPr lang="en-US" sz="1800" dirty="0"/>
          </a:p>
        </p:txBody>
      </p:sp>
    </p:spTree>
    <p:extLst>
      <p:ext uri="{BB962C8B-B14F-4D97-AF65-F5344CB8AC3E}">
        <p14:creationId xmlns:p14="http://schemas.microsoft.com/office/powerpoint/2010/main" val="32440819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EFD3D9-44F0-4267-BCC1-1613E79D82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Shape 14">
            <a:extLst>
              <a:ext uri="{FF2B5EF4-FFF2-40B4-BE49-F238E27FC236}">
                <a16:creationId xmlns:a16="http://schemas.microsoft.com/office/drawing/2014/main" id="{2EC40DB1-B719-4A13-9A4D-0966B4B278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vert="horz" lIns="91440" tIns="45720" rIns="91440" bIns="45720" rtlCol="0" anchor="ctr">
            <a:normAutofit/>
          </a:bodyPr>
          <a:lstStyle/>
          <a:p>
            <a:r>
              <a:rPr lang="en-US" sz="4000" kern="1200" dirty="0">
                <a:solidFill>
                  <a:srgbClr val="FFFFFF"/>
                </a:solidFill>
                <a:latin typeface="+mj-lt"/>
                <a:ea typeface="+mj-ea"/>
                <a:cs typeface="+mj-cs"/>
              </a:rPr>
              <a:t> </a:t>
            </a:r>
            <a:br>
              <a:rPr lang="en-US" sz="4000" kern="1200" dirty="0">
                <a:solidFill>
                  <a:srgbClr val="FFFFFF"/>
                </a:solidFill>
                <a:latin typeface="+mj-lt"/>
                <a:ea typeface="+mj-ea"/>
                <a:cs typeface="+mj-cs"/>
              </a:rPr>
            </a:br>
            <a:r>
              <a:rPr lang="en-US" sz="4000" i="1" kern="1200" dirty="0" err="1" smtClean="0">
                <a:solidFill>
                  <a:srgbClr val="FFFFFF"/>
                </a:solidFill>
                <a:latin typeface="+mj-lt"/>
                <a:ea typeface="+mj-ea"/>
                <a:cs typeface="+mj-cs"/>
              </a:rPr>
              <a:t>Anghenion</a:t>
            </a:r>
            <a:r>
              <a:rPr lang="en-US" sz="4000" i="1" kern="1200" dirty="0" smtClean="0">
                <a:solidFill>
                  <a:srgbClr val="FFFFFF"/>
                </a:solidFill>
                <a:latin typeface="+mj-lt"/>
                <a:ea typeface="+mj-ea"/>
                <a:cs typeface="+mj-cs"/>
              </a:rPr>
              <a:t> </a:t>
            </a:r>
            <a:r>
              <a:rPr lang="en-US" sz="4000" i="1" kern="1200" dirty="0" err="1" smtClean="0">
                <a:solidFill>
                  <a:srgbClr val="FFFFFF"/>
                </a:solidFill>
                <a:latin typeface="+mj-lt"/>
                <a:ea typeface="+mj-ea"/>
                <a:cs typeface="+mj-cs"/>
              </a:rPr>
              <a:t>Dysgu</a:t>
            </a:r>
            <a:r>
              <a:rPr lang="en-US" sz="4000" i="1" kern="1200" dirty="0" smtClean="0">
                <a:solidFill>
                  <a:srgbClr val="FFFFFF"/>
                </a:solidFill>
                <a:latin typeface="+mj-lt"/>
                <a:ea typeface="+mj-ea"/>
                <a:cs typeface="+mj-cs"/>
              </a:rPr>
              <a:t> </a:t>
            </a:r>
            <a:r>
              <a:rPr lang="en-US" sz="4000" i="1" kern="1200" dirty="0" err="1" smtClean="0">
                <a:solidFill>
                  <a:srgbClr val="FFFFFF"/>
                </a:solidFill>
                <a:latin typeface="+mj-lt"/>
                <a:ea typeface="+mj-ea"/>
                <a:cs typeface="+mj-cs"/>
              </a:rPr>
              <a:t>Ychwanegol</a:t>
            </a:r>
            <a:r>
              <a:rPr lang="en-US" sz="4000" i="1" kern="1200" dirty="0" smtClean="0">
                <a:solidFill>
                  <a:srgbClr val="FFFFFF"/>
                </a:solidFill>
                <a:latin typeface="+mj-lt"/>
                <a:ea typeface="+mj-ea"/>
                <a:cs typeface="+mj-cs"/>
              </a:rPr>
              <a:t> (</a:t>
            </a:r>
            <a:r>
              <a:rPr lang="en-US" sz="4000" i="1" dirty="0" smtClean="0">
                <a:solidFill>
                  <a:srgbClr val="FFFFFF"/>
                </a:solidFill>
              </a:rPr>
              <a:t>ADY</a:t>
            </a:r>
            <a:r>
              <a:rPr lang="en-US" sz="4000" i="1" kern="1200" dirty="0" smtClean="0">
                <a:solidFill>
                  <a:srgbClr val="FFFFFF"/>
                </a:solidFill>
                <a:latin typeface="+mj-lt"/>
                <a:ea typeface="+mj-ea"/>
                <a:cs typeface="+mj-cs"/>
              </a:rPr>
              <a:t>)</a:t>
            </a:r>
            <a:endParaRPr lang="en-US" sz="4000" i="1" kern="1200" dirty="0">
              <a:solidFill>
                <a:srgbClr val="FFFFFF"/>
              </a:solidFill>
              <a:latin typeface="+mj-lt"/>
              <a:ea typeface="+mj-ea"/>
              <a:cs typeface="+mj-cs"/>
            </a:endParaRPr>
          </a:p>
        </p:txBody>
      </p:sp>
      <p:sp>
        <p:nvSpPr>
          <p:cNvPr id="17"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Content Placeholder 3"/>
          <p:cNvSpPr>
            <a:spLocks noGrp="1"/>
          </p:cNvSpPr>
          <p:nvPr>
            <p:ph sz="half" idx="2"/>
          </p:nvPr>
        </p:nvSpPr>
        <p:spPr>
          <a:xfrm>
            <a:off x="5221862" y="1719618"/>
            <a:ext cx="5948831" cy="4334629"/>
          </a:xfrm>
        </p:spPr>
        <p:txBody>
          <a:bodyPr vert="horz" lIns="91440" tIns="45720" rIns="91440" bIns="45720" rtlCol="0" anchor="ctr">
            <a:normAutofit/>
          </a:bodyPr>
          <a:lstStyle/>
          <a:p>
            <a:r>
              <a:rPr lang="en-US" sz="2400" i="1" dirty="0" err="1" smtClean="0">
                <a:solidFill>
                  <a:srgbClr val="FEFFFF"/>
                </a:solidFill>
              </a:rPr>
              <a:t>Anhwylder</a:t>
            </a:r>
            <a:r>
              <a:rPr lang="en-US" sz="2400" i="1" dirty="0" smtClean="0">
                <a:solidFill>
                  <a:srgbClr val="FEFFFF"/>
                </a:solidFill>
              </a:rPr>
              <a:t> </a:t>
            </a:r>
            <a:r>
              <a:rPr lang="en-US" sz="2400" i="1" dirty="0" err="1" smtClean="0">
                <a:solidFill>
                  <a:srgbClr val="FEFFFF"/>
                </a:solidFill>
              </a:rPr>
              <a:t>Emosiynol</a:t>
            </a:r>
            <a:r>
              <a:rPr lang="en-US" sz="2400" i="1" dirty="0" smtClean="0">
                <a:solidFill>
                  <a:srgbClr val="FEFFFF"/>
                </a:solidFill>
              </a:rPr>
              <a:t>, </a:t>
            </a:r>
            <a:r>
              <a:rPr lang="en-US" sz="2400" i="1" dirty="0" err="1" smtClean="0">
                <a:solidFill>
                  <a:srgbClr val="FEFFFF"/>
                </a:solidFill>
              </a:rPr>
              <a:t>Ymddygiadol</a:t>
            </a:r>
            <a:r>
              <a:rPr lang="en-US" sz="2400" i="1" dirty="0" smtClean="0">
                <a:solidFill>
                  <a:srgbClr val="FEFFFF"/>
                </a:solidFill>
              </a:rPr>
              <a:t> a </a:t>
            </a:r>
            <a:r>
              <a:rPr lang="en-US" sz="2400" i="1" dirty="0" err="1" smtClean="0">
                <a:solidFill>
                  <a:srgbClr val="FEFFFF"/>
                </a:solidFill>
              </a:rPr>
              <a:t>Chymdeithasol</a:t>
            </a:r>
            <a:r>
              <a:rPr lang="en-US" sz="2400" i="1" dirty="0" smtClean="0">
                <a:solidFill>
                  <a:srgbClr val="FEFFFF"/>
                </a:solidFill>
              </a:rPr>
              <a:t> (‘EBSD’)</a:t>
            </a:r>
            <a:endParaRPr lang="en-US" sz="2400" i="1" dirty="0">
              <a:solidFill>
                <a:srgbClr val="FEFFFF"/>
              </a:solidFill>
            </a:endParaRPr>
          </a:p>
          <a:p>
            <a:r>
              <a:rPr lang="en-US" sz="2400" i="1" dirty="0" err="1" smtClean="0">
                <a:solidFill>
                  <a:srgbClr val="FEFFFF"/>
                </a:solidFill>
              </a:rPr>
              <a:t>Cyflwr</a:t>
            </a:r>
            <a:r>
              <a:rPr lang="en-US" sz="2400" i="1" dirty="0" smtClean="0">
                <a:solidFill>
                  <a:srgbClr val="FEFFFF"/>
                </a:solidFill>
              </a:rPr>
              <a:t> </a:t>
            </a:r>
            <a:r>
              <a:rPr lang="en-US" sz="2400" i="1" dirty="0" err="1" smtClean="0">
                <a:solidFill>
                  <a:srgbClr val="FEFFFF"/>
                </a:solidFill>
              </a:rPr>
              <a:t>Sbectrwm</a:t>
            </a:r>
            <a:r>
              <a:rPr lang="en-US" sz="2400" i="1" dirty="0" smtClean="0">
                <a:solidFill>
                  <a:srgbClr val="FEFFFF"/>
                </a:solidFill>
              </a:rPr>
              <a:t> </a:t>
            </a:r>
            <a:r>
              <a:rPr lang="en-US" sz="2400" i="1" dirty="0" err="1" smtClean="0">
                <a:solidFill>
                  <a:srgbClr val="FEFFFF"/>
                </a:solidFill>
              </a:rPr>
              <a:t>Awstistig</a:t>
            </a:r>
            <a:endParaRPr lang="en-US" sz="2400" i="1" dirty="0">
              <a:solidFill>
                <a:srgbClr val="FEFFFF"/>
              </a:solidFill>
            </a:endParaRPr>
          </a:p>
          <a:p>
            <a:r>
              <a:rPr lang="en-US" sz="2400" i="1" dirty="0">
                <a:solidFill>
                  <a:srgbClr val="FEFFFF"/>
                </a:solidFill>
              </a:rPr>
              <a:t>ADHD</a:t>
            </a:r>
          </a:p>
          <a:p>
            <a:r>
              <a:rPr lang="en-US" sz="2400" i="1" dirty="0" err="1" smtClean="0">
                <a:solidFill>
                  <a:srgbClr val="FEFFFF"/>
                </a:solidFill>
              </a:rPr>
              <a:t>Anhwylder</a:t>
            </a:r>
            <a:r>
              <a:rPr lang="en-US" sz="2400" i="1" dirty="0" smtClean="0">
                <a:solidFill>
                  <a:srgbClr val="FEFFFF"/>
                </a:solidFill>
              </a:rPr>
              <a:t> </a:t>
            </a:r>
            <a:r>
              <a:rPr lang="en-US" sz="2400" i="1" dirty="0" err="1" smtClean="0">
                <a:solidFill>
                  <a:srgbClr val="FEFFFF"/>
                </a:solidFill>
              </a:rPr>
              <a:t>Bwyta</a:t>
            </a:r>
            <a:endParaRPr lang="en-US" sz="2400" i="1" dirty="0">
              <a:solidFill>
                <a:srgbClr val="FEFFFF"/>
              </a:solidFill>
            </a:endParaRPr>
          </a:p>
          <a:p>
            <a:r>
              <a:rPr lang="en-US" sz="2400" i="1" dirty="0" err="1" smtClean="0">
                <a:solidFill>
                  <a:srgbClr val="FEFFFF"/>
                </a:solidFill>
              </a:rPr>
              <a:t>Salwch</a:t>
            </a:r>
            <a:r>
              <a:rPr lang="en-US" sz="2400" i="1" dirty="0" smtClean="0">
                <a:solidFill>
                  <a:srgbClr val="FEFFFF"/>
                </a:solidFill>
              </a:rPr>
              <a:t> </a:t>
            </a:r>
            <a:r>
              <a:rPr lang="en-US" sz="2400" i="1" dirty="0" err="1" smtClean="0">
                <a:solidFill>
                  <a:srgbClr val="FEFFFF"/>
                </a:solidFill>
              </a:rPr>
              <a:t>Meddwl</a:t>
            </a:r>
            <a:r>
              <a:rPr lang="en-US" sz="2400" i="1" dirty="0" smtClean="0">
                <a:solidFill>
                  <a:srgbClr val="FEFFFF"/>
                </a:solidFill>
              </a:rPr>
              <a:t> </a:t>
            </a:r>
            <a:r>
              <a:rPr lang="en-US" sz="2400" i="1" dirty="0" err="1" smtClean="0">
                <a:solidFill>
                  <a:srgbClr val="FEFFFF"/>
                </a:solidFill>
              </a:rPr>
              <a:t>e.e</a:t>
            </a:r>
            <a:r>
              <a:rPr lang="en-US" sz="2400" i="1" dirty="0" smtClean="0">
                <a:solidFill>
                  <a:srgbClr val="FEFFFF"/>
                </a:solidFill>
              </a:rPr>
              <a:t>. </a:t>
            </a:r>
            <a:r>
              <a:rPr lang="en-US" sz="2400" i="1" dirty="0" err="1" smtClean="0">
                <a:solidFill>
                  <a:srgbClr val="FEFFFF"/>
                </a:solidFill>
              </a:rPr>
              <a:t>gorbryder</a:t>
            </a:r>
            <a:endParaRPr lang="en-US" sz="2400" i="1" dirty="0">
              <a:solidFill>
                <a:srgbClr val="FEFFFF"/>
              </a:solidFill>
            </a:endParaRPr>
          </a:p>
          <a:p>
            <a:r>
              <a:rPr lang="en-US" sz="2400" i="1" dirty="0" err="1" smtClean="0">
                <a:solidFill>
                  <a:srgbClr val="FEFFFF"/>
                </a:solidFill>
              </a:rPr>
              <a:t>Disgyblion</a:t>
            </a:r>
            <a:r>
              <a:rPr lang="en-US" sz="2400" i="1" dirty="0" smtClean="0">
                <a:solidFill>
                  <a:srgbClr val="FEFFFF"/>
                </a:solidFill>
              </a:rPr>
              <a:t> </a:t>
            </a:r>
            <a:r>
              <a:rPr lang="en-US" sz="2400" i="1" dirty="0" err="1" smtClean="0">
                <a:solidFill>
                  <a:srgbClr val="FEFFFF"/>
                </a:solidFill>
              </a:rPr>
              <a:t>Mwy</a:t>
            </a:r>
            <a:r>
              <a:rPr lang="en-US" sz="2400" i="1" dirty="0" smtClean="0">
                <a:solidFill>
                  <a:srgbClr val="FEFFFF"/>
                </a:solidFill>
              </a:rPr>
              <a:t> </a:t>
            </a:r>
            <a:r>
              <a:rPr lang="en-US" sz="2400" i="1" dirty="0" err="1" smtClean="0">
                <a:solidFill>
                  <a:srgbClr val="FEFFFF"/>
                </a:solidFill>
              </a:rPr>
              <a:t>Abl</a:t>
            </a:r>
            <a:r>
              <a:rPr lang="en-US" sz="2400" i="1" dirty="0" smtClean="0">
                <a:solidFill>
                  <a:srgbClr val="FEFFFF"/>
                </a:solidFill>
              </a:rPr>
              <a:t> a </a:t>
            </a:r>
            <a:r>
              <a:rPr lang="en-US" sz="2400" i="1" dirty="0" err="1" smtClean="0">
                <a:solidFill>
                  <a:srgbClr val="FEFFFF"/>
                </a:solidFill>
              </a:rPr>
              <a:t>Thalentog</a:t>
            </a:r>
            <a:endParaRPr lang="en-US" sz="2400" i="1" dirty="0">
              <a:solidFill>
                <a:srgbClr val="FEFFFF"/>
              </a:solidFill>
            </a:endParaRPr>
          </a:p>
        </p:txBody>
      </p:sp>
    </p:spTree>
    <p:extLst>
      <p:ext uri="{BB962C8B-B14F-4D97-AF65-F5344CB8AC3E}">
        <p14:creationId xmlns:p14="http://schemas.microsoft.com/office/powerpoint/2010/main" val="20062313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D21050B-D85A-4CC6-94EC-450D24F196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C4720EDA-E218-43A9-8817-08F09F4DB6C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D87C4F29-0DC4-4901-A2FD-7C88889E60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083" y="-1044"/>
            <a:ext cx="6432966"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6E634E7C-AFB0-6744-9FD8-74AB26C9AE14}"/>
              </a:ext>
            </a:extLst>
          </p:cNvPr>
          <p:cNvSpPr>
            <a:spLocks noGrp="1"/>
          </p:cNvSpPr>
          <p:nvPr>
            <p:ph type="title"/>
          </p:nvPr>
        </p:nvSpPr>
        <p:spPr>
          <a:xfrm>
            <a:off x="1512439" y="552810"/>
            <a:ext cx="5448255" cy="2228759"/>
          </a:xfrm>
        </p:spPr>
        <p:txBody>
          <a:bodyPr anchor="b">
            <a:normAutofit/>
          </a:bodyPr>
          <a:lstStyle/>
          <a:p>
            <a:r>
              <a:rPr lang="en-US" sz="4800" dirty="0" err="1" smtClean="0"/>
              <a:t>Diffyg</a:t>
            </a:r>
            <a:r>
              <a:rPr lang="en-US" sz="4800" dirty="0" smtClean="0"/>
              <a:t> </a:t>
            </a:r>
            <a:r>
              <a:rPr lang="en-US" sz="4800" dirty="0" err="1" smtClean="0"/>
              <a:t>Maethiad</a:t>
            </a:r>
            <a:r>
              <a:rPr lang="en-US" sz="4800" dirty="0" smtClean="0"/>
              <a:t> a </a:t>
            </a:r>
            <a:r>
              <a:rPr lang="en-US" sz="4800" dirty="0" err="1" smtClean="0"/>
              <a:t>Datblygiad</a:t>
            </a:r>
            <a:r>
              <a:rPr lang="en-US" sz="4800" dirty="0" smtClean="0"/>
              <a:t> </a:t>
            </a:r>
            <a:r>
              <a:rPr lang="en-US" sz="4800" dirty="0" err="1" smtClean="0"/>
              <a:t>Corfforol</a:t>
            </a:r>
            <a:endParaRPr lang="en-US" sz="4800" dirty="0"/>
          </a:p>
        </p:txBody>
      </p:sp>
      <p:sp>
        <p:nvSpPr>
          <p:cNvPr id="3" name="Content Placeholder 2">
            <a:extLst>
              <a:ext uri="{FF2B5EF4-FFF2-40B4-BE49-F238E27FC236}">
                <a16:creationId xmlns:a16="http://schemas.microsoft.com/office/drawing/2014/main" id="{3E6DB2B3-F367-6541-A88D-D458C0350E04}"/>
              </a:ext>
            </a:extLst>
          </p:cNvPr>
          <p:cNvSpPr>
            <a:spLocks noGrp="1"/>
          </p:cNvSpPr>
          <p:nvPr>
            <p:ph idx="1"/>
          </p:nvPr>
        </p:nvSpPr>
        <p:spPr>
          <a:xfrm>
            <a:off x="1512439" y="2959729"/>
            <a:ext cx="5448255" cy="3341075"/>
          </a:xfrm>
        </p:spPr>
        <p:txBody>
          <a:bodyPr anchor="t">
            <a:normAutofit/>
          </a:bodyPr>
          <a:lstStyle/>
          <a:p>
            <a:r>
              <a:rPr lang="en-US" sz="1800" dirty="0" smtClean="0"/>
              <a:t>Mae </a:t>
            </a:r>
            <a:r>
              <a:rPr lang="en-US" sz="1800" dirty="0" err="1" smtClean="0"/>
              <a:t>diffyg</a:t>
            </a:r>
            <a:r>
              <a:rPr lang="en-US" sz="1800" dirty="0" smtClean="0"/>
              <a:t> </a:t>
            </a:r>
            <a:r>
              <a:rPr lang="en-US" sz="1800" dirty="0" err="1" smtClean="0"/>
              <a:t>maethiad</a:t>
            </a:r>
            <a:r>
              <a:rPr lang="en-US" sz="1800" dirty="0" smtClean="0"/>
              <a:t>, </a:t>
            </a:r>
            <a:r>
              <a:rPr lang="en-US" sz="1800" dirty="0" err="1" smtClean="0"/>
              <a:t>yn</a:t>
            </a:r>
            <a:r>
              <a:rPr lang="en-US" sz="1800" dirty="0" smtClean="0"/>
              <a:t> </a:t>
            </a:r>
            <a:r>
              <a:rPr lang="en-US" sz="1800" dirty="0" err="1" smtClean="0"/>
              <a:t>arbennig</a:t>
            </a:r>
            <a:r>
              <a:rPr lang="en-US" sz="1800" dirty="0" smtClean="0"/>
              <a:t> </a:t>
            </a:r>
            <a:r>
              <a:rPr lang="en-US" sz="1800" dirty="0" err="1" smtClean="0"/>
              <a:t>yn</a:t>
            </a:r>
            <a:r>
              <a:rPr lang="en-US" sz="1800" dirty="0" smtClean="0"/>
              <a:t> </a:t>
            </a:r>
            <a:r>
              <a:rPr lang="en-US" sz="1800" dirty="0" err="1" smtClean="0"/>
              <a:t>ystod</a:t>
            </a:r>
            <a:r>
              <a:rPr lang="en-US" sz="1800" dirty="0" smtClean="0"/>
              <a:t> </a:t>
            </a:r>
            <a:r>
              <a:rPr lang="en-US" sz="1800" dirty="0" err="1" smtClean="0"/>
              <a:t>dwy</a:t>
            </a:r>
            <a:r>
              <a:rPr lang="en-US" sz="1800" dirty="0" smtClean="0"/>
              <a:t> </a:t>
            </a:r>
            <a:r>
              <a:rPr lang="en-US" sz="1800" dirty="0" err="1" smtClean="0"/>
              <a:t>flynedd</a:t>
            </a:r>
            <a:r>
              <a:rPr lang="en-US" sz="1800" dirty="0" smtClean="0"/>
              <a:t> </a:t>
            </a:r>
            <a:r>
              <a:rPr lang="en-US" sz="1800" dirty="0" err="1" smtClean="0"/>
              <a:t>gyntaf</a:t>
            </a:r>
            <a:r>
              <a:rPr lang="en-US" sz="1800" dirty="0" smtClean="0"/>
              <a:t> </a:t>
            </a:r>
            <a:r>
              <a:rPr lang="en-US" sz="1800" dirty="0" err="1" smtClean="0"/>
              <a:t>bywyd</a:t>
            </a:r>
            <a:r>
              <a:rPr lang="en-US" sz="1800" dirty="0" smtClean="0"/>
              <a:t> </a:t>
            </a:r>
            <a:r>
              <a:rPr lang="en-US" sz="1800" dirty="0" err="1" smtClean="0"/>
              <a:t>plentyn</a:t>
            </a:r>
            <a:r>
              <a:rPr lang="en-US" sz="1800" dirty="0" smtClean="0"/>
              <a:t> </a:t>
            </a:r>
            <a:r>
              <a:rPr lang="en-US" sz="1800" dirty="0" err="1" smtClean="0"/>
              <a:t>yn</a:t>
            </a:r>
            <a:r>
              <a:rPr lang="en-US" sz="1800" dirty="0" smtClean="0"/>
              <a:t> </a:t>
            </a:r>
            <a:r>
              <a:rPr lang="en-US" sz="1800" dirty="0" err="1" smtClean="0"/>
              <a:t>achosi</a:t>
            </a:r>
            <a:r>
              <a:rPr lang="en-US" sz="1800" dirty="0" smtClean="0"/>
              <a:t> </a:t>
            </a:r>
            <a:r>
              <a:rPr lang="en-US" sz="1800" dirty="0" err="1" smtClean="0"/>
              <a:t>problemau</a:t>
            </a:r>
            <a:r>
              <a:rPr lang="en-US" sz="1800" dirty="0" smtClean="0"/>
              <a:t> o ran </a:t>
            </a:r>
            <a:r>
              <a:rPr lang="en-US" sz="1800" dirty="0" err="1" smtClean="0"/>
              <a:t>datblygiad</a:t>
            </a:r>
            <a:r>
              <a:rPr lang="en-US" sz="1800" dirty="0" smtClean="0"/>
              <a:t> </a:t>
            </a:r>
            <a:r>
              <a:rPr lang="en-US" sz="1800" dirty="0" err="1" smtClean="0"/>
              <a:t>na</a:t>
            </a:r>
            <a:r>
              <a:rPr lang="en-US" sz="1800" dirty="0" smtClean="0"/>
              <a:t> </a:t>
            </a:r>
            <a:r>
              <a:rPr lang="en-US" sz="1800" dirty="0" err="1" smtClean="0"/>
              <a:t>ellir</a:t>
            </a:r>
            <a:r>
              <a:rPr lang="en-US" sz="1800" dirty="0" smtClean="0"/>
              <a:t> </a:t>
            </a:r>
            <a:r>
              <a:rPr lang="en-US" sz="1800" dirty="0" err="1" smtClean="0"/>
              <a:t>eu</a:t>
            </a:r>
            <a:r>
              <a:rPr lang="en-US" sz="1800" dirty="0" smtClean="0"/>
              <a:t> </a:t>
            </a:r>
            <a:r>
              <a:rPr lang="en-US" sz="1800" dirty="0" err="1" smtClean="0"/>
              <a:t>gwrthdroi</a:t>
            </a:r>
            <a:endParaRPr lang="en-US" sz="1800" dirty="0"/>
          </a:p>
          <a:p>
            <a:endParaRPr lang="en-US" sz="1800" dirty="0"/>
          </a:p>
          <a:p>
            <a:r>
              <a:rPr lang="en-US" sz="1800" dirty="0" err="1" smtClean="0"/>
              <a:t>Ydy</a:t>
            </a:r>
            <a:r>
              <a:rPr lang="en-US" sz="1800" dirty="0" smtClean="0"/>
              <a:t> </a:t>
            </a:r>
            <a:r>
              <a:rPr lang="en-US" sz="1800" dirty="0" err="1" smtClean="0"/>
              <a:t>hyn</a:t>
            </a:r>
            <a:r>
              <a:rPr lang="en-US" sz="1800" dirty="0" smtClean="0"/>
              <a:t> </a:t>
            </a:r>
            <a:r>
              <a:rPr lang="en-US" sz="1800" dirty="0" err="1" smtClean="0"/>
              <a:t>yn</a:t>
            </a:r>
            <a:r>
              <a:rPr lang="en-US" sz="1800" dirty="0" smtClean="0"/>
              <a:t> </a:t>
            </a:r>
            <a:r>
              <a:rPr lang="en-US" sz="1800" dirty="0" err="1" smtClean="0"/>
              <a:t>broblem</a:t>
            </a:r>
            <a:r>
              <a:rPr lang="en-US" sz="1800" dirty="0" smtClean="0"/>
              <a:t> </a:t>
            </a:r>
            <a:r>
              <a:rPr lang="en-US" sz="1800" dirty="0" err="1" smtClean="0"/>
              <a:t>yn</a:t>
            </a:r>
            <a:r>
              <a:rPr lang="en-US" sz="1800" dirty="0" smtClean="0"/>
              <a:t> y DU?</a:t>
            </a:r>
            <a:endParaRPr lang="en-US" sz="1800" dirty="0"/>
          </a:p>
          <a:p>
            <a:endParaRPr lang="en-US" sz="1800" dirty="0"/>
          </a:p>
          <a:p>
            <a:pPr marL="0" indent="0">
              <a:buNone/>
            </a:pPr>
            <a:r>
              <a:rPr lang="en-GB" sz="1800" i="1" dirty="0" smtClean="0"/>
              <a:t>“</a:t>
            </a:r>
            <a:r>
              <a:rPr lang="en-GB" sz="1800" i="1" dirty="0" err="1" smtClean="0"/>
              <a:t>roedd</a:t>
            </a:r>
            <a:r>
              <a:rPr lang="en-GB" sz="1800" i="1" dirty="0" smtClean="0"/>
              <a:t> </a:t>
            </a:r>
            <a:r>
              <a:rPr lang="en-GB" sz="1800" i="1" dirty="0" err="1" smtClean="0"/>
              <a:t>nifer</a:t>
            </a:r>
            <a:r>
              <a:rPr lang="en-GB" sz="1800" i="1" dirty="0" smtClean="0"/>
              <a:t> y plant a </a:t>
            </a:r>
            <a:r>
              <a:rPr lang="en-GB" sz="1800" i="1" dirty="0" err="1" smtClean="0"/>
              <a:t>dderbynwyd</a:t>
            </a:r>
            <a:r>
              <a:rPr lang="en-GB" sz="1800" i="1" dirty="0" smtClean="0"/>
              <a:t> </a:t>
            </a:r>
            <a:r>
              <a:rPr lang="en-GB" sz="1800" i="1" dirty="0" err="1"/>
              <a:t>i</a:t>
            </a:r>
            <a:r>
              <a:rPr lang="en-GB" sz="1800" i="1" dirty="0" err="1" smtClean="0"/>
              <a:t>’r</a:t>
            </a:r>
            <a:r>
              <a:rPr lang="en-GB" sz="1800" i="1" dirty="0" smtClean="0"/>
              <a:t> </a:t>
            </a:r>
            <a:r>
              <a:rPr lang="en-GB" sz="1800" i="1" dirty="0" err="1" smtClean="0"/>
              <a:t>ysbyty</a:t>
            </a:r>
            <a:r>
              <a:rPr lang="en-GB" sz="1800" i="1" dirty="0" smtClean="0"/>
              <a:t> </a:t>
            </a:r>
            <a:r>
              <a:rPr lang="en-GB" sz="1800" i="1" dirty="0" err="1" smtClean="0"/>
              <a:t>gyda</a:t>
            </a:r>
            <a:r>
              <a:rPr lang="en-GB" sz="1800" i="1" dirty="0" smtClean="0"/>
              <a:t> </a:t>
            </a:r>
            <a:r>
              <a:rPr lang="en-GB" sz="1800" i="1" dirty="0" err="1" smtClean="0"/>
              <a:t>diffyg</a:t>
            </a:r>
            <a:r>
              <a:rPr lang="en-GB" sz="1800" i="1" dirty="0" smtClean="0"/>
              <a:t> </a:t>
            </a:r>
            <a:r>
              <a:rPr lang="en-GB" sz="1800" i="1" dirty="0" err="1" smtClean="0"/>
              <a:t>maethiad</a:t>
            </a:r>
            <a:r>
              <a:rPr lang="en-GB" sz="1800" i="1" dirty="0" smtClean="0"/>
              <a:t> </a:t>
            </a:r>
            <a:r>
              <a:rPr lang="en-GB" sz="1800" i="1" dirty="0" err="1" smtClean="0"/>
              <a:t>yn</a:t>
            </a:r>
            <a:r>
              <a:rPr lang="en-GB" sz="1800" i="1" dirty="0" smtClean="0"/>
              <a:t> </a:t>
            </a:r>
            <a:r>
              <a:rPr lang="en-GB" sz="1800" i="1" dirty="0" err="1" smtClean="0"/>
              <a:t>agos</a:t>
            </a:r>
            <a:r>
              <a:rPr lang="en-GB" sz="1800" i="1" dirty="0" smtClean="0"/>
              <a:t> i 2,500 </a:t>
            </a:r>
            <a:r>
              <a:rPr lang="en-GB" sz="1800" i="1" dirty="0" err="1" smtClean="0"/>
              <a:t>yn</a:t>
            </a:r>
            <a:r>
              <a:rPr lang="en-GB" sz="1800" i="1" dirty="0" smtClean="0"/>
              <a:t> </a:t>
            </a:r>
            <a:r>
              <a:rPr lang="en-GB" sz="1800" i="1" dirty="0" err="1" smtClean="0"/>
              <a:t>chwe</a:t>
            </a:r>
            <a:r>
              <a:rPr lang="en-GB" sz="1800" i="1" dirty="0" smtClean="0"/>
              <a:t> </a:t>
            </a:r>
            <a:r>
              <a:rPr lang="en-GB" sz="1800" i="1" dirty="0" err="1" smtClean="0"/>
              <a:t>mis</a:t>
            </a:r>
            <a:r>
              <a:rPr lang="en-GB" sz="1800" i="1" dirty="0" smtClean="0"/>
              <a:t> </a:t>
            </a:r>
            <a:r>
              <a:rPr lang="en-GB" sz="1800" i="1" dirty="0" err="1" smtClean="0"/>
              <a:t>cyntaf</a:t>
            </a:r>
            <a:r>
              <a:rPr lang="en-GB" sz="1800" i="1" dirty="0" smtClean="0"/>
              <a:t> </a:t>
            </a:r>
            <a:r>
              <a:rPr lang="en-GB" sz="1800" i="1" dirty="0"/>
              <a:t>2020”</a:t>
            </a:r>
            <a:endParaRPr lang="en-US" sz="1800" i="1" dirty="0"/>
          </a:p>
          <a:p>
            <a:endParaRPr lang="en-US" sz="1800" dirty="0"/>
          </a:p>
          <a:p>
            <a:endParaRPr lang="en-US" sz="1800" dirty="0"/>
          </a:p>
        </p:txBody>
      </p:sp>
    </p:spTree>
    <p:extLst>
      <p:ext uri="{BB962C8B-B14F-4D97-AF65-F5344CB8AC3E}">
        <p14:creationId xmlns:p14="http://schemas.microsoft.com/office/powerpoint/2010/main" val="12509442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B6EBF0C-B62B-4C44-9484-D8753E4E7B0D}"/>
              </a:ext>
            </a:extLst>
          </p:cNvPr>
          <p:cNvSpPr>
            <a:spLocks noGrp="1"/>
          </p:cNvSpPr>
          <p:nvPr>
            <p:ph type="title"/>
          </p:nvPr>
        </p:nvSpPr>
        <p:spPr>
          <a:xfrm>
            <a:off x="6094105" y="802955"/>
            <a:ext cx="4977976" cy="1454051"/>
          </a:xfrm>
        </p:spPr>
        <p:txBody>
          <a:bodyPr>
            <a:normAutofit/>
          </a:bodyPr>
          <a:lstStyle/>
          <a:p>
            <a:r>
              <a:rPr lang="en-US" dirty="0" err="1" smtClean="0">
                <a:solidFill>
                  <a:srgbClr val="000000"/>
                </a:solidFill>
              </a:rPr>
              <a:t>Ein</a:t>
            </a:r>
            <a:r>
              <a:rPr lang="en-US" dirty="0" smtClean="0">
                <a:solidFill>
                  <a:srgbClr val="000000"/>
                </a:solidFill>
              </a:rPr>
              <a:t> </a:t>
            </a:r>
            <a:r>
              <a:rPr lang="en-US" dirty="0" err="1" smtClean="0">
                <a:solidFill>
                  <a:srgbClr val="000000"/>
                </a:solidFill>
              </a:rPr>
              <a:t>rôl</a:t>
            </a:r>
            <a:r>
              <a:rPr lang="en-US" dirty="0" smtClean="0">
                <a:solidFill>
                  <a:srgbClr val="000000"/>
                </a:solidFill>
              </a:rPr>
              <a:t> </a:t>
            </a:r>
            <a:r>
              <a:rPr lang="en-US" dirty="0" err="1" smtClean="0">
                <a:solidFill>
                  <a:srgbClr val="000000"/>
                </a:solidFill>
              </a:rPr>
              <a:t>fel</a:t>
            </a:r>
            <a:r>
              <a:rPr lang="en-US" dirty="0" smtClean="0">
                <a:solidFill>
                  <a:srgbClr val="000000"/>
                </a:solidFill>
              </a:rPr>
              <a:t> </a:t>
            </a:r>
            <a:r>
              <a:rPr lang="en-US" dirty="0" err="1" smtClean="0">
                <a:solidFill>
                  <a:srgbClr val="000000"/>
                </a:solidFill>
              </a:rPr>
              <a:t>addysgwr</a:t>
            </a:r>
            <a:endParaRPr lang="en-US" dirty="0">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ealth">
            <a:extLst>
              <a:ext uri="{FF2B5EF4-FFF2-40B4-BE49-F238E27FC236}">
                <a16:creationId xmlns:a16="http://schemas.microsoft.com/office/drawing/2014/main" id="{D77873CF-252F-4E4B-892F-DF2B0A72032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xmlns="" r:embed="rId5"/>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791DDF02-5DFF-2C4C-A5EA-10E70656743C}"/>
              </a:ext>
            </a:extLst>
          </p:cNvPr>
          <p:cNvSpPr>
            <a:spLocks noGrp="1"/>
          </p:cNvSpPr>
          <p:nvPr>
            <p:ph idx="1"/>
          </p:nvPr>
        </p:nvSpPr>
        <p:spPr>
          <a:xfrm>
            <a:off x="6090574" y="2421682"/>
            <a:ext cx="4977578" cy="3639289"/>
          </a:xfrm>
        </p:spPr>
        <p:txBody>
          <a:bodyPr anchor="ctr">
            <a:normAutofit/>
          </a:bodyPr>
          <a:lstStyle/>
          <a:p>
            <a:r>
              <a:rPr lang="en-US" sz="2000" dirty="0" smtClean="0">
                <a:solidFill>
                  <a:srgbClr val="000000"/>
                </a:solidFill>
              </a:rPr>
              <a:t>Beth </a:t>
            </a:r>
            <a:r>
              <a:rPr lang="en-US" sz="2000" dirty="0" err="1" smtClean="0">
                <a:solidFill>
                  <a:srgbClr val="000000"/>
                </a:solidFill>
              </a:rPr>
              <a:t>allwn</a:t>
            </a:r>
            <a:r>
              <a:rPr lang="en-US" sz="2000" dirty="0" smtClean="0">
                <a:solidFill>
                  <a:srgbClr val="000000"/>
                </a:solidFill>
              </a:rPr>
              <a:t> </a:t>
            </a:r>
            <a:r>
              <a:rPr lang="en-US" sz="2000" dirty="0" err="1" smtClean="0">
                <a:solidFill>
                  <a:srgbClr val="000000"/>
                </a:solidFill>
              </a:rPr>
              <a:t>ni</a:t>
            </a:r>
            <a:r>
              <a:rPr lang="en-US" sz="2000" dirty="0" smtClean="0">
                <a:solidFill>
                  <a:srgbClr val="000000"/>
                </a:solidFill>
              </a:rPr>
              <a:t> </a:t>
            </a:r>
            <a:r>
              <a:rPr lang="en-US" sz="2000" dirty="0" err="1" smtClean="0">
                <a:solidFill>
                  <a:srgbClr val="000000"/>
                </a:solidFill>
              </a:rPr>
              <a:t>ei</a:t>
            </a:r>
            <a:r>
              <a:rPr lang="en-US" sz="2000" dirty="0" smtClean="0">
                <a:solidFill>
                  <a:srgbClr val="000000"/>
                </a:solidFill>
              </a:rPr>
              <a:t> </a:t>
            </a:r>
            <a:r>
              <a:rPr lang="en-US" sz="2000" dirty="0" err="1" smtClean="0">
                <a:solidFill>
                  <a:srgbClr val="000000"/>
                </a:solidFill>
              </a:rPr>
              <a:t>wneud</a:t>
            </a:r>
            <a:r>
              <a:rPr lang="en-US" sz="2000" dirty="0" smtClean="0">
                <a:solidFill>
                  <a:srgbClr val="000000"/>
                </a:solidFill>
              </a:rPr>
              <a:t>?</a:t>
            </a:r>
            <a:endParaRPr lang="en-US" sz="2000" dirty="0">
              <a:solidFill>
                <a:srgbClr val="000000"/>
              </a:solidFill>
            </a:endParaRPr>
          </a:p>
          <a:p>
            <a:endParaRPr lang="en-US" sz="2000" dirty="0">
              <a:solidFill>
                <a:srgbClr val="000000"/>
              </a:solidFill>
            </a:endParaRPr>
          </a:p>
          <a:p>
            <a:r>
              <a:rPr lang="en-US" sz="2000" dirty="0" err="1" smtClean="0">
                <a:solidFill>
                  <a:srgbClr val="000000"/>
                </a:solidFill>
              </a:rPr>
              <a:t>Deall</a:t>
            </a:r>
            <a:r>
              <a:rPr lang="en-US" sz="2000" dirty="0" smtClean="0">
                <a:solidFill>
                  <a:srgbClr val="000000"/>
                </a:solidFill>
              </a:rPr>
              <a:t> </a:t>
            </a:r>
            <a:r>
              <a:rPr lang="en-US" sz="2000" dirty="0" err="1" smtClean="0">
                <a:solidFill>
                  <a:srgbClr val="000000"/>
                </a:solidFill>
              </a:rPr>
              <a:t>effaith</a:t>
            </a:r>
            <a:r>
              <a:rPr lang="en-US" sz="2000" dirty="0" smtClean="0">
                <a:solidFill>
                  <a:srgbClr val="000000"/>
                </a:solidFill>
              </a:rPr>
              <a:t> </a:t>
            </a:r>
            <a:r>
              <a:rPr lang="en-US" sz="2000" dirty="0" err="1" smtClean="0">
                <a:solidFill>
                  <a:srgbClr val="000000"/>
                </a:solidFill>
              </a:rPr>
              <a:t>datblygiad</a:t>
            </a:r>
            <a:r>
              <a:rPr lang="en-US" sz="2000" dirty="0" smtClean="0">
                <a:solidFill>
                  <a:srgbClr val="000000"/>
                </a:solidFill>
              </a:rPr>
              <a:t> </a:t>
            </a:r>
            <a:r>
              <a:rPr lang="en-US" sz="2000" dirty="0" err="1" smtClean="0">
                <a:solidFill>
                  <a:srgbClr val="000000"/>
                </a:solidFill>
              </a:rPr>
              <a:t>cymdeithasol</a:t>
            </a:r>
            <a:r>
              <a:rPr lang="en-US" sz="2000" dirty="0" smtClean="0">
                <a:solidFill>
                  <a:srgbClr val="000000"/>
                </a:solidFill>
              </a:rPr>
              <a:t>, </a:t>
            </a:r>
            <a:r>
              <a:rPr lang="en-US" sz="2000" dirty="0" err="1" smtClean="0">
                <a:solidFill>
                  <a:srgbClr val="000000"/>
                </a:solidFill>
              </a:rPr>
              <a:t>emosiynol</a:t>
            </a:r>
            <a:r>
              <a:rPr lang="en-US" sz="2000" dirty="0" smtClean="0">
                <a:solidFill>
                  <a:srgbClr val="000000"/>
                </a:solidFill>
              </a:rPr>
              <a:t> a </a:t>
            </a:r>
            <a:r>
              <a:rPr lang="en-US" sz="2000" dirty="0" err="1" smtClean="0">
                <a:solidFill>
                  <a:srgbClr val="000000"/>
                </a:solidFill>
              </a:rPr>
              <a:t>chorfforol</a:t>
            </a:r>
            <a:r>
              <a:rPr lang="en-US" sz="2000" dirty="0" smtClean="0">
                <a:solidFill>
                  <a:srgbClr val="000000"/>
                </a:solidFill>
              </a:rPr>
              <a:t> </a:t>
            </a:r>
            <a:r>
              <a:rPr lang="en-US" sz="2000" dirty="0" err="1" smtClean="0">
                <a:solidFill>
                  <a:srgbClr val="000000"/>
                </a:solidFill>
              </a:rPr>
              <a:t>ar</a:t>
            </a:r>
            <a:r>
              <a:rPr lang="en-US" sz="2000" dirty="0" smtClean="0">
                <a:solidFill>
                  <a:srgbClr val="000000"/>
                </a:solidFill>
              </a:rPr>
              <a:t> </a:t>
            </a:r>
            <a:r>
              <a:rPr lang="en-US" sz="2000" dirty="0" err="1" smtClean="0">
                <a:solidFill>
                  <a:srgbClr val="000000"/>
                </a:solidFill>
              </a:rPr>
              <a:t>ein</a:t>
            </a:r>
            <a:r>
              <a:rPr lang="en-US" sz="2000" dirty="0" smtClean="0">
                <a:solidFill>
                  <a:srgbClr val="000000"/>
                </a:solidFill>
              </a:rPr>
              <a:t> </a:t>
            </a:r>
            <a:r>
              <a:rPr lang="en-US" sz="2000" dirty="0" err="1" smtClean="0">
                <a:solidFill>
                  <a:srgbClr val="000000"/>
                </a:solidFill>
              </a:rPr>
              <a:t>Dysgwyr</a:t>
            </a:r>
            <a:endParaRPr lang="en-US" sz="2000" dirty="0">
              <a:solidFill>
                <a:srgbClr val="000000"/>
              </a:solidFill>
            </a:endParaRPr>
          </a:p>
          <a:p>
            <a:endParaRPr lang="en-US" sz="2000" dirty="0">
              <a:solidFill>
                <a:srgbClr val="000000"/>
              </a:solidFill>
            </a:endParaRPr>
          </a:p>
          <a:p>
            <a:r>
              <a:rPr lang="en-US" sz="2000" dirty="0" err="1" smtClean="0">
                <a:solidFill>
                  <a:srgbClr val="000000"/>
                </a:solidFill>
              </a:rPr>
              <a:t>Archwilio</a:t>
            </a:r>
            <a:r>
              <a:rPr lang="en-US" sz="2000" dirty="0" smtClean="0">
                <a:solidFill>
                  <a:srgbClr val="000000"/>
                </a:solidFill>
              </a:rPr>
              <a:t> </a:t>
            </a:r>
            <a:r>
              <a:rPr lang="en-US" sz="2000" dirty="0" err="1" smtClean="0">
                <a:solidFill>
                  <a:srgbClr val="000000"/>
                </a:solidFill>
              </a:rPr>
              <a:t>dulliau</a:t>
            </a:r>
            <a:r>
              <a:rPr lang="en-US" sz="2000" dirty="0" smtClean="0">
                <a:solidFill>
                  <a:srgbClr val="000000"/>
                </a:solidFill>
              </a:rPr>
              <a:t> y </a:t>
            </a:r>
            <a:r>
              <a:rPr lang="en-US" sz="2000" dirty="0" err="1" smtClean="0">
                <a:solidFill>
                  <a:srgbClr val="000000"/>
                </a:solidFill>
              </a:rPr>
              <a:t>gellir</a:t>
            </a:r>
            <a:r>
              <a:rPr lang="en-US" sz="2000" dirty="0" smtClean="0">
                <a:solidFill>
                  <a:srgbClr val="000000"/>
                </a:solidFill>
              </a:rPr>
              <a:t> </a:t>
            </a:r>
            <a:r>
              <a:rPr lang="en-US" sz="2000" dirty="0" err="1" smtClean="0">
                <a:solidFill>
                  <a:srgbClr val="000000"/>
                </a:solidFill>
              </a:rPr>
              <a:t>eu</a:t>
            </a:r>
            <a:r>
              <a:rPr lang="en-US" sz="2000" dirty="0" smtClean="0">
                <a:solidFill>
                  <a:srgbClr val="000000"/>
                </a:solidFill>
              </a:rPr>
              <a:t> </a:t>
            </a:r>
            <a:r>
              <a:rPr lang="en-US" sz="2000" dirty="0" err="1" smtClean="0">
                <a:solidFill>
                  <a:srgbClr val="000000"/>
                </a:solidFill>
              </a:rPr>
              <a:t>defnyddio</a:t>
            </a:r>
            <a:r>
              <a:rPr lang="en-US" sz="2000" dirty="0" smtClean="0">
                <a:solidFill>
                  <a:srgbClr val="000000"/>
                </a:solidFill>
              </a:rPr>
              <a:t> i </a:t>
            </a:r>
            <a:r>
              <a:rPr lang="en-US" sz="2000" dirty="0" err="1" smtClean="0">
                <a:solidFill>
                  <a:srgbClr val="000000"/>
                </a:solidFill>
              </a:rPr>
              <a:t>helpu</a:t>
            </a:r>
            <a:r>
              <a:rPr lang="en-US" sz="2000" dirty="0" smtClean="0">
                <a:solidFill>
                  <a:srgbClr val="000000"/>
                </a:solidFill>
              </a:rPr>
              <a:t> </a:t>
            </a:r>
            <a:r>
              <a:rPr lang="en-US" sz="2000" dirty="0" err="1" smtClean="0">
                <a:solidFill>
                  <a:srgbClr val="000000"/>
                </a:solidFill>
              </a:rPr>
              <a:t>lliniaru</a:t>
            </a:r>
            <a:r>
              <a:rPr lang="en-US" sz="2000" dirty="0" smtClean="0">
                <a:solidFill>
                  <a:srgbClr val="000000"/>
                </a:solidFill>
              </a:rPr>
              <a:t> </a:t>
            </a:r>
            <a:r>
              <a:rPr lang="en-US" sz="2000" dirty="0" err="1" smtClean="0">
                <a:solidFill>
                  <a:srgbClr val="000000"/>
                </a:solidFill>
              </a:rPr>
              <a:t>unrhyw</a:t>
            </a:r>
            <a:r>
              <a:rPr lang="en-US" sz="2000" dirty="0" smtClean="0">
                <a:solidFill>
                  <a:srgbClr val="000000"/>
                </a:solidFill>
              </a:rPr>
              <a:t> </a:t>
            </a:r>
            <a:r>
              <a:rPr lang="en-US" sz="2000" dirty="0" err="1" smtClean="0">
                <a:solidFill>
                  <a:srgbClr val="000000"/>
                </a:solidFill>
              </a:rPr>
              <a:t>broblemau</a:t>
            </a:r>
            <a:endParaRPr lang="en-US" sz="2000" dirty="0">
              <a:solidFill>
                <a:srgbClr val="000000"/>
              </a:solidFill>
            </a:endParaRPr>
          </a:p>
        </p:txBody>
      </p:sp>
    </p:spTree>
    <p:extLst>
      <p:ext uri="{BB962C8B-B14F-4D97-AF65-F5344CB8AC3E}">
        <p14:creationId xmlns:p14="http://schemas.microsoft.com/office/powerpoint/2010/main" val="35361751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A5B4632-C963-4296-86F0-79AA9EA5AE9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637125"/>
            <a:ext cx="3163448" cy="5256371"/>
          </a:xfrm>
        </p:spPr>
        <p:txBody>
          <a:bodyPr vert="horz" lIns="91440" tIns="45720" rIns="91440" bIns="45720" rtlCol="0" anchor="ctr">
            <a:normAutofit/>
          </a:bodyPr>
          <a:lstStyle/>
          <a:p>
            <a:r>
              <a:rPr lang="en-US" sz="3400" kern="1200" dirty="0">
                <a:solidFill>
                  <a:schemeClr val="tx1"/>
                </a:solidFill>
                <a:latin typeface="+mj-lt"/>
                <a:ea typeface="+mj-ea"/>
                <a:cs typeface="+mj-cs"/>
              </a:rPr>
              <a:t/>
            </a:r>
            <a:br>
              <a:rPr lang="en-US" sz="3400" kern="1200" dirty="0">
                <a:solidFill>
                  <a:schemeClr val="tx1"/>
                </a:solidFill>
                <a:latin typeface="+mj-lt"/>
                <a:ea typeface="+mj-ea"/>
                <a:cs typeface="+mj-cs"/>
              </a:rPr>
            </a:br>
            <a:r>
              <a:rPr lang="en-US" sz="3400" i="1" kern="1200" dirty="0" err="1" smtClean="0">
                <a:solidFill>
                  <a:schemeClr val="tx1"/>
                </a:solidFill>
                <a:latin typeface="+mj-lt"/>
                <a:ea typeface="+mj-ea"/>
                <a:cs typeface="+mj-cs"/>
              </a:rPr>
              <a:t>Strategaethau</a:t>
            </a:r>
            <a:r>
              <a:rPr lang="en-US" sz="3400" i="1" kern="1200" dirty="0" smtClean="0">
                <a:solidFill>
                  <a:schemeClr val="tx1"/>
                </a:solidFill>
                <a:latin typeface="+mj-lt"/>
                <a:ea typeface="+mj-ea"/>
                <a:cs typeface="+mj-cs"/>
              </a:rPr>
              <a:t> </a:t>
            </a:r>
            <a:r>
              <a:rPr lang="en-US" sz="3400" i="1" kern="1200" dirty="0" err="1" smtClean="0">
                <a:solidFill>
                  <a:schemeClr val="tx1"/>
                </a:solidFill>
                <a:latin typeface="+mj-lt"/>
                <a:ea typeface="+mj-ea"/>
                <a:cs typeface="+mj-cs"/>
              </a:rPr>
              <a:t>cefnogi</a:t>
            </a:r>
            <a:r>
              <a:rPr lang="en-US" sz="3400" kern="1200" dirty="0">
                <a:solidFill>
                  <a:schemeClr val="tx1"/>
                </a:solidFill>
                <a:latin typeface="+mj-lt"/>
                <a:ea typeface="+mj-ea"/>
                <a:cs typeface="+mj-cs"/>
              </a:rPr>
              <a:t/>
            </a:r>
            <a:br>
              <a:rPr lang="en-US" sz="3400" kern="1200" dirty="0">
                <a:solidFill>
                  <a:schemeClr val="tx1"/>
                </a:solidFill>
                <a:latin typeface="+mj-lt"/>
                <a:ea typeface="+mj-ea"/>
                <a:cs typeface="+mj-cs"/>
              </a:rPr>
            </a:br>
            <a:r>
              <a:rPr lang="en-US" sz="3400" kern="1200" dirty="0" smtClean="0">
                <a:solidFill>
                  <a:schemeClr val="tx1"/>
                </a:solidFill>
                <a:latin typeface="+mj-lt"/>
                <a:ea typeface="+mj-ea"/>
                <a:cs typeface="+mj-cs"/>
              </a:rPr>
              <a:t>(</a:t>
            </a:r>
            <a:r>
              <a:rPr lang="en-US" sz="3400" kern="1200" dirty="0" err="1" smtClean="0">
                <a:solidFill>
                  <a:schemeClr val="tx1"/>
                </a:solidFill>
                <a:latin typeface="+mj-lt"/>
                <a:ea typeface="+mj-ea"/>
                <a:cs typeface="+mj-cs"/>
              </a:rPr>
              <a:t>Prosiect</a:t>
            </a:r>
            <a:r>
              <a:rPr lang="en-US" sz="3400" kern="1200" dirty="0" smtClean="0">
                <a:solidFill>
                  <a:schemeClr val="tx1"/>
                </a:solidFill>
                <a:latin typeface="+mj-lt"/>
                <a:ea typeface="+mj-ea"/>
                <a:cs typeface="+mj-cs"/>
              </a:rPr>
              <a:t> </a:t>
            </a:r>
            <a:r>
              <a:rPr lang="en-US" sz="3400" kern="1200" dirty="0" err="1" smtClean="0">
                <a:solidFill>
                  <a:schemeClr val="tx1"/>
                </a:solidFill>
                <a:latin typeface="+mj-lt"/>
                <a:ea typeface="+mj-ea"/>
                <a:cs typeface="+mj-cs"/>
              </a:rPr>
              <a:t>Ystafell</a:t>
            </a:r>
            <a:r>
              <a:rPr lang="en-US" sz="3400" kern="1200" dirty="0" smtClean="0">
                <a:solidFill>
                  <a:schemeClr val="tx1"/>
                </a:solidFill>
                <a:latin typeface="+mj-lt"/>
                <a:ea typeface="+mj-ea"/>
                <a:cs typeface="+mj-cs"/>
              </a:rPr>
              <a:t> </a:t>
            </a:r>
            <a:r>
              <a:rPr lang="en-US" sz="3400" kern="1200" dirty="0" err="1" smtClean="0">
                <a:solidFill>
                  <a:schemeClr val="tx1"/>
                </a:solidFill>
                <a:latin typeface="+mj-lt"/>
                <a:ea typeface="+mj-ea"/>
                <a:cs typeface="+mj-cs"/>
              </a:rPr>
              <a:t>Ddosbarth</a:t>
            </a:r>
            <a:r>
              <a:rPr lang="en-US" sz="3400" kern="1200" dirty="0" smtClean="0">
                <a:solidFill>
                  <a:schemeClr val="tx1"/>
                </a:solidFill>
                <a:latin typeface="+mj-lt"/>
                <a:ea typeface="+mj-ea"/>
                <a:cs typeface="+mj-cs"/>
              </a:rPr>
              <a:t> </a:t>
            </a:r>
            <a:r>
              <a:rPr lang="en-US" sz="3400" dirty="0" err="1" smtClean="0"/>
              <a:t>Llesiant</a:t>
            </a:r>
            <a:r>
              <a:rPr lang="en-US" sz="3400" dirty="0" smtClean="0"/>
              <a:t> </a:t>
            </a:r>
            <a:r>
              <a:rPr lang="en-US" sz="3400" kern="1200" dirty="0" smtClean="0">
                <a:solidFill>
                  <a:schemeClr val="tx1"/>
                </a:solidFill>
                <a:latin typeface="+mj-lt"/>
                <a:ea typeface="+mj-ea"/>
                <a:cs typeface="+mj-cs"/>
              </a:rPr>
              <a:t>- </a:t>
            </a:r>
            <a:r>
              <a:rPr lang="en-US" sz="3400" kern="1200" dirty="0">
                <a:solidFill>
                  <a:schemeClr val="tx1"/>
                </a:solidFill>
                <a:latin typeface="+mj-lt"/>
                <a:ea typeface="+mj-ea"/>
                <a:cs typeface="+mj-cs"/>
              </a:rPr>
              <a:t>Whittington </a:t>
            </a:r>
            <a:r>
              <a:rPr lang="en-US" sz="3400" i="1" kern="1200" dirty="0">
                <a:solidFill>
                  <a:schemeClr val="tx1"/>
                </a:solidFill>
                <a:latin typeface="+mj-lt"/>
                <a:ea typeface="+mj-ea"/>
                <a:cs typeface="+mj-cs"/>
              </a:rPr>
              <a:t>et al. </a:t>
            </a:r>
            <a:r>
              <a:rPr lang="en-US" sz="3400" kern="1200" dirty="0">
                <a:solidFill>
                  <a:schemeClr val="tx1"/>
                </a:solidFill>
                <a:latin typeface="+mj-lt"/>
                <a:ea typeface="+mj-ea"/>
                <a:cs typeface="+mj-cs"/>
              </a:rPr>
              <a:t>2015)</a:t>
            </a:r>
            <a:br>
              <a:rPr lang="en-US" sz="3400" kern="1200" dirty="0">
                <a:solidFill>
                  <a:schemeClr val="tx1"/>
                </a:solidFill>
                <a:latin typeface="+mj-lt"/>
                <a:ea typeface="+mj-ea"/>
                <a:cs typeface="+mj-cs"/>
              </a:rPr>
            </a:br>
            <a:r>
              <a:rPr lang="en-US" sz="3400" kern="1200" dirty="0">
                <a:solidFill>
                  <a:schemeClr val="tx1"/>
                </a:solidFill>
                <a:latin typeface="+mj-lt"/>
                <a:ea typeface="+mj-ea"/>
                <a:cs typeface="+mj-cs"/>
              </a:rPr>
              <a:t/>
            </a:r>
            <a:br>
              <a:rPr lang="en-US" sz="3400" kern="1200" dirty="0">
                <a:solidFill>
                  <a:schemeClr val="tx1"/>
                </a:solidFill>
                <a:latin typeface="+mj-lt"/>
                <a:ea typeface="+mj-ea"/>
                <a:cs typeface="+mj-cs"/>
              </a:rPr>
            </a:br>
            <a:r>
              <a:rPr lang="en-US" sz="3400" kern="1200" dirty="0">
                <a:solidFill>
                  <a:schemeClr val="tx1"/>
                </a:solidFill>
                <a:latin typeface="+mj-lt"/>
                <a:ea typeface="+mj-ea"/>
                <a:cs typeface="+mj-cs"/>
              </a:rPr>
              <a:t/>
            </a:r>
            <a:br>
              <a:rPr lang="en-US" sz="3400" kern="1200" dirty="0">
                <a:solidFill>
                  <a:schemeClr val="tx1"/>
                </a:solidFill>
                <a:latin typeface="+mj-lt"/>
                <a:ea typeface="+mj-ea"/>
                <a:cs typeface="+mj-cs"/>
              </a:rPr>
            </a:br>
            <a:endParaRPr lang="en-US" sz="3400" kern="1200" dirty="0">
              <a:solidFill>
                <a:schemeClr val="tx1"/>
              </a:solidFill>
              <a:latin typeface="+mj-lt"/>
              <a:ea typeface="+mj-ea"/>
              <a:cs typeface="+mj-cs"/>
            </a:endParaRPr>
          </a:p>
        </p:txBody>
      </p:sp>
      <p:graphicFrame>
        <p:nvGraphicFramePr>
          <p:cNvPr id="7" name="Content Placeholder 4">
            <a:extLst>
              <a:ext uri="{FF2B5EF4-FFF2-40B4-BE49-F238E27FC236}">
                <a16:creationId xmlns:a16="http://schemas.microsoft.com/office/drawing/2014/main" id="{F0F3169A-2FFF-4C8D-BBBF-93BE397BCE96}"/>
              </a:ext>
            </a:extLst>
          </p:cNvPr>
          <p:cNvGraphicFramePr>
            <a:graphicFrameLocks noGrp="1"/>
          </p:cNvGraphicFramePr>
          <p:nvPr>
            <p:ph sz="half" idx="2"/>
            <p:extLst>
              <p:ext uri="{D42A27DB-BD31-4B8C-83A1-F6EECF244321}">
                <p14:modId xmlns:p14="http://schemas.microsoft.com/office/powerpoint/2010/main" val="3068869933"/>
              </p:ext>
            </p:extLst>
          </p:nvPr>
        </p:nvGraphicFramePr>
        <p:xfrm>
          <a:off x="4515633" y="303591"/>
          <a:ext cx="7240043"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438176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C80C1-DF81-E246-A7A7-C1FEFAF5C979}"/>
              </a:ext>
            </a:extLst>
          </p:cNvPr>
          <p:cNvSpPr>
            <a:spLocks noGrp="1"/>
          </p:cNvSpPr>
          <p:nvPr>
            <p:ph type="title"/>
          </p:nvPr>
        </p:nvSpPr>
        <p:spPr>
          <a:xfrm>
            <a:off x="4965430" y="629268"/>
            <a:ext cx="6586491" cy="1286160"/>
          </a:xfrm>
        </p:spPr>
        <p:txBody>
          <a:bodyPr anchor="b">
            <a:normAutofit fontScale="90000"/>
          </a:bodyPr>
          <a:lstStyle/>
          <a:p>
            <a:r>
              <a:rPr lang="en-US" dirty="0" smtClean="0"/>
              <a:t>Education Endowment Foundation </a:t>
            </a:r>
            <a:r>
              <a:rPr lang="en-US" dirty="0" err="1" smtClean="0"/>
              <a:t>a’r</a:t>
            </a:r>
            <a:r>
              <a:rPr lang="en-US" dirty="0" smtClean="0"/>
              <a:t> Early Intervention Foundation</a:t>
            </a:r>
            <a:endParaRPr lang="en-US" dirty="0"/>
          </a:p>
        </p:txBody>
      </p:sp>
      <p:sp>
        <p:nvSpPr>
          <p:cNvPr id="3" name="Content Placeholder 2">
            <a:extLst>
              <a:ext uri="{FF2B5EF4-FFF2-40B4-BE49-F238E27FC236}">
                <a16:creationId xmlns:a16="http://schemas.microsoft.com/office/drawing/2014/main" id="{3BAE8DEB-049B-BF4A-82EA-5FFF3AB8809A}"/>
              </a:ext>
            </a:extLst>
          </p:cNvPr>
          <p:cNvSpPr>
            <a:spLocks noGrp="1"/>
          </p:cNvSpPr>
          <p:nvPr>
            <p:ph idx="1"/>
          </p:nvPr>
        </p:nvSpPr>
        <p:spPr>
          <a:xfrm>
            <a:off x="4965431" y="2438400"/>
            <a:ext cx="6586489" cy="3785419"/>
          </a:xfrm>
        </p:spPr>
        <p:txBody>
          <a:bodyPr>
            <a:normAutofit lnSpcReduction="10000"/>
          </a:bodyPr>
          <a:lstStyle/>
          <a:p>
            <a:r>
              <a:rPr lang="en-US" sz="2000" dirty="0" err="1" smtClean="0"/>
              <a:t>Canllaw’n</a:t>
            </a:r>
            <a:r>
              <a:rPr lang="en-US" sz="2000" dirty="0" smtClean="0"/>
              <a:t> </a:t>
            </a:r>
            <a:r>
              <a:rPr lang="en-US" sz="2000" dirty="0" err="1" smtClean="0"/>
              <a:t>dangos</a:t>
            </a:r>
            <a:r>
              <a:rPr lang="en-US" sz="2000" dirty="0" smtClean="0"/>
              <a:t> </a:t>
            </a:r>
            <a:r>
              <a:rPr lang="en-US" sz="2000" dirty="0" err="1" smtClean="0"/>
              <a:t>sut</a:t>
            </a:r>
            <a:r>
              <a:rPr lang="en-US" sz="2000" dirty="0" smtClean="0"/>
              <a:t> i </a:t>
            </a:r>
            <a:r>
              <a:rPr lang="en-US" sz="2000" dirty="0" err="1" smtClean="0"/>
              <a:t>ymgorffori</a:t>
            </a:r>
            <a:r>
              <a:rPr lang="en-US" sz="2000" dirty="0" smtClean="0"/>
              <a:t> </a:t>
            </a:r>
            <a:r>
              <a:rPr lang="en-US" sz="2000" dirty="0" err="1" smtClean="0"/>
              <a:t>dysgu</a:t>
            </a:r>
            <a:r>
              <a:rPr lang="en-US" sz="2000" dirty="0" smtClean="0"/>
              <a:t> </a:t>
            </a:r>
            <a:r>
              <a:rPr lang="en-US" sz="2000" dirty="0" err="1" smtClean="0"/>
              <a:t>cymdeithasol</a:t>
            </a:r>
            <a:r>
              <a:rPr lang="en-US" sz="2000" dirty="0" smtClean="0"/>
              <a:t> ac </a:t>
            </a:r>
            <a:r>
              <a:rPr lang="en-US" sz="2000" dirty="0" err="1" smtClean="0"/>
              <a:t>emosiynol</a:t>
            </a:r>
            <a:r>
              <a:rPr lang="en-US" sz="2000" dirty="0" smtClean="0"/>
              <a:t> </a:t>
            </a:r>
            <a:r>
              <a:rPr lang="en-US" sz="2000" dirty="0" err="1" smtClean="0"/>
              <a:t>yn</a:t>
            </a:r>
            <a:r>
              <a:rPr lang="en-US" sz="2000" dirty="0" smtClean="0"/>
              <a:t> </a:t>
            </a:r>
            <a:r>
              <a:rPr lang="en-US" sz="2000" dirty="0" err="1" smtClean="0"/>
              <a:t>rhan</a:t>
            </a:r>
            <a:r>
              <a:rPr lang="en-US" sz="2000" dirty="0" smtClean="0"/>
              <a:t> o:</a:t>
            </a:r>
            <a:endParaRPr lang="en-US" sz="2000" dirty="0"/>
          </a:p>
          <a:p>
            <a:pPr lvl="1"/>
            <a:r>
              <a:rPr lang="en-US" sz="2000" dirty="0" err="1" smtClean="0"/>
              <a:t>Addysgu</a:t>
            </a:r>
            <a:endParaRPr lang="en-US" sz="2000" dirty="0"/>
          </a:p>
          <a:p>
            <a:pPr lvl="1"/>
            <a:r>
              <a:rPr lang="en-US" sz="2000" dirty="0" err="1" smtClean="0"/>
              <a:t>Cwricwlwm</a:t>
            </a:r>
            <a:endParaRPr lang="en-US" sz="2000" dirty="0"/>
          </a:p>
          <a:p>
            <a:pPr lvl="1"/>
            <a:r>
              <a:rPr lang="en-US" sz="2000" dirty="0" err="1" smtClean="0"/>
              <a:t>Ymagwedd</a:t>
            </a:r>
            <a:r>
              <a:rPr lang="en-US" sz="2000" dirty="0" smtClean="0"/>
              <a:t> </a:t>
            </a:r>
            <a:r>
              <a:rPr lang="en-US" sz="2000" dirty="0" err="1" smtClean="0"/>
              <a:t>ysgol</a:t>
            </a:r>
            <a:r>
              <a:rPr lang="en-US" sz="2000" dirty="0" smtClean="0"/>
              <a:t> </a:t>
            </a:r>
            <a:r>
              <a:rPr lang="en-US" sz="2000" dirty="0" err="1" smtClean="0"/>
              <a:t>gyfan</a:t>
            </a:r>
            <a:endParaRPr lang="en-US" sz="2000" dirty="0" smtClean="0"/>
          </a:p>
          <a:p>
            <a:pPr lvl="1"/>
            <a:endParaRPr lang="en-US" sz="2000" dirty="0"/>
          </a:p>
          <a:p>
            <a:pPr lvl="1"/>
            <a:endParaRPr lang="en-US" sz="2000" dirty="0" smtClean="0"/>
          </a:p>
          <a:p>
            <a:pPr marL="457200" lvl="1" indent="0">
              <a:buNone/>
            </a:pPr>
            <a:r>
              <a:rPr lang="en-GB" sz="2000" dirty="0">
                <a:hlinkClick r:id="rId3"/>
              </a:rPr>
              <a:t>https://educationendowmentfoundation.org.uk/about/tenders/social-and-emotional-learning/#:~:text=The%20Education%20Endowment%20Foundation%20%28EEF%29%20and%20the%20Early,research%20to%20understand%20schools%E2%80%99%20current%20practices%20in%20SEL.</a:t>
            </a:r>
            <a:endParaRPr lang="en-US" sz="2000" dirty="0"/>
          </a:p>
        </p:txBody>
      </p:sp>
      <p:pic>
        <p:nvPicPr>
          <p:cNvPr id="5" name="Picture 4">
            <a:extLst>
              <a:ext uri="{FF2B5EF4-FFF2-40B4-BE49-F238E27FC236}">
                <a16:creationId xmlns:a16="http://schemas.microsoft.com/office/drawing/2014/main" id="{CCF13175-FD48-401B-B65E-D50A9AEA1395}"/>
              </a:ext>
            </a:extLst>
          </p:cNvPr>
          <p:cNvPicPr>
            <a:picLocks noChangeAspect="1"/>
          </p:cNvPicPr>
          <p:nvPr/>
        </p:nvPicPr>
        <p:blipFill rotWithShape="1">
          <a:blip r:embed="rId4"/>
          <a:srcRect l="19505" r="35375"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AB92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10841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FA7F215-5AA8-4B40-8640-66EF4E26C2E4}"/>
              </a:ext>
            </a:extLst>
          </p:cNvPr>
          <p:cNvPicPr>
            <a:picLocks noChangeAspect="1"/>
          </p:cNvPicPr>
          <p:nvPr/>
        </p:nvPicPr>
        <p:blipFill rotWithShape="1">
          <a:blip r:embed="rId3"/>
          <a:srcRect t="6100" b="9630"/>
          <a:stretch/>
        </p:blipFill>
        <p:spPr>
          <a:xfrm>
            <a:off x="-1" y="10"/>
            <a:ext cx="12192000" cy="6857990"/>
          </a:xfrm>
          <a:prstGeom prst="rect">
            <a:avLst/>
          </a:prstGeom>
        </p:spPr>
      </p:pic>
      <p:sp>
        <p:nvSpPr>
          <p:cNvPr id="13"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dirty="0"/>
          </a:p>
        </p:txBody>
      </p:sp>
      <p:sp>
        <p:nvSpPr>
          <p:cNvPr id="2" name="Title 1">
            <a:extLst>
              <a:ext uri="{FF2B5EF4-FFF2-40B4-BE49-F238E27FC236}">
                <a16:creationId xmlns:a16="http://schemas.microsoft.com/office/drawing/2014/main" id="{853A75A5-278E-2B4B-B27F-A73D3A1B3CDC}"/>
              </a:ext>
            </a:extLst>
          </p:cNvPr>
          <p:cNvSpPr>
            <a:spLocks noGrp="1"/>
          </p:cNvSpPr>
          <p:nvPr>
            <p:ph type="title"/>
          </p:nvPr>
        </p:nvSpPr>
        <p:spPr>
          <a:xfrm>
            <a:off x="709448" y="1913950"/>
            <a:ext cx="4204137" cy="1342754"/>
          </a:xfrm>
        </p:spPr>
        <p:txBody>
          <a:bodyPr vert="horz" lIns="91440" tIns="45720" rIns="91440" bIns="45720" rtlCol="0">
            <a:normAutofit/>
          </a:bodyPr>
          <a:lstStyle/>
          <a:p>
            <a:pPr algn="ctr"/>
            <a:r>
              <a:rPr lang="en-US" sz="3600" dirty="0" err="1" smtClean="0"/>
              <a:t>Rhywbeth</a:t>
            </a:r>
            <a:r>
              <a:rPr lang="en-US" sz="3600" dirty="0" smtClean="0"/>
              <a:t> i </a:t>
            </a:r>
            <a:r>
              <a:rPr lang="en-US" sz="3600" dirty="0" err="1" smtClean="0"/>
              <a:t>feddwl</a:t>
            </a:r>
            <a:r>
              <a:rPr lang="en-US" sz="3600" dirty="0" smtClean="0"/>
              <a:t> </a:t>
            </a:r>
            <a:r>
              <a:rPr lang="en-US" sz="3600" dirty="0" err="1" smtClean="0"/>
              <a:t>amdano</a:t>
            </a:r>
            <a:endParaRPr lang="en-US" sz="3600" dirty="0"/>
          </a:p>
        </p:txBody>
      </p:sp>
      <p:cxnSp>
        <p:nvCxnSpPr>
          <p:cNvPr id="15" name="Straight Connector 14">
            <a:extLst>
              <a:ext uri="{FF2B5EF4-FFF2-40B4-BE49-F238E27FC236}">
                <a16:creationId xmlns:a16="http://schemas.microsoft.com/office/drawing/2014/main" id="{20E3A342-4D61-4E3F-AF90-1AB42AEB96C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8" name="Content Placeholder 2">
            <a:extLst>
              <a:ext uri="{FF2B5EF4-FFF2-40B4-BE49-F238E27FC236}">
                <a16:creationId xmlns:a16="http://schemas.microsoft.com/office/drawing/2014/main" id="{12524E54-FD8C-F746-A99C-67360C0094F2}"/>
              </a:ext>
            </a:extLst>
          </p:cNvPr>
          <p:cNvSpPr>
            <a:spLocks noGrp="1"/>
          </p:cNvSpPr>
          <p:nvPr>
            <p:ph idx="1"/>
          </p:nvPr>
        </p:nvSpPr>
        <p:spPr>
          <a:xfrm>
            <a:off x="525516" y="3417573"/>
            <a:ext cx="4593021" cy="2619839"/>
          </a:xfrm>
        </p:spPr>
        <p:txBody>
          <a:bodyPr anchor="ctr">
            <a:normAutofit/>
          </a:bodyPr>
          <a:lstStyle/>
          <a:p>
            <a:r>
              <a:rPr lang="en-US" sz="1800" dirty="0" err="1" smtClean="0"/>
              <a:t>Sut</a:t>
            </a:r>
            <a:r>
              <a:rPr lang="en-US" sz="1800" dirty="0" smtClean="0"/>
              <a:t> </a:t>
            </a:r>
            <a:r>
              <a:rPr lang="en-US" sz="1800" dirty="0" err="1" smtClean="0"/>
              <a:t>allai’r</a:t>
            </a:r>
            <a:r>
              <a:rPr lang="en-US" sz="1800" dirty="0" smtClean="0"/>
              <a:t> </a:t>
            </a:r>
            <a:r>
              <a:rPr lang="en-US" sz="1800" dirty="0" err="1" smtClean="0"/>
              <a:t>ffactorau</a:t>
            </a:r>
            <a:r>
              <a:rPr lang="en-US" sz="1800" dirty="0" smtClean="0"/>
              <a:t> </a:t>
            </a:r>
            <a:r>
              <a:rPr lang="en-US" sz="1800" dirty="0" err="1" smtClean="0"/>
              <a:t>datblygiadol</a:t>
            </a:r>
            <a:r>
              <a:rPr lang="en-US" sz="1800" dirty="0" smtClean="0"/>
              <a:t> </a:t>
            </a:r>
            <a:r>
              <a:rPr lang="en-US" sz="1800" dirty="0" err="1" smtClean="0"/>
              <a:t>allanol</a:t>
            </a:r>
            <a:r>
              <a:rPr lang="en-US" sz="1800" dirty="0" smtClean="0"/>
              <a:t> </a:t>
            </a:r>
            <a:r>
              <a:rPr lang="en-US" sz="1800" dirty="0" err="1" smtClean="0"/>
              <a:t>hyn</a:t>
            </a:r>
            <a:r>
              <a:rPr lang="en-US" sz="1800" dirty="0" smtClean="0"/>
              <a:t> </a:t>
            </a:r>
            <a:r>
              <a:rPr lang="en-US" sz="1800" dirty="0" err="1" smtClean="0"/>
              <a:t>gyflwyno</a:t>
            </a:r>
            <a:r>
              <a:rPr lang="en-US" sz="1800" dirty="0" smtClean="0"/>
              <a:t> </a:t>
            </a:r>
            <a:r>
              <a:rPr lang="en-US" sz="1800" dirty="0" err="1" smtClean="0"/>
              <a:t>eu</a:t>
            </a:r>
            <a:r>
              <a:rPr lang="en-US" sz="1800" dirty="0" smtClean="0"/>
              <a:t> </a:t>
            </a:r>
            <a:r>
              <a:rPr lang="en-US" sz="1800" dirty="0" err="1" smtClean="0"/>
              <a:t>hunain</a:t>
            </a:r>
            <a:r>
              <a:rPr lang="en-US" sz="1800" dirty="0" smtClean="0"/>
              <a:t> </a:t>
            </a:r>
            <a:r>
              <a:rPr lang="en-US" sz="1800" dirty="0" err="1" smtClean="0"/>
              <a:t>yn</a:t>
            </a:r>
            <a:r>
              <a:rPr lang="en-US" sz="1800" dirty="0" smtClean="0"/>
              <a:t> </a:t>
            </a:r>
            <a:r>
              <a:rPr lang="en-US" sz="1800" dirty="0" err="1" smtClean="0"/>
              <a:t>yr</a:t>
            </a:r>
            <a:r>
              <a:rPr lang="en-US" sz="1800" dirty="0" smtClean="0"/>
              <a:t> </a:t>
            </a:r>
            <a:r>
              <a:rPr lang="en-US" sz="1800" dirty="0" err="1" smtClean="0"/>
              <a:t>ystafell</a:t>
            </a:r>
            <a:r>
              <a:rPr lang="en-US" sz="1800" dirty="0" smtClean="0"/>
              <a:t> </a:t>
            </a:r>
            <a:r>
              <a:rPr lang="en-US" sz="1800" dirty="0" err="1" smtClean="0"/>
              <a:t>ddosbarth</a:t>
            </a:r>
            <a:r>
              <a:rPr lang="en-US" sz="1800" dirty="0" smtClean="0"/>
              <a:t>?</a:t>
            </a:r>
            <a:endParaRPr lang="en-US" sz="1800" dirty="0"/>
          </a:p>
          <a:p>
            <a:endParaRPr lang="en-US" sz="1800" dirty="0"/>
          </a:p>
          <a:p>
            <a:r>
              <a:rPr lang="en-US" sz="1800" dirty="0" smtClean="0"/>
              <a:t>A </a:t>
            </a:r>
            <a:r>
              <a:rPr lang="en-US" sz="1800" dirty="0" err="1" smtClean="0"/>
              <a:t>yw’n</a:t>
            </a:r>
            <a:r>
              <a:rPr lang="en-US" sz="1800" dirty="0" smtClean="0"/>
              <a:t> </a:t>
            </a:r>
            <a:r>
              <a:rPr lang="en-US" sz="1800" dirty="0" err="1" smtClean="0"/>
              <a:t>rhwydd</a:t>
            </a:r>
            <a:r>
              <a:rPr lang="en-US" sz="1800" dirty="0" smtClean="0"/>
              <a:t> </a:t>
            </a:r>
            <a:r>
              <a:rPr lang="en-US" sz="1800" dirty="0" err="1" smtClean="0"/>
              <a:t>gwneud</a:t>
            </a:r>
            <a:r>
              <a:rPr lang="en-US" sz="1800" dirty="0" smtClean="0"/>
              <a:t> </a:t>
            </a:r>
            <a:r>
              <a:rPr lang="en-US" sz="1800" dirty="0" err="1" smtClean="0"/>
              <a:t>penderfyniadau</a:t>
            </a:r>
            <a:r>
              <a:rPr lang="en-US" sz="1800" dirty="0" smtClean="0"/>
              <a:t> </a:t>
            </a:r>
            <a:r>
              <a:rPr lang="en-US" sz="1800" dirty="0" err="1" smtClean="0"/>
              <a:t>byrfyfyr</a:t>
            </a:r>
            <a:r>
              <a:rPr lang="en-US" sz="1800" dirty="0" smtClean="0"/>
              <a:t> am </a:t>
            </a:r>
            <a:r>
              <a:rPr lang="en-US" sz="1800" dirty="0" err="1" smtClean="0"/>
              <a:t>ymddygiad</a:t>
            </a:r>
            <a:r>
              <a:rPr lang="en-US" sz="1800" dirty="0" smtClean="0"/>
              <a:t> </a:t>
            </a:r>
            <a:r>
              <a:rPr lang="en-US" sz="1800" dirty="0" err="1" smtClean="0"/>
              <a:t>yn</a:t>
            </a:r>
            <a:r>
              <a:rPr lang="en-US" sz="1800" dirty="0" smtClean="0"/>
              <a:t> </a:t>
            </a:r>
            <a:r>
              <a:rPr lang="en-US" sz="1800" dirty="0" err="1" smtClean="0"/>
              <a:t>yr</a:t>
            </a:r>
            <a:r>
              <a:rPr lang="en-US" sz="1800" dirty="0" smtClean="0"/>
              <a:t> </a:t>
            </a:r>
            <a:r>
              <a:rPr lang="en-US" sz="1800" dirty="0" err="1" smtClean="0"/>
              <a:t>ystafell</a:t>
            </a:r>
            <a:r>
              <a:rPr lang="en-US" sz="1800" dirty="0" smtClean="0"/>
              <a:t> </a:t>
            </a:r>
            <a:r>
              <a:rPr lang="en-US" sz="1800" dirty="0" err="1" smtClean="0"/>
              <a:t>ddosbarth</a:t>
            </a:r>
            <a:r>
              <a:rPr lang="en-US" sz="1800" dirty="0" smtClean="0"/>
              <a:t>? </a:t>
            </a:r>
            <a:endParaRPr lang="en-US" sz="1800" dirty="0"/>
          </a:p>
        </p:txBody>
      </p:sp>
    </p:spTree>
    <p:extLst>
      <p:ext uri="{BB962C8B-B14F-4D97-AF65-F5344CB8AC3E}">
        <p14:creationId xmlns:p14="http://schemas.microsoft.com/office/powerpoint/2010/main" val="39395059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751F8-052E-F44B-AE48-BD3E08560F59}"/>
              </a:ext>
            </a:extLst>
          </p:cNvPr>
          <p:cNvSpPr>
            <a:spLocks noGrp="1"/>
          </p:cNvSpPr>
          <p:nvPr>
            <p:ph type="title"/>
          </p:nvPr>
        </p:nvSpPr>
        <p:spPr>
          <a:xfrm>
            <a:off x="6109498" y="908344"/>
            <a:ext cx="5244301" cy="1538130"/>
          </a:xfrm>
        </p:spPr>
        <p:txBody>
          <a:bodyPr>
            <a:normAutofit/>
          </a:bodyPr>
          <a:lstStyle/>
          <a:p>
            <a:r>
              <a:rPr lang="en-US" dirty="0" err="1" smtClean="0"/>
              <a:t>Tasg</a:t>
            </a:r>
            <a:endParaRPr lang="en-US" dirty="0"/>
          </a:p>
        </p:txBody>
      </p:sp>
      <p:sp>
        <p:nvSpPr>
          <p:cNvPr id="10"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pic>
        <p:nvPicPr>
          <p:cNvPr id="5" name="Graphic 4" descr="Clipboard Mixed">
            <a:extLst>
              <a:ext uri="{FF2B5EF4-FFF2-40B4-BE49-F238E27FC236}">
                <a16:creationId xmlns:a16="http://schemas.microsoft.com/office/drawing/2014/main" id="{27CE6AF3-F2BA-3541-9B3E-7A90E5DFD0ED}"/>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1480173" y="1790732"/>
            <a:ext cx="3267942" cy="3267942"/>
          </a:xfrm>
          <a:prstGeom prst="rect">
            <a:avLst/>
          </a:prstGeom>
        </p:spPr>
      </p:pic>
      <p:sp>
        <p:nvSpPr>
          <p:cNvPr id="3" name="Content Placeholder 2">
            <a:extLst>
              <a:ext uri="{FF2B5EF4-FFF2-40B4-BE49-F238E27FC236}">
                <a16:creationId xmlns:a16="http://schemas.microsoft.com/office/drawing/2014/main" id="{ED0C8A01-74F6-914D-BECB-FC420D3E4B7C}"/>
              </a:ext>
            </a:extLst>
          </p:cNvPr>
          <p:cNvSpPr>
            <a:spLocks noGrp="1"/>
          </p:cNvSpPr>
          <p:nvPr>
            <p:ph idx="1"/>
          </p:nvPr>
        </p:nvSpPr>
        <p:spPr>
          <a:xfrm>
            <a:off x="5911158" y="2706865"/>
            <a:ext cx="5383652" cy="3470097"/>
          </a:xfrm>
        </p:spPr>
        <p:txBody>
          <a:bodyPr>
            <a:normAutofit/>
          </a:bodyPr>
          <a:lstStyle/>
          <a:p>
            <a:r>
              <a:rPr lang="en-US" sz="2200" dirty="0" err="1" smtClean="0"/>
              <a:t>Portread</a:t>
            </a:r>
            <a:r>
              <a:rPr lang="en-US" sz="2200" dirty="0" smtClean="0"/>
              <a:t> Pin (</a:t>
            </a:r>
            <a:r>
              <a:rPr lang="en-US" sz="2200" smtClean="0"/>
              <a:t>Pen Portrait)</a:t>
            </a:r>
            <a:endParaRPr lang="en-US" sz="2200" dirty="0"/>
          </a:p>
          <a:p>
            <a:endParaRPr lang="en-US" sz="2200" dirty="0"/>
          </a:p>
          <a:p>
            <a:r>
              <a:rPr lang="en-US" sz="2200" dirty="0" err="1" smtClean="0"/>
              <a:t>Dysgwr</a:t>
            </a:r>
            <a:r>
              <a:rPr lang="en-US" sz="2200" dirty="0" smtClean="0"/>
              <a:t> </a:t>
            </a:r>
            <a:r>
              <a:rPr lang="en-US" sz="2200" dirty="0" err="1" smtClean="0"/>
              <a:t>gwahanol</a:t>
            </a:r>
            <a:r>
              <a:rPr lang="en-US" sz="2200" dirty="0" smtClean="0"/>
              <a:t> i chi</a:t>
            </a:r>
            <a:endParaRPr lang="en-US" sz="2200" dirty="0"/>
          </a:p>
          <a:p>
            <a:endParaRPr lang="en-US" sz="2200" dirty="0"/>
          </a:p>
          <a:p>
            <a:r>
              <a:rPr lang="en-US" sz="2200" dirty="0" err="1" smtClean="0"/>
              <a:t>Ystyriwch</a:t>
            </a:r>
            <a:r>
              <a:rPr lang="en-US" sz="2200" dirty="0" smtClean="0"/>
              <a:t> </a:t>
            </a:r>
            <a:r>
              <a:rPr lang="en-US" sz="2200" dirty="0" err="1" smtClean="0"/>
              <a:t>wahanol</a:t>
            </a:r>
            <a:r>
              <a:rPr lang="en-US" sz="2200" dirty="0" smtClean="0"/>
              <a:t> </a:t>
            </a:r>
            <a:r>
              <a:rPr lang="en-US" sz="2200" dirty="0" err="1" smtClean="0"/>
              <a:t>ddatblygiadau</a:t>
            </a:r>
            <a:r>
              <a:rPr lang="en-US" sz="2200" dirty="0" smtClean="0"/>
              <a:t> </a:t>
            </a:r>
            <a:r>
              <a:rPr lang="en-US" sz="2200" dirty="0" err="1" smtClean="0"/>
              <a:t>corfforol</a:t>
            </a:r>
            <a:r>
              <a:rPr lang="en-US" sz="2200" dirty="0" smtClean="0"/>
              <a:t>, </a:t>
            </a:r>
            <a:r>
              <a:rPr lang="en-US" sz="2200" dirty="0" err="1" smtClean="0"/>
              <a:t>emosiynol</a:t>
            </a:r>
            <a:r>
              <a:rPr lang="en-US" sz="2200" dirty="0" smtClean="0"/>
              <a:t> a </a:t>
            </a:r>
            <a:r>
              <a:rPr lang="en-US" sz="2200" dirty="0" err="1" smtClean="0"/>
              <a:t>chymdeithasol</a:t>
            </a:r>
            <a:endParaRPr lang="en-US" sz="2200" dirty="0"/>
          </a:p>
          <a:p>
            <a:endParaRPr lang="en-US" sz="2200" dirty="0"/>
          </a:p>
          <a:p>
            <a:r>
              <a:rPr lang="en-US" sz="2200" dirty="0" err="1" smtClean="0"/>
              <a:t>Sut</a:t>
            </a:r>
            <a:r>
              <a:rPr lang="en-US" sz="2200" dirty="0" smtClean="0"/>
              <a:t> </a:t>
            </a:r>
            <a:r>
              <a:rPr lang="en-US" sz="2200" dirty="0" err="1" smtClean="0"/>
              <a:t>allai’r</a:t>
            </a:r>
            <a:r>
              <a:rPr lang="en-US" sz="2200" dirty="0" smtClean="0"/>
              <a:t> </a:t>
            </a:r>
            <a:r>
              <a:rPr lang="en-US" sz="2200" dirty="0" err="1" smtClean="0"/>
              <a:t>rhain</a:t>
            </a:r>
            <a:r>
              <a:rPr lang="en-US" sz="2200" dirty="0" smtClean="0"/>
              <a:t> </a:t>
            </a:r>
            <a:r>
              <a:rPr lang="en-US" sz="2200" dirty="0" err="1" smtClean="0"/>
              <a:t>effeithio</a:t>
            </a:r>
            <a:r>
              <a:rPr lang="en-US" sz="2200" dirty="0" smtClean="0"/>
              <a:t> </a:t>
            </a:r>
            <a:r>
              <a:rPr lang="en-US" sz="2200" dirty="0" err="1" smtClean="0"/>
              <a:t>ar</a:t>
            </a:r>
            <a:r>
              <a:rPr lang="en-US" sz="2200" dirty="0" smtClean="0"/>
              <a:t> </a:t>
            </a:r>
            <a:r>
              <a:rPr lang="en-US" sz="2200" dirty="0" err="1" smtClean="0"/>
              <a:t>eu</a:t>
            </a:r>
            <a:r>
              <a:rPr lang="en-US" sz="2200" dirty="0" smtClean="0"/>
              <a:t> </a:t>
            </a:r>
            <a:r>
              <a:rPr lang="en-US" sz="2200" dirty="0" err="1" smtClean="0"/>
              <a:t>dysgu</a:t>
            </a:r>
            <a:r>
              <a:rPr lang="en-US" sz="2200" dirty="0" smtClean="0"/>
              <a:t>?</a:t>
            </a:r>
            <a:endParaRPr lang="en-US" sz="2200" dirty="0"/>
          </a:p>
        </p:txBody>
      </p:sp>
    </p:spTree>
    <p:extLst>
      <p:ext uri="{BB962C8B-B14F-4D97-AF65-F5344CB8AC3E}">
        <p14:creationId xmlns:p14="http://schemas.microsoft.com/office/powerpoint/2010/main" val="1099374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7E773EB-1EC1-4E49-9DE2-E6F46049724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391"/>
            <a:ext cx="12192000" cy="19430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5DB664-ABEA-C340-865D-86F70E4968F1}"/>
              </a:ext>
            </a:extLst>
          </p:cNvPr>
          <p:cNvSpPr>
            <a:spLocks noGrp="1"/>
          </p:cNvSpPr>
          <p:nvPr>
            <p:ph type="title"/>
          </p:nvPr>
        </p:nvSpPr>
        <p:spPr>
          <a:xfrm>
            <a:off x="391378" y="320675"/>
            <a:ext cx="11407487" cy="1325563"/>
          </a:xfrm>
        </p:spPr>
        <p:txBody>
          <a:bodyPr>
            <a:normAutofit/>
          </a:bodyPr>
          <a:lstStyle/>
          <a:p>
            <a:r>
              <a:rPr lang="en-US" sz="5400" dirty="0" err="1" smtClean="0">
                <a:solidFill>
                  <a:schemeClr val="bg1"/>
                </a:solidFill>
              </a:rPr>
              <a:t>Adborth</a:t>
            </a:r>
            <a:endParaRPr lang="en-US" sz="5400" dirty="0">
              <a:solidFill>
                <a:schemeClr val="bg1"/>
              </a:solidFill>
            </a:endParaRPr>
          </a:p>
        </p:txBody>
      </p:sp>
      <p:graphicFrame>
        <p:nvGraphicFramePr>
          <p:cNvPr id="5" name="Content Placeholder 2">
            <a:extLst>
              <a:ext uri="{FF2B5EF4-FFF2-40B4-BE49-F238E27FC236}">
                <a16:creationId xmlns:a16="http://schemas.microsoft.com/office/drawing/2014/main" id="{7D4332E0-DA6A-477D-802B-80D40280FC60}"/>
              </a:ext>
            </a:extLst>
          </p:cNvPr>
          <p:cNvGraphicFramePr>
            <a:graphicFrameLocks noGrp="1"/>
          </p:cNvGraphicFramePr>
          <p:nvPr>
            <p:ph idx="1"/>
            <p:extLst>
              <p:ext uri="{D42A27DB-BD31-4B8C-83A1-F6EECF244321}">
                <p14:modId xmlns:p14="http://schemas.microsoft.com/office/powerpoint/2010/main" val="4204287357"/>
              </p:ext>
            </p:extLst>
          </p:nvPr>
        </p:nvGraphicFramePr>
        <p:xfrm>
          <a:off x="391379" y="1976293"/>
          <a:ext cx="11407487"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06367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4E4288A-DFC8-40A2-90E5-70E851A933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B63C2D82-D4FA-4A37-BB01-1E7B21E4FF2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5199" y="634058"/>
            <a:ext cx="1128382" cy="847206"/>
            <a:chOff x="5307830" y="325570"/>
            <a:chExt cx="1128382" cy="847206"/>
          </a:xfrm>
        </p:grpSpPr>
        <p:sp>
          <p:nvSpPr>
            <p:cNvPr id="20" name="Freeform 5">
              <a:extLst>
                <a:ext uri="{FF2B5EF4-FFF2-40B4-BE49-F238E27FC236}">
                  <a16:creationId xmlns:a16="http://schemas.microsoft.com/office/drawing/2014/main" id="{C94E7FEF-0CE9-4AC2-94BB-02230C6DC0DF}"/>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1" name="Freeform 5">
              <a:extLst>
                <a:ext uri="{FF2B5EF4-FFF2-40B4-BE49-F238E27FC236}">
                  <a16:creationId xmlns:a16="http://schemas.microsoft.com/office/drawing/2014/main" id="{EB546CC0-C1BC-48D2-8DA9-4B60283165C9}"/>
                </a:ext>
                <a:ext uri="{C183D7F6-B498-43B3-948B-1728B52AA6E4}">
                  <adec:decorative xmlns:adec="http://schemas.microsoft.com/office/drawing/2017/decorative" xmlns=""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CAB6AE1-E593-4840-9163-B4E01117ECDE}"/>
              </a:ext>
            </a:extLst>
          </p:cNvPr>
          <p:cNvSpPr>
            <a:spLocks noGrp="1"/>
          </p:cNvSpPr>
          <p:nvPr>
            <p:ph type="title"/>
          </p:nvPr>
        </p:nvSpPr>
        <p:spPr>
          <a:xfrm>
            <a:off x="965199" y="1371190"/>
            <a:ext cx="4787331" cy="1574333"/>
          </a:xfrm>
        </p:spPr>
        <p:txBody>
          <a:bodyPr anchor="b">
            <a:normAutofit/>
          </a:bodyPr>
          <a:lstStyle/>
          <a:p>
            <a:r>
              <a:rPr lang="en-US" sz="3700" dirty="0" err="1" smtClean="0"/>
              <a:t>Cyflwyniad</a:t>
            </a:r>
            <a:r>
              <a:rPr lang="en-US" sz="3700" dirty="0" smtClean="0"/>
              <a:t> </a:t>
            </a:r>
            <a:r>
              <a:rPr lang="en-US" sz="3700" dirty="0" err="1" smtClean="0"/>
              <a:t>technoleg</a:t>
            </a:r>
            <a:r>
              <a:rPr lang="en-US" sz="3700" dirty="0" smtClean="0"/>
              <a:t> – </a:t>
            </a:r>
            <a:r>
              <a:rPr lang="en-US" sz="3700" dirty="0" err="1" smtClean="0"/>
              <a:t>Trafodaeth</a:t>
            </a:r>
            <a:endParaRPr lang="en-US" sz="3700" dirty="0"/>
          </a:p>
        </p:txBody>
      </p:sp>
      <p:sp>
        <p:nvSpPr>
          <p:cNvPr id="23" name="Freeform: Shape 22">
            <a:extLst>
              <a:ext uri="{FF2B5EF4-FFF2-40B4-BE49-F238E27FC236}">
                <a16:creationId xmlns:a16="http://schemas.microsoft.com/office/drawing/2014/main" id="{FDF32B5C-56CA-41B2-B98F-3B71817347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90946" y="450563"/>
            <a:ext cx="1366757" cy="1232062"/>
          </a:xfrm>
          <a:custGeom>
            <a:avLst/>
            <a:gdLst>
              <a:gd name="connsiteX0" fmla="*/ 389939 w 1366757"/>
              <a:gd name="connsiteY0" fmla="*/ 0 h 1232062"/>
              <a:gd name="connsiteX1" fmla="*/ 978131 w 1366757"/>
              <a:gd name="connsiteY1" fmla="*/ 0 h 1232062"/>
              <a:gd name="connsiteX2" fmla="*/ 1062158 w 1366757"/>
              <a:gd name="connsiteY2" fmla="*/ 48072 h 1232062"/>
              <a:gd name="connsiteX3" fmla="*/ 1356254 w 1366757"/>
              <a:gd name="connsiteY3" fmla="*/ 566179 h 1232062"/>
              <a:gd name="connsiteX4" fmla="*/ 1356254 w 1366757"/>
              <a:gd name="connsiteY4" fmla="*/ 665884 h 1232062"/>
              <a:gd name="connsiteX5" fmla="*/ 1062158 w 1366757"/>
              <a:gd name="connsiteY5" fmla="*/ 1183990 h 1232062"/>
              <a:gd name="connsiteX6" fmla="*/ 978131 w 1366757"/>
              <a:gd name="connsiteY6" fmla="*/ 1232062 h 1232062"/>
              <a:gd name="connsiteX7" fmla="*/ 389939 w 1366757"/>
              <a:gd name="connsiteY7" fmla="*/ 1232062 h 1232062"/>
              <a:gd name="connsiteX8" fmla="*/ 305913 w 1366757"/>
              <a:gd name="connsiteY8" fmla="*/ 1183990 h 1232062"/>
              <a:gd name="connsiteX9" fmla="*/ 11817 w 1366757"/>
              <a:gd name="connsiteY9" fmla="*/ 665884 h 1232062"/>
              <a:gd name="connsiteX10" fmla="*/ 11817 w 1366757"/>
              <a:gd name="connsiteY10" fmla="*/ 566179 h 1232062"/>
              <a:gd name="connsiteX11" fmla="*/ 305913 w 1366757"/>
              <a:gd name="connsiteY11" fmla="*/ 48072 h 1232062"/>
              <a:gd name="connsiteX12" fmla="*/ 389939 w 1366757"/>
              <a:gd name="connsiteY12" fmla="*/ 0 h 1232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6757" h="1232062">
                <a:moveTo>
                  <a:pt x="389939" y="0"/>
                </a:moveTo>
                <a:cubicBezTo>
                  <a:pt x="978131" y="0"/>
                  <a:pt x="978131" y="0"/>
                  <a:pt x="978131" y="0"/>
                </a:cubicBezTo>
                <a:cubicBezTo>
                  <a:pt x="1007891" y="0"/>
                  <a:pt x="1046404" y="21366"/>
                  <a:pt x="1062158" y="48072"/>
                </a:cubicBezTo>
                <a:cubicBezTo>
                  <a:pt x="1356254" y="566179"/>
                  <a:pt x="1356254" y="566179"/>
                  <a:pt x="1356254" y="566179"/>
                </a:cubicBezTo>
                <a:cubicBezTo>
                  <a:pt x="1370259" y="594666"/>
                  <a:pt x="1370259" y="637396"/>
                  <a:pt x="1356254" y="665884"/>
                </a:cubicBezTo>
                <a:cubicBezTo>
                  <a:pt x="1062158" y="1183990"/>
                  <a:pt x="1062158" y="1183990"/>
                  <a:pt x="1062158" y="1183990"/>
                </a:cubicBezTo>
                <a:cubicBezTo>
                  <a:pt x="1046404" y="1210698"/>
                  <a:pt x="1007891" y="1232062"/>
                  <a:pt x="978131" y="1232062"/>
                </a:cubicBezTo>
                <a:lnTo>
                  <a:pt x="389939" y="1232062"/>
                </a:lnTo>
                <a:cubicBezTo>
                  <a:pt x="358429" y="1232062"/>
                  <a:pt x="319917" y="1210698"/>
                  <a:pt x="305913" y="1183990"/>
                </a:cubicBezTo>
                <a:cubicBezTo>
                  <a:pt x="11817" y="665884"/>
                  <a:pt x="11817" y="665884"/>
                  <a:pt x="11817" y="665884"/>
                </a:cubicBezTo>
                <a:cubicBezTo>
                  <a:pt x="-3939" y="637396"/>
                  <a:pt x="-3939" y="594666"/>
                  <a:pt x="11817" y="566179"/>
                </a:cubicBezTo>
                <a:cubicBezTo>
                  <a:pt x="305913" y="48072"/>
                  <a:pt x="305913" y="48072"/>
                  <a:pt x="305913" y="48072"/>
                </a:cubicBezTo>
                <a:cubicBezTo>
                  <a:pt x="319917" y="21366"/>
                  <a:pt x="358429" y="0"/>
                  <a:pt x="389939" y="0"/>
                </a:cubicBezTo>
                <a:close/>
              </a:path>
            </a:pathLst>
          </a:custGeom>
          <a:solidFill>
            <a:schemeClr val="bg1"/>
          </a:solidFill>
          <a:ln w="50800" cmpd="sng">
            <a:solidFill>
              <a:schemeClr val="tx1"/>
            </a:solid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pic>
        <p:nvPicPr>
          <p:cNvPr id="12" name="Graphic 11" descr="Internet">
            <a:extLst>
              <a:ext uri="{FF2B5EF4-FFF2-40B4-BE49-F238E27FC236}">
                <a16:creationId xmlns:a16="http://schemas.microsoft.com/office/drawing/2014/main" id="{1D30AF9C-B2C0-AC40-BEE4-18A9F4DEBF65}"/>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8605758" y="698028"/>
            <a:ext cx="737132" cy="737132"/>
          </a:xfrm>
          <a:prstGeom prst="rect">
            <a:avLst/>
          </a:prstGeom>
        </p:spPr>
      </p:pic>
      <p:sp useBgFill="1">
        <p:nvSpPr>
          <p:cNvPr id="25" name="Freeform: Shape 24">
            <a:extLst>
              <a:ext uri="{FF2B5EF4-FFF2-40B4-BE49-F238E27FC236}">
                <a16:creationId xmlns:a16="http://schemas.microsoft.com/office/drawing/2014/main" id="{D13042C5-FBFD-461A-A131-5C448FAF37E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0791" y="1799112"/>
            <a:ext cx="4808198" cy="4261906"/>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ln w="50800" cmpd="sng">
            <a:solidFill>
              <a:schemeClr val="tx1"/>
            </a:solid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pic>
        <p:nvPicPr>
          <p:cNvPr id="10" name="Graphic 9" descr="Game controller">
            <a:extLst>
              <a:ext uri="{FF2B5EF4-FFF2-40B4-BE49-F238E27FC236}">
                <a16:creationId xmlns:a16="http://schemas.microsoft.com/office/drawing/2014/main" id="{EFFA428D-C69A-3F42-885B-5FA426A30A6D}"/>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8113478" y="2708512"/>
            <a:ext cx="2442825" cy="2442825"/>
          </a:xfrm>
          <a:prstGeom prst="rect">
            <a:avLst/>
          </a:prstGeom>
        </p:spPr>
      </p:pic>
      <p:sp>
        <p:nvSpPr>
          <p:cNvPr id="27" name="Freeform: Shape 26">
            <a:extLst>
              <a:ext uri="{FF2B5EF4-FFF2-40B4-BE49-F238E27FC236}">
                <a16:creationId xmlns:a16="http://schemas.microsoft.com/office/drawing/2014/main" id="{53339482-2518-48ED-BB8A-78BA44D806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2560" y="1208098"/>
            <a:ext cx="2426310" cy="2187196"/>
          </a:xfrm>
          <a:custGeom>
            <a:avLst/>
            <a:gdLst>
              <a:gd name="connsiteX0" fmla="*/ 638327 w 2237370"/>
              <a:gd name="connsiteY0" fmla="*/ 0 h 2016876"/>
              <a:gd name="connsiteX1" fmla="*/ 1601193 w 2237370"/>
              <a:gd name="connsiteY1" fmla="*/ 0 h 2016876"/>
              <a:gd name="connsiteX2" fmla="*/ 1738744 w 2237370"/>
              <a:gd name="connsiteY2" fmla="*/ 78694 h 2016876"/>
              <a:gd name="connsiteX3" fmla="*/ 2220176 w 2237370"/>
              <a:gd name="connsiteY3" fmla="*/ 926830 h 2016876"/>
              <a:gd name="connsiteX4" fmla="*/ 2220176 w 2237370"/>
              <a:gd name="connsiteY4" fmla="*/ 1090047 h 2016876"/>
              <a:gd name="connsiteX5" fmla="*/ 1738744 w 2237370"/>
              <a:gd name="connsiteY5" fmla="*/ 1938183 h 2016876"/>
              <a:gd name="connsiteX6" fmla="*/ 1601193 w 2237370"/>
              <a:gd name="connsiteY6" fmla="*/ 2016876 h 2016876"/>
              <a:gd name="connsiteX7" fmla="*/ 638327 w 2237370"/>
              <a:gd name="connsiteY7" fmla="*/ 2016876 h 2016876"/>
              <a:gd name="connsiteX8" fmla="*/ 500776 w 2237370"/>
              <a:gd name="connsiteY8" fmla="*/ 1938183 h 2016876"/>
              <a:gd name="connsiteX9" fmla="*/ 19344 w 2237370"/>
              <a:gd name="connsiteY9" fmla="*/ 1090047 h 2016876"/>
              <a:gd name="connsiteX10" fmla="*/ 19344 w 2237370"/>
              <a:gd name="connsiteY10" fmla="*/ 926830 h 2016876"/>
              <a:gd name="connsiteX11" fmla="*/ 500776 w 2237370"/>
              <a:gd name="connsiteY11" fmla="*/ 78694 h 2016876"/>
              <a:gd name="connsiteX12" fmla="*/ 638327 w 2237370"/>
              <a:gd name="connsiteY12" fmla="*/ 0 h 2016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7370" h="2016876">
                <a:moveTo>
                  <a:pt x="638327" y="0"/>
                </a:moveTo>
                <a:cubicBezTo>
                  <a:pt x="1601193" y="0"/>
                  <a:pt x="1601193" y="0"/>
                  <a:pt x="1601193" y="0"/>
                </a:cubicBezTo>
                <a:cubicBezTo>
                  <a:pt x="1649909" y="0"/>
                  <a:pt x="1712954" y="34975"/>
                  <a:pt x="1738744" y="78694"/>
                </a:cubicBezTo>
                <a:cubicBezTo>
                  <a:pt x="2220176" y="926830"/>
                  <a:pt x="2220176" y="926830"/>
                  <a:pt x="2220176" y="926830"/>
                </a:cubicBezTo>
                <a:cubicBezTo>
                  <a:pt x="2243102" y="973464"/>
                  <a:pt x="2243102" y="1043413"/>
                  <a:pt x="2220176" y="1090047"/>
                </a:cubicBezTo>
                <a:cubicBezTo>
                  <a:pt x="1738744" y="1938183"/>
                  <a:pt x="1738744" y="1938183"/>
                  <a:pt x="1738744" y="1938183"/>
                </a:cubicBezTo>
                <a:cubicBezTo>
                  <a:pt x="1712954" y="1981902"/>
                  <a:pt x="1649909" y="2016876"/>
                  <a:pt x="1601193" y="2016876"/>
                </a:cubicBezTo>
                <a:lnTo>
                  <a:pt x="638327" y="2016876"/>
                </a:lnTo>
                <a:cubicBezTo>
                  <a:pt x="586746" y="2016876"/>
                  <a:pt x="523702" y="1981902"/>
                  <a:pt x="500776" y="1938183"/>
                </a:cubicBezTo>
                <a:cubicBezTo>
                  <a:pt x="19344" y="1090047"/>
                  <a:pt x="19344" y="1090047"/>
                  <a:pt x="19344" y="1090047"/>
                </a:cubicBezTo>
                <a:cubicBezTo>
                  <a:pt x="-6448" y="1043413"/>
                  <a:pt x="-6448" y="973464"/>
                  <a:pt x="19344" y="926830"/>
                </a:cubicBezTo>
                <a:cubicBezTo>
                  <a:pt x="500776" y="78694"/>
                  <a:pt x="500776" y="78694"/>
                  <a:pt x="500776" y="78694"/>
                </a:cubicBezTo>
                <a:cubicBezTo>
                  <a:pt x="523702" y="34975"/>
                  <a:pt x="586746" y="0"/>
                  <a:pt x="638327" y="0"/>
                </a:cubicBezTo>
                <a:close/>
              </a:path>
            </a:pathLst>
          </a:custGeom>
          <a:solidFill>
            <a:schemeClr val="bg1"/>
          </a:solidFill>
          <a:ln w="50800" cmpd="sng">
            <a:solidFill>
              <a:schemeClr val="tx1"/>
            </a:solid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pic>
        <p:nvPicPr>
          <p:cNvPr id="8" name="Graphic 7" descr="Online Network">
            <a:extLst>
              <a:ext uri="{FF2B5EF4-FFF2-40B4-BE49-F238E27FC236}">
                <a16:creationId xmlns:a16="http://schemas.microsoft.com/office/drawing/2014/main" id="{14679FE8-118F-764D-99A3-8F4378F612CB}"/>
              </a:ext>
            </a:extLst>
          </p:cNvPr>
          <p:cNvPicPr>
            <a:picLocks noChangeAspect="1"/>
          </p:cNvPicPr>
          <p:nvPr/>
        </p:nvPicPr>
        <p:blipFill>
          <a:blip r:embed="rId7">
            <a:extLst>
              <a:ext uri="{96DAC541-7B7A-43D3-8B79-37D633B846F1}">
                <asvg:svgBlip xmlns:asvg="http://schemas.microsoft.com/office/drawing/2016/SVG/main" xmlns="" r:embed="rId8"/>
              </a:ext>
            </a:extLst>
          </a:blip>
          <a:stretch>
            <a:fillRect/>
          </a:stretch>
        </p:blipFill>
        <p:spPr>
          <a:xfrm>
            <a:off x="6881161" y="1637142"/>
            <a:ext cx="1329108" cy="1329108"/>
          </a:xfrm>
          <a:prstGeom prst="rect">
            <a:avLst/>
          </a:prstGeom>
        </p:spPr>
      </p:pic>
      <p:sp>
        <p:nvSpPr>
          <p:cNvPr id="4" name="Text Placeholder 2">
            <a:extLst>
              <a:ext uri="{FF2B5EF4-FFF2-40B4-BE49-F238E27FC236}">
                <a16:creationId xmlns:a16="http://schemas.microsoft.com/office/drawing/2014/main" id="{8F552DCD-16F5-5349-8EC2-A4E10831E425}"/>
              </a:ext>
            </a:extLst>
          </p:cNvPr>
          <p:cNvSpPr>
            <a:spLocks noGrp="1"/>
          </p:cNvSpPr>
          <p:nvPr>
            <p:ph idx="1"/>
          </p:nvPr>
        </p:nvSpPr>
        <p:spPr>
          <a:xfrm>
            <a:off x="965199" y="3084625"/>
            <a:ext cx="4463975" cy="2927369"/>
          </a:xfrm>
        </p:spPr>
        <p:txBody>
          <a:bodyPr>
            <a:normAutofit/>
          </a:bodyPr>
          <a:lstStyle/>
          <a:p>
            <a:pPr marL="76200" indent="0">
              <a:buNone/>
            </a:pPr>
            <a:r>
              <a:rPr lang="en-US" sz="2000" dirty="0" smtClean="0"/>
              <a:t>“</a:t>
            </a:r>
            <a:r>
              <a:rPr lang="en-GB" sz="2000" dirty="0" err="1" smtClean="0"/>
              <a:t>Mae’r</a:t>
            </a:r>
            <a:r>
              <a:rPr lang="en-GB" sz="2000" dirty="0" smtClean="0"/>
              <a:t> </a:t>
            </a:r>
            <a:r>
              <a:rPr lang="en-GB" sz="2000" dirty="0" err="1" smtClean="0"/>
              <a:t>rhyngrwyd</a:t>
            </a:r>
            <a:r>
              <a:rPr lang="en-GB" sz="2000" dirty="0" smtClean="0"/>
              <a:t> </a:t>
            </a:r>
            <a:r>
              <a:rPr lang="en-GB" sz="2000" dirty="0" err="1" smtClean="0"/>
              <a:t>yn</a:t>
            </a:r>
            <a:r>
              <a:rPr lang="en-GB" sz="2000" dirty="0" smtClean="0"/>
              <a:t> 25 </a:t>
            </a:r>
            <a:r>
              <a:rPr lang="en-GB" sz="2000" dirty="0" err="1" smtClean="0"/>
              <a:t>oed</a:t>
            </a:r>
            <a:r>
              <a:rPr lang="en-GB" sz="2000" dirty="0" smtClean="0"/>
              <a:t>; </a:t>
            </a:r>
            <a:r>
              <a:rPr lang="en-GB" sz="2000" dirty="0" err="1" smtClean="0"/>
              <a:t>ni</a:t>
            </a:r>
            <a:r>
              <a:rPr lang="en-GB" sz="2000" dirty="0" smtClean="0"/>
              <a:t> </a:t>
            </a:r>
            <a:r>
              <a:rPr lang="en-GB" sz="2000" dirty="0" err="1" smtClean="0"/>
              <a:t>chafodd</a:t>
            </a:r>
            <a:r>
              <a:rPr lang="en-GB" sz="2000" dirty="0" smtClean="0"/>
              <a:t> </a:t>
            </a:r>
            <a:r>
              <a:rPr lang="en-GB" sz="2000" dirty="0" err="1" smtClean="0"/>
              <a:t>ei</a:t>
            </a:r>
            <a:r>
              <a:rPr lang="en-GB" sz="2000" dirty="0" smtClean="0"/>
              <a:t> </a:t>
            </a:r>
            <a:r>
              <a:rPr lang="en-GB" sz="2000" dirty="0" err="1" smtClean="0"/>
              <a:t>ddylunio</a:t>
            </a:r>
            <a:r>
              <a:rPr lang="en-GB" sz="2000" dirty="0" smtClean="0"/>
              <a:t> </a:t>
            </a:r>
            <a:r>
              <a:rPr lang="en-GB" sz="2000" dirty="0" err="1" smtClean="0"/>
              <a:t>gyda</a:t>
            </a:r>
            <a:r>
              <a:rPr lang="en-GB" sz="2000" dirty="0" smtClean="0"/>
              <a:t> </a:t>
            </a:r>
            <a:r>
              <a:rPr lang="en-GB" sz="2000" dirty="0" err="1" smtClean="0"/>
              <a:t>phlant</a:t>
            </a:r>
            <a:r>
              <a:rPr lang="en-GB" sz="2000" dirty="0" smtClean="0"/>
              <a:t> a </a:t>
            </a:r>
            <a:r>
              <a:rPr lang="en-GB" sz="2000" dirty="0" err="1" smtClean="0"/>
              <a:t>phobl</a:t>
            </a:r>
            <a:r>
              <a:rPr lang="en-GB" sz="2000" dirty="0" smtClean="0"/>
              <a:t> </a:t>
            </a:r>
            <a:r>
              <a:rPr lang="en-GB" sz="2000" dirty="0" err="1" smtClean="0"/>
              <a:t>ifanc</a:t>
            </a:r>
            <a:r>
              <a:rPr lang="en-GB" sz="2000" dirty="0" smtClean="0"/>
              <a:t> </a:t>
            </a:r>
            <a:r>
              <a:rPr lang="en-GB" sz="2000" dirty="0" err="1" smtClean="0"/>
              <a:t>mewn</a:t>
            </a:r>
            <a:r>
              <a:rPr lang="en-GB" sz="2000" dirty="0" smtClean="0"/>
              <a:t> </a:t>
            </a:r>
            <a:r>
              <a:rPr lang="en-GB" sz="2000" dirty="0" err="1" smtClean="0"/>
              <a:t>golwg</a:t>
            </a:r>
            <a:r>
              <a:rPr lang="en-GB" sz="2000" dirty="0" smtClean="0"/>
              <a:t>.</a:t>
            </a:r>
            <a:r>
              <a:rPr lang="en-GB" sz="2000" dirty="0"/>
              <a:t> </a:t>
            </a:r>
          </a:p>
          <a:p>
            <a:pPr marL="76200" indent="0">
              <a:buNone/>
            </a:pPr>
            <a:r>
              <a:rPr lang="en-GB" sz="2000" dirty="0" err="1" smtClean="0"/>
              <a:t>Rydym</a:t>
            </a:r>
            <a:r>
              <a:rPr lang="en-GB" sz="2000" dirty="0" smtClean="0"/>
              <a:t> </a:t>
            </a:r>
            <a:r>
              <a:rPr lang="en-GB" sz="2000" dirty="0" err="1" smtClean="0"/>
              <a:t>wedi</a:t>
            </a:r>
            <a:r>
              <a:rPr lang="en-GB" sz="2000" dirty="0" smtClean="0"/>
              <a:t> </a:t>
            </a:r>
            <a:r>
              <a:rPr lang="en-GB" sz="2000" dirty="0" err="1" smtClean="0"/>
              <a:t>gadael</a:t>
            </a:r>
            <a:r>
              <a:rPr lang="en-GB" sz="2000" dirty="0" smtClean="0"/>
              <a:t> plant i </a:t>
            </a:r>
            <a:r>
              <a:rPr lang="en-GB" sz="2000" dirty="0" err="1" smtClean="0"/>
              <a:t>lawr</a:t>
            </a:r>
            <a:r>
              <a:rPr lang="en-GB" sz="2000" dirty="0" smtClean="0"/>
              <a:t> </a:t>
            </a:r>
            <a:r>
              <a:rPr lang="en-GB" sz="2000" dirty="0" err="1" smtClean="0"/>
              <a:t>yn</a:t>
            </a:r>
            <a:r>
              <a:rPr lang="en-GB" sz="2000" dirty="0" smtClean="0"/>
              <a:t> </a:t>
            </a:r>
            <a:r>
              <a:rPr lang="en-GB" sz="2000" dirty="0" err="1" smtClean="0"/>
              <a:t>llwyr</a:t>
            </a:r>
            <a:r>
              <a:rPr lang="en-GB" sz="2000" dirty="0" smtClean="0"/>
              <a:t> </a:t>
            </a:r>
            <a:r>
              <a:rPr lang="en-GB" sz="2000" dirty="0" err="1" smtClean="0"/>
              <a:t>drwy</a:t>
            </a:r>
            <a:r>
              <a:rPr lang="en-GB" sz="2000" dirty="0" smtClean="0"/>
              <a:t> </a:t>
            </a:r>
            <a:r>
              <a:rPr lang="en-GB" sz="2000" dirty="0" err="1" smtClean="0"/>
              <a:t>beidio</a:t>
            </a:r>
            <a:r>
              <a:rPr lang="en-GB" sz="2000" dirty="0" smtClean="0"/>
              <a:t> â </a:t>
            </a:r>
            <a:r>
              <a:rPr lang="en-GB" sz="2000" dirty="0" err="1" smtClean="0"/>
              <a:t>deall</a:t>
            </a:r>
            <a:r>
              <a:rPr lang="en-GB" sz="2000" dirty="0" smtClean="0"/>
              <a:t> bod y </a:t>
            </a:r>
            <a:r>
              <a:rPr lang="en-GB" sz="2000" dirty="0" err="1" smtClean="0"/>
              <a:t>byd</a:t>
            </a:r>
            <a:r>
              <a:rPr lang="en-GB" sz="2000" dirty="0" smtClean="0"/>
              <a:t> </a:t>
            </a:r>
            <a:r>
              <a:rPr lang="en-GB" sz="2000" dirty="0" err="1" smtClean="0"/>
              <a:t>digidol</a:t>
            </a:r>
            <a:r>
              <a:rPr lang="en-GB" sz="2000" dirty="0" smtClean="0"/>
              <a:t> </a:t>
            </a:r>
            <a:r>
              <a:rPr lang="en-GB" sz="2000" dirty="0" err="1" smtClean="0"/>
              <a:t>yr</a:t>
            </a:r>
            <a:r>
              <a:rPr lang="en-GB" sz="2000" dirty="0" smtClean="0"/>
              <a:t> un </a:t>
            </a:r>
            <a:r>
              <a:rPr lang="en-GB" sz="2000" dirty="0" err="1" smtClean="0"/>
              <a:t>mor</a:t>
            </a:r>
            <a:r>
              <a:rPr lang="en-GB" sz="2000" dirty="0" smtClean="0"/>
              <a:t> real </a:t>
            </a:r>
            <a:r>
              <a:rPr lang="en-GB" sz="2000" dirty="0" err="1" smtClean="0"/>
              <a:t>iddynt</a:t>
            </a:r>
            <a:r>
              <a:rPr lang="en-GB" sz="2000" dirty="0" smtClean="0"/>
              <a:t> ag </a:t>
            </a:r>
            <a:r>
              <a:rPr lang="en-GB" sz="2000" dirty="0" err="1" smtClean="0"/>
              <a:t>unrhyw</a:t>
            </a:r>
            <a:r>
              <a:rPr lang="en-GB" sz="2000" dirty="0" smtClean="0"/>
              <a:t> </a:t>
            </a:r>
            <a:r>
              <a:rPr lang="en-GB" sz="2000" dirty="0" err="1" smtClean="0"/>
              <a:t>brofiad</a:t>
            </a:r>
            <a:r>
              <a:rPr lang="en-GB" sz="2000" dirty="0" smtClean="0"/>
              <a:t> </a:t>
            </a:r>
            <a:r>
              <a:rPr lang="en-GB" sz="2000" dirty="0" err="1" smtClean="0"/>
              <a:t>arall</a:t>
            </a:r>
            <a:r>
              <a:rPr lang="en-GB" sz="2000" dirty="0" smtClean="0"/>
              <a:t>” – </a:t>
            </a:r>
            <a:r>
              <a:rPr lang="en-GB" sz="2000" dirty="0"/>
              <a:t>Lady Kidron</a:t>
            </a:r>
            <a:endParaRPr lang="en-US" sz="2000" dirty="0"/>
          </a:p>
        </p:txBody>
      </p:sp>
      <p:sp>
        <p:nvSpPr>
          <p:cNvPr id="29" name="Freeform: Shape 28">
            <a:extLst>
              <a:ext uri="{FF2B5EF4-FFF2-40B4-BE49-F238E27FC236}">
                <a16:creationId xmlns:a16="http://schemas.microsoft.com/office/drawing/2014/main" id="{EEC55F4D-D9C2-4111-949F-1021A85FC8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2185" y="4925651"/>
            <a:ext cx="1839293" cy="1658029"/>
          </a:xfrm>
          <a:custGeom>
            <a:avLst/>
            <a:gdLst>
              <a:gd name="connsiteX0" fmla="*/ 485386 w 1701304"/>
              <a:gd name="connsiteY0" fmla="*/ 0 h 1533639"/>
              <a:gd name="connsiteX1" fmla="*/ 1217552 w 1701304"/>
              <a:gd name="connsiteY1" fmla="*/ 0 h 1533639"/>
              <a:gd name="connsiteX2" fmla="*/ 1322147 w 1701304"/>
              <a:gd name="connsiteY2" fmla="*/ 59839 h 1533639"/>
              <a:gd name="connsiteX3" fmla="*/ 1688230 w 1701304"/>
              <a:gd name="connsiteY3" fmla="*/ 704765 h 1533639"/>
              <a:gd name="connsiteX4" fmla="*/ 1688230 w 1701304"/>
              <a:gd name="connsiteY4" fmla="*/ 828876 h 1533639"/>
              <a:gd name="connsiteX5" fmla="*/ 1322147 w 1701304"/>
              <a:gd name="connsiteY5" fmla="*/ 1473800 h 1533639"/>
              <a:gd name="connsiteX6" fmla="*/ 1217552 w 1701304"/>
              <a:gd name="connsiteY6" fmla="*/ 1533639 h 1533639"/>
              <a:gd name="connsiteX7" fmla="*/ 485386 w 1701304"/>
              <a:gd name="connsiteY7" fmla="*/ 1533639 h 1533639"/>
              <a:gd name="connsiteX8" fmla="*/ 380793 w 1701304"/>
              <a:gd name="connsiteY8" fmla="*/ 1473800 h 1533639"/>
              <a:gd name="connsiteX9" fmla="*/ 14709 w 1701304"/>
              <a:gd name="connsiteY9" fmla="*/ 828876 h 1533639"/>
              <a:gd name="connsiteX10" fmla="*/ 14709 w 1701304"/>
              <a:gd name="connsiteY10" fmla="*/ 704765 h 1533639"/>
              <a:gd name="connsiteX11" fmla="*/ 380793 w 1701304"/>
              <a:gd name="connsiteY11" fmla="*/ 59839 h 1533639"/>
              <a:gd name="connsiteX12" fmla="*/ 485386 w 1701304"/>
              <a:gd name="connsiteY12" fmla="*/ 0 h 1533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01304" h="1533639">
                <a:moveTo>
                  <a:pt x="485386" y="0"/>
                </a:moveTo>
                <a:cubicBezTo>
                  <a:pt x="1217552" y="0"/>
                  <a:pt x="1217552" y="0"/>
                  <a:pt x="1217552" y="0"/>
                </a:cubicBezTo>
                <a:cubicBezTo>
                  <a:pt x="1254597" y="0"/>
                  <a:pt x="1302536" y="26596"/>
                  <a:pt x="1322147" y="59839"/>
                </a:cubicBezTo>
                <a:cubicBezTo>
                  <a:pt x="1688230" y="704765"/>
                  <a:pt x="1688230" y="704765"/>
                  <a:pt x="1688230" y="704765"/>
                </a:cubicBezTo>
                <a:cubicBezTo>
                  <a:pt x="1705663" y="740225"/>
                  <a:pt x="1705663" y="793415"/>
                  <a:pt x="1688230" y="828876"/>
                </a:cubicBezTo>
                <a:cubicBezTo>
                  <a:pt x="1322147" y="1473800"/>
                  <a:pt x="1322147" y="1473800"/>
                  <a:pt x="1322147" y="1473800"/>
                </a:cubicBezTo>
                <a:cubicBezTo>
                  <a:pt x="1302536" y="1507046"/>
                  <a:pt x="1254597" y="1533639"/>
                  <a:pt x="1217552" y="1533639"/>
                </a:cubicBezTo>
                <a:lnTo>
                  <a:pt x="485386" y="1533639"/>
                </a:lnTo>
                <a:cubicBezTo>
                  <a:pt x="446164" y="1533639"/>
                  <a:pt x="398225" y="1507046"/>
                  <a:pt x="380793" y="1473800"/>
                </a:cubicBezTo>
                <a:cubicBezTo>
                  <a:pt x="14709" y="828876"/>
                  <a:pt x="14709" y="828876"/>
                  <a:pt x="14709" y="828876"/>
                </a:cubicBezTo>
                <a:cubicBezTo>
                  <a:pt x="-4903" y="793415"/>
                  <a:pt x="-4903" y="740225"/>
                  <a:pt x="14709" y="704765"/>
                </a:cubicBezTo>
                <a:cubicBezTo>
                  <a:pt x="380793" y="59839"/>
                  <a:pt x="380793" y="59839"/>
                  <a:pt x="380793" y="59839"/>
                </a:cubicBezTo>
                <a:cubicBezTo>
                  <a:pt x="398225" y="26596"/>
                  <a:pt x="446164" y="0"/>
                  <a:pt x="485386" y="0"/>
                </a:cubicBezTo>
                <a:close/>
              </a:path>
            </a:pathLst>
          </a:custGeom>
          <a:solidFill>
            <a:schemeClr val="bg1"/>
          </a:solidFill>
          <a:ln w="50800" cmpd="sng">
            <a:solidFill>
              <a:schemeClr val="tx1"/>
            </a:solid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pic>
        <p:nvPicPr>
          <p:cNvPr id="6" name="Graphic 5" descr="Smart Phone">
            <a:extLst>
              <a:ext uri="{FF2B5EF4-FFF2-40B4-BE49-F238E27FC236}">
                <a16:creationId xmlns:a16="http://schemas.microsoft.com/office/drawing/2014/main" id="{DF3005F3-CB00-1446-87C6-F0C716BB2F59}"/>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6301554" y="5254388"/>
            <a:ext cx="1000554" cy="1000554"/>
          </a:xfrm>
          <a:prstGeom prst="rect">
            <a:avLst/>
          </a:prstGeom>
        </p:spPr>
      </p:pic>
    </p:spTree>
    <p:extLst>
      <p:ext uri="{BB962C8B-B14F-4D97-AF65-F5344CB8AC3E}">
        <p14:creationId xmlns:p14="http://schemas.microsoft.com/office/powerpoint/2010/main" val="35007216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3955C90-F20F-4140-8741-560A6DE297B4}">
  <ds:schemaRefs>
    <ds:schemaRef ds:uri="http://schemas.microsoft.com/sharepoint/v3/contenttype/forms"/>
  </ds:schemaRefs>
</ds:datastoreItem>
</file>

<file path=customXml/itemProps2.xml><?xml version="1.0" encoding="utf-8"?>
<ds:datastoreItem xmlns:ds="http://schemas.openxmlformats.org/officeDocument/2006/customXml" ds:itemID="{52613554-E346-4E0B-9072-6C5690202B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C75E13B-ED9C-4EEC-B782-E2AA2FD386DE}">
  <ds:schemaRefs>
    <ds:schemaRef ds:uri="92c24619-d6d5-42cf-b618-23d930ad9f20"/>
    <ds:schemaRef ds:uri="http://schemas.openxmlformats.org/package/2006/metadata/core-properties"/>
    <ds:schemaRef ds:uri="http://schemas.microsoft.com/office/2006/documentManagement/types"/>
    <ds:schemaRef ds:uri="http://purl.org/dc/terms/"/>
    <ds:schemaRef ds:uri="http://schemas.microsoft.com/office/infopath/2007/PartnerControls"/>
    <ds:schemaRef ds:uri="http://purl.org/dc/elements/1.1/"/>
    <ds:schemaRef ds:uri="http://schemas.microsoft.com/office/2006/metadata/properties"/>
    <ds:schemaRef ds:uri="8ee9550b-f5f4-4dde-bce5-39f4ba45c2f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1260</TotalTime>
  <Words>2256</Words>
  <Application>Microsoft Office PowerPoint</Application>
  <PresentationFormat>Widescreen</PresentationFormat>
  <Paragraphs>268</Paragraphs>
  <Slides>27</Slides>
  <Notes>27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Office Theme</vt:lpstr>
      <vt:lpstr>PowerPoint Presentation</vt:lpstr>
      <vt:lpstr>Croeso</vt:lpstr>
      <vt:lpstr>Cyflwyno mewn ffordd wahanol</vt:lpstr>
      <vt:lpstr>Heddiw - Cyflwyniad </vt:lpstr>
      <vt:lpstr>Rhywbeth i feddwl amdano</vt:lpstr>
      <vt:lpstr>Datblygiad Cymdeithasol</vt:lpstr>
      <vt:lpstr>Datblygiad Cymdeithasol – Erik Erikson </vt:lpstr>
      <vt:lpstr>Vygotsky a Piaget</vt:lpstr>
      <vt:lpstr>Ymhle mae ffactorau cymdeithasol sy’n gallu cael effaith yn codi?</vt:lpstr>
      <vt:lpstr>Rhywbeth i feddwl amdano</vt:lpstr>
      <vt:lpstr>Theori Ymlyniad ac Ymddygiadaeth </vt:lpstr>
      <vt:lpstr>Theori Ymlyniad Bowlby</vt:lpstr>
      <vt:lpstr>Problemau gyda Honiadau Bowlby</vt:lpstr>
      <vt:lpstr> Lles emosiynol – Rhywbeth i Feddwl Amdano</vt:lpstr>
      <vt:lpstr> Rhai cydrannau allweddol</vt:lpstr>
      <vt:lpstr> Gall llesiant emosiynol gwael effeithio ar</vt:lpstr>
      <vt:lpstr> Beth sy’n gallu effeithio ar lesiant emosiynol plant</vt:lpstr>
      <vt:lpstr> Profiadau Niweidiol yn ystod Plentyndod</vt:lpstr>
      <vt:lpstr>  Anghenion Dysgu Ychwanegol (ADY)</vt:lpstr>
      <vt:lpstr>Diffyg Maethiad a Datblygiad Corfforol</vt:lpstr>
      <vt:lpstr>Ein rôl fel addysgwr</vt:lpstr>
      <vt:lpstr> Strategaethau cefnogi (Prosiect Ystafell Ddosbarth Llesiant - Whittington et al. 2015)   </vt:lpstr>
      <vt:lpstr>Education Endowment Foundation a’r Early Intervention Foundation</vt:lpstr>
      <vt:lpstr>Rhywbeth i feddwl amdano</vt:lpstr>
      <vt:lpstr>Tasg</vt:lpstr>
      <vt:lpstr>Adborth</vt:lpstr>
      <vt:lpstr>Cyflwyniad technoleg – Trafodaeth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Karl Jones</dc:creator>
  <cp:lastModifiedBy>Iwan Ellis-Williams</cp:lastModifiedBy>
  <cp:revision>28</cp:revision>
  <cp:lastPrinted>2020-09-18T13:59:40Z</cp:lastPrinted>
  <dcterms:created xsi:type="dcterms:W3CDTF">2020-09-13T16:31:16Z</dcterms:created>
  <dcterms:modified xsi:type="dcterms:W3CDTF">2020-09-18T14:39:11Z</dcterms:modified>
</cp:coreProperties>
</file>