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5.png"/><Relationship Id="rId6" Type="http://schemas.openxmlformats.org/officeDocument/2006/relationships/image" Target="../media/image13.svg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9.png"/><Relationship Id="rId1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12.png"/><Relationship Id="rId6" Type="http://schemas.openxmlformats.org/officeDocument/2006/relationships/image" Target="../media/image27.svg"/><Relationship Id="rId11" Type="http://schemas.openxmlformats.org/officeDocument/2006/relationships/image" Target="../media/image17.png"/><Relationship Id="rId5" Type="http://schemas.openxmlformats.org/officeDocument/2006/relationships/image" Target="../media/image14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16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" Type="http://schemas.openxmlformats.org/officeDocument/2006/relationships/image" Target="../media/image18.png"/><Relationship Id="rId6" Type="http://schemas.openxmlformats.org/officeDocument/2006/relationships/image" Target="../media/image39.svg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22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image" Target="../media/image47.svg"/><Relationship Id="rId1" Type="http://schemas.openxmlformats.org/officeDocument/2006/relationships/image" Target="../media/image24.png"/><Relationship Id="rId6" Type="http://schemas.openxmlformats.org/officeDocument/2006/relationships/image" Target="../media/image51.svg"/><Relationship Id="rId5" Type="http://schemas.openxmlformats.org/officeDocument/2006/relationships/image" Target="../media/image26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2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5.png"/><Relationship Id="rId6" Type="http://schemas.openxmlformats.org/officeDocument/2006/relationships/image" Target="../media/image13.svg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9.png"/><Relationship Id="rId1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12.png"/><Relationship Id="rId6" Type="http://schemas.openxmlformats.org/officeDocument/2006/relationships/image" Target="../media/image27.svg"/><Relationship Id="rId11" Type="http://schemas.openxmlformats.org/officeDocument/2006/relationships/image" Target="../media/image17.png"/><Relationship Id="rId5" Type="http://schemas.openxmlformats.org/officeDocument/2006/relationships/image" Target="../media/image14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" Type="http://schemas.openxmlformats.org/officeDocument/2006/relationships/image" Target="../media/image18.png"/><Relationship Id="rId6" Type="http://schemas.openxmlformats.org/officeDocument/2006/relationships/image" Target="../media/image39.svg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22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image" Target="../media/image47.svg"/><Relationship Id="rId1" Type="http://schemas.openxmlformats.org/officeDocument/2006/relationships/image" Target="../media/image24.png"/><Relationship Id="rId6" Type="http://schemas.openxmlformats.org/officeDocument/2006/relationships/image" Target="../media/image51.svg"/><Relationship Id="rId5" Type="http://schemas.openxmlformats.org/officeDocument/2006/relationships/image" Target="../media/image26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F08627-EF18-45C5-AD76-A9344D481CD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C373108-4F49-4845-978E-BDC1290EB6E5}">
      <dgm:prSet/>
      <dgm:spPr/>
      <dgm:t>
        <a:bodyPr/>
        <a:lstStyle/>
        <a:p>
          <a:pPr>
            <a:defRPr cap="all"/>
          </a:pPr>
          <a:r>
            <a:rPr lang="en-US"/>
            <a:t>Skills Recording (50%)</a:t>
          </a:r>
        </a:p>
      </dgm:t>
    </dgm:pt>
    <dgm:pt modelId="{9283428B-BB0A-4938-A39E-4CBC7391D389}" type="parTrans" cxnId="{61F6EEAB-C901-4510-B27C-F8F098AFF7A9}">
      <dgm:prSet/>
      <dgm:spPr/>
      <dgm:t>
        <a:bodyPr/>
        <a:lstStyle/>
        <a:p>
          <a:endParaRPr lang="en-US"/>
        </a:p>
      </dgm:t>
    </dgm:pt>
    <dgm:pt modelId="{A4519029-1C1B-4CD5-AAEF-F7CE20D5F675}" type="sibTrans" cxnId="{61F6EEAB-C901-4510-B27C-F8F098AFF7A9}">
      <dgm:prSet/>
      <dgm:spPr/>
      <dgm:t>
        <a:bodyPr/>
        <a:lstStyle/>
        <a:p>
          <a:endParaRPr lang="en-US"/>
        </a:p>
      </dgm:t>
    </dgm:pt>
    <dgm:pt modelId="{D7B2C519-6DFB-4136-8C0E-5CE9931DB870}">
      <dgm:prSet/>
      <dgm:spPr/>
      <dgm:t>
        <a:bodyPr/>
        <a:lstStyle/>
        <a:p>
          <a:pPr>
            <a:defRPr cap="all"/>
          </a:pPr>
          <a:r>
            <a:rPr lang="en-US" dirty="0"/>
            <a:t>Due for submission on </a:t>
          </a:r>
          <a:r>
            <a:rPr lang="en-US" dirty="0" smtClean="0"/>
            <a:t>9th </a:t>
          </a:r>
          <a:r>
            <a:rPr lang="en-US" dirty="0"/>
            <a:t>March 2020</a:t>
          </a:r>
        </a:p>
      </dgm:t>
    </dgm:pt>
    <dgm:pt modelId="{2EB1246A-F79B-45B1-A999-A5873567F209}" type="parTrans" cxnId="{CFED27C8-345E-4962-BF5A-F5574FC7D6C3}">
      <dgm:prSet/>
      <dgm:spPr/>
      <dgm:t>
        <a:bodyPr/>
        <a:lstStyle/>
        <a:p>
          <a:endParaRPr lang="en-US"/>
        </a:p>
      </dgm:t>
    </dgm:pt>
    <dgm:pt modelId="{0D17392E-E84D-42A1-85BA-42B99F75EA65}" type="sibTrans" cxnId="{CFED27C8-345E-4962-BF5A-F5574FC7D6C3}">
      <dgm:prSet/>
      <dgm:spPr/>
      <dgm:t>
        <a:bodyPr/>
        <a:lstStyle/>
        <a:p>
          <a:endParaRPr lang="en-US"/>
        </a:p>
      </dgm:t>
    </dgm:pt>
    <dgm:pt modelId="{34005F55-68E5-4BF9-976D-903465C88DD7}">
      <dgm:prSet/>
      <dgm:spPr/>
      <dgm:t>
        <a:bodyPr/>
        <a:lstStyle/>
        <a:p>
          <a:pPr>
            <a:defRPr cap="all"/>
          </a:pPr>
          <a:r>
            <a:rPr lang="en-US" dirty="0" smtClean="0"/>
            <a:t> </a:t>
          </a:r>
          <a:r>
            <a:rPr lang="en-US" dirty="0"/>
            <a:t>(</a:t>
          </a:r>
          <a:r>
            <a:rPr lang="en-US" dirty="0" smtClean="0"/>
            <a:t>50) </a:t>
          </a:r>
          <a:r>
            <a:rPr lang="en-US" dirty="0"/>
            <a:t>minutes</a:t>
          </a:r>
        </a:p>
      </dgm:t>
    </dgm:pt>
    <dgm:pt modelId="{0476E9C1-26B2-4B6E-B129-D7AA499DC2BC}" type="parTrans" cxnId="{DE24F289-AEE9-4974-B819-E0A21708107B}">
      <dgm:prSet/>
      <dgm:spPr/>
      <dgm:t>
        <a:bodyPr/>
        <a:lstStyle/>
        <a:p>
          <a:endParaRPr lang="en-US"/>
        </a:p>
      </dgm:t>
    </dgm:pt>
    <dgm:pt modelId="{FE01F7B4-1B40-4C2D-8D66-E711AAA11326}" type="sibTrans" cxnId="{DE24F289-AEE9-4974-B819-E0A21708107B}">
      <dgm:prSet/>
      <dgm:spPr/>
      <dgm:t>
        <a:bodyPr/>
        <a:lstStyle/>
        <a:p>
          <a:endParaRPr lang="en-US"/>
        </a:p>
      </dgm:t>
    </dgm:pt>
    <dgm:pt modelId="{B9FD59DF-A717-4E1C-8053-3A653AFAB908}" type="pres">
      <dgm:prSet presAssocID="{E9F08627-EF18-45C5-AD76-A9344D481CD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2D55172-30B5-4734-B86E-1899E70E4F1D}" type="pres">
      <dgm:prSet presAssocID="{3C373108-4F49-4845-978E-BDC1290EB6E5}" presName="compNode" presStyleCnt="0"/>
      <dgm:spPr/>
    </dgm:pt>
    <dgm:pt modelId="{8AABD373-D9C2-4D76-BA76-0296225B121C}" type="pres">
      <dgm:prSet presAssocID="{3C373108-4F49-4845-978E-BDC1290EB6E5}" presName="iconBgRect" presStyleLbl="bgShp" presStyleIdx="0" presStyleCnt="3"/>
      <dgm:spPr/>
    </dgm:pt>
    <dgm:pt modelId="{5C2CD23D-21B6-43A9-AB05-348AC545D988}" type="pres">
      <dgm:prSet presAssocID="{3C373108-4F49-4845-978E-BDC1290EB6E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303A8B5-5FBB-4A3D-B575-E4EF14CC9C54}" type="pres">
      <dgm:prSet presAssocID="{3C373108-4F49-4845-978E-BDC1290EB6E5}" presName="spaceRect" presStyleCnt="0"/>
      <dgm:spPr/>
    </dgm:pt>
    <dgm:pt modelId="{64B87B98-1EEC-4109-8965-4D715B48F9B2}" type="pres">
      <dgm:prSet presAssocID="{3C373108-4F49-4845-978E-BDC1290EB6E5}" presName="textRect" presStyleLbl="revTx" presStyleIdx="0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7023F0C9-414A-4D3E-9576-13B659A147AE}" type="pres">
      <dgm:prSet presAssocID="{A4519029-1C1B-4CD5-AAEF-F7CE20D5F675}" presName="sibTrans" presStyleCnt="0"/>
      <dgm:spPr/>
    </dgm:pt>
    <dgm:pt modelId="{C4B79522-8BEA-40FF-950B-EB9E2DBF8BEB}" type="pres">
      <dgm:prSet presAssocID="{D7B2C519-6DFB-4136-8C0E-5CE9931DB870}" presName="compNode" presStyleCnt="0"/>
      <dgm:spPr/>
    </dgm:pt>
    <dgm:pt modelId="{F2747897-A96E-44ED-BB23-77435A4FA40A}" type="pres">
      <dgm:prSet presAssocID="{D7B2C519-6DFB-4136-8C0E-5CE9931DB870}" presName="iconBgRect" presStyleLbl="bgShp" presStyleIdx="1" presStyleCnt="3"/>
      <dgm:spPr/>
    </dgm:pt>
    <dgm:pt modelId="{07A368D4-2002-4DC3-AAEA-6B38F4D5B8BF}" type="pres">
      <dgm:prSet presAssocID="{D7B2C519-6DFB-4136-8C0E-5CE9931DB8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A891883-D24C-4C26-A283-2BACC9775CB1}" type="pres">
      <dgm:prSet presAssocID="{D7B2C519-6DFB-4136-8C0E-5CE9931DB870}" presName="spaceRect" presStyleCnt="0"/>
      <dgm:spPr/>
    </dgm:pt>
    <dgm:pt modelId="{FD721E25-1330-41C1-B49A-FE8C2CE37CD9}" type="pres">
      <dgm:prSet presAssocID="{D7B2C519-6DFB-4136-8C0E-5CE9931DB870}" presName="textRect" presStyleLbl="revTx" presStyleIdx="1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6F43669-86CA-4C90-A9AD-082326E481AD}" type="pres">
      <dgm:prSet presAssocID="{0D17392E-E84D-42A1-85BA-42B99F75EA65}" presName="sibTrans" presStyleCnt="0"/>
      <dgm:spPr/>
    </dgm:pt>
    <dgm:pt modelId="{8332493C-C761-42A0-A6AF-DD118EF911E6}" type="pres">
      <dgm:prSet presAssocID="{34005F55-68E5-4BF9-976D-903465C88DD7}" presName="compNode" presStyleCnt="0"/>
      <dgm:spPr/>
    </dgm:pt>
    <dgm:pt modelId="{04097BA9-C083-4FBF-A03A-3EB49A3D27A2}" type="pres">
      <dgm:prSet presAssocID="{34005F55-68E5-4BF9-976D-903465C88DD7}" presName="iconBgRect" presStyleLbl="bgShp" presStyleIdx="2" presStyleCnt="3"/>
      <dgm:spPr/>
    </dgm:pt>
    <dgm:pt modelId="{CA64F88D-EC7B-4D20-A09A-6E21EE3EF5D0}" type="pres">
      <dgm:prSet presAssocID="{34005F55-68E5-4BF9-976D-903465C88D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86889FE-E589-4E38-A3DD-2146071C7842}" type="pres">
      <dgm:prSet presAssocID="{34005F55-68E5-4BF9-976D-903465C88DD7}" presName="spaceRect" presStyleCnt="0"/>
      <dgm:spPr/>
    </dgm:pt>
    <dgm:pt modelId="{7314A365-2C8A-4885-AF73-D32CE89D537F}" type="pres">
      <dgm:prSet presAssocID="{34005F55-68E5-4BF9-976D-903465C88DD7}" presName="textRect" presStyleLbl="revTx" presStyleIdx="2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DB198A9-C7E4-4C48-A25D-08A3BFFABAF2}" type="presOf" srcId="{D7B2C519-6DFB-4136-8C0E-5CE9931DB870}" destId="{FD721E25-1330-41C1-B49A-FE8C2CE37CD9}" srcOrd="0" destOrd="0" presId="urn:microsoft.com/office/officeart/2018/5/layout/IconCircleLabelList"/>
    <dgm:cxn modelId="{CFED27C8-345E-4962-BF5A-F5574FC7D6C3}" srcId="{E9F08627-EF18-45C5-AD76-A9344D481CDE}" destId="{D7B2C519-6DFB-4136-8C0E-5CE9931DB870}" srcOrd="1" destOrd="0" parTransId="{2EB1246A-F79B-45B1-A999-A5873567F209}" sibTransId="{0D17392E-E84D-42A1-85BA-42B99F75EA65}"/>
    <dgm:cxn modelId="{87A0BAA5-5C9F-44E5-A649-CA4E6E2C6A8F}" type="presOf" srcId="{3C373108-4F49-4845-978E-BDC1290EB6E5}" destId="{64B87B98-1EEC-4109-8965-4D715B48F9B2}" srcOrd="0" destOrd="0" presId="urn:microsoft.com/office/officeart/2018/5/layout/IconCircleLabelList"/>
    <dgm:cxn modelId="{492637C0-0E70-458C-8950-F86C0807BDF9}" type="presOf" srcId="{E9F08627-EF18-45C5-AD76-A9344D481CDE}" destId="{B9FD59DF-A717-4E1C-8053-3A653AFAB908}" srcOrd="0" destOrd="0" presId="urn:microsoft.com/office/officeart/2018/5/layout/IconCircleLabelList"/>
    <dgm:cxn modelId="{61F6EEAB-C901-4510-B27C-F8F098AFF7A9}" srcId="{E9F08627-EF18-45C5-AD76-A9344D481CDE}" destId="{3C373108-4F49-4845-978E-BDC1290EB6E5}" srcOrd="0" destOrd="0" parTransId="{9283428B-BB0A-4938-A39E-4CBC7391D389}" sibTransId="{A4519029-1C1B-4CD5-AAEF-F7CE20D5F675}"/>
    <dgm:cxn modelId="{4CA259F3-DDC8-4D76-9F02-E61FE617D2A2}" type="presOf" srcId="{34005F55-68E5-4BF9-976D-903465C88DD7}" destId="{7314A365-2C8A-4885-AF73-D32CE89D537F}" srcOrd="0" destOrd="0" presId="urn:microsoft.com/office/officeart/2018/5/layout/IconCircleLabelList"/>
    <dgm:cxn modelId="{DE24F289-AEE9-4974-B819-E0A21708107B}" srcId="{E9F08627-EF18-45C5-AD76-A9344D481CDE}" destId="{34005F55-68E5-4BF9-976D-903465C88DD7}" srcOrd="2" destOrd="0" parTransId="{0476E9C1-26B2-4B6E-B129-D7AA499DC2BC}" sibTransId="{FE01F7B4-1B40-4C2D-8D66-E711AAA11326}"/>
    <dgm:cxn modelId="{B2899ED3-9DF8-40F5-93D9-1E1497943BE3}" type="presParOf" srcId="{B9FD59DF-A717-4E1C-8053-3A653AFAB908}" destId="{92D55172-30B5-4734-B86E-1899E70E4F1D}" srcOrd="0" destOrd="0" presId="urn:microsoft.com/office/officeart/2018/5/layout/IconCircleLabelList"/>
    <dgm:cxn modelId="{BB0E046B-AC26-4BC7-8FFC-6EE2BA0ECC15}" type="presParOf" srcId="{92D55172-30B5-4734-B86E-1899E70E4F1D}" destId="{8AABD373-D9C2-4D76-BA76-0296225B121C}" srcOrd="0" destOrd="0" presId="urn:microsoft.com/office/officeart/2018/5/layout/IconCircleLabelList"/>
    <dgm:cxn modelId="{F594E607-3639-4BCF-B388-FC75FBAB9411}" type="presParOf" srcId="{92D55172-30B5-4734-B86E-1899E70E4F1D}" destId="{5C2CD23D-21B6-43A9-AB05-348AC545D988}" srcOrd="1" destOrd="0" presId="urn:microsoft.com/office/officeart/2018/5/layout/IconCircleLabelList"/>
    <dgm:cxn modelId="{F0319DB8-0149-4CDB-8D5B-04D87946B61F}" type="presParOf" srcId="{92D55172-30B5-4734-B86E-1899E70E4F1D}" destId="{9303A8B5-5FBB-4A3D-B575-E4EF14CC9C54}" srcOrd="2" destOrd="0" presId="urn:microsoft.com/office/officeart/2018/5/layout/IconCircleLabelList"/>
    <dgm:cxn modelId="{B7E526CA-7182-49E2-9388-AC721876BF8D}" type="presParOf" srcId="{92D55172-30B5-4734-B86E-1899E70E4F1D}" destId="{64B87B98-1EEC-4109-8965-4D715B48F9B2}" srcOrd="3" destOrd="0" presId="urn:microsoft.com/office/officeart/2018/5/layout/IconCircleLabelList"/>
    <dgm:cxn modelId="{EFAF6F19-6C34-409C-B28B-F59D6589708D}" type="presParOf" srcId="{B9FD59DF-A717-4E1C-8053-3A653AFAB908}" destId="{7023F0C9-414A-4D3E-9576-13B659A147AE}" srcOrd="1" destOrd="0" presId="urn:microsoft.com/office/officeart/2018/5/layout/IconCircleLabelList"/>
    <dgm:cxn modelId="{E97CCBE3-8919-4533-BBB8-754635390077}" type="presParOf" srcId="{B9FD59DF-A717-4E1C-8053-3A653AFAB908}" destId="{C4B79522-8BEA-40FF-950B-EB9E2DBF8BEB}" srcOrd="2" destOrd="0" presId="urn:microsoft.com/office/officeart/2018/5/layout/IconCircleLabelList"/>
    <dgm:cxn modelId="{F299A5BF-E8D2-47D7-AC9E-972EEBB2BAA5}" type="presParOf" srcId="{C4B79522-8BEA-40FF-950B-EB9E2DBF8BEB}" destId="{F2747897-A96E-44ED-BB23-77435A4FA40A}" srcOrd="0" destOrd="0" presId="urn:microsoft.com/office/officeart/2018/5/layout/IconCircleLabelList"/>
    <dgm:cxn modelId="{A57C4E83-6D4C-433A-AD5C-C209FBCAAB18}" type="presParOf" srcId="{C4B79522-8BEA-40FF-950B-EB9E2DBF8BEB}" destId="{07A368D4-2002-4DC3-AAEA-6B38F4D5B8BF}" srcOrd="1" destOrd="0" presId="urn:microsoft.com/office/officeart/2018/5/layout/IconCircleLabelList"/>
    <dgm:cxn modelId="{49EA3C22-7482-4DF4-8326-9B6B88BD9E6E}" type="presParOf" srcId="{C4B79522-8BEA-40FF-950B-EB9E2DBF8BEB}" destId="{DA891883-D24C-4C26-A283-2BACC9775CB1}" srcOrd="2" destOrd="0" presId="urn:microsoft.com/office/officeart/2018/5/layout/IconCircleLabelList"/>
    <dgm:cxn modelId="{1EB37CE3-8844-4477-9896-D5F195799D0E}" type="presParOf" srcId="{C4B79522-8BEA-40FF-950B-EB9E2DBF8BEB}" destId="{FD721E25-1330-41C1-B49A-FE8C2CE37CD9}" srcOrd="3" destOrd="0" presId="urn:microsoft.com/office/officeart/2018/5/layout/IconCircleLabelList"/>
    <dgm:cxn modelId="{EA7904D8-0EE1-4F53-8F19-AF07C787273F}" type="presParOf" srcId="{B9FD59DF-A717-4E1C-8053-3A653AFAB908}" destId="{66F43669-86CA-4C90-A9AD-082326E481AD}" srcOrd="3" destOrd="0" presId="urn:microsoft.com/office/officeart/2018/5/layout/IconCircleLabelList"/>
    <dgm:cxn modelId="{8B942052-82BF-4E71-BEED-1435F2E43175}" type="presParOf" srcId="{B9FD59DF-A717-4E1C-8053-3A653AFAB908}" destId="{8332493C-C761-42A0-A6AF-DD118EF911E6}" srcOrd="4" destOrd="0" presId="urn:microsoft.com/office/officeart/2018/5/layout/IconCircleLabelList"/>
    <dgm:cxn modelId="{954E495D-6AF7-4B9C-A24A-3AA44BBE7120}" type="presParOf" srcId="{8332493C-C761-42A0-A6AF-DD118EF911E6}" destId="{04097BA9-C083-4FBF-A03A-3EB49A3D27A2}" srcOrd="0" destOrd="0" presId="urn:microsoft.com/office/officeart/2018/5/layout/IconCircleLabelList"/>
    <dgm:cxn modelId="{4E5E9B42-FDDF-4C2C-8FC1-DDB1BCE2185D}" type="presParOf" srcId="{8332493C-C761-42A0-A6AF-DD118EF911E6}" destId="{CA64F88D-EC7B-4D20-A09A-6E21EE3EF5D0}" srcOrd="1" destOrd="0" presId="urn:microsoft.com/office/officeart/2018/5/layout/IconCircleLabelList"/>
    <dgm:cxn modelId="{327E706D-9BBD-4129-89A4-8A848B6C39F3}" type="presParOf" srcId="{8332493C-C761-42A0-A6AF-DD118EF911E6}" destId="{586889FE-E589-4E38-A3DD-2146071C7842}" srcOrd="2" destOrd="0" presId="urn:microsoft.com/office/officeart/2018/5/layout/IconCircleLabelList"/>
    <dgm:cxn modelId="{216F65C3-03DE-4CFC-8D89-4BA80D876F70}" type="presParOf" srcId="{8332493C-C761-42A0-A6AF-DD118EF911E6}" destId="{7314A365-2C8A-4885-AF73-D32CE89D537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D35A3D-680C-4B21-AE8C-CCF56F036E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0876581-3D04-49A5-8E67-793692AFA1E9}">
      <dgm:prSet/>
      <dgm:spPr/>
      <dgm:t>
        <a:bodyPr/>
        <a:lstStyle/>
        <a:p>
          <a:r>
            <a:rPr lang="en-GB"/>
            <a:t>The recording needs to demonstrate: </a:t>
          </a:r>
          <a:endParaRPr lang="en-US"/>
        </a:p>
      </dgm:t>
    </dgm:pt>
    <dgm:pt modelId="{00EE477D-70C7-412C-914F-408759131FEA}" type="parTrans" cxnId="{DC0746E2-2F71-4202-B8CE-581D447961C7}">
      <dgm:prSet/>
      <dgm:spPr/>
      <dgm:t>
        <a:bodyPr/>
        <a:lstStyle/>
        <a:p>
          <a:endParaRPr lang="en-US"/>
        </a:p>
      </dgm:t>
    </dgm:pt>
    <dgm:pt modelId="{57B7A820-3755-422B-B124-87CBF4738186}" type="sibTrans" cxnId="{DC0746E2-2F71-4202-B8CE-581D447961C7}">
      <dgm:prSet/>
      <dgm:spPr/>
      <dgm:t>
        <a:bodyPr/>
        <a:lstStyle/>
        <a:p>
          <a:endParaRPr lang="en-US"/>
        </a:p>
      </dgm:t>
    </dgm:pt>
    <dgm:pt modelId="{BE258E4C-6451-4033-B3AB-F38ECDB4521D}">
      <dgm:prSet/>
      <dgm:spPr/>
      <dgm:t>
        <a:bodyPr/>
        <a:lstStyle/>
        <a:p>
          <a:r>
            <a:rPr lang="en-GB" dirty="0"/>
            <a:t>Your ability to form and maintain an ethical and appropriate therapeutic relationship </a:t>
          </a:r>
          <a:endParaRPr lang="en-US" dirty="0"/>
        </a:p>
      </dgm:t>
    </dgm:pt>
    <dgm:pt modelId="{39BAAC6D-4E28-4B88-8766-F64551E4B495}" type="parTrans" cxnId="{787466BE-8FD2-4819-9261-B254E40FBC00}">
      <dgm:prSet/>
      <dgm:spPr/>
      <dgm:t>
        <a:bodyPr/>
        <a:lstStyle/>
        <a:p>
          <a:endParaRPr lang="en-US"/>
        </a:p>
      </dgm:t>
    </dgm:pt>
    <dgm:pt modelId="{002E9329-96C7-450B-9DDE-FA080B449611}" type="sibTrans" cxnId="{787466BE-8FD2-4819-9261-B254E40FBC00}">
      <dgm:prSet/>
      <dgm:spPr/>
      <dgm:t>
        <a:bodyPr/>
        <a:lstStyle/>
        <a:p>
          <a:endParaRPr lang="en-US"/>
        </a:p>
      </dgm:t>
    </dgm:pt>
    <dgm:pt modelId="{1E5899EC-1BDB-4D7A-BA6E-607885CA0DC4}">
      <dgm:prSet/>
      <dgm:spPr/>
      <dgm:t>
        <a:bodyPr/>
        <a:lstStyle/>
        <a:p>
          <a:r>
            <a:rPr lang="en-GB"/>
            <a:t>Active listening</a:t>
          </a:r>
          <a:endParaRPr lang="en-US"/>
        </a:p>
      </dgm:t>
    </dgm:pt>
    <dgm:pt modelId="{A7560EBA-B8C1-42AF-9AE6-5A7E00D56C3C}" type="parTrans" cxnId="{7F453525-9DF5-4C69-80DD-C67DBABDAD24}">
      <dgm:prSet/>
      <dgm:spPr/>
      <dgm:t>
        <a:bodyPr/>
        <a:lstStyle/>
        <a:p>
          <a:endParaRPr lang="en-US"/>
        </a:p>
      </dgm:t>
    </dgm:pt>
    <dgm:pt modelId="{DA4B0B8D-940C-4D3B-BAA1-4C29670603AB}" type="sibTrans" cxnId="{7F453525-9DF5-4C69-80DD-C67DBABDAD24}">
      <dgm:prSet/>
      <dgm:spPr/>
      <dgm:t>
        <a:bodyPr/>
        <a:lstStyle/>
        <a:p>
          <a:endParaRPr lang="en-US"/>
        </a:p>
      </dgm:t>
    </dgm:pt>
    <dgm:pt modelId="{8B28037A-DE4B-475D-832F-197C9E7DD664}">
      <dgm:prSet/>
      <dgm:spPr/>
      <dgm:t>
        <a:bodyPr/>
        <a:lstStyle/>
        <a:p>
          <a:r>
            <a:rPr lang="en-GB"/>
            <a:t>Maintaining safe boundaries </a:t>
          </a:r>
          <a:endParaRPr lang="en-US"/>
        </a:p>
      </dgm:t>
    </dgm:pt>
    <dgm:pt modelId="{54269353-8268-4289-B848-93FC36FA12F1}" type="parTrans" cxnId="{3D273399-0CA8-4414-B37E-72752216D15C}">
      <dgm:prSet/>
      <dgm:spPr/>
      <dgm:t>
        <a:bodyPr/>
        <a:lstStyle/>
        <a:p>
          <a:endParaRPr lang="en-US"/>
        </a:p>
      </dgm:t>
    </dgm:pt>
    <dgm:pt modelId="{3B3053A2-BCC9-4EF0-8A66-3DCB37BA3432}" type="sibTrans" cxnId="{3D273399-0CA8-4414-B37E-72752216D15C}">
      <dgm:prSet/>
      <dgm:spPr/>
      <dgm:t>
        <a:bodyPr/>
        <a:lstStyle/>
        <a:p>
          <a:endParaRPr lang="en-US"/>
        </a:p>
      </dgm:t>
    </dgm:pt>
    <dgm:pt modelId="{FA035109-8FF4-4D15-A392-8EB703281E10}">
      <dgm:prSet/>
      <dgm:spPr/>
      <dgm:t>
        <a:bodyPr/>
        <a:lstStyle/>
        <a:p>
          <a:r>
            <a:rPr lang="en-GB"/>
            <a:t>Effective communication</a:t>
          </a:r>
          <a:endParaRPr lang="en-US"/>
        </a:p>
      </dgm:t>
    </dgm:pt>
    <dgm:pt modelId="{928A70C0-1D39-4255-8B21-C172E2DCA333}" type="parTrans" cxnId="{B757F5DB-0DB6-471B-B523-747413BBEB87}">
      <dgm:prSet/>
      <dgm:spPr/>
      <dgm:t>
        <a:bodyPr/>
        <a:lstStyle/>
        <a:p>
          <a:endParaRPr lang="en-US"/>
        </a:p>
      </dgm:t>
    </dgm:pt>
    <dgm:pt modelId="{30A60846-83C9-47F0-BDD2-419867035030}" type="sibTrans" cxnId="{B757F5DB-0DB6-471B-B523-747413BBEB87}">
      <dgm:prSet/>
      <dgm:spPr/>
      <dgm:t>
        <a:bodyPr/>
        <a:lstStyle/>
        <a:p>
          <a:endParaRPr lang="en-US"/>
        </a:p>
      </dgm:t>
    </dgm:pt>
    <dgm:pt modelId="{79AA8645-7553-4B58-B81D-68750E936C66}">
      <dgm:prSet/>
      <dgm:spPr/>
      <dgm:t>
        <a:bodyPr/>
        <a:lstStyle/>
        <a:p>
          <a:r>
            <a:rPr lang="en-GB"/>
            <a:t>Effecting a change/ movement</a:t>
          </a:r>
          <a:endParaRPr lang="en-US"/>
        </a:p>
      </dgm:t>
    </dgm:pt>
    <dgm:pt modelId="{3F321E5C-9ABC-42ED-B900-B6E1E7485A47}" type="parTrans" cxnId="{9E2782B2-E3FA-46D0-9FB3-7D3C19C0BF35}">
      <dgm:prSet/>
      <dgm:spPr/>
      <dgm:t>
        <a:bodyPr/>
        <a:lstStyle/>
        <a:p>
          <a:endParaRPr lang="en-US"/>
        </a:p>
      </dgm:t>
    </dgm:pt>
    <dgm:pt modelId="{88C3F604-577B-4815-951C-FB389D2BDAF9}" type="sibTrans" cxnId="{9E2782B2-E3FA-46D0-9FB3-7D3C19C0BF35}">
      <dgm:prSet/>
      <dgm:spPr/>
      <dgm:t>
        <a:bodyPr/>
        <a:lstStyle/>
        <a:p>
          <a:endParaRPr lang="en-US"/>
        </a:p>
      </dgm:t>
    </dgm:pt>
    <dgm:pt modelId="{06CD2E52-6D69-4B4B-B0CA-FBB34B51F5C6}">
      <dgm:prSet/>
      <dgm:spPr/>
      <dgm:t>
        <a:bodyPr/>
        <a:lstStyle/>
        <a:p>
          <a:r>
            <a:rPr lang="en-GB"/>
            <a:t>Evidencing your own learning from tutor/supervisor feedback</a:t>
          </a:r>
          <a:endParaRPr lang="en-US"/>
        </a:p>
      </dgm:t>
    </dgm:pt>
    <dgm:pt modelId="{736A7C9B-9DA7-43B1-92AE-9D7C51824C8E}" type="parTrans" cxnId="{3DD5C423-114B-4946-9694-8EE72BAF820B}">
      <dgm:prSet/>
      <dgm:spPr/>
      <dgm:t>
        <a:bodyPr/>
        <a:lstStyle/>
        <a:p>
          <a:endParaRPr lang="en-US"/>
        </a:p>
      </dgm:t>
    </dgm:pt>
    <dgm:pt modelId="{3D395DA8-1835-44EB-998F-BA09523D27F7}" type="sibTrans" cxnId="{3DD5C423-114B-4946-9694-8EE72BAF820B}">
      <dgm:prSet/>
      <dgm:spPr/>
      <dgm:t>
        <a:bodyPr/>
        <a:lstStyle/>
        <a:p>
          <a:endParaRPr lang="en-US"/>
        </a:p>
      </dgm:t>
    </dgm:pt>
    <dgm:pt modelId="{B76B9B13-DB86-43C5-9123-F4DE225ECE9F}" type="pres">
      <dgm:prSet presAssocID="{50D35A3D-680C-4B21-AE8C-CCF56F036EE0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25B242E-7BCD-4795-A61B-8E944A1A41E7}" type="pres">
      <dgm:prSet presAssocID="{E0876581-3D04-49A5-8E67-793692AFA1E9}" presName="compNode" presStyleCnt="0"/>
      <dgm:spPr/>
    </dgm:pt>
    <dgm:pt modelId="{363CE1BE-4A00-44AE-8DCD-A5D731E87F0A}" type="pres">
      <dgm:prSet presAssocID="{E0876581-3D04-49A5-8E67-793692AFA1E9}" presName="bgRect" presStyleLbl="bgShp" presStyleIdx="0" presStyleCnt="7"/>
      <dgm:spPr/>
    </dgm:pt>
    <dgm:pt modelId="{A27D526A-6402-496B-9BD8-509FFC5BF8BC}" type="pres">
      <dgm:prSet presAssocID="{E0876581-3D04-49A5-8E67-793692AFA1E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9894951C-A7CC-4B3C-9AF0-137F3D677F0F}" type="pres">
      <dgm:prSet presAssocID="{E0876581-3D04-49A5-8E67-793692AFA1E9}" presName="spaceRect" presStyleCnt="0"/>
      <dgm:spPr/>
    </dgm:pt>
    <dgm:pt modelId="{A1933F27-38FA-4B12-BA35-CEC3BC7B6CF9}" type="pres">
      <dgm:prSet presAssocID="{E0876581-3D04-49A5-8E67-793692AFA1E9}" presName="parTx" presStyleLbl="revTx" presStyleIdx="0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AF8F7CE-C11A-4576-B875-78817863885A}" type="pres">
      <dgm:prSet presAssocID="{57B7A820-3755-422B-B124-87CBF4738186}" presName="sibTrans" presStyleCnt="0"/>
      <dgm:spPr/>
    </dgm:pt>
    <dgm:pt modelId="{AE661BBB-F095-49C4-92A4-351F5BA1C342}" type="pres">
      <dgm:prSet presAssocID="{BE258E4C-6451-4033-B3AB-F38ECDB4521D}" presName="compNode" presStyleCnt="0"/>
      <dgm:spPr/>
    </dgm:pt>
    <dgm:pt modelId="{F0EB47CA-CF35-4614-822B-B8C77AFD2DC3}" type="pres">
      <dgm:prSet presAssocID="{BE258E4C-6451-4033-B3AB-F38ECDB4521D}" presName="bgRect" presStyleLbl="bgShp" presStyleIdx="1" presStyleCnt="7"/>
      <dgm:spPr/>
    </dgm:pt>
    <dgm:pt modelId="{CD902C31-9224-454E-8365-297A15A447AF}" type="pres">
      <dgm:prSet presAssocID="{BE258E4C-6451-4033-B3AB-F38ECDB4521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265FD1DD-8E0F-4E3F-AB25-41D76C8E3DDC}" type="pres">
      <dgm:prSet presAssocID="{BE258E4C-6451-4033-B3AB-F38ECDB4521D}" presName="spaceRect" presStyleCnt="0"/>
      <dgm:spPr/>
    </dgm:pt>
    <dgm:pt modelId="{2806509C-D994-4698-99F7-3921726CCA6B}" type="pres">
      <dgm:prSet presAssocID="{BE258E4C-6451-4033-B3AB-F38ECDB4521D}" presName="parTx" presStyleLbl="revTx" presStyleIdx="1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25392DC-A5C1-4C48-B990-C0C59EFBA89C}" type="pres">
      <dgm:prSet presAssocID="{002E9329-96C7-450B-9DDE-FA080B449611}" presName="sibTrans" presStyleCnt="0"/>
      <dgm:spPr/>
    </dgm:pt>
    <dgm:pt modelId="{B6668E54-9CA8-40D8-8DBF-7525184513B3}" type="pres">
      <dgm:prSet presAssocID="{1E5899EC-1BDB-4D7A-BA6E-607885CA0DC4}" presName="compNode" presStyleCnt="0"/>
      <dgm:spPr/>
    </dgm:pt>
    <dgm:pt modelId="{F2566FFA-EAF3-46CC-ABDD-B384FBA6DAE3}" type="pres">
      <dgm:prSet presAssocID="{1E5899EC-1BDB-4D7A-BA6E-607885CA0DC4}" presName="bgRect" presStyleLbl="bgShp" presStyleIdx="2" presStyleCnt="7"/>
      <dgm:spPr/>
    </dgm:pt>
    <dgm:pt modelId="{77294F5C-2B0A-461F-A72B-16BB837EA1F2}" type="pres">
      <dgm:prSet presAssocID="{1E5899EC-1BDB-4D7A-BA6E-607885CA0DC4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034C7F95-85B5-45C9-9240-1A83E24B67F0}" type="pres">
      <dgm:prSet presAssocID="{1E5899EC-1BDB-4D7A-BA6E-607885CA0DC4}" presName="spaceRect" presStyleCnt="0"/>
      <dgm:spPr/>
    </dgm:pt>
    <dgm:pt modelId="{96B62696-B5E1-4549-9F6A-F09EF76BF68D}" type="pres">
      <dgm:prSet presAssocID="{1E5899EC-1BDB-4D7A-BA6E-607885CA0DC4}" presName="parTx" presStyleLbl="revTx" presStyleIdx="2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F17321C0-3DCE-459C-85AB-1B8F366CDC05}" type="pres">
      <dgm:prSet presAssocID="{DA4B0B8D-940C-4D3B-BAA1-4C29670603AB}" presName="sibTrans" presStyleCnt="0"/>
      <dgm:spPr/>
    </dgm:pt>
    <dgm:pt modelId="{B8A9D261-3CE9-462A-80AE-19AB512367D5}" type="pres">
      <dgm:prSet presAssocID="{8B28037A-DE4B-475D-832F-197C9E7DD664}" presName="compNode" presStyleCnt="0"/>
      <dgm:spPr/>
    </dgm:pt>
    <dgm:pt modelId="{FDE45A90-92CF-43FE-9BB6-83937E79A7D4}" type="pres">
      <dgm:prSet presAssocID="{8B28037A-DE4B-475D-832F-197C9E7DD664}" presName="bgRect" presStyleLbl="bgShp" presStyleIdx="3" presStyleCnt="7"/>
      <dgm:spPr/>
    </dgm:pt>
    <dgm:pt modelId="{76BA8EEB-DE9D-4A9A-8062-2716B91CAF1A}" type="pres">
      <dgm:prSet presAssocID="{8B28037A-DE4B-475D-832F-197C9E7DD66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2F45B62-4DA2-478D-8FD3-7783BEC7871C}" type="pres">
      <dgm:prSet presAssocID="{8B28037A-DE4B-475D-832F-197C9E7DD664}" presName="spaceRect" presStyleCnt="0"/>
      <dgm:spPr/>
    </dgm:pt>
    <dgm:pt modelId="{91BF239E-77CA-4993-80DC-CE3FA7C4D312}" type="pres">
      <dgm:prSet presAssocID="{8B28037A-DE4B-475D-832F-197C9E7DD664}" presName="parTx" presStyleLbl="revTx" presStyleIdx="3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E77F6CD-8377-41CF-8FD3-021B8A30A509}" type="pres">
      <dgm:prSet presAssocID="{3B3053A2-BCC9-4EF0-8A66-3DCB37BA3432}" presName="sibTrans" presStyleCnt="0"/>
      <dgm:spPr/>
    </dgm:pt>
    <dgm:pt modelId="{E428551A-EC58-485C-8E2F-DA6A6B965B29}" type="pres">
      <dgm:prSet presAssocID="{FA035109-8FF4-4D15-A392-8EB703281E10}" presName="compNode" presStyleCnt="0"/>
      <dgm:spPr/>
    </dgm:pt>
    <dgm:pt modelId="{9809E25A-C76F-4D4A-80A4-105737B26932}" type="pres">
      <dgm:prSet presAssocID="{FA035109-8FF4-4D15-A392-8EB703281E10}" presName="bgRect" presStyleLbl="bgShp" presStyleIdx="4" presStyleCnt="7"/>
      <dgm:spPr/>
    </dgm:pt>
    <dgm:pt modelId="{076D483E-4AC3-4BCE-8021-BDF1ABADDB8F}" type="pres">
      <dgm:prSet presAssocID="{FA035109-8FF4-4D15-A392-8EB703281E1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64C5EA6-F27B-408E-9A00-77ED2DB0CCB7}" type="pres">
      <dgm:prSet presAssocID="{FA035109-8FF4-4D15-A392-8EB703281E10}" presName="spaceRect" presStyleCnt="0"/>
      <dgm:spPr/>
    </dgm:pt>
    <dgm:pt modelId="{4C17E1D7-715C-44F0-902E-1F7D97112394}" type="pres">
      <dgm:prSet presAssocID="{FA035109-8FF4-4D15-A392-8EB703281E10}" presName="parTx" presStyleLbl="revTx" presStyleIdx="4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F4D2AC03-C9D7-4844-B607-1D69F2BD54D5}" type="pres">
      <dgm:prSet presAssocID="{30A60846-83C9-47F0-BDD2-419867035030}" presName="sibTrans" presStyleCnt="0"/>
      <dgm:spPr/>
    </dgm:pt>
    <dgm:pt modelId="{4CFE982B-D350-4624-92B8-443F0AF26C46}" type="pres">
      <dgm:prSet presAssocID="{79AA8645-7553-4B58-B81D-68750E936C66}" presName="compNode" presStyleCnt="0"/>
      <dgm:spPr/>
    </dgm:pt>
    <dgm:pt modelId="{FEC0DB0B-5B3B-473A-B9C5-591EC7851010}" type="pres">
      <dgm:prSet presAssocID="{79AA8645-7553-4B58-B81D-68750E936C66}" presName="bgRect" presStyleLbl="bgShp" presStyleIdx="5" presStyleCnt="7"/>
      <dgm:spPr/>
    </dgm:pt>
    <dgm:pt modelId="{ECD56D36-61B4-4DD0-B23F-31867463533C}" type="pres">
      <dgm:prSet presAssocID="{79AA8645-7553-4B58-B81D-68750E936C6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65BA9CA7-CCCC-4070-9529-20F051886DD3}" type="pres">
      <dgm:prSet presAssocID="{79AA8645-7553-4B58-B81D-68750E936C66}" presName="spaceRect" presStyleCnt="0"/>
      <dgm:spPr/>
    </dgm:pt>
    <dgm:pt modelId="{9B7BB945-FC86-4062-8003-6E5C523166EF}" type="pres">
      <dgm:prSet presAssocID="{79AA8645-7553-4B58-B81D-68750E936C66}" presName="parTx" presStyleLbl="revTx" presStyleIdx="5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AF405E9-22EF-4998-A6C7-79F1BE595143}" type="pres">
      <dgm:prSet presAssocID="{88C3F604-577B-4815-951C-FB389D2BDAF9}" presName="sibTrans" presStyleCnt="0"/>
      <dgm:spPr/>
    </dgm:pt>
    <dgm:pt modelId="{FA1DB82A-D201-485B-B5CC-9BDB777A0891}" type="pres">
      <dgm:prSet presAssocID="{06CD2E52-6D69-4B4B-B0CA-FBB34B51F5C6}" presName="compNode" presStyleCnt="0"/>
      <dgm:spPr/>
    </dgm:pt>
    <dgm:pt modelId="{220E743D-1287-44F0-8443-B89940552BEB}" type="pres">
      <dgm:prSet presAssocID="{06CD2E52-6D69-4B4B-B0CA-FBB34B51F5C6}" presName="bgRect" presStyleLbl="bgShp" presStyleIdx="6" presStyleCnt="7"/>
      <dgm:spPr/>
    </dgm:pt>
    <dgm:pt modelId="{20C73C45-E9EC-41A4-A05D-61A787AD8C2E}" type="pres">
      <dgm:prSet presAssocID="{06CD2E52-6D69-4B4B-B0CA-FBB34B51F5C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C3CD713-5368-45C3-9C81-6993E6842B20}" type="pres">
      <dgm:prSet presAssocID="{06CD2E52-6D69-4B4B-B0CA-FBB34B51F5C6}" presName="spaceRect" presStyleCnt="0"/>
      <dgm:spPr/>
    </dgm:pt>
    <dgm:pt modelId="{9EB5E9A2-C5AB-461A-9A47-4BBBCB2CC1A0}" type="pres">
      <dgm:prSet presAssocID="{06CD2E52-6D69-4B4B-B0CA-FBB34B51F5C6}" presName="parTx" presStyleLbl="revTx" presStyleIdx="6" presStyleCnt="7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3DD5C423-114B-4946-9694-8EE72BAF820B}" srcId="{50D35A3D-680C-4B21-AE8C-CCF56F036EE0}" destId="{06CD2E52-6D69-4B4B-B0CA-FBB34B51F5C6}" srcOrd="6" destOrd="0" parTransId="{736A7C9B-9DA7-43B1-92AE-9D7C51824C8E}" sibTransId="{3D395DA8-1835-44EB-998F-BA09523D27F7}"/>
    <dgm:cxn modelId="{9C778B2C-3968-452F-9B30-AD73CCFBB533}" type="presOf" srcId="{8B28037A-DE4B-475D-832F-197C9E7DD664}" destId="{91BF239E-77CA-4993-80DC-CE3FA7C4D312}" srcOrd="0" destOrd="0" presId="urn:microsoft.com/office/officeart/2018/2/layout/IconVerticalSolidList"/>
    <dgm:cxn modelId="{7F453525-9DF5-4C69-80DD-C67DBABDAD24}" srcId="{50D35A3D-680C-4B21-AE8C-CCF56F036EE0}" destId="{1E5899EC-1BDB-4D7A-BA6E-607885CA0DC4}" srcOrd="2" destOrd="0" parTransId="{A7560EBA-B8C1-42AF-9AE6-5A7E00D56C3C}" sibTransId="{DA4B0B8D-940C-4D3B-BAA1-4C29670603AB}"/>
    <dgm:cxn modelId="{98C16AC4-725C-4100-B73A-3379D542DC2C}" type="presOf" srcId="{E0876581-3D04-49A5-8E67-793692AFA1E9}" destId="{A1933F27-38FA-4B12-BA35-CEC3BC7B6CF9}" srcOrd="0" destOrd="0" presId="urn:microsoft.com/office/officeart/2018/2/layout/IconVerticalSolidList"/>
    <dgm:cxn modelId="{787466BE-8FD2-4819-9261-B254E40FBC00}" srcId="{50D35A3D-680C-4B21-AE8C-CCF56F036EE0}" destId="{BE258E4C-6451-4033-B3AB-F38ECDB4521D}" srcOrd="1" destOrd="0" parTransId="{39BAAC6D-4E28-4B88-8766-F64551E4B495}" sibTransId="{002E9329-96C7-450B-9DDE-FA080B449611}"/>
    <dgm:cxn modelId="{19F5E6F3-FFCC-4E6F-A5B5-E832069231BF}" type="presOf" srcId="{1E5899EC-1BDB-4D7A-BA6E-607885CA0DC4}" destId="{96B62696-B5E1-4549-9F6A-F09EF76BF68D}" srcOrd="0" destOrd="0" presId="urn:microsoft.com/office/officeart/2018/2/layout/IconVerticalSolidList"/>
    <dgm:cxn modelId="{3A3C35B0-9D8A-4216-82CC-1DFF72B1DDDC}" type="presOf" srcId="{50D35A3D-680C-4B21-AE8C-CCF56F036EE0}" destId="{B76B9B13-DB86-43C5-9123-F4DE225ECE9F}" srcOrd="0" destOrd="0" presId="urn:microsoft.com/office/officeart/2018/2/layout/IconVerticalSolidList"/>
    <dgm:cxn modelId="{3D273399-0CA8-4414-B37E-72752216D15C}" srcId="{50D35A3D-680C-4B21-AE8C-CCF56F036EE0}" destId="{8B28037A-DE4B-475D-832F-197C9E7DD664}" srcOrd="3" destOrd="0" parTransId="{54269353-8268-4289-B848-93FC36FA12F1}" sibTransId="{3B3053A2-BCC9-4EF0-8A66-3DCB37BA3432}"/>
    <dgm:cxn modelId="{DC0746E2-2F71-4202-B8CE-581D447961C7}" srcId="{50D35A3D-680C-4B21-AE8C-CCF56F036EE0}" destId="{E0876581-3D04-49A5-8E67-793692AFA1E9}" srcOrd="0" destOrd="0" parTransId="{00EE477D-70C7-412C-914F-408759131FEA}" sibTransId="{57B7A820-3755-422B-B124-87CBF4738186}"/>
    <dgm:cxn modelId="{B757F5DB-0DB6-471B-B523-747413BBEB87}" srcId="{50D35A3D-680C-4B21-AE8C-CCF56F036EE0}" destId="{FA035109-8FF4-4D15-A392-8EB703281E10}" srcOrd="4" destOrd="0" parTransId="{928A70C0-1D39-4255-8B21-C172E2DCA333}" sibTransId="{30A60846-83C9-47F0-BDD2-419867035030}"/>
    <dgm:cxn modelId="{C493AA1C-D2AC-4B7C-9B24-D2DB69B60730}" type="presOf" srcId="{79AA8645-7553-4B58-B81D-68750E936C66}" destId="{9B7BB945-FC86-4062-8003-6E5C523166EF}" srcOrd="0" destOrd="0" presId="urn:microsoft.com/office/officeart/2018/2/layout/IconVerticalSolidList"/>
    <dgm:cxn modelId="{D59020EB-7284-4F79-9E9C-F19ACF54236F}" type="presOf" srcId="{FA035109-8FF4-4D15-A392-8EB703281E10}" destId="{4C17E1D7-715C-44F0-902E-1F7D97112394}" srcOrd="0" destOrd="0" presId="urn:microsoft.com/office/officeart/2018/2/layout/IconVerticalSolidList"/>
    <dgm:cxn modelId="{0E12DB8D-D87C-4DC3-812C-A34A7B9160E3}" type="presOf" srcId="{BE258E4C-6451-4033-B3AB-F38ECDB4521D}" destId="{2806509C-D994-4698-99F7-3921726CCA6B}" srcOrd="0" destOrd="0" presId="urn:microsoft.com/office/officeart/2018/2/layout/IconVerticalSolidList"/>
    <dgm:cxn modelId="{74E9B769-49FF-4646-8F93-622090F540E4}" type="presOf" srcId="{06CD2E52-6D69-4B4B-B0CA-FBB34B51F5C6}" destId="{9EB5E9A2-C5AB-461A-9A47-4BBBCB2CC1A0}" srcOrd="0" destOrd="0" presId="urn:microsoft.com/office/officeart/2018/2/layout/IconVerticalSolidList"/>
    <dgm:cxn modelId="{9E2782B2-E3FA-46D0-9FB3-7D3C19C0BF35}" srcId="{50D35A3D-680C-4B21-AE8C-CCF56F036EE0}" destId="{79AA8645-7553-4B58-B81D-68750E936C66}" srcOrd="5" destOrd="0" parTransId="{3F321E5C-9ABC-42ED-B900-B6E1E7485A47}" sibTransId="{88C3F604-577B-4815-951C-FB389D2BDAF9}"/>
    <dgm:cxn modelId="{A3780474-4513-4C67-95D9-1C802D71C83F}" type="presParOf" srcId="{B76B9B13-DB86-43C5-9123-F4DE225ECE9F}" destId="{025B242E-7BCD-4795-A61B-8E944A1A41E7}" srcOrd="0" destOrd="0" presId="urn:microsoft.com/office/officeart/2018/2/layout/IconVerticalSolidList"/>
    <dgm:cxn modelId="{FAC52980-261F-4208-B67B-E0E6CE2E1117}" type="presParOf" srcId="{025B242E-7BCD-4795-A61B-8E944A1A41E7}" destId="{363CE1BE-4A00-44AE-8DCD-A5D731E87F0A}" srcOrd="0" destOrd="0" presId="urn:microsoft.com/office/officeart/2018/2/layout/IconVerticalSolidList"/>
    <dgm:cxn modelId="{FC512B95-ECF5-49AB-B3BD-B8BE9CC9434E}" type="presParOf" srcId="{025B242E-7BCD-4795-A61B-8E944A1A41E7}" destId="{A27D526A-6402-496B-9BD8-509FFC5BF8BC}" srcOrd="1" destOrd="0" presId="urn:microsoft.com/office/officeart/2018/2/layout/IconVerticalSolidList"/>
    <dgm:cxn modelId="{6710A348-524E-4E8E-8BA5-440A081DD360}" type="presParOf" srcId="{025B242E-7BCD-4795-A61B-8E944A1A41E7}" destId="{9894951C-A7CC-4B3C-9AF0-137F3D677F0F}" srcOrd="2" destOrd="0" presId="urn:microsoft.com/office/officeart/2018/2/layout/IconVerticalSolidList"/>
    <dgm:cxn modelId="{EEA872AB-B942-4A7D-8267-A059D5505085}" type="presParOf" srcId="{025B242E-7BCD-4795-A61B-8E944A1A41E7}" destId="{A1933F27-38FA-4B12-BA35-CEC3BC7B6CF9}" srcOrd="3" destOrd="0" presId="urn:microsoft.com/office/officeart/2018/2/layout/IconVerticalSolidList"/>
    <dgm:cxn modelId="{8CDAA856-C40C-426E-B7C4-392624943D6C}" type="presParOf" srcId="{B76B9B13-DB86-43C5-9123-F4DE225ECE9F}" destId="{2AF8F7CE-C11A-4576-B875-78817863885A}" srcOrd="1" destOrd="0" presId="urn:microsoft.com/office/officeart/2018/2/layout/IconVerticalSolidList"/>
    <dgm:cxn modelId="{38AFA21F-6313-43F4-9755-EAA2E5545938}" type="presParOf" srcId="{B76B9B13-DB86-43C5-9123-F4DE225ECE9F}" destId="{AE661BBB-F095-49C4-92A4-351F5BA1C342}" srcOrd="2" destOrd="0" presId="urn:microsoft.com/office/officeart/2018/2/layout/IconVerticalSolidList"/>
    <dgm:cxn modelId="{F9404C79-F179-4898-BABF-4215BFAAF769}" type="presParOf" srcId="{AE661BBB-F095-49C4-92A4-351F5BA1C342}" destId="{F0EB47CA-CF35-4614-822B-B8C77AFD2DC3}" srcOrd="0" destOrd="0" presId="urn:microsoft.com/office/officeart/2018/2/layout/IconVerticalSolidList"/>
    <dgm:cxn modelId="{2E14A424-AE72-4E0C-9F80-6A1C97EB99BF}" type="presParOf" srcId="{AE661BBB-F095-49C4-92A4-351F5BA1C342}" destId="{CD902C31-9224-454E-8365-297A15A447AF}" srcOrd="1" destOrd="0" presId="urn:microsoft.com/office/officeart/2018/2/layout/IconVerticalSolidList"/>
    <dgm:cxn modelId="{8C39CD66-7390-4ED5-B4B9-954ECC3A24A0}" type="presParOf" srcId="{AE661BBB-F095-49C4-92A4-351F5BA1C342}" destId="{265FD1DD-8E0F-4E3F-AB25-41D76C8E3DDC}" srcOrd="2" destOrd="0" presId="urn:microsoft.com/office/officeart/2018/2/layout/IconVerticalSolidList"/>
    <dgm:cxn modelId="{9B9803B5-4980-4D65-9D53-F24DF36D9CF3}" type="presParOf" srcId="{AE661BBB-F095-49C4-92A4-351F5BA1C342}" destId="{2806509C-D994-4698-99F7-3921726CCA6B}" srcOrd="3" destOrd="0" presId="urn:microsoft.com/office/officeart/2018/2/layout/IconVerticalSolidList"/>
    <dgm:cxn modelId="{29223AAF-8733-4907-BA61-82AE4B59D6B1}" type="presParOf" srcId="{B76B9B13-DB86-43C5-9123-F4DE225ECE9F}" destId="{725392DC-A5C1-4C48-B990-C0C59EFBA89C}" srcOrd="3" destOrd="0" presId="urn:microsoft.com/office/officeart/2018/2/layout/IconVerticalSolidList"/>
    <dgm:cxn modelId="{86D571A8-A8AA-4A00-AD56-A137F485E5B7}" type="presParOf" srcId="{B76B9B13-DB86-43C5-9123-F4DE225ECE9F}" destId="{B6668E54-9CA8-40D8-8DBF-7525184513B3}" srcOrd="4" destOrd="0" presId="urn:microsoft.com/office/officeart/2018/2/layout/IconVerticalSolidList"/>
    <dgm:cxn modelId="{DF8EC961-C547-4A1E-98DB-080A4254F5E3}" type="presParOf" srcId="{B6668E54-9CA8-40D8-8DBF-7525184513B3}" destId="{F2566FFA-EAF3-46CC-ABDD-B384FBA6DAE3}" srcOrd="0" destOrd="0" presId="urn:microsoft.com/office/officeart/2018/2/layout/IconVerticalSolidList"/>
    <dgm:cxn modelId="{3EA817C5-2391-4FDD-B066-BC267B61B876}" type="presParOf" srcId="{B6668E54-9CA8-40D8-8DBF-7525184513B3}" destId="{77294F5C-2B0A-461F-A72B-16BB837EA1F2}" srcOrd="1" destOrd="0" presId="urn:microsoft.com/office/officeart/2018/2/layout/IconVerticalSolidList"/>
    <dgm:cxn modelId="{7E3F46D9-33B0-4833-82CF-1C1DE1E344D1}" type="presParOf" srcId="{B6668E54-9CA8-40D8-8DBF-7525184513B3}" destId="{034C7F95-85B5-45C9-9240-1A83E24B67F0}" srcOrd="2" destOrd="0" presId="urn:microsoft.com/office/officeart/2018/2/layout/IconVerticalSolidList"/>
    <dgm:cxn modelId="{9B96C926-6DA9-4D44-B334-644CB1C57DDB}" type="presParOf" srcId="{B6668E54-9CA8-40D8-8DBF-7525184513B3}" destId="{96B62696-B5E1-4549-9F6A-F09EF76BF68D}" srcOrd="3" destOrd="0" presId="urn:microsoft.com/office/officeart/2018/2/layout/IconVerticalSolidList"/>
    <dgm:cxn modelId="{9EB7730C-E2F4-4BC3-8524-3982C56C33D7}" type="presParOf" srcId="{B76B9B13-DB86-43C5-9123-F4DE225ECE9F}" destId="{F17321C0-3DCE-459C-85AB-1B8F366CDC05}" srcOrd="5" destOrd="0" presId="urn:microsoft.com/office/officeart/2018/2/layout/IconVerticalSolidList"/>
    <dgm:cxn modelId="{4BC61D86-E578-46B0-B2A9-5830614DD408}" type="presParOf" srcId="{B76B9B13-DB86-43C5-9123-F4DE225ECE9F}" destId="{B8A9D261-3CE9-462A-80AE-19AB512367D5}" srcOrd="6" destOrd="0" presId="urn:microsoft.com/office/officeart/2018/2/layout/IconVerticalSolidList"/>
    <dgm:cxn modelId="{F58C378D-E77A-43BF-B611-9835ED40ACA4}" type="presParOf" srcId="{B8A9D261-3CE9-462A-80AE-19AB512367D5}" destId="{FDE45A90-92CF-43FE-9BB6-83937E79A7D4}" srcOrd="0" destOrd="0" presId="urn:microsoft.com/office/officeart/2018/2/layout/IconVerticalSolidList"/>
    <dgm:cxn modelId="{888BE604-325D-4677-9EC2-482FFD9DCC10}" type="presParOf" srcId="{B8A9D261-3CE9-462A-80AE-19AB512367D5}" destId="{76BA8EEB-DE9D-4A9A-8062-2716B91CAF1A}" srcOrd="1" destOrd="0" presId="urn:microsoft.com/office/officeart/2018/2/layout/IconVerticalSolidList"/>
    <dgm:cxn modelId="{3C9E1ED3-5548-4B7F-A417-C2227A70D55A}" type="presParOf" srcId="{B8A9D261-3CE9-462A-80AE-19AB512367D5}" destId="{82F45B62-4DA2-478D-8FD3-7783BEC7871C}" srcOrd="2" destOrd="0" presId="urn:microsoft.com/office/officeart/2018/2/layout/IconVerticalSolidList"/>
    <dgm:cxn modelId="{B58E2220-7E2C-429A-8AAB-9B39E6E290F9}" type="presParOf" srcId="{B8A9D261-3CE9-462A-80AE-19AB512367D5}" destId="{91BF239E-77CA-4993-80DC-CE3FA7C4D312}" srcOrd="3" destOrd="0" presId="urn:microsoft.com/office/officeart/2018/2/layout/IconVerticalSolidList"/>
    <dgm:cxn modelId="{E193DB54-C1B6-422B-9499-665111306189}" type="presParOf" srcId="{B76B9B13-DB86-43C5-9123-F4DE225ECE9F}" destId="{DE77F6CD-8377-41CF-8FD3-021B8A30A509}" srcOrd="7" destOrd="0" presId="urn:microsoft.com/office/officeart/2018/2/layout/IconVerticalSolidList"/>
    <dgm:cxn modelId="{C3B36245-27C2-47ED-A034-AA19C3A02D15}" type="presParOf" srcId="{B76B9B13-DB86-43C5-9123-F4DE225ECE9F}" destId="{E428551A-EC58-485C-8E2F-DA6A6B965B29}" srcOrd="8" destOrd="0" presId="urn:microsoft.com/office/officeart/2018/2/layout/IconVerticalSolidList"/>
    <dgm:cxn modelId="{99AC7652-B20C-4E1C-A5FE-EAFEB6E6DE30}" type="presParOf" srcId="{E428551A-EC58-485C-8E2F-DA6A6B965B29}" destId="{9809E25A-C76F-4D4A-80A4-105737B26932}" srcOrd="0" destOrd="0" presId="urn:microsoft.com/office/officeart/2018/2/layout/IconVerticalSolidList"/>
    <dgm:cxn modelId="{A046B4D9-EB5F-4A2A-839D-8E56D723EBCE}" type="presParOf" srcId="{E428551A-EC58-485C-8E2F-DA6A6B965B29}" destId="{076D483E-4AC3-4BCE-8021-BDF1ABADDB8F}" srcOrd="1" destOrd="0" presId="urn:microsoft.com/office/officeart/2018/2/layout/IconVerticalSolidList"/>
    <dgm:cxn modelId="{3A90C0DF-5922-45B1-BB2A-5FBB9526069A}" type="presParOf" srcId="{E428551A-EC58-485C-8E2F-DA6A6B965B29}" destId="{B64C5EA6-F27B-408E-9A00-77ED2DB0CCB7}" srcOrd="2" destOrd="0" presId="urn:microsoft.com/office/officeart/2018/2/layout/IconVerticalSolidList"/>
    <dgm:cxn modelId="{EE572F21-F36C-4BE2-8B50-351AC667E090}" type="presParOf" srcId="{E428551A-EC58-485C-8E2F-DA6A6B965B29}" destId="{4C17E1D7-715C-44F0-902E-1F7D97112394}" srcOrd="3" destOrd="0" presId="urn:microsoft.com/office/officeart/2018/2/layout/IconVerticalSolidList"/>
    <dgm:cxn modelId="{FDCE5929-EB05-4FAB-83D7-4B401B022AD4}" type="presParOf" srcId="{B76B9B13-DB86-43C5-9123-F4DE225ECE9F}" destId="{F4D2AC03-C9D7-4844-B607-1D69F2BD54D5}" srcOrd="9" destOrd="0" presId="urn:microsoft.com/office/officeart/2018/2/layout/IconVerticalSolidList"/>
    <dgm:cxn modelId="{F59EE971-7299-4611-82BD-98285CDDE112}" type="presParOf" srcId="{B76B9B13-DB86-43C5-9123-F4DE225ECE9F}" destId="{4CFE982B-D350-4624-92B8-443F0AF26C46}" srcOrd="10" destOrd="0" presId="urn:microsoft.com/office/officeart/2018/2/layout/IconVerticalSolidList"/>
    <dgm:cxn modelId="{8175F18F-E5D2-4159-8EDA-DDC905152B95}" type="presParOf" srcId="{4CFE982B-D350-4624-92B8-443F0AF26C46}" destId="{FEC0DB0B-5B3B-473A-B9C5-591EC7851010}" srcOrd="0" destOrd="0" presId="urn:microsoft.com/office/officeart/2018/2/layout/IconVerticalSolidList"/>
    <dgm:cxn modelId="{77367C21-F2FA-4D67-94C3-76A2BF5655D5}" type="presParOf" srcId="{4CFE982B-D350-4624-92B8-443F0AF26C46}" destId="{ECD56D36-61B4-4DD0-B23F-31867463533C}" srcOrd="1" destOrd="0" presId="urn:microsoft.com/office/officeart/2018/2/layout/IconVerticalSolidList"/>
    <dgm:cxn modelId="{F0AFE4CC-3063-459D-8248-5E11C1C31348}" type="presParOf" srcId="{4CFE982B-D350-4624-92B8-443F0AF26C46}" destId="{65BA9CA7-CCCC-4070-9529-20F051886DD3}" srcOrd="2" destOrd="0" presId="urn:microsoft.com/office/officeart/2018/2/layout/IconVerticalSolidList"/>
    <dgm:cxn modelId="{2B679C3E-D328-4358-AA51-70D837EC3617}" type="presParOf" srcId="{4CFE982B-D350-4624-92B8-443F0AF26C46}" destId="{9B7BB945-FC86-4062-8003-6E5C523166EF}" srcOrd="3" destOrd="0" presId="urn:microsoft.com/office/officeart/2018/2/layout/IconVerticalSolidList"/>
    <dgm:cxn modelId="{66F05E93-AA95-4DDF-8ACB-DAB5E8E780F7}" type="presParOf" srcId="{B76B9B13-DB86-43C5-9123-F4DE225ECE9F}" destId="{AAF405E9-22EF-4998-A6C7-79F1BE595143}" srcOrd="11" destOrd="0" presId="urn:microsoft.com/office/officeart/2018/2/layout/IconVerticalSolidList"/>
    <dgm:cxn modelId="{9D1D8A09-A2A8-40B9-9967-26C29A9F8613}" type="presParOf" srcId="{B76B9B13-DB86-43C5-9123-F4DE225ECE9F}" destId="{FA1DB82A-D201-485B-B5CC-9BDB777A0891}" srcOrd="12" destOrd="0" presId="urn:microsoft.com/office/officeart/2018/2/layout/IconVerticalSolidList"/>
    <dgm:cxn modelId="{DD7CE665-9860-4D61-9370-CF231805AA4C}" type="presParOf" srcId="{FA1DB82A-D201-485B-B5CC-9BDB777A0891}" destId="{220E743D-1287-44F0-8443-B89940552BEB}" srcOrd="0" destOrd="0" presId="urn:microsoft.com/office/officeart/2018/2/layout/IconVerticalSolidList"/>
    <dgm:cxn modelId="{79C3BDCD-87AB-4643-A5E6-735A4FBA03A0}" type="presParOf" srcId="{FA1DB82A-D201-485B-B5CC-9BDB777A0891}" destId="{20C73C45-E9EC-41A4-A05D-61A787AD8C2E}" srcOrd="1" destOrd="0" presId="urn:microsoft.com/office/officeart/2018/2/layout/IconVerticalSolidList"/>
    <dgm:cxn modelId="{B193833C-3781-4222-85C0-5CEA488A4E1D}" type="presParOf" srcId="{FA1DB82A-D201-485B-B5CC-9BDB777A0891}" destId="{EC3CD713-5368-45C3-9C81-6993E6842B20}" srcOrd="2" destOrd="0" presId="urn:microsoft.com/office/officeart/2018/2/layout/IconVerticalSolidList"/>
    <dgm:cxn modelId="{D3789C0A-5F08-435E-8C03-E373AB7ECC4F}" type="presParOf" srcId="{FA1DB82A-D201-485B-B5CC-9BDB777A0891}" destId="{9EB5E9A2-C5AB-461A-9A47-4BBBCB2CC1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20B1D9-4155-4154-AB72-71CF3C3359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042E71A-49E1-48B6-AD4B-F75B9613AB4E}">
      <dgm:prSet/>
      <dgm:spPr/>
      <dgm:t>
        <a:bodyPr/>
        <a:lstStyle/>
        <a:p>
          <a:r>
            <a:rPr lang="en-GB"/>
            <a:t>Skills practice will evidence: </a:t>
          </a:r>
          <a:endParaRPr lang="en-US"/>
        </a:p>
      </dgm:t>
    </dgm:pt>
    <dgm:pt modelId="{702F9646-B61B-4280-8938-C2893D738CE1}" type="parTrans" cxnId="{9DAF99BB-43C6-43D5-B0D7-128FE21FF823}">
      <dgm:prSet/>
      <dgm:spPr/>
      <dgm:t>
        <a:bodyPr/>
        <a:lstStyle/>
        <a:p>
          <a:endParaRPr lang="en-US"/>
        </a:p>
      </dgm:t>
    </dgm:pt>
    <dgm:pt modelId="{2CF95563-1A1C-41AF-ADA9-BEB467D312B9}" type="sibTrans" cxnId="{9DAF99BB-43C6-43D5-B0D7-128FE21FF823}">
      <dgm:prSet/>
      <dgm:spPr/>
      <dgm:t>
        <a:bodyPr/>
        <a:lstStyle/>
        <a:p>
          <a:endParaRPr lang="en-US"/>
        </a:p>
      </dgm:t>
    </dgm:pt>
    <dgm:pt modelId="{1F385E0D-EE64-4F91-AE4D-39B352A5AB25}">
      <dgm:prSet/>
      <dgm:spPr/>
      <dgm:t>
        <a:bodyPr/>
        <a:lstStyle/>
        <a:p>
          <a:r>
            <a:rPr lang="en-GB" dirty="0"/>
            <a:t>Critical thinking – ability to reflect on different therapies and the relevance/ applicability to the client in session.</a:t>
          </a:r>
          <a:endParaRPr lang="en-US" dirty="0"/>
        </a:p>
      </dgm:t>
    </dgm:pt>
    <dgm:pt modelId="{D601C30B-ECDC-4622-A488-4BD65F7DF526}" type="parTrans" cxnId="{247B9B84-C356-4812-A5DC-9EA2226F9C35}">
      <dgm:prSet/>
      <dgm:spPr/>
      <dgm:t>
        <a:bodyPr/>
        <a:lstStyle/>
        <a:p>
          <a:endParaRPr lang="en-US"/>
        </a:p>
      </dgm:t>
    </dgm:pt>
    <dgm:pt modelId="{6055FB0A-F28D-4B3D-A989-1C921E5300ED}" type="sibTrans" cxnId="{247B9B84-C356-4812-A5DC-9EA2226F9C35}">
      <dgm:prSet/>
      <dgm:spPr/>
      <dgm:t>
        <a:bodyPr/>
        <a:lstStyle/>
        <a:p>
          <a:endParaRPr lang="en-US"/>
        </a:p>
      </dgm:t>
    </dgm:pt>
    <dgm:pt modelId="{152DDB77-D3BB-4909-B5A6-E09D4784E82F}">
      <dgm:prSet/>
      <dgm:spPr/>
      <dgm:t>
        <a:bodyPr/>
        <a:lstStyle/>
        <a:p>
          <a:r>
            <a:rPr lang="en-GB"/>
            <a:t>Safe practice – competence, boundaries, ethics.</a:t>
          </a:r>
          <a:endParaRPr lang="en-US"/>
        </a:p>
      </dgm:t>
    </dgm:pt>
    <dgm:pt modelId="{2A4C235F-EC19-4AF6-9275-5E234D13D851}" type="parTrans" cxnId="{48300099-E972-4D5F-A125-3FBC40DCE9C0}">
      <dgm:prSet/>
      <dgm:spPr/>
      <dgm:t>
        <a:bodyPr/>
        <a:lstStyle/>
        <a:p>
          <a:endParaRPr lang="en-US"/>
        </a:p>
      </dgm:t>
    </dgm:pt>
    <dgm:pt modelId="{2ED979BF-D039-47D5-A1D4-871FD2437736}" type="sibTrans" cxnId="{48300099-E972-4D5F-A125-3FBC40DCE9C0}">
      <dgm:prSet/>
      <dgm:spPr/>
      <dgm:t>
        <a:bodyPr/>
        <a:lstStyle/>
        <a:p>
          <a:endParaRPr lang="en-US"/>
        </a:p>
      </dgm:t>
    </dgm:pt>
    <dgm:pt modelId="{9198A806-79B5-49AB-8699-0B9AC736271F}">
      <dgm:prSet/>
      <dgm:spPr/>
      <dgm:t>
        <a:bodyPr/>
        <a:lstStyle/>
        <a:p>
          <a:r>
            <a:rPr lang="en-GB" dirty="0"/>
            <a:t>Effective – a change/shift or an outcome is achieved during the session.</a:t>
          </a:r>
          <a:endParaRPr lang="en-US" dirty="0"/>
        </a:p>
      </dgm:t>
    </dgm:pt>
    <dgm:pt modelId="{37ADA9B0-96F9-4C68-A3AC-8AFCD8FCFED9}" type="parTrans" cxnId="{6D911C69-455D-4805-A5EB-803A8F5BF026}">
      <dgm:prSet/>
      <dgm:spPr/>
      <dgm:t>
        <a:bodyPr/>
        <a:lstStyle/>
        <a:p>
          <a:endParaRPr lang="en-US"/>
        </a:p>
      </dgm:t>
    </dgm:pt>
    <dgm:pt modelId="{13B453C7-2612-4F41-A93F-8EFCC2DCAF6F}" type="sibTrans" cxnId="{6D911C69-455D-4805-A5EB-803A8F5BF026}">
      <dgm:prSet/>
      <dgm:spPr/>
      <dgm:t>
        <a:bodyPr/>
        <a:lstStyle/>
        <a:p>
          <a:endParaRPr lang="en-US"/>
        </a:p>
      </dgm:t>
    </dgm:pt>
    <dgm:pt modelId="{D356AFA3-4265-4AF2-8952-E4DDA45910D9}">
      <dgm:prSet/>
      <dgm:spPr/>
      <dgm:t>
        <a:bodyPr/>
        <a:lstStyle/>
        <a:p>
          <a:r>
            <a:rPr lang="en-GB"/>
            <a:t>Relational depth – the ability to meet the client at their level.</a:t>
          </a:r>
          <a:endParaRPr lang="en-US"/>
        </a:p>
      </dgm:t>
    </dgm:pt>
    <dgm:pt modelId="{8066FC0F-4601-479C-A541-6733DA37F25C}" type="parTrans" cxnId="{566C4987-8B76-49C1-9A39-C9ECAFF351F7}">
      <dgm:prSet/>
      <dgm:spPr/>
      <dgm:t>
        <a:bodyPr/>
        <a:lstStyle/>
        <a:p>
          <a:endParaRPr lang="en-US"/>
        </a:p>
      </dgm:t>
    </dgm:pt>
    <dgm:pt modelId="{79B08970-C5F6-4525-AA8F-056A6BB82C96}" type="sibTrans" cxnId="{566C4987-8B76-49C1-9A39-C9ECAFF351F7}">
      <dgm:prSet/>
      <dgm:spPr/>
      <dgm:t>
        <a:bodyPr/>
        <a:lstStyle/>
        <a:p>
          <a:endParaRPr lang="en-US"/>
        </a:p>
      </dgm:t>
    </dgm:pt>
    <dgm:pt modelId="{DA679C59-55FE-43F0-88BA-D8FF70C24D52}">
      <dgm:prSet/>
      <dgm:spPr/>
      <dgm:t>
        <a:bodyPr/>
        <a:lstStyle/>
        <a:p>
          <a:r>
            <a:rPr lang="en-GB"/>
            <a:t>Interventions. </a:t>
          </a:r>
          <a:endParaRPr lang="en-US"/>
        </a:p>
      </dgm:t>
    </dgm:pt>
    <dgm:pt modelId="{DD7E5170-6527-44A6-886D-82C5552A10F5}" type="parTrans" cxnId="{A51EB136-6C9F-40C2-9DF3-DAAEC2705BE5}">
      <dgm:prSet/>
      <dgm:spPr/>
      <dgm:t>
        <a:bodyPr/>
        <a:lstStyle/>
        <a:p>
          <a:endParaRPr lang="en-US"/>
        </a:p>
      </dgm:t>
    </dgm:pt>
    <dgm:pt modelId="{7FC69872-595E-4378-BC1D-227A28FF48B6}" type="sibTrans" cxnId="{A51EB136-6C9F-40C2-9DF3-DAAEC2705BE5}">
      <dgm:prSet/>
      <dgm:spPr/>
      <dgm:t>
        <a:bodyPr/>
        <a:lstStyle/>
        <a:p>
          <a:endParaRPr lang="en-US"/>
        </a:p>
      </dgm:t>
    </dgm:pt>
    <dgm:pt modelId="{9FA177AA-0ED5-4377-98E9-4EB2C0D12509}" type="pres">
      <dgm:prSet presAssocID="{C820B1D9-4155-4154-AB72-71CF3C33598D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22F205A-8B3B-4D1B-80BF-FCADC46D2E4A}" type="pres">
      <dgm:prSet presAssocID="{4042E71A-49E1-48B6-AD4B-F75B9613AB4E}" presName="compNode" presStyleCnt="0"/>
      <dgm:spPr/>
    </dgm:pt>
    <dgm:pt modelId="{5583C4FF-FB1B-40D4-8F36-1F2CDD6E292D}" type="pres">
      <dgm:prSet presAssocID="{4042E71A-49E1-48B6-AD4B-F75B9613AB4E}" presName="bgRect" presStyleLbl="bgShp" presStyleIdx="0" presStyleCnt="6"/>
      <dgm:spPr/>
    </dgm:pt>
    <dgm:pt modelId="{124CA676-80B5-4B03-82DD-E474352E1972}" type="pres">
      <dgm:prSet presAssocID="{4042E71A-49E1-48B6-AD4B-F75B9613AB4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D2A5FE8-FD90-4E80-BDB2-79ADF8EB156F}" type="pres">
      <dgm:prSet presAssocID="{4042E71A-49E1-48B6-AD4B-F75B9613AB4E}" presName="spaceRect" presStyleCnt="0"/>
      <dgm:spPr/>
    </dgm:pt>
    <dgm:pt modelId="{104A79F4-2154-4DBF-88D1-02AA0EEF9024}" type="pres">
      <dgm:prSet presAssocID="{4042E71A-49E1-48B6-AD4B-F75B9613AB4E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02E52DC-B88F-42AA-BEED-0815CA69B3B3}" type="pres">
      <dgm:prSet presAssocID="{2CF95563-1A1C-41AF-ADA9-BEB467D312B9}" presName="sibTrans" presStyleCnt="0"/>
      <dgm:spPr/>
    </dgm:pt>
    <dgm:pt modelId="{2832893D-09D5-4CA1-9997-07B862D2CD45}" type="pres">
      <dgm:prSet presAssocID="{1F385E0D-EE64-4F91-AE4D-39B352A5AB25}" presName="compNode" presStyleCnt="0"/>
      <dgm:spPr/>
    </dgm:pt>
    <dgm:pt modelId="{9508ECC0-BB9E-40A9-834D-7E8F22580165}" type="pres">
      <dgm:prSet presAssocID="{1F385E0D-EE64-4F91-AE4D-39B352A5AB25}" presName="bgRect" presStyleLbl="bgShp" presStyleIdx="1" presStyleCnt="6"/>
      <dgm:spPr/>
    </dgm:pt>
    <dgm:pt modelId="{BC53F414-212D-4A4F-8D15-8BDBAB9EBA83}" type="pres">
      <dgm:prSet presAssocID="{1F385E0D-EE64-4F91-AE4D-39B352A5AB2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EA653C7-0092-4513-A27E-AFE68FF2FB7F}" type="pres">
      <dgm:prSet presAssocID="{1F385E0D-EE64-4F91-AE4D-39B352A5AB25}" presName="spaceRect" presStyleCnt="0"/>
      <dgm:spPr/>
    </dgm:pt>
    <dgm:pt modelId="{CD983725-2FE0-4694-9C10-547E302E5FA4}" type="pres">
      <dgm:prSet presAssocID="{1F385E0D-EE64-4F91-AE4D-39B352A5AB25}" presName="parTx" presStyleLbl="revTx" presStyleIdx="1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16125D03-F983-4AF7-ACC1-510E8F24D29D}" type="pres">
      <dgm:prSet presAssocID="{6055FB0A-F28D-4B3D-A989-1C921E5300ED}" presName="sibTrans" presStyleCnt="0"/>
      <dgm:spPr/>
    </dgm:pt>
    <dgm:pt modelId="{71C37B03-4BDA-4DB2-A39F-EB13C65B1085}" type="pres">
      <dgm:prSet presAssocID="{152DDB77-D3BB-4909-B5A6-E09D4784E82F}" presName="compNode" presStyleCnt="0"/>
      <dgm:spPr/>
    </dgm:pt>
    <dgm:pt modelId="{127FA45B-8140-4B18-93D0-7AE0596717F9}" type="pres">
      <dgm:prSet presAssocID="{152DDB77-D3BB-4909-B5A6-E09D4784E82F}" presName="bgRect" presStyleLbl="bgShp" presStyleIdx="2" presStyleCnt="6"/>
      <dgm:spPr/>
    </dgm:pt>
    <dgm:pt modelId="{E8AF9352-4102-47C8-A78F-442432F49CEE}" type="pres">
      <dgm:prSet presAssocID="{152DDB77-D3BB-4909-B5A6-E09D4784E82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4A447960-787D-40F5-8F22-10CCCA8B9DCD}" type="pres">
      <dgm:prSet presAssocID="{152DDB77-D3BB-4909-B5A6-E09D4784E82F}" presName="spaceRect" presStyleCnt="0"/>
      <dgm:spPr/>
    </dgm:pt>
    <dgm:pt modelId="{D7FFD850-A9EB-4CF4-8511-79D3B3976F96}" type="pres">
      <dgm:prSet presAssocID="{152DDB77-D3BB-4909-B5A6-E09D4784E82F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8FD6E84-9546-440E-B58A-AF7DBA60249D}" type="pres">
      <dgm:prSet presAssocID="{2ED979BF-D039-47D5-A1D4-871FD2437736}" presName="sibTrans" presStyleCnt="0"/>
      <dgm:spPr/>
    </dgm:pt>
    <dgm:pt modelId="{9E443252-F82F-4564-887C-912DC739C725}" type="pres">
      <dgm:prSet presAssocID="{9198A806-79B5-49AB-8699-0B9AC736271F}" presName="compNode" presStyleCnt="0"/>
      <dgm:spPr/>
    </dgm:pt>
    <dgm:pt modelId="{4AFDA806-2B62-4C6D-89EF-26648689BD6E}" type="pres">
      <dgm:prSet presAssocID="{9198A806-79B5-49AB-8699-0B9AC736271F}" presName="bgRect" presStyleLbl="bgShp" presStyleIdx="3" presStyleCnt="6"/>
      <dgm:spPr/>
    </dgm:pt>
    <dgm:pt modelId="{80620EE5-4173-45C4-9D7B-746ADF31D683}" type="pres">
      <dgm:prSet presAssocID="{9198A806-79B5-49AB-8699-0B9AC736271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94806CC-967F-4C0D-BF9E-75D9712296D0}" type="pres">
      <dgm:prSet presAssocID="{9198A806-79B5-49AB-8699-0B9AC736271F}" presName="spaceRect" presStyleCnt="0"/>
      <dgm:spPr/>
    </dgm:pt>
    <dgm:pt modelId="{8B561ACF-31FD-49EC-986C-BE043A27A3AF}" type="pres">
      <dgm:prSet presAssocID="{9198A806-79B5-49AB-8699-0B9AC736271F}" presName="parTx" presStyleLbl="revTx" presStyleIdx="3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356ED89-47CF-464B-93F9-150053DCE2BC}" type="pres">
      <dgm:prSet presAssocID="{13B453C7-2612-4F41-A93F-8EFCC2DCAF6F}" presName="sibTrans" presStyleCnt="0"/>
      <dgm:spPr/>
    </dgm:pt>
    <dgm:pt modelId="{65813174-76A8-4DF8-B308-D067B6362F7C}" type="pres">
      <dgm:prSet presAssocID="{D356AFA3-4265-4AF2-8952-E4DDA45910D9}" presName="compNode" presStyleCnt="0"/>
      <dgm:spPr/>
    </dgm:pt>
    <dgm:pt modelId="{C0428566-898C-4DC5-8BF5-9C8FC6DAE47C}" type="pres">
      <dgm:prSet presAssocID="{D356AFA3-4265-4AF2-8952-E4DDA45910D9}" presName="bgRect" presStyleLbl="bgShp" presStyleIdx="4" presStyleCnt="6"/>
      <dgm:spPr/>
    </dgm:pt>
    <dgm:pt modelId="{11236DF0-3CA2-4843-A59C-DEEE5FE1F85C}" type="pres">
      <dgm:prSet presAssocID="{D356AFA3-4265-4AF2-8952-E4DDA45910D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C633F016-98AC-46FA-8337-60C2B7B6CB60}" type="pres">
      <dgm:prSet presAssocID="{D356AFA3-4265-4AF2-8952-E4DDA45910D9}" presName="spaceRect" presStyleCnt="0"/>
      <dgm:spPr/>
    </dgm:pt>
    <dgm:pt modelId="{A5AE3930-4A10-43F9-94D9-593FD8B4F4D8}" type="pres">
      <dgm:prSet presAssocID="{D356AFA3-4265-4AF2-8952-E4DDA45910D9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9064661-3132-4BA3-BD2D-D357CC658E03}" type="pres">
      <dgm:prSet presAssocID="{79B08970-C5F6-4525-AA8F-056A6BB82C96}" presName="sibTrans" presStyleCnt="0"/>
      <dgm:spPr/>
    </dgm:pt>
    <dgm:pt modelId="{7985268E-16B6-484A-9600-D4FB2628FCFE}" type="pres">
      <dgm:prSet presAssocID="{DA679C59-55FE-43F0-88BA-D8FF70C24D52}" presName="compNode" presStyleCnt="0"/>
      <dgm:spPr/>
    </dgm:pt>
    <dgm:pt modelId="{37EE4E79-E3D4-48F2-8938-FBBB718847C5}" type="pres">
      <dgm:prSet presAssocID="{DA679C59-55FE-43F0-88BA-D8FF70C24D52}" presName="bgRect" presStyleLbl="bgShp" presStyleIdx="5" presStyleCnt="6"/>
      <dgm:spPr/>
    </dgm:pt>
    <dgm:pt modelId="{64C3EF2D-34AE-4310-82F4-1E37C946BC4A}" type="pres">
      <dgm:prSet presAssocID="{DA679C59-55FE-43F0-88BA-D8FF70C24D5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9C498597-2C1C-44A4-82B9-BBB430323DF8}" type="pres">
      <dgm:prSet presAssocID="{DA679C59-55FE-43F0-88BA-D8FF70C24D52}" presName="spaceRect" presStyleCnt="0"/>
      <dgm:spPr/>
    </dgm:pt>
    <dgm:pt modelId="{48717DB0-5D76-4085-B7F8-560CDD1E46C7}" type="pres">
      <dgm:prSet presAssocID="{DA679C59-55FE-43F0-88BA-D8FF70C24D52}" presName="parTx" presStyleLbl="revTx" presStyleIdx="5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48300099-E972-4D5F-A125-3FBC40DCE9C0}" srcId="{C820B1D9-4155-4154-AB72-71CF3C33598D}" destId="{152DDB77-D3BB-4909-B5A6-E09D4784E82F}" srcOrd="2" destOrd="0" parTransId="{2A4C235F-EC19-4AF6-9275-5E234D13D851}" sibTransId="{2ED979BF-D039-47D5-A1D4-871FD2437736}"/>
    <dgm:cxn modelId="{A51EB136-6C9F-40C2-9DF3-DAAEC2705BE5}" srcId="{C820B1D9-4155-4154-AB72-71CF3C33598D}" destId="{DA679C59-55FE-43F0-88BA-D8FF70C24D52}" srcOrd="5" destOrd="0" parTransId="{DD7E5170-6527-44A6-886D-82C5552A10F5}" sibTransId="{7FC69872-595E-4378-BC1D-227A28FF48B6}"/>
    <dgm:cxn modelId="{F9417BB1-AD26-4450-909A-38BE2752BD2D}" type="presOf" srcId="{DA679C59-55FE-43F0-88BA-D8FF70C24D52}" destId="{48717DB0-5D76-4085-B7F8-560CDD1E46C7}" srcOrd="0" destOrd="0" presId="urn:microsoft.com/office/officeart/2018/2/layout/IconVerticalSolidList"/>
    <dgm:cxn modelId="{9C8A78F1-9670-454C-93DB-317BD92C8B56}" type="presOf" srcId="{1F385E0D-EE64-4F91-AE4D-39B352A5AB25}" destId="{CD983725-2FE0-4694-9C10-547E302E5FA4}" srcOrd="0" destOrd="0" presId="urn:microsoft.com/office/officeart/2018/2/layout/IconVerticalSolidList"/>
    <dgm:cxn modelId="{247B9B84-C356-4812-A5DC-9EA2226F9C35}" srcId="{C820B1D9-4155-4154-AB72-71CF3C33598D}" destId="{1F385E0D-EE64-4F91-AE4D-39B352A5AB25}" srcOrd="1" destOrd="0" parTransId="{D601C30B-ECDC-4622-A488-4BD65F7DF526}" sibTransId="{6055FB0A-F28D-4B3D-A989-1C921E5300ED}"/>
    <dgm:cxn modelId="{058FD137-FED0-41D9-BF6E-EF2C9E66125A}" type="presOf" srcId="{152DDB77-D3BB-4909-B5A6-E09D4784E82F}" destId="{D7FFD850-A9EB-4CF4-8511-79D3B3976F96}" srcOrd="0" destOrd="0" presId="urn:microsoft.com/office/officeart/2018/2/layout/IconVerticalSolidList"/>
    <dgm:cxn modelId="{6D911C69-455D-4805-A5EB-803A8F5BF026}" srcId="{C820B1D9-4155-4154-AB72-71CF3C33598D}" destId="{9198A806-79B5-49AB-8699-0B9AC736271F}" srcOrd="3" destOrd="0" parTransId="{37ADA9B0-96F9-4C68-A3AC-8AFCD8FCFED9}" sibTransId="{13B453C7-2612-4F41-A93F-8EFCC2DCAF6F}"/>
    <dgm:cxn modelId="{A3E53A7D-A96A-4D43-8643-CC27BD3422B1}" type="presOf" srcId="{9198A806-79B5-49AB-8699-0B9AC736271F}" destId="{8B561ACF-31FD-49EC-986C-BE043A27A3AF}" srcOrd="0" destOrd="0" presId="urn:microsoft.com/office/officeart/2018/2/layout/IconVerticalSolidList"/>
    <dgm:cxn modelId="{34EC70F5-C0D1-4821-906F-40509FC0FF54}" type="presOf" srcId="{4042E71A-49E1-48B6-AD4B-F75B9613AB4E}" destId="{104A79F4-2154-4DBF-88D1-02AA0EEF9024}" srcOrd="0" destOrd="0" presId="urn:microsoft.com/office/officeart/2018/2/layout/IconVerticalSolidList"/>
    <dgm:cxn modelId="{828F9A9F-6407-435D-890F-D6C932B8594A}" type="presOf" srcId="{D356AFA3-4265-4AF2-8952-E4DDA45910D9}" destId="{A5AE3930-4A10-43F9-94D9-593FD8B4F4D8}" srcOrd="0" destOrd="0" presId="urn:microsoft.com/office/officeart/2018/2/layout/IconVerticalSolidList"/>
    <dgm:cxn modelId="{566C4987-8B76-49C1-9A39-C9ECAFF351F7}" srcId="{C820B1D9-4155-4154-AB72-71CF3C33598D}" destId="{D356AFA3-4265-4AF2-8952-E4DDA45910D9}" srcOrd="4" destOrd="0" parTransId="{8066FC0F-4601-479C-A541-6733DA37F25C}" sibTransId="{79B08970-C5F6-4525-AA8F-056A6BB82C96}"/>
    <dgm:cxn modelId="{56D64612-38A4-4D27-B2AA-09AF26AE474A}" type="presOf" srcId="{C820B1D9-4155-4154-AB72-71CF3C33598D}" destId="{9FA177AA-0ED5-4377-98E9-4EB2C0D12509}" srcOrd="0" destOrd="0" presId="urn:microsoft.com/office/officeart/2018/2/layout/IconVerticalSolidList"/>
    <dgm:cxn modelId="{9DAF99BB-43C6-43D5-B0D7-128FE21FF823}" srcId="{C820B1D9-4155-4154-AB72-71CF3C33598D}" destId="{4042E71A-49E1-48B6-AD4B-F75B9613AB4E}" srcOrd="0" destOrd="0" parTransId="{702F9646-B61B-4280-8938-C2893D738CE1}" sibTransId="{2CF95563-1A1C-41AF-ADA9-BEB467D312B9}"/>
    <dgm:cxn modelId="{74156419-F093-48A5-9E63-ED774189B6F1}" type="presParOf" srcId="{9FA177AA-0ED5-4377-98E9-4EB2C0D12509}" destId="{822F205A-8B3B-4D1B-80BF-FCADC46D2E4A}" srcOrd="0" destOrd="0" presId="urn:microsoft.com/office/officeart/2018/2/layout/IconVerticalSolidList"/>
    <dgm:cxn modelId="{4FC4E50F-B485-4167-B8EE-86A6F050A34A}" type="presParOf" srcId="{822F205A-8B3B-4D1B-80BF-FCADC46D2E4A}" destId="{5583C4FF-FB1B-40D4-8F36-1F2CDD6E292D}" srcOrd="0" destOrd="0" presId="urn:microsoft.com/office/officeart/2018/2/layout/IconVerticalSolidList"/>
    <dgm:cxn modelId="{EE76956B-8719-43D4-B055-E30056732DE7}" type="presParOf" srcId="{822F205A-8B3B-4D1B-80BF-FCADC46D2E4A}" destId="{124CA676-80B5-4B03-82DD-E474352E1972}" srcOrd="1" destOrd="0" presId="urn:microsoft.com/office/officeart/2018/2/layout/IconVerticalSolidList"/>
    <dgm:cxn modelId="{0F877C24-3F77-4A33-BDF0-1F3636C0421B}" type="presParOf" srcId="{822F205A-8B3B-4D1B-80BF-FCADC46D2E4A}" destId="{DD2A5FE8-FD90-4E80-BDB2-79ADF8EB156F}" srcOrd="2" destOrd="0" presId="urn:microsoft.com/office/officeart/2018/2/layout/IconVerticalSolidList"/>
    <dgm:cxn modelId="{4FC096DA-B6B7-4EE7-A563-1D49183D8F53}" type="presParOf" srcId="{822F205A-8B3B-4D1B-80BF-FCADC46D2E4A}" destId="{104A79F4-2154-4DBF-88D1-02AA0EEF9024}" srcOrd="3" destOrd="0" presId="urn:microsoft.com/office/officeart/2018/2/layout/IconVerticalSolidList"/>
    <dgm:cxn modelId="{CA05C480-1C0C-4893-8441-660ECA43E59B}" type="presParOf" srcId="{9FA177AA-0ED5-4377-98E9-4EB2C0D12509}" destId="{902E52DC-B88F-42AA-BEED-0815CA69B3B3}" srcOrd="1" destOrd="0" presId="urn:microsoft.com/office/officeart/2018/2/layout/IconVerticalSolidList"/>
    <dgm:cxn modelId="{B859C617-C842-4458-8D38-76EDA6922A02}" type="presParOf" srcId="{9FA177AA-0ED5-4377-98E9-4EB2C0D12509}" destId="{2832893D-09D5-4CA1-9997-07B862D2CD45}" srcOrd="2" destOrd="0" presId="urn:microsoft.com/office/officeart/2018/2/layout/IconVerticalSolidList"/>
    <dgm:cxn modelId="{19E9C561-F3C3-4CF5-A5BC-63FD72842C91}" type="presParOf" srcId="{2832893D-09D5-4CA1-9997-07B862D2CD45}" destId="{9508ECC0-BB9E-40A9-834D-7E8F22580165}" srcOrd="0" destOrd="0" presId="urn:microsoft.com/office/officeart/2018/2/layout/IconVerticalSolidList"/>
    <dgm:cxn modelId="{9F21A92A-36F6-45A4-AD5C-334752E54369}" type="presParOf" srcId="{2832893D-09D5-4CA1-9997-07B862D2CD45}" destId="{BC53F414-212D-4A4F-8D15-8BDBAB9EBA83}" srcOrd="1" destOrd="0" presId="urn:microsoft.com/office/officeart/2018/2/layout/IconVerticalSolidList"/>
    <dgm:cxn modelId="{6124ABA3-4009-4A42-BEB9-600A658F30E4}" type="presParOf" srcId="{2832893D-09D5-4CA1-9997-07B862D2CD45}" destId="{0EA653C7-0092-4513-A27E-AFE68FF2FB7F}" srcOrd="2" destOrd="0" presId="urn:microsoft.com/office/officeart/2018/2/layout/IconVerticalSolidList"/>
    <dgm:cxn modelId="{D2559222-DFFF-4E79-9CC8-11C30E7DFBA7}" type="presParOf" srcId="{2832893D-09D5-4CA1-9997-07B862D2CD45}" destId="{CD983725-2FE0-4694-9C10-547E302E5FA4}" srcOrd="3" destOrd="0" presId="urn:microsoft.com/office/officeart/2018/2/layout/IconVerticalSolidList"/>
    <dgm:cxn modelId="{ABD7A20B-FFC2-4362-88E9-3772DB832171}" type="presParOf" srcId="{9FA177AA-0ED5-4377-98E9-4EB2C0D12509}" destId="{16125D03-F983-4AF7-ACC1-510E8F24D29D}" srcOrd="3" destOrd="0" presId="urn:microsoft.com/office/officeart/2018/2/layout/IconVerticalSolidList"/>
    <dgm:cxn modelId="{31D01CE5-B532-4B81-AB40-C21622C011AD}" type="presParOf" srcId="{9FA177AA-0ED5-4377-98E9-4EB2C0D12509}" destId="{71C37B03-4BDA-4DB2-A39F-EB13C65B1085}" srcOrd="4" destOrd="0" presId="urn:microsoft.com/office/officeart/2018/2/layout/IconVerticalSolidList"/>
    <dgm:cxn modelId="{92D2565C-D66D-4355-B9FD-8757D8D4DBBD}" type="presParOf" srcId="{71C37B03-4BDA-4DB2-A39F-EB13C65B1085}" destId="{127FA45B-8140-4B18-93D0-7AE0596717F9}" srcOrd="0" destOrd="0" presId="urn:microsoft.com/office/officeart/2018/2/layout/IconVerticalSolidList"/>
    <dgm:cxn modelId="{56AB3351-1FCD-40DD-AE9B-C962AD085012}" type="presParOf" srcId="{71C37B03-4BDA-4DB2-A39F-EB13C65B1085}" destId="{E8AF9352-4102-47C8-A78F-442432F49CEE}" srcOrd="1" destOrd="0" presId="urn:microsoft.com/office/officeart/2018/2/layout/IconVerticalSolidList"/>
    <dgm:cxn modelId="{51EC2800-5E19-43A5-9580-7344A2DD214C}" type="presParOf" srcId="{71C37B03-4BDA-4DB2-A39F-EB13C65B1085}" destId="{4A447960-787D-40F5-8F22-10CCCA8B9DCD}" srcOrd="2" destOrd="0" presId="urn:microsoft.com/office/officeart/2018/2/layout/IconVerticalSolidList"/>
    <dgm:cxn modelId="{003E7B26-CF4F-40C5-BC1C-139FF954D3E0}" type="presParOf" srcId="{71C37B03-4BDA-4DB2-A39F-EB13C65B1085}" destId="{D7FFD850-A9EB-4CF4-8511-79D3B3976F96}" srcOrd="3" destOrd="0" presId="urn:microsoft.com/office/officeart/2018/2/layout/IconVerticalSolidList"/>
    <dgm:cxn modelId="{25375931-54BE-4F40-92DF-A8A6B5FAF7A4}" type="presParOf" srcId="{9FA177AA-0ED5-4377-98E9-4EB2C0D12509}" destId="{D8FD6E84-9546-440E-B58A-AF7DBA60249D}" srcOrd="5" destOrd="0" presId="urn:microsoft.com/office/officeart/2018/2/layout/IconVerticalSolidList"/>
    <dgm:cxn modelId="{A05D39E2-F661-4CC4-AEC1-35E931D1A9EB}" type="presParOf" srcId="{9FA177AA-0ED5-4377-98E9-4EB2C0D12509}" destId="{9E443252-F82F-4564-887C-912DC739C725}" srcOrd="6" destOrd="0" presId="urn:microsoft.com/office/officeart/2018/2/layout/IconVerticalSolidList"/>
    <dgm:cxn modelId="{2619FC6B-AE1D-4D51-ABF6-3AFD9FF74A16}" type="presParOf" srcId="{9E443252-F82F-4564-887C-912DC739C725}" destId="{4AFDA806-2B62-4C6D-89EF-26648689BD6E}" srcOrd="0" destOrd="0" presId="urn:microsoft.com/office/officeart/2018/2/layout/IconVerticalSolidList"/>
    <dgm:cxn modelId="{EADC16A1-678E-4E20-897B-8F30CCB18F25}" type="presParOf" srcId="{9E443252-F82F-4564-887C-912DC739C725}" destId="{80620EE5-4173-45C4-9D7B-746ADF31D683}" srcOrd="1" destOrd="0" presId="urn:microsoft.com/office/officeart/2018/2/layout/IconVerticalSolidList"/>
    <dgm:cxn modelId="{DA6121A1-C639-49FD-BE9C-76CE196617C2}" type="presParOf" srcId="{9E443252-F82F-4564-887C-912DC739C725}" destId="{B94806CC-967F-4C0D-BF9E-75D9712296D0}" srcOrd="2" destOrd="0" presId="urn:microsoft.com/office/officeart/2018/2/layout/IconVerticalSolidList"/>
    <dgm:cxn modelId="{75598C9C-7EF2-415B-AACB-6000EB2A1778}" type="presParOf" srcId="{9E443252-F82F-4564-887C-912DC739C725}" destId="{8B561ACF-31FD-49EC-986C-BE043A27A3AF}" srcOrd="3" destOrd="0" presId="urn:microsoft.com/office/officeart/2018/2/layout/IconVerticalSolidList"/>
    <dgm:cxn modelId="{BC63E974-283F-4F46-A833-8345BCE00804}" type="presParOf" srcId="{9FA177AA-0ED5-4377-98E9-4EB2C0D12509}" destId="{5356ED89-47CF-464B-93F9-150053DCE2BC}" srcOrd="7" destOrd="0" presId="urn:microsoft.com/office/officeart/2018/2/layout/IconVerticalSolidList"/>
    <dgm:cxn modelId="{C467307C-DB8E-4E69-B867-1C05A7E7A261}" type="presParOf" srcId="{9FA177AA-0ED5-4377-98E9-4EB2C0D12509}" destId="{65813174-76A8-4DF8-B308-D067B6362F7C}" srcOrd="8" destOrd="0" presId="urn:microsoft.com/office/officeart/2018/2/layout/IconVerticalSolidList"/>
    <dgm:cxn modelId="{8396EE9C-1D5E-4DBC-893A-5F7B6C07051A}" type="presParOf" srcId="{65813174-76A8-4DF8-B308-D067B6362F7C}" destId="{C0428566-898C-4DC5-8BF5-9C8FC6DAE47C}" srcOrd="0" destOrd="0" presId="urn:microsoft.com/office/officeart/2018/2/layout/IconVerticalSolidList"/>
    <dgm:cxn modelId="{F2DAD5D4-F2B8-4D01-BDFF-8CE9A743F839}" type="presParOf" srcId="{65813174-76A8-4DF8-B308-D067B6362F7C}" destId="{11236DF0-3CA2-4843-A59C-DEEE5FE1F85C}" srcOrd="1" destOrd="0" presId="urn:microsoft.com/office/officeart/2018/2/layout/IconVerticalSolidList"/>
    <dgm:cxn modelId="{66FD2235-C665-4116-962A-E90D5E257206}" type="presParOf" srcId="{65813174-76A8-4DF8-B308-D067B6362F7C}" destId="{C633F016-98AC-46FA-8337-60C2B7B6CB60}" srcOrd="2" destOrd="0" presId="urn:microsoft.com/office/officeart/2018/2/layout/IconVerticalSolidList"/>
    <dgm:cxn modelId="{2951DE58-CC15-47A4-A518-57E30A6BDD88}" type="presParOf" srcId="{65813174-76A8-4DF8-B308-D067B6362F7C}" destId="{A5AE3930-4A10-43F9-94D9-593FD8B4F4D8}" srcOrd="3" destOrd="0" presId="urn:microsoft.com/office/officeart/2018/2/layout/IconVerticalSolidList"/>
    <dgm:cxn modelId="{5CD655C8-3B29-41C7-891B-2406E436D1AA}" type="presParOf" srcId="{9FA177AA-0ED5-4377-98E9-4EB2C0D12509}" destId="{89064661-3132-4BA3-BD2D-D357CC658E03}" srcOrd="9" destOrd="0" presId="urn:microsoft.com/office/officeart/2018/2/layout/IconVerticalSolidList"/>
    <dgm:cxn modelId="{12A62B0C-5C87-4901-8E5A-34567932AAA4}" type="presParOf" srcId="{9FA177AA-0ED5-4377-98E9-4EB2C0D12509}" destId="{7985268E-16B6-484A-9600-D4FB2628FCFE}" srcOrd="10" destOrd="0" presId="urn:microsoft.com/office/officeart/2018/2/layout/IconVerticalSolidList"/>
    <dgm:cxn modelId="{86FF07EC-4131-41D8-9696-9967ABE6986A}" type="presParOf" srcId="{7985268E-16B6-484A-9600-D4FB2628FCFE}" destId="{37EE4E79-E3D4-48F2-8938-FBBB718847C5}" srcOrd="0" destOrd="0" presId="urn:microsoft.com/office/officeart/2018/2/layout/IconVerticalSolidList"/>
    <dgm:cxn modelId="{9C673DEE-0497-4FB8-9051-8432A95ED2C3}" type="presParOf" srcId="{7985268E-16B6-484A-9600-D4FB2628FCFE}" destId="{64C3EF2D-34AE-4310-82F4-1E37C946BC4A}" srcOrd="1" destOrd="0" presId="urn:microsoft.com/office/officeart/2018/2/layout/IconVerticalSolidList"/>
    <dgm:cxn modelId="{340DD22C-0F71-4D39-986D-B94FD8000315}" type="presParOf" srcId="{7985268E-16B6-484A-9600-D4FB2628FCFE}" destId="{9C498597-2C1C-44A4-82B9-BBB430323DF8}" srcOrd="2" destOrd="0" presId="urn:microsoft.com/office/officeart/2018/2/layout/IconVerticalSolidList"/>
    <dgm:cxn modelId="{960CE87D-3D24-44E2-B9D4-AE47D3580845}" type="presParOf" srcId="{7985268E-16B6-484A-9600-D4FB2628FCFE}" destId="{48717DB0-5D76-4085-B7F8-560CDD1E46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B44D3D6-DFBB-4115-BDB8-81A364DEA7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7B759F1-E991-4D5B-9FE5-83ACB93F3C79}">
      <dgm:prSet/>
      <dgm:spPr/>
      <dgm:t>
        <a:bodyPr/>
        <a:lstStyle/>
        <a:p>
          <a:r>
            <a:rPr lang="en-GB"/>
            <a:t>Effective communication:</a:t>
          </a:r>
          <a:endParaRPr lang="en-US"/>
        </a:p>
      </dgm:t>
    </dgm:pt>
    <dgm:pt modelId="{6BDBF83B-4876-40FA-83AE-3D13A58B5E3D}" type="parTrans" cxnId="{DF4EAFD8-A0A8-49AE-94B6-FD54DE3394A8}">
      <dgm:prSet/>
      <dgm:spPr/>
      <dgm:t>
        <a:bodyPr/>
        <a:lstStyle/>
        <a:p>
          <a:endParaRPr lang="en-US"/>
        </a:p>
      </dgm:t>
    </dgm:pt>
    <dgm:pt modelId="{3EE9EECD-91B9-4AD0-9C60-754B6D61210B}" type="sibTrans" cxnId="{DF4EAFD8-A0A8-49AE-94B6-FD54DE3394A8}">
      <dgm:prSet/>
      <dgm:spPr/>
      <dgm:t>
        <a:bodyPr/>
        <a:lstStyle/>
        <a:p>
          <a:endParaRPr lang="en-US"/>
        </a:p>
      </dgm:t>
    </dgm:pt>
    <dgm:pt modelId="{CFC204CB-257C-4EB9-9824-CEB9D06A55D0}">
      <dgm:prSet/>
      <dgm:spPr/>
      <dgm:t>
        <a:bodyPr/>
        <a:lstStyle/>
        <a:p>
          <a:r>
            <a:rPr lang="en-GB"/>
            <a:t>Structure and coherence</a:t>
          </a:r>
          <a:endParaRPr lang="en-US"/>
        </a:p>
      </dgm:t>
    </dgm:pt>
    <dgm:pt modelId="{77AD8FEB-BBCA-4596-9891-A9F8E789BBB9}" type="parTrans" cxnId="{5882C6D9-46FB-441B-9780-27F52B208CA8}">
      <dgm:prSet/>
      <dgm:spPr/>
      <dgm:t>
        <a:bodyPr/>
        <a:lstStyle/>
        <a:p>
          <a:endParaRPr lang="en-US"/>
        </a:p>
      </dgm:t>
    </dgm:pt>
    <dgm:pt modelId="{3202ECB1-2F50-4903-9E94-22178128D03F}" type="sibTrans" cxnId="{5882C6D9-46FB-441B-9780-27F52B208CA8}">
      <dgm:prSet/>
      <dgm:spPr/>
      <dgm:t>
        <a:bodyPr/>
        <a:lstStyle/>
        <a:p>
          <a:endParaRPr lang="en-US"/>
        </a:p>
      </dgm:t>
    </dgm:pt>
    <dgm:pt modelId="{DE7A2B71-D708-49E6-942C-C47A86F6B521}">
      <dgm:prSet/>
      <dgm:spPr/>
      <dgm:t>
        <a:bodyPr/>
        <a:lstStyle/>
        <a:p>
          <a:r>
            <a:rPr lang="en-GB"/>
            <a:t>Fluency</a:t>
          </a:r>
          <a:endParaRPr lang="en-US"/>
        </a:p>
      </dgm:t>
    </dgm:pt>
    <dgm:pt modelId="{46AD28CB-5B80-4ABC-8EA1-F13EF0D7AE50}" type="parTrans" cxnId="{44D991E2-89DF-4B56-A658-291191836C5F}">
      <dgm:prSet/>
      <dgm:spPr/>
      <dgm:t>
        <a:bodyPr/>
        <a:lstStyle/>
        <a:p>
          <a:endParaRPr lang="en-US"/>
        </a:p>
      </dgm:t>
    </dgm:pt>
    <dgm:pt modelId="{CA4F9DBD-114F-47B1-AB44-23350DDFC9D8}" type="sibTrans" cxnId="{44D991E2-89DF-4B56-A658-291191836C5F}">
      <dgm:prSet/>
      <dgm:spPr/>
      <dgm:t>
        <a:bodyPr/>
        <a:lstStyle/>
        <a:p>
          <a:endParaRPr lang="en-US"/>
        </a:p>
      </dgm:t>
    </dgm:pt>
    <dgm:pt modelId="{A331BAF1-AD61-45EE-9485-05326B3A174B}">
      <dgm:prSet/>
      <dgm:spPr/>
      <dgm:t>
        <a:bodyPr/>
        <a:lstStyle/>
        <a:p>
          <a:r>
            <a:rPr lang="en-GB"/>
            <a:t>Framing questions</a:t>
          </a:r>
          <a:endParaRPr lang="en-US"/>
        </a:p>
      </dgm:t>
    </dgm:pt>
    <dgm:pt modelId="{E192FBEB-21EF-4E7B-B304-46D29EDA0577}" type="parTrans" cxnId="{FBC5B0E6-6D3A-4846-9466-5CAA0C10B9CE}">
      <dgm:prSet/>
      <dgm:spPr/>
      <dgm:t>
        <a:bodyPr/>
        <a:lstStyle/>
        <a:p>
          <a:endParaRPr lang="en-US"/>
        </a:p>
      </dgm:t>
    </dgm:pt>
    <dgm:pt modelId="{6E5A85F5-A3FF-482E-95A4-A8DF9B72BF79}" type="sibTrans" cxnId="{FBC5B0E6-6D3A-4846-9466-5CAA0C10B9CE}">
      <dgm:prSet/>
      <dgm:spPr/>
      <dgm:t>
        <a:bodyPr/>
        <a:lstStyle/>
        <a:p>
          <a:endParaRPr lang="en-US"/>
        </a:p>
      </dgm:t>
    </dgm:pt>
    <dgm:pt modelId="{5F7458DC-31EE-464B-8976-B663BB88BCB1}">
      <dgm:prSet/>
      <dgm:spPr/>
      <dgm:t>
        <a:bodyPr/>
        <a:lstStyle/>
        <a:p>
          <a:r>
            <a:rPr lang="en-GB"/>
            <a:t>Clarity</a:t>
          </a:r>
          <a:endParaRPr lang="en-US"/>
        </a:p>
      </dgm:t>
    </dgm:pt>
    <dgm:pt modelId="{15C00C74-57B1-4270-BCF2-FDD91E155F30}" type="parTrans" cxnId="{D998F4F7-1951-468C-A212-B4D3BB45B9E8}">
      <dgm:prSet/>
      <dgm:spPr/>
      <dgm:t>
        <a:bodyPr/>
        <a:lstStyle/>
        <a:p>
          <a:endParaRPr lang="en-US"/>
        </a:p>
      </dgm:t>
    </dgm:pt>
    <dgm:pt modelId="{0563AF11-A8AA-410D-98A1-D43AC7B194B4}" type="sibTrans" cxnId="{D998F4F7-1951-468C-A212-B4D3BB45B9E8}">
      <dgm:prSet/>
      <dgm:spPr/>
      <dgm:t>
        <a:bodyPr/>
        <a:lstStyle/>
        <a:p>
          <a:endParaRPr lang="en-US"/>
        </a:p>
      </dgm:t>
    </dgm:pt>
    <dgm:pt modelId="{889A8247-9EDC-4F35-9E83-D8A5BA6D01AD}">
      <dgm:prSet/>
      <dgm:spPr/>
      <dgm:t>
        <a:bodyPr/>
        <a:lstStyle/>
        <a:p>
          <a:r>
            <a:rPr lang="en-GB"/>
            <a:t>Initiative – forming and voicing ‘hunches’ </a:t>
          </a:r>
          <a:endParaRPr lang="en-US"/>
        </a:p>
      </dgm:t>
    </dgm:pt>
    <dgm:pt modelId="{E19B0C68-F4D2-4AC5-9C3B-B9D5DB2CD646}" type="parTrans" cxnId="{B05699D8-99E5-404B-902C-95303D019FAF}">
      <dgm:prSet/>
      <dgm:spPr/>
      <dgm:t>
        <a:bodyPr/>
        <a:lstStyle/>
        <a:p>
          <a:endParaRPr lang="en-US"/>
        </a:p>
      </dgm:t>
    </dgm:pt>
    <dgm:pt modelId="{326B64D2-DADB-4733-A9A7-7E774E7FA387}" type="sibTrans" cxnId="{B05699D8-99E5-404B-902C-95303D019FAF}">
      <dgm:prSet/>
      <dgm:spPr/>
      <dgm:t>
        <a:bodyPr/>
        <a:lstStyle/>
        <a:p>
          <a:endParaRPr lang="en-US"/>
        </a:p>
      </dgm:t>
    </dgm:pt>
    <dgm:pt modelId="{18262318-FF13-4D1C-9F7D-8AE923DC908E}" type="pres">
      <dgm:prSet presAssocID="{CB44D3D6-DFBB-4115-BDB8-81A364DEA7D8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1CA4CE0-C5CA-4703-BB28-1EAC4838ABCC}" type="pres">
      <dgm:prSet presAssocID="{C7B759F1-E991-4D5B-9FE5-83ACB93F3C79}" presName="compNode" presStyleCnt="0"/>
      <dgm:spPr/>
    </dgm:pt>
    <dgm:pt modelId="{34BFB9E1-B964-4EA3-89F3-FEEAAF9CA900}" type="pres">
      <dgm:prSet presAssocID="{C7B759F1-E991-4D5B-9FE5-83ACB93F3C7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F769B64-CB6B-4BAE-85B2-C40A091018D1}" type="pres">
      <dgm:prSet presAssocID="{C7B759F1-E991-4D5B-9FE5-83ACB93F3C79}" presName="spaceRect" presStyleCnt="0"/>
      <dgm:spPr/>
    </dgm:pt>
    <dgm:pt modelId="{FD4F9A5D-782B-4EBE-88DE-3BC9A14F5D02}" type="pres">
      <dgm:prSet presAssocID="{C7B759F1-E991-4D5B-9FE5-83ACB93F3C79}" presName="textRect" presStyleLbl="revTx" presStyleIdx="0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E9FEFF33-07E1-4B4B-9846-BB1BAA4B2BDC}" type="pres">
      <dgm:prSet presAssocID="{3EE9EECD-91B9-4AD0-9C60-754B6D61210B}" presName="sibTrans" presStyleCnt="0"/>
      <dgm:spPr/>
    </dgm:pt>
    <dgm:pt modelId="{9B9434B5-0838-4D90-9080-9A58A6333392}" type="pres">
      <dgm:prSet presAssocID="{CFC204CB-257C-4EB9-9824-CEB9D06A55D0}" presName="compNode" presStyleCnt="0"/>
      <dgm:spPr/>
    </dgm:pt>
    <dgm:pt modelId="{7223D19E-B613-4D70-A2AD-9335F97E098F}" type="pres">
      <dgm:prSet presAssocID="{CFC204CB-257C-4EB9-9824-CEB9D06A55D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2DDBB53-0095-4E1E-8B4C-552B29AFCD2F}" type="pres">
      <dgm:prSet presAssocID="{CFC204CB-257C-4EB9-9824-CEB9D06A55D0}" presName="spaceRect" presStyleCnt="0"/>
      <dgm:spPr/>
    </dgm:pt>
    <dgm:pt modelId="{5E818C31-8976-425B-BF69-D00519D27AFD}" type="pres">
      <dgm:prSet presAssocID="{CFC204CB-257C-4EB9-9824-CEB9D06A55D0}" presName="textRect" presStyleLbl="revTx" presStyleIdx="1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081C2CD-EF51-43D8-9AA3-36201291FE64}" type="pres">
      <dgm:prSet presAssocID="{3202ECB1-2F50-4903-9E94-22178128D03F}" presName="sibTrans" presStyleCnt="0"/>
      <dgm:spPr/>
    </dgm:pt>
    <dgm:pt modelId="{3954044D-C7F2-459D-807E-7E3412210564}" type="pres">
      <dgm:prSet presAssocID="{DE7A2B71-D708-49E6-942C-C47A86F6B521}" presName="compNode" presStyleCnt="0"/>
      <dgm:spPr/>
    </dgm:pt>
    <dgm:pt modelId="{6C016B48-A41E-49A4-870F-12A53D18A1B1}" type="pres">
      <dgm:prSet presAssocID="{DE7A2B71-D708-49E6-942C-C47A86F6B52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1E3DB55-399D-4485-B8EC-68315C4FF814}" type="pres">
      <dgm:prSet presAssocID="{DE7A2B71-D708-49E6-942C-C47A86F6B521}" presName="spaceRect" presStyleCnt="0"/>
      <dgm:spPr/>
    </dgm:pt>
    <dgm:pt modelId="{8A1FA123-3783-4E13-8BDF-2002A2A2D55F}" type="pres">
      <dgm:prSet presAssocID="{DE7A2B71-D708-49E6-942C-C47A86F6B521}" presName="textRect" presStyleLbl="revTx" presStyleIdx="2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25549996-4A05-43AB-80F1-8A98111582FA}" type="pres">
      <dgm:prSet presAssocID="{CA4F9DBD-114F-47B1-AB44-23350DDFC9D8}" presName="sibTrans" presStyleCnt="0"/>
      <dgm:spPr/>
    </dgm:pt>
    <dgm:pt modelId="{0A37ADA2-9B85-456C-B85C-67E69385616F}" type="pres">
      <dgm:prSet presAssocID="{A331BAF1-AD61-45EE-9485-05326B3A174B}" presName="compNode" presStyleCnt="0"/>
      <dgm:spPr/>
    </dgm:pt>
    <dgm:pt modelId="{A5DDF813-8EE2-4516-84E3-0B12095BDD35}" type="pres">
      <dgm:prSet presAssocID="{A331BAF1-AD61-45EE-9485-05326B3A174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E974332-CAB9-4DC9-9ECD-379FAB29BBE0}" type="pres">
      <dgm:prSet presAssocID="{A331BAF1-AD61-45EE-9485-05326B3A174B}" presName="spaceRect" presStyleCnt="0"/>
      <dgm:spPr/>
    </dgm:pt>
    <dgm:pt modelId="{A62A6E4D-206B-4505-8677-1DCA96A1ABD7}" type="pres">
      <dgm:prSet presAssocID="{A331BAF1-AD61-45EE-9485-05326B3A174B}" presName="textRect" presStyleLbl="revTx" presStyleIdx="3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0A8F6F67-5148-4275-9C4A-54D77D3763F8}" type="pres">
      <dgm:prSet presAssocID="{6E5A85F5-A3FF-482E-95A4-A8DF9B72BF79}" presName="sibTrans" presStyleCnt="0"/>
      <dgm:spPr/>
    </dgm:pt>
    <dgm:pt modelId="{5B8C9D22-C6EF-4486-9557-AD1A16FD7D40}" type="pres">
      <dgm:prSet presAssocID="{5F7458DC-31EE-464B-8976-B663BB88BCB1}" presName="compNode" presStyleCnt="0"/>
      <dgm:spPr/>
    </dgm:pt>
    <dgm:pt modelId="{95B2A1E6-7CE9-4D52-9446-E30F87C8D9E3}" type="pres">
      <dgm:prSet presAssocID="{5F7458DC-31EE-464B-8976-B663BB88BCB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1C68090-3FF7-4EC2-8D39-E7EE5728B820}" type="pres">
      <dgm:prSet presAssocID="{5F7458DC-31EE-464B-8976-B663BB88BCB1}" presName="spaceRect" presStyleCnt="0"/>
      <dgm:spPr/>
    </dgm:pt>
    <dgm:pt modelId="{DCF45A26-3264-4C72-9E20-69A3F86CB32A}" type="pres">
      <dgm:prSet presAssocID="{5F7458DC-31EE-464B-8976-B663BB88BCB1}" presName="textRect" presStyleLbl="revTx" presStyleIdx="4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7F146F6-772F-4FC4-93CF-7D4FAD1C0A62}" type="pres">
      <dgm:prSet presAssocID="{0563AF11-A8AA-410D-98A1-D43AC7B194B4}" presName="sibTrans" presStyleCnt="0"/>
      <dgm:spPr/>
    </dgm:pt>
    <dgm:pt modelId="{2001D25B-3422-4966-970E-82A65E03AD64}" type="pres">
      <dgm:prSet presAssocID="{889A8247-9EDC-4F35-9E83-D8A5BA6D01AD}" presName="compNode" presStyleCnt="0"/>
      <dgm:spPr/>
    </dgm:pt>
    <dgm:pt modelId="{A27F2066-B77D-4DD5-BFC4-7C5A84D5D17D}" type="pres">
      <dgm:prSet presAssocID="{889A8247-9EDC-4F35-9E83-D8A5BA6D01A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E8F07724-1C8D-4123-B369-03700FA66528}" type="pres">
      <dgm:prSet presAssocID="{889A8247-9EDC-4F35-9E83-D8A5BA6D01AD}" presName="spaceRect" presStyleCnt="0"/>
      <dgm:spPr/>
    </dgm:pt>
    <dgm:pt modelId="{5E92BB1A-6D67-4ABF-9940-8C3EBFFC4C8E}" type="pres">
      <dgm:prSet presAssocID="{889A8247-9EDC-4F35-9E83-D8A5BA6D01AD}" presName="textRect" presStyleLbl="revTx" presStyleIdx="5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4D991E2-89DF-4B56-A658-291191836C5F}" srcId="{CB44D3D6-DFBB-4115-BDB8-81A364DEA7D8}" destId="{DE7A2B71-D708-49E6-942C-C47A86F6B521}" srcOrd="2" destOrd="0" parTransId="{46AD28CB-5B80-4ABC-8EA1-F13EF0D7AE50}" sibTransId="{CA4F9DBD-114F-47B1-AB44-23350DDFC9D8}"/>
    <dgm:cxn modelId="{D998F4F7-1951-468C-A212-B4D3BB45B9E8}" srcId="{CB44D3D6-DFBB-4115-BDB8-81A364DEA7D8}" destId="{5F7458DC-31EE-464B-8976-B663BB88BCB1}" srcOrd="4" destOrd="0" parTransId="{15C00C74-57B1-4270-BCF2-FDD91E155F30}" sibTransId="{0563AF11-A8AA-410D-98A1-D43AC7B194B4}"/>
    <dgm:cxn modelId="{B05699D8-99E5-404B-902C-95303D019FAF}" srcId="{CB44D3D6-DFBB-4115-BDB8-81A364DEA7D8}" destId="{889A8247-9EDC-4F35-9E83-D8A5BA6D01AD}" srcOrd="5" destOrd="0" parTransId="{E19B0C68-F4D2-4AC5-9C3B-B9D5DB2CD646}" sibTransId="{326B64D2-DADB-4733-A9A7-7E774E7FA387}"/>
    <dgm:cxn modelId="{5882C6D9-46FB-441B-9780-27F52B208CA8}" srcId="{CB44D3D6-DFBB-4115-BDB8-81A364DEA7D8}" destId="{CFC204CB-257C-4EB9-9824-CEB9D06A55D0}" srcOrd="1" destOrd="0" parTransId="{77AD8FEB-BBCA-4596-9891-A9F8E789BBB9}" sibTransId="{3202ECB1-2F50-4903-9E94-22178128D03F}"/>
    <dgm:cxn modelId="{22126B33-D3C2-40CF-8FDC-828D226DD098}" type="presOf" srcId="{CB44D3D6-DFBB-4115-BDB8-81A364DEA7D8}" destId="{18262318-FF13-4D1C-9F7D-8AE923DC908E}" srcOrd="0" destOrd="0" presId="urn:microsoft.com/office/officeart/2018/2/layout/IconLabelList"/>
    <dgm:cxn modelId="{DF4EAFD8-A0A8-49AE-94B6-FD54DE3394A8}" srcId="{CB44D3D6-DFBB-4115-BDB8-81A364DEA7D8}" destId="{C7B759F1-E991-4D5B-9FE5-83ACB93F3C79}" srcOrd="0" destOrd="0" parTransId="{6BDBF83B-4876-40FA-83AE-3D13A58B5E3D}" sibTransId="{3EE9EECD-91B9-4AD0-9C60-754B6D61210B}"/>
    <dgm:cxn modelId="{DAE11E9E-C98E-4F87-B96F-717D740896E6}" type="presOf" srcId="{5F7458DC-31EE-464B-8976-B663BB88BCB1}" destId="{DCF45A26-3264-4C72-9E20-69A3F86CB32A}" srcOrd="0" destOrd="0" presId="urn:microsoft.com/office/officeart/2018/2/layout/IconLabelList"/>
    <dgm:cxn modelId="{E5E05B74-128C-406A-8D08-FD7E8E55ECC2}" type="presOf" srcId="{DE7A2B71-D708-49E6-942C-C47A86F6B521}" destId="{8A1FA123-3783-4E13-8BDF-2002A2A2D55F}" srcOrd="0" destOrd="0" presId="urn:microsoft.com/office/officeart/2018/2/layout/IconLabelList"/>
    <dgm:cxn modelId="{FBC5B0E6-6D3A-4846-9466-5CAA0C10B9CE}" srcId="{CB44D3D6-DFBB-4115-BDB8-81A364DEA7D8}" destId="{A331BAF1-AD61-45EE-9485-05326B3A174B}" srcOrd="3" destOrd="0" parTransId="{E192FBEB-21EF-4E7B-B304-46D29EDA0577}" sibTransId="{6E5A85F5-A3FF-482E-95A4-A8DF9B72BF79}"/>
    <dgm:cxn modelId="{763BA782-4ED6-479C-96FC-99AFC3756536}" type="presOf" srcId="{A331BAF1-AD61-45EE-9485-05326B3A174B}" destId="{A62A6E4D-206B-4505-8677-1DCA96A1ABD7}" srcOrd="0" destOrd="0" presId="urn:microsoft.com/office/officeart/2018/2/layout/IconLabelList"/>
    <dgm:cxn modelId="{63B071DE-5D0B-4E73-8BA5-529D57C1AA40}" type="presOf" srcId="{889A8247-9EDC-4F35-9E83-D8A5BA6D01AD}" destId="{5E92BB1A-6D67-4ABF-9940-8C3EBFFC4C8E}" srcOrd="0" destOrd="0" presId="urn:microsoft.com/office/officeart/2018/2/layout/IconLabelList"/>
    <dgm:cxn modelId="{898863E5-9B4C-40CD-9E5B-68CC2C2B7337}" type="presOf" srcId="{CFC204CB-257C-4EB9-9824-CEB9D06A55D0}" destId="{5E818C31-8976-425B-BF69-D00519D27AFD}" srcOrd="0" destOrd="0" presId="urn:microsoft.com/office/officeart/2018/2/layout/IconLabelList"/>
    <dgm:cxn modelId="{D3102A70-640E-4FA4-B3EC-E5597177985B}" type="presOf" srcId="{C7B759F1-E991-4D5B-9FE5-83ACB93F3C79}" destId="{FD4F9A5D-782B-4EBE-88DE-3BC9A14F5D02}" srcOrd="0" destOrd="0" presId="urn:microsoft.com/office/officeart/2018/2/layout/IconLabelList"/>
    <dgm:cxn modelId="{D01363A3-1F80-45E4-AD24-E08D1153AAC4}" type="presParOf" srcId="{18262318-FF13-4D1C-9F7D-8AE923DC908E}" destId="{D1CA4CE0-C5CA-4703-BB28-1EAC4838ABCC}" srcOrd="0" destOrd="0" presId="urn:microsoft.com/office/officeart/2018/2/layout/IconLabelList"/>
    <dgm:cxn modelId="{79B86119-ED1D-4B3E-9EA4-E9610CDA3D07}" type="presParOf" srcId="{D1CA4CE0-C5CA-4703-BB28-1EAC4838ABCC}" destId="{34BFB9E1-B964-4EA3-89F3-FEEAAF9CA900}" srcOrd="0" destOrd="0" presId="urn:microsoft.com/office/officeart/2018/2/layout/IconLabelList"/>
    <dgm:cxn modelId="{F3AC77A6-BE18-4D88-980D-BEE64B2AF12F}" type="presParOf" srcId="{D1CA4CE0-C5CA-4703-BB28-1EAC4838ABCC}" destId="{CF769B64-CB6B-4BAE-85B2-C40A091018D1}" srcOrd="1" destOrd="0" presId="urn:microsoft.com/office/officeart/2018/2/layout/IconLabelList"/>
    <dgm:cxn modelId="{CA77F0DA-7715-4199-9042-D42933E785A6}" type="presParOf" srcId="{D1CA4CE0-C5CA-4703-BB28-1EAC4838ABCC}" destId="{FD4F9A5D-782B-4EBE-88DE-3BC9A14F5D02}" srcOrd="2" destOrd="0" presId="urn:microsoft.com/office/officeart/2018/2/layout/IconLabelList"/>
    <dgm:cxn modelId="{2D6213DC-CD8F-45CC-A8B3-B1BB9A95813B}" type="presParOf" srcId="{18262318-FF13-4D1C-9F7D-8AE923DC908E}" destId="{E9FEFF33-07E1-4B4B-9846-BB1BAA4B2BDC}" srcOrd="1" destOrd="0" presId="urn:microsoft.com/office/officeart/2018/2/layout/IconLabelList"/>
    <dgm:cxn modelId="{69AF07E1-913F-4C7F-8BA2-1D7C55D11A13}" type="presParOf" srcId="{18262318-FF13-4D1C-9F7D-8AE923DC908E}" destId="{9B9434B5-0838-4D90-9080-9A58A6333392}" srcOrd="2" destOrd="0" presId="urn:microsoft.com/office/officeart/2018/2/layout/IconLabelList"/>
    <dgm:cxn modelId="{9DCD34DD-7ACE-43EC-B853-028C95EE7F51}" type="presParOf" srcId="{9B9434B5-0838-4D90-9080-9A58A6333392}" destId="{7223D19E-B613-4D70-A2AD-9335F97E098F}" srcOrd="0" destOrd="0" presId="urn:microsoft.com/office/officeart/2018/2/layout/IconLabelList"/>
    <dgm:cxn modelId="{E98A97E2-7045-4A36-AA0B-CE1856B6D2C1}" type="presParOf" srcId="{9B9434B5-0838-4D90-9080-9A58A6333392}" destId="{02DDBB53-0095-4E1E-8B4C-552B29AFCD2F}" srcOrd="1" destOrd="0" presId="urn:microsoft.com/office/officeart/2018/2/layout/IconLabelList"/>
    <dgm:cxn modelId="{E5BCE379-C206-436C-874F-ACB971172C16}" type="presParOf" srcId="{9B9434B5-0838-4D90-9080-9A58A6333392}" destId="{5E818C31-8976-425B-BF69-D00519D27AFD}" srcOrd="2" destOrd="0" presId="urn:microsoft.com/office/officeart/2018/2/layout/IconLabelList"/>
    <dgm:cxn modelId="{F94202F4-EE32-4101-B69D-0C145352BDF0}" type="presParOf" srcId="{18262318-FF13-4D1C-9F7D-8AE923DC908E}" destId="{A081C2CD-EF51-43D8-9AA3-36201291FE64}" srcOrd="3" destOrd="0" presId="urn:microsoft.com/office/officeart/2018/2/layout/IconLabelList"/>
    <dgm:cxn modelId="{550EFDDC-39FF-401A-A50B-EB53D66D003D}" type="presParOf" srcId="{18262318-FF13-4D1C-9F7D-8AE923DC908E}" destId="{3954044D-C7F2-459D-807E-7E3412210564}" srcOrd="4" destOrd="0" presId="urn:microsoft.com/office/officeart/2018/2/layout/IconLabelList"/>
    <dgm:cxn modelId="{719BEA3E-6BA5-4C8E-8381-B66BA78A3D73}" type="presParOf" srcId="{3954044D-C7F2-459D-807E-7E3412210564}" destId="{6C016B48-A41E-49A4-870F-12A53D18A1B1}" srcOrd="0" destOrd="0" presId="urn:microsoft.com/office/officeart/2018/2/layout/IconLabelList"/>
    <dgm:cxn modelId="{9F58EDD5-0276-4069-803A-3C52E4E7AA33}" type="presParOf" srcId="{3954044D-C7F2-459D-807E-7E3412210564}" destId="{F1E3DB55-399D-4485-B8EC-68315C4FF814}" srcOrd="1" destOrd="0" presId="urn:microsoft.com/office/officeart/2018/2/layout/IconLabelList"/>
    <dgm:cxn modelId="{8AD1E611-AAB9-44A2-8990-98AC1D411AE6}" type="presParOf" srcId="{3954044D-C7F2-459D-807E-7E3412210564}" destId="{8A1FA123-3783-4E13-8BDF-2002A2A2D55F}" srcOrd="2" destOrd="0" presId="urn:microsoft.com/office/officeart/2018/2/layout/IconLabelList"/>
    <dgm:cxn modelId="{57158F20-7DC0-4F15-9E36-586FE426CB72}" type="presParOf" srcId="{18262318-FF13-4D1C-9F7D-8AE923DC908E}" destId="{25549996-4A05-43AB-80F1-8A98111582FA}" srcOrd="5" destOrd="0" presId="urn:microsoft.com/office/officeart/2018/2/layout/IconLabelList"/>
    <dgm:cxn modelId="{76502495-1909-4B8C-A0D7-85A85D46443E}" type="presParOf" srcId="{18262318-FF13-4D1C-9F7D-8AE923DC908E}" destId="{0A37ADA2-9B85-456C-B85C-67E69385616F}" srcOrd="6" destOrd="0" presId="urn:microsoft.com/office/officeart/2018/2/layout/IconLabelList"/>
    <dgm:cxn modelId="{B78DB317-99BC-4616-8F19-27F0199D41E3}" type="presParOf" srcId="{0A37ADA2-9B85-456C-B85C-67E69385616F}" destId="{A5DDF813-8EE2-4516-84E3-0B12095BDD35}" srcOrd="0" destOrd="0" presId="urn:microsoft.com/office/officeart/2018/2/layout/IconLabelList"/>
    <dgm:cxn modelId="{4795B015-DCA5-41A2-A2D2-7F8027B6BE13}" type="presParOf" srcId="{0A37ADA2-9B85-456C-B85C-67E69385616F}" destId="{6E974332-CAB9-4DC9-9ECD-379FAB29BBE0}" srcOrd="1" destOrd="0" presId="urn:microsoft.com/office/officeart/2018/2/layout/IconLabelList"/>
    <dgm:cxn modelId="{6579FBF3-1A83-4E95-B4C8-DE36133B4C97}" type="presParOf" srcId="{0A37ADA2-9B85-456C-B85C-67E69385616F}" destId="{A62A6E4D-206B-4505-8677-1DCA96A1ABD7}" srcOrd="2" destOrd="0" presId="urn:microsoft.com/office/officeart/2018/2/layout/IconLabelList"/>
    <dgm:cxn modelId="{5042D717-5BFB-4175-8731-1EB3290AB89C}" type="presParOf" srcId="{18262318-FF13-4D1C-9F7D-8AE923DC908E}" destId="{0A8F6F67-5148-4275-9C4A-54D77D3763F8}" srcOrd="7" destOrd="0" presId="urn:microsoft.com/office/officeart/2018/2/layout/IconLabelList"/>
    <dgm:cxn modelId="{77420C14-0D5B-441D-A1C1-35F506922EE0}" type="presParOf" srcId="{18262318-FF13-4D1C-9F7D-8AE923DC908E}" destId="{5B8C9D22-C6EF-4486-9557-AD1A16FD7D40}" srcOrd="8" destOrd="0" presId="urn:microsoft.com/office/officeart/2018/2/layout/IconLabelList"/>
    <dgm:cxn modelId="{FD0C1496-2F21-473D-9138-9AF2742E8378}" type="presParOf" srcId="{5B8C9D22-C6EF-4486-9557-AD1A16FD7D40}" destId="{95B2A1E6-7CE9-4D52-9446-E30F87C8D9E3}" srcOrd="0" destOrd="0" presId="urn:microsoft.com/office/officeart/2018/2/layout/IconLabelList"/>
    <dgm:cxn modelId="{3CC3C925-BB0F-41D4-B3AA-8A34E793C033}" type="presParOf" srcId="{5B8C9D22-C6EF-4486-9557-AD1A16FD7D40}" destId="{31C68090-3FF7-4EC2-8D39-E7EE5728B820}" srcOrd="1" destOrd="0" presId="urn:microsoft.com/office/officeart/2018/2/layout/IconLabelList"/>
    <dgm:cxn modelId="{A3CC829B-56F8-4821-A88A-5E64C03AE9F5}" type="presParOf" srcId="{5B8C9D22-C6EF-4486-9557-AD1A16FD7D40}" destId="{DCF45A26-3264-4C72-9E20-69A3F86CB32A}" srcOrd="2" destOrd="0" presId="urn:microsoft.com/office/officeart/2018/2/layout/IconLabelList"/>
    <dgm:cxn modelId="{5B621A90-8A89-4DC8-81A8-540321BE39CC}" type="presParOf" srcId="{18262318-FF13-4D1C-9F7D-8AE923DC908E}" destId="{47F146F6-772F-4FC4-93CF-7D4FAD1C0A62}" srcOrd="9" destOrd="0" presId="urn:microsoft.com/office/officeart/2018/2/layout/IconLabelList"/>
    <dgm:cxn modelId="{D24A61FE-7488-440F-A977-7D003C69ADBA}" type="presParOf" srcId="{18262318-FF13-4D1C-9F7D-8AE923DC908E}" destId="{2001D25B-3422-4966-970E-82A65E03AD64}" srcOrd="10" destOrd="0" presId="urn:microsoft.com/office/officeart/2018/2/layout/IconLabelList"/>
    <dgm:cxn modelId="{C619E76F-1F13-4F77-967E-2376D8B87784}" type="presParOf" srcId="{2001D25B-3422-4966-970E-82A65E03AD64}" destId="{A27F2066-B77D-4DD5-BFC4-7C5A84D5D17D}" srcOrd="0" destOrd="0" presId="urn:microsoft.com/office/officeart/2018/2/layout/IconLabelList"/>
    <dgm:cxn modelId="{564C67F4-027B-414D-8220-652BFBFEB1EB}" type="presParOf" srcId="{2001D25B-3422-4966-970E-82A65E03AD64}" destId="{E8F07724-1C8D-4123-B369-03700FA66528}" srcOrd="1" destOrd="0" presId="urn:microsoft.com/office/officeart/2018/2/layout/IconLabelList"/>
    <dgm:cxn modelId="{5127ABDB-93B2-43D7-87B6-279AD2DC8710}" type="presParOf" srcId="{2001D25B-3422-4966-970E-82A65E03AD64}" destId="{5E92BB1A-6D67-4ABF-9940-8C3EBFFC4C8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9E52AC-D031-4E90-B0F0-3BB904D7EA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2B24EC50-DF81-48F6-A8ED-D1E7FE9F1167}">
      <dgm:prSet/>
      <dgm:spPr/>
      <dgm:t>
        <a:bodyPr/>
        <a:lstStyle/>
        <a:p>
          <a:pPr>
            <a:defRPr cap="all"/>
          </a:pPr>
          <a:r>
            <a:rPr lang="en-GB" dirty="0"/>
            <a:t>Framing questions:</a:t>
          </a:r>
          <a:endParaRPr lang="en-US" dirty="0"/>
        </a:p>
      </dgm:t>
    </dgm:pt>
    <dgm:pt modelId="{205A1E78-8D69-4F7B-BD58-876B581AA962}" type="parTrans" cxnId="{C849536A-117C-4F63-987C-20612E0D8B2C}">
      <dgm:prSet/>
      <dgm:spPr/>
      <dgm:t>
        <a:bodyPr/>
        <a:lstStyle/>
        <a:p>
          <a:endParaRPr lang="en-US"/>
        </a:p>
      </dgm:t>
    </dgm:pt>
    <dgm:pt modelId="{8849AFD5-1512-4675-90C5-D44B658C02E8}" type="sibTrans" cxnId="{C849536A-117C-4F63-987C-20612E0D8B2C}">
      <dgm:prSet/>
      <dgm:spPr/>
      <dgm:t>
        <a:bodyPr/>
        <a:lstStyle/>
        <a:p>
          <a:endParaRPr lang="en-US"/>
        </a:p>
      </dgm:t>
    </dgm:pt>
    <dgm:pt modelId="{CBE8DFF3-0154-42A7-80FA-F20D6F489959}">
      <dgm:prSet/>
      <dgm:spPr/>
      <dgm:t>
        <a:bodyPr/>
        <a:lstStyle/>
        <a:p>
          <a:pPr>
            <a:defRPr cap="all"/>
          </a:pPr>
          <a:r>
            <a:rPr lang="en-GB"/>
            <a:t>Why?</a:t>
          </a:r>
          <a:endParaRPr lang="en-US"/>
        </a:p>
      </dgm:t>
    </dgm:pt>
    <dgm:pt modelId="{CEC6047E-CDBD-4D76-AF92-8F6A5E5EB555}" type="parTrans" cxnId="{DB565E56-11EE-416B-A0CE-4182F83AC791}">
      <dgm:prSet/>
      <dgm:spPr/>
      <dgm:t>
        <a:bodyPr/>
        <a:lstStyle/>
        <a:p>
          <a:endParaRPr lang="en-US"/>
        </a:p>
      </dgm:t>
    </dgm:pt>
    <dgm:pt modelId="{D46F0684-899B-466B-87C2-883E5E766CC1}" type="sibTrans" cxnId="{DB565E56-11EE-416B-A0CE-4182F83AC791}">
      <dgm:prSet/>
      <dgm:spPr/>
      <dgm:t>
        <a:bodyPr/>
        <a:lstStyle/>
        <a:p>
          <a:endParaRPr lang="en-US"/>
        </a:p>
      </dgm:t>
    </dgm:pt>
    <dgm:pt modelId="{20A63F00-7AB6-40D5-8EAD-E02A2AD1F7B7}">
      <dgm:prSet/>
      <dgm:spPr/>
      <dgm:t>
        <a:bodyPr/>
        <a:lstStyle/>
        <a:p>
          <a:pPr>
            <a:defRPr cap="all"/>
          </a:pPr>
          <a:r>
            <a:rPr lang="en-GB"/>
            <a:t>How? </a:t>
          </a:r>
          <a:endParaRPr lang="en-US"/>
        </a:p>
      </dgm:t>
    </dgm:pt>
    <dgm:pt modelId="{5D17DE5A-E674-4FFF-B10D-2378628EB81A}" type="parTrans" cxnId="{9A141FDA-BFE8-4B07-BBCD-AAB3999749BF}">
      <dgm:prSet/>
      <dgm:spPr/>
      <dgm:t>
        <a:bodyPr/>
        <a:lstStyle/>
        <a:p>
          <a:endParaRPr lang="en-US"/>
        </a:p>
      </dgm:t>
    </dgm:pt>
    <dgm:pt modelId="{18331164-AA2A-4842-ABF8-7310183E7AC9}" type="sibTrans" cxnId="{9A141FDA-BFE8-4B07-BBCD-AAB3999749BF}">
      <dgm:prSet/>
      <dgm:spPr/>
      <dgm:t>
        <a:bodyPr/>
        <a:lstStyle/>
        <a:p>
          <a:endParaRPr lang="en-US"/>
        </a:p>
      </dgm:t>
    </dgm:pt>
    <dgm:pt modelId="{8EA5B69D-B255-4F62-8062-EFC2AC28BF94}">
      <dgm:prSet/>
      <dgm:spPr/>
      <dgm:t>
        <a:bodyPr/>
        <a:lstStyle/>
        <a:p>
          <a:pPr>
            <a:defRPr cap="all"/>
          </a:pPr>
          <a:r>
            <a:rPr lang="en-GB"/>
            <a:t>When?</a:t>
          </a:r>
          <a:endParaRPr lang="en-US"/>
        </a:p>
      </dgm:t>
    </dgm:pt>
    <dgm:pt modelId="{7FA238B1-F245-40F1-9C3E-F6D1EFCC7BDA}" type="parTrans" cxnId="{C87A0048-640F-4FFE-8082-C03ADEA4F048}">
      <dgm:prSet/>
      <dgm:spPr/>
      <dgm:t>
        <a:bodyPr/>
        <a:lstStyle/>
        <a:p>
          <a:endParaRPr lang="en-US"/>
        </a:p>
      </dgm:t>
    </dgm:pt>
    <dgm:pt modelId="{DA95C49D-F96A-483A-A06A-3ADCC4AC5D64}" type="sibTrans" cxnId="{C87A0048-640F-4FFE-8082-C03ADEA4F048}">
      <dgm:prSet/>
      <dgm:spPr/>
      <dgm:t>
        <a:bodyPr/>
        <a:lstStyle/>
        <a:p>
          <a:endParaRPr lang="en-US"/>
        </a:p>
      </dgm:t>
    </dgm:pt>
    <dgm:pt modelId="{F6ADEA16-8E8C-4C1D-BBE8-BCF09E0DC7A5}">
      <dgm:prSet/>
      <dgm:spPr/>
      <dgm:t>
        <a:bodyPr/>
        <a:lstStyle/>
        <a:p>
          <a:pPr>
            <a:defRPr cap="all"/>
          </a:pPr>
          <a:r>
            <a:rPr lang="en-GB" dirty="0"/>
            <a:t>At what cost?</a:t>
          </a:r>
          <a:endParaRPr lang="en-US" dirty="0"/>
        </a:p>
      </dgm:t>
    </dgm:pt>
    <dgm:pt modelId="{0240790A-0E02-4334-A0E6-5BFDAC082B33}" type="parTrans" cxnId="{D8CA2A2E-F543-4E56-8EB6-1BA819FD0B93}">
      <dgm:prSet/>
      <dgm:spPr/>
      <dgm:t>
        <a:bodyPr/>
        <a:lstStyle/>
        <a:p>
          <a:endParaRPr lang="en-US"/>
        </a:p>
      </dgm:t>
    </dgm:pt>
    <dgm:pt modelId="{D665C989-271C-48ED-B188-A0525BBC5E11}" type="sibTrans" cxnId="{D8CA2A2E-F543-4E56-8EB6-1BA819FD0B93}">
      <dgm:prSet/>
      <dgm:spPr/>
      <dgm:t>
        <a:bodyPr/>
        <a:lstStyle/>
        <a:p>
          <a:endParaRPr lang="en-US"/>
        </a:p>
      </dgm:t>
    </dgm:pt>
    <dgm:pt modelId="{43F0253D-59A0-4620-A6A8-3B3BE4585154}" type="pres">
      <dgm:prSet presAssocID="{C89E52AC-D031-4E90-B0F0-3BB904D7EA01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031AF1A-353A-4482-B4F8-ACD85219C349}" type="pres">
      <dgm:prSet presAssocID="{2B24EC50-DF81-48F6-A8ED-D1E7FE9F1167}" presName="compNode" presStyleCnt="0"/>
      <dgm:spPr/>
    </dgm:pt>
    <dgm:pt modelId="{EE55E6B0-4F8C-43AB-8FF6-3AADC4DB77C6}" type="pres">
      <dgm:prSet presAssocID="{2B24EC50-DF81-48F6-A8ED-D1E7FE9F1167}" presName="iconBgRect" presStyleLbl="bgShp" presStyleIdx="0" presStyleCnt="5"/>
      <dgm:spPr/>
    </dgm:pt>
    <dgm:pt modelId="{3DACA7EB-A8CE-4848-B443-479ACA854FA2}" type="pres">
      <dgm:prSet presAssocID="{2B24EC50-DF81-48F6-A8ED-D1E7FE9F116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8315116-CCB2-4F7F-A6AB-28482D2C8C19}" type="pres">
      <dgm:prSet presAssocID="{2B24EC50-DF81-48F6-A8ED-D1E7FE9F1167}" presName="spaceRect" presStyleCnt="0"/>
      <dgm:spPr/>
    </dgm:pt>
    <dgm:pt modelId="{073D7442-6D2F-4572-9DC4-99046B042814}" type="pres">
      <dgm:prSet presAssocID="{2B24EC50-DF81-48F6-A8ED-D1E7FE9F1167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044C287-1A25-40FD-A01C-D979EB038FAA}" type="pres">
      <dgm:prSet presAssocID="{8849AFD5-1512-4675-90C5-D44B658C02E8}" presName="sibTrans" presStyleCnt="0"/>
      <dgm:spPr/>
    </dgm:pt>
    <dgm:pt modelId="{8A7660FE-11BA-441B-A6A9-8F70EAF4C93F}" type="pres">
      <dgm:prSet presAssocID="{CBE8DFF3-0154-42A7-80FA-F20D6F489959}" presName="compNode" presStyleCnt="0"/>
      <dgm:spPr/>
    </dgm:pt>
    <dgm:pt modelId="{15BF90CC-AFCB-4B64-8BF1-2F1606178D92}" type="pres">
      <dgm:prSet presAssocID="{CBE8DFF3-0154-42A7-80FA-F20D6F489959}" presName="iconBgRect" presStyleLbl="bgShp" presStyleIdx="1" presStyleCnt="5"/>
      <dgm:spPr/>
    </dgm:pt>
    <dgm:pt modelId="{32D1396E-06DC-42EC-B72F-440FD95C6953}" type="pres">
      <dgm:prSet presAssocID="{CBE8DFF3-0154-42A7-80FA-F20D6F4899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D0FD862E-572F-4310-BC8A-C1B8AC704131}" type="pres">
      <dgm:prSet presAssocID="{CBE8DFF3-0154-42A7-80FA-F20D6F489959}" presName="spaceRect" presStyleCnt="0"/>
      <dgm:spPr/>
    </dgm:pt>
    <dgm:pt modelId="{E692965D-CB01-4C63-8E2A-61B2E7B61B2C}" type="pres">
      <dgm:prSet presAssocID="{CBE8DFF3-0154-42A7-80FA-F20D6F489959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7CE22C2-66A5-4B0A-A7B9-1AD8ADC8451D}" type="pres">
      <dgm:prSet presAssocID="{D46F0684-899B-466B-87C2-883E5E766CC1}" presName="sibTrans" presStyleCnt="0"/>
      <dgm:spPr/>
    </dgm:pt>
    <dgm:pt modelId="{6BB67FCC-D5D6-4538-889A-052A781B70ED}" type="pres">
      <dgm:prSet presAssocID="{20A63F00-7AB6-40D5-8EAD-E02A2AD1F7B7}" presName="compNode" presStyleCnt="0"/>
      <dgm:spPr/>
    </dgm:pt>
    <dgm:pt modelId="{376D040C-BADD-4E0F-B8B4-D439947ABCD5}" type="pres">
      <dgm:prSet presAssocID="{20A63F00-7AB6-40D5-8EAD-E02A2AD1F7B7}" presName="iconBgRect" presStyleLbl="bgShp" presStyleIdx="2" presStyleCnt="5"/>
      <dgm:spPr/>
    </dgm:pt>
    <dgm:pt modelId="{D02E1E9B-ECBC-429D-9899-B90A05698460}" type="pres">
      <dgm:prSet presAssocID="{20A63F00-7AB6-40D5-8EAD-E02A2AD1F7B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635E9CAA-9235-447F-9892-6BE0FB089CCB}" type="pres">
      <dgm:prSet presAssocID="{20A63F00-7AB6-40D5-8EAD-E02A2AD1F7B7}" presName="spaceRect" presStyleCnt="0"/>
      <dgm:spPr/>
    </dgm:pt>
    <dgm:pt modelId="{01135187-FCA5-40F4-9BA8-7A16A61E8B75}" type="pres">
      <dgm:prSet presAssocID="{20A63F00-7AB6-40D5-8EAD-E02A2AD1F7B7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2A0AA7D3-360E-419F-86DD-324FF9EDECFB}" type="pres">
      <dgm:prSet presAssocID="{18331164-AA2A-4842-ABF8-7310183E7AC9}" presName="sibTrans" presStyleCnt="0"/>
      <dgm:spPr/>
    </dgm:pt>
    <dgm:pt modelId="{72C7B707-B2A2-4929-BA48-4F30BFAE6440}" type="pres">
      <dgm:prSet presAssocID="{8EA5B69D-B255-4F62-8062-EFC2AC28BF94}" presName="compNode" presStyleCnt="0"/>
      <dgm:spPr/>
    </dgm:pt>
    <dgm:pt modelId="{36B8DB8D-1C2C-48B2-A661-8FB73EA111C5}" type="pres">
      <dgm:prSet presAssocID="{8EA5B69D-B255-4F62-8062-EFC2AC28BF94}" presName="iconBgRect" presStyleLbl="bgShp" presStyleIdx="3" presStyleCnt="5"/>
      <dgm:spPr/>
    </dgm:pt>
    <dgm:pt modelId="{D07499E3-4461-437F-ACFA-1C0447139C9C}" type="pres">
      <dgm:prSet presAssocID="{8EA5B69D-B255-4F62-8062-EFC2AC28BF9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rkey"/>
        </a:ext>
      </dgm:extLst>
    </dgm:pt>
    <dgm:pt modelId="{70273CE5-7D89-4ED9-9E04-763A63214817}" type="pres">
      <dgm:prSet presAssocID="{8EA5B69D-B255-4F62-8062-EFC2AC28BF94}" presName="spaceRect" presStyleCnt="0"/>
      <dgm:spPr/>
    </dgm:pt>
    <dgm:pt modelId="{D03AA223-84F0-4BCE-B2C4-A6371116EF53}" type="pres">
      <dgm:prSet presAssocID="{8EA5B69D-B255-4F62-8062-EFC2AC28BF94}" presName="textRect" presStyleLbl="revTx" presStyleIdx="3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C6D4C991-4CDC-476F-BBA2-2617D2BB9788}" type="pres">
      <dgm:prSet presAssocID="{DA95C49D-F96A-483A-A06A-3ADCC4AC5D64}" presName="sibTrans" presStyleCnt="0"/>
      <dgm:spPr/>
    </dgm:pt>
    <dgm:pt modelId="{4C571653-4D88-4868-A36E-AF02F3C94647}" type="pres">
      <dgm:prSet presAssocID="{F6ADEA16-8E8C-4C1D-BBE8-BCF09E0DC7A5}" presName="compNode" presStyleCnt="0"/>
      <dgm:spPr/>
    </dgm:pt>
    <dgm:pt modelId="{9B06F1DC-4A61-4D93-A7CF-8765DBDC05A9}" type="pres">
      <dgm:prSet presAssocID="{F6ADEA16-8E8C-4C1D-BBE8-BCF09E0DC7A5}" presName="iconBgRect" presStyleLbl="bgShp" presStyleIdx="4" presStyleCnt="5"/>
      <dgm:spPr/>
    </dgm:pt>
    <dgm:pt modelId="{AD5AB4CB-4E54-41B3-92DC-FB7C2D6E70E3}" type="pres">
      <dgm:prSet presAssocID="{F6ADEA16-8E8C-4C1D-BBE8-BCF09E0DC7A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C0E8055E-1E1C-4237-B66B-A3C44C6DB8F9}" type="pres">
      <dgm:prSet presAssocID="{F6ADEA16-8E8C-4C1D-BBE8-BCF09E0DC7A5}" presName="spaceRect" presStyleCnt="0"/>
      <dgm:spPr/>
    </dgm:pt>
    <dgm:pt modelId="{C3BE6CAB-D917-4C4F-9C78-D96A925D8444}" type="pres">
      <dgm:prSet presAssocID="{F6ADEA16-8E8C-4C1D-BBE8-BCF09E0DC7A5}" presName="textRect" presStyleLbl="revTx" presStyleIdx="4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239F1B6-1F6C-45B0-9C8C-B057076A4F02}" type="presOf" srcId="{2B24EC50-DF81-48F6-A8ED-D1E7FE9F1167}" destId="{073D7442-6D2F-4572-9DC4-99046B042814}" srcOrd="0" destOrd="0" presId="urn:microsoft.com/office/officeart/2018/5/layout/IconCircleLabelList"/>
    <dgm:cxn modelId="{C849536A-117C-4F63-987C-20612E0D8B2C}" srcId="{C89E52AC-D031-4E90-B0F0-3BB904D7EA01}" destId="{2B24EC50-DF81-48F6-A8ED-D1E7FE9F1167}" srcOrd="0" destOrd="0" parTransId="{205A1E78-8D69-4F7B-BD58-876B581AA962}" sibTransId="{8849AFD5-1512-4675-90C5-D44B658C02E8}"/>
    <dgm:cxn modelId="{C38F57BA-7103-4F42-8836-C5C2EFDE9F29}" type="presOf" srcId="{F6ADEA16-8E8C-4C1D-BBE8-BCF09E0DC7A5}" destId="{C3BE6CAB-D917-4C4F-9C78-D96A925D8444}" srcOrd="0" destOrd="0" presId="urn:microsoft.com/office/officeart/2018/5/layout/IconCircleLabelList"/>
    <dgm:cxn modelId="{A18475EC-38B4-4ADA-9750-F6C877743BE4}" type="presOf" srcId="{C89E52AC-D031-4E90-B0F0-3BB904D7EA01}" destId="{43F0253D-59A0-4620-A6A8-3B3BE4585154}" srcOrd="0" destOrd="0" presId="urn:microsoft.com/office/officeart/2018/5/layout/IconCircleLabelList"/>
    <dgm:cxn modelId="{274A9DE2-9EE9-48E5-9A1C-ECEB91D99B77}" type="presOf" srcId="{8EA5B69D-B255-4F62-8062-EFC2AC28BF94}" destId="{D03AA223-84F0-4BCE-B2C4-A6371116EF53}" srcOrd="0" destOrd="0" presId="urn:microsoft.com/office/officeart/2018/5/layout/IconCircleLabelList"/>
    <dgm:cxn modelId="{6D6F9875-6E6B-4676-99B5-A74FC0AC3B0F}" type="presOf" srcId="{20A63F00-7AB6-40D5-8EAD-E02A2AD1F7B7}" destId="{01135187-FCA5-40F4-9BA8-7A16A61E8B75}" srcOrd="0" destOrd="0" presId="urn:microsoft.com/office/officeart/2018/5/layout/IconCircleLabelList"/>
    <dgm:cxn modelId="{D8CA2A2E-F543-4E56-8EB6-1BA819FD0B93}" srcId="{C89E52AC-D031-4E90-B0F0-3BB904D7EA01}" destId="{F6ADEA16-8E8C-4C1D-BBE8-BCF09E0DC7A5}" srcOrd="4" destOrd="0" parTransId="{0240790A-0E02-4334-A0E6-5BFDAC082B33}" sibTransId="{D665C989-271C-48ED-B188-A0525BBC5E11}"/>
    <dgm:cxn modelId="{C87A0048-640F-4FFE-8082-C03ADEA4F048}" srcId="{C89E52AC-D031-4E90-B0F0-3BB904D7EA01}" destId="{8EA5B69D-B255-4F62-8062-EFC2AC28BF94}" srcOrd="3" destOrd="0" parTransId="{7FA238B1-F245-40F1-9C3E-F6D1EFCC7BDA}" sibTransId="{DA95C49D-F96A-483A-A06A-3ADCC4AC5D64}"/>
    <dgm:cxn modelId="{9A141FDA-BFE8-4B07-BBCD-AAB3999749BF}" srcId="{C89E52AC-D031-4E90-B0F0-3BB904D7EA01}" destId="{20A63F00-7AB6-40D5-8EAD-E02A2AD1F7B7}" srcOrd="2" destOrd="0" parTransId="{5D17DE5A-E674-4FFF-B10D-2378628EB81A}" sibTransId="{18331164-AA2A-4842-ABF8-7310183E7AC9}"/>
    <dgm:cxn modelId="{DB565E56-11EE-416B-A0CE-4182F83AC791}" srcId="{C89E52AC-D031-4E90-B0F0-3BB904D7EA01}" destId="{CBE8DFF3-0154-42A7-80FA-F20D6F489959}" srcOrd="1" destOrd="0" parTransId="{CEC6047E-CDBD-4D76-AF92-8F6A5E5EB555}" sibTransId="{D46F0684-899B-466B-87C2-883E5E766CC1}"/>
    <dgm:cxn modelId="{0B10DC75-C340-4505-9A41-A38ECAED073E}" type="presOf" srcId="{CBE8DFF3-0154-42A7-80FA-F20D6F489959}" destId="{E692965D-CB01-4C63-8E2A-61B2E7B61B2C}" srcOrd="0" destOrd="0" presId="urn:microsoft.com/office/officeart/2018/5/layout/IconCircleLabelList"/>
    <dgm:cxn modelId="{5BA4255F-12AA-48E1-B5EC-5CEF5C6C156B}" type="presParOf" srcId="{43F0253D-59A0-4620-A6A8-3B3BE4585154}" destId="{3031AF1A-353A-4482-B4F8-ACD85219C349}" srcOrd="0" destOrd="0" presId="urn:microsoft.com/office/officeart/2018/5/layout/IconCircleLabelList"/>
    <dgm:cxn modelId="{835111E4-1A0C-4C54-B5CD-4E1A78C5EC7C}" type="presParOf" srcId="{3031AF1A-353A-4482-B4F8-ACD85219C349}" destId="{EE55E6B0-4F8C-43AB-8FF6-3AADC4DB77C6}" srcOrd="0" destOrd="0" presId="urn:microsoft.com/office/officeart/2018/5/layout/IconCircleLabelList"/>
    <dgm:cxn modelId="{E031BC99-BC6D-409C-9C45-CB7CE936776B}" type="presParOf" srcId="{3031AF1A-353A-4482-B4F8-ACD85219C349}" destId="{3DACA7EB-A8CE-4848-B443-479ACA854FA2}" srcOrd="1" destOrd="0" presId="urn:microsoft.com/office/officeart/2018/5/layout/IconCircleLabelList"/>
    <dgm:cxn modelId="{7BB6BCDC-B203-47BD-84E8-F4343D399BDA}" type="presParOf" srcId="{3031AF1A-353A-4482-B4F8-ACD85219C349}" destId="{58315116-CCB2-4F7F-A6AB-28482D2C8C19}" srcOrd="2" destOrd="0" presId="urn:microsoft.com/office/officeart/2018/5/layout/IconCircleLabelList"/>
    <dgm:cxn modelId="{3DAA395F-0C7E-453C-98C2-91ABE3546C06}" type="presParOf" srcId="{3031AF1A-353A-4482-B4F8-ACD85219C349}" destId="{073D7442-6D2F-4572-9DC4-99046B042814}" srcOrd="3" destOrd="0" presId="urn:microsoft.com/office/officeart/2018/5/layout/IconCircleLabelList"/>
    <dgm:cxn modelId="{C483C906-5ACE-4A43-96F1-BC83C6C9E697}" type="presParOf" srcId="{43F0253D-59A0-4620-A6A8-3B3BE4585154}" destId="{D044C287-1A25-40FD-A01C-D979EB038FAA}" srcOrd="1" destOrd="0" presId="urn:microsoft.com/office/officeart/2018/5/layout/IconCircleLabelList"/>
    <dgm:cxn modelId="{0BEAEE40-4135-4BC5-8FEC-209FFD7EAF79}" type="presParOf" srcId="{43F0253D-59A0-4620-A6A8-3B3BE4585154}" destId="{8A7660FE-11BA-441B-A6A9-8F70EAF4C93F}" srcOrd="2" destOrd="0" presId="urn:microsoft.com/office/officeart/2018/5/layout/IconCircleLabelList"/>
    <dgm:cxn modelId="{A16F4FF3-0AEE-4E96-A6CE-30D9356BC99C}" type="presParOf" srcId="{8A7660FE-11BA-441B-A6A9-8F70EAF4C93F}" destId="{15BF90CC-AFCB-4B64-8BF1-2F1606178D92}" srcOrd="0" destOrd="0" presId="urn:microsoft.com/office/officeart/2018/5/layout/IconCircleLabelList"/>
    <dgm:cxn modelId="{D3C3FE9B-85BA-41A0-B2B3-4EDDC4D2623D}" type="presParOf" srcId="{8A7660FE-11BA-441B-A6A9-8F70EAF4C93F}" destId="{32D1396E-06DC-42EC-B72F-440FD95C6953}" srcOrd="1" destOrd="0" presId="urn:microsoft.com/office/officeart/2018/5/layout/IconCircleLabelList"/>
    <dgm:cxn modelId="{D073EA68-7DA9-4EFB-AD4D-5F3D91BA8B4B}" type="presParOf" srcId="{8A7660FE-11BA-441B-A6A9-8F70EAF4C93F}" destId="{D0FD862E-572F-4310-BC8A-C1B8AC704131}" srcOrd="2" destOrd="0" presId="urn:microsoft.com/office/officeart/2018/5/layout/IconCircleLabelList"/>
    <dgm:cxn modelId="{14A4D201-A369-4F7A-A3A3-E36CDA0E046B}" type="presParOf" srcId="{8A7660FE-11BA-441B-A6A9-8F70EAF4C93F}" destId="{E692965D-CB01-4C63-8E2A-61B2E7B61B2C}" srcOrd="3" destOrd="0" presId="urn:microsoft.com/office/officeart/2018/5/layout/IconCircleLabelList"/>
    <dgm:cxn modelId="{A57481C3-DA49-47C9-848B-3AB2B6EECD94}" type="presParOf" srcId="{43F0253D-59A0-4620-A6A8-3B3BE4585154}" destId="{A7CE22C2-66A5-4B0A-A7B9-1AD8ADC8451D}" srcOrd="3" destOrd="0" presId="urn:microsoft.com/office/officeart/2018/5/layout/IconCircleLabelList"/>
    <dgm:cxn modelId="{618E7BED-9991-4417-B787-5B754C3EFBC8}" type="presParOf" srcId="{43F0253D-59A0-4620-A6A8-3B3BE4585154}" destId="{6BB67FCC-D5D6-4538-889A-052A781B70ED}" srcOrd="4" destOrd="0" presId="urn:microsoft.com/office/officeart/2018/5/layout/IconCircleLabelList"/>
    <dgm:cxn modelId="{E09E601D-435C-41AF-B000-40BC2EB5BA53}" type="presParOf" srcId="{6BB67FCC-D5D6-4538-889A-052A781B70ED}" destId="{376D040C-BADD-4E0F-B8B4-D439947ABCD5}" srcOrd="0" destOrd="0" presId="urn:microsoft.com/office/officeart/2018/5/layout/IconCircleLabelList"/>
    <dgm:cxn modelId="{418C4048-FE6D-498D-A6F1-05E247EFFC31}" type="presParOf" srcId="{6BB67FCC-D5D6-4538-889A-052A781B70ED}" destId="{D02E1E9B-ECBC-429D-9899-B90A05698460}" srcOrd="1" destOrd="0" presId="urn:microsoft.com/office/officeart/2018/5/layout/IconCircleLabelList"/>
    <dgm:cxn modelId="{FE54553E-3CA7-433B-A5E3-3FD874911746}" type="presParOf" srcId="{6BB67FCC-D5D6-4538-889A-052A781B70ED}" destId="{635E9CAA-9235-447F-9892-6BE0FB089CCB}" srcOrd="2" destOrd="0" presId="urn:microsoft.com/office/officeart/2018/5/layout/IconCircleLabelList"/>
    <dgm:cxn modelId="{48C8C9FA-A6CC-4912-9FA6-9023DFD03FCE}" type="presParOf" srcId="{6BB67FCC-D5D6-4538-889A-052A781B70ED}" destId="{01135187-FCA5-40F4-9BA8-7A16A61E8B75}" srcOrd="3" destOrd="0" presId="urn:microsoft.com/office/officeart/2018/5/layout/IconCircleLabelList"/>
    <dgm:cxn modelId="{F54B2A53-570A-43B7-9DF8-E04833EFCFA3}" type="presParOf" srcId="{43F0253D-59A0-4620-A6A8-3B3BE4585154}" destId="{2A0AA7D3-360E-419F-86DD-324FF9EDECFB}" srcOrd="5" destOrd="0" presId="urn:microsoft.com/office/officeart/2018/5/layout/IconCircleLabelList"/>
    <dgm:cxn modelId="{2C71A2F7-8F29-49CB-809B-3ED7507344BC}" type="presParOf" srcId="{43F0253D-59A0-4620-A6A8-3B3BE4585154}" destId="{72C7B707-B2A2-4929-BA48-4F30BFAE6440}" srcOrd="6" destOrd="0" presId="urn:microsoft.com/office/officeart/2018/5/layout/IconCircleLabelList"/>
    <dgm:cxn modelId="{03B18A7F-1987-4CAE-8FF2-9913D58358D3}" type="presParOf" srcId="{72C7B707-B2A2-4929-BA48-4F30BFAE6440}" destId="{36B8DB8D-1C2C-48B2-A661-8FB73EA111C5}" srcOrd="0" destOrd="0" presId="urn:microsoft.com/office/officeart/2018/5/layout/IconCircleLabelList"/>
    <dgm:cxn modelId="{ACE1F4BD-23B1-4466-AD17-06025A2F94C1}" type="presParOf" srcId="{72C7B707-B2A2-4929-BA48-4F30BFAE6440}" destId="{D07499E3-4461-437F-ACFA-1C0447139C9C}" srcOrd="1" destOrd="0" presId="urn:microsoft.com/office/officeart/2018/5/layout/IconCircleLabelList"/>
    <dgm:cxn modelId="{FBD4E720-3A15-4785-B08B-DB0F84BFB55A}" type="presParOf" srcId="{72C7B707-B2A2-4929-BA48-4F30BFAE6440}" destId="{70273CE5-7D89-4ED9-9E04-763A63214817}" srcOrd="2" destOrd="0" presId="urn:microsoft.com/office/officeart/2018/5/layout/IconCircleLabelList"/>
    <dgm:cxn modelId="{B63E0277-9147-48D3-80F9-C52B6821DFC8}" type="presParOf" srcId="{72C7B707-B2A2-4929-BA48-4F30BFAE6440}" destId="{D03AA223-84F0-4BCE-B2C4-A6371116EF53}" srcOrd="3" destOrd="0" presId="urn:microsoft.com/office/officeart/2018/5/layout/IconCircleLabelList"/>
    <dgm:cxn modelId="{F058A964-0ED4-480F-9F1B-756D2C578FC4}" type="presParOf" srcId="{43F0253D-59A0-4620-A6A8-3B3BE4585154}" destId="{C6D4C991-4CDC-476F-BBA2-2617D2BB9788}" srcOrd="7" destOrd="0" presId="urn:microsoft.com/office/officeart/2018/5/layout/IconCircleLabelList"/>
    <dgm:cxn modelId="{79137041-F61C-4B58-97BA-2597A64BA422}" type="presParOf" srcId="{43F0253D-59A0-4620-A6A8-3B3BE4585154}" destId="{4C571653-4D88-4868-A36E-AF02F3C94647}" srcOrd="8" destOrd="0" presId="urn:microsoft.com/office/officeart/2018/5/layout/IconCircleLabelList"/>
    <dgm:cxn modelId="{F74C9C8F-81FE-41F1-9560-F6749047D190}" type="presParOf" srcId="{4C571653-4D88-4868-A36E-AF02F3C94647}" destId="{9B06F1DC-4A61-4D93-A7CF-8765DBDC05A9}" srcOrd="0" destOrd="0" presId="urn:microsoft.com/office/officeart/2018/5/layout/IconCircleLabelList"/>
    <dgm:cxn modelId="{891283CF-ADB0-4922-A0DD-5B434C6A7C78}" type="presParOf" srcId="{4C571653-4D88-4868-A36E-AF02F3C94647}" destId="{AD5AB4CB-4E54-41B3-92DC-FB7C2D6E70E3}" srcOrd="1" destOrd="0" presId="urn:microsoft.com/office/officeart/2018/5/layout/IconCircleLabelList"/>
    <dgm:cxn modelId="{58C19C41-6E23-4B51-BF0E-942505846169}" type="presParOf" srcId="{4C571653-4D88-4868-A36E-AF02F3C94647}" destId="{C0E8055E-1E1C-4237-B66B-A3C44C6DB8F9}" srcOrd="2" destOrd="0" presId="urn:microsoft.com/office/officeart/2018/5/layout/IconCircleLabelList"/>
    <dgm:cxn modelId="{286E4FCC-7316-4821-8187-7F6794FBD821}" type="presParOf" srcId="{4C571653-4D88-4868-A36E-AF02F3C94647}" destId="{C3BE6CAB-D917-4C4F-9C78-D96A925D844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7B2136-02BF-4C25-9E73-126EE357AA1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713FC0E-B400-41EB-A15A-1178FC5744CE}">
      <dgm:prSet/>
      <dgm:spPr/>
      <dgm:t>
        <a:bodyPr/>
        <a:lstStyle/>
        <a:p>
          <a:r>
            <a:rPr lang="en-GB"/>
            <a:t>‘Relational Depth’ </a:t>
          </a:r>
          <a:endParaRPr lang="en-US"/>
        </a:p>
      </dgm:t>
    </dgm:pt>
    <dgm:pt modelId="{F1EE8A16-DF28-4AA3-8A1E-25B21259DA4F}" type="parTrans" cxnId="{E1A255D6-CB64-42A2-9712-FB040AFAD86E}">
      <dgm:prSet/>
      <dgm:spPr/>
      <dgm:t>
        <a:bodyPr/>
        <a:lstStyle/>
        <a:p>
          <a:endParaRPr lang="en-US"/>
        </a:p>
      </dgm:t>
    </dgm:pt>
    <dgm:pt modelId="{68A89C89-1CE3-4052-AFDC-A0064F62ABE3}" type="sibTrans" cxnId="{E1A255D6-CB64-42A2-9712-FB040AFAD86E}">
      <dgm:prSet/>
      <dgm:spPr/>
      <dgm:t>
        <a:bodyPr/>
        <a:lstStyle/>
        <a:p>
          <a:endParaRPr lang="en-US"/>
        </a:p>
      </dgm:t>
    </dgm:pt>
    <dgm:pt modelId="{CB17892C-13D2-4B31-B15C-276253FA4D0A}">
      <dgm:prSet/>
      <dgm:spPr/>
      <dgm:t>
        <a:bodyPr/>
        <a:lstStyle/>
        <a:p>
          <a:r>
            <a:rPr lang="en-GB"/>
            <a:t>(Mearns and Cooper, 2005, p.52,) </a:t>
          </a:r>
          <a:endParaRPr lang="en-US"/>
        </a:p>
      </dgm:t>
    </dgm:pt>
    <dgm:pt modelId="{5CF7B1E4-4CEB-4583-9C2F-242B053B31CE}" type="parTrans" cxnId="{DD78F3DB-124C-4582-BABC-B142E7F42113}">
      <dgm:prSet/>
      <dgm:spPr/>
      <dgm:t>
        <a:bodyPr/>
        <a:lstStyle/>
        <a:p>
          <a:endParaRPr lang="en-US"/>
        </a:p>
      </dgm:t>
    </dgm:pt>
    <dgm:pt modelId="{C0A7A45F-B2ED-4FC6-9BCF-B29D459E4570}" type="sibTrans" cxnId="{DD78F3DB-124C-4582-BABC-B142E7F42113}">
      <dgm:prSet/>
      <dgm:spPr/>
      <dgm:t>
        <a:bodyPr/>
        <a:lstStyle/>
        <a:p>
          <a:endParaRPr lang="en-US"/>
        </a:p>
      </dgm:t>
    </dgm:pt>
    <dgm:pt modelId="{862955F6-1A4A-4E5A-8A31-15AC0B6EFA7D}">
      <dgm:prSet/>
      <dgm:spPr/>
      <dgm:t>
        <a:bodyPr/>
        <a:lstStyle/>
        <a:p>
          <a:r>
            <a:rPr lang="en-GB"/>
            <a:t>2</a:t>
          </a:r>
          <a:r>
            <a:rPr lang="en-GB" baseline="30000"/>
            <a:t>nd</a:t>
          </a:r>
          <a:r>
            <a:rPr lang="en-GB"/>
            <a:t> edition - 2017 </a:t>
          </a:r>
          <a:endParaRPr lang="en-US"/>
        </a:p>
      </dgm:t>
    </dgm:pt>
    <dgm:pt modelId="{2B2980EA-3050-4ACD-8641-8309F6001E7F}" type="parTrans" cxnId="{1A0AC135-A328-4781-9EC3-FE2FAD7C86B6}">
      <dgm:prSet/>
      <dgm:spPr/>
      <dgm:t>
        <a:bodyPr/>
        <a:lstStyle/>
        <a:p>
          <a:endParaRPr lang="en-US"/>
        </a:p>
      </dgm:t>
    </dgm:pt>
    <dgm:pt modelId="{D5657687-85F7-4223-B401-CD675760313D}" type="sibTrans" cxnId="{1A0AC135-A328-4781-9EC3-FE2FAD7C86B6}">
      <dgm:prSet/>
      <dgm:spPr/>
      <dgm:t>
        <a:bodyPr/>
        <a:lstStyle/>
        <a:p>
          <a:endParaRPr lang="en-US"/>
        </a:p>
      </dgm:t>
    </dgm:pt>
    <dgm:pt modelId="{796731C0-5524-4C5D-8B29-073B6FC0BCBA}">
      <dgm:prSet/>
      <dgm:spPr/>
      <dgm:t>
        <a:bodyPr/>
        <a:lstStyle/>
        <a:p>
          <a:r>
            <a:rPr lang="en-GB"/>
            <a:t>EFT relational principle: </a:t>
          </a:r>
          <a:endParaRPr lang="en-US"/>
        </a:p>
      </dgm:t>
    </dgm:pt>
    <dgm:pt modelId="{F975ADAC-92FC-430F-B8BF-7CB8E867C47A}" type="parTrans" cxnId="{1FA30381-47BA-4200-B28A-1494CAE8CD96}">
      <dgm:prSet/>
      <dgm:spPr/>
      <dgm:t>
        <a:bodyPr/>
        <a:lstStyle/>
        <a:p>
          <a:endParaRPr lang="en-US"/>
        </a:p>
      </dgm:t>
    </dgm:pt>
    <dgm:pt modelId="{BFACF55D-32EB-4DC0-A692-59D8D29A9621}" type="sibTrans" cxnId="{1FA30381-47BA-4200-B28A-1494CAE8CD96}">
      <dgm:prSet/>
      <dgm:spPr/>
      <dgm:t>
        <a:bodyPr/>
        <a:lstStyle/>
        <a:p>
          <a:endParaRPr lang="en-US"/>
        </a:p>
      </dgm:t>
    </dgm:pt>
    <dgm:pt modelId="{BABAF3AC-FCDE-40FB-8A6C-14C12F9DEC79}">
      <dgm:prSet/>
      <dgm:spPr/>
      <dgm:t>
        <a:bodyPr/>
        <a:lstStyle/>
        <a:p>
          <a:r>
            <a:rPr lang="en-GB"/>
            <a:t>‘Meeting people where they are at’  </a:t>
          </a:r>
          <a:endParaRPr lang="en-US"/>
        </a:p>
      </dgm:t>
    </dgm:pt>
    <dgm:pt modelId="{95CD250C-D70D-4764-9EE8-D0431C2AF7BA}" type="parTrans" cxnId="{09DD8986-1878-409F-85A5-0025208AFDD9}">
      <dgm:prSet/>
      <dgm:spPr/>
      <dgm:t>
        <a:bodyPr/>
        <a:lstStyle/>
        <a:p>
          <a:endParaRPr lang="en-US"/>
        </a:p>
      </dgm:t>
    </dgm:pt>
    <dgm:pt modelId="{BB7D1477-E2D6-4555-9E8E-D5E51DAB25CF}" type="sibTrans" cxnId="{09DD8986-1878-409F-85A5-0025208AFDD9}">
      <dgm:prSet/>
      <dgm:spPr/>
      <dgm:t>
        <a:bodyPr/>
        <a:lstStyle/>
        <a:p>
          <a:endParaRPr lang="en-US"/>
        </a:p>
      </dgm:t>
    </dgm:pt>
    <dgm:pt modelId="{1EFEE530-A2C0-4606-8518-899CF36ABDFC}">
      <dgm:prSet/>
      <dgm:spPr/>
      <dgm:t>
        <a:bodyPr/>
        <a:lstStyle/>
        <a:p>
          <a:r>
            <a:rPr lang="en-GB"/>
            <a:t>(Greenberg, 2001, p.101.)</a:t>
          </a:r>
          <a:endParaRPr lang="en-US"/>
        </a:p>
      </dgm:t>
    </dgm:pt>
    <dgm:pt modelId="{36CCC4B4-D96C-4EC1-AACE-EA1678249988}" type="parTrans" cxnId="{832B1DE1-85D1-4E87-9BD8-63E26758E298}">
      <dgm:prSet/>
      <dgm:spPr/>
      <dgm:t>
        <a:bodyPr/>
        <a:lstStyle/>
        <a:p>
          <a:endParaRPr lang="en-US"/>
        </a:p>
      </dgm:t>
    </dgm:pt>
    <dgm:pt modelId="{5053863A-A065-47C2-B435-D04C8B7DACFD}" type="sibTrans" cxnId="{832B1DE1-85D1-4E87-9BD8-63E26758E298}">
      <dgm:prSet/>
      <dgm:spPr/>
      <dgm:t>
        <a:bodyPr/>
        <a:lstStyle/>
        <a:p>
          <a:endParaRPr lang="en-US"/>
        </a:p>
      </dgm:t>
    </dgm:pt>
    <dgm:pt modelId="{63753FC2-F354-4D39-A3C7-8AC03942EAE0}" type="pres">
      <dgm:prSet presAssocID="{157B2136-02BF-4C25-9E73-126EE357AA1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3B73CC8-85C0-42D5-85A7-FC617B8640FC}" type="pres">
      <dgm:prSet presAssocID="{1713FC0E-B400-41EB-A15A-1178FC5744CE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0924A7-621C-4857-AB62-AB7A6664CA84}" type="pres">
      <dgm:prSet presAssocID="{68A89C89-1CE3-4052-AFDC-A0064F62ABE3}" presName="sibTrans" presStyleCnt="0"/>
      <dgm:spPr/>
    </dgm:pt>
    <dgm:pt modelId="{BE6079EC-FEDD-4D7D-9C54-8040B0970D1E}" type="pres">
      <dgm:prSet presAssocID="{CB17892C-13D2-4B31-B15C-276253FA4D0A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BB23860-A97B-48D6-B9E6-AA3D3445E2F1}" type="pres">
      <dgm:prSet presAssocID="{C0A7A45F-B2ED-4FC6-9BCF-B29D459E4570}" presName="sibTrans" presStyleCnt="0"/>
      <dgm:spPr/>
    </dgm:pt>
    <dgm:pt modelId="{17E6A5B6-B4F8-4643-BF7F-2424EBE8112F}" type="pres">
      <dgm:prSet presAssocID="{862955F6-1A4A-4E5A-8A31-15AC0B6EFA7D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596E29-657C-4108-9E64-9D57CF08D25C}" type="pres">
      <dgm:prSet presAssocID="{D5657687-85F7-4223-B401-CD675760313D}" presName="sibTrans" presStyleCnt="0"/>
      <dgm:spPr/>
    </dgm:pt>
    <dgm:pt modelId="{18777075-44F6-45FE-8789-9E990C5F9396}" type="pres">
      <dgm:prSet presAssocID="{796731C0-5524-4C5D-8B29-073B6FC0BCBA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E79CFD-E219-4EE6-BBF5-A1FA73D7A7CC}" type="pres">
      <dgm:prSet presAssocID="{BFACF55D-32EB-4DC0-A692-59D8D29A9621}" presName="sibTrans" presStyleCnt="0"/>
      <dgm:spPr/>
    </dgm:pt>
    <dgm:pt modelId="{688C95C9-BBDD-46FE-9558-7F3F5A6CAD75}" type="pres">
      <dgm:prSet presAssocID="{BABAF3AC-FCDE-40FB-8A6C-14C12F9DEC79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C22C10-10DE-47E7-B015-2DBA07BC143E}" type="pres">
      <dgm:prSet presAssocID="{BB7D1477-E2D6-4555-9E8E-D5E51DAB25CF}" presName="sibTrans" presStyleCnt="0"/>
      <dgm:spPr/>
    </dgm:pt>
    <dgm:pt modelId="{F0A05E15-3BE6-4462-AE95-465E7837E15E}" type="pres">
      <dgm:prSet presAssocID="{1EFEE530-A2C0-4606-8518-899CF36ABDFC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F223B33-38AF-466F-A472-5BA6DB540816}" type="presOf" srcId="{157B2136-02BF-4C25-9E73-126EE357AA19}" destId="{63753FC2-F354-4D39-A3C7-8AC03942EAE0}" srcOrd="0" destOrd="0" presId="urn:microsoft.com/office/officeart/2005/8/layout/default"/>
    <dgm:cxn modelId="{E1A255D6-CB64-42A2-9712-FB040AFAD86E}" srcId="{157B2136-02BF-4C25-9E73-126EE357AA19}" destId="{1713FC0E-B400-41EB-A15A-1178FC5744CE}" srcOrd="0" destOrd="0" parTransId="{F1EE8A16-DF28-4AA3-8A1E-25B21259DA4F}" sibTransId="{68A89C89-1CE3-4052-AFDC-A0064F62ABE3}"/>
    <dgm:cxn modelId="{CC77E170-C4F9-4212-9503-59A7E7A3CBE3}" type="presOf" srcId="{BABAF3AC-FCDE-40FB-8A6C-14C12F9DEC79}" destId="{688C95C9-BBDD-46FE-9558-7F3F5A6CAD75}" srcOrd="0" destOrd="0" presId="urn:microsoft.com/office/officeart/2005/8/layout/default"/>
    <dgm:cxn modelId="{356C8286-ACE1-4F13-9817-26A1EAAF87A4}" type="presOf" srcId="{1EFEE530-A2C0-4606-8518-899CF36ABDFC}" destId="{F0A05E15-3BE6-4462-AE95-465E7837E15E}" srcOrd="0" destOrd="0" presId="urn:microsoft.com/office/officeart/2005/8/layout/default"/>
    <dgm:cxn modelId="{1FA30381-47BA-4200-B28A-1494CAE8CD96}" srcId="{157B2136-02BF-4C25-9E73-126EE357AA19}" destId="{796731C0-5524-4C5D-8B29-073B6FC0BCBA}" srcOrd="3" destOrd="0" parTransId="{F975ADAC-92FC-430F-B8BF-7CB8E867C47A}" sibTransId="{BFACF55D-32EB-4DC0-A692-59D8D29A9621}"/>
    <dgm:cxn modelId="{4E043987-562A-43DD-A9DF-01F361519C12}" type="presOf" srcId="{796731C0-5524-4C5D-8B29-073B6FC0BCBA}" destId="{18777075-44F6-45FE-8789-9E990C5F9396}" srcOrd="0" destOrd="0" presId="urn:microsoft.com/office/officeart/2005/8/layout/default"/>
    <dgm:cxn modelId="{7776CAD3-158C-4F0B-9192-4C81B06C088B}" type="presOf" srcId="{1713FC0E-B400-41EB-A15A-1178FC5744CE}" destId="{13B73CC8-85C0-42D5-85A7-FC617B8640FC}" srcOrd="0" destOrd="0" presId="urn:microsoft.com/office/officeart/2005/8/layout/default"/>
    <dgm:cxn modelId="{1A0AC135-A328-4781-9EC3-FE2FAD7C86B6}" srcId="{157B2136-02BF-4C25-9E73-126EE357AA19}" destId="{862955F6-1A4A-4E5A-8A31-15AC0B6EFA7D}" srcOrd="2" destOrd="0" parTransId="{2B2980EA-3050-4ACD-8641-8309F6001E7F}" sibTransId="{D5657687-85F7-4223-B401-CD675760313D}"/>
    <dgm:cxn modelId="{832B1DE1-85D1-4E87-9BD8-63E26758E298}" srcId="{157B2136-02BF-4C25-9E73-126EE357AA19}" destId="{1EFEE530-A2C0-4606-8518-899CF36ABDFC}" srcOrd="5" destOrd="0" parTransId="{36CCC4B4-D96C-4EC1-AACE-EA1678249988}" sibTransId="{5053863A-A065-47C2-B435-D04C8B7DACFD}"/>
    <dgm:cxn modelId="{BC4EE324-9BC9-4099-8D0F-FFAFC24C3DBA}" type="presOf" srcId="{862955F6-1A4A-4E5A-8A31-15AC0B6EFA7D}" destId="{17E6A5B6-B4F8-4643-BF7F-2424EBE8112F}" srcOrd="0" destOrd="0" presId="urn:microsoft.com/office/officeart/2005/8/layout/default"/>
    <dgm:cxn modelId="{09DD8986-1878-409F-85A5-0025208AFDD9}" srcId="{157B2136-02BF-4C25-9E73-126EE357AA19}" destId="{BABAF3AC-FCDE-40FB-8A6C-14C12F9DEC79}" srcOrd="4" destOrd="0" parTransId="{95CD250C-D70D-4764-9EE8-D0431C2AF7BA}" sibTransId="{BB7D1477-E2D6-4555-9E8E-D5E51DAB25CF}"/>
    <dgm:cxn modelId="{DC8AF96C-E98C-4937-B6D4-E7EF88CBFFA9}" type="presOf" srcId="{CB17892C-13D2-4B31-B15C-276253FA4D0A}" destId="{BE6079EC-FEDD-4D7D-9C54-8040B0970D1E}" srcOrd="0" destOrd="0" presId="urn:microsoft.com/office/officeart/2005/8/layout/default"/>
    <dgm:cxn modelId="{DD78F3DB-124C-4582-BABC-B142E7F42113}" srcId="{157B2136-02BF-4C25-9E73-126EE357AA19}" destId="{CB17892C-13D2-4B31-B15C-276253FA4D0A}" srcOrd="1" destOrd="0" parTransId="{5CF7B1E4-4CEB-4583-9C2F-242B053B31CE}" sibTransId="{C0A7A45F-B2ED-4FC6-9BCF-B29D459E4570}"/>
    <dgm:cxn modelId="{CA8C81EF-A178-47B4-B6C0-420DCDD7FAA3}" type="presParOf" srcId="{63753FC2-F354-4D39-A3C7-8AC03942EAE0}" destId="{13B73CC8-85C0-42D5-85A7-FC617B8640FC}" srcOrd="0" destOrd="0" presId="urn:microsoft.com/office/officeart/2005/8/layout/default"/>
    <dgm:cxn modelId="{84F7EBED-96F3-4CCC-ABB7-949966655801}" type="presParOf" srcId="{63753FC2-F354-4D39-A3C7-8AC03942EAE0}" destId="{F20924A7-621C-4857-AB62-AB7A6664CA84}" srcOrd="1" destOrd="0" presId="urn:microsoft.com/office/officeart/2005/8/layout/default"/>
    <dgm:cxn modelId="{1F0C86EC-7675-428A-A851-695EA5C72808}" type="presParOf" srcId="{63753FC2-F354-4D39-A3C7-8AC03942EAE0}" destId="{BE6079EC-FEDD-4D7D-9C54-8040B0970D1E}" srcOrd="2" destOrd="0" presId="urn:microsoft.com/office/officeart/2005/8/layout/default"/>
    <dgm:cxn modelId="{4D9C7F13-DDBF-4205-A69E-20D8BEA643E8}" type="presParOf" srcId="{63753FC2-F354-4D39-A3C7-8AC03942EAE0}" destId="{6BB23860-A97B-48D6-B9E6-AA3D3445E2F1}" srcOrd="3" destOrd="0" presId="urn:microsoft.com/office/officeart/2005/8/layout/default"/>
    <dgm:cxn modelId="{7CC1B9E9-9E47-4301-B4AD-FD720F372374}" type="presParOf" srcId="{63753FC2-F354-4D39-A3C7-8AC03942EAE0}" destId="{17E6A5B6-B4F8-4643-BF7F-2424EBE8112F}" srcOrd="4" destOrd="0" presId="urn:microsoft.com/office/officeart/2005/8/layout/default"/>
    <dgm:cxn modelId="{C84688DA-047A-4FED-ADB8-8D19C2A7E473}" type="presParOf" srcId="{63753FC2-F354-4D39-A3C7-8AC03942EAE0}" destId="{43596E29-657C-4108-9E64-9D57CF08D25C}" srcOrd="5" destOrd="0" presId="urn:microsoft.com/office/officeart/2005/8/layout/default"/>
    <dgm:cxn modelId="{B7BD9CFA-90B3-485D-9A78-D5ACB6437635}" type="presParOf" srcId="{63753FC2-F354-4D39-A3C7-8AC03942EAE0}" destId="{18777075-44F6-45FE-8789-9E990C5F9396}" srcOrd="6" destOrd="0" presId="urn:microsoft.com/office/officeart/2005/8/layout/default"/>
    <dgm:cxn modelId="{58E8B094-81A1-4940-97E2-CCBA748286FC}" type="presParOf" srcId="{63753FC2-F354-4D39-A3C7-8AC03942EAE0}" destId="{8EE79CFD-E219-4EE6-BBF5-A1FA73D7A7CC}" srcOrd="7" destOrd="0" presId="urn:microsoft.com/office/officeart/2005/8/layout/default"/>
    <dgm:cxn modelId="{F60EAAE8-3935-4829-AD5D-BF8F8B225F01}" type="presParOf" srcId="{63753FC2-F354-4D39-A3C7-8AC03942EAE0}" destId="{688C95C9-BBDD-46FE-9558-7F3F5A6CAD75}" srcOrd="8" destOrd="0" presId="urn:microsoft.com/office/officeart/2005/8/layout/default"/>
    <dgm:cxn modelId="{FE2B5302-4C49-4FE7-8086-D66F01732D3E}" type="presParOf" srcId="{63753FC2-F354-4D39-A3C7-8AC03942EAE0}" destId="{21C22C10-10DE-47E7-B015-2DBA07BC143E}" srcOrd="9" destOrd="0" presId="urn:microsoft.com/office/officeart/2005/8/layout/default"/>
    <dgm:cxn modelId="{FB672553-9DFB-4BB3-A1AD-605AF0D4EE3E}" type="presParOf" srcId="{63753FC2-F354-4D39-A3C7-8AC03942EAE0}" destId="{F0A05E15-3BE6-4462-AE95-465E7837E15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1988D2C-505F-49AF-BF7C-3A1ADF174ACD}" type="doc">
      <dgm:prSet loTypeId="urn:microsoft.com/office/officeart/2005/8/layout/cycle3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615065-D705-48D0-B2F9-4EC035C10907}">
      <dgm:prSet/>
      <dgm:spPr/>
      <dgm:t>
        <a:bodyPr/>
        <a:lstStyle/>
        <a:p>
          <a:r>
            <a:rPr lang="en-GB"/>
            <a:t>Reflexive piece – own process</a:t>
          </a:r>
          <a:endParaRPr lang="en-US"/>
        </a:p>
      </dgm:t>
    </dgm:pt>
    <dgm:pt modelId="{419362EA-4E4B-4EFB-A00B-31D3574A6C8D}" type="parTrans" cxnId="{A9EDF75E-0DCB-469A-A53F-88F0BC750DDD}">
      <dgm:prSet/>
      <dgm:spPr/>
      <dgm:t>
        <a:bodyPr/>
        <a:lstStyle/>
        <a:p>
          <a:endParaRPr lang="en-US"/>
        </a:p>
      </dgm:t>
    </dgm:pt>
    <dgm:pt modelId="{68AF5365-DB79-4BD4-8F69-19330DFAF043}" type="sibTrans" cxnId="{A9EDF75E-0DCB-469A-A53F-88F0BC750DDD}">
      <dgm:prSet/>
      <dgm:spPr/>
      <dgm:t>
        <a:bodyPr/>
        <a:lstStyle/>
        <a:p>
          <a:endParaRPr lang="en-US"/>
        </a:p>
      </dgm:t>
    </dgm:pt>
    <dgm:pt modelId="{7DEEB224-55C0-4F60-8E18-AD0612D1DFC8}">
      <dgm:prSet/>
      <dgm:spPr/>
      <dgm:t>
        <a:bodyPr/>
        <a:lstStyle/>
        <a:p>
          <a:r>
            <a:rPr lang="en-GB"/>
            <a:t>Relationship issues</a:t>
          </a:r>
          <a:endParaRPr lang="en-US"/>
        </a:p>
      </dgm:t>
    </dgm:pt>
    <dgm:pt modelId="{67A03CCA-D7C0-404B-A8CC-BBD40F4171AF}" type="parTrans" cxnId="{11DCA8F3-CD6A-48A9-AA99-276C5132C322}">
      <dgm:prSet/>
      <dgm:spPr/>
      <dgm:t>
        <a:bodyPr/>
        <a:lstStyle/>
        <a:p>
          <a:endParaRPr lang="en-US"/>
        </a:p>
      </dgm:t>
    </dgm:pt>
    <dgm:pt modelId="{69DEDB58-2EA0-49A8-9110-012F4124D004}" type="sibTrans" cxnId="{11DCA8F3-CD6A-48A9-AA99-276C5132C322}">
      <dgm:prSet/>
      <dgm:spPr/>
      <dgm:t>
        <a:bodyPr/>
        <a:lstStyle/>
        <a:p>
          <a:endParaRPr lang="en-US"/>
        </a:p>
      </dgm:t>
    </dgm:pt>
    <dgm:pt modelId="{C83AA693-33F8-46CE-A7D0-1999C0454A4A}">
      <dgm:prSet/>
      <dgm:spPr/>
      <dgm:t>
        <a:bodyPr/>
        <a:lstStyle/>
        <a:p>
          <a:r>
            <a:rPr lang="en-GB"/>
            <a:t>Case study </a:t>
          </a:r>
          <a:endParaRPr lang="en-US"/>
        </a:p>
      </dgm:t>
    </dgm:pt>
    <dgm:pt modelId="{CB2762F7-E4C2-4C12-84FD-AEA8838843BD}" type="parTrans" cxnId="{B1CA2FB1-76B9-46E1-8109-48F43C2B6DAD}">
      <dgm:prSet/>
      <dgm:spPr/>
      <dgm:t>
        <a:bodyPr/>
        <a:lstStyle/>
        <a:p>
          <a:endParaRPr lang="en-US"/>
        </a:p>
      </dgm:t>
    </dgm:pt>
    <dgm:pt modelId="{11EABAFD-37B8-48D7-A98E-FA871FB2D1E4}" type="sibTrans" cxnId="{B1CA2FB1-76B9-46E1-8109-48F43C2B6DAD}">
      <dgm:prSet/>
      <dgm:spPr/>
      <dgm:t>
        <a:bodyPr/>
        <a:lstStyle/>
        <a:p>
          <a:endParaRPr lang="en-US"/>
        </a:p>
      </dgm:t>
    </dgm:pt>
    <dgm:pt modelId="{A39B99B4-1F75-4238-B0E9-B2D55DDAC977}">
      <dgm:prSet/>
      <dgm:spPr/>
      <dgm:t>
        <a:bodyPr/>
        <a:lstStyle/>
        <a:p>
          <a:r>
            <a:rPr lang="en-GB"/>
            <a:t>Application of theory </a:t>
          </a:r>
          <a:endParaRPr lang="en-US"/>
        </a:p>
      </dgm:t>
    </dgm:pt>
    <dgm:pt modelId="{3EE36A42-161A-489A-9E7F-8627AB319A53}" type="parTrans" cxnId="{66FA80A3-0A10-4DFE-BC5E-92D1806D4D85}">
      <dgm:prSet/>
      <dgm:spPr/>
      <dgm:t>
        <a:bodyPr/>
        <a:lstStyle/>
        <a:p>
          <a:endParaRPr lang="en-US"/>
        </a:p>
      </dgm:t>
    </dgm:pt>
    <dgm:pt modelId="{0B34B394-E842-45A0-84A2-743DBF6775B8}" type="sibTrans" cxnId="{66FA80A3-0A10-4DFE-BC5E-92D1806D4D85}">
      <dgm:prSet/>
      <dgm:spPr/>
      <dgm:t>
        <a:bodyPr/>
        <a:lstStyle/>
        <a:p>
          <a:endParaRPr lang="en-US"/>
        </a:p>
      </dgm:t>
    </dgm:pt>
    <dgm:pt modelId="{6E24B716-6585-41DC-A6E2-5812D0A11AC5}">
      <dgm:prSet/>
      <dgm:spPr/>
      <dgm:t>
        <a:bodyPr/>
        <a:lstStyle/>
        <a:p>
          <a:r>
            <a:rPr lang="en-GB"/>
            <a:t>Use of interventions</a:t>
          </a:r>
          <a:endParaRPr lang="en-US"/>
        </a:p>
      </dgm:t>
    </dgm:pt>
    <dgm:pt modelId="{6937F555-BA03-4C1B-946A-CF77894D764B}" type="parTrans" cxnId="{BC7FF07E-CC2B-4C04-8EE4-D58829E7FD49}">
      <dgm:prSet/>
      <dgm:spPr/>
      <dgm:t>
        <a:bodyPr/>
        <a:lstStyle/>
        <a:p>
          <a:endParaRPr lang="en-US"/>
        </a:p>
      </dgm:t>
    </dgm:pt>
    <dgm:pt modelId="{07DF10D3-7AE9-4696-B130-AAF93D2041D3}" type="sibTrans" cxnId="{BC7FF07E-CC2B-4C04-8EE4-D58829E7FD49}">
      <dgm:prSet/>
      <dgm:spPr/>
      <dgm:t>
        <a:bodyPr/>
        <a:lstStyle/>
        <a:p>
          <a:endParaRPr lang="en-US"/>
        </a:p>
      </dgm:t>
    </dgm:pt>
    <dgm:pt modelId="{0C2459C8-9972-4F9C-81A2-4520E2870CBA}">
      <dgm:prSet/>
      <dgm:spPr/>
      <dgm:t>
        <a:bodyPr/>
        <a:lstStyle/>
        <a:p>
          <a:r>
            <a:rPr lang="en-GB"/>
            <a:t>Professional considerations</a:t>
          </a:r>
          <a:endParaRPr lang="en-US"/>
        </a:p>
      </dgm:t>
    </dgm:pt>
    <dgm:pt modelId="{BDEF1CEB-04F4-4946-AC76-F98073E44AC9}" type="parTrans" cxnId="{70473D5D-5734-45EB-9BD8-B38CF5972CDB}">
      <dgm:prSet/>
      <dgm:spPr/>
      <dgm:t>
        <a:bodyPr/>
        <a:lstStyle/>
        <a:p>
          <a:endParaRPr lang="en-US"/>
        </a:p>
      </dgm:t>
    </dgm:pt>
    <dgm:pt modelId="{1A48D140-71CB-4A69-A455-C2FB344F312C}" type="sibTrans" cxnId="{70473D5D-5734-45EB-9BD8-B38CF5972CDB}">
      <dgm:prSet/>
      <dgm:spPr/>
      <dgm:t>
        <a:bodyPr/>
        <a:lstStyle/>
        <a:p>
          <a:endParaRPr lang="en-US"/>
        </a:p>
      </dgm:t>
    </dgm:pt>
    <dgm:pt modelId="{CFB302CD-F80F-462E-856E-4CF46D5FC1D1}">
      <dgm:prSet/>
      <dgm:spPr/>
      <dgm:t>
        <a:bodyPr/>
        <a:lstStyle/>
        <a:p>
          <a:r>
            <a:rPr lang="en-GB"/>
            <a:t>Ethical considerations</a:t>
          </a:r>
          <a:endParaRPr lang="en-US"/>
        </a:p>
      </dgm:t>
    </dgm:pt>
    <dgm:pt modelId="{C4178ED5-4610-480C-A898-A7678143FD48}" type="parTrans" cxnId="{471EF74F-5CEC-4173-9617-B42AC965CEBC}">
      <dgm:prSet/>
      <dgm:spPr/>
      <dgm:t>
        <a:bodyPr/>
        <a:lstStyle/>
        <a:p>
          <a:endParaRPr lang="en-US"/>
        </a:p>
      </dgm:t>
    </dgm:pt>
    <dgm:pt modelId="{1388AE19-7562-41C9-BA79-36FB49B83C9E}" type="sibTrans" cxnId="{471EF74F-5CEC-4173-9617-B42AC965CEBC}">
      <dgm:prSet/>
      <dgm:spPr/>
      <dgm:t>
        <a:bodyPr/>
        <a:lstStyle/>
        <a:p>
          <a:endParaRPr lang="en-US"/>
        </a:p>
      </dgm:t>
    </dgm:pt>
    <dgm:pt modelId="{8A10BF0A-E615-4C07-B97B-873D8705830F}">
      <dgm:prSet/>
      <dgm:spPr/>
      <dgm:t>
        <a:bodyPr/>
        <a:lstStyle/>
        <a:p>
          <a:r>
            <a:rPr lang="en-GB"/>
            <a:t>Diversity/ equal opportunities</a:t>
          </a:r>
          <a:endParaRPr lang="en-US"/>
        </a:p>
      </dgm:t>
    </dgm:pt>
    <dgm:pt modelId="{DA3501F8-0591-4B3C-A264-0CE7AA64EFA3}" type="parTrans" cxnId="{657F0A3B-A14F-48EB-98D9-9A35D38D2034}">
      <dgm:prSet/>
      <dgm:spPr/>
      <dgm:t>
        <a:bodyPr/>
        <a:lstStyle/>
        <a:p>
          <a:endParaRPr lang="en-US"/>
        </a:p>
      </dgm:t>
    </dgm:pt>
    <dgm:pt modelId="{8F80E545-E382-4428-A4BA-D62834F154E3}" type="sibTrans" cxnId="{657F0A3B-A14F-48EB-98D9-9A35D38D2034}">
      <dgm:prSet/>
      <dgm:spPr/>
      <dgm:t>
        <a:bodyPr/>
        <a:lstStyle/>
        <a:p>
          <a:endParaRPr lang="en-US"/>
        </a:p>
      </dgm:t>
    </dgm:pt>
    <dgm:pt modelId="{8D65EAA5-DECB-43F2-95C3-C681FBBB9458}">
      <dgm:prSet/>
      <dgm:spPr/>
      <dgm:t>
        <a:bodyPr/>
        <a:lstStyle/>
        <a:p>
          <a:r>
            <a:rPr lang="en-GB"/>
            <a:t>Use of supervision  </a:t>
          </a:r>
          <a:endParaRPr lang="en-US"/>
        </a:p>
      </dgm:t>
    </dgm:pt>
    <dgm:pt modelId="{F3632761-EE16-4639-85AB-5E519AE47950}" type="parTrans" cxnId="{3AD0ECD3-273D-4E18-A458-2E40F8EB8BE6}">
      <dgm:prSet/>
      <dgm:spPr/>
      <dgm:t>
        <a:bodyPr/>
        <a:lstStyle/>
        <a:p>
          <a:endParaRPr lang="en-US"/>
        </a:p>
      </dgm:t>
    </dgm:pt>
    <dgm:pt modelId="{C1AA512D-16D1-4DE6-931F-BD16491D1249}" type="sibTrans" cxnId="{3AD0ECD3-273D-4E18-A458-2E40F8EB8BE6}">
      <dgm:prSet/>
      <dgm:spPr/>
      <dgm:t>
        <a:bodyPr/>
        <a:lstStyle/>
        <a:p>
          <a:endParaRPr lang="en-US"/>
        </a:p>
      </dgm:t>
    </dgm:pt>
    <dgm:pt modelId="{0BC0516F-9F03-4C11-891B-0D90F54960C5}" type="pres">
      <dgm:prSet presAssocID="{51988D2C-505F-49AF-BF7C-3A1ADF174AC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259A285-F30A-443E-95AF-5496E9B3339E}" type="pres">
      <dgm:prSet presAssocID="{51988D2C-505F-49AF-BF7C-3A1ADF174ACD}" presName="cycle" presStyleCnt="0"/>
      <dgm:spPr/>
    </dgm:pt>
    <dgm:pt modelId="{9096919F-AD63-458D-AD04-5B26CF4760BB}" type="pres">
      <dgm:prSet presAssocID="{F1615065-D705-48D0-B2F9-4EC035C10907}" presName="node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76A032-5C1F-4126-9C38-B06ABA9DA2E8}" type="pres">
      <dgm:prSet presAssocID="{68AF5365-DB79-4BD4-8F69-19330DFAF043}" presName="sibTransFirstNode" presStyleLbl="bgShp" presStyleIdx="0" presStyleCnt="1"/>
      <dgm:spPr/>
      <dgm:t>
        <a:bodyPr/>
        <a:lstStyle/>
        <a:p>
          <a:endParaRPr lang="en-US"/>
        </a:p>
      </dgm:t>
    </dgm:pt>
    <dgm:pt modelId="{436AD7BF-17DA-49AD-8332-DE35A94E3D4A}" type="pres">
      <dgm:prSet presAssocID="{7DEEB224-55C0-4F60-8E18-AD0612D1DFC8}" presName="nodeFollowingNodes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8D8BEB-ADDD-42A0-B36C-A02A9B6A5A06}" type="pres">
      <dgm:prSet presAssocID="{C83AA693-33F8-46CE-A7D0-1999C0454A4A}" presName="nodeFollowingNodes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A86EFE-5E2A-453E-9FE4-2B1A8BB8F765}" type="pres">
      <dgm:prSet presAssocID="{A39B99B4-1F75-4238-B0E9-B2D55DDAC977}" presName="nodeFollowingNodes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5BA8E7-1F27-4A62-B304-42757E22A6A5}" type="pres">
      <dgm:prSet presAssocID="{6E24B716-6585-41DC-A6E2-5812D0A11AC5}" presName="nodeFollowingNodes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8D4854-E599-400C-AD58-29D5518865D2}" type="pres">
      <dgm:prSet presAssocID="{0C2459C8-9972-4F9C-81A2-4520E2870CBA}" presName="nodeFollowingNodes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99866B-BA08-4D6A-917B-11DBC41F38B7}" type="pres">
      <dgm:prSet presAssocID="{CFB302CD-F80F-462E-856E-4CF46D5FC1D1}" presName="nodeFollowingNodes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C932C7-5DAD-446D-B070-3EC3C0FD994B}" type="pres">
      <dgm:prSet presAssocID="{8A10BF0A-E615-4C07-B97B-873D8705830F}" presName="nodeFollowingNodes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ED2B9F-9C4E-4504-A47E-66CDF1033F92}" type="pres">
      <dgm:prSet presAssocID="{8D65EAA5-DECB-43F2-95C3-C681FBBB9458}" presName="nodeFollowingNodes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AD0ECD3-273D-4E18-A458-2E40F8EB8BE6}" srcId="{51988D2C-505F-49AF-BF7C-3A1ADF174ACD}" destId="{8D65EAA5-DECB-43F2-95C3-C681FBBB9458}" srcOrd="8" destOrd="0" parTransId="{F3632761-EE16-4639-85AB-5E519AE47950}" sibTransId="{C1AA512D-16D1-4DE6-931F-BD16491D1249}"/>
    <dgm:cxn modelId="{8CBC33A2-9B14-45F8-BABD-0A31650DF089}" type="presOf" srcId="{C83AA693-33F8-46CE-A7D0-1999C0454A4A}" destId="{AB8D8BEB-ADDD-42A0-B36C-A02A9B6A5A06}" srcOrd="0" destOrd="0" presId="urn:microsoft.com/office/officeart/2005/8/layout/cycle3"/>
    <dgm:cxn modelId="{84485889-1A09-426F-A37D-B40C6A763F08}" type="presOf" srcId="{CFB302CD-F80F-462E-856E-4CF46D5FC1D1}" destId="{E499866B-BA08-4D6A-917B-11DBC41F38B7}" srcOrd="0" destOrd="0" presId="urn:microsoft.com/office/officeart/2005/8/layout/cycle3"/>
    <dgm:cxn modelId="{4E455D0F-144D-4CF1-A401-9A6249E93E5A}" type="presOf" srcId="{51988D2C-505F-49AF-BF7C-3A1ADF174ACD}" destId="{0BC0516F-9F03-4C11-891B-0D90F54960C5}" srcOrd="0" destOrd="0" presId="urn:microsoft.com/office/officeart/2005/8/layout/cycle3"/>
    <dgm:cxn modelId="{AA06FCA0-C3F4-4C3D-884B-C75FEB84EDF6}" type="presOf" srcId="{8A10BF0A-E615-4C07-B97B-873D8705830F}" destId="{30C932C7-5DAD-446D-B070-3EC3C0FD994B}" srcOrd="0" destOrd="0" presId="urn:microsoft.com/office/officeart/2005/8/layout/cycle3"/>
    <dgm:cxn modelId="{E3CEAABF-D1BF-4EA7-A30C-5F54F41EFA31}" type="presOf" srcId="{0C2459C8-9972-4F9C-81A2-4520E2870CBA}" destId="{838D4854-E599-400C-AD58-29D5518865D2}" srcOrd="0" destOrd="0" presId="urn:microsoft.com/office/officeart/2005/8/layout/cycle3"/>
    <dgm:cxn modelId="{657F0A3B-A14F-48EB-98D9-9A35D38D2034}" srcId="{51988D2C-505F-49AF-BF7C-3A1ADF174ACD}" destId="{8A10BF0A-E615-4C07-B97B-873D8705830F}" srcOrd="7" destOrd="0" parTransId="{DA3501F8-0591-4B3C-A264-0CE7AA64EFA3}" sibTransId="{8F80E545-E382-4428-A4BA-D62834F154E3}"/>
    <dgm:cxn modelId="{D492E5DB-D000-442C-BEF9-B00FA024F09F}" type="presOf" srcId="{6E24B716-6585-41DC-A6E2-5812D0A11AC5}" destId="{705BA8E7-1F27-4A62-B304-42757E22A6A5}" srcOrd="0" destOrd="0" presId="urn:microsoft.com/office/officeart/2005/8/layout/cycle3"/>
    <dgm:cxn modelId="{D7727DC1-1D87-42BC-A0CB-C41865BC49FB}" type="presOf" srcId="{F1615065-D705-48D0-B2F9-4EC035C10907}" destId="{9096919F-AD63-458D-AD04-5B26CF4760BB}" srcOrd="0" destOrd="0" presId="urn:microsoft.com/office/officeart/2005/8/layout/cycle3"/>
    <dgm:cxn modelId="{70473D5D-5734-45EB-9BD8-B38CF5972CDB}" srcId="{51988D2C-505F-49AF-BF7C-3A1ADF174ACD}" destId="{0C2459C8-9972-4F9C-81A2-4520E2870CBA}" srcOrd="5" destOrd="0" parTransId="{BDEF1CEB-04F4-4946-AC76-F98073E44AC9}" sibTransId="{1A48D140-71CB-4A69-A455-C2FB344F312C}"/>
    <dgm:cxn modelId="{66FA80A3-0A10-4DFE-BC5E-92D1806D4D85}" srcId="{51988D2C-505F-49AF-BF7C-3A1ADF174ACD}" destId="{A39B99B4-1F75-4238-B0E9-B2D55DDAC977}" srcOrd="3" destOrd="0" parTransId="{3EE36A42-161A-489A-9E7F-8627AB319A53}" sibTransId="{0B34B394-E842-45A0-84A2-743DBF6775B8}"/>
    <dgm:cxn modelId="{1426FE1F-07F5-434D-863C-2FDCD6787336}" type="presOf" srcId="{68AF5365-DB79-4BD4-8F69-19330DFAF043}" destId="{FF76A032-5C1F-4126-9C38-B06ABA9DA2E8}" srcOrd="0" destOrd="0" presId="urn:microsoft.com/office/officeart/2005/8/layout/cycle3"/>
    <dgm:cxn modelId="{11DCA8F3-CD6A-48A9-AA99-276C5132C322}" srcId="{51988D2C-505F-49AF-BF7C-3A1ADF174ACD}" destId="{7DEEB224-55C0-4F60-8E18-AD0612D1DFC8}" srcOrd="1" destOrd="0" parTransId="{67A03CCA-D7C0-404B-A8CC-BBD40F4171AF}" sibTransId="{69DEDB58-2EA0-49A8-9110-012F4124D004}"/>
    <dgm:cxn modelId="{B1CA2FB1-76B9-46E1-8109-48F43C2B6DAD}" srcId="{51988D2C-505F-49AF-BF7C-3A1ADF174ACD}" destId="{C83AA693-33F8-46CE-A7D0-1999C0454A4A}" srcOrd="2" destOrd="0" parTransId="{CB2762F7-E4C2-4C12-84FD-AEA8838843BD}" sibTransId="{11EABAFD-37B8-48D7-A98E-FA871FB2D1E4}"/>
    <dgm:cxn modelId="{A9EDF75E-0DCB-469A-A53F-88F0BC750DDD}" srcId="{51988D2C-505F-49AF-BF7C-3A1ADF174ACD}" destId="{F1615065-D705-48D0-B2F9-4EC035C10907}" srcOrd="0" destOrd="0" parTransId="{419362EA-4E4B-4EFB-A00B-31D3574A6C8D}" sibTransId="{68AF5365-DB79-4BD4-8F69-19330DFAF043}"/>
    <dgm:cxn modelId="{0E38C7AE-B608-4FB7-8D1C-18B7C13E7668}" type="presOf" srcId="{A39B99B4-1F75-4238-B0E9-B2D55DDAC977}" destId="{24A86EFE-5E2A-453E-9FE4-2B1A8BB8F765}" srcOrd="0" destOrd="0" presId="urn:microsoft.com/office/officeart/2005/8/layout/cycle3"/>
    <dgm:cxn modelId="{C9AD133B-82B3-47C7-B63C-E22F5A1FDC27}" type="presOf" srcId="{7DEEB224-55C0-4F60-8E18-AD0612D1DFC8}" destId="{436AD7BF-17DA-49AD-8332-DE35A94E3D4A}" srcOrd="0" destOrd="0" presId="urn:microsoft.com/office/officeart/2005/8/layout/cycle3"/>
    <dgm:cxn modelId="{71461D01-42F0-4C64-B9E8-7F12271FCC87}" type="presOf" srcId="{8D65EAA5-DECB-43F2-95C3-C681FBBB9458}" destId="{44ED2B9F-9C4E-4504-A47E-66CDF1033F92}" srcOrd="0" destOrd="0" presId="urn:microsoft.com/office/officeart/2005/8/layout/cycle3"/>
    <dgm:cxn modelId="{471EF74F-5CEC-4173-9617-B42AC965CEBC}" srcId="{51988D2C-505F-49AF-BF7C-3A1ADF174ACD}" destId="{CFB302CD-F80F-462E-856E-4CF46D5FC1D1}" srcOrd="6" destOrd="0" parTransId="{C4178ED5-4610-480C-A898-A7678143FD48}" sibTransId="{1388AE19-7562-41C9-BA79-36FB49B83C9E}"/>
    <dgm:cxn modelId="{BC7FF07E-CC2B-4C04-8EE4-D58829E7FD49}" srcId="{51988D2C-505F-49AF-BF7C-3A1ADF174ACD}" destId="{6E24B716-6585-41DC-A6E2-5812D0A11AC5}" srcOrd="4" destOrd="0" parTransId="{6937F555-BA03-4C1B-946A-CF77894D764B}" sibTransId="{07DF10D3-7AE9-4696-B130-AAF93D2041D3}"/>
    <dgm:cxn modelId="{38352DAD-B78E-4D55-A99E-794B64470A15}" type="presParOf" srcId="{0BC0516F-9F03-4C11-891B-0D90F54960C5}" destId="{6259A285-F30A-443E-95AF-5496E9B3339E}" srcOrd="0" destOrd="0" presId="urn:microsoft.com/office/officeart/2005/8/layout/cycle3"/>
    <dgm:cxn modelId="{401C8B16-E25C-414B-8680-D97A7FEAF403}" type="presParOf" srcId="{6259A285-F30A-443E-95AF-5496E9B3339E}" destId="{9096919F-AD63-458D-AD04-5B26CF4760BB}" srcOrd="0" destOrd="0" presId="urn:microsoft.com/office/officeart/2005/8/layout/cycle3"/>
    <dgm:cxn modelId="{4E09C514-49DE-4E30-BC4F-E48CAB039462}" type="presParOf" srcId="{6259A285-F30A-443E-95AF-5496E9B3339E}" destId="{FF76A032-5C1F-4126-9C38-B06ABA9DA2E8}" srcOrd="1" destOrd="0" presId="urn:microsoft.com/office/officeart/2005/8/layout/cycle3"/>
    <dgm:cxn modelId="{E35C2AEB-30DF-4C25-94FF-8603C7E14A09}" type="presParOf" srcId="{6259A285-F30A-443E-95AF-5496E9B3339E}" destId="{436AD7BF-17DA-49AD-8332-DE35A94E3D4A}" srcOrd="2" destOrd="0" presId="urn:microsoft.com/office/officeart/2005/8/layout/cycle3"/>
    <dgm:cxn modelId="{F0765295-A370-4B76-97A7-247A668F49D8}" type="presParOf" srcId="{6259A285-F30A-443E-95AF-5496E9B3339E}" destId="{AB8D8BEB-ADDD-42A0-B36C-A02A9B6A5A06}" srcOrd="3" destOrd="0" presId="urn:microsoft.com/office/officeart/2005/8/layout/cycle3"/>
    <dgm:cxn modelId="{7D386EE2-4109-4B49-9F04-589EBED7562C}" type="presParOf" srcId="{6259A285-F30A-443E-95AF-5496E9B3339E}" destId="{24A86EFE-5E2A-453E-9FE4-2B1A8BB8F765}" srcOrd="4" destOrd="0" presId="urn:microsoft.com/office/officeart/2005/8/layout/cycle3"/>
    <dgm:cxn modelId="{CE39C4AF-27AC-4458-A6CA-3D782CACFD14}" type="presParOf" srcId="{6259A285-F30A-443E-95AF-5496E9B3339E}" destId="{705BA8E7-1F27-4A62-B304-42757E22A6A5}" srcOrd="5" destOrd="0" presId="urn:microsoft.com/office/officeart/2005/8/layout/cycle3"/>
    <dgm:cxn modelId="{69B40112-5924-46E2-92E7-3D4BF9192C29}" type="presParOf" srcId="{6259A285-F30A-443E-95AF-5496E9B3339E}" destId="{838D4854-E599-400C-AD58-29D5518865D2}" srcOrd="6" destOrd="0" presId="urn:microsoft.com/office/officeart/2005/8/layout/cycle3"/>
    <dgm:cxn modelId="{99490B8A-6712-47E7-898C-4A7BAE61889E}" type="presParOf" srcId="{6259A285-F30A-443E-95AF-5496E9B3339E}" destId="{E499866B-BA08-4D6A-917B-11DBC41F38B7}" srcOrd="7" destOrd="0" presId="urn:microsoft.com/office/officeart/2005/8/layout/cycle3"/>
    <dgm:cxn modelId="{DB15DB72-992C-47BC-A742-C8316AD79506}" type="presParOf" srcId="{6259A285-F30A-443E-95AF-5496E9B3339E}" destId="{30C932C7-5DAD-446D-B070-3EC3C0FD994B}" srcOrd="8" destOrd="0" presId="urn:microsoft.com/office/officeart/2005/8/layout/cycle3"/>
    <dgm:cxn modelId="{2F2140BF-C838-417D-AB0B-0D927B879DF5}" type="presParOf" srcId="{6259A285-F30A-443E-95AF-5496E9B3339E}" destId="{44ED2B9F-9C4E-4504-A47E-66CDF1033F92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88F14BC-12B8-4D30-8D5A-8964A199978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1DB1048-38D5-4ABA-B5AA-C5D85132AA0A}">
      <dgm:prSet/>
      <dgm:spPr/>
      <dgm:t>
        <a:bodyPr/>
        <a:lstStyle/>
        <a:p>
          <a:r>
            <a:rPr lang="en-GB"/>
            <a:t>Case study – someone’s story </a:t>
          </a:r>
          <a:endParaRPr lang="en-US"/>
        </a:p>
      </dgm:t>
    </dgm:pt>
    <dgm:pt modelId="{5ABA48BC-A4E2-4A9D-9448-6FA1CA768F62}" type="parTrans" cxnId="{38850A00-707E-4F61-9F67-127F86A29329}">
      <dgm:prSet/>
      <dgm:spPr/>
      <dgm:t>
        <a:bodyPr/>
        <a:lstStyle/>
        <a:p>
          <a:endParaRPr lang="en-US"/>
        </a:p>
      </dgm:t>
    </dgm:pt>
    <dgm:pt modelId="{49188DB1-25CB-4137-B4F6-6CC96CF83B5D}" type="sibTrans" cxnId="{38850A00-707E-4F61-9F67-127F86A29329}">
      <dgm:prSet/>
      <dgm:spPr/>
      <dgm:t>
        <a:bodyPr/>
        <a:lstStyle/>
        <a:p>
          <a:endParaRPr lang="en-US"/>
        </a:p>
      </dgm:t>
    </dgm:pt>
    <dgm:pt modelId="{55AF0529-7942-463E-9248-369E050B7DB4}">
      <dgm:prSet/>
      <dgm:spPr/>
      <dgm:t>
        <a:bodyPr/>
        <a:lstStyle/>
        <a:p>
          <a:r>
            <a:rPr lang="en-GB"/>
            <a:t>Academic structure - coherence, fluency.</a:t>
          </a:r>
          <a:endParaRPr lang="en-US"/>
        </a:p>
      </dgm:t>
    </dgm:pt>
    <dgm:pt modelId="{F6956B49-1CCB-4FB0-9AB9-FFEA01371476}" type="parTrans" cxnId="{87E8CB38-9E4F-4F2F-B772-4C8C6389410E}">
      <dgm:prSet/>
      <dgm:spPr/>
      <dgm:t>
        <a:bodyPr/>
        <a:lstStyle/>
        <a:p>
          <a:endParaRPr lang="en-US"/>
        </a:p>
      </dgm:t>
    </dgm:pt>
    <dgm:pt modelId="{E3B388F3-0873-43C4-99B3-2F213889FD09}" type="sibTrans" cxnId="{87E8CB38-9E4F-4F2F-B772-4C8C6389410E}">
      <dgm:prSet/>
      <dgm:spPr/>
      <dgm:t>
        <a:bodyPr/>
        <a:lstStyle/>
        <a:p>
          <a:endParaRPr lang="en-US"/>
        </a:p>
      </dgm:t>
    </dgm:pt>
    <dgm:pt modelId="{4E656D4D-88F9-4076-ACB0-9A96FA83A5E7}">
      <dgm:prSet/>
      <dgm:spPr/>
      <dgm:t>
        <a:bodyPr/>
        <a:lstStyle/>
        <a:p>
          <a:r>
            <a:rPr lang="en-GB"/>
            <a:t>Knowledge and understanding – what theoretical principles are on the stage and how are they brought to life? </a:t>
          </a:r>
          <a:endParaRPr lang="en-US"/>
        </a:p>
      </dgm:t>
    </dgm:pt>
    <dgm:pt modelId="{F78C8C0F-96D1-49AB-B5D6-1187C205E6FA}" type="parTrans" cxnId="{291B3765-9DE1-4633-891B-6338750FF807}">
      <dgm:prSet/>
      <dgm:spPr/>
      <dgm:t>
        <a:bodyPr/>
        <a:lstStyle/>
        <a:p>
          <a:endParaRPr lang="en-US"/>
        </a:p>
      </dgm:t>
    </dgm:pt>
    <dgm:pt modelId="{FB390131-E0B5-4203-94C0-3377AA281E1D}" type="sibTrans" cxnId="{291B3765-9DE1-4633-891B-6338750FF807}">
      <dgm:prSet/>
      <dgm:spPr/>
      <dgm:t>
        <a:bodyPr/>
        <a:lstStyle/>
        <a:p>
          <a:endParaRPr lang="en-US"/>
        </a:p>
      </dgm:t>
    </dgm:pt>
    <dgm:pt modelId="{355D2C6F-810E-4F1B-9F42-A3F2CD721168}">
      <dgm:prSet/>
      <dgm:spPr/>
      <dgm:t>
        <a:bodyPr/>
        <a:lstStyle/>
        <a:p>
          <a:r>
            <a:rPr lang="en-GB"/>
            <a:t>Critique – What worked well in the session; What didn’t; Why? </a:t>
          </a:r>
          <a:endParaRPr lang="en-US"/>
        </a:p>
      </dgm:t>
    </dgm:pt>
    <dgm:pt modelId="{F3B5A6AF-6F57-466E-A108-C188C70F1EC0}" type="parTrans" cxnId="{CED86ED6-5580-4C42-B189-55D98D774657}">
      <dgm:prSet/>
      <dgm:spPr/>
      <dgm:t>
        <a:bodyPr/>
        <a:lstStyle/>
        <a:p>
          <a:endParaRPr lang="en-US"/>
        </a:p>
      </dgm:t>
    </dgm:pt>
    <dgm:pt modelId="{CCEAB20B-EECC-4C2B-A8BD-3AFB4F38F2FC}" type="sibTrans" cxnId="{CED86ED6-5580-4C42-B189-55D98D774657}">
      <dgm:prSet/>
      <dgm:spPr/>
      <dgm:t>
        <a:bodyPr/>
        <a:lstStyle/>
        <a:p>
          <a:endParaRPr lang="en-US"/>
        </a:p>
      </dgm:t>
    </dgm:pt>
    <dgm:pt modelId="{8322D09C-5D15-4748-B634-BE45BFA520BF}">
      <dgm:prSet/>
      <dgm:spPr/>
      <dgm:t>
        <a:bodyPr/>
        <a:lstStyle/>
        <a:p>
          <a:r>
            <a:rPr lang="en-GB"/>
            <a:t>Academic honesty – accurate referencing</a:t>
          </a:r>
          <a:endParaRPr lang="en-US"/>
        </a:p>
      </dgm:t>
    </dgm:pt>
    <dgm:pt modelId="{E865D972-E679-4DF1-BF56-2A03896F3671}" type="parTrans" cxnId="{E903EF75-94A6-4917-A7C1-017B73C61BF8}">
      <dgm:prSet/>
      <dgm:spPr/>
      <dgm:t>
        <a:bodyPr/>
        <a:lstStyle/>
        <a:p>
          <a:endParaRPr lang="en-US"/>
        </a:p>
      </dgm:t>
    </dgm:pt>
    <dgm:pt modelId="{0A77EA50-A992-44B6-BB96-A271F0AF2B61}" type="sibTrans" cxnId="{E903EF75-94A6-4917-A7C1-017B73C61BF8}">
      <dgm:prSet/>
      <dgm:spPr/>
      <dgm:t>
        <a:bodyPr/>
        <a:lstStyle/>
        <a:p>
          <a:endParaRPr lang="en-US"/>
        </a:p>
      </dgm:t>
    </dgm:pt>
    <dgm:pt modelId="{75FCDAB0-5BA2-4C65-B5AC-0F66FA7CC4AE}">
      <dgm:prSet/>
      <dgm:spPr/>
      <dgm:t>
        <a:bodyPr/>
        <a:lstStyle/>
        <a:p>
          <a:r>
            <a:rPr lang="en-GB"/>
            <a:t>Wide range of credible  sources </a:t>
          </a:r>
          <a:endParaRPr lang="en-US"/>
        </a:p>
      </dgm:t>
    </dgm:pt>
    <dgm:pt modelId="{8932C2B0-E966-4169-8E9B-EEA904920256}" type="parTrans" cxnId="{21C6EF55-6B96-44B6-824F-3BAA7EC57C51}">
      <dgm:prSet/>
      <dgm:spPr/>
      <dgm:t>
        <a:bodyPr/>
        <a:lstStyle/>
        <a:p>
          <a:endParaRPr lang="en-US"/>
        </a:p>
      </dgm:t>
    </dgm:pt>
    <dgm:pt modelId="{701FC7E2-11CC-48D2-BEEA-3131D28D0F74}" type="sibTrans" cxnId="{21C6EF55-6B96-44B6-824F-3BAA7EC57C51}">
      <dgm:prSet/>
      <dgm:spPr/>
      <dgm:t>
        <a:bodyPr/>
        <a:lstStyle/>
        <a:p>
          <a:endParaRPr lang="en-US"/>
        </a:p>
      </dgm:t>
    </dgm:pt>
    <dgm:pt modelId="{20EE693E-3AF0-4A71-ABD9-21B27121E290}">
      <dgm:prSet/>
      <dgm:spPr/>
      <dgm:t>
        <a:bodyPr/>
        <a:lstStyle/>
        <a:p>
          <a:r>
            <a:rPr lang="en-GB"/>
            <a:t>Seminal works</a:t>
          </a:r>
          <a:endParaRPr lang="en-US"/>
        </a:p>
      </dgm:t>
    </dgm:pt>
    <dgm:pt modelId="{275EF05E-CF6C-4D01-9DC5-3B4E3F9A2C49}" type="parTrans" cxnId="{728861C9-8DAC-4FC8-B0AF-281DBE277F01}">
      <dgm:prSet/>
      <dgm:spPr/>
      <dgm:t>
        <a:bodyPr/>
        <a:lstStyle/>
        <a:p>
          <a:endParaRPr lang="en-US"/>
        </a:p>
      </dgm:t>
    </dgm:pt>
    <dgm:pt modelId="{CC0DDB1E-DE3E-4ACD-9E4A-38BE3BD42372}" type="sibTrans" cxnId="{728861C9-8DAC-4FC8-B0AF-281DBE277F01}">
      <dgm:prSet/>
      <dgm:spPr/>
      <dgm:t>
        <a:bodyPr/>
        <a:lstStyle/>
        <a:p>
          <a:endParaRPr lang="en-US"/>
        </a:p>
      </dgm:t>
    </dgm:pt>
    <dgm:pt modelId="{5BD4B173-35B7-4926-9A4D-CE3BEE92E030}">
      <dgm:prSet/>
      <dgm:spPr/>
      <dgm:t>
        <a:bodyPr/>
        <a:lstStyle/>
        <a:p>
          <a:r>
            <a:rPr lang="en-GB"/>
            <a:t>Recent research – past 5 years </a:t>
          </a:r>
          <a:endParaRPr lang="en-US"/>
        </a:p>
      </dgm:t>
    </dgm:pt>
    <dgm:pt modelId="{EBCA5A6E-934B-42E1-8DD5-8E739857D0D5}" type="parTrans" cxnId="{0247AB07-B5D9-49E9-96AE-8FFC127CB724}">
      <dgm:prSet/>
      <dgm:spPr/>
      <dgm:t>
        <a:bodyPr/>
        <a:lstStyle/>
        <a:p>
          <a:endParaRPr lang="en-US"/>
        </a:p>
      </dgm:t>
    </dgm:pt>
    <dgm:pt modelId="{C07DB9A8-38C6-418C-BDB3-AC5F697214DB}" type="sibTrans" cxnId="{0247AB07-B5D9-49E9-96AE-8FFC127CB724}">
      <dgm:prSet/>
      <dgm:spPr/>
      <dgm:t>
        <a:bodyPr/>
        <a:lstStyle/>
        <a:p>
          <a:endParaRPr lang="en-US"/>
        </a:p>
      </dgm:t>
    </dgm:pt>
    <dgm:pt modelId="{647195A3-990A-4905-9462-7FB9BBED2AB5}" type="pres">
      <dgm:prSet presAssocID="{988F14BC-12B8-4D30-8D5A-8964A199978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D093F13-B54F-4F8F-849F-C7207E2164FD}" type="pres">
      <dgm:prSet presAssocID="{E1DB1048-38D5-4ABA-B5AA-C5D85132AA0A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9D4A567-7355-434A-AC7A-3F35DA888959}" type="pres">
      <dgm:prSet presAssocID="{49188DB1-25CB-4137-B4F6-6CC96CF83B5D}" presName="sibTrans" presStyleLbl="sibTrans1D1" presStyleIdx="0" presStyleCnt="7"/>
      <dgm:spPr/>
      <dgm:t>
        <a:bodyPr/>
        <a:lstStyle/>
        <a:p>
          <a:endParaRPr lang="en-US"/>
        </a:p>
      </dgm:t>
    </dgm:pt>
    <dgm:pt modelId="{BEC33FEA-E0A8-41F7-B0FB-B23EC308B905}" type="pres">
      <dgm:prSet presAssocID="{49188DB1-25CB-4137-B4F6-6CC96CF83B5D}" presName="connectorText" presStyleLbl="sibTrans1D1" presStyleIdx="0" presStyleCnt="7"/>
      <dgm:spPr/>
      <dgm:t>
        <a:bodyPr/>
        <a:lstStyle/>
        <a:p>
          <a:endParaRPr lang="en-US"/>
        </a:p>
      </dgm:t>
    </dgm:pt>
    <dgm:pt modelId="{AD5F3EA3-3B5C-47BA-BADE-FCA12B56C32E}" type="pres">
      <dgm:prSet presAssocID="{55AF0529-7942-463E-9248-369E050B7DB4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228228-A469-4848-8589-3E411B1D49EE}" type="pres">
      <dgm:prSet presAssocID="{E3B388F3-0873-43C4-99B3-2F213889FD09}" presName="sibTrans" presStyleLbl="sibTrans1D1" presStyleIdx="1" presStyleCnt="7"/>
      <dgm:spPr/>
      <dgm:t>
        <a:bodyPr/>
        <a:lstStyle/>
        <a:p>
          <a:endParaRPr lang="en-US"/>
        </a:p>
      </dgm:t>
    </dgm:pt>
    <dgm:pt modelId="{9D00C9B5-03A1-4799-BAE9-B22784AC4544}" type="pres">
      <dgm:prSet presAssocID="{E3B388F3-0873-43C4-99B3-2F213889FD09}" presName="connectorText" presStyleLbl="sibTrans1D1" presStyleIdx="1" presStyleCnt="7"/>
      <dgm:spPr/>
      <dgm:t>
        <a:bodyPr/>
        <a:lstStyle/>
        <a:p>
          <a:endParaRPr lang="en-US"/>
        </a:p>
      </dgm:t>
    </dgm:pt>
    <dgm:pt modelId="{13D4BA8B-28DC-4B24-A9D1-A15FBC7B2EAB}" type="pres">
      <dgm:prSet presAssocID="{4E656D4D-88F9-4076-ACB0-9A96FA83A5E7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B97E485-D782-41DA-AEF3-0A85BF16601B}" type="pres">
      <dgm:prSet presAssocID="{FB390131-E0B5-4203-94C0-3377AA281E1D}" presName="sibTrans" presStyleLbl="sibTrans1D1" presStyleIdx="2" presStyleCnt="7"/>
      <dgm:spPr/>
      <dgm:t>
        <a:bodyPr/>
        <a:lstStyle/>
        <a:p>
          <a:endParaRPr lang="en-US"/>
        </a:p>
      </dgm:t>
    </dgm:pt>
    <dgm:pt modelId="{5278DB05-850E-469F-9853-D2E697FA1449}" type="pres">
      <dgm:prSet presAssocID="{FB390131-E0B5-4203-94C0-3377AA281E1D}" presName="connectorText" presStyleLbl="sibTrans1D1" presStyleIdx="2" presStyleCnt="7"/>
      <dgm:spPr/>
      <dgm:t>
        <a:bodyPr/>
        <a:lstStyle/>
        <a:p>
          <a:endParaRPr lang="en-US"/>
        </a:p>
      </dgm:t>
    </dgm:pt>
    <dgm:pt modelId="{51A8EF54-8320-4B60-B06F-2834F74CEAA6}" type="pres">
      <dgm:prSet presAssocID="{355D2C6F-810E-4F1B-9F42-A3F2CD721168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7AF094-5704-402B-B501-106C3A0207D7}" type="pres">
      <dgm:prSet presAssocID="{CCEAB20B-EECC-4C2B-A8BD-3AFB4F38F2FC}" presName="sibTrans" presStyleLbl="sibTrans1D1" presStyleIdx="3" presStyleCnt="7"/>
      <dgm:spPr/>
      <dgm:t>
        <a:bodyPr/>
        <a:lstStyle/>
        <a:p>
          <a:endParaRPr lang="en-US"/>
        </a:p>
      </dgm:t>
    </dgm:pt>
    <dgm:pt modelId="{32B38C74-C336-4406-AE19-E22F3607FB3E}" type="pres">
      <dgm:prSet presAssocID="{CCEAB20B-EECC-4C2B-A8BD-3AFB4F38F2FC}" presName="connectorText" presStyleLbl="sibTrans1D1" presStyleIdx="3" presStyleCnt="7"/>
      <dgm:spPr/>
      <dgm:t>
        <a:bodyPr/>
        <a:lstStyle/>
        <a:p>
          <a:endParaRPr lang="en-US"/>
        </a:p>
      </dgm:t>
    </dgm:pt>
    <dgm:pt modelId="{A5EE2BDA-F2F3-420B-8B1E-C9206FB83172}" type="pres">
      <dgm:prSet presAssocID="{8322D09C-5D15-4748-B634-BE45BFA520BF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0E5C25-C67A-40D4-ABAE-8748E40B431C}" type="pres">
      <dgm:prSet presAssocID="{0A77EA50-A992-44B6-BB96-A271F0AF2B61}" presName="sibTrans" presStyleLbl="sibTrans1D1" presStyleIdx="4" presStyleCnt="7"/>
      <dgm:spPr/>
      <dgm:t>
        <a:bodyPr/>
        <a:lstStyle/>
        <a:p>
          <a:endParaRPr lang="en-US"/>
        </a:p>
      </dgm:t>
    </dgm:pt>
    <dgm:pt modelId="{B4466FAC-D0C8-4CEA-8A69-8972634611ED}" type="pres">
      <dgm:prSet presAssocID="{0A77EA50-A992-44B6-BB96-A271F0AF2B61}" presName="connectorText" presStyleLbl="sibTrans1D1" presStyleIdx="4" presStyleCnt="7"/>
      <dgm:spPr/>
      <dgm:t>
        <a:bodyPr/>
        <a:lstStyle/>
        <a:p>
          <a:endParaRPr lang="en-US"/>
        </a:p>
      </dgm:t>
    </dgm:pt>
    <dgm:pt modelId="{4D60F392-B8E3-461F-A2F2-8D94AB3620D2}" type="pres">
      <dgm:prSet presAssocID="{75FCDAB0-5BA2-4C65-B5AC-0F66FA7CC4AE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458AB4-EB87-477E-BD11-B448905729F4}" type="pres">
      <dgm:prSet presAssocID="{701FC7E2-11CC-48D2-BEEA-3131D28D0F74}" presName="sibTrans" presStyleLbl="sibTrans1D1" presStyleIdx="5" presStyleCnt="7"/>
      <dgm:spPr/>
      <dgm:t>
        <a:bodyPr/>
        <a:lstStyle/>
        <a:p>
          <a:endParaRPr lang="en-US"/>
        </a:p>
      </dgm:t>
    </dgm:pt>
    <dgm:pt modelId="{C2BD1992-8A90-45B4-BB44-C971FBEF54E8}" type="pres">
      <dgm:prSet presAssocID="{701FC7E2-11CC-48D2-BEEA-3131D28D0F74}" presName="connectorText" presStyleLbl="sibTrans1D1" presStyleIdx="5" presStyleCnt="7"/>
      <dgm:spPr/>
      <dgm:t>
        <a:bodyPr/>
        <a:lstStyle/>
        <a:p>
          <a:endParaRPr lang="en-US"/>
        </a:p>
      </dgm:t>
    </dgm:pt>
    <dgm:pt modelId="{5E8E9B5B-0836-4AFF-AC58-ACD3A3695963}" type="pres">
      <dgm:prSet presAssocID="{20EE693E-3AF0-4A71-ABD9-21B27121E290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4FD6CE-C0C0-4D66-A0BA-111B542D4DEF}" type="pres">
      <dgm:prSet presAssocID="{CC0DDB1E-DE3E-4ACD-9E4A-38BE3BD42372}" presName="sibTrans" presStyleLbl="sibTrans1D1" presStyleIdx="6" presStyleCnt="7"/>
      <dgm:spPr/>
      <dgm:t>
        <a:bodyPr/>
        <a:lstStyle/>
        <a:p>
          <a:endParaRPr lang="en-US"/>
        </a:p>
      </dgm:t>
    </dgm:pt>
    <dgm:pt modelId="{45FA7B5E-BF00-4D27-AC13-E9FA7B4C3B1F}" type="pres">
      <dgm:prSet presAssocID="{CC0DDB1E-DE3E-4ACD-9E4A-38BE3BD42372}" presName="connectorText" presStyleLbl="sibTrans1D1" presStyleIdx="6" presStyleCnt="7"/>
      <dgm:spPr/>
      <dgm:t>
        <a:bodyPr/>
        <a:lstStyle/>
        <a:p>
          <a:endParaRPr lang="en-US"/>
        </a:p>
      </dgm:t>
    </dgm:pt>
    <dgm:pt modelId="{52876787-58BE-4D79-9D1F-00B90CB01C4D}" type="pres">
      <dgm:prSet presAssocID="{5BD4B173-35B7-4926-9A4D-CE3BEE92E030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751715B-C5B0-47CD-B32D-B6755588CD93}" type="presOf" srcId="{20EE693E-3AF0-4A71-ABD9-21B27121E290}" destId="{5E8E9B5B-0836-4AFF-AC58-ACD3A3695963}" srcOrd="0" destOrd="0" presId="urn:microsoft.com/office/officeart/2016/7/layout/RepeatingBendingProcessNew"/>
    <dgm:cxn modelId="{7914E1DA-99B0-4932-A4E2-EC4C650D538E}" type="presOf" srcId="{FB390131-E0B5-4203-94C0-3377AA281E1D}" destId="{EB97E485-D782-41DA-AEF3-0A85BF16601B}" srcOrd="0" destOrd="0" presId="urn:microsoft.com/office/officeart/2016/7/layout/RepeatingBendingProcessNew"/>
    <dgm:cxn modelId="{CED86ED6-5580-4C42-B189-55D98D774657}" srcId="{988F14BC-12B8-4D30-8D5A-8964A1999781}" destId="{355D2C6F-810E-4F1B-9F42-A3F2CD721168}" srcOrd="3" destOrd="0" parTransId="{F3B5A6AF-6F57-466E-A108-C188C70F1EC0}" sibTransId="{CCEAB20B-EECC-4C2B-A8BD-3AFB4F38F2FC}"/>
    <dgm:cxn modelId="{E8776B34-1351-41C6-AB61-6125D3694257}" type="presOf" srcId="{4E656D4D-88F9-4076-ACB0-9A96FA83A5E7}" destId="{13D4BA8B-28DC-4B24-A9D1-A15FBC7B2EAB}" srcOrd="0" destOrd="0" presId="urn:microsoft.com/office/officeart/2016/7/layout/RepeatingBendingProcessNew"/>
    <dgm:cxn modelId="{2C8D078B-5005-4BFB-9FC6-27EE6ACEC6EB}" type="presOf" srcId="{701FC7E2-11CC-48D2-BEEA-3131D28D0F74}" destId="{C2BD1992-8A90-45B4-BB44-C971FBEF54E8}" srcOrd="1" destOrd="0" presId="urn:microsoft.com/office/officeart/2016/7/layout/RepeatingBendingProcessNew"/>
    <dgm:cxn modelId="{15412390-F147-474F-A1F6-3A1AECADC1D9}" type="presOf" srcId="{49188DB1-25CB-4137-B4F6-6CC96CF83B5D}" destId="{09D4A567-7355-434A-AC7A-3F35DA888959}" srcOrd="0" destOrd="0" presId="urn:microsoft.com/office/officeart/2016/7/layout/RepeatingBendingProcessNew"/>
    <dgm:cxn modelId="{007FCED8-717D-4282-898B-3B33D31BF7F3}" type="presOf" srcId="{5BD4B173-35B7-4926-9A4D-CE3BEE92E030}" destId="{52876787-58BE-4D79-9D1F-00B90CB01C4D}" srcOrd="0" destOrd="0" presId="urn:microsoft.com/office/officeart/2016/7/layout/RepeatingBendingProcessNew"/>
    <dgm:cxn modelId="{AB24F18E-0E62-448C-8C3C-0E5274CCE046}" type="presOf" srcId="{49188DB1-25CB-4137-B4F6-6CC96CF83B5D}" destId="{BEC33FEA-E0A8-41F7-B0FB-B23EC308B905}" srcOrd="1" destOrd="0" presId="urn:microsoft.com/office/officeart/2016/7/layout/RepeatingBendingProcessNew"/>
    <dgm:cxn modelId="{21C6EF55-6B96-44B6-824F-3BAA7EC57C51}" srcId="{988F14BC-12B8-4D30-8D5A-8964A1999781}" destId="{75FCDAB0-5BA2-4C65-B5AC-0F66FA7CC4AE}" srcOrd="5" destOrd="0" parTransId="{8932C2B0-E966-4169-8E9B-EEA904920256}" sibTransId="{701FC7E2-11CC-48D2-BEEA-3131D28D0F74}"/>
    <dgm:cxn modelId="{0247AB07-B5D9-49E9-96AE-8FFC127CB724}" srcId="{988F14BC-12B8-4D30-8D5A-8964A1999781}" destId="{5BD4B173-35B7-4926-9A4D-CE3BEE92E030}" srcOrd="7" destOrd="0" parTransId="{EBCA5A6E-934B-42E1-8DD5-8E739857D0D5}" sibTransId="{C07DB9A8-38C6-418C-BDB3-AC5F697214DB}"/>
    <dgm:cxn modelId="{F0D4860C-C969-4D0D-9412-7ECEA452A063}" type="presOf" srcId="{75FCDAB0-5BA2-4C65-B5AC-0F66FA7CC4AE}" destId="{4D60F392-B8E3-461F-A2F2-8D94AB3620D2}" srcOrd="0" destOrd="0" presId="urn:microsoft.com/office/officeart/2016/7/layout/RepeatingBendingProcessNew"/>
    <dgm:cxn modelId="{63753ED3-745C-49D9-8E1D-B3B1EA80765B}" type="presOf" srcId="{0A77EA50-A992-44B6-BB96-A271F0AF2B61}" destId="{A70E5C25-C67A-40D4-ABAE-8748E40B431C}" srcOrd="0" destOrd="0" presId="urn:microsoft.com/office/officeart/2016/7/layout/RepeatingBendingProcessNew"/>
    <dgm:cxn modelId="{291B3765-9DE1-4633-891B-6338750FF807}" srcId="{988F14BC-12B8-4D30-8D5A-8964A1999781}" destId="{4E656D4D-88F9-4076-ACB0-9A96FA83A5E7}" srcOrd="2" destOrd="0" parTransId="{F78C8C0F-96D1-49AB-B5D6-1187C205E6FA}" sibTransId="{FB390131-E0B5-4203-94C0-3377AA281E1D}"/>
    <dgm:cxn modelId="{38850A00-707E-4F61-9F67-127F86A29329}" srcId="{988F14BC-12B8-4D30-8D5A-8964A1999781}" destId="{E1DB1048-38D5-4ABA-B5AA-C5D85132AA0A}" srcOrd="0" destOrd="0" parTransId="{5ABA48BC-A4E2-4A9D-9448-6FA1CA768F62}" sibTransId="{49188DB1-25CB-4137-B4F6-6CC96CF83B5D}"/>
    <dgm:cxn modelId="{DD37D68C-24D1-4103-B78B-EC8A4967F761}" type="presOf" srcId="{701FC7E2-11CC-48D2-BEEA-3131D28D0F74}" destId="{AD458AB4-EB87-477E-BD11-B448905729F4}" srcOrd="0" destOrd="0" presId="urn:microsoft.com/office/officeart/2016/7/layout/RepeatingBendingProcessNew"/>
    <dgm:cxn modelId="{28B49588-5CA7-4E56-8AE6-F2685BFEE17C}" type="presOf" srcId="{0A77EA50-A992-44B6-BB96-A271F0AF2B61}" destId="{B4466FAC-D0C8-4CEA-8A69-8972634611ED}" srcOrd="1" destOrd="0" presId="urn:microsoft.com/office/officeart/2016/7/layout/RepeatingBendingProcessNew"/>
    <dgm:cxn modelId="{728861C9-8DAC-4FC8-B0AF-281DBE277F01}" srcId="{988F14BC-12B8-4D30-8D5A-8964A1999781}" destId="{20EE693E-3AF0-4A71-ABD9-21B27121E290}" srcOrd="6" destOrd="0" parTransId="{275EF05E-CF6C-4D01-9DC5-3B4E3F9A2C49}" sibTransId="{CC0DDB1E-DE3E-4ACD-9E4A-38BE3BD42372}"/>
    <dgm:cxn modelId="{981C1E44-9312-4CD0-8B3A-6FD9B735A301}" type="presOf" srcId="{E3B388F3-0873-43C4-99B3-2F213889FD09}" destId="{C7228228-A469-4848-8589-3E411B1D49EE}" srcOrd="0" destOrd="0" presId="urn:microsoft.com/office/officeart/2016/7/layout/RepeatingBendingProcessNew"/>
    <dgm:cxn modelId="{76EC689D-0CE4-4DB4-B55E-86630F3544D6}" type="presOf" srcId="{355D2C6F-810E-4F1B-9F42-A3F2CD721168}" destId="{51A8EF54-8320-4B60-B06F-2834F74CEAA6}" srcOrd="0" destOrd="0" presId="urn:microsoft.com/office/officeart/2016/7/layout/RepeatingBendingProcessNew"/>
    <dgm:cxn modelId="{8EA69754-FDDF-44FD-90F8-5417870D097F}" type="presOf" srcId="{E1DB1048-38D5-4ABA-B5AA-C5D85132AA0A}" destId="{5D093F13-B54F-4F8F-849F-C7207E2164FD}" srcOrd="0" destOrd="0" presId="urn:microsoft.com/office/officeart/2016/7/layout/RepeatingBendingProcessNew"/>
    <dgm:cxn modelId="{8B96EC3F-C9EB-4971-B8E9-0B0DFC4D30DF}" type="presOf" srcId="{988F14BC-12B8-4D30-8D5A-8964A1999781}" destId="{647195A3-990A-4905-9462-7FB9BBED2AB5}" srcOrd="0" destOrd="0" presId="urn:microsoft.com/office/officeart/2016/7/layout/RepeatingBendingProcessNew"/>
    <dgm:cxn modelId="{346C7F37-C3FE-4529-8678-EEF067EEC87A}" type="presOf" srcId="{FB390131-E0B5-4203-94C0-3377AA281E1D}" destId="{5278DB05-850E-469F-9853-D2E697FA1449}" srcOrd="1" destOrd="0" presId="urn:microsoft.com/office/officeart/2016/7/layout/RepeatingBendingProcessNew"/>
    <dgm:cxn modelId="{F4826E16-FA49-437F-8D13-39CD1AD33876}" type="presOf" srcId="{E3B388F3-0873-43C4-99B3-2F213889FD09}" destId="{9D00C9B5-03A1-4799-BAE9-B22784AC4544}" srcOrd="1" destOrd="0" presId="urn:microsoft.com/office/officeart/2016/7/layout/RepeatingBendingProcessNew"/>
    <dgm:cxn modelId="{BFA5FC0A-BBB4-428C-89C9-B7E3FFDD7FB8}" type="presOf" srcId="{CCEAB20B-EECC-4C2B-A8BD-3AFB4F38F2FC}" destId="{32B38C74-C336-4406-AE19-E22F3607FB3E}" srcOrd="1" destOrd="0" presId="urn:microsoft.com/office/officeart/2016/7/layout/RepeatingBendingProcessNew"/>
    <dgm:cxn modelId="{87E8CB38-9E4F-4F2F-B772-4C8C6389410E}" srcId="{988F14BC-12B8-4D30-8D5A-8964A1999781}" destId="{55AF0529-7942-463E-9248-369E050B7DB4}" srcOrd="1" destOrd="0" parTransId="{F6956B49-1CCB-4FB0-9AB9-FFEA01371476}" sibTransId="{E3B388F3-0873-43C4-99B3-2F213889FD09}"/>
    <dgm:cxn modelId="{E903EF75-94A6-4917-A7C1-017B73C61BF8}" srcId="{988F14BC-12B8-4D30-8D5A-8964A1999781}" destId="{8322D09C-5D15-4748-B634-BE45BFA520BF}" srcOrd="4" destOrd="0" parTransId="{E865D972-E679-4DF1-BF56-2A03896F3671}" sibTransId="{0A77EA50-A992-44B6-BB96-A271F0AF2B61}"/>
    <dgm:cxn modelId="{ED489E27-BCC8-491D-ADDF-501109012603}" type="presOf" srcId="{55AF0529-7942-463E-9248-369E050B7DB4}" destId="{AD5F3EA3-3B5C-47BA-BADE-FCA12B56C32E}" srcOrd="0" destOrd="0" presId="urn:microsoft.com/office/officeart/2016/7/layout/RepeatingBendingProcessNew"/>
    <dgm:cxn modelId="{A911F229-B593-40B4-BCE2-4385DA92468D}" type="presOf" srcId="{CC0DDB1E-DE3E-4ACD-9E4A-38BE3BD42372}" destId="{B34FD6CE-C0C0-4D66-A0BA-111B542D4DEF}" srcOrd="0" destOrd="0" presId="urn:microsoft.com/office/officeart/2016/7/layout/RepeatingBendingProcessNew"/>
    <dgm:cxn modelId="{C4609D31-C8D6-4BC1-A316-FE6D7A949E7E}" type="presOf" srcId="{8322D09C-5D15-4748-B634-BE45BFA520BF}" destId="{A5EE2BDA-F2F3-420B-8B1E-C9206FB83172}" srcOrd="0" destOrd="0" presId="urn:microsoft.com/office/officeart/2016/7/layout/RepeatingBendingProcessNew"/>
    <dgm:cxn modelId="{E7A4D135-664A-49C9-BE74-FBE9EBDFBDA2}" type="presOf" srcId="{CCEAB20B-EECC-4C2B-A8BD-3AFB4F38F2FC}" destId="{EC7AF094-5704-402B-B501-106C3A0207D7}" srcOrd="0" destOrd="0" presId="urn:microsoft.com/office/officeart/2016/7/layout/RepeatingBendingProcessNew"/>
    <dgm:cxn modelId="{BC52B4D0-D0C0-4CA9-AF7A-962DB4311714}" type="presOf" srcId="{CC0DDB1E-DE3E-4ACD-9E4A-38BE3BD42372}" destId="{45FA7B5E-BF00-4D27-AC13-E9FA7B4C3B1F}" srcOrd="1" destOrd="0" presId="urn:microsoft.com/office/officeart/2016/7/layout/RepeatingBendingProcessNew"/>
    <dgm:cxn modelId="{B27250C7-41C4-408C-9C6D-754266E11C6D}" type="presParOf" srcId="{647195A3-990A-4905-9462-7FB9BBED2AB5}" destId="{5D093F13-B54F-4F8F-849F-C7207E2164FD}" srcOrd="0" destOrd="0" presId="urn:microsoft.com/office/officeart/2016/7/layout/RepeatingBendingProcessNew"/>
    <dgm:cxn modelId="{478F8B79-648C-4288-B923-986AAC531F7A}" type="presParOf" srcId="{647195A3-990A-4905-9462-7FB9BBED2AB5}" destId="{09D4A567-7355-434A-AC7A-3F35DA888959}" srcOrd="1" destOrd="0" presId="urn:microsoft.com/office/officeart/2016/7/layout/RepeatingBendingProcessNew"/>
    <dgm:cxn modelId="{9B82530D-078E-4C8F-B123-B62BE955A9C3}" type="presParOf" srcId="{09D4A567-7355-434A-AC7A-3F35DA888959}" destId="{BEC33FEA-E0A8-41F7-B0FB-B23EC308B905}" srcOrd="0" destOrd="0" presId="urn:microsoft.com/office/officeart/2016/7/layout/RepeatingBendingProcessNew"/>
    <dgm:cxn modelId="{1BF04776-57D0-4E74-97C4-7FB932661D75}" type="presParOf" srcId="{647195A3-990A-4905-9462-7FB9BBED2AB5}" destId="{AD5F3EA3-3B5C-47BA-BADE-FCA12B56C32E}" srcOrd="2" destOrd="0" presId="urn:microsoft.com/office/officeart/2016/7/layout/RepeatingBendingProcessNew"/>
    <dgm:cxn modelId="{F64B3E3B-C02A-4413-A72A-1568ED68DCF8}" type="presParOf" srcId="{647195A3-990A-4905-9462-7FB9BBED2AB5}" destId="{C7228228-A469-4848-8589-3E411B1D49EE}" srcOrd="3" destOrd="0" presId="urn:microsoft.com/office/officeart/2016/7/layout/RepeatingBendingProcessNew"/>
    <dgm:cxn modelId="{F9A569C2-3DE9-44DE-A6B2-77CC1555D787}" type="presParOf" srcId="{C7228228-A469-4848-8589-3E411B1D49EE}" destId="{9D00C9B5-03A1-4799-BAE9-B22784AC4544}" srcOrd="0" destOrd="0" presId="urn:microsoft.com/office/officeart/2016/7/layout/RepeatingBendingProcessNew"/>
    <dgm:cxn modelId="{718D8A8E-FDB3-4E1D-A31C-3E22535D6B60}" type="presParOf" srcId="{647195A3-990A-4905-9462-7FB9BBED2AB5}" destId="{13D4BA8B-28DC-4B24-A9D1-A15FBC7B2EAB}" srcOrd="4" destOrd="0" presId="urn:microsoft.com/office/officeart/2016/7/layout/RepeatingBendingProcessNew"/>
    <dgm:cxn modelId="{E5B81C29-2D1C-4C5A-B16D-74CC35B84C4B}" type="presParOf" srcId="{647195A3-990A-4905-9462-7FB9BBED2AB5}" destId="{EB97E485-D782-41DA-AEF3-0A85BF16601B}" srcOrd="5" destOrd="0" presId="urn:microsoft.com/office/officeart/2016/7/layout/RepeatingBendingProcessNew"/>
    <dgm:cxn modelId="{BF80694D-E5EB-4BCD-9C8C-CC80FC6257A8}" type="presParOf" srcId="{EB97E485-D782-41DA-AEF3-0A85BF16601B}" destId="{5278DB05-850E-469F-9853-D2E697FA1449}" srcOrd="0" destOrd="0" presId="urn:microsoft.com/office/officeart/2016/7/layout/RepeatingBendingProcessNew"/>
    <dgm:cxn modelId="{2E932D8B-8C0C-4627-880D-4F2C3015D8D0}" type="presParOf" srcId="{647195A3-990A-4905-9462-7FB9BBED2AB5}" destId="{51A8EF54-8320-4B60-B06F-2834F74CEAA6}" srcOrd="6" destOrd="0" presId="urn:microsoft.com/office/officeart/2016/7/layout/RepeatingBendingProcessNew"/>
    <dgm:cxn modelId="{DDAF38B9-27A7-41B7-854B-9B4B865AB86E}" type="presParOf" srcId="{647195A3-990A-4905-9462-7FB9BBED2AB5}" destId="{EC7AF094-5704-402B-B501-106C3A0207D7}" srcOrd="7" destOrd="0" presId="urn:microsoft.com/office/officeart/2016/7/layout/RepeatingBendingProcessNew"/>
    <dgm:cxn modelId="{7BDDF7E0-3871-4ED9-9DCF-B992C6BE243B}" type="presParOf" srcId="{EC7AF094-5704-402B-B501-106C3A0207D7}" destId="{32B38C74-C336-4406-AE19-E22F3607FB3E}" srcOrd="0" destOrd="0" presId="urn:microsoft.com/office/officeart/2016/7/layout/RepeatingBendingProcessNew"/>
    <dgm:cxn modelId="{885B3260-4999-47FD-8A98-867DD2825ACF}" type="presParOf" srcId="{647195A3-990A-4905-9462-7FB9BBED2AB5}" destId="{A5EE2BDA-F2F3-420B-8B1E-C9206FB83172}" srcOrd="8" destOrd="0" presId="urn:microsoft.com/office/officeart/2016/7/layout/RepeatingBendingProcessNew"/>
    <dgm:cxn modelId="{B8E038A3-07A4-4557-BD51-0C47C7AF9679}" type="presParOf" srcId="{647195A3-990A-4905-9462-7FB9BBED2AB5}" destId="{A70E5C25-C67A-40D4-ABAE-8748E40B431C}" srcOrd="9" destOrd="0" presId="urn:microsoft.com/office/officeart/2016/7/layout/RepeatingBendingProcessNew"/>
    <dgm:cxn modelId="{33BC0860-8190-4618-8DBE-0AB9D4A882D1}" type="presParOf" srcId="{A70E5C25-C67A-40D4-ABAE-8748E40B431C}" destId="{B4466FAC-D0C8-4CEA-8A69-8972634611ED}" srcOrd="0" destOrd="0" presId="urn:microsoft.com/office/officeart/2016/7/layout/RepeatingBendingProcessNew"/>
    <dgm:cxn modelId="{8DEE2DA7-FCB2-4655-9DEA-41C026720DC1}" type="presParOf" srcId="{647195A3-990A-4905-9462-7FB9BBED2AB5}" destId="{4D60F392-B8E3-461F-A2F2-8D94AB3620D2}" srcOrd="10" destOrd="0" presId="urn:microsoft.com/office/officeart/2016/7/layout/RepeatingBendingProcessNew"/>
    <dgm:cxn modelId="{75003616-02E2-4DE8-A895-F97893D786F7}" type="presParOf" srcId="{647195A3-990A-4905-9462-7FB9BBED2AB5}" destId="{AD458AB4-EB87-477E-BD11-B448905729F4}" srcOrd="11" destOrd="0" presId="urn:microsoft.com/office/officeart/2016/7/layout/RepeatingBendingProcessNew"/>
    <dgm:cxn modelId="{BF9BBD08-451D-4A25-939F-20CB4A4587AD}" type="presParOf" srcId="{AD458AB4-EB87-477E-BD11-B448905729F4}" destId="{C2BD1992-8A90-45B4-BB44-C971FBEF54E8}" srcOrd="0" destOrd="0" presId="urn:microsoft.com/office/officeart/2016/7/layout/RepeatingBendingProcessNew"/>
    <dgm:cxn modelId="{8BA047E4-F127-43C2-9968-AAB86D1B9270}" type="presParOf" srcId="{647195A3-990A-4905-9462-7FB9BBED2AB5}" destId="{5E8E9B5B-0836-4AFF-AC58-ACD3A3695963}" srcOrd="12" destOrd="0" presId="urn:microsoft.com/office/officeart/2016/7/layout/RepeatingBendingProcessNew"/>
    <dgm:cxn modelId="{E76B1D58-E6CC-4D97-BB5E-B4F076BAF8FA}" type="presParOf" srcId="{647195A3-990A-4905-9462-7FB9BBED2AB5}" destId="{B34FD6CE-C0C0-4D66-A0BA-111B542D4DEF}" srcOrd="13" destOrd="0" presId="urn:microsoft.com/office/officeart/2016/7/layout/RepeatingBendingProcessNew"/>
    <dgm:cxn modelId="{7E7C70CC-D3BD-4D29-9BA0-21DEE53B8C15}" type="presParOf" srcId="{B34FD6CE-C0C0-4D66-A0BA-111B542D4DEF}" destId="{45FA7B5E-BF00-4D27-AC13-E9FA7B4C3B1F}" srcOrd="0" destOrd="0" presId="urn:microsoft.com/office/officeart/2016/7/layout/RepeatingBendingProcessNew"/>
    <dgm:cxn modelId="{C4D69DFB-ECB2-4889-A009-4A7B5CD69942}" type="presParOf" srcId="{647195A3-990A-4905-9462-7FB9BBED2AB5}" destId="{52876787-58BE-4D79-9D1F-00B90CB01C4D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899AFCA-3C2A-40FB-AFC1-34C7B9AF5BE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B2B1FEA-1D66-4B87-8BDD-D599CDB30396}">
      <dgm:prSet/>
      <dgm:spPr/>
      <dgm:t>
        <a:bodyPr/>
        <a:lstStyle/>
        <a:p>
          <a:r>
            <a:rPr lang="en-GB"/>
            <a:t>Formulate arguments</a:t>
          </a:r>
          <a:endParaRPr lang="en-US"/>
        </a:p>
      </dgm:t>
    </dgm:pt>
    <dgm:pt modelId="{F2CE80FE-9A87-4F99-B119-4FF322ED0AA9}" type="parTrans" cxnId="{B19732EE-8A3E-4A12-9913-7E1D0F55F052}">
      <dgm:prSet/>
      <dgm:spPr/>
      <dgm:t>
        <a:bodyPr/>
        <a:lstStyle/>
        <a:p>
          <a:endParaRPr lang="en-US"/>
        </a:p>
      </dgm:t>
    </dgm:pt>
    <dgm:pt modelId="{B017F32B-B32E-4056-83FB-A96DAA1A64FF}" type="sibTrans" cxnId="{B19732EE-8A3E-4A12-9913-7E1D0F55F052}">
      <dgm:prSet/>
      <dgm:spPr/>
      <dgm:t>
        <a:bodyPr/>
        <a:lstStyle/>
        <a:p>
          <a:endParaRPr lang="en-US"/>
        </a:p>
      </dgm:t>
    </dgm:pt>
    <dgm:pt modelId="{0B46CE71-BF7D-440F-A88A-06BE1FD8FE72}">
      <dgm:prSet/>
      <dgm:spPr/>
      <dgm:t>
        <a:bodyPr/>
        <a:lstStyle/>
        <a:p>
          <a:r>
            <a:rPr lang="en-GB"/>
            <a:t>Demonstrate comprehensive understanding  </a:t>
          </a:r>
          <a:endParaRPr lang="en-US"/>
        </a:p>
      </dgm:t>
    </dgm:pt>
    <dgm:pt modelId="{5BE81A20-4279-4004-9098-D9F95AEA529B}" type="parTrans" cxnId="{B47DD78C-AEBA-44A8-99DF-CFEE61AA5BA8}">
      <dgm:prSet/>
      <dgm:spPr/>
      <dgm:t>
        <a:bodyPr/>
        <a:lstStyle/>
        <a:p>
          <a:endParaRPr lang="en-US"/>
        </a:p>
      </dgm:t>
    </dgm:pt>
    <dgm:pt modelId="{FDF171BA-CA7B-4514-848D-6F3E79C427C7}" type="sibTrans" cxnId="{B47DD78C-AEBA-44A8-99DF-CFEE61AA5BA8}">
      <dgm:prSet/>
      <dgm:spPr/>
      <dgm:t>
        <a:bodyPr/>
        <a:lstStyle/>
        <a:p>
          <a:endParaRPr lang="en-US"/>
        </a:p>
      </dgm:t>
    </dgm:pt>
    <dgm:pt modelId="{4E93CC08-4646-433B-A151-EEAE136D422C}">
      <dgm:prSet/>
      <dgm:spPr/>
      <dgm:t>
        <a:bodyPr/>
        <a:lstStyle/>
        <a:p>
          <a:r>
            <a:rPr lang="en-GB"/>
            <a:t>Draw sound conclusions </a:t>
          </a:r>
          <a:endParaRPr lang="en-US"/>
        </a:p>
      </dgm:t>
    </dgm:pt>
    <dgm:pt modelId="{575D57C7-B6C2-4396-91E9-45C598BF46B2}" type="parTrans" cxnId="{E2A83A8D-ECB2-4467-AEDA-E29446E79895}">
      <dgm:prSet/>
      <dgm:spPr/>
      <dgm:t>
        <a:bodyPr/>
        <a:lstStyle/>
        <a:p>
          <a:endParaRPr lang="en-US"/>
        </a:p>
      </dgm:t>
    </dgm:pt>
    <dgm:pt modelId="{DED03C01-4743-47BC-95AE-A718800DDBAA}" type="sibTrans" cxnId="{E2A83A8D-ECB2-4467-AEDA-E29446E79895}">
      <dgm:prSet/>
      <dgm:spPr/>
      <dgm:t>
        <a:bodyPr/>
        <a:lstStyle/>
        <a:p>
          <a:endParaRPr lang="en-US"/>
        </a:p>
      </dgm:t>
    </dgm:pt>
    <dgm:pt modelId="{B2B85D83-DB0E-4BC9-B678-AB08CAE34A40}">
      <dgm:prSet/>
      <dgm:spPr/>
      <dgm:t>
        <a:bodyPr/>
        <a:lstStyle/>
        <a:p>
          <a:r>
            <a:rPr lang="en-GB"/>
            <a:t>Offer alternatives</a:t>
          </a:r>
          <a:endParaRPr lang="en-US"/>
        </a:p>
      </dgm:t>
    </dgm:pt>
    <dgm:pt modelId="{8F1AD6DB-BE13-403D-8675-E17C40C5287B}" type="parTrans" cxnId="{7D55DBBA-F084-446E-8FAF-7D489BD733FB}">
      <dgm:prSet/>
      <dgm:spPr/>
      <dgm:t>
        <a:bodyPr/>
        <a:lstStyle/>
        <a:p>
          <a:endParaRPr lang="en-US"/>
        </a:p>
      </dgm:t>
    </dgm:pt>
    <dgm:pt modelId="{ED8DE716-A1C0-4FF8-BABC-E432D0DFCAC2}" type="sibTrans" cxnId="{7D55DBBA-F084-446E-8FAF-7D489BD733FB}">
      <dgm:prSet/>
      <dgm:spPr/>
      <dgm:t>
        <a:bodyPr/>
        <a:lstStyle/>
        <a:p>
          <a:endParaRPr lang="en-US"/>
        </a:p>
      </dgm:t>
    </dgm:pt>
    <dgm:pt modelId="{E3B62DA4-C9F8-4939-84E1-AFC481F163F0}">
      <dgm:prSet/>
      <dgm:spPr/>
      <dgm:t>
        <a:bodyPr/>
        <a:lstStyle/>
        <a:p>
          <a:r>
            <a:rPr lang="en-GB" dirty="0"/>
            <a:t>Make recommendations </a:t>
          </a:r>
          <a:endParaRPr lang="en-US" dirty="0"/>
        </a:p>
      </dgm:t>
    </dgm:pt>
    <dgm:pt modelId="{14D6B820-31BE-4BF7-A922-F0449039721A}" type="parTrans" cxnId="{01300F68-6519-4F2B-96F4-F45E519B4C49}">
      <dgm:prSet/>
      <dgm:spPr/>
      <dgm:t>
        <a:bodyPr/>
        <a:lstStyle/>
        <a:p>
          <a:endParaRPr lang="en-US"/>
        </a:p>
      </dgm:t>
    </dgm:pt>
    <dgm:pt modelId="{B24B3EA6-313F-4227-96D1-E95F448CCF23}" type="sibTrans" cxnId="{01300F68-6519-4F2B-96F4-F45E519B4C49}">
      <dgm:prSet/>
      <dgm:spPr/>
      <dgm:t>
        <a:bodyPr/>
        <a:lstStyle/>
        <a:p>
          <a:endParaRPr lang="en-US"/>
        </a:p>
      </dgm:t>
    </dgm:pt>
    <dgm:pt modelId="{8A4FB15A-79A5-4587-BC6B-EDF0B9674CA5}" type="pres">
      <dgm:prSet presAssocID="{D899AFCA-3C2A-40FB-AFC1-34C7B9AF5BE9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57E52885-9ABD-44F4-B28A-42E0F8B21684}" type="pres">
      <dgm:prSet presAssocID="{2B2B1FEA-1D66-4B87-8BDD-D599CDB30396}" presName="thickLine" presStyleLbl="alignNode1" presStyleIdx="0" presStyleCnt="5"/>
      <dgm:spPr/>
    </dgm:pt>
    <dgm:pt modelId="{68AA6A78-168E-4701-BD7A-EF417A4BE0BD}" type="pres">
      <dgm:prSet presAssocID="{2B2B1FEA-1D66-4B87-8BDD-D599CDB30396}" presName="horz1" presStyleCnt="0"/>
      <dgm:spPr/>
    </dgm:pt>
    <dgm:pt modelId="{143CD4F4-441A-44A6-A98B-C73D2DC6587E}" type="pres">
      <dgm:prSet presAssocID="{2B2B1FEA-1D66-4B87-8BDD-D599CDB30396}" presName="tx1" presStyleLbl="revTx" presStyleIdx="0" presStyleCnt="5"/>
      <dgm:spPr/>
      <dgm:t>
        <a:bodyPr/>
        <a:lstStyle/>
        <a:p>
          <a:endParaRPr lang="en-US"/>
        </a:p>
      </dgm:t>
    </dgm:pt>
    <dgm:pt modelId="{29611F1C-4AA6-4FAA-BCDF-27ADFB1FDDD7}" type="pres">
      <dgm:prSet presAssocID="{2B2B1FEA-1D66-4B87-8BDD-D599CDB30396}" presName="vert1" presStyleCnt="0"/>
      <dgm:spPr/>
    </dgm:pt>
    <dgm:pt modelId="{8D559EF4-0BF7-4A7A-A9AE-8FB6B10FA4EC}" type="pres">
      <dgm:prSet presAssocID="{0B46CE71-BF7D-440F-A88A-06BE1FD8FE72}" presName="thickLine" presStyleLbl="alignNode1" presStyleIdx="1" presStyleCnt="5"/>
      <dgm:spPr/>
    </dgm:pt>
    <dgm:pt modelId="{02D3B009-ADC4-4067-8E61-A6059661AEBC}" type="pres">
      <dgm:prSet presAssocID="{0B46CE71-BF7D-440F-A88A-06BE1FD8FE72}" presName="horz1" presStyleCnt="0"/>
      <dgm:spPr/>
    </dgm:pt>
    <dgm:pt modelId="{C109E590-D516-4FB7-856E-9A120F27C79E}" type="pres">
      <dgm:prSet presAssocID="{0B46CE71-BF7D-440F-A88A-06BE1FD8FE72}" presName="tx1" presStyleLbl="revTx" presStyleIdx="1" presStyleCnt="5"/>
      <dgm:spPr/>
      <dgm:t>
        <a:bodyPr/>
        <a:lstStyle/>
        <a:p>
          <a:endParaRPr lang="en-US"/>
        </a:p>
      </dgm:t>
    </dgm:pt>
    <dgm:pt modelId="{7ED53725-D2E9-45BE-B763-F9412ADAFC3F}" type="pres">
      <dgm:prSet presAssocID="{0B46CE71-BF7D-440F-A88A-06BE1FD8FE72}" presName="vert1" presStyleCnt="0"/>
      <dgm:spPr/>
    </dgm:pt>
    <dgm:pt modelId="{05A6FD70-520E-4B23-924D-DBA529E20793}" type="pres">
      <dgm:prSet presAssocID="{4E93CC08-4646-433B-A151-EEAE136D422C}" presName="thickLine" presStyleLbl="alignNode1" presStyleIdx="2" presStyleCnt="5"/>
      <dgm:spPr/>
    </dgm:pt>
    <dgm:pt modelId="{46792F80-66DF-448E-B2C7-4F7C7B29BEB2}" type="pres">
      <dgm:prSet presAssocID="{4E93CC08-4646-433B-A151-EEAE136D422C}" presName="horz1" presStyleCnt="0"/>
      <dgm:spPr/>
    </dgm:pt>
    <dgm:pt modelId="{FC5D07FA-E13B-43F9-8031-06F81E4542A9}" type="pres">
      <dgm:prSet presAssocID="{4E93CC08-4646-433B-A151-EEAE136D422C}" presName="tx1" presStyleLbl="revTx" presStyleIdx="2" presStyleCnt="5"/>
      <dgm:spPr/>
      <dgm:t>
        <a:bodyPr/>
        <a:lstStyle/>
        <a:p>
          <a:endParaRPr lang="en-US"/>
        </a:p>
      </dgm:t>
    </dgm:pt>
    <dgm:pt modelId="{D4A69F24-D076-457A-91F9-53B064D1F125}" type="pres">
      <dgm:prSet presAssocID="{4E93CC08-4646-433B-A151-EEAE136D422C}" presName="vert1" presStyleCnt="0"/>
      <dgm:spPr/>
    </dgm:pt>
    <dgm:pt modelId="{30175DA4-B11B-4C76-BBF6-EC264DFCAD30}" type="pres">
      <dgm:prSet presAssocID="{B2B85D83-DB0E-4BC9-B678-AB08CAE34A40}" presName="thickLine" presStyleLbl="alignNode1" presStyleIdx="3" presStyleCnt="5"/>
      <dgm:spPr/>
    </dgm:pt>
    <dgm:pt modelId="{372E7060-DD49-4EFE-B1BC-92EC37E380AD}" type="pres">
      <dgm:prSet presAssocID="{B2B85D83-DB0E-4BC9-B678-AB08CAE34A40}" presName="horz1" presStyleCnt="0"/>
      <dgm:spPr/>
    </dgm:pt>
    <dgm:pt modelId="{C33A4752-670C-44EA-AADB-184FB02BE154}" type="pres">
      <dgm:prSet presAssocID="{B2B85D83-DB0E-4BC9-B678-AB08CAE34A40}" presName="tx1" presStyleLbl="revTx" presStyleIdx="3" presStyleCnt="5"/>
      <dgm:spPr/>
      <dgm:t>
        <a:bodyPr/>
        <a:lstStyle/>
        <a:p>
          <a:endParaRPr lang="en-US"/>
        </a:p>
      </dgm:t>
    </dgm:pt>
    <dgm:pt modelId="{0589426F-96D6-45D6-9FFE-0BE8DE03D9CE}" type="pres">
      <dgm:prSet presAssocID="{B2B85D83-DB0E-4BC9-B678-AB08CAE34A40}" presName="vert1" presStyleCnt="0"/>
      <dgm:spPr/>
    </dgm:pt>
    <dgm:pt modelId="{51768099-8526-440A-ACC3-DA1358E3A043}" type="pres">
      <dgm:prSet presAssocID="{E3B62DA4-C9F8-4939-84E1-AFC481F163F0}" presName="thickLine" presStyleLbl="alignNode1" presStyleIdx="4" presStyleCnt="5"/>
      <dgm:spPr/>
    </dgm:pt>
    <dgm:pt modelId="{CABBBA4D-BE81-4FDC-A5A9-94B5D6A5381C}" type="pres">
      <dgm:prSet presAssocID="{E3B62DA4-C9F8-4939-84E1-AFC481F163F0}" presName="horz1" presStyleCnt="0"/>
      <dgm:spPr/>
    </dgm:pt>
    <dgm:pt modelId="{386F8E0D-2A98-4577-8EDD-3E5BCDEC3E9E}" type="pres">
      <dgm:prSet presAssocID="{E3B62DA4-C9F8-4939-84E1-AFC481F163F0}" presName="tx1" presStyleLbl="revTx" presStyleIdx="4" presStyleCnt="5"/>
      <dgm:spPr/>
      <dgm:t>
        <a:bodyPr/>
        <a:lstStyle/>
        <a:p>
          <a:endParaRPr lang="en-US"/>
        </a:p>
      </dgm:t>
    </dgm:pt>
    <dgm:pt modelId="{E60E3BFE-4226-43DF-9312-DD6515B75AE4}" type="pres">
      <dgm:prSet presAssocID="{E3B62DA4-C9F8-4939-84E1-AFC481F163F0}" presName="vert1" presStyleCnt="0"/>
      <dgm:spPr/>
    </dgm:pt>
  </dgm:ptLst>
  <dgm:cxnLst>
    <dgm:cxn modelId="{01300F68-6519-4F2B-96F4-F45E519B4C49}" srcId="{D899AFCA-3C2A-40FB-AFC1-34C7B9AF5BE9}" destId="{E3B62DA4-C9F8-4939-84E1-AFC481F163F0}" srcOrd="4" destOrd="0" parTransId="{14D6B820-31BE-4BF7-A922-F0449039721A}" sibTransId="{B24B3EA6-313F-4227-96D1-E95F448CCF23}"/>
    <dgm:cxn modelId="{E2A83A8D-ECB2-4467-AEDA-E29446E79895}" srcId="{D899AFCA-3C2A-40FB-AFC1-34C7B9AF5BE9}" destId="{4E93CC08-4646-433B-A151-EEAE136D422C}" srcOrd="2" destOrd="0" parTransId="{575D57C7-B6C2-4396-91E9-45C598BF46B2}" sibTransId="{DED03C01-4743-47BC-95AE-A718800DDBAA}"/>
    <dgm:cxn modelId="{059BC781-5E2F-489D-9D54-05CB84F4F886}" type="presOf" srcId="{2B2B1FEA-1D66-4B87-8BDD-D599CDB30396}" destId="{143CD4F4-441A-44A6-A98B-C73D2DC6587E}" srcOrd="0" destOrd="0" presId="urn:microsoft.com/office/officeart/2008/layout/LinedList"/>
    <dgm:cxn modelId="{2D36019F-C36A-4793-81B5-5897DEE3F5B6}" type="presOf" srcId="{B2B85D83-DB0E-4BC9-B678-AB08CAE34A40}" destId="{C33A4752-670C-44EA-AADB-184FB02BE154}" srcOrd="0" destOrd="0" presId="urn:microsoft.com/office/officeart/2008/layout/LinedList"/>
    <dgm:cxn modelId="{B19732EE-8A3E-4A12-9913-7E1D0F55F052}" srcId="{D899AFCA-3C2A-40FB-AFC1-34C7B9AF5BE9}" destId="{2B2B1FEA-1D66-4B87-8BDD-D599CDB30396}" srcOrd="0" destOrd="0" parTransId="{F2CE80FE-9A87-4F99-B119-4FF322ED0AA9}" sibTransId="{B017F32B-B32E-4056-83FB-A96DAA1A64FF}"/>
    <dgm:cxn modelId="{84D45201-ECF1-4044-B617-E9D03C474F94}" type="presOf" srcId="{E3B62DA4-C9F8-4939-84E1-AFC481F163F0}" destId="{386F8E0D-2A98-4577-8EDD-3E5BCDEC3E9E}" srcOrd="0" destOrd="0" presId="urn:microsoft.com/office/officeart/2008/layout/LinedList"/>
    <dgm:cxn modelId="{B47DD78C-AEBA-44A8-99DF-CFEE61AA5BA8}" srcId="{D899AFCA-3C2A-40FB-AFC1-34C7B9AF5BE9}" destId="{0B46CE71-BF7D-440F-A88A-06BE1FD8FE72}" srcOrd="1" destOrd="0" parTransId="{5BE81A20-4279-4004-9098-D9F95AEA529B}" sibTransId="{FDF171BA-CA7B-4514-848D-6F3E79C427C7}"/>
    <dgm:cxn modelId="{17EC4731-A226-4223-B830-D0F3C8315DAA}" type="presOf" srcId="{0B46CE71-BF7D-440F-A88A-06BE1FD8FE72}" destId="{C109E590-D516-4FB7-856E-9A120F27C79E}" srcOrd="0" destOrd="0" presId="urn:microsoft.com/office/officeart/2008/layout/LinedList"/>
    <dgm:cxn modelId="{303F91C1-6230-40F8-9E21-ACEC5D9EC684}" type="presOf" srcId="{D899AFCA-3C2A-40FB-AFC1-34C7B9AF5BE9}" destId="{8A4FB15A-79A5-4587-BC6B-EDF0B9674CA5}" srcOrd="0" destOrd="0" presId="urn:microsoft.com/office/officeart/2008/layout/LinedList"/>
    <dgm:cxn modelId="{7D55DBBA-F084-446E-8FAF-7D489BD733FB}" srcId="{D899AFCA-3C2A-40FB-AFC1-34C7B9AF5BE9}" destId="{B2B85D83-DB0E-4BC9-B678-AB08CAE34A40}" srcOrd="3" destOrd="0" parTransId="{8F1AD6DB-BE13-403D-8675-E17C40C5287B}" sibTransId="{ED8DE716-A1C0-4FF8-BABC-E432D0DFCAC2}"/>
    <dgm:cxn modelId="{AE56912F-10AA-48D6-8ACB-C4985D24D468}" type="presOf" srcId="{4E93CC08-4646-433B-A151-EEAE136D422C}" destId="{FC5D07FA-E13B-43F9-8031-06F81E4542A9}" srcOrd="0" destOrd="0" presId="urn:microsoft.com/office/officeart/2008/layout/LinedList"/>
    <dgm:cxn modelId="{9C26B7BA-BB66-4DAB-933C-FDB926582659}" type="presParOf" srcId="{8A4FB15A-79A5-4587-BC6B-EDF0B9674CA5}" destId="{57E52885-9ABD-44F4-B28A-42E0F8B21684}" srcOrd="0" destOrd="0" presId="urn:microsoft.com/office/officeart/2008/layout/LinedList"/>
    <dgm:cxn modelId="{ACC4F211-8AF7-404E-878F-EE1560A3D76E}" type="presParOf" srcId="{8A4FB15A-79A5-4587-BC6B-EDF0B9674CA5}" destId="{68AA6A78-168E-4701-BD7A-EF417A4BE0BD}" srcOrd="1" destOrd="0" presId="urn:microsoft.com/office/officeart/2008/layout/LinedList"/>
    <dgm:cxn modelId="{DA87E0A8-9164-4D2D-99C9-493FC87FA9E8}" type="presParOf" srcId="{68AA6A78-168E-4701-BD7A-EF417A4BE0BD}" destId="{143CD4F4-441A-44A6-A98B-C73D2DC6587E}" srcOrd="0" destOrd="0" presId="urn:microsoft.com/office/officeart/2008/layout/LinedList"/>
    <dgm:cxn modelId="{D9EE4636-2E63-4F91-9ACD-9F3C0CCFB7F9}" type="presParOf" srcId="{68AA6A78-168E-4701-BD7A-EF417A4BE0BD}" destId="{29611F1C-4AA6-4FAA-BCDF-27ADFB1FDDD7}" srcOrd="1" destOrd="0" presId="urn:microsoft.com/office/officeart/2008/layout/LinedList"/>
    <dgm:cxn modelId="{78380B9B-0B31-48CE-B4BA-57332A78F186}" type="presParOf" srcId="{8A4FB15A-79A5-4587-BC6B-EDF0B9674CA5}" destId="{8D559EF4-0BF7-4A7A-A9AE-8FB6B10FA4EC}" srcOrd="2" destOrd="0" presId="urn:microsoft.com/office/officeart/2008/layout/LinedList"/>
    <dgm:cxn modelId="{9E0E0116-0542-4299-BF06-E17EB6B63B2B}" type="presParOf" srcId="{8A4FB15A-79A5-4587-BC6B-EDF0B9674CA5}" destId="{02D3B009-ADC4-4067-8E61-A6059661AEBC}" srcOrd="3" destOrd="0" presId="urn:microsoft.com/office/officeart/2008/layout/LinedList"/>
    <dgm:cxn modelId="{C86DCCAE-E9F3-4941-B566-EC6CE606E1C6}" type="presParOf" srcId="{02D3B009-ADC4-4067-8E61-A6059661AEBC}" destId="{C109E590-D516-4FB7-856E-9A120F27C79E}" srcOrd="0" destOrd="0" presId="urn:microsoft.com/office/officeart/2008/layout/LinedList"/>
    <dgm:cxn modelId="{7EBA0CD4-CF56-463B-9F1F-612022703428}" type="presParOf" srcId="{02D3B009-ADC4-4067-8E61-A6059661AEBC}" destId="{7ED53725-D2E9-45BE-B763-F9412ADAFC3F}" srcOrd="1" destOrd="0" presId="urn:microsoft.com/office/officeart/2008/layout/LinedList"/>
    <dgm:cxn modelId="{827DC7C1-53AF-48C6-BC0E-A12EC1C24548}" type="presParOf" srcId="{8A4FB15A-79A5-4587-BC6B-EDF0B9674CA5}" destId="{05A6FD70-520E-4B23-924D-DBA529E20793}" srcOrd="4" destOrd="0" presId="urn:microsoft.com/office/officeart/2008/layout/LinedList"/>
    <dgm:cxn modelId="{2CAB988F-257E-4AFA-AAC2-461C31EE27FD}" type="presParOf" srcId="{8A4FB15A-79A5-4587-BC6B-EDF0B9674CA5}" destId="{46792F80-66DF-448E-B2C7-4F7C7B29BEB2}" srcOrd="5" destOrd="0" presId="urn:microsoft.com/office/officeart/2008/layout/LinedList"/>
    <dgm:cxn modelId="{68CC1E7F-956F-44BC-8E1F-5A02405A20B0}" type="presParOf" srcId="{46792F80-66DF-448E-B2C7-4F7C7B29BEB2}" destId="{FC5D07FA-E13B-43F9-8031-06F81E4542A9}" srcOrd="0" destOrd="0" presId="urn:microsoft.com/office/officeart/2008/layout/LinedList"/>
    <dgm:cxn modelId="{A88AAC70-CCA3-458F-8C36-04635C2FD32E}" type="presParOf" srcId="{46792F80-66DF-448E-B2C7-4F7C7B29BEB2}" destId="{D4A69F24-D076-457A-91F9-53B064D1F125}" srcOrd="1" destOrd="0" presId="urn:microsoft.com/office/officeart/2008/layout/LinedList"/>
    <dgm:cxn modelId="{4C3A6E8A-05C8-464F-AD73-DAB114FA6C37}" type="presParOf" srcId="{8A4FB15A-79A5-4587-BC6B-EDF0B9674CA5}" destId="{30175DA4-B11B-4C76-BBF6-EC264DFCAD30}" srcOrd="6" destOrd="0" presId="urn:microsoft.com/office/officeart/2008/layout/LinedList"/>
    <dgm:cxn modelId="{51886265-E06C-4B2A-A045-5621FCED2EC9}" type="presParOf" srcId="{8A4FB15A-79A5-4587-BC6B-EDF0B9674CA5}" destId="{372E7060-DD49-4EFE-B1BC-92EC37E380AD}" srcOrd="7" destOrd="0" presId="urn:microsoft.com/office/officeart/2008/layout/LinedList"/>
    <dgm:cxn modelId="{503D9FE2-E6DF-41AB-8AB1-1594CAC3C99E}" type="presParOf" srcId="{372E7060-DD49-4EFE-B1BC-92EC37E380AD}" destId="{C33A4752-670C-44EA-AADB-184FB02BE154}" srcOrd="0" destOrd="0" presId="urn:microsoft.com/office/officeart/2008/layout/LinedList"/>
    <dgm:cxn modelId="{C9CA86AA-D26F-4880-A2BD-0248FC923A59}" type="presParOf" srcId="{372E7060-DD49-4EFE-B1BC-92EC37E380AD}" destId="{0589426F-96D6-45D6-9FFE-0BE8DE03D9CE}" srcOrd="1" destOrd="0" presId="urn:microsoft.com/office/officeart/2008/layout/LinedList"/>
    <dgm:cxn modelId="{31A06699-6C0E-488F-8206-9B9FA2A37140}" type="presParOf" srcId="{8A4FB15A-79A5-4587-BC6B-EDF0B9674CA5}" destId="{51768099-8526-440A-ACC3-DA1358E3A043}" srcOrd="8" destOrd="0" presId="urn:microsoft.com/office/officeart/2008/layout/LinedList"/>
    <dgm:cxn modelId="{BA4DE770-5435-4C93-A10F-36C52589FCF2}" type="presParOf" srcId="{8A4FB15A-79A5-4587-BC6B-EDF0B9674CA5}" destId="{CABBBA4D-BE81-4FDC-A5A9-94B5D6A5381C}" srcOrd="9" destOrd="0" presId="urn:microsoft.com/office/officeart/2008/layout/LinedList"/>
    <dgm:cxn modelId="{32AAB132-316F-4C8F-8FD6-DC7FDC177C4E}" type="presParOf" srcId="{CABBBA4D-BE81-4FDC-A5A9-94B5D6A5381C}" destId="{386F8E0D-2A98-4577-8EDD-3E5BCDEC3E9E}" srcOrd="0" destOrd="0" presId="urn:microsoft.com/office/officeart/2008/layout/LinedList"/>
    <dgm:cxn modelId="{97099B09-53E3-4762-AF2E-11DC93E13905}" type="presParOf" srcId="{CABBBA4D-BE81-4FDC-A5A9-94B5D6A5381C}" destId="{E60E3BFE-4226-43DF-9312-DD6515B75A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BD373-D9C2-4D76-BA76-0296225B121C}">
      <dsp:nvSpPr>
        <dsp:cNvPr id="0" name=""/>
        <dsp:cNvSpPr/>
      </dsp:nvSpPr>
      <dsp:spPr>
        <a:xfrm>
          <a:off x="704988" y="167120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2CD23D-21B6-43A9-AB05-348AC545D988}">
      <dsp:nvSpPr>
        <dsp:cNvPr id="0" name=""/>
        <dsp:cNvSpPr/>
      </dsp:nvSpPr>
      <dsp:spPr>
        <a:xfrm>
          <a:off x="1121801" y="58393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87B98-1EEC-4109-8965-4D715B48F9B2}">
      <dsp:nvSpPr>
        <dsp:cNvPr id="0" name=""/>
        <dsp:cNvSpPr/>
      </dsp:nvSpPr>
      <dsp:spPr>
        <a:xfrm>
          <a:off x="79769" y="273212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500" kern="1200"/>
            <a:t>Skills Recording (50%)</a:t>
          </a:r>
        </a:p>
      </dsp:txBody>
      <dsp:txXfrm>
        <a:off x="79769" y="2732121"/>
        <a:ext cx="3206250" cy="720000"/>
      </dsp:txXfrm>
    </dsp:sp>
    <dsp:sp modelId="{F2747897-A96E-44ED-BB23-77435A4FA40A}">
      <dsp:nvSpPr>
        <dsp:cNvPr id="0" name=""/>
        <dsp:cNvSpPr/>
      </dsp:nvSpPr>
      <dsp:spPr>
        <a:xfrm>
          <a:off x="4472332" y="167120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368D4-2002-4DC3-AAEA-6B38F4D5B8BF}">
      <dsp:nvSpPr>
        <dsp:cNvPr id="0" name=""/>
        <dsp:cNvSpPr/>
      </dsp:nvSpPr>
      <dsp:spPr>
        <a:xfrm>
          <a:off x="4889144" y="58393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721E25-1330-41C1-B49A-FE8C2CE37CD9}">
      <dsp:nvSpPr>
        <dsp:cNvPr id="0" name=""/>
        <dsp:cNvSpPr/>
      </dsp:nvSpPr>
      <dsp:spPr>
        <a:xfrm>
          <a:off x="3847113" y="273212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500" kern="1200" dirty="0"/>
            <a:t>Due for submission on </a:t>
          </a:r>
          <a:r>
            <a:rPr lang="en-US" sz="2500" kern="1200" dirty="0" smtClean="0"/>
            <a:t>9th </a:t>
          </a:r>
          <a:r>
            <a:rPr lang="en-US" sz="2500" kern="1200" dirty="0"/>
            <a:t>March 2020</a:t>
          </a:r>
        </a:p>
      </dsp:txBody>
      <dsp:txXfrm>
        <a:off x="3847113" y="2732121"/>
        <a:ext cx="3206250" cy="720000"/>
      </dsp:txXfrm>
    </dsp:sp>
    <dsp:sp modelId="{04097BA9-C083-4FBF-A03A-3EB49A3D27A2}">
      <dsp:nvSpPr>
        <dsp:cNvPr id="0" name=""/>
        <dsp:cNvSpPr/>
      </dsp:nvSpPr>
      <dsp:spPr>
        <a:xfrm>
          <a:off x="8239676" y="167120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4F88D-EC7B-4D20-A09A-6E21EE3EF5D0}">
      <dsp:nvSpPr>
        <dsp:cNvPr id="0" name=""/>
        <dsp:cNvSpPr/>
      </dsp:nvSpPr>
      <dsp:spPr>
        <a:xfrm>
          <a:off x="8656488" y="58393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4A365-2C8A-4885-AF73-D32CE89D537F}">
      <dsp:nvSpPr>
        <dsp:cNvPr id="0" name=""/>
        <dsp:cNvSpPr/>
      </dsp:nvSpPr>
      <dsp:spPr>
        <a:xfrm>
          <a:off x="7614457" y="273212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500" kern="1200" dirty="0" smtClean="0"/>
            <a:t> </a:t>
          </a:r>
          <a:r>
            <a:rPr lang="en-US" sz="2500" kern="1200" dirty="0"/>
            <a:t>(</a:t>
          </a:r>
          <a:r>
            <a:rPr lang="en-US" sz="2500" kern="1200" dirty="0" smtClean="0"/>
            <a:t>50) </a:t>
          </a:r>
          <a:r>
            <a:rPr lang="en-US" sz="2500" kern="1200" dirty="0"/>
            <a:t>minutes</a:t>
          </a:r>
        </a:p>
      </dsp:txBody>
      <dsp:txXfrm>
        <a:off x="7614457" y="2732121"/>
        <a:ext cx="3206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3CE1BE-4A00-44AE-8DCD-A5D731E87F0A}">
      <dsp:nvSpPr>
        <dsp:cNvPr id="0" name=""/>
        <dsp:cNvSpPr/>
      </dsp:nvSpPr>
      <dsp:spPr>
        <a:xfrm>
          <a:off x="0" y="500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7D526A-6402-496B-9BD8-509FFC5BF8BC}">
      <dsp:nvSpPr>
        <dsp:cNvPr id="0" name=""/>
        <dsp:cNvSpPr/>
      </dsp:nvSpPr>
      <dsp:spPr>
        <a:xfrm>
          <a:off x="208232" y="155383"/>
          <a:ext cx="378603" cy="3786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33F27-38FA-4B12-BA35-CEC3BC7B6CF9}">
      <dsp:nvSpPr>
        <dsp:cNvPr id="0" name=""/>
        <dsp:cNvSpPr/>
      </dsp:nvSpPr>
      <dsp:spPr>
        <a:xfrm>
          <a:off x="795067" y="500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The recording needs to demonstrate: </a:t>
          </a:r>
          <a:endParaRPr lang="en-US" sz="1600" kern="1200"/>
        </a:p>
      </dsp:txBody>
      <dsp:txXfrm>
        <a:off x="795067" y="500"/>
        <a:ext cx="9171893" cy="688370"/>
      </dsp:txXfrm>
    </dsp:sp>
    <dsp:sp modelId="{F0EB47CA-CF35-4614-822B-B8C77AFD2DC3}">
      <dsp:nvSpPr>
        <dsp:cNvPr id="0" name=""/>
        <dsp:cNvSpPr/>
      </dsp:nvSpPr>
      <dsp:spPr>
        <a:xfrm>
          <a:off x="0" y="860962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02C31-9224-454E-8365-297A15A447AF}">
      <dsp:nvSpPr>
        <dsp:cNvPr id="0" name=""/>
        <dsp:cNvSpPr/>
      </dsp:nvSpPr>
      <dsp:spPr>
        <a:xfrm>
          <a:off x="208232" y="1015846"/>
          <a:ext cx="378603" cy="3786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6509C-D994-4698-99F7-3921726CCA6B}">
      <dsp:nvSpPr>
        <dsp:cNvPr id="0" name=""/>
        <dsp:cNvSpPr/>
      </dsp:nvSpPr>
      <dsp:spPr>
        <a:xfrm>
          <a:off x="795067" y="860962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Your ability to form and maintain an ethical and appropriate therapeutic relationship </a:t>
          </a:r>
          <a:endParaRPr lang="en-US" sz="1600" kern="1200" dirty="0"/>
        </a:p>
      </dsp:txBody>
      <dsp:txXfrm>
        <a:off x="795067" y="860962"/>
        <a:ext cx="9171893" cy="688370"/>
      </dsp:txXfrm>
    </dsp:sp>
    <dsp:sp modelId="{F2566FFA-EAF3-46CC-ABDD-B384FBA6DAE3}">
      <dsp:nvSpPr>
        <dsp:cNvPr id="0" name=""/>
        <dsp:cNvSpPr/>
      </dsp:nvSpPr>
      <dsp:spPr>
        <a:xfrm>
          <a:off x="0" y="1721425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294F5C-2B0A-461F-A72B-16BB837EA1F2}">
      <dsp:nvSpPr>
        <dsp:cNvPr id="0" name=""/>
        <dsp:cNvSpPr/>
      </dsp:nvSpPr>
      <dsp:spPr>
        <a:xfrm>
          <a:off x="208232" y="1876309"/>
          <a:ext cx="378603" cy="3786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62696-B5E1-4549-9F6A-F09EF76BF68D}">
      <dsp:nvSpPr>
        <dsp:cNvPr id="0" name=""/>
        <dsp:cNvSpPr/>
      </dsp:nvSpPr>
      <dsp:spPr>
        <a:xfrm>
          <a:off x="795067" y="1721425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Active listening</a:t>
          </a:r>
          <a:endParaRPr lang="en-US" sz="1600" kern="1200"/>
        </a:p>
      </dsp:txBody>
      <dsp:txXfrm>
        <a:off x="795067" y="1721425"/>
        <a:ext cx="9171893" cy="688370"/>
      </dsp:txXfrm>
    </dsp:sp>
    <dsp:sp modelId="{FDE45A90-92CF-43FE-9BB6-83937E79A7D4}">
      <dsp:nvSpPr>
        <dsp:cNvPr id="0" name=""/>
        <dsp:cNvSpPr/>
      </dsp:nvSpPr>
      <dsp:spPr>
        <a:xfrm>
          <a:off x="0" y="2581888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A8EEB-DE9D-4A9A-8062-2716B91CAF1A}">
      <dsp:nvSpPr>
        <dsp:cNvPr id="0" name=""/>
        <dsp:cNvSpPr/>
      </dsp:nvSpPr>
      <dsp:spPr>
        <a:xfrm>
          <a:off x="208232" y="2736772"/>
          <a:ext cx="378603" cy="3786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F239E-77CA-4993-80DC-CE3FA7C4D312}">
      <dsp:nvSpPr>
        <dsp:cNvPr id="0" name=""/>
        <dsp:cNvSpPr/>
      </dsp:nvSpPr>
      <dsp:spPr>
        <a:xfrm>
          <a:off x="795067" y="2581888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Maintaining safe boundaries </a:t>
          </a:r>
          <a:endParaRPr lang="en-US" sz="1600" kern="1200"/>
        </a:p>
      </dsp:txBody>
      <dsp:txXfrm>
        <a:off x="795067" y="2581888"/>
        <a:ext cx="9171893" cy="688370"/>
      </dsp:txXfrm>
    </dsp:sp>
    <dsp:sp modelId="{9809E25A-C76F-4D4A-80A4-105737B26932}">
      <dsp:nvSpPr>
        <dsp:cNvPr id="0" name=""/>
        <dsp:cNvSpPr/>
      </dsp:nvSpPr>
      <dsp:spPr>
        <a:xfrm>
          <a:off x="0" y="3442351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6D483E-4AC3-4BCE-8021-BDF1ABADDB8F}">
      <dsp:nvSpPr>
        <dsp:cNvPr id="0" name=""/>
        <dsp:cNvSpPr/>
      </dsp:nvSpPr>
      <dsp:spPr>
        <a:xfrm>
          <a:off x="208232" y="3597235"/>
          <a:ext cx="378603" cy="3786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17E1D7-715C-44F0-902E-1F7D97112394}">
      <dsp:nvSpPr>
        <dsp:cNvPr id="0" name=""/>
        <dsp:cNvSpPr/>
      </dsp:nvSpPr>
      <dsp:spPr>
        <a:xfrm>
          <a:off x="795067" y="3442351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Effective communication</a:t>
          </a:r>
          <a:endParaRPr lang="en-US" sz="1600" kern="1200"/>
        </a:p>
      </dsp:txBody>
      <dsp:txXfrm>
        <a:off x="795067" y="3442351"/>
        <a:ext cx="9171893" cy="688370"/>
      </dsp:txXfrm>
    </dsp:sp>
    <dsp:sp modelId="{FEC0DB0B-5B3B-473A-B9C5-591EC7851010}">
      <dsp:nvSpPr>
        <dsp:cNvPr id="0" name=""/>
        <dsp:cNvSpPr/>
      </dsp:nvSpPr>
      <dsp:spPr>
        <a:xfrm>
          <a:off x="0" y="4302814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56D36-61B4-4DD0-B23F-31867463533C}">
      <dsp:nvSpPr>
        <dsp:cNvPr id="0" name=""/>
        <dsp:cNvSpPr/>
      </dsp:nvSpPr>
      <dsp:spPr>
        <a:xfrm>
          <a:off x="208232" y="4457698"/>
          <a:ext cx="378603" cy="3786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BB945-FC86-4062-8003-6E5C523166EF}">
      <dsp:nvSpPr>
        <dsp:cNvPr id="0" name=""/>
        <dsp:cNvSpPr/>
      </dsp:nvSpPr>
      <dsp:spPr>
        <a:xfrm>
          <a:off x="795067" y="4302814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Effecting a change/ movement</a:t>
          </a:r>
          <a:endParaRPr lang="en-US" sz="1600" kern="1200"/>
        </a:p>
      </dsp:txBody>
      <dsp:txXfrm>
        <a:off x="795067" y="4302814"/>
        <a:ext cx="9171893" cy="688370"/>
      </dsp:txXfrm>
    </dsp:sp>
    <dsp:sp modelId="{220E743D-1287-44F0-8443-B89940552BEB}">
      <dsp:nvSpPr>
        <dsp:cNvPr id="0" name=""/>
        <dsp:cNvSpPr/>
      </dsp:nvSpPr>
      <dsp:spPr>
        <a:xfrm>
          <a:off x="0" y="5163277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73C45-E9EC-41A4-A05D-61A787AD8C2E}">
      <dsp:nvSpPr>
        <dsp:cNvPr id="0" name=""/>
        <dsp:cNvSpPr/>
      </dsp:nvSpPr>
      <dsp:spPr>
        <a:xfrm>
          <a:off x="208232" y="5318160"/>
          <a:ext cx="378603" cy="37860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5E9A2-C5AB-461A-9A47-4BBBCB2CC1A0}">
      <dsp:nvSpPr>
        <dsp:cNvPr id="0" name=""/>
        <dsp:cNvSpPr/>
      </dsp:nvSpPr>
      <dsp:spPr>
        <a:xfrm>
          <a:off x="795067" y="5163277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Evidencing your own learning from tutor/supervisor feedback</a:t>
          </a:r>
          <a:endParaRPr lang="en-US" sz="1600" kern="1200"/>
        </a:p>
      </dsp:txBody>
      <dsp:txXfrm>
        <a:off x="795067" y="5163277"/>
        <a:ext cx="9171893" cy="6883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83C4FF-FB1B-40D4-8F36-1F2CDD6E292D}">
      <dsp:nvSpPr>
        <dsp:cNvPr id="0" name=""/>
        <dsp:cNvSpPr/>
      </dsp:nvSpPr>
      <dsp:spPr>
        <a:xfrm>
          <a:off x="0" y="1752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4CA676-80B5-4B03-82DD-E474352E1972}">
      <dsp:nvSpPr>
        <dsp:cNvPr id="0" name=""/>
        <dsp:cNvSpPr/>
      </dsp:nvSpPr>
      <dsp:spPr>
        <a:xfrm>
          <a:off x="225883" y="169764"/>
          <a:ext cx="410696" cy="4106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A79F4-2154-4DBF-88D1-02AA0EEF9024}">
      <dsp:nvSpPr>
        <dsp:cNvPr id="0" name=""/>
        <dsp:cNvSpPr/>
      </dsp:nvSpPr>
      <dsp:spPr>
        <a:xfrm>
          <a:off x="862463" y="1752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Skills practice will evidence: </a:t>
          </a:r>
          <a:endParaRPr lang="en-US" sz="1900" kern="1200"/>
        </a:p>
      </dsp:txBody>
      <dsp:txXfrm>
        <a:off x="862463" y="1752"/>
        <a:ext cx="9297853" cy="746721"/>
      </dsp:txXfrm>
    </dsp:sp>
    <dsp:sp modelId="{9508ECC0-BB9E-40A9-834D-7E8F22580165}">
      <dsp:nvSpPr>
        <dsp:cNvPr id="0" name=""/>
        <dsp:cNvSpPr/>
      </dsp:nvSpPr>
      <dsp:spPr>
        <a:xfrm>
          <a:off x="0" y="935154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53F414-212D-4A4F-8D15-8BDBAB9EBA83}">
      <dsp:nvSpPr>
        <dsp:cNvPr id="0" name=""/>
        <dsp:cNvSpPr/>
      </dsp:nvSpPr>
      <dsp:spPr>
        <a:xfrm>
          <a:off x="225883" y="1103166"/>
          <a:ext cx="410696" cy="4106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83725-2FE0-4694-9C10-547E302E5FA4}">
      <dsp:nvSpPr>
        <dsp:cNvPr id="0" name=""/>
        <dsp:cNvSpPr/>
      </dsp:nvSpPr>
      <dsp:spPr>
        <a:xfrm>
          <a:off x="862463" y="935154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Critical thinking – ability to reflect on different therapies and the relevance/ applicability to the client in session.</a:t>
          </a:r>
          <a:endParaRPr lang="en-US" sz="1900" kern="1200" dirty="0"/>
        </a:p>
      </dsp:txBody>
      <dsp:txXfrm>
        <a:off x="862463" y="935154"/>
        <a:ext cx="9297853" cy="746721"/>
      </dsp:txXfrm>
    </dsp:sp>
    <dsp:sp modelId="{127FA45B-8140-4B18-93D0-7AE0596717F9}">
      <dsp:nvSpPr>
        <dsp:cNvPr id="0" name=""/>
        <dsp:cNvSpPr/>
      </dsp:nvSpPr>
      <dsp:spPr>
        <a:xfrm>
          <a:off x="0" y="1868555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F9352-4102-47C8-A78F-442432F49CEE}">
      <dsp:nvSpPr>
        <dsp:cNvPr id="0" name=""/>
        <dsp:cNvSpPr/>
      </dsp:nvSpPr>
      <dsp:spPr>
        <a:xfrm>
          <a:off x="225883" y="2036568"/>
          <a:ext cx="410696" cy="4106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FD850-A9EB-4CF4-8511-79D3B3976F96}">
      <dsp:nvSpPr>
        <dsp:cNvPr id="0" name=""/>
        <dsp:cNvSpPr/>
      </dsp:nvSpPr>
      <dsp:spPr>
        <a:xfrm>
          <a:off x="862463" y="1868555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Safe practice – competence, boundaries, ethics.</a:t>
          </a:r>
          <a:endParaRPr lang="en-US" sz="1900" kern="1200"/>
        </a:p>
      </dsp:txBody>
      <dsp:txXfrm>
        <a:off x="862463" y="1868555"/>
        <a:ext cx="9297853" cy="746721"/>
      </dsp:txXfrm>
    </dsp:sp>
    <dsp:sp modelId="{4AFDA806-2B62-4C6D-89EF-26648689BD6E}">
      <dsp:nvSpPr>
        <dsp:cNvPr id="0" name=""/>
        <dsp:cNvSpPr/>
      </dsp:nvSpPr>
      <dsp:spPr>
        <a:xfrm>
          <a:off x="0" y="2801957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620EE5-4173-45C4-9D7B-746ADF31D683}">
      <dsp:nvSpPr>
        <dsp:cNvPr id="0" name=""/>
        <dsp:cNvSpPr/>
      </dsp:nvSpPr>
      <dsp:spPr>
        <a:xfrm>
          <a:off x="225883" y="2969969"/>
          <a:ext cx="410696" cy="4106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61ACF-31FD-49EC-986C-BE043A27A3AF}">
      <dsp:nvSpPr>
        <dsp:cNvPr id="0" name=""/>
        <dsp:cNvSpPr/>
      </dsp:nvSpPr>
      <dsp:spPr>
        <a:xfrm>
          <a:off x="862463" y="2801957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Effective – a change/shift or an outcome is achieved during the session.</a:t>
          </a:r>
          <a:endParaRPr lang="en-US" sz="1900" kern="1200" dirty="0"/>
        </a:p>
      </dsp:txBody>
      <dsp:txXfrm>
        <a:off x="862463" y="2801957"/>
        <a:ext cx="9297853" cy="746721"/>
      </dsp:txXfrm>
    </dsp:sp>
    <dsp:sp modelId="{C0428566-898C-4DC5-8BF5-9C8FC6DAE47C}">
      <dsp:nvSpPr>
        <dsp:cNvPr id="0" name=""/>
        <dsp:cNvSpPr/>
      </dsp:nvSpPr>
      <dsp:spPr>
        <a:xfrm>
          <a:off x="0" y="3735359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36DF0-3CA2-4843-A59C-DEEE5FE1F85C}">
      <dsp:nvSpPr>
        <dsp:cNvPr id="0" name=""/>
        <dsp:cNvSpPr/>
      </dsp:nvSpPr>
      <dsp:spPr>
        <a:xfrm>
          <a:off x="225883" y="3903371"/>
          <a:ext cx="410696" cy="4106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E3930-4A10-43F9-94D9-593FD8B4F4D8}">
      <dsp:nvSpPr>
        <dsp:cNvPr id="0" name=""/>
        <dsp:cNvSpPr/>
      </dsp:nvSpPr>
      <dsp:spPr>
        <a:xfrm>
          <a:off x="862463" y="3735359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Relational depth – the ability to meet the client at their level.</a:t>
          </a:r>
          <a:endParaRPr lang="en-US" sz="1900" kern="1200"/>
        </a:p>
      </dsp:txBody>
      <dsp:txXfrm>
        <a:off x="862463" y="3735359"/>
        <a:ext cx="9297853" cy="746721"/>
      </dsp:txXfrm>
    </dsp:sp>
    <dsp:sp modelId="{37EE4E79-E3D4-48F2-8938-FBBB718847C5}">
      <dsp:nvSpPr>
        <dsp:cNvPr id="0" name=""/>
        <dsp:cNvSpPr/>
      </dsp:nvSpPr>
      <dsp:spPr>
        <a:xfrm>
          <a:off x="0" y="4668761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C3EF2D-34AE-4310-82F4-1E37C946BC4A}">
      <dsp:nvSpPr>
        <dsp:cNvPr id="0" name=""/>
        <dsp:cNvSpPr/>
      </dsp:nvSpPr>
      <dsp:spPr>
        <a:xfrm>
          <a:off x="225883" y="4836773"/>
          <a:ext cx="410696" cy="41069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17DB0-5D76-4085-B7F8-560CDD1E46C7}">
      <dsp:nvSpPr>
        <dsp:cNvPr id="0" name=""/>
        <dsp:cNvSpPr/>
      </dsp:nvSpPr>
      <dsp:spPr>
        <a:xfrm>
          <a:off x="862463" y="4668761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Interventions. </a:t>
          </a:r>
          <a:endParaRPr lang="en-US" sz="1900" kern="1200"/>
        </a:p>
      </dsp:txBody>
      <dsp:txXfrm>
        <a:off x="862463" y="4668761"/>
        <a:ext cx="9297853" cy="7467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FB9E1-B964-4EA3-89F3-FEEAAF9CA900}">
      <dsp:nvSpPr>
        <dsp:cNvPr id="0" name=""/>
        <dsp:cNvSpPr/>
      </dsp:nvSpPr>
      <dsp:spPr>
        <a:xfrm>
          <a:off x="463393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F9A5D-782B-4EBE-88DE-3BC9A14F5D02}">
      <dsp:nvSpPr>
        <dsp:cNvPr id="0" name=""/>
        <dsp:cNvSpPr/>
      </dsp:nvSpPr>
      <dsp:spPr>
        <a:xfrm>
          <a:off x="3198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Effective communication:</a:t>
          </a:r>
          <a:endParaRPr lang="en-US" sz="1500" kern="1200"/>
        </a:p>
      </dsp:txBody>
      <dsp:txXfrm>
        <a:off x="3198" y="2680385"/>
        <a:ext cx="1673437" cy="669375"/>
      </dsp:txXfrm>
    </dsp:sp>
    <dsp:sp modelId="{7223D19E-B613-4D70-A2AD-9335F97E098F}">
      <dsp:nvSpPr>
        <dsp:cNvPr id="0" name=""/>
        <dsp:cNvSpPr/>
      </dsp:nvSpPr>
      <dsp:spPr>
        <a:xfrm>
          <a:off x="2429682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18C31-8976-425B-BF69-D00519D27AFD}">
      <dsp:nvSpPr>
        <dsp:cNvPr id="0" name=""/>
        <dsp:cNvSpPr/>
      </dsp:nvSpPr>
      <dsp:spPr>
        <a:xfrm>
          <a:off x="1969487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Structure and coherence</a:t>
          </a:r>
          <a:endParaRPr lang="en-US" sz="1500" kern="1200"/>
        </a:p>
      </dsp:txBody>
      <dsp:txXfrm>
        <a:off x="1969487" y="2680385"/>
        <a:ext cx="1673437" cy="669375"/>
      </dsp:txXfrm>
    </dsp:sp>
    <dsp:sp modelId="{6C016B48-A41E-49A4-870F-12A53D18A1B1}">
      <dsp:nvSpPr>
        <dsp:cNvPr id="0" name=""/>
        <dsp:cNvSpPr/>
      </dsp:nvSpPr>
      <dsp:spPr>
        <a:xfrm>
          <a:off x="4395972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1FA123-3783-4E13-8BDF-2002A2A2D55F}">
      <dsp:nvSpPr>
        <dsp:cNvPr id="0" name=""/>
        <dsp:cNvSpPr/>
      </dsp:nvSpPr>
      <dsp:spPr>
        <a:xfrm>
          <a:off x="3935776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Fluency</a:t>
          </a:r>
          <a:endParaRPr lang="en-US" sz="1500" kern="1200"/>
        </a:p>
      </dsp:txBody>
      <dsp:txXfrm>
        <a:off x="3935776" y="2680385"/>
        <a:ext cx="1673437" cy="669375"/>
      </dsp:txXfrm>
    </dsp:sp>
    <dsp:sp modelId="{A5DDF813-8EE2-4516-84E3-0B12095BDD35}">
      <dsp:nvSpPr>
        <dsp:cNvPr id="0" name=""/>
        <dsp:cNvSpPr/>
      </dsp:nvSpPr>
      <dsp:spPr>
        <a:xfrm>
          <a:off x="6362261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A6E4D-206B-4505-8677-1DCA96A1ABD7}">
      <dsp:nvSpPr>
        <dsp:cNvPr id="0" name=""/>
        <dsp:cNvSpPr/>
      </dsp:nvSpPr>
      <dsp:spPr>
        <a:xfrm>
          <a:off x="5902065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Framing questions</a:t>
          </a:r>
          <a:endParaRPr lang="en-US" sz="1500" kern="1200"/>
        </a:p>
      </dsp:txBody>
      <dsp:txXfrm>
        <a:off x="5902065" y="2680385"/>
        <a:ext cx="1673437" cy="669375"/>
      </dsp:txXfrm>
    </dsp:sp>
    <dsp:sp modelId="{95B2A1E6-7CE9-4D52-9446-E30F87C8D9E3}">
      <dsp:nvSpPr>
        <dsp:cNvPr id="0" name=""/>
        <dsp:cNvSpPr/>
      </dsp:nvSpPr>
      <dsp:spPr>
        <a:xfrm>
          <a:off x="8328550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45A26-3264-4C72-9E20-69A3F86CB32A}">
      <dsp:nvSpPr>
        <dsp:cNvPr id="0" name=""/>
        <dsp:cNvSpPr/>
      </dsp:nvSpPr>
      <dsp:spPr>
        <a:xfrm>
          <a:off x="7868354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Clarity</a:t>
          </a:r>
          <a:endParaRPr lang="en-US" sz="1500" kern="1200"/>
        </a:p>
      </dsp:txBody>
      <dsp:txXfrm>
        <a:off x="7868354" y="2680385"/>
        <a:ext cx="1673437" cy="669375"/>
      </dsp:txXfrm>
    </dsp:sp>
    <dsp:sp modelId="{A27F2066-B77D-4DD5-BFC4-7C5A84D5D17D}">
      <dsp:nvSpPr>
        <dsp:cNvPr id="0" name=""/>
        <dsp:cNvSpPr/>
      </dsp:nvSpPr>
      <dsp:spPr>
        <a:xfrm>
          <a:off x="10294839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2BB1A-6D67-4ABF-9940-8C3EBFFC4C8E}">
      <dsp:nvSpPr>
        <dsp:cNvPr id="0" name=""/>
        <dsp:cNvSpPr/>
      </dsp:nvSpPr>
      <dsp:spPr>
        <a:xfrm>
          <a:off x="9834643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/>
            <a:t>Initiative – forming and voicing ‘hunches’ </a:t>
          </a:r>
          <a:endParaRPr lang="en-US" sz="1500" kern="1200"/>
        </a:p>
      </dsp:txBody>
      <dsp:txXfrm>
        <a:off x="9834643" y="2680385"/>
        <a:ext cx="1673437" cy="6693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5E6B0-4F8C-43AB-8FF6-3AADC4DB77C6}">
      <dsp:nvSpPr>
        <dsp:cNvPr id="0" name=""/>
        <dsp:cNvSpPr/>
      </dsp:nvSpPr>
      <dsp:spPr>
        <a:xfrm>
          <a:off x="350685" y="818497"/>
          <a:ext cx="1081916" cy="108191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ACA7EB-A8CE-4848-B443-479ACA854FA2}">
      <dsp:nvSpPr>
        <dsp:cNvPr id="0" name=""/>
        <dsp:cNvSpPr/>
      </dsp:nvSpPr>
      <dsp:spPr>
        <a:xfrm>
          <a:off x="581258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D7442-6D2F-4572-9DC4-99046B042814}">
      <dsp:nvSpPr>
        <dsp:cNvPr id="0" name=""/>
        <dsp:cNvSpPr/>
      </dsp:nvSpPr>
      <dsp:spPr>
        <a:xfrm>
          <a:off x="4827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2400" kern="1200" dirty="0"/>
            <a:t>Framing questions:</a:t>
          </a:r>
          <a:endParaRPr lang="en-US" sz="2400" kern="1200" dirty="0"/>
        </a:p>
      </dsp:txBody>
      <dsp:txXfrm>
        <a:off x="4827" y="2237404"/>
        <a:ext cx="1773632" cy="709453"/>
      </dsp:txXfrm>
    </dsp:sp>
    <dsp:sp modelId="{15BF90CC-AFCB-4B64-8BF1-2F1606178D92}">
      <dsp:nvSpPr>
        <dsp:cNvPr id="0" name=""/>
        <dsp:cNvSpPr/>
      </dsp:nvSpPr>
      <dsp:spPr>
        <a:xfrm>
          <a:off x="2434704" y="818497"/>
          <a:ext cx="1081916" cy="1081916"/>
        </a:xfrm>
        <a:prstGeom prst="ellipse">
          <a:avLst/>
        </a:prstGeom>
        <a:solidFill>
          <a:schemeClr val="accent5">
            <a:hueOff val="371086"/>
            <a:satOff val="-1903"/>
            <a:lumOff val="-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1396E-06DC-42EC-B72F-440FD95C6953}">
      <dsp:nvSpPr>
        <dsp:cNvPr id="0" name=""/>
        <dsp:cNvSpPr/>
      </dsp:nvSpPr>
      <dsp:spPr>
        <a:xfrm>
          <a:off x="2665276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2965D-CB01-4C63-8E2A-61B2E7B61B2C}">
      <dsp:nvSpPr>
        <dsp:cNvPr id="0" name=""/>
        <dsp:cNvSpPr/>
      </dsp:nvSpPr>
      <dsp:spPr>
        <a:xfrm>
          <a:off x="2088846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2400" kern="1200"/>
            <a:t>Why?</a:t>
          </a:r>
          <a:endParaRPr lang="en-US" sz="2400" kern="1200"/>
        </a:p>
      </dsp:txBody>
      <dsp:txXfrm>
        <a:off x="2088846" y="2237404"/>
        <a:ext cx="1773632" cy="709453"/>
      </dsp:txXfrm>
    </dsp:sp>
    <dsp:sp modelId="{376D040C-BADD-4E0F-B8B4-D439947ABCD5}">
      <dsp:nvSpPr>
        <dsp:cNvPr id="0" name=""/>
        <dsp:cNvSpPr/>
      </dsp:nvSpPr>
      <dsp:spPr>
        <a:xfrm>
          <a:off x="4518722" y="818497"/>
          <a:ext cx="1081916" cy="1081916"/>
        </a:xfrm>
        <a:prstGeom prst="ellipse">
          <a:avLst/>
        </a:prstGeom>
        <a:solidFill>
          <a:schemeClr val="accent5">
            <a:hueOff val="742173"/>
            <a:satOff val="-3806"/>
            <a:lumOff val="-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2E1E9B-ECBC-429D-9899-B90A05698460}">
      <dsp:nvSpPr>
        <dsp:cNvPr id="0" name=""/>
        <dsp:cNvSpPr/>
      </dsp:nvSpPr>
      <dsp:spPr>
        <a:xfrm>
          <a:off x="4749295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135187-FCA5-40F4-9BA8-7A16A61E8B75}">
      <dsp:nvSpPr>
        <dsp:cNvPr id="0" name=""/>
        <dsp:cNvSpPr/>
      </dsp:nvSpPr>
      <dsp:spPr>
        <a:xfrm>
          <a:off x="4172864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2400" kern="1200"/>
            <a:t>How? </a:t>
          </a:r>
          <a:endParaRPr lang="en-US" sz="2400" kern="1200"/>
        </a:p>
      </dsp:txBody>
      <dsp:txXfrm>
        <a:off x="4172864" y="2237404"/>
        <a:ext cx="1773632" cy="709453"/>
      </dsp:txXfrm>
    </dsp:sp>
    <dsp:sp modelId="{36B8DB8D-1C2C-48B2-A661-8FB73EA111C5}">
      <dsp:nvSpPr>
        <dsp:cNvPr id="0" name=""/>
        <dsp:cNvSpPr/>
      </dsp:nvSpPr>
      <dsp:spPr>
        <a:xfrm>
          <a:off x="6602741" y="818497"/>
          <a:ext cx="1081916" cy="1081916"/>
        </a:xfrm>
        <a:prstGeom prst="ellipse">
          <a:avLst/>
        </a:prstGeom>
        <a:solidFill>
          <a:schemeClr val="accent5">
            <a:hueOff val="1113259"/>
            <a:satOff val="-5709"/>
            <a:lumOff val="-5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7499E3-4461-437F-ACFA-1C0447139C9C}">
      <dsp:nvSpPr>
        <dsp:cNvPr id="0" name=""/>
        <dsp:cNvSpPr/>
      </dsp:nvSpPr>
      <dsp:spPr>
        <a:xfrm>
          <a:off x="6833313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3AA223-84F0-4BCE-B2C4-A6371116EF53}">
      <dsp:nvSpPr>
        <dsp:cNvPr id="0" name=""/>
        <dsp:cNvSpPr/>
      </dsp:nvSpPr>
      <dsp:spPr>
        <a:xfrm>
          <a:off x="6256883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2400" kern="1200"/>
            <a:t>When?</a:t>
          </a:r>
          <a:endParaRPr lang="en-US" sz="2400" kern="1200"/>
        </a:p>
      </dsp:txBody>
      <dsp:txXfrm>
        <a:off x="6256883" y="2237404"/>
        <a:ext cx="1773632" cy="709453"/>
      </dsp:txXfrm>
    </dsp:sp>
    <dsp:sp modelId="{9B06F1DC-4A61-4D93-A7CF-8765DBDC05A9}">
      <dsp:nvSpPr>
        <dsp:cNvPr id="0" name=""/>
        <dsp:cNvSpPr/>
      </dsp:nvSpPr>
      <dsp:spPr>
        <a:xfrm>
          <a:off x="8686760" y="818497"/>
          <a:ext cx="1081916" cy="1081916"/>
        </a:xfrm>
        <a:prstGeom prst="ellipse">
          <a:avLst/>
        </a:prstGeom>
        <a:solidFill>
          <a:schemeClr val="accent5">
            <a:hueOff val="1484345"/>
            <a:satOff val="-7612"/>
            <a:lumOff val="-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AB4CB-4E54-41B3-92DC-FB7C2D6E70E3}">
      <dsp:nvSpPr>
        <dsp:cNvPr id="0" name=""/>
        <dsp:cNvSpPr/>
      </dsp:nvSpPr>
      <dsp:spPr>
        <a:xfrm>
          <a:off x="8917332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E6CAB-D917-4C4F-9C78-D96A925D8444}">
      <dsp:nvSpPr>
        <dsp:cNvPr id="0" name=""/>
        <dsp:cNvSpPr/>
      </dsp:nvSpPr>
      <dsp:spPr>
        <a:xfrm>
          <a:off x="8340901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2400" kern="1200" dirty="0"/>
            <a:t>At what cost?</a:t>
          </a:r>
          <a:endParaRPr lang="en-US" sz="2400" kern="1200" dirty="0"/>
        </a:p>
      </dsp:txBody>
      <dsp:txXfrm>
        <a:off x="8340901" y="2237404"/>
        <a:ext cx="1773632" cy="70945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73CC8-85C0-42D5-85A7-FC617B8640FC}">
      <dsp:nvSpPr>
        <dsp:cNvPr id="0" name=""/>
        <dsp:cNvSpPr/>
      </dsp:nvSpPr>
      <dsp:spPr>
        <a:xfrm>
          <a:off x="426910" y="614"/>
          <a:ext cx="2895481" cy="17372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/>
            <a:t>‘Relational Depth’ </a:t>
          </a:r>
          <a:endParaRPr lang="en-US" sz="3500" kern="1200"/>
        </a:p>
      </dsp:txBody>
      <dsp:txXfrm>
        <a:off x="426910" y="614"/>
        <a:ext cx="2895481" cy="1737288"/>
      </dsp:txXfrm>
    </dsp:sp>
    <dsp:sp modelId="{BE6079EC-FEDD-4D7D-9C54-8040B0970D1E}">
      <dsp:nvSpPr>
        <dsp:cNvPr id="0" name=""/>
        <dsp:cNvSpPr/>
      </dsp:nvSpPr>
      <dsp:spPr>
        <a:xfrm>
          <a:off x="3611940" y="614"/>
          <a:ext cx="2895481" cy="17372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/>
            <a:t>(Mearns and Cooper, 2005, p.52,) </a:t>
          </a:r>
          <a:endParaRPr lang="en-US" sz="3500" kern="1200"/>
        </a:p>
      </dsp:txBody>
      <dsp:txXfrm>
        <a:off x="3611940" y="614"/>
        <a:ext cx="2895481" cy="1737288"/>
      </dsp:txXfrm>
    </dsp:sp>
    <dsp:sp modelId="{17E6A5B6-B4F8-4643-BF7F-2424EBE8112F}">
      <dsp:nvSpPr>
        <dsp:cNvPr id="0" name=""/>
        <dsp:cNvSpPr/>
      </dsp:nvSpPr>
      <dsp:spPr>
        <a:xfrm>
          <a:off x="6796969" y="614"/>
          <a:ext cx="2895481" cy="173728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/>
            <a:t>2</a:t>
          </a:r>
          <a:r>
            <a:rPr lang="en-GB" sz="3500" kern="1200" baseline="30000"/>
            <a:t>nd</a:t>
          </a:r>
          <a:r>
            <a:rPr lang="en-GB" sz="3500" kern="1200"/>
            <a:t> edition - 2017 </a:t>
          </a:r>
          <a:endParaRPr lang="en-US" sz="3500" kern="1200"/>
        </a:p>
      </dsp:txBody>
      <dsp:txXfrm>
        <a:off x="6796969" y="614"/>
        <a:ext cx="2895481" cy="1737288"/>
      </dsp:txXfrm>
    </dsp:sp>
    <dsp:sp modelId="{18777075-44F6-45FE-8789-9E990C5F9396}">
      <dsp:nvSpPr>
        <dsp:cNvPr id="0" name=""/>
        <dsp:cNvSpPr/>
      </dsp:nvSpPr>
      <dsp:spPr>
        <a:xfrm>
          <a:off x="426910" y="2027451"/>
          <a:ext cx="2895481" cy="173728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/>
            <a:t>EFT relational principle: </a:t>
          </a:r>
          <a:endParaRPr lang="en-US" sz="3500" kern="1200"/>
        </a:p>
      </dsp:txBody>
      <dsp:txXfrm>
        <a:off x="426910" y="2027451"/>
        <a:ext cx="2895481" cy="1737288"/>
      </dsp:txXfrm>
    </dsp:sp>
    <dsp:sp modelId="{688C95C9-BBDD-46FE-9558-7F3F5A6CAD75}">
      <dsp:nvSpPr>
        <dsp:cNvPr id="0" name=""/>
        <dsp:cNvSpPr/>
      </dsp:nvSpPr>
      <dsp:spPr>
        <a:xfrm>
          <a:off x="3611940" y="2027451"/>
          <a:ext cx="2895481" cy="173728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/>
            <a:t>‘Meeting people where they are at’  </a:t>
          </a:r>
          <a:endParaRPr lang="en-US" sz="3500" kern="1200"/>
        </a:p>
      </dsp:txBody>
      <dsp:txXfrm>
        <a:off x="3611940" y="2027451"/>
        <a:ext cx="2895481" cy="1737288"/>
      </dsp:txXfrm>
    </dsp:sp>
    <dsp:sp modelId="{F0A05E15-3BE6-4462-AE95-465E7837E15E}">
      <dsp:nvSpPr>
        <dsp:cNvPr id="0" name=""/>
        <dsp:cNvSpPr/>
      </dsp:nvSpPr>
      <dsp:spPr>
        <a:xfrm>
          <a:off x="6796969" y="2027451"/>
          <a:ext cx="2895481" cy="17372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/>
            <a:t>(Greenberg, 2001, p.101.)</a:t>
          </a:r>
          <a:endParaRPr lang="en-US" sz="3500" kern="1200"/>
        </a:p>
      </dsp:txBody>
      <dsp:txXfrm>
        <a:off x="6796969" y="2027451"/>
        <a:ext cx="2895481" cy="17372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76A032-5C1F-4126-9C38-B06ABA9DA2E8}">
      <dsp:nvSpPr>
        <dsp:cNvPr id="0" name=""/>
        <dsp:cNvSpPr/>
      </dsp:nvSpPr>
      <dsp:spPr>
        <a:xfrm>
          <a:off x="2252643" y="-62032"/>
          <a:ext cx="5873421" cy="5873421"/>
        </a:xfrm>
        <a:prstGeom prst="circularArrow">
          <a:avLst>
            <a:gd name="adj1" fmla="val 5544"/>
            <a:gd name="adj2" fmla="val 330680"/>
            <a:gd name="adj3" fmla="val 14741382"/>
            <a:gd name="adj4" fmla="val 16822147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6919F-AD63-458D-AD04-5B26CF4760BB}">
      <dsp:nvSpPr>
        <dsp:cNvPr id="0" name=""/>
        <dsp:cNvSpPr/>
      </dsp:nvSpPr>
      <dsp:spPr>
        <a:xfrm>
          <a:off x="4422860" y="1913"/>
          <a:ext cx="1532988" cy="7664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Reflexive piece – own process</a:t>
          </a:r>
          <a:endParaRPr lang="en-US" sz="1600" kern="1200"/>
        </a:p>
      </dsp:txBody>
      <dsp:txXfrm>
        <a:off x="4460277" y="39330"/>
        <a:ext cx="1458154" cy="691660"/>
      </dsp:txXfrm>
    </dsp:sp>
    <dsp:sp modelId="{436AD7BF-17DA-49AD-8332-DE35A94E3D4A}">
      <dsp:nvSpPr>
        <dsp:cNvPr id="0" name=""/>
        <dsp:cNvSpPr/>
      </dsp:nvSpPr>
      <dsp:spPr>
        <a:xfrm>
          <a:off x="6032823" y="587892"/>
          <a:ext cx="1532988" cy="766494"/>
        </a:xfrm>
        <a:prstGeom prst="roundRect">
          <a:avLst/>
        </a:prstGeom>
        <a:solidFill>
          <a:schemeClr val="accent5">
            <a:hueOff val="185543"/>
            <a:satOff val="-952"/>
            <a:lumOff val="-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Relationship issues</a:t>
          </a:r>
          <a:endParaRPr lang="en-US" sz="1600" kern="1200"/>
        </a:p>
      </dsp:txBody>
      <dsp:txXfrm>
        <a:off x="6070240" y="625309"/>
        <a:ext cx="1458154" cy="691660"/>
      </dsp:txXfrm>
    </dsp:sp>
    <dsp:sp modelId="{AB8D8BEB-ADDD-42A0-B36C-A02A9B6A5A06}">
      <dsp:nvSpPr>
        <dsp:cNvPr id="0" name=""/>
        <dsp:cNvSpPr/>
      </dsp:nvSpPr>
      <dsp:spPr>
        <a:xfrm>
          <a:off x="6889466" y="2071641"/>
          <a:ext cx="1532988" cy="766494"/>
        </a:xfrm>
        <a:prstGeom prst="roundRect">
          <a:avLst/>
        </a:prstGeom>
        <a:solidFill>
          <a:schemeClr val="accent5">
            <a:hueOff val="371086"/>
            <a:satOff val="-1903"/>
            <a:lumOff val="-19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Case study </a:t>
          </a:r>
          <a:endParaRPr lang="en-US" sz="1600" kern="1200"/>
        </a:p>
      </dsp:txBody>
      <dsp:txXfrm>
        <a:off x="6926883" y="2109058"/>
        <a:ext cx="1458154" cy="691660"/>
      </dsp:txXfrm>
    </dsp:sp>
    <dsp:sp modelId="{24A86EFE-5E2A-453E-9FE4-2B1A8BB8F765}">
      <dsp:nvSpPr>
        <dsp:cNvPr id="0" name=""/>
        <dsp:cNvSpPr/>
      </dsp:nvSpPr>
      <dsp:spPr>
        <a:xfrm>
          <a:off x="6591957" y="3758899"/>
          <a:ext cx="1532988" cy="766494"/>
        </a:xfrm>
        <a:prstGeom prst="roundRect">
          <a:avLst/>
        </a:prstGeom>
        <a:solidFill>
          <a:schemeClr val="accent5">
            <a:hueOff val="556630"/>
            <a:satOff val="-2855"/>
            <a:lumOff val="-29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Application of theory </a:t>
          </a:r>
          <a:endParaRPr lang="en-US" sz="1600" kern="1200"/>
        </a:p>
      </dsp:txBody>
      <dsp:txXfrm>
        <a:off x="6629374" y="3796316"/>
        <a:ext cx="1458154" cy="691660"/>
      </dsp:txXfrm>
    </dsp:sp>
    <dsp:sp modelId="{705BA8E7-1F27-4A62-B304-42757E22A6A5}">
      <dsp:nvSpPr>
        <dsp:cNvPr id="0" name=""/>
        <dsp:cNvSpPr/>
      </dsp:nvSpPr>
      <dsp:spPr>
        <a:xfrm>
          <a:off x="5279503" y="4860179"/>
          <a:ext cx="1532988" cy="766494"/>
        </a:xfrm>
        <a:prstGeom prst="roundRect">
          <a:avLst/>
        </a:prstGeom>
        <a:solidFill>
          <a:schemeClr val="accent5">
            <a:hueOff val="742173"/>
            <a:satOff val="-3806"/>
            <a:lumOff val="-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Use of interventions</a:t>
          </a:r>
          <a:endParaRPr lang="en-US" sz="1600" kern="1200"/>
        </a:p>
      </dsp:txBody>
      <dsp:txXfrm>
        <a:off x="5316920" y="4897596"/>
        <a:ext cx="1458154" cy="691660"/>
      </dsp:txXfrm>
    </dsp:sp>
    <dsp:sp modelId="{838D4854-E599-400C-AD58-29D5518865D2}">
      <dsp:nvSpPr>
        <dsp:cNvPr id="0" name=""/>
        <dsp:cNvSpPr/>
      </dsp:nvSpPr>
      <dsp:spPr>
        <a:xfrm>
          <a:off x="3566217" y="4860179"/>
          <a:ext cx="1532988" cy="766494"/>
        </a:xfrm>
        <a:prstGeom prst="roundRect">
          <a:avLst/>
        </a:prstGeom>
        <a:solidFill>
          <a:schemeClr val="accent5">
            <a:hueOff val="927716"/>
            <a:satOff val="-4758"/>
            <a:lumOff val="-49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Professional considerations</a:t>
          </a:r>
          <a:endParaRPr lang="en-US" sz="1600" kern="1200"/>
        </a:p>
      </dsp:txBody>
      <dsp:txXfrm>
        <a:off x="3603634" y="4897596"/>
        <a:ext cx="1458154" cy="691660"/>
      </dsp:txXfrm>
    </dsp:sp>
    <dsp:sp modelId="{E499866B-BA08-4D6A-917B-11DBC41F38B7}">
      <dsp:nvSpPr>
        <dsp:cNvPr id="0" name=""/>
        <dsp:cNvSpPr/>
      </dsp:nvSpPr>
      <dsp:spPr>
        <a:xfrm>
          <a:off x="2253763" y="3758899"/>
          <a:ext cx="1532988" cy="766494"/>
        </a:xfrm>
        <a:prstGeom prst="roundRect">
          <a:avLst/>
        </a:prstGeom>
        <a:solidFill>
          <a:schemeClr val="accent5">
            <a:hueOff val="1113259"/>
            <a:satOff val="-5709"/>
            <a:lumOff val="-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Ethical considerations</a:t>
          </a:r>
          <a:endParaRPr lang="en-US" sz="1600" kern="1200"/>
        </a:p>
      </dsp:txBody>
      <dsp:txXfrm>
        <a:off x="2291180" y="3796316"/>
        <a:ext cx="1458154" cy="691660"/>
      </dsp:txXfrm>
    </dsp:sp>
    <dsp:sp modelId="{30C932C7-5DAD-446D-B070-3EC3C0FD994B}">
      <dsp:nvSpPr>
        <dsp:cNvPr id="0" name=""/>
        <dsp:cNvSpPr/>
      </dsp:nvSpPr>
      <dsp:spPr>
        <a:xfrm>
          <a:off x="1956254" y="2071641"/>
          <a:ext cx="1532988" cy="766494"/>
        </a:xfrm>
        <a:prstGeom prst="roundRect">
          <a:avLst/>
        </a:prstGeom>
        <a:solidFill>
          <a:schemeClr val="accent5">
            <a:hueOff val="1298802"/>
            <a:satOff val="-6661"/>
            <a:lumOff val="-6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Diversity/ equal opportunities</a:t>
          </a:r>
          <a:endParaRPr lang="en-US" sz="1600" kern="1200"/>
        </a:p>
      </dsp:txBody>
      <dsp:txXfrm>
        <a:off x="1993671" y="2109058"/>
        <a:ext cx="1458154" cy="691660"/>
      </dsp:txXfrm>
    </dsp:sp>
    <dsp:sp modelId="{44ED2B9F-9C4E-4504-A47E-66CDF1033F92}">
      <dsp:nvSpPr>
        <dsp:cNvPr id="0" name=""/>
        <dsp:cNvSpPr/>
      </dsp:nvSpPr>
      <dsp:spPr>
        <a:xfrm>
          <a:off x="2812897" y="587892"/>
          <a:ext cx="1532988" cy="766494"/>
        </a:xfrm>
        <a:prstGeom prst="roundRect">
          <a:avLst/>
        </a:prstGeom>
        <a:solidFill>
          <a:schemeClr val="accent5">
            <a:hueOff val="1484345"/>
            <a:satOff val="-7612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Use of supervision  </a:t>
          </a:r>
          <a:endParaRPr lang="en-US" sz="1600" kern="1200"/>
        </a:p>
      </dsp:txBody>
      <dsp:txXfrm>
        <a:off x="2850314" y="625309"/>
        <a:ext cx="1458154" cy="6916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D4A567-7355-434A-AC7A-3F35DA888959}">
      <dsp:nvSpPr>
        <dsp:cNvPr id="0" name=""/>
        <dsp:cNvSpPr/>
      </dsp:nvSpPr>
      <dsp:spPr>
        <a:xfrm>
          <a:off x="3319307" y="669837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564198" y="712818"/>
        <a:ext cx="27388" cy="5477"/>
      </dsp:txXfrm>
    </dsp:sp>
    <dsp:sp modelId="{5D093F13-B54F-4F8F-849F-C7207E2164FD}">
      <dsp:nvSpPr>
        <dsp:cNvPr id="0" name=""/>
        <dsp:cNvSpPr/>
      </dsp:nvSpPr>
      <dsp:spPr>
        <a:xfrm>
          <a:off x="939499" y="1075"/>
          <a:ext cx="2381607" cy="1428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Case study – someone’s story </a:t>
          </a:r>
          <a:endParaRPr lang="en-US" sz="1600" kern="1200"/>
        </a:p>
      </dsp:txBody>
      <dsp:txXfrm>
        <a:off x="939499" y="1075"/>
        <a:ext cx="2381607" cy="1428964"/>
      </dsp:txXfrm>
    </dsp:sp>
    <dsp:sp modelId="{C7228228-A469-4848-8589-3E411B1D49EE}">
      <dsp:nvSpPr>
        <dsp:cNvPr id="0" name=""/>
        <dsp:cNvSpPr/>
      </dsp:nvSpPr>
      <dsp:spPr>
        <a:xfrm>
          <a:off x="6248684" y="669837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6493575" y="712818"/>
        <a:ext cx="27388" cy="5477"/>
      </dsp:txXfrm>
    </dsp:sp>
    <dsp:sp modelId="{AD5F3EA3-3B5C-47BA-BADE-FCA12B56C32E}">
      <dsp:nvSpPr>
        <dsp:cNvPr id="0" name=""/>
        <dsp:cNvSpPr/>
      </dsp:nvSpPr>
      <dsp:spPr>
        <a:xfrm>
          <a:off x="3868877" y="1075"/>
          <a:ext cx="2381607" cy="14289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Academic structure - coherence, fluency.</a:t>
          </a:r>
          <a:endParaRPr lang="en-US" sz="1600" kern="1200"/>
        </a:p>
      </dsp:txBody>
      <dsp:txXfrm>
        <a:off x="3868877" y="1075"/>
        <a:ext cx="2381607" cy="1428964"/>
      </dsp:txXfrm>
    </dsp:sp>
    <dsp:sp modelId="{EB97E485-D782-41DA-AEF3-0A85BF16601B}">
      <dsp:nvSpPr>
        <dsp:cNvPr id="0" name=""/>
        <dsp:cNvSpPr/>
      </dsp:nvSpPr>
      <dsp:spPr>
        <a:xfrm>
          <a:off x="2130303" y="1428239"/>
          <a:ext cx="5858754" cy="517169"/>
        </a:xfrm>
        <a:custGeom>
          <a:avLst/>
          <a:gdLst/>
          <a:ahLst/>
          <a:cxnLst/>
          <a:rect l="0" t="0" r="0" b="0"/>
          <a:pathLst>
            <a:path>
              <a:moveTo>
                <a:pt x="5858754" y="0"/>
              </a:moveTo>
              <a:lnTo>
                <a:pt x="5858754" y="275684"/>
              </a:lnTo>
              <a:lnTo>
                <a:pt x="0" y="275684"/>
              </a:lnTo>
              <a:lnTo>
                <a:pt x="0" y="51716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912573" y="1684085"/>
        <a:ext cx="294215" cy="5477"/>
      </dsp:txXfrm>
    </dsp:sp>
    <dsp:sp modelId="{13D4BA8B-28DC-4B24-A9D1-A15FBC7B2EAB}">
      <dsp:nvSpPr>
        <dsp:cNvPr id="0" name=""/>
        <dsp:cNvSpPr/>
      </dsp:nvSpPr>
      <dsp:spPr>
        <a:xfrm>
          <a:off x="6798254" y="1075"/>
          <a:ext cx="2381607" cy="14289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Knowledge and understanding – what theoretical principles are on the stage and how are they brought to life? </a:t>
          </a:r>
          <a:endParaRPr lang="en-US" sz="1600" kern="1200"/>
        </a:p>
      </dsp:txBody>
      <dsp:txXfrm>
        <a:off x="6798254" y="1075"/>
        <a:ext cx="2381607" cy="1428964"/>
      </dsp:txXfrm>
    </dsp:sp>
    <dsp:sp modelId="{EC7AF094-5704-402B-B501-106C3A0207D7}">
      <dsp:nvSpPr>
        <dsp:cNvPr id="0" name=""/>
        <dsp:cNvSpPr/>
      </dsp:nvSpPr>
      <dsp:spPr>
        <a:xfrm>
          <a:off x="3319307" y="2646572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564198" y="2689553"/>
        <a:ext cx="27388" cy="5477"/>
      </dsp:txXfrm>
    </dsp:sp>
    <dsp:sp modelId="{51A8EF54-8320-4B60-B06F-2834F74CEAA6}">
      <dsp:nvSpPr>
        <dsp:cNvPr id="0" name=""/>
        <dsp:cNvSpPr/>
      </dsp:nvSpPr>
      <dsp:spPr>
        <a:xfrm>
          <a:off x="939499" y="1977809"/>
          <a:ext cx="2381607" cy="14289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Critique – What worked well in the session; What didn’t; Why? </a:t>
          </a:r>
          <a:endParaRPr lang="en-US" sz="1600" kern="1200"/>
        </a:p>
      </dsp:txBody>
      <dsp:txXfrm>
        <a:off x="939499" y="1977809"/>
        <a:ext cx="2381607" cy="1428964"/>
      </dsp:txXfrm>
    </dsp:sp>
    <dsp:sp modelId="{A70E5C25-C67A-40D4-ABAE-8748E40B431C}">
      <dsp:nvSpPr>
        <dsp:cNvPr id="0" name=""/>
        <dsp:cNvSpPr/>
      </dsp:nvSpPr>
      <dsp:spPr>
        <a:xfrm>
          <a:off x="6248684" y="2646572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6493575" y="2689553"/>
        <a:ext cx="27388" cy="5477"/>
      </dsp:txXfrm>
    </dsp:sp>
    <dsp:sp modelId="{A5EE2BDA-F2F3-420B-8B1E-C9206FB83172}">
      <dsp:nvSpPr>
        <dsp:cNvPr id="0" name=""/>
        <dsp:cNvSpPr/>
      </dsp:nvSpPr>
      <dsp:spPr>
        <a:xfrm>
          <a:off x="3868877" y="1977809"/>
          <a:ext cx="2381607" cy="14289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Academic honesty – accurate referencing</a:t>
          </a:r>
          <a:endParaRPr lang="en-US" sz="1600" kern="1200"/>
        </a:p>
      </dsp:txBody>
      <dsp:txXfrm>
        <a:off x="3868877" y="1977809"/>
        <a:ext cx="2381607" cy="1428964"/>
      </dsp:txXfrm>
    </dsp:sp>
    <dsp:sp modelId="{AD458AB4-EB87-477E-BD11-B448905729F4}">
      <dsp:nvSpPr>
        <dsp:cNvPr id="0" name=""/>
        <dsp:cNvSpPr/>
      </dsp:nvSpPr>
      <dsp:spPr>
        <a:xfrm>
          <a:off x="2130303" y="3404974"/>
          <a:ext cx="5858754" cy="517169"/>
        </a:xfrm>
        <a:custGeom>
          <a:avLst/>
          <a:gdLst/>
          <a:ahLst/>
          <a:cxnLst/>
          <a:rect l="0" t="0" r="0" b="0"/>
          <a:pathLst>
            <a:path>
              <a:moveTo>
                <a:pt x="5858754" y="0"/>
              </a:moveTo>
              <a:lnTo>
                <a:pt x="5858754" y="275684"/>
              </a:lnTo>
              <a:lnTo>
                <a:pt x="0" y="275684"/>
              </a:lnTo>
              <a:lnTo>
                <a:pt x="0" y="517169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912573" y="3660820"/>
        <a:ext cx="294215" cy="5477"/>
      </dsp:txXfrm>
    </dsp:sp>
    <dsp:sp modelId="{4D60F392-B8E3-461F-A2F2-8D94AB3620D2}">
      <dsp:nvSpPr>
        <dsp:cNvPr id="0" name=""/>
        <dsp:cNvSpPr/>
      </dsp:nvSpPr>
      <dsp:spPr>
        <a:xfrm>
          <a:off x="6798254" y="1977809"/>
          <a:ext cx="2381607" cy="1428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Wide range of credible  sources </a:t>
          </a:r>
          <a:endParaRPr lang="en-US" sz="1600" kern="1200"/>
        </a:p>
      </dsp:txBody>
      <dsp:txXfrm>
        <a:off x="6798254" y="1977809"/>
        <a:ext cx="2381607" cy="1428964"/>
      </dsp:txXfrm>
    </dsp:sp>
    <dsp:sp modelId="{B34FD6CE-C0C0-4D66-A0BA-111B542D4DEF}">
      <dsp:nvSpPr>
        <dsp:cNvPr id="0" name=""/>
        <dsp:cNvSpPr/>
      </dsp:nvSpPr>
      <dsp:spPr>
        <a:xfrm>
          <a:off x="3319307" y="4623306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564198" y="4666287"/>
        <a:ext cx="27388" cy="5477"/>
      </dsp:txXfrm>
    </dsp:sp>
    <dsp:sp modelId="{5E8E9B5B-0836-4AFF-AC58-ACD3A3695963}">
      <dsp:nvSpPr>
        <dsp:cNvPr id="0" name=""/>
        <dsp:cNvSpPr/>
      </dsp:nvSpPr>
      <dsp:spPr>
        <a:xfrm>
          <a:off x="939499" y="3954544"/>
          <a:ext cx="2381607" cy="14289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Seminal works</a:t>
          </a:r>
          <a:endParaRPr lang="en-US" sz="1600" kern="1200"/>
        </a:p>
      </dsp:txBody>
      <dsp:txXfrm>
        <a:off x="939499" y="3954544"/>
        <a:ext cx="2381607" cy="1428964"/>
      </dsp:txXfrm>
    </dsp:sp>
    <dsp:sp modelId="{52876787-58BE-4D79-9D1F-00B90CB01C4D}">
      <dsp:nvSpPr>
        <dsp:cNvPr id="0" name=""/>
        <dsp:cNvSpPr/>
      </dsp:nvSpPr>
      <dsp:spPr>
        <a:xfrm>
          <a:off x="3868877" y="3954544"/>
          <a:ext cx="2381607" cy="14289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Recent research – past 5 years </a:t>
          </a:r>
          <a:endParaRPr lang="en-US" sz="1600" kern="1200"/>
        </a:p>
      </dsp:txBody>
      <dsp:txXfrm>
        <a:off x="3868877" y="3954544"/>
        <a:ext cx="2381607" cy="14289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52885-9ABD-44F4-B28A-42E0F8B21684}">
      <dsp:nvSpPr>
        <dsp:cNvPr id="0" name=""/>
        <dsp:cNvSpPr/>
      </dsp:nvSpPr>
      <dsp:spPr>
        <a:xfrm>
          <a:off x="0" y="607"/>
          <a:ext cx="1012417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CD4F4-441A-44A6-A98B-C73D2DC6587E}">
      <dsp:nvSpPr>
        <dsp:cNvPr id="0" name=""/>
        <dsp:cNvSpPr/>
      </dsp:nvSpPr>
      <dsp:spPr>
        <a:xfrm>
          <a:off x="0" y="607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/>
            <a:t>Formulate arguments</a:t>
          </a:r>
          <a:endParaRPr lang="en-US" sz="4300" kern="1200"/>
        </a:p>
      </dsp:txBody>
      <dsp:txXfrm>
        <a:off x="0" y="607"/>
        <a:ext cx="10124173" cy="995393"/>
      </dsp:txXfrm>
    </dsp:sp>
    <dsp:sp modelId="{8D559EF4-0BF7-4A7A-A9AE-8FB6B10FA4EC}">
      <dsp:nvSpPr>
        <dsp:cNvPr id="0" name=""/>
        <dsp:cNvSpPr/>
      </dsp:nvSpPr>
      <dsp:spPr>
        <a:xfrm>
          <a:off x="0" y="996000"/>
          <a:ext cx="1012417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9E590-D516-4FB7-856E-9A120F27C79E}">
      <dsp:nvSpPr>
        <dsp:cNvPr id="0" name=""/>
        <dsp:cNvSpPr/>
      </dsp:nvSpPr>
      <dsp:spPr>
        <a:xfrm>
          <a:off x="0" y="996000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/>
            <a:t>Demonstrate comprehensive understanding  </a:t>
          </a:r>
          <a:endParaRPr lang="en-US" sz="4300" kern="1200"/>
        </a:p>
      </dsp:txBody>
      <dsp:txXfrm>
        <a:off x="0" y="996000"/>
        <a:ext cx="10124173" cy="995393"/>
      </dsp:txXfrm>
    </dsp:sp>
    <dsp:sp modelId="{05A6FD70-520E-4B23-924D-DBA529E20793}">
      <dsp:nvSpPr>
        <dsp:cNvPr id="0" name=""/>
        <dsp:cNvSpPr/>
      </dsp:nvSpPr>
      <dsp:spPr>
        <a:xfrm>
          <a:off x="0" y="1991393"/>
          <a:ext cx="1012417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D07FA-E13B-43F9-8031-06F81E4542A9}">
      <dsp:nvSpPr>
        <dsp:cNvPr id="0" name=""/>
        <dsp:cNvSpPr/>
      </dsp:nvSpPr>
      <dsp:spPr>
        <a:xfrm>
          <a:off x="0" y="1991393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/>
            <a:t>Draw sound conclusions </a:t>
          </a:r>
          <a:endParaRPr lang="en-US" sz="4300" kern="1200"/>
        </a:p>
      </dsp:txBody>
      <dsp:txXfrm>
        <a:off x="0" y="1991393"/>
        <a:ext cx="10124173" cy="995393"/>
      </dsp:txXfrm>
    </dsp:sp>
    <dsp:sp modelId="{30175DA4-B11B-4C76-BBF6-EC264DFCAD30}">
      <dsp:nvSpPr>
        <dsp:cNvPr id="0" name=""/>
        <dsp:cNvSpPr/>
      </dsp:nvSpPr>
      <dsp:spPr>
        <a:xfrm>
          <a:off x="0" y="2986787"/>
          <a:ext cx="1012417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A4752-670C-44EA-AADB-184FB02BE154}">
      <dsp:nvSpPr>
        <dsp:cNvPr id="0" name=""/>
        <dsp:cNvSpPr/>
      </dsp:nvSpPr>
      <dsp:spPr>
        <a:xfrm>
          <a:off x="0" y="2986787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/>
            <a:t>Offer alternatives</a:t>
          </a:r>
          <a:endParaRPr lang="en-US" sz="4300" kern="1200"/>
        </a:p>
      </dsp:txBody>
      <dsp:txXfrm>
        <a:off x="0" y="2986787"/>
        <a:ext cx="10124173" cy="995393"/>
      </dsp:txXfrm>
    </dsp:sp>
    <dsp:sp modelId="{51768099-8526-440A-ACC3-DA1358E3A043}">
      <dsp:nvSpPr>
        <dsp:cNvPr id="0" name=""/>
        <dsp:cNvSpPr/>
      </dsp:nvSpPr>
      <dsp:spPr>
        <a:xfrm>
          <a:off x="0" y="3982180"/>
          <a:ext cx="1012417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F8E0D-2A98-4577-8EDD-3E5BCDEC3E9E}">
      <dsp:nvSpPr>
        <dsp:cNvPr id="0" name=""/>
        <dsp:cNvSpPr/>
      </dsp:nvSpPr>
      <dsp:spPr>
        <a:xfrm>
          <a:off x="0" y="3982180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/>
            <a:t>Make recommendations </a:t>
          </a:r>
          <a:endParaRPr lang="en-US" sz="4300" kern="1200" dirty="0"/>
        </a:p>
      </dsp:txBody>
      <dsp:txXfrm>
        <a:off x="0" y="3982180"/>
        <a:ext cx="10124173" cy="995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317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71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614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160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371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697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80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830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396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705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831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9418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85" r:id="rId5"/>
    <p:sldLayoutId id="2147483679" r:id="rId6"/>
    <p:sldLayoutId id="2147483680" r:id="rId7"/>
    <p:sldLayoutId id="2147483681" r:id="rId8"/>
    <p:sldLayoutId id="2147483684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5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951BC-F073-4605-8118-9822B1B30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14" y="640080"/>
            <a:ext cx="3659246" cy="2850319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    </a:t>
            </a:r>
            <a:br>
              <a:rPr lang="en-GB" sz="5400" dirty="0">
                <a:solidFill>
                  <a:srgbClr val="FFFFFF"/>
                </a:solidFill>
              </a:rPr>
            </a:br>
            <a:r>
              <a:rPr lang="en-GB" sz="5400" dirty="0">
                <a:solidFill>
                  <a:srgbClr val="FFFFFF"/>
                </a:solidFill>
              </a:rPr>
              <a:t>Practicum  </a:t>
            </a:r>
            <a:r>
              <a:rPr lang="en-GB" sz="5400" dirty="0" smtClean="0">
                <a:solidFill>
                  <a:srgbClr val="FFFFFF"/>
                </a:solidFill>
              </a:rPr>
              <a:t>3</a:t>
            </a:r>
            <a:br>
              <a:rPr lang="en-GB" sz="5400" dirty="0" smtClean="0">
                <a:solidFill>
                  <a:srgbClr val="FFFFFF"/>
                </a:solidFill>
              </a:rPr>
            </a:br>
            <a:r>
              <a:rPr lang="en-GB" sz="5400" dirty="0" smtClean="0">
                <a:solidFill>
                  <a:srgbClr val="FFFFFF"/>
                </a:solidFill>
              </a:rPr>
              <a:t>Monday Session</a:t>
            </a:r>
            <a:r>
              <a:rPr lang="en-GB" sz="5400" dirty="0" smtClean="0">
                <a:solidFill>
                  <a:srgbClr val="FFFFFF"/>
                </a:solidFill>
              </a:rPr>
              <a:t> </a:t>
            </a: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20A77-B385-4E5C-AAA7-DEDE942FB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814" y="3812134"/>
            <a:ext cx="3659246" cy="2349823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FFFFFF"/>
                </a:solidFill>
              </a:rPr>
              <a:t>Assessments </a:t>
            </a:r>
            <a:endParaRPr lang="en-GB" sz="36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</a:rPr>
              <a:t>PRac50_1</a:t>
            </a:r>
          </a:p>
          <a:p>
            <a:r>
              <a:rPr lang="en-GB" sz="1800" dirty="0">
                <a:solidFill>
                  <a:srgbClr val="FFFFFF"/>
                </a:solidFill>
              </a:rPr>
              <a:t>CW25_2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4F48DC4-5B45-445D-B7ED-139593D79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09" r="21837" b="-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759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B6C9846-B5AB-4E52-988D-F7E5865C9E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F3D7E8E-8467-4198-87E0-ADC1B60467F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7" name="TextBox 3">
            <a:extLst>
              <a:ext uri="{FF2B5EF4-FFF2-40B4-BE49-F238E27FC236}">
                <a16:creationId xmlns:a16="http://schemas.microsoft.com/office/drawing/2014/main" id="{E030C048-C48B-4B43-B5FF-97E845C71A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7939929"/>
              </p:ext>
            </p:extLst>
          </p:nvPr>
        </p:nvGraphicFramePr>
        <p:xfrm>
          <a:off x="643466" y="643467"/>
          <a:ext cx="10900477" cy="3619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0592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5675720-9442-423F-8968-99DA1666E8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5467600"/>
              </p:ext>
            </p:extLst>
          </p:nvPr>
        </p:nvGraphicFramePr>
        <p:xfrm>
          <a:off x="1188719" y="365770"/>
          <a:ext cx="9966961" cy="5852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818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D257CB7-F30E-4CB0-93E1-0CB30FBE9D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3140426"/>
              </p:ext>
            </p:extLst>
          </p:nvPr>
        </p:nvGraphicFramePr>
        <p:xfrm>
          <a:off x="1096962" y="467360"/>
          <a:ext cx="10160317" cy="5417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3901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9992F6CA-8B10-49EA-A875-439A3DD5EF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7353639"/>
              </p:ext>
            </p:extLst>
          </p:nvPr>
        </p:nvGraphicFramePr>
        <p:xfrm>
          <a:off x="335280" y="680720"/>
          <a:ext cx="11511280" cy="4978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9221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CE6F9F4D-DE73-4354-8B20-32E1E3EBDE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73932759"/>
              </p:ext>
            </p:extLst>
          </p:nvPr>
        </p:nvGraphicFramePr>
        <p:xfrm>
          <a:off x="1036319" y="680936"/>
          <a:ext cx="10119362" cy="3765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42615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6028E1C4-5B75-4EC0-B21A-6CD4FF2634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9179698"/>
              </p:ext>
            </p:extLst>
          </p:nvPr>
        </p:nvGraphicFramePr>
        <p:xfrm>
          <a:off x="1036319" y="680936"/>
          <a:ext cx="10119362" cy="3765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9915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0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8DD01A-02FD-411A-BAF0-5DE192A8B7F5}"/>
              </a:ext>
            </a:extLst>
          </p:cNvPr>
          <p:cNvSpPr txBox="1"/>
          <p:nvPr/>
        </p:nvSpPr>
        <p:spPr>
          <a:xfrm>
            <a:off x="264160" y="284480"/>
            <a:ext cx="12811760" cy="43666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</a:t>
            </a:r>
            <a:r>
              <a:rPr lang="en-US" sz="44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Coursework (25%)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   </a:t>
            </a:r>
            <a:r>
              <a:rPr lang="en-US" sz="40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3,000 words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</a:t>
            </a:r>
            <a:r>
              <a:rPr lang="en-US" sz="40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Submission on </a:t>
            </a:r>
            <a:r>
              <a:rPr lang="en-US" sz="40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9</a:t>
            </a:r>
            <a:r>
              <a:rPr lang="en-US" sz="4000" spc="-50" dirty="0" smtClean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 </a:t>
            </a:r>
            <a:r>
              <a:rPr lang="en-US" sz="40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March    </a:t>
            </a: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98184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D045B5C-FA87-4946-A109-CF5A4D6350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0581396"/>
              </p:ext>
            </p:extLst>
          </p:nvPr>
        </p:nvGraphicFramePr>
        <p:xfrm>
          <a:off x="1193530" y="518213"/>
          <a:ext cx="10378709" cy="5628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6947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D5DFFCE4-6D1E-44DA-A9A2-0207AB2FF6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8479759"/>
              </p:ext>
            </p:extLst>
          </p:nvPr>
        </p:nvGraphicFramePr>
        <p:xfrm>
          <a:off x="1036319" y="680936"/>
          <a:ext cx="10119362" cy="5384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0249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D1A88927-1E71-4BE5-BA37-5ABFB10C0F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0768695"/>
              </p:ext>
            </p:extLst>
          </p:nvPr>
        </p:nvGraphicFramePr>
        <p:xfrm>
          <a:off x="1031508" y="680936"/>
          <a:ext cx="10124173" cy="4978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9107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40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FE5A3B-8B61-4D32-82DD-C0F4D019EC1E}"/>
              </a:ext>
            </a:extLst>
          </p:cNvPr>
          <p:cNvSpPr txBox="1"/>
          <p:nvPr/>
        </p:nvSpPr>
        <p:spPr>
          <a:xfrm>
            <a:off x="492369" y="605896"/>
            <a:ext cx="3642309" cy="56462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spc="-5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spc="-5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27EF7E-BEE0-4F56-BAFA-E38D6F2D939B}"/>
              </a:ext>
            </a:extLst>
          </p:cNvPr>
          <p:cNvSpPr txBox="1"/>
          <p:nvPr/>
        </p:nvSpPr>
        <p:spPr>
          <a:xfrm>
            <a:off x="5231958" y="605896"/>
            <a:ext cx="5923721" cy="5646208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Greenberg, L. (2011) </a:t>
            </a:r>
            <a:r>
              <a:rPr lang="en-US" sz="2400" i="1">
                <a:solidFill>
                  <a:schemeClr val="tx1">
                    <a:lumMod val="75000"/>
                    <a:lumOff val="25000"/>
                  </a:schemeClr>
                </a:solidFill>
              </a:rPr>
              <a:t>Emotion –Focused Therapy. 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Washington: APA </a:t>
            </a: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Mearns, D &amp; Cooper, M. (2005) </a:t>
            </a:r>
            <a:r>
              <a:rPr lang="en-US" sz="2400" i="1">
                <a:solidFill>
                  <a:schemeClr val="tx1">
                    <a:lumMod val="75000"/>
                    <a:lumOff val="25000"/>
                  </a:schemeClr>
                </a:solidFill>
              </a:rPr>
              <a:t>Relational Depth in Counselling and Psychotherapy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. London:Sage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47830C7-1F96-488F-89E5-DC15DB25124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310944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242E41"/>
      </a:dk2>
      <a:lt2>
        <a:srgbClr val="E3E2E8"/>
      </a:lt2>
      <a:accent1>
        <a:srgbClr val="BE9A3A"/>
      </a:accent1>
      <a:accent2>
        <a:srgbClr val="96A829"/>
      </a:accent2>
      <a:accent3>
        <a:srgbClr val="6DB337"/>
      </a:accent3>
      <a:accent4>
        <a:srgbClr val="2E91BE"/>
      </a:accent4>
      <a:accent5>
        <a:srgbClr val="4066D0"/>
      </a:accent5>
      <a:accent6>
        <a:srgbClr val="5946C6"/>
      </a:accent6>
      <a:hlink>
        <a:srgbClr val="7668CC"/>
      </a:hlink>
      <a:folHlink>
        <a:srgbClr val="7F7F7F"/>
      </a:folHlink>
    </a:clrScheme>
    <a:fontScheme name="Retrospect">
      <a:majorFont>
        <a:latin typeface="Bembo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 Ligh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342</Words>
  <Application>Microsoft Office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 Nova Light</vt:lpstr>
      <vt:lpstr>Bembo</vt:lpstr>
      <vt:lpstr>Calibri</vt:lpstr>
      <vt:lpstr>RetrospectVTI</vt:lpstr>
      <vt:lpstr>     Practicum  3 Monday Session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BA/MA Practicum  3</dc:title>
  <dc:creator>Helen Noble</dc:creator>
  <cp:lastModifiedBy>Ruth Groff</cp:lastModifiedBy>
  <cp:revision>5</cp:revision>
  <dcterms:created xsi:type="dcterms:W3CDTF">2020-02-08T15:43:27Z</dcterms:created>
  <dcterms:modified xsi:type="dcterms:W3CDTF">2021-01-28T09:32:45Z</dcterms:modified>
</cp:coreProperties>
</file>