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446B6-FAAA-0DAB-7C7C-CBB1EC0C9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91F32C-4F06-509F-3674-C938257CB6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FE7E6-26E6-E945-9C1C-C47E1856C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B168B-DFC2-0674-2AFE-FF206A7E6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B86E8-CAFA-3C70-8665-308249C5E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692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23BF6-8576-F85C-54FF-FFACF58DC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29190-30C9-1854-6E98-1C45B1F99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C9711-7FAB-6E80-05FC-4FFD8B63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35EE9-37C2-97E8-7F43-86F3EF80B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92BFD-805A-AF2A-6B53-6DABC86D3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066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5220B-20D7-EAF3-5DAD-74DA79C6F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FDCFC-423F-696C-57E7-C4D04E123D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A14EF-2D27-08FD-7FBB-E8F2C1102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875229-6666-54CD-61EE-0101F33B2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B169F-EF16-39D2-CC04-4F2000E39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44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EC383-9981-F790-1DA4-5BFE606CC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85424-3C15-CCD0-2D2E-BB842B0E76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6B1C7-7B60-AB71-FB6D-4B3C185F46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BC52A3-4FBE-2350-1B43-1372C3BB0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A2D7A4-B7CB-3E78-3645-7CD640A6B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EAEF8C-2736-6D39-3BBC-DD9D77FF4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303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08EE3-A1FE-BD02-3693-966E7CCE9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5983B3-7BDE-04D5-69AC-DADC51B968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8B7DD0-01CF-5BD0-8F93-03C87495AE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8E350A-2B03-6E75-6BC5-38CEE285DC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50A692-7806-2AE8-9605-52FBE62DCB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BF8020-A554-EBCE-03E7-132AB8E0A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D821AF-9F25-0893-F44B-CBF7ADAA1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DB67A3-277D-4EEF-0F48-13D10C62F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035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1B5A6-B91A-608C-5749-B6BB8E938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B7E250-F7AF-C661-D712-E159F4524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00294E-EB6B-9380-1561-023B0BF64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09C5AF-D237-902E-18AA-F361B88FE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17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6497C3-075D-3486-564B-FDBD31647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73DB0E-7DE1-607E-BC08-4D741D0B1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9BDE41-4B8F-2D60-8367-FAF666862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861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DA316-881F-E756-C5EB-9D5496F33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21081-5483-9EEB-F7BF-94FAED765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915076-1D7C-31A9-CE0D-CE855614E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66AEA4-A088-5D61-A8C6-FC5F125AC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95FB2A-5AC4-D5F1-6E0C-88C1FAA6C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89079C-2371-97DB-44A3-E07DA3B96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956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1C0F0-ADE4-AC64-4357-75ED4E0B9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2C3058-A07E-AEFF-C01E-4D806CCAEF1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6CADEE-E901-036D-BA66-0E8B9BE0D2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568ACF-823B-E805-C94E-DB46AC16C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756F4A-D695-825D-A785-B920CB02B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857BC2-966A-0201-0413-6DFC40E65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461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4BDA0-A1F8-2507-18CA-10CDEDC89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07A4C7-A716-CF26-F5AF-662B558BFA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AF15F-C81E-8B41-76E1-4DEE671EA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A6656-74B1-C1BD-0C76-8F10CF1AD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B4BAC-1145-3F7D-58F4-8C678D072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346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37D8EE-56EC-674A-85CA-957BC7044B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76DDEB-3642-13ED-8E53-3977DA4EC9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65DE0-58F0-6388-75E9-827235770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F0D750-D342-27AC-6072-E15305D22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F86A8D-9C63-3C07-74A3-79D6760A7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950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BF1B72-4CB2-A69B-27D2-CB7CC28F5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AE1CB-6378-F3B2-60CA-ED6408B08F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94048-C8F3-AE12-3026-2094E7BCDB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F8C22E-E850-4F88-8BB7-041EF16810BC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36162-8E41-B287-B9A6-A389A8C6EB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D8AA9-493E-1758-D08A-D2AC094589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D6813F-D1C4-4AA1-8889-B22E7D799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496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3ACCA-2CFB-CD92-818E-6915F04BE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Onedrive</a:t>
            </a:r>
            <a:r>
              <a:rPr lang="en-GB" dirty="0"/>
              <a:t>- advantages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42E6E-7A85-A5FF-20CC-6C21D5A365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Saves device storage – files can be stored online rather than taking up space on your device</a:t>
            </a:r>
          </a:p>
          <a:p>
            <a:endParaRPr lang="en-GB" dirty="0"/>
          </a:p>
          <a:p>
            <a:r>
              <a:rPr lang="en-GB" dirty="0"/>
              <a:t>Convenient file management – organise documents and folders in one central location</a:t>
            </a:r>
          </a:p>
          <a:p>
            <a:endParaRPr lang="en-GB" dirty="0"/>
          </a:p>
          <a:p>
            <a:r>
              <a:rPr lang="en-GB" dirty="0"/>
              <a:t>Reduced risk of data loss – files can still be recovered if device is damaged, lost or replaced</a:t>
            </a:r>
          </a:p>
          <a:p>
            <a:endParaRPr lang="en-GB" dirty="0"/>
          </a:p>
          <a:p>
            <a:r>
              <a:rPr lang="en-GB" dirty="0"/>
              <a:t>Works across devices – use </a:t>
            </a:r>
            <a:r>
              <a:rPr lang="en-GB" dirty="0" err="1"/>
              <a:t>onedrive</a:t>
            </a:r>
            <a:r>
              <a:rPr lang="en-GB" dirty="0"/>
              <a:t> on computers, tablets and smartphones</a:t>
            </a:r>
          </a:p>
        </p:txBody>
      </p:sp>
    </p:spTree>
    <p:extLst>
      <p:ext uri="{BB962C8B-B14F-4D97-AF65-F5344CB8AC3E}">
        <p14:creationId xmlns:p14="http://schemas.microsoft.com/office/powerpoint/2010/main" val="17002245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62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Onedrive- advantages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Waseem Aziz (2543112)</dc:creator>
  <cp:lastModifiedBy>Waseem Aziz (2543112)</cp:lastModifiedBy>
  <cp:revision>1</cp:revision>
  <dcterms:created xsi:type="dcterms:W3CDTF">2026-10-04T15:08:58Z</dcterms:created>
  <dcterms:modified xsi:type="dcterms:W3CDTF">2026-10-04T15:11:22Z</dcterms:modified>
</cp:coreProperties>
</file>