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  <p:sldMasterId id="214748388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1D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55A2CE-7B33-47F8-94C7-C80DF9ECC0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656C99-90FD-415B-9962-C87D0F18FD8B}">
      <dgm:prSet/>
      <dgm:spPr/>
      <dgm:t>
        <a:bodyPr/>
        <a:lstStyle/>
        <a:p>
          <a:r>
            <a:rPr lang="en-US" dirty="0"/>
            <a:t>The </a:t>
          </a:r>
          <a:r>
            <a:rPr lang="en-US" dirty="0" err="1"/>
            <a:t>colour</a:t>
          </a:r>
          <a:r>
            <a:rPr lang="en-US" dirty="0"/>
            <a:t> Indigo</a:t>
          </a:r>
          <a:r>
            <a:rPr lang="en-US" baseline="0" dirty="0"/>
            <a:t> represents wisdom and devotion and our company is led exactly by this philosophy </a:t>
          </a:r>
          <a:endParaRPr lang="en-US" dirty="0"/>
        </a:p>
      </dgm:t>
    </dgm:pt>
    <dgm:pt modelId="{F0C6D7B3-F99A-463F-BA0D-0BF230D02083}" type="parTrans" cxnId="{2C30C5FD-11A0-47CE-9E89-14428E7A2503}">
      <dgm:prSet/>
      <dgm:spPr/>
      <dgm:t>
        <a:bodyPr/>
        <a:lstStyle/>
        <a:p>
          <a:endParaRPr lang="en-US"/>
        </a:p>
      </dgm:t>
    </dgm:pt>
    <dgm:pt modelId="{B42DB856-2077-4367-AB76-AC1662E4B0DF}" type="sibTrans" cxnId="{2C30C5FD-11A0-47CE-9E89-14428E7A2503}">
      <dgm:prSet/>
      <dgm:spPr/>
      <dgm:t>
        <a:bodyPr/>
        <a:lstStyle/>
        <a:p>
          <a:endParaRPr lang="en-US"/>
        </a:p>
      </dgm:t>
    </dgm:pt>
    <dgm:pt modelId="{37DB73B9-1A58-4BAD-8F7A-D3D81079E4F6}">
      <dgm:prSet/>
      <dgm:spPr/>
      <dgm:t>
        <a:bodyPr/>
        <a:lstStyle/>
        <a:p>
          <a:r>
            <a:rPr lang="en-GB" dirty="0"/>
            <a:t>Based in London </a:t>
          </a:r>
          <a:endParaRPr lang="en-US" dirty="0"/>
        </a:p>
      </dgm:t>
    </dgm:pt>
    <dgm:pt modelId="{F626C505-0623-4BAF-ABAD-65D13D446B59}" type="parTrans" cxnId="{572A4621-CF53-43B0-ABA7-3507E96FB354}">
      <dgm:prSet/>
      <dgm:spPr/>
      <dgm:t>
        <a:bodyPr/>
        <a:lstStyle/>
        <a:p>
          <a:endParaRPr lang="en-US"/>
        </a:p>
      </dgm:t>
    </dgm:pt>
    <dgm:pt modelId="{B501ABBD-C6A4-400F-A141-E71B247D0AA9}" type="sibTrans" cxnId="{572A4621-CF53-43B0-ABA7-3507E96FB354}">
      <dgm:prSet/>
      <dgm:spPr/>
      <dgm:t>
        <a:bodyPr/>
        <a:lstStyle/>
        <a:p>
          <a:endParaRPr lang="en-US"/>
        </a:p>
      </dgm:t>
    </dgm:pt>
    <dgm:pt modelId="{32B4601A-0CAF-4EF6-B806-5AA19CC0EE3C}">
      <dgm:prSet/>
      <dgm:spPr/>
      <dgm:t>
        <a:bodyPr/>
        <a:lstStyle/>
        <a:p>
          <a:r>
            <a:rPr lang="en-GB" dirty="0"/>
            <a:t>More than 30 years of experience in the industry</a:t>
          </a:r>
          <a:endParaRPr lang="en-US" dirty="0"/>
        </a:p>
      </dgm:t>
    </dgm:pt>
    <dgm:pt modelId="{B6EAC9A3-4862-4387-B260-937C2C923FAA}" type="parTrans" cxnId="{8A090A8B-3CA4-4ED5-9965-A208733C9315}">
      <dgm:prSet/>
      <dgm:spPr/>
      <dgm:t>
        <a:bodyPr/>
        <a:lstStyle/>
        <a:p>
          <a:endParaRPr lang="en-US"/>
        </a:p>
      </dgm:t>
    </dgm:pt>
    <dgm:pt modelId="{63861303-1CF6-4C09-B8FA-D9FB0E3D9E3F}" type="sibTrans" cxnId="{8A090A8B-3CA4-4ED5-9965-A208733C9315}">
      <dgm:prSet/>
      <dgm:spPr/>
      <dgm:t>
        <a:bodyPr/>
        <a:lstStyle/>
        <a:p>
          <a:endParaRPr lang="en-US"/>
        </a:p>
      </dgm:t>
    </dgm:pt>
    <dgm:pt modelId="{CF75EFD3-77F0-46FD-8B21-932528E0DE86}">
      <dgm:prSet/>
      <dgm:spPr/>
      <dgm:t>
        <a:bodyPr/>
        <a:lstStyle/>
        <a:p>
          <a:r>
            <a:rPr lang="en-GB" dirty="0"/>
            <a:t>Experts worked with newly renovated properties</a:t>
          </a:r>
          <a:endParaRPr lang="en-US" dirty="0"/>
        </a:p>
      </dgm:t>
    </dgm:pt>
    <dgm:pt modelId="{2657378B-6C9A-4394-8A07-C9235DE4567C}" type="parTrans" cxnId="{02B21A3A-8298-4ADC-902C-5724B5130ECF}">
      <dgm:prSet/>
      <dgm:spPr/>
      <dgm:t>
        <a:bodyPr/>
        <a:lstStyle/>
        <a:p>
          <a:endParaRPr lang="en-US"/>
        </a:p>
      </dgm:t>
    </dgm:pt>
    <dgm:pt modelId="{8B2B4B1A-358A-486D-9E27-9C025125753D}" type="sibTrans" cxnId="{02B21A3A-8298-4ADC-902C-5724B5130ECF}">
      <dgm:prSet/>
      <dgm:spPr/>
      <dgm:t>
        <a:bodyPr/>
        <a:lstStyle/>
        <a:p>
          <a:endParaRPr lang="en-US"/>
        </a:p>
      </dgm:t>
    </dgm:pt>
    <dgm:pt modelId="{C5B3D90D-456D-44DE-8747-96440650D95A}" type="pres">
      <dgm:prSet presAssocID="{FE55A2CE-7B33-47F8-94C7-C80DF9ECC087}" presName="root" presStyleCnt="0">
        <dgm:presLayoutVars>
          <dgm:dir/>
          <dgm:resizeHandles val="exact"/>
        </dgm:presLayoutVars>
      </dgm:prSet>
      <dgm:spPr/>
    </dgm:pt>
    <dgm:pt modelId="{E798DC5C-B2F1-4F64-85ED-5FF215A4ED72}" type="pres">
      <dgm:prSet presAssocID="{E9656C99-90FD-415B-9962-C87D0F18FD8B}" presName="compNode" presStyleCnt="0"/>
      <dgm:spPr/>
    </dgm:pt>
    <dgm:pt modelId="{879FB49E-15D9-4652-8761-C09F8C7028AE}" type="pres">
      <dgm:prSet presAssocID="{E9656C99-90FD-415B-9962-C87D0F18FD8B}" presName="bgRect" presStyleLbl="bgShp" presStyleIdx="0" presStyleCnt="4"/>
      <dgm:spPr/>
    </dgm:pt>
    <dgm:pt modelId="{B8D26D05-7AC4-471E-B074-46A0E0CE540E}" type="pres">
      <dgm:prSet presAssocID="{E9656C99-90FD-415B-9962-C87D0F18FD8B}" presName="iconRect" presStyleLbl="node1" presStyleIdx="0" presStyleCnt="4" custScaleX="149148" custScaleY="165800" custLinFactNeighborX="-19888" custLinFactNeighborY="-389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tterfly"/>
        </a:ext>
      </dgm:extLst>
    </dgm:pt>
    <dgm:pt modelId="{5EA56D47-0DDD-44C2-A242-ADB2152488ED}" type="pres">
      <dgm:prSet presAssocID="{E9656C99-90FD-415B-9962-C87D0F18FD8B}" presName="spaceRect" presStyleCnt="0"/>
      <dgm:spPr/>
    </dgm:pt>
    <dgm:pt modelId="{8CEF95C3-2D10-4265-98B8-36D8B4406658}" type="pres">
      <dgm:prSet presAssocID="{E9656C99-90FD-415B-9962-C87D0F18FD8B}" presName="parTx" presStyleLbl="revTx" presStyleIdx="0" presStyleCnt="4" custLinFactNeighborX="-2856" custLinFactNeighborY="2604">
        <dgm:presLayoutVars>
          <dgm:chMax val="0"/>
          <dgm:chPref val="0"/>
        </dgm:presLayoutVars>
      </dgm:prSet>
      <dgm:spPr/>
    </dgm:pt>
    <dgm:pt modelId="{3A9CAC87-6795-4847-A21A-B25985C8DB28}" type="pres">
      <dgm:prSet presAssocID="{B42DB856-2077-4367-AB76-AC1662E4B0DF}" presName="sibTrans" presStyleCnt="0"/>
      <dgm:spPr/>
    </dgm:pt>
    <dgm:pt modelId="{57849799-C338-4659-8ECD-98D6F733D5E8}" type="pres">
      <dgm:prSet presAssocID="{37DB73B9-1A58-4BAD-8F7A-D3D81079E4F6}" presName="compNode" presStyleCnt="0"/>
      <dgm:spPr/>
    </dgm:pt>
    <dgm:pt modelId="{418715BF-3917-42C4-91B5-F215AC3C4214}" type="pres">
      <dgm:prSet presAssocID="{37DB73B9-1A58-4BAD-8F7A-D3D81079E4F6}" presName="bgRect" presStyleLbl="bgShp" presStyleIdx="1" presStyleCnt="4"/>
      <dgm:spPr/>
    </dgm:pt>
    <dgm:pt modelId="{A184A352-BB76-412B-B83D-EDEA2477326B}" type="pres">
      <dgm:prSet presAssocID="{37DB73B9-1A58-4BAD-8F7A-D3D81079E4F6}" presName="iconRect" presStyleLbl="node1" presStyleIdx="1" presStyleCnt="4" custScaleX="168168" custScaleY="144444" custLinFactNeighborX="-16412" custLinFactNeighborY="597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BA247AB-2C4A-473E-A867-AA5195F83B5B}" type="pres">
      <dgm:prSet presAssocID="{37DB73B9-1A58-4BAD-8F7A-D3D81079E4F6}" presName="spaceRect" presStyleCnt="0"/>
      <dgm:spPr/>
    </dgm:pt>
    <dgm:pt modelId="{5DD10F7F-826C-4B51-986D-64AB576B9D1A}" type="pres">
      <dgm:prSet presAssocID="{37DB73B9-1A58-4BAD-8F7A-D3D81079E4F6}" presName="parTx" presStyleLbl="revTx" presStyleIdx="1" presStyleCnt="4">
        <dgm:presLayoutVars>
          <dgm:chMax val="0"/>
          <dgm:chPref val="0"/>
        </dgm:presLayoutVars>
      </dgm:prSet>
      <dgm:spPr/>
    </dgm:pt>
    <dgm:pt modelId="{718F83AC-1B7B-44F3-BFDE-FDD5B472280E}" type="pres">
      <dgm:prSet presAssocID="{B501ABBD-C6A4-400F-A141-E71B247D0AA9}" presName="sibTrans" presStyleCnt="0"/>
      <dgm:spPr/>
    </dgm:pt>
    <dgm:pt modelId="{7B67EBC9-F29E-4585-82E5-40F49EE85B40}" type="pres">
      <dgm:prSet presAssocID="{32B4601A-0CAF-4EF6-B806-5AA19CC0EE3C}" presName="compNode" presStyleCnt="0"/>
      <dgm:spPr/>
    </dgm:pt>
    <dgm:pt modelId="{6004B4D6-562D-4B25-BE72-8CE71C345B16}" type="pres">
      <dgm:prSet presAssocID="{32B4601A-0CAF-4EF6-B806-5AA19CC0EE3C}" presName="bgRect" presStyleLbl="bgShp" presStyleIdx="2" presStyleCnt="4"/>
      <dgm:spPr/>
    </dgm:pt>
    <dgm:pt modelId="{F6ECCC84-84D9-4F23-9FA8-0DD86C7A1DE9}" type="pres">
      <dgm:prSet presAssocID="{32B4601A-0CAF-4EF6-B806-5AA19CC0EE3C}" presName="iconRect" presStyleLbl="node1" presStyleIdx="2" presStyleCnt="4" custScaleX="135345" custScaleY="15367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61B1468-069F-4B24-B1E7-97DF66370450}" type="pres">
      <dgm:prSet presAssocID="{32B4601A-0CAF-4EF6-B806-5AA19CC0EE3C}" presName="spaceRect" presStyleCnt="0"/>
      <dgm:spPr/>
    </dgm:pt>
    <dgm:pt modelId="{4FF124AD-8250-4F5D-B8D1-E8071B10C259}" type="pres">
      <dgm:prSet presAssocID="{32B4601A-0CAF-4EF6-B806-5AA19CC0EE3C}" presName="parTx" presStyleLbl="revTx" presStyleIdx="2" presStyleCnt="4">
        <dgm:presLayoutVars>
          <dgm:chMax val="0"/>
          <dgm:chPref val="0"/>
        </dgm:presLayoutVars>
      </dgm:prSet>
      <dgm:spPr/>
    </dgm:pt>
    <dgm:pt modelId="{F3B004EE-5441-48E5-A780-7EEA297B145A}" type="pres">
      <dgm:prSet presAssocID="{63861303-1CF6-4C09-B8FA-D9FB0E3D9E3F}" presName="sibTrans" presStyleCnt="0"/>
      <dgm:spPr/>
    </dgm:pt>
    <dgm:pt modelId="{A0EF49C5-00AE-4798-88DF-142CC5AAE3DC}" type="pres">
      <dgm:prSet presAssocID="{CF75EFD3-77F0-46FD-8B21-932528E0DE86}" presName="compNode" presStyleCnt="0"/>
      <dgm:spPr/>
    </dgm:pt>
    <dgm:pt modelId="{4645F95A-B503-455C-95AB-35B272E79A53}" type="pres">
      <dgm:prSet presAssocID="{CF75EFD3-77F0-46FD-8B21-932528E0DE86}" presName="bgRect" presStyleLbl="bgShp" presStyleIdx="3" presStyleCnt="4"/>
      <dgm:spPr/>
    </dgm:pt>
    <dgm:pt modelId="{229043AB-5D55-4982-A05E-C03A4E3C6C64}" type="pres">
      <dgm:prSet presAssocID="{CF75EFD3-77F0-46FD-8B21-932528E0DE86}" presName="iconRect" presStyleLbl="node1" presStyleIdx="3" presStyleCnt="4" custScaleX="117282" custScaleY="127653" custLinFactNeighborX="-22579" custLinFactNeighborY="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96D522F9-0372-442B-BF4E-BB39D8DE3743}" type="pres">
      <dgm:prSet presAssocID="{CF75EFD3-77F0-46FD-8B21-932528E0DE86}" presName="spaceRect" presStyleCnt="0"/>
      <dgm:spPr/>
    </dgm:pt>
    <dgm:pt modelId="{A52B178B-3866-4C3F-87F1-C7A3CA4861A7}" type="pres">
      <dgm:prSet presAssocID="{CF75EFD3-77F0-46FD-8B21-932528E0DE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2A4621-CF53-43B0-ABA7-3507E96FB354}" srcId="{FE55A2CE-7B33-47F8-94C7-C80DF9ECC087}" destId="{37DB73B9-1A58-4BAD-8F7A-D3D81079E4F6}" srcOrd="1" destOrd="0" parTransId="{F626C505-0623-4BAF-ABAD-65D13D446B59}" sibTransId="{B501ABBD-C6A4-400F-A141-E71B247D0AA9}"/>
    <dgm:cxn modelId="{02B21A3A-8298-4ADC-902C-5724B5130ECF}" srcId="{FE55A2CE-7B33-47F8-94C7-C80DF9ECC087}" destId="{CF75EFD3-77F0-46FD-8B21-932528E0DE86}" srcOrd="3" destOrd="0" parTransId="{2657378B-6C9A-4394-8A07-C9235DE4567C}" sibTransId="{8B2B4B1A-358A-486D-9E27-9C025125753D}"/>
    <dgm:cxn modelId="{99B61550-CA6B-4955-B8A0-10D5F72BF4EA}" type="presOf" srcId="{32B4601A-0CAF-4EF6-B806-5AA19CC0EE3C}" destId="{4FF124AD-8250-4F5D-B8D1-E8071B10C259}" srcOrd="0" destOrd="0" presId="urn:microsoft.com/office/officeart/2018/2/layout/IconVerticalSolidList"/>
    <dgm:cxn modelId="{122E9082-EC7B-43E4-BC26-33265AC7F584}" type="presOf" srcId="{E9656C99-90FD-415B-9962-C87D0F18FD8B}" destId="{8CEF95C3-2D10-4265-98B8-36D8B4406658}" srcOrd="0" destOrd="0" presId="urn:microsoft.com/office/officeart/2018/2/layout/IconVerticalSolidList"/>
    <dgm:cxn modelId="{0E95D182-65C4-4300-8F48-6324D542FCC0}" type="presOf" srcId="{37DB73B9-1A58-4BAD-8F7A-D3D81079E4F6}" destId="{5DD10F7F-826C-4B51-986D-64AB576B9D1A}" srcOrd="0" destOrd="0" presId="urn:microsoft.com/office/officeart/2018/2/layout/IconVerticalSolidList"/>
    <dgm:cxn modelId="{8A090A8B-3CA4-4ED5-9965-A208733C9315}" srcId="{FE55A2CE-7B33-47F8-94C7-C80DF9ECC087}" destId="{32B4601A-0CAF-4EF6-B806-5AA19CC0EE3C}" srcOrd="2" destOrd="0" parTransId="{B6EAC9A3-4862-4387-B260-937C2C923FAA}" sibTransId="{63861303-1CF6-4C09-B8FA-D9FB0E3D9E3F}"/>
    <dgm:cxn modelId="{3D82A7B4-1B8B-4A2E-932D-F9BC6CF1BB55}" type="presOf" srcId="{FE55A2CE-7B33-47F8-94C7-C80DF9ECC087}" destId="{C5B3D90D-456D-44DE-8747-96440650D95A}" srcOrd="0" destOrd="0" presId="urn:microsoft.com/office/officeart/2018/2/layout/IconVerticalSolidList"/>
    <dgm:cxn modelId="{CFB946B7-5BE4-47FF-B41A-182C3815FE9F}" type="presOf" srcId="{CF75EFD3-77F0-46FD-8B21-932528E0DE86}" destId="{A52B178B-3866-4C3F-87F1-C7A3CA4861A7}" srcOrd="0" destOrd="0" presId="urn:microsoft.com/office/officeart/2018/2/layout/IconVerticalSolidList"/>
    <dgm:cxn modelId="{2C30C5FD-11A0-47CE-9E89-14428E7A2503}" srcId="{FE55A2CE-7B33-47F8-94C7-C80DF9ECC087}" destId="{E9656C99-90FD-415B-9962-C87D0F18FD8B}" srcOrd="0" destOrd="0" parTransId="{F0C6D7B3-F99A-463F-BA0D-0BF230D02083}" sibTransId="{B42DB856-2077-4367-AB76-AC1662E4B0DF}"/>
    <dgm:cxn modelId="{012B9A75-942D-442C-9284-08CF66FB265D}" type="presParOf" srcId="{C5B3D90D-456D-44DE-8747-96440650D95A}" destId="{E798DC5C-B2F1-4F64-85ED-5FF215A4ED72}" srcOrd="0" destOrd="0" presId="urn:microsoft.com/office/officeart/2018/2/layout/IconVerticalSolidList"/>
    <dgm:cxn modelId="{04CF5FDE-E356-41CA-8685-EDC8B7D6F5AC}" type="presParOf" srcId="{E798DC5C-B2F1-4F64-85ED-5FF215A4ED72}" destId="{879FB49E-15D9-4652-8761-C09F8C7028AE}" srcOrd="0" destOrd="0" presId="urn:microsoft.com/office/officeart/2018/2/layout/IconVerticalSolidList"/>
    <dgm:cxn modelId="{16264CB1-D13B-4DAF-BEC2-76EA4C95FF9C}" type="presParOf" srcId="{E798DC5C-B2F1-4F64-85ED-5FF215A4ED72}" destId="{B8D26D05-7AC4-471E-B074-46A0E0CE540E}" srcOrd="1" destOrd="0" presId="urn:microsoft.com/office/officeart/2018/2/layout/IconVerticalSolidList"/>
    <dgm:cxn modelId="{776D9291-2586-429A-B4E8-6D286FC61666}" type="presParOf" srcId="{E798DC5C-B2F1-4F64-85ED-5FF215A4ED72}" destId="{5EA56D47-0DDD-44C2-A242-ADB2152488ED}" srcOrd="2" destOrd="0" presId="urn:microsoft.com/office/officeart/2018/2/layout/IconVerticalSolidList"/>
    <dgm:cxn modelId="{35459A11-562F-4AAA-8E82-2F083A1695D7}" type="presParOf" srcId="{E798DC5C-B2F1-4F64-85ED-5FF215A4ED72}" destId="{8CEF95C3-2D10-4265-98B8-36D8B4406658}" srcOrd="3" destOrd="0" presId="urn:microsoft.com/office/officeart/2018/2/layout/IconVerticalSolidList"/>
    <dgm:cxn modelId="{84644A25-9DE0-4A97-9B46-08ECCF82DD9D}" type="presParOf" srcId="{C5B3D90D-456D-44DE-8747-96440650D95A}" destId="{3A9CAC87-6795-4847-A21A-B25985C8DB28}" srcOrd="1" destOrd="0" presId="urn:microsoft.com/office/officeart/2018/2/layout/IconVerticalSolidList"/>
    <dgm:cxn modelId="{901DA052-0229-4FB3-A9E5-76DAA0D1E575}" type="presParOf" srcId="{C5B3D90D-456D-44DE-8747-96440650D95A}" destId="{57849799-C338-4659-8ECD-98D6F733D5E8}" srcOrd="2" destOrd="0" presId="urn:microsoft.com/office/officeart/2018/2/layout/IconVerticalSolidList"/>
    <dgm:cxn modelId="{90A284C5-3510-4390-AF44-9012BB9BEF4D}" type="presParOf" srcId="{57849799-C338-4659-8ECD-98D6F733D5E8}" destId="{418715BF-3917-42C4-91B5-F215AC3C4214}" srcOrd="0" destOrd="0" presId="urn:microsoft.com/office/officeart/2018/2/layout/IconVerticalSolidList"/>
    <dgm:cxn modelId="{4D43A263-9C67-49CD-A9EF-BBE4AF39D927}" type="presParOf" srcId="{57849799-C338-4659-8ECD-98D6F733D5E8}" destId="{A184A352-BB76-412B-B83D-EDEA2477326B}" srcOrd="1" destOrd="0" presId="urn:microsoft.com/office/officeart/2018/2/layout/IconVerticalSolidList"/>
    <dgm:cxn modelId="{10314A1A-CC6E-4027-BC4E-AF04F41D6C3C}" type="presParOf" srcId="{57849799-C338-4659-8ECD-98D6F733D5E8}" destId="{CBA247AB-2C4A-473E-A867-AA5195F83B5B}" srcOrd="2" destOrd="0" presId="urn:microsoft.com/office/officeart/2018/2/layout/IconVerticalSolidList"/>
    <dgm:cxn modelId="{FA979694-2860-4D62-953E-7F6D58A96A23}" type="presParOf" srcId="{57849799-C338-4659-8ECD-98D6F733D5E8}" destId="{5DD10F7F-826C-4B51-986D-64AB576B9D1A}" srcOrd="3" destOrd="0" presId="urn:microsoft.com/office/officeart/2018/2/layout/IconVerticalSolidList"/>
    <dgm:cxn modelId="{2B4F751B-015C-4F3A-B323-0850F3A6E391}" type="presParOf" srcId="{C5B3D90D-456D-44DE-8747-96440650D95A}" destId="{718F83AC-1B7B-44F3-BFDE-FDD5B472280E}" srcOrd="3" destOrd="0" presId="urn:microsoft.com/office/officeart/2018/2/layout/IconVerticalSolidList"/>
    <dgm:cxn modelId="{2474978F-C986-402E-9C2A-5BBA13318930}" type="presParOf" srcId="{C5B3D90D-456D-44DE-8747-96440650D95A}" destId="{7B67EBC9-F29E-4585-82E5-40F49EE85B40}" srcOrd="4" destOrd="0" presId="urn:microsoft.com/office/officeart/2018/2/layout/IconVerticalSolidList"/>
    <dgm:cxn modelId="{F5EB4302-926E-4651-B1C3-4DF947BFE61C}" type="presParOf" srcId="{7B67EBC9-F29E-4585-82E5-40F49EE85B40}" destId="{6004B4D6-562D-4B25-BE72-8CE71C345B16}" srcOrd="0" destOrd="0" presId="urn:microsoft.com/office/officeart/2018/2/layout/IconVerticalSolidList"/>
    <dgm:cxn modelId="{37D23D0F-BEBE-49E6-B12F-F40A46C2A0A7}" type="presParOf" srcId="{7B67EBC9-F29E-4585-82E5-40F49EE85B40}" destId="{F6ECCC84-84D9-4F23-9FA8-0DD86C7A1DE9}" srcOrd="1" destOrd="0" presId="urn:microsoft.com/office/officeart/2018/2/layout/IconVerticalSolidList"/>
    <dgm:cxn modelId="{FF291B8A-CC00-44FD-98BC-A353019E8CFF}" type="presParOf" srcId="{7B67EBC9-F29E-4585-82E5-40F49EE85B40}" destId="{561B1468-069F-4B24-B1E7-97DF66370450}" srcOrd="2" destOrd="0" presId="urn:microsoft.com/office/officeart/2018/2/layout/IconVerticalSolidList"/>
    <dgm:cxn modelId="{1840143A-2F51-44D4-9B5D-CE249BFF49E6}" type="presParOf" srcId="{7B67EBC9-F29E-4585-82E5-40F49EE85B40}" destId="{4FF124AD-8250-4F5D-B8D1-E8071B10C259}" srcOrd="3" destOrd="0" presId="urn:microsoft.com/office/officeart/2018/2/layout/IconVerticalSolidList"/>
    <dgm:cxn modelId="{A31CD6AB-088E-4E84-B876-D33A350415ED}" type="presParOf" srcId="{C5B3D90D-456D-44DE-8747-96440650D95A}" destId="{F3B004EE-5441-48E5-A780-7EEA297B145A}" srcOrd="5" destOrd="0" presId="urn:microsoft.com/office/officeart/2018/2/layout/IconVerticalSolidList"/>
    <dgm:cxn modelId="{124DD15D-3192-41C6-A75F-5604A0BFFD5D}" type="presParOf" srcId="{C5B3D90D-456D-44DE-8747-96440650D95A}" destId="{A0EF49C5-00AE-4798-88DF-142CC5AAE3DC}" srcOrd="6" destOrd="0" presId="urn:microsoft.com/office/officeart/2018/2/layout/IconVerticalSolidList"/>
    <dgm:cxn modelId="{3EFE0AC4-4AA1-4B44-B60E-EEED2EB3902B}" type="presParOf" srcId="{A0EF49C5-00AE-4798-88DF-142CC5AAE3DC}" destId="{4645F95A-B503-455C-95AB-35B272E79A53}" srcOrd="0" destOrd="0" presId="urn:microsoft.com/office/officeart/2018/2/layout/IconVerticalSolidList"/>
    <dgm:cxn modelId="{3AE8182D-25C3-4C67-B57D-04794298DE5D}" type="presParOf" srcId="{A0EF49C5-00AE-4798-88DF-142CC5AAE3DC}" destId="{229043AB-5D55-4982-A05E-C03A4E3C6C64}" srcOrd="1" destOrd="0" presId="urn:microsoft.com/office/officeart/2018/2/layout/IconVerticalSolidList"/>
    <dgm:cxn modelId="{1A99B569-25EA-4727-B53C-50E67ED6D16C}" type="presParOf" srcId="{A0EF49C5-00AE-4798-88DF-142CC5AAE3DC}" destId="{96D522F9-0372-442B-BF4E-BB39D8DE3743}" srcOrd="2" destOrd="0" presId="urn:microsoft.com/office/officeart/2018/2/layout/IconVerticalSolidList"/>
    <dgm:cxn modelId="{8FBC3103-1F06-4FC4-8295-1F23255A80A5}" type="presParOf" srcId="{A0EF49C5-00AE-4798-88DF-142CC5AAE3DC}" destId="{A52B178B-3866-4C3F-87F1-C7A3CA4861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DDBD61-65EE-432D-9ADB-4C2C4E216E2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80E9D7-FF9A-4395-84D2-50B9FBD5610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12 weeks working within the hotel</a:t>
          </a:r>
          <a:endParaRPr lang="en-US"/>
        </a:p>
      </dgm:t>
    </dgm:pt>
    <dgm:pt modelId="{51164A48-87E5-44E5-AFCC-C6CACADAB3BC}" type="parTrans" cxnId="{73A1BFAF-E377-4E60-8BEE-A6C3C5B5F4B4}">
      <dgm:prSet/>
      <dgm:spPr/>
      <dgm:t>
        <a:bodyPr/>
        <a:lstStyle/>
        <a:p>
          <a:endParaRPr lang="en-US"/>
        </a:p>
      </dgm:t>
    </dgm:pt>
    <dgm:pt modelId="{8E089A66-8155-416C-96B7-3E53F7BFC4A9}" type="sibTrans" cxnId="{73A1BFAF-E377-4E60-8BEE-A6C3C5B5F4B4}">
      <dgm:prSet/>
      <dgm:spPr/>
      <dgm:t>
        <a:bodyPr/>
        <a:lstStyle/>
        <a:p>
          <a:endParaRPr lang="en-US"/>
        </a:p>
      </dgm:t>
    </dgm:pt>
    <dgm:pt modelId="{BAE127B4-91CD-4E14-8A76-110F7132BC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AUDIT OF All departments</a:t>
          </a:r>
          <a:endParaRPr lang="en-US" dirty="0"/>
        </a:p>
      </dgm:t>
    </dgm:pt>
    <dgm:pt modelId="{E75293A8-70C1-4D45-82C5-F434632A6658}" type="parTrans" cxnId="{D1E1EC45-F56A-48C9-BD48-8A8C02B3569E}">
      <dgm:prSet/>
      <dgm:spPr/>
      <dgm:t>
        <a:bodyPr/>
        <a:lstStyle/>
        <a:p>
          <a:endParaRPr lang="en-US"/>
        </a:p>
      </dgm:t>
    </dgm:pt>
    <dgm:pt modelId="{30816CAC-CE94-44B3-B668-50FEB7D40DA6}" type="sibTrans" cxnId="{D1E1EC45-F56A-48C9-BD48-8A8C02B3569E}">
      <dgm:prSet/>
      <dgm:spPr/>
      <dgm:t>
        <a:bodyPr/>
        <a:lstStyle/>
        <a:p>
          <a:endParaRPr lang="en-US"/>
        </a:p>
      </dgm:t>
    </dgm:pt>
    <dgm:pt modelId="{4C93B083-C2BD-47F8-A707-78C89A6E65A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Complete report analysing all departments’ efficiency</a:t>
          </a:r>
          <a:endParaRPr lang="en-US" dirty="0"/>
        </a:p>
      </dgm:t>
    </dgm:pt>
    <dgm:pt modelId="{8D7DF16A-C4BC-476B-AE27-15FD838219A0}" type="parTrans" cxnId="{E8EDBDBA-15BD-40B9-83B2-771071935E9C}">
      <dgm:prSet/>
      <dgm:spPr/>
      <dgm:t>
        <a:bodyPr/>
        <a:lstStyle/>
        <a:p>
          <a:endParaRPr lang="en-US"/>
        </a:p>
      </dgm:t>
    </dgm:pt>
    <dgm:pt modelId="{116885FC-D7A0-4925-B3AA-1D0201C3BC67}" type="sibTrans" cxnId="{E8EDBDBA-15BD-40B9-83B2-771071935E9C}">
      <dgm:prSet/>
      <dgm:spPr/>
      <dgm:t>
        <a:bodyPr/>
        <a:lstStyle/>
        <a:p>
          <a:endParaRPr lang="en-US"/>
        </a:p>
      </dgm:t>
    </dgm:pt>
    <dgm:pt modelId="{2D37782D-EA85-4E03-8CF6-C99FE489FC6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Possible risks</a:t>
          </a:r>
          <a:endParaRPr lang="en-US" dirty="0"/>
        </a:p>
      </dgm:t>
    </dgm:pt>
    <dgm:pt modelId="{8E7F052A-0DD7-4A1C-B210-91E25B10C507}" type="parTrans" cxnId="{F0EB8C5A-A1DF-400B-93FE-8CC98DAF08A7}">
      <dgm:prSet/>
      <dgm:spPr/>
      <dgm:t>
        <a:bodyPr/>
        <a:lstStyle/>
        <a:p>
          <a:endParaRPr lang="en-US"/>
        </a:p>
      </dgm:t>
    </dgm:pt>
    <dgm:pt modelId="{A7C23F34-C620-43CF-9A0D-43AFDE0CAF07}" type="sibTrans" cxnId="{F0EB8C5A-A1DF-400B-93FE-8CC98DAF08A7}">
      <dgm:prSet/>
      <dgm:spPr/>
      <dgm:t>
        <a:bodyPr/>
        <a:lstStyle/>
        <a:p>
          <a:endParaRPr lang="en-US"/>
        </a:p>
      </dgm:t>
    </dgm:pt>
    <dgm:pt modelId="{D33014AF-7EDF-41A0-A6AF-A6F18E6BF42B}" type="pres">
      <dgm:prSet presAssocID="{B7DDBD61-65EE-432D-9ADB-4C2C4E216E29}" presName="root" presStyleCnt="0">
        <dgm:presLayoutVars>
          <dgm:dir/>
          <dgm:resizeHandles val="exact"/>
        </dgm:presLayoutVars>
      </dgm:prSet>
      <dgm:spPr/>
    </dgm:pt>
    <dgm:pt modelId="{E299887E-6051-48DC-A733-069C88ECC951}" type="pres">
      <dgm:prSet presAssocID="{4680E9D7-FF9A-4395-84D2-50B9FBD56102}" presName="compNode" presStyleCnt="0"/>
      <dgm:spPr/>
    </dgm:pt>
    <dgm:pt modelId="{CE9C2637-BF6E-435D-9160-446958C81CE1}" type="pres">
      <dgm:prSet presAssocID="{4680E9D7-FF9A-4395-84D2-50B9FBD56102}" presName="iconBgRect" presStyleLbl="bgShp" presStyleIdx="0" presStyleCnt="4"/>
      <dgm:spPr/>
    </dgm:pt>
    <dgm:pt modelId="{09815B7C-55E8-48D3-B1BB-766A23DD690A}" type="pres">
      <dgm:prSet presAssocID="{4680E9D7-FF9A-4395-84D2-50B9FBD5610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BDA7C76D-1803-4044-B127-F25BAB37AD0F}" type="pres">
      <dgm:prSet presAssocID="{4680E9D7-FF9A-4395-84D2-50B9FBD56102}" presName="spaceRect" presStyleCnt="0"/>
      <dgm:spPr/>
    </dgm:pt>
    <dgm:pt modelId="{6E3CA2B5-8454-473C-A3A2-10058A4CAD1D}" type="pres">
      <dgm:prSet presAssocID="{4680E9D7-FF9A-4395-84D2-50B9FBD56102}" presName="textRect" presStyleLbl="revTx" presStyleIdx="0" presStyleCnt="4">
        <dgm:presLayoutVars>
          <dgm:chMax val="1"/>
          <dgm:chPref val="1"/>
        </dgm:presLayoutVars>
      </dgm:prSet>
      <dgm:spPr/>
    </dgm:pt>
    <dgm:pt modelId="{6541CF73-627B-4B5B-898A-D7B48F888963}" type="pres">
      <dgm:prSet presAssocID="{8E089A66-8155-416C-96B7-3E53F7BFC4A9}" presName="sibTrans" presStyleCnt="0"/>
      <dgm:spPr/>
    </dgm:pt>
    <dgm:pt modelId="{EBC3865C-B90D-4BD0-9553-BA97058EC633}" type="pres">
      <dgm:prSet presAssocID="{BAE127B4-91CD-4E14-8A76-110F7132BCF7}" presName="compNode" presStyleCnt="0"/>
      <dgm:spPr/>
    </dgm:pt>
    <dgm:pt modelId="{4FA17DDB-22FB-4EDA-B706-90099632E904}" type="pres">
      <dgm:prSet presAssocID="{BAE127B4-91CD-4E14-8A76-110F7132BCF7}" presName="iconBgRect" presStyleLbl="bgShp" presStyleIdx="1" presStyleCnt="4"/>
      <dgm:spPr/>
    </dgm:pt>
    <dgm:pt modelId="{643DD415-86FD-4FEE-9094-E2396FF19CE8}" type="pres">
      <dgm:prSet presAssocID="{BAE127B4-91CD-4E14-8A76-110F7132BC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96C00FB7-C0F2-46F1-A189-F27BB765399D}" type="pres">
      <dgm:prSet presAssocID="{BAE127B4-91CD-4E14-8A76-110F7132BCF7}" presName="spaceRect" presStyleCnt="0"/>
      <dgm:spPr/>
    </dgm:pt>
    <dgm:pt modelId="{187FBA68-B467-4D8B-8AE1-0FC574BD7DA1}" type="pres">
      <dgm:prSet presAssocID="{BAE127B4-91CD-4E14-8A76-110F7132BCF7}" presName="textRect" presStyleLbl="revTx" presStyleIdx="1" presStyleCnt="4">
        <dgm:presLayoutVars>
          <dgm:chMax val="1"/>
          <dgm:chPref val="1"/>
        </dgm:presLayoutVars>
      </dgm:prSet>
      <dgm:spPr/>
    </dgm:pt>
    <dgm:pt modelId="{BEC7AB6A-CB16-45D8-8B9A-D620F0B86264}" type="pres">
      <dgm:prSet presAssocID="{30816CAC-CE94-44B3-B668-50FEB7D40DA6}" presName="sibTrans" presStyleCnt="0"/>
      <dgm:spPr/>
    </dgm:pt>
    <dgm:pt modelId="{356AB01B-EE8E-49BB-9311-7D9B214A8088}" type="pres">
      <dgm:prSet presAssocID="{4C93B083-C2BD-47F8-A707-78C89A6E65A8}" presName="compNode" presStyleCnt="0"/>
      <dgm:spPr/>
    </dgm:pt>
    <dgm:pt modelId="{A16A6283-FF71-47D4-9E9B-8E4218D63531}" type="pres">
      <dgm:prSet presAssocID="{4C93B083-C2BD-47F8-A707-78C89A6E65A8}" presName="iconBgRect" presStyleLbl="bgShp" presStyleIdx="2" presStyleCnt="4"/>
      <dgm:spPr/>
    </dgm:pt>
    <dgm:pt modelId="{48A98DA1-4CCA-44C0-AB64-1B81FD144D1E}" type="pres">
      <dgm:prSet presAssocID="{4C93B083-C2BD-47F8-A707-78C89A6E65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7DB5C10-05C6-48B5-991A-6B94DECCE169}" type="pres">
      <dgm:prSet presAssocID="{4C93B083-C2BD-47F8-A707-78C89A6E65A8}" presName="spaceRect" presStyleCnt="0"/>
      <dgm:spPr/>
    </dgm:pt>
    <dgm:pt modelId="{80BB6797-D6AA-425C-BCD2-CB6EA4A7CD8C}" type="pres">
      <dgm:prSet presAssocID="{4C93B083-C2BD-47F8-A707-78C89A6E65A8}" presName="textRect" presStyleLbl="revTx" presStyleIdx="2" presStyleCnt="4" custLinFactNeighborY="-25400">
        <dgm:presLayoutVars>
          <dgm:chMax val="1"/>
          <dgm:chPref val="1"/>
        </dgm:presLayoutVars>
      </dgm:prSet>
      <dgm:spPr/>
    </dgm:pt>
    <dgm:pt modelId="{CA3202CB-D7CC-4B3F-87DC-A1D3A170A461}" type="pres">
      <dgm:prSet presAssocID="{116885FC-D7A0-4925-B3AA-1D0201C3BC67}" presName="sibTrans" presStyleCnt="0"/>
      <dgm:spPr/>
    </dgm:pt>
    <dgm:pt modelId="{580039DD-BBF4-4A57-9758-B20F9BC1F5E0}" type="pres">
      <dgm:prSet presAssocID="{2D37782D-EA85-4E03-8CF6-C99FE489FC65}" presName="compNode" presStyleCnt="0"/>
      <dgm:spPr/>
    </dgm:pt>
    <dgm:pt modelId="{9AB6484A-FFB7-4483-8687-52D19854B1A4}" type="pres">
      <dgm:prSet presAssocID="{2D37782D-EA85-4E03-8CF6-C99FE489FC65}" presName="iconBgRect" presStyleLbl="bgShp" presStyleIdx="3" presStyleCnt="4"/>
      <dgm:spPr/>
    </dgm:pt>
    <dgm:pt modelId="{906B6402-A4DB-4C2C-8C97-6379DEB93018}" type="pres">
      <dgm:prSet presAssocID="{2D37782D-EA85-4E03-8CF6-C99FE489FC6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9607B2D-D094-4CC4-8D4E-08755376AA02}" type="pres">
      <dgm:prSet presAssocID="{2D37782D-EA85-4E03-8CF6-C99FE489FC65}" presName="spaceRect" presStyleCnt="0"/>
      <dgm:spPr/>
    </dgm:pt>
    <dgm:pt modelId="{D38ABAFD-956A-4053-8322-311314040681}" type="pres">
      <dgm:prSet presAssocID="{2D37782D-EA85-4E03-8CF6-C99FE489FC6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1E1EC45-F56A-48C9-BD48-8A8C02B3569E}" srcId="{B7DDBD61-65EE-432D-9ADB-4C2C4E216E29}" destId="{BAE127B4-91CD-4E14-8A76-110F7132BCF7}" srcOrd="1" destOrd="0" parTransId="{E75293A8-70C1-4D45-82C5-F434632A6658}" sibTransId="{30816CAC-CE94-44B3-B668-50FEB7D40DA6}"/>
    <dgm:cxn modelId="{72F84467-F24B-4500-9E7B-8EF4FF3B2E23}" type="presOf" srcId="{BAE127B4-91CD-4E14-8A76-110F7132BCF7}" destId="{187FBA68-B467-4D8B-8AE1-0FC574BD7DA1}" srcOrd="0" destOrd="0" presId="urn:microsoft.com/office/officeart/2018/5/layout/IconCircleLabelList"/>
    <dgm:cxn modelId="{6A39767A-82E4-4B35-8116-9420F044EE4C}" type="presOf" srcId="{2D37782D-EA85-4E03-8CF6-C99FE489FC65}" destId="{D38ABAFD-956A-4053-8322-311314040681}" srcOrd="0" destOrd="0" presId="urn:microsoft.com/office/officeart/2018/5/layout/IconCircleLabelList"/>
    <dgm:cxn modelId="{F0EB8C5A-A1DF-400B-93FE-8CC98DAF08A7}" srcId="{B7DDBD61-65EE-432D-9ADB-4C2C4E216E29}" destId="{2D37782D-EA85-4E03-8CF6-C99FE489FC65}" srcOrd="3" destOrd="0" parTransId="{8E7F052A-0DD7-4A1C-B210-91E25B10C507}" sibTransId="{A7C23F34-C620-43CF-9A0D-43AFDE0CAF07}"/>
    <dgm:cxn modelId="{5A1CF795-DCDD-45F4-8F82-B7DF6B11BDCE}" type="presOf" srcId="{4680E9D7-FF9A-4395-84D2-50B9FBD56102}" destId="{6E3CA2B5-8454-473C-A3A2-10058A4CAD1D}" srcOrd="0" destOrd="0" presId="urn:microsoft.com/office/officeart/2018/5/layout/IconCircleLabelList"/>
    <dgm:cxn modelId="{BB999BAA-E03D-4152-BA98-ECFB276F2959}" type="presOf" srcId="{4C93B083-C2BD-47F8-A707-78C89A6E65A8}" destId="{80BB6797-D6AA-425C-BCD2-CB6EA4A7CD8C}" srcOrd="0" destOrd="0" presId="urn:microsoft.com/office/officeart/2018/5/layout/IconCircleLabelList"/>
    <dgm:cxn modelId="{87692DAD-1F88-448C-81C9-67697C3C1371}" type="presOf" srcId="{B7DDBD61-65EE-432D-9ADB-4C2C4E216E29}" destId="{D33014AF-7EDF-41A0-A6AF-A6F18E6BF42B}" srcOrd="0" destOrd="0" presId="urn:microsoft.com/office/officeart/2018/5/layout/IconCircleLabelList"/>
    <dgm:cxn modelId="{73A1BFAF-E377-4E60-8BEE-A6C3C5B5F4B4}" srcId="{B7DDBD61-65EE-432D-9ADB-4C2C4E216E29}" destId="{4680E9D7-FF9A-4395-84D2-50B9FBD56102}" srcOrd="0" destOrd="0" parTransId="{51164A48-87E5-44E5-AFCC-C6CACADAB3BC}" sibTransId="{8E089A66-8155-416C-96B7-3E53F7BFC4A9}"/>
    <dgm:cxn modelId="{E8EDBDBA-15BD-40B9-83B2-771071935E9C}" srcId="{B7DDBD61-65EE-432D-9ADB-4C2C4E216E29}" destId="{4C93B083-C2BD-47F8-A707-78C89A6E65A8}" srcOrd="2" destOrd="0" parTransId="{8D7DF16A-C4BC-476B-AE27-15FD838219A0}" sibTransId="{116885FC-D7A0-4925-B3AA-1D0201C3BC67}"/>
    <dgm:cxn modelId="{EF81FE03-AA4F-4912-8290-89E9B8B18089}" type="presParOf" srcId="{D33014AF-7EDF-41A0-A6AF-A6F18E6BF42B}" destId="{E299887E-6051-48DC-A733-069C88ECC951}" srcOrd="0" destOrd="0" presId="urn:microsoft.com/office/officeart/2018/5/layout/IconCircleLabelList"/>
    <dgm:cxn modelId="{923CFDA8-E7BF-4AC2-AE8E-218389259BAF}" type="presParOf" srcId="{E299887E-6051-48DC-A733-069C88ECC951}" destId="{CE9C2637-BF6E-435D-9160-446958C81CE1}" srcOrd="0" destOrd="0" presId="urn:microsoft.com/office/officeart/2018/5/layout/IconCircleLabelList"/>
    <dgm:cxn modelId="{D26BCA43-30D0-4AF6-A985-9DD480EB39B5}" type="presParOf" srcId="{E299887E-6051-48DC-A733-069C88ECC951}" destId="{09815B7C-55E8-48D3-B1BB-766A23DD690A}" srcOrd="1" destOrd="0" presId="urn:microsoft.com/office/officeart/2018/5/layout/IconCircleLabelList"/>
    <dgm:cxn modelId="{74A828A9-4458-4EA4-9410-1473E4EDD9FB}" type="presParOf" srcId="{E299887E-6051-48DC-A733-069C88ECC951}" destId="{BDA7C76D-1803-4044-B127-F25BAB37AD0F}" srcOrd="2" destOrd="0" presId="urn:microsoft.com/office/officeart/2018/5/layout/IconCircleLabelList"/>
    <dgm:cxn modelId="{469584E1-1924-420B-BF35-BBC1CF096191}" type="presParOf" srcId="{E299887E-6051-48DC-A733-069C88ECC951}" destId="{6E3CA2B5-8454-473C-A3A2-10058A4CAD1D}" srcOrd="3" destOrd="0" presId="urn:microsoft.com/office/officeart/2018/5/layout/IconCircleLabelList"/>
    <dgm:cxn modelId="{EF25E430-EC18-4732-BBBD-2269874CB6BE}" type="presParOf" srcId="{D33014AF-7EDF-41A0-A6AF-A6F18E6BF42B}" destId="{6541CF73-627B-4B5B-898A-D7B48F888963}" srcOrd="1" destOrd="0" presId="urn:microsoft.com/office/officeart/2018/5/layout/IconCircleLabelList"/>
    <dgm:cxn modelId="{8853DDAD-BD4F-433E-B15B-22F3770BA399}" type="presParOf" srcId="{D33014AF-7EDF-41A0-A6AF-A6F18E6BF42B}" destId="{EBC3865C-B90D-4BD0-9553-BA97058EC633}" srcOrd="2" destOrd="0" presId="urn:microsoft.com/office/officeart/2018/5/layout/IconCircleLabelList"/>
    <dgm:cxn modelId="{37B85BDB-CC8B-45DA-8B1F-783591B3DF20}" type="presParOf" srcId="{EBC3865C-B90D-4BD0-9553-BA97058EC633}" destId="{4FA17DDB-22FB-4EDA-B706-90099632E904}" srcOrd="0" destOrd="0" presId="urn:microsoft.com/office/officeart/2018/5/layout/IconCircleLabelList"/>
    <dgm:cxn modelId="{7F68592A-9BA4-45BF-B627-BF41EA59D0EF}" type="presParOf" srcId="{EBC3865C-B90D-4BD0-9553-BA97058EC633}" destId="{643DD415-86FD-4FEE-9094-E2396FF19CE8}" srcOrd="1" destOrd="0" presId="urn:microsoft.com/office/officeart/2018/5/layout/IconCircleLabelList"/>
    <dgm:cxn modelId="{408948D7-D820-413A-AE09-B820133C9194}" type="presParOf" srcId="{EBC3865C-B90D-4BD0-9553-BA97058EC633}" destId="{96C00FB7-C0F2-46F1-A189-F27BB765399D}" srcOrd="2" destOrd="0" presId="urn:microsoft.com/office/officeart/2018/5/layout/IconCircleLabelList"/>
    <dgm:cxn modelId="{33E51F01-217B-4684-A470-5CF7963AF221}" type="presParOf" srcId="{EBC3865C-B90D-4BD0-9553-BA97058EC633}" destId="{187FBA68-B467-4D8B-8AE1-0FC574BD7DA1}" srcOrd="3" destOrd="0" presId="urn:microsoft.com/office/officeart/2018/5/layout/IconCircleLabelList"/>
    <dgm:cxn modelId="{0257B453-31D7-4432-9822-D7140BED2350}" type="presParOf" srcId="{D33014AF-7EDF-41A0-A6AF-A6F18E6BF42B}" destId="{BEC7AB6A-CB16-45D8-8B9A-D620F0B86264}" srcOrd="3" destOrd="0" presId="urn:microsoft.com/office/officeart/2018/5/layout/IconCircleLabelList"/>
    <dgm:cxn modelId="{F1CB51D9-D2BE-4503-B238-27784792259B}" type="presParOf" srcId="{D33014AF-7EDF-41A0-A6AF-A6F18E6BF42B}" destId="{356AB01B-EE8E-49BB-9311-7D9B214A8088}" srcOrd="4" destOrd="0" presId="urn:microsoft.com/office/officeart/2018/5/layout/IconCircleLabelList"/>
    <dgm:cxn modelId="{83FFD546-C8D8-49DA-B545-327A7DE4B949}" type="presParOf" srcId="{356AB01B-EE8E-49BB-9311-7D9B214A8088}" destId="{A16A6283-FF71-47D4-9E9B-8E4218D63531}" srcOrd="0" destOrd="0" presId="urn:microsoft.com/office/officeart/2018/5/layout/IconCircleLabelList"/>
    <dgm:cxn modelId="{CD5A8AF2-08B0-4F2E-B4AA-17800660D1D1}" type="presParOf" srcId="{356AB01B-EE8E-49BB-9311-7D9B214A8088}" destId="{48A98DA1-4CCA-44C0-AB64-1B81FD144D1E}" srcOrd="1" destOrd="0" presId="urn:microsoft.com/office/officeart/2018/5/layout/IconCircleLabelList"/>
    <dgm:cxn modelId="{D1070E88-73A1-4E0E-94DD-CDE6705C985F}" type="presParOf" srcId="{356AB01B-EE8E-49BB-9311-7D9B214A8088}" destId="{87DB5C10-05C6-48B5-991A-6B94DECCE169}" srcOrd="2" destOrd="0" presId="urn:microsoft.com/office/officeart/2018/5/layout/IconCircleLabelList"/>
    <dgm:cxn modelId="{DD5C8DBD-92F6-466E-A027-6E89855B6A67}" type="presParOf" srcId="{356AB01B-EE8E-49BB-9311-7D9B214A8088}" destId="{80BB6797-D6AA-425C-BCD2-CB6EA4A7CD8C}" srcOrd="3" destOrd="0" presId="urn:microsoft.com/office/officeart/2018/5/layout/IconCircleLabelList"/>
    <dgm:cxn modelId="{57A3E028-BC03-4828-89A4-4F1D9FF624BF}" type="presParOf" srcId="{D33014AF-7EDF-41A0-A6AF-A6F18E6BF42B}" destId="{CA3202CB-D7CC-4B3F-87DC-A1D3A170A461}" srcOrd="5" destOrd="0" presId="urn:microsoft.com/office/officeart/2018/5/layout/IconCircleLabelList"/>
    <dgm:cxn modelId="{75A776BF-4009-4E80-AC8F-CD1BF459AEBD}" type="presParOf" srcId="{D33014AF-7EDF-41A0-A6AF-A6F18E6BF42B}" destId="{580039DD-BBF4-4A57-9758-B20F9BC1F5E0}" srcOrd="6" destOrd="0" presId="urn:microsoft.com/office/officeart/2018/5/layout/IconCircleLabelList"/>
    <dgm:cxn modelId="{38634328-56D3-4077-A2AD-CB1718805256}" type="presParOf" srcId="{580039DD-BBF4-4A57-9758-B20F9BC1F5E0}" destId="{9AB6484A-FFB7-4483-8687-52D19854B1A4}" srcOrd="0" destOrd="0" presId="urn:microsoft.com/office/officeart/2018/5/layout/IconCircleLabelList"/>
    <dgm:cxn modelId="{77894D9C-6D55-46EB-9758-9861857715B7}" type="presParOf" srcId="{580039DD-BBF4-4A57-9758-B20F9BC1F5E0}" destId="{906B6402-A4DB-4C2C-8C97-6379DEB93018}" srcOrd="1" destOrd="0" presId="urn:microsoft.com/office/officeart/2018/5/layout/IconCircleLabelList"/>
    <dgm:cxn modelId="{3F39F8B5-12D0-4BC7-804D-7343180E11C2}" type="presParOf" srcId="{580039DD-BBF4-4A57-9758-B20F9BC1F5E0}" destId="{F9607B2D-D094-4CC4-8D4E-08755376AA02}" srcOrd="2" destOrd="0" presId="urn:microsoft.com/office/officeart/2018/5/layout/IconCircleLabelList"/>
    <dgm:cxn modelId="{C69BB1C0-13E4-4CF1-B8BA-D4BD7A369734}" type="presParOf" srcId="{580039DD-BBF4-4A57-9758-B20F9BC1F5E0}" destId="{D38ABAFD-956A-4053-8322-31131404068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9FB49E-15D9-4652-8761-C09F8C7028AE}">
      <dsp:nvSpPr>
        <dsp:cNvPr id="0" name=""/>
        <dsp:cNvSpPr/>
      </dsp:nvSpPr>
      <dsp:spPr>
        <a:xfrm>
          <a:off x="0" y="2235"/>
          <a:ext cx="5955658" cy="113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26D05-7AC4-471E-B074-46A0E0CE540E}">
      <dsp:nvSpPr>
        <dsp:cNvPr id="0" name=""/>
        <dsp:cNvSpPr/>
      </dsp:nvSpPr>
      <dsp:spPr>
        <a:xfrm>
          <a:off x="65656" y="27886"/>
          <a:ext cx="929266" cy="1033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F95C3-2D10-4265-98B8-36D8B4406658}">
      <dsp:nvSpPr>
        <dsp:cNvPr id="0" name=""/>
        <dsp:cNvSpPr/>
      </dsp:nvSpPr>
      <dsp:spPr>
        <a:xfrm>
          <a:off x="1175678" y="31733"/>
          <a:ext cx="4647253" cy="113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90" tIns="119890" rIns="119890" bIns="11989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</a:t>
          </a:r>
          <a:r>
            <a:rPr lang="en-US" sz="2100" kern="1200" dirty="0" err="1"/>
            <a:t>colour</a:t>
          </a:r>
          <a:r>
            <a:rPr lang="en-US" sz="2100" kern="1200" dirty="0"/>
            <a:t> Indigo</a:t>
          </a:r>
          <a:r>
            <a:rPr lang="en-US" sz="2100" kern="1200" baseline="0" dirty="0"/>
            <a:t> represents wisdom and devotion and our company is led exactly by this philosophy </a:t>
          </a:r>
          <a:endParaRPr lang="en-US" sz="2100" kern="1200" dirty="0"/>
        </a:p>
      </dsp:txBody>
      <dsp:txXfrm>
        <a:off x="1175678" y="31733"/>
        <a:ext cx="4647253" cy="1132817"/>
      </dsp:txXfrm>
    </dsp:sp>
    <dsp:sp modelId="{418715BF-3917-42C4-91B5-F215AC3C4214}">
      <dsp:nvSpPr>
        <dsp:cNvPr id="0" name=""/>
        <dsp:cNvSpPr/>
      </dsp:nvSpPr>
      <dsp:spPr>
        <a:xfrm>
          <a:off x="0" y="1418257"/>
          <a:ext cx="5955658" cy="113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84A352-BB76-412B-B83D-EDEA2477326B}">
      <dsp:nvSpPr>
        <dsp:cNvPr id="0" name=""/>
        <dsp:cNvSpPr/>
      </dsp:nvSpPr>
      <dsp:spPr>
        <a:xfrm>
          <a:off x="28062" y="1571883"/>
          <a:ext cx="1047770" cy="8999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10F7F-826C-4B51-986D-64AB576B9D1A}">
      <dsp:nvSpPr>
        <dsp:cNvPr id="0" name=""/>
        <dsp:cNvSpPr/>
      </dsp:nvSpPr>
      <dsp:spPr>
        <a:xfrm>
          <a:off x="1308404" y="1418257"/>
          <a:ext cx="4647253" cy="113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90" tIns="119890" rIns="119890" bIns="11989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Based in London </a:t>
          </a:r>
          <a:endParaRPr lang="en-US" sz="2100" kern="1200" dirty="0"/>
        </a:p>
      </dsp:txBody>
      <dsp:txXfrm>
        <a:off x="1308404" y="1418257"/>
        <a:ext cx="4647253" cy="1132817"/>
      </dsp:txXfrm>
    </dsp:sp>
    <dsp:sp modelId="{6004B4D6-562D-4B25-BE72-8CE71C345B16}">
      <dsp:nvSpPr>
        <dsp:cNvPr id="0" name=""/>
        <dsp:cNvSpPr/>
      </dsp:nvSpPr>
      <dsp:spPr>
        <a:xfrm>
          <a:off x="0" y="2834279"/>
          <a:ext cx="5955658" cy="113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ECCC84-84D9-4F23-9FA8-0DD86C7A1DE9}">
      <dsp:nvSpPr>
        <dsp:cNvPr id="0" name=""/>
        <dsp:cNvSpPr/>
      </dsp:nvSpPr>
      <dsp:spPr>
        <a:xfrm>
          <a:off x="232568" y="2921942"/>
          <a:ext cx="843266" cy="95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124AD-8250-4F5D-B8D1-E8071B10C259}">
      <dsp:nvSpPr>
        <dsp:cNvPr id="0" name=""/>
        <dsp:cNvSpPr/>
      </dsp:nvSpPr>
      <dsp:spPr>
        <a:xfrm>
          <a:off x="1308404" y="2834279"/>
          <a:ext cx="4647253" cy="113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90" tIns="119890" rIns="119890" bIns="11989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More than 30 years of experience in the industry</a:t>
          </a:r>
          <a:endParaRPr lang="en-US" sz="2100" kern="1200" dirty="0"/>
        </a:p>
      </dsp:txBody>
      <dsp:txXfrm>
        <a:off x="1308404" y="2834279"/>
        <a:ext cx="4647253" cy="1132817"/>
      </dsp:txXfrm>
    </dsp:sp>
    <dsp:sp modelId="{4645F95A-B503-455C-95AB-35B272E79A53}">
      <dsp:nvSpPr>
        <dsp:cNvPr id="0" name=""/>
        <dsp:cNvSpPr/>
      </dsp:nvSpPr>
      <dsp:spPr>
        <a:xfrm>
          <a:off x="0" y="4250301"/>
          <a:ext cx="5955658" cy="113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9043AB-5D55-4982-A05E-C03A4E3C6C64}">
      <dsp:nvSpPr>
        <dsp:cNvPr id="0" name=""/>
        <dsp:cNvSpPr/>
      </dsp:nvSpPr>
      <dsp:spPr>
        <a:xfrm>
          <a:off x="148161" y="4419039"/>
          <a:ext cx="730725" cy="7953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B178B-3866-4C3F-87F1-C7A3CA4861A7}">
      <dsp:nvSpPr>
        <dsp:cNvPr id="0" name=""/>
        <dsp:cNvSpPr/>
      </dsp:nvSpPr>
      <dsp:spPr>
        <a:xfrm>
          <a:off x="1308404" y="4250301"/>
          <a:ext cx="4647253" cy="113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90" tIns="119890" rIns="119890" bIns="11989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Experts worked with newly renovated properties</a:t>
          </a:r>
          <a:endParaRPr lang="en-US" sz="2100" kern="1200" dirty="0"/>
        </a:p>
      </dsp:txBody>
      <dsp:txXfrm>
        <a:off x="1308404" y="4250301"/>
        <a:ext cx="4647253" cy="1132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C2637-BF6E-435D-9160-446958C81CE1}">
      <dsp:nvSpPr>
        <dsp:cNvPr id="0" name=""/>
        <dsp:cNvSpPr/>
      </dsp:nvSpPr>
      <dsp:spPr>
        <a:xfrm>
          <a:off x="526892" y="493665"/>
          <a:ext cx="1442293" cy="144229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15B7C-55E8-48D3-B1BB-766A23DD690A}">
      <dsp:nvSpPr>
        <dsp:cNvPr id="0" name=""/>
        <dsp:cNvSpPr/>
      </dsp:nvSpPr>
      <dsp:spPr>
        <a:xfrm>
          <a:off x="834266" y="801039"/>
          <a:ext cx="827545" cy="8275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CA2B5-8454-473C-A3A2-10058A4CAD1D}">
      <dsp:nvSpPr>
        <dsp:cNvPr id="0" name=""/>
        <dsp:cNvSpPr/>
      </dsp:nvSpPr>
      <dsp:spPr>
        <a:xfrm>
          <a:off x="65831" y="2385197"/>
          <a:ext cx="2364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12 weeks working within the hotel</a:t>
          </a:r>
          <a:endParaRPr lang="en-US" sz="1500" kern="1200"/>
        </a:p>
      </dsp:txBody>
      <dsp:txXfrm>
        <a:off x="65831" y="2385197"/>
        <a:ext cx="2364415" cy="720000"/>
      </dsp:txXfrm>
    </dsp:sp>
    <dsp:sp modelId="{4FA17DDB-22FB-4EDA-B706-90099632E904}">
      <dsp:nvSpPr>
        <dsp:cNvPr id="0" name=""/>
        <dsp:cNvSpPr/>
      </dsp:nvSpPr>
      <dsp:spPr>
        <a:xfrm>
          <a:off x="3305080" y="493665"/>
          <a:ext cx="1442293" cy="144229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DD415-86FD-4FEE-9094-E2396FF19CE8}">
      <dsp:nvSpPr>
        <dsp:cNvPr id="0" name=""/>
        <dsp:cNvSpPr/>
      </dsp:nvSpPr>
      <dsp:spPr>
        <a:xfrm>
          <a:off x="3612454" y="801039"/>
          <a:ext cx="827545" cy="8275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FBA68-B467-4D8B-8AE1-0FC574BD7DA1}">
      <dsp:nvSpPr>
        <dsp:cNvPr id="0" name=""/>
        <dsp:cNvSpPr/>
      </dsp:nvSpPr>
      <dsp:spPr>
        <a:xfrm>
          <a:off x="2844019" y="2385197"/>
          <a:ext cx="2364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AUDIT OF All departments</a:t>
          </a:r>
          <a:endParaRPr lang="en-US" sz="1500" kern="1200" dirty="0"/>
        </a:p>
      </dsp:txBody>
      <dsp:txXfrm>
        <a:off x="2844019" y="2385197"/>
        <a:ext cx="2364415" cy="720000"/>
      </dsp:txXfrm>
    </dsp:sp>
    <dsp:sp modelId="{A16A6283-FF71-47D4-9E9B-8E4218D63531}">
      <dsp:nvSpPr>
        <dsp:cNvPr id="0" name=""/>
        <dsp:cNvSpPr/>
      </dsp:nvSpPr>
      <dsp:spPr>
        <a:xfrm>
          <a:off x="6083267" y="493665"/>
          <a:ext cx="1442293" cy="144229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98DA1-4CCA-44C0-AB64-1B81FD144D1E}">
      <dsp:nvSpPr>
        <dsp:cNvPr id="0" name=""/>
        <dsp:cNvSpPr/>
      </dsp:nvSpPr>
      <dsp:spPr>
        <a:xfrm>
          <a:off x="6390641" y="801039"/>
          <a:ext cx="827545" cy="8275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B6797-D6AA-425C-BCD2-CB6EA4A7CD8C}">
      <dsp:nvSpPr>
        <dsp:cNvPr id="0" name=""/>
        <dsp:cNvSpPr/>
      </dsp:nvSpPr>
      <dsp:spPr>
        <a:xfrm>
          <a:off x="5622206" y="2202317"/>
          <a:ext cx="2364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Complete report analysing all departments’ efficiency</a:t>
          </a:r>
          <a:endParaRPr lang="en-US" sz="1500" kern="1200" dirty="0"/>
        </a:p>
      </dsp:txBody>
      <dsp:txXfrm>
        <a:off x="5622206" y="2202317"/>
        <a:ext cx="2364415" cy="720000"/>
      </dsp:txXfrm>
    </dsp:sp>
    <dsp:sp modelId="{9AB6484A-FFB7-4483-8687-52D19854B1A4}">
      <dsp:nvSpPr>
        <dsp:cNvPr id="0" name=""/>
        <dsp:cNvSpPr/>
      </dsp:nvSpPr>
      <dsp:spPr>
        <a:xfrm>
          <a:off x="8861455" y="493665"/>
          <a:ext cx="1442293" cy="144229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B6402-A4DB-4C2C-8C97-6379DEB93018}">
      <dsp:nvSpPr>
        <dsp:cNvPr id="0" name=""/>
        <dsp:cNvSpPr/>
      </dsp:nvSpPr>
      <dsp:spPr>
        <a:xfrm>
          <a:off x="9168829" y="801039"/>
          <a:ext cx="827545" cy="8275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8ABAFD-956A-4053-8322-311314040681}">
      <dsp:nvSpPr>
        <dsp:cNvPr id="0" name=""/>
        <dsp:cNvSpPr/>
      </dsp:nvSpPr>
      <dsp:spPr>
        <a:xfrm>
          <a:off x="8400394" y="2385197"/>
          <a:ext cx="23644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Possible risks</a:t>
          </a:r>
          <a:endParaRPr lang="en-US" sz="1500" kern="1200" dirty="0"/>
        </a:p>
      </dsp:txBody>
      <dsp:txXfrm>
        <a:off x="8400394" y="2385197"/>
        <a:ext cx="236441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834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105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78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475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083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79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766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276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3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61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782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8251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629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054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874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3057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0905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7576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46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9229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6486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1497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7531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9407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2041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570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8877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468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579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  <p:sldLayoutId id="2147483825" r:id="rId15"/>
    <p:sldLayoutId id="2147483826" r:id="rId16"/>
    <p:sldLayoutId id="214748382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8CF993-D6EB-4828-B8B3-F78133ED580B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B01AE185-F91A-40B8-9457-FADCE3FC4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682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ursuit.unimelb.edu.au/articles/q-amp-a-the-uk-election-and-the-brexit-big-picture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na.bg/svobodno-vreme/kolko-vazhni-sa-zhenite-za-uspeha-na-kompaniite-4637703" TargetMode="External"/><Relationship Id="rId3" Type="http://schemas.openxmlformats.org/officeDocument/2006/relationships/hyperlink" Target="http://www.firestock.ru/molodaya-biznes-ledi-young-business-woman-2/" TargetMode="External"/><Relationship Id="rId7" Type="http://schemas.openxmlformats.org/officeDocument/2006/relationships/image" Target="../media/image32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gettyimages.com/photos/businesswoman" TargetMode="Externa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57664F60-417B-4B80-8BC8-6321A5365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78" y="1"/>
            <a:ext cx="4641021" cy="68579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1986E210-5062-43D6-B1B6-6E9E17E60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2"/>
            <a:ext cx="7767872" cy="225365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C6561EBC-34A7-40EB-B060-B2951E169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590078"/>
            <a:ext cx="7868173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1E0B6-0F6A-4828-9810-E4CF40678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244" y="2518314"/>
            <a:ext cx="6752110" cy="1373070"/>
          </a:xfrm>
        </p:spPr>
        <p:txBody>
          <a:bodyPr>
            <a:normAutofit/>
          </a:bodyPr>
          <a:lstStyle/>
          <a:p>
            <a:pPr algn="l"/>
            <a:r>
              <a:rPr lang="en-GB">
                <a:latin typeface="Bahnschrift SemiLight Condensed" panose="020B0502040204020203" pitchFamily="34" charset="0"/>
              </a:rPr>
              <a:t>Consultancy Pitch</a:t>
            </a:r>
            <a:endParaRPr lang="en-GB" dirty="0">
              <a:latin typeface="Bahnschrift SemiLight Condensed" panose="020B05020402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54DA91-042B-4F6F-90E3-C3FF349F7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5525" y="5783696"/>
            <a:ext cx="6752109" cy="1117687"/>
          </a:xfrm>
        </p:spPr>
        <p:txBody>
          <a:bodyPr>
            <a:normAutofit/>
          </a:bodyPr>
          <a:lstStyle/>
          <a:p>
            <a:pPr algn="l"/>
            <a:r>
              <a:rPr lang="en-GB" sz="1700"/>
              <a:t>M6X01930</a:t>
            </a:r>
          </a:p>
          <a:p>
            <a:pPr algn="l"/>
            <a:r>
              <a:rPr lang="en-GB" sz="1700"/>
              <a:t>Dayna Mehandzhiyska: 1815045</a:t>
            </a:r>
          </a:p>
          <a:p>
            <a:pPr algn="l"/>
            <a:r>
              <a:rPr lang="en-GB" sz="1700"/>
              <a:t>Lecturer: Efua Adams</a:t>
            </a:r>
            <a:endParaRPr lang="en-GB" sz="1700" dirty="0"/>
          </a:p>
        </p:txBody>
      </p:sp>
      <p:pic>
        <p:nvPicPr>
          <p:cNvPr id="52" name="Picture 2" descr="Marriott logo">
            <a:extLst>
              <a:ext uri="{FF2B5EF4-FFF2-40B4-BE49-F238E27FC236}">
                <a16:creationId xmlns:a16="http://schemas.microsoft.com/office/drawing/2014/main" id="{3FC870C5-0949-4CEB-ABD4-4A6F08C18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6503" y="2273817"/>
            <a:ext cx="3360531" cy="231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5" descr="A close up of a sign&#10;&#10;Description automatically generated">
            <a:extLst>
              <a:ext uri="{FF2B5EF4-FFF2-40B4-BE49-F238E27FC236}">
                <a16:creationId xmlns:a16="http://schemas.microsoft.com/office/drawing/2014/main" id="{ADED4765-A18A-4C77-A175-8B67185D39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799259" y="1752021"/>
            <a:ext cx="4184533" cy="3878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12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0D90F-DF79-405B-B6E7-ADDF077D8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2" y="2098474"/>
            <a:ext cx="3739279" cy="2661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latin typeface="Bahnschrift SemiLight Condensed" panose="020B0502040204020203" pitchFamily="34" charset="0"/>
              </a:rPr>
              <a:t>Indy Consultancy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485CBE6-6E26-4AF4-94DB-EE3E495164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8064576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4918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15E7DF1D-6202-4496-B54F-2C3A07A0A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living room filled with furniture and a fireplace&#10;&#10;Description automatically generated">
            <a:extLst>
              <a:ext uri="{FF2B5EF4-FFF2-40B4-BE49-F238E27FC236}">
                <a16:creationId xmlns:a16="http://schemas.microsoft.com/office/drawing/2014/main" id="{94AD2B28-8DF9-4C2C-9ECB-B1F85F96EA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1" r="34574"/>
          <a:stretch/>
        </p:blipFill>
        <p:spPr>
          <a:xfrm>
            <a:off x="-1" y="10"/>
            <a:ext cx="6049048" cy="6857990"/>
          </a:xfrm>
          <a:prstGeom prst="rect">
            <a:avLst/>
          </a:prstGeom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503DF-3968-4614-8C77-79F1AC96A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20" y="2407298"/>
            <a:ext cx="2947482" cy="349898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600">
              <a:solidFill>
                <a:srgbClr val="FFFFFF"/>
              </a:solidFill>
            </a:endParaRPr>
          </a:p>
          <a:p>
            <a:endParaRPr lang="en-GB" sz="1600">
              <a:solidFill>
                <a:srgbClr val="FFFFFF"/>
              </a:solidFill>
            </a:endParaRPr>
          </a:p>
        </p:txBody>
      </p:sp>
      <p:pic>
        <p:nvPicPr>
          <p:cNvPr id="11" name="Picture 6" descr="London Heathrow Marriott Hotel working with Meiko UK to become ...">
            <a:extLst>
              <a:ext uri="{FF2B5EF4-FFF2-40B4-BE49-F238E27FC236}">
                <a16:creationId xmlns:a16="http://schemas.microsoft.com/office/drawing/2014/main" id="{C3455434-7012-4A55-8982-3FF8CE64EC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7" r="26479" b="2"/>
          <a:stretch/>
        </p:blipFill>
        <p:spPr bwMode="auto">
          <a:xfrm>
            <a:off x="9234209" y="9143"/>
            <a:ext cx="2954744" cy="337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London Heathrow Marriott Hotel, Hillingdon – Updated 2020 Prices">
            <a:extLst>
              <a:ext uri="{FF2B5EF4-FFF2-40B4-BE49-F238E27FC236}">
                <a16:creationId xmlns:a16="http://schemas.microsoft.com/office/drawing/2014/main" id="{5BF3FE39-4585-48DA-869D-29CCE2E31D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52" r="1" b="1"/>
          <a:stretch/>
        </p:blipFill>
        <p:spPr bwMode="auto">
          <a:xfrm>
            <a:off x="6158777" y="3483865"/>
            <a:ext cx="6041135" cy="33649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85C0538D-6227-41D2-B86C-6DA98E04FED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42567B"/>
              </a:clrFrom>
              <a:clrTo>
                <a:srgbClr val="42567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91" t="14466" r="10250" b="15701"/>
          <a:stretch/>
        </p:blipFill>
        <p:spPr>
          <a:xfrm>
            <a:off x="6142955" y="224711"/>
            <a:ext cx="2860117" cy="3034443"/>
          </a:xfrm>
          <a:prstGeom prst="rect">
            <a:avLst/>
          </a:prstGeom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D038892E-A44D-44BE-A261-BF25D76D0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73" y="1488721"/>
            <a:ext cx="3200402" cy="4601183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latin typeface="+mn-lt"/>
              </a:rPr>
              <a:t>- </a:t>
            </a:r>
            <a:r>
              <a:rPr lang="en-GB" sz="2400" dirty="0">
                <a:latin typeface="Bahnschrift SemiLight" panose="020B0502040204020203" pitchFamily="34" charset="0"/>
              </a:rPr>
              <a:t>Recently renovated</a:t>
            </a:r>
            <a:br>
              <a:rPr lang="en-GB" sz="2400" dirty="0">
                <a:latin typeface="Bahnschrift SemiLight" panose="020B0502040204020203" pitchFamily="34" charset="0"/>
              </a:rPr>
            </a:br>
            <a:br>
              <a:rPr lang="en-GB" sz="2400" dirty="0">
                <a:latin typeface="Bahnschrift SemiLight" panose="020B0502040204020203" pitchFamily="34" charset="0"/>
              </a:rPr>
            </a:br>
            <a:r>
              <a:rPr lang="en-GB" sz="2400" dirty="0">
                <a:latin typeface="Bahnschrift SemiLight" panose="020B0502040204020203" pitchFamily="34" charset="0"/>
              </a:rPr>
              <a:t>- Excellent location</a:t>
            </a:r>
            <a:br>
              <a:rPr lang="en-GB" sz="2400" dirty="0">
                <a:latin typeface="Bahnschrift SemiLight" panose="020B0502040204020203" pitchFamily="34" charset="0"/>
              </a:rPr>
            </a:br>
            <a:br>
              <a:rPr lang="en-GB" sz="2400" dirty="0">
                <a:latin typeface="Bahnschrift SemiLight" panose="020B0502040204020203" pitchFamily="34" charset="0"/>
              </a:rPr>
            </a:br>
            <a:r>
              <a:rPr lang="en-GB" sz="2400" dirty="0">
                <a:latin typeface="Bahnschrift SemiLight" panose="020B0502040204020203" pitchFamily="34" charset="0"/>
              </a:rPr>
              <a:t>- Two sister hotels nearby</a:t>
            </a:r>
            <a:br>
              <a:rPr lang="en-GB" sz="2400" dirty="0">
                <a:latin typeface="Bahnschrift SemiLight" panose="020B0502040204020203" pitchFamily="34" charset="0"/>
              </a:rPr>
            </a:br>
            <a:br>
              <a:rPr lang="en-GB" sz="2400" dirty="0">
                <a:latin typeface="Bahnschrift SemiLight" panose="020B0502040204020203" pitchFamily="34" charset="0"/>
              </a:rPr>
            </a:br>
            <a:r>
              <a:rPr lang="en-GB" sz="2400" dirty="0">
                <a:latin typeface="Bahnschrift SemiLight" panose="020B0502040204020203" pitchFamily="34" charset="0"/>
              </a:rPr>
              <a:t>- Suitable for pre-, or post-, flight stay </a:t>
            </a:r>
            <a:br>
              <a:rPr lang="en-GB" sz="2400" dirty="0">
                <a:latin typeface="Bahnschrift SemiLight" panose="020B0502040204020203" pitchFamily="34" charset="0"/>
              </a:rPr>
            </a:br>
            <a:br>
              <a:rPr lang="en-GB" sz="2400" dirty="0">
                <a:latin typeface="Bahnschrift SemiLight" panose="020B0502040204020203" pitchFamily="34" charset="0"/>
              </a:rPr>
            </a:br>
            <a:r>
              <a:rPr lang="en-GB" sz="2400" dirty="0">
                <a:latin typeface="Bahnschrift SemiLight" panose="020B0502040204020203" pitchFamily="34" charset="0"/>
              </a:rPr>
              <a:t>- Several meeting spaces for all kind of events </a:t>
            </a:r>
            <a:br>
              <a:rPr lang="en-GB" sz="2400" dirty="0">
                <a:latin typeface="Bahnschrift SemiLight" panose="020B0502040204020203" pitchFamily="34" charset="0"/>
              </a:rPr>
            </a:br>
            <a:r>
              <a:rPr lang="en-GB" sz="2400" dirty="0">
                <a:latin typeface="Bahnschrift SemiLight" panose="020B0502040204020203" pitchFamily="34" charset="0"/>
              </a:rPr>
              <a:t>and 1,800 square metres of multi-purpose space </a:t>
            </a:r>
            <a:br>
              <a:rPr lang="en-GB" sz="2400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680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lumMod val="60000"/>
                <a:lumOff val="40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CE613-9EDC-4E67-B1E8-864DEAF55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Service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3002C8-8E97-47AB-B308-1E9A8C3BFD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4905598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Няма налично описание.">
            <a:extLst>
              <a:ext uri="{FF2B5EF4-FFF2-40B4-BE49-F238E27FC236}">
                <a16:creationId xmlns:a16="http://schemas.microsoft.com/office/drawing/2014/main" id="{338ABFFE-F4F4-4A26-9EAF-39355DA9C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5316" y="677186"/>
            <a:ext cx="1091535" cy="120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312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tx1"/>
            </a:gs>
            <a:gs pos="100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033C1FA-44DC-4135-AC8E-99278C317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4" name="Rectangle 72">
            <a:extLst>
              <a:ext uri="{FF2B5EF4-FFF2-40B4-BE49-F238E27FC236}">
                <a16:creationId xmlns:a16="http://schemas.microsoft.com/office/drawing/2014/main" id="{8481A727-51BA-47CD-BDF2-F800D0449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4C95B-E2E9-4E16-887C-AD2438AED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>
            <a:normAutofit/>
          </a:bodyPr>
          <a:lstStyle/>
          <a:p>
            <a:r>
              <a:rPr lang="en-GB" dirty="0"/>
              <a:t>Constrains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0278A-5CC4-4B68-90F2-2307C8FFD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1" y="2282180"/>
            <a:ext cx="4016116" cy="3274586"/>
          </a:xfrm>
        </p:spPr>
        <p:txBody>
          <a:bodyPr anchor="t">
            <a:normAutofit/>
          </a:bodyPr>
          <a:lstStyle/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  <a:latin typeface="Bahnschrift SemiLight" panose="020B0502040204020203" pitchFamily="34" charset="0"/>
              </a:rPr>
              <a:t>Covid19 - Companies and governments will be pressed to find laborers. This is likely to result in reduced Economic output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A94605C-0EB2-4FA5-B05F-7BC682EA2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8840" y="758952"/>
            <a:ext cx="2079069" cy="23442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1D58C79-C053-45C6-AB6A-6BE55965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463" y="4080912"/>
            <a:ext cx="2157385" cy="2008992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ck tower in front of a flag&#10;&#10;Description automatically generated">
            <a:extLst>
              <a:ext uri="{FF2B5EF4-FFF2-40B4-BE49-F238E27FC236}">
                <a16:creationId xmlns:a16="http://schemas.microsoft.com/office/drawing/2014/main" id="{77809689-03A9-46D6-9CF0-9A0E1D6D44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911" r="16271" b="-2"/>
          <a:stretch/>
        </p:blipFill>
        <p:spPr>
          <a:xfrm>
            <a:off x="7460907" y="3264090"/>
            <a:ext cx="4027002" cy="2825813"/>
          </a:xfrm>
          <a:prstGeom prst="rect">
            <a:avLst/>
          </a:prstGeom>
        </p:spPr>
      </p:pic>
      <p:pic>
        <p:nvPicPr>
          <p:cNvPr id="5122" name="Picture 2" descr="Coronavirus: People should start wearing face masks now - and not ...">
            <a:extLst>
              <a:ext uri="{FF2B5EF4-FFF2-40B4-BE49-F238E27FC236}">
                <a16:creationId xmlns:a16="http://schemas.microsoft.com/office/drawing/2014/main" id="{B6F6C354-DA29-4AD7-AEE5-B02060CF5F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2" r="11699" b="-2"/>
          <a:stretch/>
        </p:blipFill>
        <p:spPr bwMode="auto">
          <a:xfrm>
            <a:off x="5137461" y="758952"/>
            <a:ext cx="4113439" cy="3161093"/>
          </a:xfrm>
          <a:custGeom>
            <a:avLst/>
            <a:gdLst/>
            <a:ahLst/>
            <a:cxnLst/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AF6B7092-FA11-45BD-B50D-DF7999301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B94A62-0ADE-47EC-8F46-4C542C8518F6}"/>
              </a:ext>
            </a:extLst>
          </p:cNvPr>
          <p:cNvSpPr txBox="1"/>
          <p:nvPr/>
        </p:nvSpPr>
        <p:spPr>
          <a:xfrm>
            <a:off x="-58936" y="4028115"/>
            <a:ext cx="47011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Bahnschrift SemiLight" panose="020B0502040204020203" pitchFamily="34" charset="0"/>
              </a:rPr>
              <a:t>Brexit - Around 70% of European Economic Area citizens arriving in the UK would not meet the new visa criteria</a:t>
            </a:r>
          </a:p>
        </p:txBody>
      </p:sp>
    </p:spTree>
    <p:extLst>
      <p:ext uri="{BB962C8B-B14F-4D97-AF65-F5344CB8AC3E}">
        <p14:creationId xmlns:p14="http://schemas.microsoft.com/office/powerpoint/2010/main" val="318863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191">
            <a:extLst>
              <a:ext uri="{FF2B5EF4-FFF2-40B4-BE49-F238E27FC236}">
                <a16:creationId xmlns:a16="http://schemas.microsoft.com/office/drawing/2014/main" id="{B3875682-0790-427D-9A23-4B7265F0F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9" name="Rectangle 192">
            <a:extLst>
              <a:ext uri="{FF2B5EF4-FFF2-40B4-BE49-F238E27FC236}">
                <a16:creationId xmlns:a16="http://schemas.microsoft.com/office/drawing/2014/main" id="{6EDE4AAE-4785-4EA7-95DB-45200F5B8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6150" name="Rectangle 193">
            <a:extLst>
              <a:ext uri="{FF2B5EF4-FFF2-40B4-BE49-F238E27FC236}">
                <a16:creationId xmlns:a16="http://schemas.microsoft.com/office/drawing/2014/main" id="{EB8AA617-0537-4ED7-91B6-66511A647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1" name="Rectangle 194">
            <a:extLst>
              <a:ext uri="{FF2B5EF4-FFF2-40B4-BE49-F238E27FC236}">
                <a16:creationId xmlns:a16="http://schemas.microsoft.com/office/drawing/2014/main" id="{C2E8BF1F-CE61-45C5-92AC-552D23176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97677-4916-4301-8F49-586D71D08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 dirty="0"/>
              <a:t>Our team</a:t>
            </a:r>
          </a:p>
        </p:txBody>
      </p:sp>
      <p:pic>
        <p:nvPicPr>
          <p:cNvPr id="7" name="Picture 6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F48A0822-0627-4611-B76D-EE3BF76CB9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126" r="377" b="1"/>
          <a:stretch/>
        </p:blipFill>
        <p:spPr>
          <a:xfrm>
            <a:off x="1" y="470169"/>
            <a:ext cx="2805125" cy="3557016"/>
          </a:xfrm>
          <a:prstGeom prst="rect">
            <a:avLst/>
          </a:prstGeom>
        </p:spPr>
      </p:pic>
      <p:pic>
        <p:nvPicPr>
          <p:cNvPr id="6146" name="Picture 2" descr="Даниел Симов">
            <a:extLst>
              <a:ext uri="{FF2B5EF4-FFF2-40B4-BE49-F238E27FC236}">
                <a16:creationId xmlns:a16="http://schemas.microsoft.com/office/drawing/2014/main" id="{1673253D-BFCF-46C6-A42E-244D0EB90D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39" r="11595"/>
          <a:stretch/>
        </p:blipFill>
        <p:spPr bwMode="auto">
          <a:xfrm>
            <a:off x="2965992" y="474456"/>
            <a:ext cx="2805124" cy="3552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F9E28295-3688-4E1D-8AC5-3BD25091CC6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303" t="1" r="43770" b="-2"/>
          <a:stretch/>
        </p:blipFill>
        <p:spPr>
          <a:xfrm>
            <a:off x="8833531" y="429884"/>
            <a:ext cx="2447180" cy="3556755"/>
          </a:xfrm>
          <a:prstGeom prst="rect">
            <a:avLst/>
          </a:prstGeom>
        </p:spPr>
      </p:pic>
      <p:pic>
        <p:nvPicPr>
          <p:cNvPr id="5" name="Content Placeholder 4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AA5C4A22-2248-4730-A9A1-F49E3E4DE8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6694" r="48944" b="1"/>
          <a:stretch/>
        </p:blipFill>
        <p:spPr>
          <a:xfrm>
            <a:off x="5899760" y="432848"/>
            <a:ext cx="2805126" cy="35567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2056A1-93E4-4592-A61B-C881AFC8C410}"/>
              </a:ext>
            </a:extLst>
          </p:cNvPr>
          <p:cNvSpPr txBox="1"/>
          <p:nvPr/>
        </p:nvSpPr>
        <p:spPr>
          <a:xfrm>
            <a:off x="3545551" y="3951116"/>
            <a:ext cx="2607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Martin Davies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DF0FDF-6A6F-4472-A994-A3A79FAF9EF5}"/>
              </a:ext>
            </a:extLst>
          </p:cNvPr>
          <p:cNvSpPr txBox="1"/>
          <p:nvPr/>
        </p:nvSpPr>
        <p:spPr>
          <a:xfrm>
            <a:off x="9590900" y="3662359"/>
            <a:ext cx="2681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r>
              <a:rPr lang="en-GB" dirty="0"/>
              <a:t>Anne Lane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7914C3-1595-499F-9996-5A0974B8D364}"/>
              </a:ext>
            </a:extLst>
          </p:cNvPr>
          <p:cNvSpPr txBox="1"/>
          <p:nvPr/>
        </p:nvSpPr>
        <p:spPr>
          <a:xfrm>
            <a:off x="465669" y="3951116"/>
            <a:ext cx="1873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Joanne Ivanova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6B2AF7-BA7B-4DFD-A80D-58B026ABCC8D}"/>
              </a:ext>
            </a:extLst>
          </p:cNvPr>
          <p:cNvSpPr txBox="1"/>
          <p:nvPr/>
        </p:nvSpPr>
        <p:spPr>
          <a:xfrm>
            <a:off x="6101144" y="3939358"/>
            <a:ext cx="2402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Dayna Mehandzhiyska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3360931-5B85-4F64-9345-B503797225AD}"/>
              </a:ext>
            </a:extLst>
          </p:cNvPr>
          <p:cNvSpPr txBox="1"/>
          <p:nvPr/>
        </p:nvSpPr>
        <p:spPr>
          <a:xfrm>
            <a:off x="6336493" y="96490"/>
            <a:ext cx="2805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 manager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CCF644-07DF-49C1-977C-314AB342EAB5}"/>
              </a:ext>
            </a:extLst>
          </p:cNvPr>
          <p:cNvSpPr txBox="1"/>
          <p:nvPr/>
        </p:nvSpPr>
        <p:spPr>
          <a:xfrm>
            <a:off x="8890630" y="96490"/>
            <a:ext cx="2447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Risk control consultant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EFEFFF-966F-4C90-BC1E-4F3E7DFD3289}"/>
              </a:ext>
            </a:extLst>
          </p:cNvPr>
          <p:cNvSpPr txBox="1"/>
          <p:nvPr/>
        </p:nvSpPr>
        <p:spPr>
          <a:xfrm>
            <a:off x="551338" y="96580"/>
            <a:ext cx="2461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Assistant auditor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81E29F6-CA3F-4A09-A957-34FC954C01F8}"/>
              </a:ext>
            </a:extLst>
          </p:cNvPr>
          <p:cNvSpPr txBox="1"/>
          <p:nvPr/>
        </p:nvSpPr>
        <p:spPr>
          <a:xfrm>
            <a:off x="2960863" y="-91779"/>
            <a:ext cx="3011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Auditor</a:t>
            </a:r>
          </a:p>
          <a:p>
            <a:pPr algn="ctr"/>
            <a:r>
              <a:rPr lang="en-GB" dirty="0"/>
              <a:t>expert Integrated solutions </a:t>
            </a:r>
          </a:p>
        </p:txBody>
      </p:sp>
    </p:spTree>
    <p:extLst>
      <p:ext uri="{BB962C8B-B14F-4D97-AF65-F5344CB8AC3E}">
        <p14:creationId xmlns:p14="http://schemas.microsoft.com/office/powerpoint/2010/main" val="91385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A2510-7D4A-42FB-A3C1-B25B274BB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833" y="1960469"/>
            <a:ext cx="4427874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Bahnschrift SemiLight" panose="020B0502040204020203" pitchFamily="34" charset="0"/>
              </a:rPr>
              <a:t>Audit Completion Date - 21</a:t>
            </a:r>
            <a:r>
              <a:rPr lang="en-US" baseline="30000" dirty="0">
                <a:latin typeface="Bahnschrift SemiLight" panose="020B0502040204020203" pitchFamily="34" charset="0"/>
              </a:rPr>
              <a:t>st</a:t>
            </a:r>
            <a:r>
              <a:rPr lang="en-US" dirty="0">
                <a:latin typeface="Bahnschrift SemiLight" panose="020B0502040204020203" pitchFamily="34" charset="0"/>
              </a:rPr>
              <a:t> August</a:t>
            </a:r>
          </a:p>
        </p:txBody>
      </p:sp>
      <p:pic>
        <p:nvPicPr>
          <p:cNvPr id="7170" name="Picture 2" descr="Don't Forget the End Date! | Announce | University of Nebraska-Lincoln">
            <a:extLst>
              <a:ext uri="{FF2B5EF4-FFF2-40B4-BE49-F238E27FC236}">
                <a16:creationId xmlns:a16="http://schemas.microsoft.com/office/drawing/2014/main" id="{8E0255CC-24BC-431B-BC22-9D49C83D1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26167" y="640080"/>
            <a:ext cx="5577840" cy="55778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031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79000">
              <a:srgbClr val="7030A0"/>
            </a:gs>
            <a:gs pos="42000">
              <a:srgbClr val="181D52"/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930BBBA-6F9F-4D27-AD61-45935240C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4FED5ABE-AA8E-4BAE-B923-EB99ABDE0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E0811D79-2C71-4B37-82AD-761836DCB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688333"/>
            <a:ext cx="6400800" cy="185701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929B6C0D-2AB5-4965-B573-1D00F1D0B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162908"/>
            <a:ext cx="6411743" cy="253218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85D33-796B-44F3-9674-D50CDEDD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0642" y="2469963"/>
            <a:ext cx="5192940" cy="2133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spc="-100" dirty="0">
                <a:latin typeface="Bahnschrift SemiLight" panose="020B0502040204020203" pitchFamily="34" charset="0"/>
              </a:rPr>
              <a:t>Thank you!</a:t>
            </a:r>
          </a:p>
        </p:txBody>
      </p:sp>
      <p:pic>
        <p:nvPicPr>
          <p:cNvPr id="17" name="Picture 2" descr="Няма налично описание.">
            <a:extLst>
              <a:ext uri="{FF2B5EF4-FFF2-40B4-BE49-F238E27FC236}">
                <a16:creationId xmlns:a16="http://schemas.microsoft.com/office/drawing/2014/main" id="{1A9D4226-3896-40CA-B455-EF9206C459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2005" y="1298583"/>
            <a:ext cx="3631810" cy="4012104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87254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Fra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2885</TotalTime>
  <Words>189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Bahnschrift SemiLight</vt:lpstr>
      <vt:lpstr>Bahnschrift SemiLight Condensed</vt:lpstr>
      <vt:lpstr>Corbel</vt:lpstr>
      <vt:lpstr>Trebuchet MS</vt:lpstr>
      <vt:lpstr>Wingdings 2</vt:lpstr>
      <vt:lpstr>Berlin</vt:lpstr>
      <vt:lpstr>Frame</vt:lpstr>
      <vt:lpstr>Consultancy Pitch</vt:lpstr>
      <vt:lpstr>Indy Consultancy</vt:lpstr>
      <vt:lpstr>- Recently renovated  - Excellent location  - Two sister hotels nearby  - Suitable for pre-, or post-, flight stay   - Several meeting spaces for all kind of events  and 1,800 square metres of multi-purpose space   </vt:lpstr>
      <vt:lpstr>Service</vt:lpstr>
      <vt:lpstr>Constrains </vt:lpstr>
      <vt:lpstr>Our team</vt:lpstr>
      <vt:lpstr>Audit Completion Date - 21st August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Consultancy Pitch</dc:title>
  <dc:creator>Dayna Mehandzhiyska (1815045)</dc:creator>
  <cp:lastModifiedBy>Dayna Mehandzhiyska (1815045)</cp:lastModifiedBy>
  <cp:revision>4</cp:revision>
  <dcterms:created xsi:type="dcterms:W3CDTF">2020-08-04T22:14:44Z</dcterms:created>
  <dcterms:modified xsi:type="dcterms:W3CDTF">2020-08-06T22:19:59Z</dcterms:modified>
</cp:coreProperties>
</file>