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0" r:id="rId1"/>
    <p:sldMasterId id="2147483733" r:id="rId2"/>
  </p:sldMasterIdLst>
  <p:notesMasterIdLst>
    <p:notesMasterId r:id="rId28"/>
  </p:notesMasterIdLst>
  <p:sldIdLst>
    <p:sldId id="262" r:id="rId3"/>
    <p:sldId id="256" r:id="rId4"/>
    <p:sldId id="257" r:id="rId5"/>
    <p:sldId id="258" r:id="rId6"/>
    <p:sldId id="259" r:id="rId7"/>
    <p:sldId id="260" r:id="rId8"/>
    <p:sldId id="261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3A1685AE-4C25-4878-8CA4-3D04DE2F3FB7}">
          <p14:sldIdLst>
            <p14:sldId id="262"/>
            <p14:sldId id="256"/>
            <p14:sldId id="257"/>
            <p14:sldId id="258"/>
            <p14:sldId id="259"/>
            <p14:sldId id="260"/>
          </p14:sldIdLst>
        </p14:section>
        <p14:section name="Untitled Section" id="{52D8151C-26AA-43DB-AD70-F2F193CB3F7F}">
          <p14:sldIdLst>
            <p14:sldId id="261"/>
            <p14:sldId id="263"/>
            <p14:sldId id="264"/>
            <p14:sldId id="265"/>
            <p14:sldId id="266"/>
            <p14:sldId id="267"/>
            <p14:sldId id="268"/>
            <p14:sldId id="269"/>
            <p14:sldId id="270"/>
            <p14:sldId id="271"/>
            <p14:sldId id="272"/>
            <p14:sldId id="273"/>
            <p14:sldId id="274"/>
            <p14:sldId id="275"/>
            <p14:sldId id="276"/>
            <p14:sldId id="277"/>
            <p14:sldId id="278"/>
            <p14:sldId id="279"/>
            <p14:sldId id="280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9BD0A8-9DFC-4394-B74A-A275F4484CEE}" v="22" dt="2025-11-28T23:07:21.4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3" d="100"/>
          <a:sy n="83" d="100"/>
        </p:scale>
        <p:origin x="108" y="5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microsoft.com/office/2015/10/relationships/revisionInfo" Target="revisionInfo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Relationship Id="rId8" Type="http://schemas.openxmlformats.org/officeDocument/2006/relationships/slide" Target="slides/slide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fan-Emanuel Lapusneanu (2324091)" userId="28e37103-a525-4533-a7e3-53e3340de3ac" providerId="ADAL" clId="{DCF34BDA-30FB-4A3A-B181-22E9E1358B04}"/>
    <pc:docChg chg="custSel addSld delSld modSld modSection">
      <pc:chgData name="Stefan-Emanuel Lapusneanu (2324091)" userId="28e37103-a525-4533-a7e3-53e3340de3ac" providerId="ADAL" clId="{DCF34BDA-30FB-4A3A-B181-22E9E1358B04}" dt="2025-11-28T23:08:28.671" v="212" actId="20577"/>
      <pc:docMkLst>
        <pc:docMk/>
      </pc:docMkLst>
      <pc:sldChg chg="modSp mod">
        <pc:chgData name="Stefan-Emanuel Lapusneanu (2324091)" userId="28e37103-a525-4533-a7e3-53e3340de3ac" providerId="ADAL" clId="{DCF34BDA-30FB-4A3A-B181-22E9E1358B04}" dt="2025-11-28T22:57:27.217" v="4" actId="27636"/>
        <pc:sldMkLst>
          <pc:docMk/>
          <pc:sldMk cId="0" sldId="256"/>
        </pc:sldMkLst>
        <pc:spChg chg="mod">
          <ac:chgData name="Stefan-Emanuel Lapusneanu (2324091)" userId="28e37103-a525-4533-a7e3-53e3340de3ac" providerId="ADAL" clId="{DCF34BDA-30FB-4A3A-B181-22E9E1358B04}" dt="2025-11-28T22:57:27.217" v="4" actId="27636"/>
          <ac:spMkLst>
            <pc:docMk/>
            <pc:sldMk cId="0" sldId="256"/>
            <ac:spMk id="2" creationId="{00000000-0000-0000-0000-000000000000}"/>
          </ac:spMkLst>
        </pc:spChg>
        <pc:spChg chg="mod">
          <ac:chgData name="Stefan-Emanuel Lapusneanu (2324091)" userId="28e37103-a525-4533-a7e3-53e3340de3ac" providerId="ADAL" clId="{DCF34BDA-30FB-4A3A-B181-22E9E1358B04}" dt="2025-11-28T22:57:27.102" v="3"/>
          <ac:spMkLst>
            <pc:docMk/>
            <pc:sldMk cId="0" sldId="256"/>
            <ac:spMk id="3" creationId="{00000000-0000-0000-0000-000000000000}"/>
          </ac:spMkLst>
        </pc:spChg>
      </pc:sldChg>
      <pc:sldChg chg="modSp">
        <pc:chgData name="Stefan-Emanuel Lapusneanu (2324091)" userId="28e37103-a525-4533-a7e3-53e3340de3ac" providerId="ADAL" clId="{DCF34BDA-30FB-4A3A-B181-22E9E1358B04}" dt="2025-11-28T22:57:27.102" v="3"/>
        <pc:sldMkLst>
          <pc:docMk/>
          <pc:sldMk cId="0" sldId="257"/>
        </pc:sldMkLst>
        <pc:spChg chg="mod">
          <ac:chgData name="Stefan-Emanuel Lapusneanu (2324091)" userId="28e37103-a525-4533-a7e3-53e3340de3ac" providerId="ADAL" clId="{DCF34BDA-30FB-4A3A-B181-22E9E1358B04}" dt="2025-11-28T22:57:27.102" v="3"/>
          <ac:spMkLst>
            <pc:docMk/>
            <pc:sldMk cId="0" sldId="257"/>
            <ac:spMk id="2" creationId="{00000000-0000-0000-0000-000000000000}"/>
          </ac:spMkLst>
        </pc:spChg>
        <pc:spChg chg="mod">
          <ac:chgData name="Stefan-Emanuel Lapusneanu (2324091)" userId="28e37103-a525-4533-a7e3-53e3340de3ac" providerId="ADAL" clId="{DCF34BDA-30FB-4A3A-B181-22E9E1358B04}" dt="2025-11-28T22:57:27.102" v="3"/>
          <ac:spMkLst>
            <pc:docMk/>
            <pc:sldMk cId="0" sldId="257"/>
            <ac:spMk id="3" creationId="{00000000-0000-0000-0000-000000000000}"/>
          </ac:spMkLst>
        </pc:spChg>
      </pc:sldChg>
      <pc:sldChg chg="modSp">
        <pc:chgData name="Stefan-Emanuel Lapusneanu (2324091)" userId="28e37103-a525-4533-a7e3-53e3340de3ac" providerId="ADAL" clId="{DCF34BDA-30FB-4A3A-B181-22E9E1358B04}" dt="2025-11-28T22:57:27.102" v="3"/>
        <pc:sldMkLst>
          <pc:docMk/>
          <pc:sldMk cId="0" sldId="258"/>
        </pc:sldMkLst>
        <pc:spChg chg="mod">
          <ac:chgData name="Stefan-Emanuel Lapusneanu (2324091)" userId="28e37103-a525-4533-a7e3-53e3340de3ac" providerId="ADAL" clId="{DCF34BDA-30FB-4A3A-B181-22E9E1358B04}" dt="2025-11-28T22:57:27.102" v="3"/>
          <ac:spMkLst>
            <pc:docMk/>
            <pc:sldMk cId="0" sldId="258"/>
            <ac:spMk id="2" creationId="{00000000-0000-0000-0000-000000000000}"/>
          </ac:spMkLst>
        </pc:spChg>
        <pc:spChg chg="mod">
          <ac:chgData name="Stefan-Emanuel Lapusneanu (2324091)" userId="28e37103-a525-4533-a7e3-53e3340de3ac" providerId="ADAL" clId="{DCF34BDA-30FB-4A3A-B181-22E9E1358B04}" dt="2025-11-28T22:57:27.102" v="3"/>
          <ac:spMkLst>
            <pc:docMk/>
            <pc:sldMk cId="0" sldId="258"/>
            <ac:spMk id="3" creationId="{00000000-0000-0000-0000-000000000000}"/>
          </ac:spMkLst>
        </pc:spChg>
      </pc:sldChg>
      <pc:sldChg chg="addSp delSp modSp mod">
        <pc:chgData name="Stefan-Emanuel Lapusneanu (2324091)" userId="28e37103-a525-4533-a7e3-53e3340de3ac" providerId="ADAL" clId="{DCF34BDA-30FB-4A3A-B181-22E9E1358B04}" dt="2025-11-28T22:57:27.102" v="3"/>
        <pc:sldMkLst>
          <pc:docMk/>
          <pc:sldMk cId="0" sldId="259"/>
        </pc:sldMkLst>
        <pc:spChg chg="mod">
          <ac:chgData name="Stefan-Emanuel Lapusneanu (2324091)" userId="28e37103-a525-4533-a7e3-53e3340de3ac" providerId="ADAL" clId="{DCF34BDA-30FB-4A3A-B181-22E9E1358B04}" dt="2025-11-28T22:57:27.102" v="3"/>
          <ac:spMkLst>
            <pc:docMk/>
            <pc:sldMk cId="0" sldId="259"/>
            <ac:spMk id="2" creationId="{00000000-0000-0000-0000-000000000000}"/>
          </ac:spMkLst>
        </pc:spChg>
        <pc:spChg chg="mod">
          <ac:chgData name="Stefan-Emanuel Lapusneanu (2324091)" userId="28e37103-a525-4533-a7e3-53e3340de3ac" providerId="ADAL" clId="{DCF34BDA-30FB-4A3A-B181-22E9E1358B04}" dt="2025-11-28T22:57:27.102" v="3"/>
          <ac:spMkLst>
            <pc:docMk/>
            <pc:sldMk cId="0" sldId="259"/>
            <ac:spMk id="3" creationId="{00000000-0000-0000-0000-000000000000}"/>
          </ac:spMkLst>
        </pc:spChg>
        <pc:picChg chg="add del">
          <ac:chgData name="Stefan-Emanuel Lapusneanu (2324091)" userId="28e37103-a525-4533-a7e3-53e3340de3ac" providerId="ADAL" clId="{DCF34BDA-30FB-4A3A-B181-22E9E1358B04}" dt="2025-11-28T22:57:06.937" v="1" actId="478"/>
          <ac:picMkLst>
            <pc:docMk/>
            <pc:sldMk cId="0" sldId="259"/>
            <ac:picMk id="11" creationId="{BEB9D960-FF5A-988F-2F2A-A48E9B0900F5}"/>
          </ac:picMkLst>
        </pc:picChg>
      </pc:sldChg>
      <pc:sldChg chg="modSp">
        <pc:chgData name="Stefan-Emanuel Lapusneanu (2324091)" userId="28e37103-a525-4533-a7e3-53e3340de3ac" providerId="ADAL" clId="{DCF34BDA-30FB-4A3A-B181-22E9E1358B04}" dt="2025-11-28T22:57:27.102" v="3"/>
        <pc:sldMkLst>
          <pc:docMk/>
          <pc:sldMk cId="0" sldId="260"/>
        </pc:sldMkLst>
        <pc:spChg chg="mod">
          <ac:chgData name="Stefan-Emanuel Lapusneanu (2324091)" userId="28e37103-a525-4533-a7e3-53e3340de3ac" providerId="ADAL" clId="{DCF34BDA-30FB-4A3A-B181-22E9E1358B04}" dt="2025-11-28T22:57:27.102" v="3"/>
          <ac:spMkLst>
            <pc:docMk/>
            <pc:sldMk cId="0" sldId="260"/>
            <ac:spMk id="2" creationId="{00000000-0000-0000-0000-000000000000}"/>
          </ac:spMkLst>
        </pc:spChg>
        <pc:spChg chg="mod">
          <ac:chgData name="Stefan-Emanuel Lapusneanu (2324091)" userId="28e37103-a525-4533-a7e3-53e3340de3ac" providerId="ADAL" clId="{DCF34BDA-30FB-4A3A-B181-22E9E1358B04}" dt="2025-11-28T22:57:27.102" v="3"/>
          <ac:spMkLst>
            <pc:docMk/>
            <pc:sldMk cId="0" sldId="260"/>
            <ac:spMk id="3" creationId="{00000000-0000-0000-0000-000000000000}"/>
          </ac:spMkLst>
        </pc:spChg>
      </pc:sldChg>
      <pc:sldChg chg="modSp">
        <pc:chgData name="Stefan-Emanuel Lapusneanu (2324091)" userId="28e37103-a525-4533-a7e3-53e3340de3ac" providerId="ADAL" clId="{DCF34BDA-30FB-4A3A-B181-22E9E1358B04}" dt="2025-11-28T22:57:27.102" v="3"/>
        <pc:sldMkLst>
          <pc:docMk/>
          <pc:sldMk cId="0" sldId="261"/>
        </pc:sldMkLst>
        <pc:spChg chg="mod">
          <ac:chgData name="Stefan-Emanuel Lapusneanu (2324091)" userId="28e37103-a525-4533-a7e3-53e3340de3ac" providerId="ADAL" clId="{DCF34BDA-30FB-4A3A-B181-22E9E1358B04}" dt="2025-11-28T22:57:27.102" v="3"/>
          <ac:spMkLst>
            <pc:docMk/>
            <pc:sldMk cId="0" sldId="261"/>
            <ac:spMk id="2" creationId="{00000000-0000-0000-0000-000000000000}"/>
          </ac:spMkLst>
        </pc:spChg>
      </pc:sldChg>
      <pc:sldChg chg="modSp">
        <pc:chgData name="Stefan-Emanuel Lapusneanu (2324091)" userId="28e37103-a525-4533-a7e3-53e3340de3ac" providerId="ADAL" clId="{DCF34BDA-30FB-4A3A-B181-22E9E1358B04}" dt="2025-11-28T22:57:27.102" v="3"/>
        <pc:sldMkLst>
          <pc:docMk/>
          <pc:sldMk cId="235658282" sldId="262"/>
        </pc:sldMkLst>
        <pc:spChg chg="mod">
          <ac:chgData name="Stefan-Emanuel Lapusneanu (2324091)" userId="28e37103-a525-4533-a7e3-53e3340de3ac" providerId="ADAL" clId="{DCF34BDA-30FB-4A3A-B181-22E9E1358B04}" dt="2025-11-28T22:57:27.102" v="3"/>
          <ac:spMkLst>
            <pc:docMk/>
            <pc:sldMk cId="235658282" sldId="262"/>
            <ac:spMk id="3" creationId="{B24386DB-C4EE-D18A-80E8-AB14F77A3E83}"/>
          </ac:spMkLst>
        </pc:spChg>
      </pc:sldChg>
      <pc:sldChg chg="addSp modSp new mod">
        <pc:chgData name="Stefan-Emanuel Lapusneanu (2324091)" userId="28e37103-a525-4533-a7e3-53e3340de3ac" providerId="ADAL" clId="{DCF34BDA-30FB-4A3A-B181-22E9E1358B04}" dt="2025-11-28T22:57:45.140" v="8" actId="14100"/>
        <pc:sldMkLst>
          <pc:docMk/>
          <pc:sldMk cId="2191640090" sldId="263"/>
        </pc:sldMkLst>
        <pc:spChg chg="mod">
          <ac:chgData name="Stefan-Emanuel Lapusneanu (2324091)" userId="28e37103-a525-4533-a7e3-53e3340de3ac" providerId="ADAL" clId="{DCF34BDA-30FB-4A3A-B181-22E9E1358B04}" dt="2025-11-28T22:57:27.102" v="3"/>
          <ac:spMkLst>
            <pc:docMk/>
            <pc:sldMk cId="2191640090" sldId="263"/>
            <ac:spMk id="2" creationId="{9B7A369D-F745-475F-9E5E-25506FE9B811}"/>
          </ac:spMkLst>
        </pc:spChg>
        <pc:spChg chg="mod">
          <ac:chgData name="Stefan-Emanuel Lapusneanu (2324091)" userId="28e37103-a525-4533-a7e3-53e3340de3ac" providerId="ADAL" clId="{DCF34BDA-30FB-4A3A-B181-22E9E1358B04}" dt="2025-11-28T22:57:27.102" v="3"/>
          <ac:spMkLst>
            <pc:docMk/>
            <pc:sldMk cId="2191640090" sldId="263"/>
            <ac:spMk id="3" creationId="{E40C421F-7DB0-8E0E-94E2-82CBE0938048}"/>
          </ac:spMkLst>
        </pc:spChg>
        <pc:spChg chg="mod">
          <ac:chgData name="Stefan-Emanuel Lapusneanu (2324091)" userId="28e37103-a525-4533-a7e3-53e3340de3ac" providerId="ADAL" clId="{DCF34BDA-30FB-4A3A-B181-22E9E1358B04}" dt="2025-11-28T22:57:27.102" v="3"/>
          <ac:spMkLst>
            <pc:docMk/>
            <pc:sldMk cId="2191640090" sldId="263"/>
            <ac:spMk id="4" creationId="{EA983DD0-67F3-A557-AF97-AE0E4140039E}"/>
          </ac:spMkLst>
        </pc:spChg>
        <pc:picChg chg="add mod">
          <ac:chgData name="Stefan-Emanuel Lapusneanu (2324091)" userId="28e37103-a525-4533-a7e3-53e3340de3ac" providerId="ADAL" clId="{DCF34BDA-30FB-4A3A-B181-22E9E1358B04}" dt="2025-11-28T22:57:45.140" v="8" actId="14100"/>
          <ac:picMkLst>
            <pc:docMk/>
            <pc:sldMk cId="2191640090" sldId="263"/>
            <ac:picMk id="5" creationId="{97DC554C-BED4-5E4B-361C-CC6806D35EB1}"/>
          </ac:picMkLst>
        </pc:picChg>
      </pc:sldChg>
      <pc:sldChg chg="addSp modSp new mod">
        <pc:chgData name="Stefan-Emanuel Lapusneanu (2324091)" userId="28e37103-a525-4533-a7e3-53e3340de3ac" providerId="ADAL" clId="{DCF34BDA-30FB-4A3A-B181-22E9E1358B04}" dt="2025-11-28T22:58:47.200" v="14" actId="14100"/>
        <pc:sldMkLst>
          <pc:docMk/>
          <pc:sldMk cId="2161790971" sldId="264"/>
        </pc:sldMkLst>
        <pc:picChg chg="add mod">
          <ac:chgData name="Stefan-Emanuel Lapusneanu (2324091)" userId="28e37103-a525-4533-a7e3-53e3340de3ac" providerId="ADAL" clId="{DCF34BDA-30FB-4A3A-B181-22E9E1358B04}" dt="2025-11-28T22:58:47.200" v="14" actId="14100"/>
          <ac:picMkLst>
            <pc:docMk/>
            <pc:sldMk cId="2161790971" sldId="264"/>
            <ac:picMk id="5" creationId="{5B91CF9A-C534-3750-EB2B-CFAEEC1A8455}"/>
          </ac:picMkLst>
        </pc:picChg>
      </pc:sldChg>
      <pc:sldChg chg="addSp modSp new mod">
        <pc:chgData name="Stefan-Emanuel Lapusneanu (2324091)" userId="28e37103-a525-4533-a7e3-53e3340de3ac" providerId="ADAL" clId="{DCF34BDA-30FB-4A3A-B181-22E9E1358B04}" dt="2025-11-28T22:59:50.651" v="20" actId="14100"/>
        <pc:sldMkLst>
          <pc:docMk/>
          <pc:sldMk cId="2039066704" sldId="265"/>
        </pc:sldMkLst>
        <pc:picChg chg="add mod">
          <ac:chgData name="Stefan-Emanuel Lapusneanu (2324091)" userId="28e37103-a525-4533-a7e3-53e3340de3ac" providerId="ADAL" clId="{DCF34BDA-30FB-4A3A-B181-22E9E1358B04}" dt="2025-11-28T22:59:50.651" v="20" actId="14100"/>
          <ac:picMkLst>
            <pc:docMk/>
            <pc:sldMk cId="2039066704" sldId="265"/>
            <ac:picMk id="5" creationId="{23C046F6-BAAC-9612-0ABB-CBFDFA94743D}"/>
          </ac:picMkLst>
        </pc:picChg>
      </pc:sldChg>
      <pc:sldChg chg="addSp modSp new mod">
        <pc:chgData name="Stefan-Emanuel Lapusneanu (2324091)" userId="28e37103-a525-4533-a7e3-53e3340de3ac" providerId="ADAL" clId="{DCF34BDA-30FB-4A3A-B181-22E9E1358B04}" dt="2025-11-28T23:00:27.546" v="26" actId="14100"/>
        <pc:sldMkLst>
          <pc:docMk/>
          <pc:sldMk cId="370996823" sldId="266"/>
        </pc:sldMkLst>
        <pc:picChg chg="add mod">
          <ac:chgData name="Stefan-Emanuel Lapusneanu (2324091)" userId="28e37103-a525-4533-a7e3-53e3340de3ac" providerId="ADAL" clId="{DCF34BDA-30FB-4A3A-B181-22E9E1358B04}" dt="2025-11-28T23:00:27.546" v="26" actId="14100"/>
          <ac:picMkLst>
            <pc:docMk/>
            <pc:sldMk cId="370996823" sldId="266"/>
            <ac:picMk id="5" creationId="{F0C7D156-F004-88A1-ADD7-B9FD06397126}"/>
          </ac:picMkLst>
        </pc:picChg>
      </pc:sldChg>
      <pc:sldChg chg="addSp modSp new mod">
        <pc:chgData name="Stefan-Emanuel Lapusneanu (2324091)" userId="28e37103-a525-4533-a7e3-53e3340de3ac" providerId="ADAL" clId="{DCF34BDA-30FB-4A3A-B181-22E9E1358B04}" dt="2025-11-28T23:00:57.671" v="32" actId="14100"/>
        <pc:sldMkLst>
          <pc:docMk/>
          <pc:sldMk cId="3049343635" sldId="267"/>
        </pc:sldMkLst>
        <pc:picChg chg="add mod">
          <ac:chgData name="Stefan-Emanuel Lapusneanu (2324091)" userId="28e37103-a525-4533-a7e3-53e3340de3ac" providerId="ADAL" clId="{DCF34BDA-30FB-4A3A-B181-22E9E1358B04}" dt="2025-11-28T23:00:57.671" v="32" actId="14100"/>
          <ac:picMkLst>
            <pc:docMk/>
            <pc:sldMk cId="3049343635" sldId="267"/>
            <ac:picMk id="5" creationId="{A35B2115-D089-48E4-936B-89BCA59E750F}"/>
          </ac:picMkLst>
        </pc:picChg>
      </pc:sldChg>
      <pc:sldChg chg="addSp modSp new mod">
        <pc:chgData name="Stefan-Emanuel Lapusneanu (2324091)" userId="28e37103-a525-4533-a7e3-53e3340de3ac" providerId="ADAL" clId="{DCF34BDA-30FB-4A3A-B181-22E9E1358B04}" dt="2025-11-28T23:01:25.747" v="38" actId="14100"/>
        <pc:sldMkLst>
          <pc:docMk/>
          <pc:sldMk cId="1322206854" sldId="268"/>
        </pc:sldMkLst>
        <pc:picChg chg="add mod">
          <ac:chgData name="Stefan-Emanuel Lapusneanu (2324091)" userId="28e37103-a525-4533-a7e3-53e3340de3ac" providerId="ADAL" clId="{DCF34BDA-30FB-4A3A-B181-22E9E1358B04}" dt="2025-11-28T23:01:25.747" v="38" actId="14100"/>
          <ac:picMkLst>
            <pc:docMk/>
            <pc:sldMk cId="1322206854" sldId="268"/>
            <ac:picMk id="5" creationId="{349E5E52-0BA8-1483-6ADA-3219DBECC64D}"/>
          </ac:picMkLst>
        </pc:picChg>
      </pc:sldChg>
      <pc:sldChg chg="addSp modSp new mod">
        <pc:chgData name="Stefan-Emanuel Lapusneanu (2324091)" userId="28e37103-a525-4533-a7e3-53e3340de3ac" providerId="ADAL" clId="{DCF34BDA-30FB-4A3A-B181-22E9E1358B04}" dt="2025-11-28T23:01:49.444" v="44" actId="14100"/>
        <pc:sldMkLst>
          <pc:docMk/>
          <pc:sldMk cId="2297419079" sldId="269"/>
        </pc:sldMkLst>
        <pc:picChg chg="add mod">
          <ac:chgData name="Stefan-Emanuel Lapusneanu (2324091)" userId="28e37103-a525-4533-a7e3-53e3340de3ac" providerId="ADAL" clId="{DCF34BDA-30FB-4A3A-B181-22E9E1358B04}" dt="2025-11-28T23:01:49.444" v="44" actId="14100"/>
          <ac:picMkLst>
            <pc:docMk/>
            <pc:sldMk cId="2297419079" sldId="269"/>
            <ac:picMk id="5" creationId="{9292A8E0-3627-C444-3FC6-263649511CC6}"/>
          </ac:picMkLst>
        </pc:picChg>
      </pc:sldChg>
      <pc:sldChg chg="addSp modSp new mod">
        <pc:chgData name="Stefan-Emanuel Lapusneanu (2324091)" userId="28e37103-a525-4533-a7e3-53e3340de3ac" providerId="ADAL" clId="{DCF34BDA-30FB-4A3A-B181-22E9E1358B04}" dt="2025-11-28T23:05:12.850" v="55" actId="14100"/>
        <pc:sldMkLst>
          <pc:docMk/>
          <pc:sldMk cId="1635284734" sldId="270"/>
        </pc:sldMkLst>
        <pc:picChg chg="add mod">
          <ac:chgData name="Stefan-Emanuel Lapusneanu (2324091)" userId="28e37103-a525-4533-a7e3-53e3340de3ac" providerId="ADAL" clId="{DCF34BDA-30FB-4A3A-B181-22E9E1358B04}" dt="2025-11-28T23:05:12.850" v="55" actId="14100"/>
          <ac:picMkLst>
            <pc:docMk/>
            <pc:sldMk cId="1635284734" sldId="270"/>
            <ac:picMk id="5" creationId="{97AA4DE2-9A53-E2B9-DC3D-9539F09B41D9}"/>
          </ac:picMkLst>
        </pc:picChg>
      </pc:sldChg>
      <pc:sldChg chg="delSp add del mod">
        <pc:chgData name="Stefan-Emanuel Lapusneanu (2324091)" userId="28e37103-a525-4533-a7e3-53e3340de3ac" providerId="ADAL" clId="{DCF34BDA-30FB-4A3A-B181-22E9E1358B04}" dt="2025-11-28T23:04:45.958" v="50"/>
        <pc:sldMkLst>
          <pc:docMk/>
          <pc:sldMk cId="0" sldId="271"/>
        </pc:sldMkLst>
        <pc:picChg chg="del">
          <ac:chgData name="Stefan-Emanuel Lapusneanu (2324091)" userId="28e37103-a525-4533-a7e3-53e3340de3ac" providerId="ADAL" clId="{DCF34BDA-30FB-4A3A-B181-22E9E1358B04}" dt="2025-11-28T23:04:09.893" v="47" actId="478"/>
          <ac:picMkLst>
            <pc:docMk/>
            <pc:sldMk cId="0" sldId="271"/>
            <ac:picMk id="104" creationId="{00000000-0000-0000-0000-000000000000}"/>
          </ac:picMkLst>
        </pc:picChg>
      </pc:sldChg>
      <pc:sldChg chg="addSp modSp new mod">
        <pc:chgData name="Stefan-Emanuel Lapusneanu (2324091)" userId="28e37103-a525-4533-a7e3-53e3340de3ac" providerId="ADAL" clId="{DCF34BDA-30FB-4A3A-B181-22E9E1358B04}" dt="2025-11-28T23:06:01.079" v="63" actId="14100"/>
        <pc:sldMkLst>
          <pc:docMk/>
          <pc:sldMk cId="2289284848" sldId="271"/>
        </pc:sldMkLst>
        <pc:picChg chg="add mod">
          <ac:chgData name="Stefan-Emanuel Lapusneanu (2324091)" userId="28e37103-a525-4533-a7e3-53e3340de3ac" providerId="ADAL" clId="{DCF34BDA-30FB-4A3A-B181-22E9E1358B04}" dt="2025-11-28T23:06:01.079" v="63" actId="14100"/>
          <ac:picMkLst>
            <pc:docMk/>
            <pc:sldMk cId="2289284848" sldId="271"/>
            <ac:picMk id="5" creationId="{A9CE0272-4546-E57F-C3D2-9CA086C7258A}"/>
          </ac:picMkLst>
        </pc:picChg>
      </pc:sldChg>
      <pc:sldChg chg="add">
        <pc:chgData name="Stefan-Emanuel Lapusneanu (2324091)" userId="28e37103-a525-4533-a7e3-53e3340de3ac" providerId="ADAL" clId="{DCF34BDA-30FB-4A3A-B181-22E9E1358B04}" dt="2025-11-28T23:06:16.514" v="64"/>
        <pc:sldMkLst>
          <pc:docMk/>
          <pc:sldMk cId="0" sldId="272"/>
        </pc:sldMkLst>
      </pc:sldChg>
      <pc:sldChg chg="add">
        <pc:chgData name="Stefan-Emanuel Lapusneanu (2324091)" userId="28e37103-a525-4533-a7e3-53e3340de3ac" providerId="ADAL" clId="{DCF34BDA-30FB-4A3A-B181-22E9E1358B04}" dt="2025-11-28T23:06:28.751" v="65"/>
        <pc:sldMkLst>
          <pc:docMk/>
          <pc:sldMk cId="0" sldId="273"/>
        </pc:sldMkLst>
      </pc:sldChg>
      <pc:sldChg chg="add">
        <pc:chgData name="Stefan-Emanuel Lapusneanu (2324091)" userId="28e37103-a525-4533-a7e3-53e3340de3ac" providerId="ADAL" clId="{DCF34BDA-30FB-4A3A-B181-22E9E1358B04}" dt="2025-11-28T23:06:40.608" v="66"/>
        <pc:sldMkLst>
          <pc:docMk/>
          <pc:sldMk cId="0" sldId="274"/>
        </pc:sldMkLst>
      </pc:sldChg>
      <pc:sldChg chg="add">
        <pc:chgData name="Stefan-Emanuel Lapusneanu (2324091)" userId="28e37103-a525-4533-a7e3-53e3340de3ac" providerId="ADAL" clId="{DCF34BDA-30FB-4A3A-B181-22E9E1358B04}" dt="2025-11-28T23:06:48.526" v="67"/>
        <pc:sldMkLst>
          <pc:docMk/>
          <pc:sldMk cId="0" sldId="275"/>
        </pc:sldMkLst>
      </pc:sldChg>
      <pc:sldChg chg="add">
        <pc:chgData name="Stefan-Emanuel Lapusneanu (2324091)" userId="28e37103-a525-4533-a7e3-53e3340de3ac" providerId="ADAL" clId="{DCF34BDA-30FB-4A3A-B181-22E9E1358B04}" dt="2025-11-28T23:06:54.923" v="68"/>
        <pc:sldMkLst>
          <pc:docMk/>
          <pc:sldMk cId="0" sldId="276"/>
        </pc:sldMkLst>
      </pc:sldChg>
      <pc:sldChg chg="add">
        <pc:chgData name="Stefan-Emanuel Lapusneanu (2324091)" userId="28e37103-a525-4533-a7e3-53e3340de3ac" providerId="ADAL" clId="{DCF34BDA-30FB-4A3A-B181-22E9E1358B04}" dt="2025-11-28T23:07:00.785" v="69"/>
        <pc:sldMkLst>
          <pc:docMk/>
          <pc:sldMk cId="0" sldId="277"/>
        </pc:sldMkLst>
      </pc:sldChg>
      <pc:sldChg chg="add">
        <pc:chgData name="Stefan-Emanuel Lapusneanu (2324091)" userId="28e37103-a525-4533-a7e3-53e3340de3ac" providerId="ADAL" clId="{DCF34BDA-30FB-4A3A-B181-22E9E1358B04}" dt="2025-11-28T23:07:10.744" v="70"/>
        <pc:sldMkLst>
          <pc:docMk/>
          <pc:sldMk cId="0" sldId="278"/>
        </pc:sldMkLst>
      </pc:sldChg>
      <pc:sldChg chg="add">
        <pc:chgData name="Stefan-Emanuel Lapusneanu (2324091)" userId="28e37103-a525-4533-a7e3-53e3340de3ac" providerId="ADAL" clId="{DCF34BDA-30FB-4A3A-B181-22E9E1358B04}" dt="2025-11-28T23:07:21.398" v="71"/>
        <pc:sldMkLst>
          <pc:docMk/>
          <pc:sldMk cId="0" sldId="279"/>
        </pc:sldMkLst>
      </pc:sldChg>
      <pc:sldChg chg="modSp new mod">
        <pc:chgData name="Stefan-Emanuel Lapusneanu (2324091)" userId="28e37103-a525-4533-a7e3-53e3340de3ac" providerId="ADAL" clId="{DCF34BDA-30FB-4A3A-B181-22E9E1358B04}" dt="2025-11-28T23:08:28.671" v="212" actId="20577"/>
        <pc:sldMkLst>
          <pc:docMk/>
          <pc:sldMk cId="3200344162" sldId="280"/>
        </pc:sldMkLst>
        <pc:spChg chg="mod">
          <ac:chgData name="Stefan-Emanuel Lapusneanu (2324091)" userId="28e37103-a525-4533-a7e3-53e3340de3ac" providerId="ADAL" clId="{DCF34BDA-30FB-4A3A-B181-22E9E1358B04}" dt="2025-11-28T23:08:28.671" v="212" actId="20577"/>
          <ac:spMkLst>
            <pc:docMk/>
            <pc:sldMk cId="3200344162" sldId="280"/>
            <ac:spMk id="3" creationId="{38C9B8BD-95FF-B420-68C1-6F2888503E6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3EB61C-AFEC-4886-BD0B-2F790A7EE292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5B97A1-85E9-4C59-ACD1-86FBAA91F1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960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g742e3e7cd_1_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" name="Google Shape;117;g742e3e7cd_1_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gd4400e736_2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" name="Google Shape;123;gd4400e736_2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gd9c40d9f9_0_2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9" name="Google Shape;129;gd9c40d9f9_0_2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gcb9a3abeb_0_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188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" name="Google Shape;135;gcb9a3abeb_0_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gd4400e736_2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188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" name="Google Shape;142;gd4400e736_2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gd9c40d9f9_0_2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188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8" name="Google Shape;148;gd9c40d9f9_0_2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cb9a3abeb_0_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188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5" name="Google Shape;155;gcb9a3abeb_0_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g742e3e7c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1" name="Google Shape;161;g742e3e7cd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71CA6-B72F-8AAE-48DB-046DAD53AA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AA99F7-D78C-1C75-35BF-BFE7CABF2F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36A1C6-B834-240F-6939-21D30E1B9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5E5148-3129-E360-EE44-DAA49A69D1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F7D0C8-62CD-173B-AFFF-C75B5451F6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1341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B6957-C95B-A68E-5BDC-7780B6AE1E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E1797-0B68-1618-1190-F7599E7740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F1F9B8-9CCA-F79A-C7CF-49A239F64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4F979D-4DF5-A942-6891-EEB730CA88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3AA068-5909-669E-E69F-4A188609FF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4988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4F9926-D1E8-F138-E881-63781CF36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653CCE-5046-3C11-21B9-F0EB85DC0A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E316B-8F6E-34F9-18FC-0056C9B914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73CA6E-1BC3-573A-9909-7EA223E2CC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C46742-98C4-FE79-9D1D-1EBC10D49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1419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D489E-E0E3-F89B-F757-2AF7D5719E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D6A08-ED46-F014-2627-2D83AC0C48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3BCC81-DC68-A0BC-1349-FC1C030EFD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A2BDDF-FD79-9D5F-859B-6CBDD9C74D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A06268-3193-E915-E04F-A00F1BCC66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32DAA3-2FC2-792A-D60B-70346780D9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567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64E2-0E5F-AC0B-41CA-9BB2FC0AD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8261E7-5967-A0E7-2A56-EBA45F06D4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EB8E67-E7C7-4CD8-A7EE-2BFCF52DB5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DB59DF-1583-2727-FAF9-6D4C881A15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72DE66-DB37-E36C-2B96-711E75930D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4A7339-7D45-801D-0A49-6162E9E7E8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66FE693-99C8-75AE-9F0B-94B04E03DF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DE305C5-0923-D4A4-1F99-9E4B942CB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81487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8528A-EF5A-41DB-3789-B612508B2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1BCF30-6F61-5F07-57CB-C9637A70BB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4596B9-BF48-7C7C-9B94-8EDA25142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F7430-1FBD-0E35-39F0-BC24A0592A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131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C70BE3-18D5-0073-872D-FF45BC6C76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AAAA7C-F369-AEAB-B5B1-34FA6F58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C762B7-7798-781E-B97B-54243E4FF3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325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D025C-E8AA-3176-23C6-4FED7509F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F88DE6-48BE-8015-30DD-79861B861F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F7B05E-A974-DFFE-A53E-CEA2220219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5E15C7-95DB-FC7F-469E-988C06C5D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ACD942-52BF-44C9-0405-A41140A989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ED3AE8-7368-14E0-B214-6D51C6BB3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51466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C2AF9-8B3D-6CE1-5348-8D36C6AF2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3C3DE88-DF0E-4712-B1C5-22E422CAB3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9D0582-3774-4D24-02CC-61C77D5A4A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625CF3-B9FB-1786-3CD7-0DFF57229C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E10370-D21B-95EA-61B4-6610E3A85D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19E651-E408-7C83-E1ED-E8B1483A4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3282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58CD2-27A2-2DB5-E4CE-4797F8DE7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DF979F-F9BE-DB34-1282-7B4BC50EA9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A7C98-7018-20DC-227D-8470478164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1CABE-88E9-8021-77A1-B3519224D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6A41BA-9B46-F2D7-D840-F95EE165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02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B244358-8BA7-4E4A-1A4A-BFAC33DF88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08D043-6704-EA50-4D8F-5A94129052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0F3B9D-7912-74C6-DB1B-0A35344133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303162-E212-9A67-B5E5-BA0D7DB0CD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CF161B-01A6-BA4B-6EC5-50C9B07C9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6506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21"/>
          <p:cNvSpPr/>
          <p:nvPr/>
        </p:nvSpPr>
        <p:spPr>
          <a:xfrm>
            <a:off x="4572000" y="100"/>
            <a:ext cx="4572000" cy="68580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cxnSp>
        <p:nvCxnSpPr>
          <p:cNvPr id="85" name="Google Shape;85;p21"/>
          <p:cNvCxnSpPr/>
          <p:nvPr/>
        </p:nvCxnSpPr>
        <p:spPr>
          <a:xfrm>
            <a:off x="5029675" y="5994000"/>
            <a:ext cx="468300" cy="0"/>
          </a:xfrm>
          <a:prstGeom prst="straightConnector1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86" name="Google Shape;86;p21"/>
          <p:cNvSpPr txBox="1">
            <a:spLocks noGrp="1"/>
          </p:cNvSpPr>
          <p:nvPr>
            <p:ph type="title"/>
          </p:nvPr>
        </p:nvSpPr>
        <p:spPr>
          <a:xfrm>
            <a:off x="265500" y="1607767"/>
            <a:ext cx="4045200" cy="2012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87" name="Google Shape;87;p21"/>
          <p:cNvSpPr txBox="1">
            <a:spLocks noGrp="1"/>
          </p:cNvSpPr>
          <p:nvPr>
            <p:ph type="subTitle" idx="1"/>
          </p:nvPr>
        </p:nvSpPr>
        <p:spPr>
          <a:xfrm>
            <a:off x="265500" y="3692001"/>
            <a:ext cx="4045200" cy="179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88" name="Google Shape;88;p21"/>
          <p:cNvSpPr txBox="1">
            <a:spLocks noGrp="1"/>
          </p:cNvSpPr>
          <p:nvPr>
            <p:ph type="body" idx="2"/>
          </p:nvPr>
        </p:nvSpPr>
        <p:spPr>
          <a:xfrm>
            <a:off x="4939500" y="965600"/>
            <a:ext cx="3837000" cy="492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 rtl="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89" name="Google Shape;89;p21"/>
          <p:cNvSpPr txBox="1">
            <a:spLocks noGrp="1"/>
          </p:cNvSpPr>
          <p:nvPr>
            <p:ph type="sldNum" idx="12"/>
          </p:nvPr>
        </p:nvSpPr>
        <p:spPr>
          <a:xfrm>
            <a:off x="8472458" y="6217623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5686985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bg>
      <p:bgPr>
        <a:solidFill>
          <a:schemeClr val="dk1"/>
        </a:solidFill>
        <a:effectLst/>
      </p:bgPr>
    </p:bg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5" name="Google Shape;55;p14"/>
          <p:cNvCxnSpPr/>
          <p:nvPr/>
        </p:nvCxnSpPr>
        <p:spPr>
          <a:xfrm>
            <a:off x="0" y="3997533"/>
            <a:ext cx="9144000" cy="0"/>
          </a:xfrm>
          <a:prstGeom prst="straightConnector1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56" name="Google Shape;56;p14"/>
          <p:cNvSpPr txBox="1">
            <a:spLocks noGrp="1"/>
          </p:cNvSpPr>
          <p:nvPr>
            <p:ph type="ctrTitle"/>
          </p:nvPr>
        </p:nvSpPr>
        <p:spPr>
          <a:xfrm>
            <a:off x="510450" y="1676400"/>
            <a:ext cx="8123100" cy="2118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7" name="Google Shape;57;p14"/>
          <p:cNvSpPr txBox="1">
            <a:spLocks noGrp="1"/>
          </p:cNvSpPr>
          <p:nvPr>
            <p:ph type="subTitle" idx="1"/>
          </p:nvPr>
        </p:nvSpPr>
        <p:spPr>
          <a:xfrm>
            <a:off x="510450" y="4243084"/>
            <a:ext cx="8123100" cy="8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8" name="Google Shape;58;p14"/>
          <p:cNvSpPr txBox="1">
            <a:spLocks noGrp="1"/>
          </p:cNvSpPr>
          <p:nvPr>
            <p:ph type="sldNum" idx="12"/>
          </p:nvPr>
        </p:nvSpPr>
        <p:spPr>
          <a:xfrm>
            <a:off x="8472458" y="6217623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6215340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bg>
      <p:bgPr>
        <a:solidFill>
          <a:schemeClr val="dk1"/>
        </a:solidFill>
        <a:effectLst/>
      </p:bgPr>
    </p:bg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0" name="Google Shape;60;p15"/>
          <p:cNvCxnSpPr/>
          <p:nvPr/>
        </p:nvCxnSpPr>
        <p:spPr>
          <a:xfrm>
            <a:off x="0" y="3997533"/>
            <a:ext cx="9144000" cy="0"/>
          </a:xfrm>
          <a:prstGeom prst="straightConnector1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61" name="Google Shape;61;p15"/>
          <p:cNvSpPr txBox="1">
            <a:spLocks noGrp="1"/>
          </p:cNvSpPr>
          <p:nvPr>
            <p:ph type="title"/>
          </p:nvPr>
        </p:nvSpPr>
        <p:spPr>
          <a:xfrm>
            <a:off x="510450" y="2743200"/>
            <a:ext cx="8123100" cy="1038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2" name="Google Shape;62;p15"/>
          <p:cNvSpPr txBox="1">
            <a:spLocks noGrp="1"/>
          </p:cNvSpPr>
          <p:nvPr>
            <p:ph type="sldNum" idx="12"/>
          </p:nvPr>
        </p:nvSpPr>
        <p:spPr>
          <a:xfrm>
            <a:off x="8472458" y="6217623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4992374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6"/>
          <p:cNvSpPr/>
          <p:nvPr/>
        </p:nvSpPr>
        <p:spPr>
          <a:xfrm>
            <a:off x="0" y="6727600"/>
            <a:ext cx="9144000" cy="1304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65" name="Google Shape;65;p16"/>
          <p:cNvSpPr txBox="1">
            <a:spLocks noGrp="1"/>
          </p:cNvSpPr>
          <p:nvPr>
            <p:ph type="title"/>
          </p:nvPr>
        </p:nvSpPr>
        <p:spPr>
          <a:xfrm>
            <a:off x="311700" y="593367"/>
            <a:ext cx="85206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6"/>
          <p:cNvSpPr txBox="1">
            <a:spLocks noGrp="1"/>
          </p:cNvSpPr>
          <p:nvPr>
            <p:ph type="body" idx="1"/>
          </p:nvPr>
        </p:nvSpPr>
        <p:spPr>
          <a:xfrm>
            <a:off x="311700" y="1536633"/>
            <a:ext cx="85206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67" name="Google Shape;67;p16"/>
          <p:cNvSpPr txBox="1">
            <a:spLocks noGrp="1"/>
          </p:cNvSpPr>
          <p:nvPr>
            <p:ph type="sldNum" idx="12"/>
          </p:nvPr>
        </p:nvSpPr>
        <p:spPr>
          <a:xfrm>
            <a:off x="8472458" y="6217623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0691069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7"/>
          <p:cNvSpPr txBox="1">
            <a:spLocks noGrp="1"/>
          </p:cNvSpPr>
          <p:nvPr>
            <p:ph type="title"/>
          </p:nvPr>
        </p:nvSpPr>
        <p:spPr>
          <a:xfrm>
            <a:off x="311700" y="593367"/>
            <a:ext cx="85206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7"/>
          <p:cNvSpPr txBox="1">
            <a:spLocks noGrp="1"/>
          </p:cNvSpPr>
          <p:nvPr>
            <p:ph type="body" idx="1"/>
          </p:nvPr>
        </p:nvSpPr>
        <p:spPr>
          <a:xfrm>
            <a:off x="311700" y="1536633"/>
            <a:ext cx="39999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71" name="Google Shape;71;p17"/>
          <p:cNvSpPr txBox="1">
            <a:spLocks noGrp="1"/>
          </p:cNvSpPr>
          <p:nvPr>
            <p:ph type="body" idx="2"/>
          </p:nvPr>
        </p:nvSpPr>
        <p:spPr>
          <a:xfrm>
            <a:off x="4832400" y="1536633"/>
            <a:ext cx="39999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72" name="Google Shape;72;p17"/>
          <p:cNvSpPr txBox="1">
            <a:spLocks noGrp="1"/>
          </p:cNvSpPr>
          <p:nvPr>
            <p:ph type="sldNum" idx="12"/>
          </p:nvPr>
        </p:nvSpPr>
        <p:spPr>
          <a:xfrm>
            <a:off x="8472458" y="6217623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5362576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8"/>
          <p:cNvSpPr txBox="1">
            <a:spLocks noGrp="1"/>
          </p:cNvSpPr>
          <p:nvPr>
            <p:ph type="title"/>
          </p:nvPr>
        </p:nvSpPr>
        <p:spPr>
          <a:xfrm>
            <a:off x="311700" y="593367"/>
            <a:ext cx="85206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18"/>
          <p:cNvSpPr txBox="1">
            <a:spLocks noGrp="1"/>
          </p:cNvSpPr>
          <p:nvPr>
            <p:ph type="sldNum" idx="12"/>
          </p:nvPr>
        </p:nvSpPr>
        <p:spPr>
          <a:xfrm>
            <a:off x="8472458" y="6217623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691893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9"/>
          <p:cNvSpPr txBox="1">
            <a:spLocks noGrp="1"/>
          </p:cNvSpPr>
          <p:nvPr>
            <p:ph type="title"/>
          </p:nvPr>
        </p:nvSpPr>
        <p:spPr>
          <a:xfrm>
            <a:off x="311700" y="740800"/>
            <a:ext cx="2808000" cy="100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78" name="Google Shape;78;p19"/>
          <p:cNvSpPr txBox="1">
            <a:spLocks noGrp="1"/>
          </p:cNvSpPr>
          <p:nvPr>
            <p:ph type="body" idx="1"/>
          </p:nvPr>
        </p:nvSpPr>
        <p:spPr>
          <a:xfrm>
            <a:off x="311700" y="1852800"/>
            <a:ext cx="2808000" cy="423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79" name="Google Shape;79;p19"/>
          <p:cNvSpPr txBox="1">
            <a:spLocks noGrp="1"/>
          </p:cNvSpPr>
          <p:nvPr>
            <p:ph type="sldNum" idx="12"/>
          </p:nvPr>
        </p:nvSpPr>
        <p:spPr>
          <a:xfrm>
            <a:off x="8472458" y="6217623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2440433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bg>
      <p:bgPr>
        <a:solidFill>
          <a:schemeClr val="lt2"/>
        </a:solidFill>
        <a:effectLst/>
      </p:bgPr>
    </p:bg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20"/>
          <p:cNvSpPr txBox="1">
            <a:spLocks noGrp="1"/>
          </p:cNvSpPr>
          <p:nvPr>
            <p:ph type="title"/>
          </p:nvPr>
        </p:nvSpPr>
        <p:spPr>
          <a:xfrm>
            <a:off x="490250" y="701800"/>
            <a:ext cx="5797500" cy="545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82" name="Google Shape;82;p20"/>
          <p:cNvSpPr txBox="1">
            <a:spLocks noGrp="1"/>
          </p:cNvSpPr>
          <p:nvPr>
            <p:ph type="sldNum" idx="12"/>
          </p:nvPr>
        </p:nvSpPr>
        <p:spPr>
          <a:xfrm>
            <a:off x="8472458" y="6217623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4352465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21"/>
          <p:cNvSpPr/>
          <p:nvPr/>
        </p:nvSpPr>
        <p:spPr>
          <a:xfrm>
            <a:off x="4572000" y="100"/>
            <a:ext cx="4572000" cy="68580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cxnSp>
        <p:nvCxnSpPr>
          <p:cNvPr id="85" name="Google Shape;85;p21"/>
          <p:cNvCxnSpPr/>
          <p:nvPr/>
        </p:nvCxnSpPr>
        <p:spPr>
          <a:xfrm>
            <a:off x="5029675" y="5994000"/>
            <a:ext cx="468300" cy="0"/>
          </a:xfrm>
          <a:prstGeom prst="straightConnector1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86" name="Google Shape;86;p21"/>
          <p:cNvSpPr txBox="1">
            <a:spLocks noGrp="1"/>
          </p:cNvSpPr>
          <p:nvPr>
            <p:ph type="title"/>
          </p:nvPr>
        </p:nvSpPr>
        <p:spPr>
          <a:xfrm>
            <a:off x="265500" y="1607767"/>
            <a:ext cx="4045200" cy="2012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87" name="Google Shape;87;p21"/>
          <p:cNvSpPr txBox="1">
            <a:spLocks noGrp="1"/>
          </p:cNvSpPr>
          <p:nvPr>
            <p:ph type="subTitle" idx="1"/>
          </p:nvPr>
        </p:nvSpPr>
        <p:spPr>
          <a:xfrm>
            <a:off x="265500" y="3692001"/>
            <a:ext cx="4045200" cy="179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88" name="Google Shape;88;p21"/>
          <p:cNvSpPr txBox="1">
            <a:spLocks noGrp="1"/>
          </p:cNvSpPr>
          <p:nvPr>
            <p:ph type="body" idx="2"/>
          </p:nvPr>
        </p:nvSpPr>
        <p:spPr>
          <a:xfrm>
            <a:off x="4939500" y="965600"/>
            <a:ext cx="3837000" cy="492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 rtl="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89" name="Google Shape;89;p21"/>
          <p:cNvSpPr txBox="1">
            <a:spLocks noGrp="1"/>
          </p:cNvSpPr>
          <p:nvPr>
            <p:ph type="sldNum" idx="12"/>
          </p:nvPr>
        </p:nvSpPr>
        <p:spPr>
          <a:xfrm>
            <a:off x="8472458" y="6217623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2929300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22"/>
          <p:cNvSpPr txBox="1">
            <a:spLocks noGrp="1"/>
          </p:cNvSpPr>
          <p:nvPr>
            <p:ph type="body" idx="1"/>
          </p:nvPr>
        </p:nvSpPr>
        <p:spPr>
          <a:xfrm>
            <a:off x="311700" y="5649100"/>
            <a:ext cx="5998800" cy="79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</a:lstStyle>
          <a:p>
            <a:endParaRPr/>
          </a:p>
        </p:txBody>
      </p:sp>
      <p:sp>
        <p:nvSpPr>
          <p:cNvPr id="92" name="Google Shape;92;p22"/>
          <p:cNvSpPr txBox="1">
            <a:spLocks noGrp="1"/>
          </p:cNvSpPr>
          <p:nvPr>
            <p:ph type="sldNum" idx="12"/>
          </p:nvPr>
        </p:nvSpPr>
        <p:spPr>
          <a:xfrm>
            <a:off x="8472458" y="6217623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0279778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23"/>
          <p:cNvSpPr/>
          <p:nvPr/>
        </p:nvSpPr>
        <p:spPr>
          <a:xfrm>
            <a:off x="0" y="6727600"/>
            <a:ext cx="9144000" cy="1304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95" name="Google Shape;95;p23"/>
          <p:cNvSpPr txBox="1">
            <a:spLocks noGrp="1"/>
          </p:cNvSpPr>
          <p:nvPr>
            <p:ph type="title" hasCustomPrompt="1"/>
          </p:nvPr>
        </p:nvSpPr>
        <p:spPr>
          <a:xfrm>
            <a:off x="311700" y="1321967"/>
            <a:ext cx="8520600" cy="25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9pPr>
          </a:lstStyle>
          <a:p>
            <a:r>
              <a:t>xx%</a:t>
            </a:r>
          </a:p>
        </p:txBody>
      </p:sp>
      <p:sp>
        <p:nvSpPr>
          <p:cNvPr id="96" name="Google Shape;96;p23"/>
          <p:cNvSpPr txBox="1">
            <a:spLocks noGrp="1"/>
          </p:cNvSpPr>
          <p:nvPr>
            <p:ph type="body" idx="1"/>
          </p:nvPr>
        </p:nvSpPr>
        <p:spPr>
          <a:xfrm>
            <a:off x="311700" y="4095067"/>
            <a:ext cx="8520600" cy="120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 rtl="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97" name="Google Shape;97;p23"/>
          <p:cNvSpPr txBox="1">
            <a:spLocks noGrp="1"/>
          </p:cNvSpPr>
          <p:nvPr>
            <p:ph type="sldNum" idx="12"/>
          </p:nvPr>
        </p:nvSpPr>
        <p:spPr>
          <a:xfrm>
            <a:off x="8472458" y="6217623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25894122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24"/>
          <p:cNvSpPr txBox="1">
            <a:spLocks noGrp="1"/>
          </p:cNvSpPr>
          <p:nvPr>
            <p:ph type="sldNum" idx="12"/>
          </p:nvPr>
        </p:nvSpPr>
        <p:spPr>
          <a:xfrm>
            <a:off x="8472458" y="6217623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138896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98BA8F5-E20E-63F3-155B-272663FEE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0A264D-FBB2-66F7-34B0-111DEA04E0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717AC0-BEA3-78D2-1F59-8DF45AA0C8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3864F5-1E85-D9CC-0D6F-E977CF109C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832362-DCAF-6F61-6EDF-580B8F231D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6889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3"/>
          <p:cNvSpPr txBox="1">
            <a:spLocks noGrp="1"/>
          </p:cNvSpPr>
          <p:nvPr>
            <p:ph type="title"/>
          </p:nvPr>
        </p:nvSpPr>
        <p:spPr>
          <a:xfrm>
            <a:off x="311700" y="593367"/>
            <a:ext cx="8520600" cy="7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sz="28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endParaRPr/>
          </a:p>
        </p:txBody>
      </p:sp>
      <p:sp>
        <p:nvSpPr>
          <p:cNvPr id="52" name="Google Shape;52;p13"/>
          <p:cNvSpPr txBox="1">
            <a:spLocks noGrp="1"/>
          </p:cNvSpPr>
          <p:nvPr>
            <p:ph type="body" idx="1"/>
          </p:nvPr>
        </p:nvSpPr>
        <p:spPr>
          <a:xfrm>
            <a:off x="311700" y="1536633"/>
            <a:ext cx="85206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800"/>
              <a:buFont typeface="Proxima Nova"/>
              <a:buChar char="●"/>
              <a:defRPr sz="1800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marL="914400" lvl="1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○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marL="1371600" lvl="2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■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marL="1828800" lvl="3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●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marL="2286000" lvl="4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○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marL="2743200" lvl="5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■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marL="3200400" lvl="6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●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marL="3657600" lvl="7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○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marL="4114800" lvl="8" indent="-3175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accent3"/>
              </a:buClr>
              <a:buSzPts val="1400"/>
              <a:buFont typeface="Proxima Nova"/>
              <a:buChar char="■"/>
              <a:defRPr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endParaRPr/>
          </a:p>
        </p:txBody>
      </p:sp>
      <p:sp>
        <p:nvSpPr>
          <p:cNvPr id="53" name="Google Shape;53;p13"/>
          <p:cNvSpPr txBox="1">
            <a:spLocks noGrp="1"/>
          </p:cNvSpPr>
          <p:nvPr>
            <p:ph type="sldNum" idx="12"/>
          </p:nvPr>
        </p:nvSpPr>
        <p:spPr>
          <a:xfrm>
            <a:off x="8472458" y="6217623"/>
            <a:ext cx="5487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lvl="1" algn="r" rtl="0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algn="r" rtl="0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algn="r" rtl="0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algn="r" rtl="0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algn="r" rtl="0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algn="r" rtl="0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algn="r" rtl="0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algn="r" rtl="0">
              <a:buNone/>
              <a:defRPr sz="1000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769018354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0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2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9BE89-598C-210D-41AA-D5381A14BA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859409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/>
              <a:t>Module Name: Effective Team Working and Communication  </a:t>
            </a:r>
            <a:br>
              <a:rPr lang="en-GB" dirty="0"/>
            </a:br>
            <a:r>
              <a:rPr lang="en-GB" dirty="0"/>
              <a:t>Module Code: (BMSW4009)</a:t>
            </a:r>
            <a:br>
              <a:rPr lang="en-GB" dirty="0"/>
            </a:br>
            <a:r>
              <a:rPr lang="en-GB" dirty="0"/>
              <a:t>Assignment Name: What makes a Successful team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4386DB-C4EE-D18A-80E8-AB14F77A3E8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Student number:2324091</a:t>
            </a:r>
          </a:p>
          <a:p>
            <a:r>
              <a:rPr lang="en-GB" dirty="0"/>
              <a:t>Student </a:t>
            </a:r>
            <a:r>
              <a:rPr lang="en-GB" dirty="0" err="1"/>
              <a:t>name:Stefan-Emanuel</a:t>
            </a:r>
            <a:r>
              <a:rPr lang="en-GB" dirty="0"/>
              <a:t> Lapusneanu.</a:t>
            </a:r>
          </a:p>
        </p:txBody>
      </p:sp>
      <p:pic>
        <p:nvPicPr>
          <p:cNvPr id="5" name="Picture 4" descr="A close up of a text&#10;&#10;AI-generated content may be incorrect.">
            <a:extLst>
              <a:ext uri="{FF2B5EF4-FFF2-40B4-BE49-F238E27FC236}">
                <a16:creationId xmlns:a16="http://schemas.microsoft.com/office/drawing/2014/main" id="{9CB94029-8365-B1A4-19CD-A4B098ABC5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" y="6183249"/>
            <a:ext cx="1857375" cy="6381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6FA2609-C321-E778-9C63-B11CDFA949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2222" y="6376391"/>
            <a:ext cx="3901778" cy="579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6582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470025"/>
          </a:xfrm>
        </p:spPr>
        <p:txBody>
          <a:bodyPr>
            <a:normAutofit/>
          </a:bodyPr>
          <a:lstStyle/>
          <a:p>
            <a:r>
              <a:rPr dirty="0"/>
              <a:t>What Makes a Successful Team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dirty="0"/>
          </a:p>
        </p:txBody>
      </p:sp>
      <p:pic>
        <p:nvPicPr>
          <p:cNvPr id="5" name="Picture 4" descr="A close up of a text&#10;&#10;AI-generated content may be incorrect.">
            <a:extLst>
              <a:ext uri="{FF2B5EF4-FFF2-40B4-BE49-F238E27FC236}">
                <a16:creationId xmlns:a16="http://schemas.microsoft.com/office/drawing/2014/main" id="{5D3B6711-AD9D-1599-92CC-8F75D07892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472" y="6072568"/>
            <a:ext cx="1857375" cy="638175"/>
          </a:xfrm>
          <a:prstGeom prst="rect">
            <a:avLst/>
          </a:prstGeom>
        </p:spPr>
      </p:pic>
      <p:pic>
        <p:nvPicPr>
          <p:cNvPr id="7" name="Picture 6" descr="A group of people in circle frames&#10;&#10;AI-generated content may be incorrect.">
            <a:extLst>
              <a:ext uri="{FF2B5EF4-FFF2-40B4-BE49-F238E27FC236}">
                <a16:creationId xmlns:a16="http://schemas.microsoft.com/office/drawing/2014/main" id="{2DC76A7C-5102-B769-5B8A-1FE35AA2E0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632" y="1136905"/>
            <a:ext cx="7973568" cy="48768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7F21078-19BC-A636-D7A7-37AB191BEE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2222" y="6421158"/>
            <a:ext cx="3901778" cy="57917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Clear Goals and Purpose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A shared understanding of team objectives</a:t>
            </a:r>
          </a:p>
          <a:p>
            <a:r>
              <a:t>- Clear expectations and direction</a:t>
            </a:r>
          </a:p>
          <a:p>
            <a:r>
              <a:t>- Everyone knows what success looks like</a:t>
            </a:r>
          </a:p>
        </p:txBody>
      </p:sp>
      <p:pic>
        <p:nvPicPr>
          <p:cNvPr id="5" name="Picture 4" descr="A close up of a text&#10;&#10;AI-generated content may be incorrect.">
            <a:extLst>
              <a:ext uri="{FF2B5EF4-FFF2-40B4-BE49-F238E27FC236}">
                <a16:creationId xmlns:a16="http://schemas.microsoft.com/office/drawing/2014/main" id="{E0C23C99-82E2-8AF0-7A12-C7EC48932E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" y="6219825"/>
            <a:ext cx="1857375" cy="63817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EAB2EB5-BC20-2A14-BED0-65D7C81E89F3}"/>
              </a:ext>
            </a:extLst>
          </p:cNvPr>
          <p:cNvSpPr/>
          <p:nvPr/>
        </p:nvSpPr>
        <p:spPr>
          <a:xfrm>
            <a:off x="5330952" y="6510528"/>
            <a:ext cx="3803904" cy="34747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Student number:2324091.</a:t>
            </a:r>
          </a:p>
        </p:txBody>
      </p:sp>
      <p:pic>
        <p:nvPicPr>
          <p:cNvPr id="8" name="Picture 7" descr="A group of people sitting at a table&#10;&#10;AI-generated content may be incorrect.">
            <a:extLst>
              <a:ext uri="{FF2B5EF4-FFF2-40B4-BE49-F238E27FC236}">
                <a16:creationId xmlns:a16="http://schemas.microsoft.com/office/drawing/2014/main" id="{FE5AFC9D-3B5D-9F7B-F476-A5CA22E78A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904488"/>
            <a:ext cx="4194620" cy="2315338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Strong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Open and honest discussion</a:t>
            </a:r>
          </a:p>
          <a:p>
            <a:r>
              <a:t>- Active listening and respect</a:t>
            </a:r>
          </a:p>
          <a:p>
            <a:r>
              <a:t>- Regular updates and collaboration</a:t>
            </a:r>
          </a:p>
        </p:txBody>
      </p:sp>
      <p:pic>
        <p:nvPicPr>
          <p:cNvPr id="5" name="Picture 4" descr="A close up of a text&#10;&#10;AI-generated content may be incorrect.">
            <a:extLst>
              <a:ext uri="{FF2B5EF4-FFF2-40B4-BE49-F238E27FC236}">
                <a16:creationId xmlns:a16="http://schemas.microsoft.com/office/drawing/2014/main" id="{1CA88484-1D11-73D5-8D3D-9CC3580D7C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83249"/>
            <a:ext cx="1857375" cy="6381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AB22289-55A4-C83D-0A68-A69C4B8559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2222" y="6474904"/>
            <a:ext cx="3901778" cy="579170"/>
          </a:xfrm>
          <a:prstGeom prst="rect">
            <a:avLst/>
          </a:prstGeom>
        </p:spPr>
      </p:pic>
      <p:pic>
        <p:nvPicPr>
          <p:cNvPr id="8" name="Picture 7" descr="A group of cartoon characters&#10;&#10;AI-generated content may be incorrect.">
            <a:extLst>
              <a:ext uri="{FF2B5EF4-FFF2-40B4-BE49-F238E27FC236}">
                <a16:creationId xmlns:a16="http://schemas.microsoft.com/office/drawing/2014/main" id="{B5DC32C8-9CD9-ECE6-18ED-6D04BC6A28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152" y="3947330"/>
            <a:ext cx="4498848" cy="2619967"/>
          </a:xfrm>
          <a:prstGeom prst="rect">
            <a:avLst/>
          </a:prstGeom>
        </p:spPr>
      </p:pic>
      <p:pic>
        <p:nvPicPr>
          <p:cNvPr id="10" name="Picture 9" descr="A diagram of communication skills&#10;&#10;AI-generated content may be incorrect.">
            <a:extLst>
              <a:ext uri="{FF2B5EF4-FFF2-40B4-BE49-F238E27FC236}">
                <a16:creationId xmlns:a16="http://schemas.microsoft.com/office/drawing/2014/main" id="{2D64AA1D-5634-3E9D-8D7A-D6DDA035594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775031"/>
            <a:ext cx="4645152" cy="2326494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Balanced Team Roles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Understanding individual strengths</a:t>
            </a:r>
          </a:p>
          <a:p>
            <a:r>
              <a:t>- Fair task distribution</a:t>
            </a:r>
          </a:p>
          <a:p>
            <a:r>
              <a:t>- Cooperation and shared responsibility</a:t>
            </a:r>
          </a:p>
        </p:txBody>
      </p:sp>
      <p:pic>
        <p:nvPicPr>
          <p:cNvPr id="5" name="Picture 4" descr="A close up of a text&#10;&#10;AI-generated content may be incorrect.">
            <a:extLst>
              <a:ext uri="{FF2B5EF4-FFF2-40B4-BE49-F238E27FC236}">
                <a16:creationId xmlns:a16="http://schemas.microsoft.com/office/drawing/2014/main" id="{9FE3AEF9-316C-36E3-ADAF-B96F4AC8F2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264274"/>
            <a:ext cx="1857375" cy="6381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486A248-6157-2A7B-DBB8-BAA746C77B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2222" y="6449543"/>
            <a:ext cx="3901778" cy="579170"/>
          </a:xfrm>
          <a:prstGeom prst="rect">
            <a:avLst/>
          </a:prstGeom>
        </p:spPr>
      </p:pic>
      <p:pic>
        <p:nvPicPr>
          <p:cNvPr id="8" name="Picture 7" descr="A diagram of a balanced team&#10;&#10;AI-generated content may be incorrect.">
            <a:extLst>
              <a:ext uri="{FF2B5EF4-FFF2-40B4-BE49-F238E27FC236}">
                <a16:creationId xmlns:a16="http://schemas.microsoft.com/office/drawing/2014/main" id="{9DA80516-6317-DC49-B126-1E894D10AC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192" y="3667448"/>
            <a:ext cx="4178808" cy="2870512"/>
          </a:xfrm>
          <a:prstGeom prst="rect">
            <a:avLst/>
          </a:prstGeom>
        </p:spPr>
      </p:pic>
      <p:pic>
        <p:nvPicPr>
          <p:cNvPr id="10" name="Picture 9" descr="A diagram of a team roles&#10;&#10;AI-generated content may be incorrect.">
            <a:extLst>
              <a:ext uri="{FF2B5EF4-FFF2-40B4-BE49-F238E27FC236}">
                <a16:creationId xmlns:a16="http://schemas.microsoft.com/office/drawing/2014/main" id="{9ADA00A9-32BB-4F1A-E17D-13BC080CCC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667448"/>
            <a:ext cx="4965193" cy="2596826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Trust and Mutual Support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Encouraging a positive environment</a:t>
            </a:r>
          </a:p>
          <a:p>
            <a:r>
              <a:t>- Respecting different ideas</a:t>
            </a:r>
          </a:p>
          <a:p>
            <a:r>
              <a:t>- Helping one another overcome challenges</a:t>
            </a:r>
          </a:p>
        </p:txBody>
      </p:sp>
      <p:pic>
        <p:nvPicPr>
          <p:cNvPr id="5" name="Picture 4" descr="A close up of a text&#10;&#10;AI-generated content may be incorrect.">
            <a:extLst>
              <a:ext uri="{FF2B5EF4-FFF2-40B4-BE49-F238E27FC236}">
                <a16:creationId xmlns:a16="http://schemas.microsoft.com/office/drawing/2014/main" id="{3C7143DC-527C-CF60-AF2B-16DAE3933B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264274"/>
            <a:ext cx="1857375" cy="6381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AC8A0E3-066B-5401-BB0D-262001B76C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9447" y="6449543"/>
            <a:ext cx="3901778" cy="579170"/>
          </a:xfrm>
          <a:prstGeom prst="rect">
            <a:avLst/>
          </a:prstGeom>
        </p:spPr>
      </p:pic>
      <p:pic>
        <p:nvPicPr>
          <p:cNvPr id="8" name="Picture 7" descr="A group of hands holding each other&#10;&#10;AI-generated content may be incorrect.">
            <a:extLst>
              <a:ext uri="{FF2B5EF4-FFF2-40B4-BE49-F238E27FC236}">
                <a16:creationId xmlns:a16="http://schemas.microsoft.com/office/drawing/2014/main" id="{AEC637F9-10BA-B47A-F813-5C6EED3458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805848"/>
            <a:ext cx="4169664" cy="233618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Effective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36674"/>
            <a:ext cx="5111750" cy="5853113"/>
          </a:xfrm>
        </p:spPr>
        <p:txBody>
          <a:bodyPr/>
          <a:lstStyle/>
          <a:p>
            <a:r>
              <a:rPr dirty="0"/>
              <a:t>- Clear direction and coordination</a:t>
            </a:r>
          </a:p>
          <a:p>
            <a:r>
              <a:rPr dirty="0"/>
              <a:t>- Motivating and supporting the group</a:t>
            </a:r>
          </a:p>
          <a:p>
            <a:r>
              <a:rPr dirty="0"/>
              <a:t>- Helping resolve conflicts constructively</a:t>
            </a:r>
          </a:p>
        </p:txBody>
      </p:sp>
      <p:pic>
        <p:nvPicPr>
          <p:cNvPr id="5" name="Picture 4" descr="A close up of a text&#10;&#10;AI-generated content may be incorrect.">
            <a:extLst>
              <a:ext uri="{FF2B5EF4-FFF2-40B4-BE49-F238E27FC236}">
                <a16:creationId xmlns:a16="http://schemas.microsoft.com/office/drawing/2014/main" id="{E1B26EC7-63F7-6120-F713-B997C26CC7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219825"/>
            <a:ext cx="1857375" cy="6381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8CE4A77-8168-03C0-1DFD-8BEF09DFDE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2222" y="6403823"/>
            <a:ext cx="3901778" cy="579170"/>
          </a:xfrm>
          <a:prstGeom prst="rect">
            <a:avLst/>
          </a:prstGeom>
        </p:spPr>
      </p:pic>
      <p:pic>
        <p:nvPicPr>
          <p:cNvPr id="9" name="Picture 8" descr="A group of people with different symbols&#10;&#10;AI-generated content may be incorrect.">
            <a:extLst>
              <a:ext uri="{FF2B5EF4-FFF2-40B4-BE49-F238E27FC236}">
                <a16:creationId xmlns:a16="http://schemas.microsoft.com/office/drawing/2014/main" id="{D45FC64B-F8F7-7CCD-C498-3AC97F3858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04156" y="4141091"/>
            <a:ext cx="3839844" cy="2397821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7A369D-F745-475F-9E5E-25506FE9B8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C421F-7DB0-8E0E-94E2-82CBE09380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983DD0-67F3-A557-AF97-AE0E4140039E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DC554C-BED4-5E4B-361C-CC6806D35E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8447" y="20152"/>
            <a:ext cx="9108439" cy="6837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6400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0C3E6-F5B9-0B4B-378B-DD1202631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E6BB9-0D2E-6E80-8184-AB35CA22BF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AB1A24-8BB6-1AEA-1FA4-4A73549F8DD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91CF9A-C534-3750-EB2B-CFAEEC1A84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17909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37EB7-C27E-F0AB-030D-17FB11CF89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288B5D-5AB7-2AD0-312E-D323C143DE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54BB6C-D458-1892-F85A-4D320F56024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C046F6-BAAC-9612-0ABB-CBFDFA9474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84" y="0"/>
            <a:ext cx="9145284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0667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BE4C9-30F0-CA4D-ACFB-72F01F7A5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2BE0-742B-B0D3-25B5-079A8E15E2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750C8B-6CB1-1AF4-7A38-A02967980AC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C7D156-F004-88A1-ADD7-B9FD063971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9968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E4443-A274-00E2-5A5E-FDA9F5903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ABA64F-D45B-0181-8918-1001507045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4ED69B-64B2-3ECC-02A0-47726D73B7E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5B2115-D089-48E4-936B-89BCA59E75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3436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78DFF-B32A-2BCB-C8AE-009D4E4CB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A16FD-B1F4-7BB7-BBBF-A9D9C69736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421388-6D71-F6D0-39F0-8ACD57CB970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9E5E52-0BA8-1483-6ADA-3219DBECC6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2068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60659-517F-4725-9FBF-639072BD5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AB74B-9943-AFF9-9E1A-B228997E32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B4EEBB-B20F-955F-F50F-A7A3F9A6B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92A8E0-3627-C444-3FC6-263649511C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74190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6ACBB-758F-37A6-F3DB-0667DB1F32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A92B67-8BC4-C0EB-A26D-B748DE8927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7E2ABD-D989-8E52-BB3A-EACFD393886A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AA4DE2-9A53-E2B9-DC3D-9539F09B41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2847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130EB-B561-6B6A-7E3F-1BAEBC6002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E6E49-C5AF-2CEE-7C88-C92D55E773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C9B31C-F88F-8BBF-D4B7-F7EB8C1D676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CE0272-4546-E57F-C3D2-9CA086C725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3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92848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27"/>
          <p:cNvSpPr txBox="1">
            <a:spLocks noGrp="1"/>
          </p:cNvSpPr>
          <p:nvPr>
            <p:ph type="title"/>
          </p:nvPr>
        </p:nvSpPr>
        <p:spPr>
          <a:xfrm>
            <a:off x="265500" y="2674200"/>
            <a:ext cx="4045200" cy="1509600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b" anchorCtr="0">
            <a:noAutofit/>
          </a:bodyPr>
          <a:lstStyle/>
          <a:p>
            <a:r>
              <a:rPr lang="en"/>
              <a:t>Understanding Conflict in Organisations </a:t>
            </a:r>
            <a:endParaRPr/>
          </a:p>
        </p:txBody>
      </p:sp>
      <p:sp>
        <p:nvSpPr>
          <p:cNvPr id="120" name="Google Shape;120;p27"/>
          <p:cNvSpPr txBox="1">
            <a:spLocks noGrp="1"/>
          </p:cNvSpPr>
          <p:nvPr>
            <p:ph type="body" idx="2"/>
          </p:nvPr>
        </p:nvSpPr>
        <p:spPr>
          <a:xfrm>
            <a:off x="4572000" y="857250"/>
            <a:ext cx="4572000" cy="4486800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ctr" anchorCtr="0">
            <a:noAutofit/>
          </a:bodyPr>
          <a:lstStyle/>
          <a:p>
            <a:pPr marL="0" indent="0">
              <a:buNone/>
            </a:pPr>
            <a:endParaRPr sz="2400"/>
          </a:p>
          <a:p>
            <a:pPr>
              <a:spcBef>
                <a:spcPts val="1600"/>
              </a:spcBef>
            </a:pPr>
            <a:r>
              <a:rPr lang="en"/>
              <a:t>Conflict is an inevitable aspect of workplace interactions due to diverse roles, expectations and personalities.</a:t>
            </a:r>
            <a:endParaRPr/>
          </a:p>
          <a:p>
            <a:r>
              <a:rPr lang="en"/>
              <a:t>Poorly managed conflict can lead to reduced morale, decreased productivity and interpersonal tension. </a:t>
            </a:r>
            <a:endParaRPr/>
          </a:p>
          <a:p>
            <a:r>
              <a:rPr lang="en"/>
              <a:t>Constructively managed conflict encourages innovation, problem solving and improved collaboration. Robbins &amp; Judge (2019).</a:t>
            </a:r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28"/>
          <p:cNvSpPr txBox="1">
            <a:spLocks noGrp="1"/>
          </p:cNvSpPr>
          <p:nvPr>
            <p:ph type="title"/>
          </p:nvPr>
        </p:nvSpPr>
        <p:spPr>
          <a:xfrm>
            <a:off x="490250" y="2293600"/>
            <a:ext cx="8360400" cy="328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4400" b="1"/>
              <a:t>Thomas-Kilmann Conflict Model </a:t>
            </a:r>
            <a:endParaRPr sz="4400" b="1"/>
          </a:p>
          <a:p>
            <a:pPr algn="ctr"/>
            <a:endParaRPr sz="4400" b="1"/>
          </a:p>
          <a:p>
            <a:pPr marL="457200"/>
            <a:endParaRPr sz="3800"/>
          </a:p>
        </p:txBody>
      </p:sp>
      <p:sp>
        <p:nvSpPr>
          <p:cNvPr id="126" name="Google Shape;126;p28"/>
          <p:cNvSpPr txBox="1"/>
          <p:nvPr/>
        </p:nvSpPr>
        <p:spPr>
          <a:xfrm>
            <a:off x="607700" y="2799750"/>
            <a:ext cx="8125500" cy="218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55600">
              <a:buClr>
                <a:srgbClr val="616161"/>
              </a:buClr>
              <a:buSzPts val="2000"/>
              <a:buFont typeface="Proxima Nova"/>
              <a:buChar char="●"/>
            </a:pPr>
            <a:r>
              <a:rPr lang="en" sz="2000" kern="0">
                <a:solidFill>
                  <a:srgbClr val="616161"/>
                </a:solidFill>
                <a:latin typeface="Proxima Nova"/>
                <a:ea typeface="Proxima Nova"/>
                <a:cs typeface="Proxima Nova"/>
                <a:sym typeface="Proxima Nova"/>
              </a:rPr>
              <a:t>The TKI identifies two dimensions of behavior: assertiveness (concern for self) and cooperativeness (concern for others).</a:t>
            </a:r>
            <a:endParaRPr sz="2000" kern="0">
              <a:solidFill>
                <a:srgbClr val="616161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marL="457200">
              <a:buClr>
                <a:srgbClr val="000000"/>
              </a:buClr>
            </a:pPr>
            <a:endParaRPr sz="2000" kern="0">
              <a:solidFill>
                <a:srgbClr val="616161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marL="457200" indent="-355600">
              <a:buClr>
                <a:srgbClr val="616161"/>
              </a:buClr>
              <a:buSzPts val="2000"/>
              <a:buFont typeface="Proxima Nova"/>
              <a:buChar char="●"/>
            </a:pPr>
            <a:r>
              <a:rPr lang="en" sz="2000" kern="0">
                <a:solidFill>
                  <a:srgbClr val="616161"/>
                </a:solidFill>
                <a:latin typeface="Proxima Nova"/>
                <a:ea typeface="Proxima Nova"/>
                <a:cs typeface="Proxima Nova"/>
                <a:sym typeface="Proxima Nova"/>
              </a:rPr>
              <a:t>Combining these dimensions creates five conflict handling modes.</a:t>
            </a:r>
            <a:endParaRPr sz="2000" kern="0">
              <a:solidFill>
                <a:srgbClr val="616161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marL="457200">
              <a:buClr>
                <a:srgbClr val="000000"/>
              </a:buClr>
            </a:pPr>
            <a:endParaRPr sz="2000" kern="0">
              <a:solidFill>
                <a:srgbClr val="616161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marL="457200" indent="-355600">
              <a:buClr>
                <a:srgbClr val="616161"/>
              </a:buClr>
              <a:buSzPts val="2000"/>
              <a:buFont typeface="Proxima Nova"/>
              <a:buChar char="●"/>
            </a:pPr>
            <a:r>
              <a:rPr lang="en" sz="2000" kern="0">
                <a:solidFill>
                  <a:srgbClr val="616161"/>
                </a:solidFill>
                <a:latin typeface="Proxima Nova"/>
                <a:ea typeface="Proxima Nova"/>
                <a:cs typeface="Proxima Nova"/>
                <a:sym typeface="Proxima Nova"/>
              </a:rPr>
              <a:t>Understanding these modes helps individuals recognise their default patterns and adjust behaviours to improve outcomes. Thomas &amp; Kilmann (1974).</a:t>
            </a:r>
            <a:endParaRPr sz="2000" kern="0">
              <a:solidFill>
                <a:srgbClr val="616161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29"/>
          <p:cNvSpPr txBox="1">
            <a:spLocks noGrp="1"/>
          </p:cNvSpPr>
          <p:nvPr>
            <p:ph type="title"/>
          </p:nvPr>
        </p:nvSpPr>
        <p:spPr>
          <a:xfrm>
            <a:off x="311700" y="130227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ctr"/>
            <a:r>
              <a:rPr lang="en" sz="3600"/>
              <a:t>The Five Conflict Modes Explained </a:t>
            </a:r>
            <a:endParaRPr sz="3600"/>
          </a:p>
        </p:txBody>
      </p:sp>
      <p:sp>
        <p:nvSpPr>
          <p:cNvPr id="132" name="Google Shape;132;p29"/>
          <p:cNvSpPr txBox="1">
            <a:spLocks noGrp="1"/>
          </p:cNvSpPr>
          <p:nvPr>
            <p:ph type="body" idx="1"/>
          </p:nvPr>
        </p:nvSpPr>
        <p:spPr>
          <a:xfrm>
            <a:off x="311700" y="2253625"/>
            <a:ext cx="8520600" cy="317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indent="-330200">
              <a:buSzPts val="1600"/>
            </a:pPr>
            <a:r>
              <a:rPr lang="en" sz="1600"/>
              <a:t>Competing: High assertiveness, low cooperativeness- used when quick, decisive action is required.</a:t>
            </a:r>
            <a:endParaRPr sz="1600"/>
          </a:p>
          <a:p>
            <a:pPr indent="-330200">
              <a:buSzPts val="1600"/>
            </a:pPr>
            <a:r>
              <a:rPr lang="en" sz="1600"/>
              <a:t>Collaborating: High assertiveness and cooperativeness- aim for mutually beneficial solutions.</a:t>
            </a:r>
            <a:endParaRPr sz="1600"/>
          </a:p>
          <a:p>
            <a:pPr indent="-330200">
              <a:buSzPts val="1600"/>
            </a:pPr>
            <a:r>
              <a:rPr lang="en" sz="1600"/>
              <a:t>Compromising: Moderate assertiveness and cooperativeness- seeks an acceptable middle ground.</a:t>
            </a:r>
            <a:endParaRPr sz="1600"/>
          </a:p>
          <a:p>
            <a:pPr indent="-330200">
              <a:buSzPts val="1600"/>
            </a:pPr>
            <a:r>
              <a:rPr lang="en" sz="1600"/>
              <a:t>Avoiding: Low assertiveness and cooperativeness- withdraws from the situation, useful for cooling off periods. </a:t>
            </a:r>
            <a:endParaRPr sz="1600"/>
          </a:p>
          <a:p>
            <a:pPr indent="-330200">
              <a:buSzPts val="1600"/>
            </a:pPr>
            <a:r>
              <a:rPr lang="en" sz="1600"/>
              <a:t>Accommodating: Low assertiveness, high cooperativeness-prioritises maintaining relationships over winning. </a:t>
            </a:r>
            <a:endParaRPr sz="160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30"/>
          <p:cNvSpPr txBox="1">
            <a:spLocks noGrp="1"/>
          </p:cNvSpPr>
          <p:nvPr>
            <p:ph type="title"/>
          </p:nvPr>
        </p:nvSpPr>
        <p:spPr>
          <a:xfrm>
            <a:off x="265500" y="2063075"/>
            <a:ext cx="4045200" cy="1509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r>
              <a:rPr lang="en"/>
              <a:t>Red arrow Exercise </a:t>
            </a:r>
            <a:endParaRPr/>
          </a:p>
        </p:txBody>
      </p:sp>
      <p:sp>
        <p:nvSpPr>
          <p:cNvPr id="138" name="Google Shape;138;p30"/>
          <p:cNvSpPr txBox="1">
            <a:spLocks noGrp="1"/>
          </p:cNvSpPr>
          <p:nvPr>
            <p:ph type="subTitle" idx="1"/>
          </p:nvPr>
        </p:nvSpPr>
        <p:spPr>
          <a:xfrm>
            <a:off x="265500" y="3626251"/>
            <a:ext cx="4045200" cy="134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/>
            <a:r>
              <a:rPr lang="en"/>
              <a:t>TKI Instrument</a:t>
            </a:r>
            <a:endParaRPr/>
          </a:p>
          <a:p>
            <a:pPr marL="0" indent="0"/>
            <a:r>
              <a:rPr lang="en" sz="1600"/>
              <a:t>Thomas- Kilmann Instrument Guide (2020) </a:t>
            </a:r>
            <a:endParaRPr sz="1600"/>
          </a:p>
        </p:txBody>
      </p:sp>
      <p:sp>
        <p:nvSpPr>
          <p:cNvPr id="139" name="Google Shape;139;p30"/>
          <p:cNvSpPr txBox="1">
            <a:spLocks noGrp="1"/>
          </p:cNvSpPr>
          <p:nvPr>
            <p:ph type="body" idx="2"/>
          </p:nvPr>
        </p:nvSpPr>
        <p:spPr>
          <a:xfrm>
            <a:off x="4939500" y="158145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indent="-336550">
              <a:buSzPts val="1700"/>
            </a:pPr>
            <a:r>
              <a:rPr lang="en" sz="1700"/>
              <a:t>The TKI Red Arrow Exercise identifies an individual's dominant conflict style through a self-assessment instrument.</a:t>
            </a:r>
            <a:endParaRPr sz="1700"/>
          </a:p>
          <a:p>
            <a:pPr indent="0">
              <a:spcBef>
                <a:spcPts val="1600"/>
              </a:spcBef>
              <a:buNone/>
            </a:pPr>
            <a:endParaRPr sz="1700"/>
          </a:p>
          <a:p>
            <a:pPr indent="-336550">
              <a:spcBef>
                <a:spcPts val="1600"/>
              </a:spcBef>
              <a:buSzPts val="1700"/>
            </a:pPr>
            <a:r>
              <a:rPr lang="en" sz="1700"/>
              <a:t>It increases awareness of behavioural tendencies under stress and pressure.</a:t>
            </a:r>
            <a:endParaRPr sz="1700"/>
          </a:p>
          <a:p>
            <a:pPr indent="0">
              <a:spcBef>
                <a:spcPts val="1600"/>
              </a:spcBef>
              <a:buNone/>
            </a:pPr>
            <a:endParaRPr sz="1700"/>
          </a:p>
          <a:p>
            <a:pPr indent="-336550">
              <a:spcBef>
                <a:spcPts val="1600"/>
              </a:spcBef>
              <a:buSzPts val="1700"/>
            </a:pPr>
            <a:r>
              <a:rPr lang="en" sz="1700"/>
              <a:t>The exercise helps individuals adapt their approach to enhance communication, reduce tension and achieve better outcomes.</a:t>
            </a:r>
            <a:endParaRPr sz="170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4" name="Google Shape;144;p31" title="TKI_Red_Arrow_Visual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24525" y="1529475"/>
            <a:ext cx="3951450" cy="3951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" name="Google Shape;145;p31" title="TKI_Red_Arrow_Comparison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82625" y="1309050"/>
            <a:ext cx="4239900" cy="4239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32"/>
          <p:cNvSpPr txBox="1">
            <a:spLocks noGrp="1"/>
          </p:cNvSpPr>
          <p:nvPr>
            <p:ph type="title" idx="4294967295"/>
          </p:nvPr>
        </p:nvSpPr>
        <p:spPr>
          <a:xfrm>
            <a:off x="2529750" y="960300"/>
            <a:ext cx="4084500" cy="1005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ctr"/>
            <a:r>
              <a:rPr lang="en" sz="2300"/>
              <a:t>Applying Conflict Strategies in Practice</a:t>
            </a:r>
            <a:r>
              <a:rPr lang="en" sz="2000"/>
              <a:t> </a:t>
            </a:r>
            <a:endParaRPr sz="3800"/>
          </a:p>
        </p:txBody>
      </p:sp>
      <p:sp>
        <p:nvSpPr>
          <p:cNvPr id="151" name="Google Shape;151;p32"/>
          <p:cNvSpPr txBox="1">
            <a:spLocks noGrp="1"/>
          </p:cNvSpPr>
          <p:nvPr>
            <p:ph type="body" idx="4294967295"/>
          </p:nvPr>
        </p:nvSpPr>
        <p:spPr>
          <a:xfrm>
            <a:off x="311700" y="1850850"/>
            <a:ext cx="6377700" cy="386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/>
              <a:t>Selecting the appropriate conflict mode depends on context, urgency, relationships and organisational skill.</a:t>
            </a:r>
            <a:endParaRPr/>
          </a:p>
          <a:p>
            <a:r>
              <a:rPr lang="en"/>
              <a:t>Collaborating is most effective for long term, complex issues requiring joint ownership.</a:t>
            </a:r>
            <a:endParaRPr/>
          </a:p>
          <a:p>
            <a:r>
              <a:rPr lang="en"/>
              <a:t>Competing  is suitable for crisis decisions but may damage relationships if over used.</a:t>
            </a:r>
            <a:endParaRPr/>
          </a:p>
          <a:p>
            <a:r>
              <a:rPr lang="en"/>
              <a:t>Avoiding can be helpful temporarily but may cause issues to escalate if used excessively.</a:t>
            </a:r>
            <a:endParaRPr/>
          </a:p>
          <a:p>
            <a:r>
              <a:rPr lang="en"/>
              <a:t>Compromising ensures fairness when time is limited, while accommodating protects harmony. Boddy (2017)</a:t>
            </a:r>
            <a:endParaRPr/>
          </a:p>
        </p:txBody>
      </p:sp>
      <p:pic>
        <p:nvPicPr>
          <p:cNvPr id="152" name="Google Shape;152;p3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471139" y="3865500"/>
            <a:ext cx="2466975" cy="1847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33"/>
          <p:cNvSpPr txBox="1">
            <a:spLocks noGrp="1"/>
          </p:cNvSpPr>
          <p:nvPr>
            <p:ph type="title"/>
          </p:nvPr>
        </p:nvSpPr>
        <p:spPr>
          <a:xfrm>
            <a:off x="1735075" y="1287825"/>
            <a:ext cx="5797500" cy="82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/>
              <a:t>Conclusion </a:t>
            </a:r>
            <a:endParaRPr/>
          </a:p>
        </p:txBody>
      </p:sp>
      <p:sp>
        <p:nvSpPr>
          <p:cNvPr id="158" name="Google Shape;158;p33"/>
          <p:cNvSpPr txBox="1"/>
          <p:nvPr/>
        </p:nvSpPr>
        <p:spPr>
          <a:xfrm>
            <a:off x="789925" y="2703975"/>
            <a:ext cx="7687800" cy="247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42900">
              <a:buClr>
                <a:schemeClr val="accent3"/>
              </a:buClr>
              <a:buSzPts val="1800"/>
              <a:buFont typeface="Proxima Nova"/>
              <a:buChar char="●"/>
            </a:pPr>
            <a:r>
              <a:rPr lang="en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No single conflict mode is superior;effective conflict management requires adaptability.</a:t>
            </a:r>
            <a:endParaRPr>
              <a:solidFill>
                <a:schemeClr val="accent3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marL="457200" indent="-342900">
              <a:buClr>
                <a:schemeClr val="accent3"/>
              </a:buClr>
              <a:buSzPts val="1800"/>
              <a:buFont typeface="Proxima Nova"/>
              <a:buChar char="●"/>
            </a:pPr>
            <a:r>
              <a:rPr lang="en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The TKI framework encourages reflection on personal conflict behaviours and development of emotional intelligence. </a:t>
            </a:r>
            <a:endParaRPr>
              <a:solidFill>
                <a:schemeClr val="accent3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marL="457200" indent="-342900">
              <a:buClr>
                <a:schemeClr val="accent3"/>
              </a:buClr>
              <a:buSzPts val="1800"/>
              <a:buFont typeface="Proxima Nova"/>
              <a:buChar char="●"/>
            </a:pPr>
            <a:r>
              <a:rPr lang="en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rPr>
              <a:t>Using the model in practice fosters more constructive workplace interactions and improves team performance Hayes (2018)</a:t>
            </a:r>
            <a:endParaRPr>
              <a:solidFill>
                <a:schemeClr val="accent3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34"/>
          <p:cNvSpPr txBox="1">
            <a:spLocks noGrp="1"/>
          </p:cNvSpPr>
          <p:nvPr>
            <p:ph type="body" idx="1"/>
          </p:nvPr>
        </p:nvSpPr>
        <p:spPr>
          <a:xfrm>
            <a:off x="229625" y="1090875"/>
            <a:ext cx="8520600" cy="463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 algn="ctr">
              <a:buNone/>
            </a:pPr>
            <a:r>
              <a:rPr lang="en" sz="2100" b="1">
                <a:solidFill>
                  <a:srgbClr val="212121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Reference</a:t>
            </a:r>
            <a:endParaRPr sz="2100" b="1">
              <a:solidFill>
                <a:srgbClr val="212121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indent="0">
              <a:spcBef>
                <a:spcPts val="1600"/>
              </a:spcBef>
              <a:buNone/>
            </a:pPr>
            <a:endParaRPr sz="1600">
              <a:solidFill>
                <a:srgbClr val="212121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indent="0">
              <a:spcBef>
                <a:spcPts val="1600"/>
              </a:spcBef>
              <a:buNone/>
            </a:pPr>
            <a:r>
              <a:rPr lang="en" sz="1600">
                <a:solidFill>
                  <a:srgbClr val="212121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Thomas, K.W. and Kilmann, R.H. (1974) Thomas-Kilmann Conflict Mode Instrument. Xicom.</a:t>
            </a:r>
            <a:endParaRPr sz="1600">
              <a:solidFill>
                <a:srgbClr val="212121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indent="0">
              <a:spcBef>
                <a:spcPts val="1600"/>
              </a:spcBef>
              <a:buNone/>
            </a:pPr>
            <a:r>
              <a:rPr lang="en" sz="1600">
                <a:solidFill>
                  <a:srgbClr val="212121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Thomas-Kilmann Instrument Guide (2020).</a:t>
            </a:r>
            <a:endParaRPr sz="1600">
              <a:solidFill>
                <a:srgbClr val="212121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indent="0">
              <a:spcBef>
                <a:spcPts val="1600"/>
              </a:spcBef>
              <a:buNone/>
            </a:pPr>
            <a:r>
              <a:rPr lang="en" sz="1600">
                <a:solidFill>
                  <a:srgbClr val="212121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Robbins, S. and Judge, T. (2019) Organisational Behaviour. Pearson.</a:t>
            </a:r>
            <a:endParaRPr sz="1600">
              <a:solidFill>
                <a:srgbClr val="212121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indent="0">
              <a:spcBef>
                <a:spcPts val="1600"/>
              </a:spcBef>
              <a:buNone/>
            </a:pPr>
            <a:r>
              <a:rPr lang="en" sz="1600">
                <a:solidFill>
                  <a:srgbClr val="212121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Boddy, D. (2017) Management: An Introduction. Pearson.</a:t>
            </a:r>
            <a:endParaRPr sz="1600">
              <a:solidFill>
                <a:srgbClr val="212121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indent="0">
              <a:spcBef>
                <a:spcPts val="1600"/>
              </a:spcBef>
              <a:buNone/>
            </a:pPr>
            <a:r>
              <a:rPr lang="en" sz="1600">
                <a:solidFill>
                  <a:srgbClr val="212121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Hayes, J. (2018) The Theory and Practice of Change Management. Palgrave.</a:t>
            </a:r>
            <a:endParaRPr sz="1600">
              <a:solidFill>
                <a:srgbClr val="212121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indent="0">
              <a:spcBef>
                <a:spcPts val="1600"/>
              </a:spcBef>
              <a:spcAft>
                <a:spcPts val="1600"/>
              </a:spcAft>
              <a:buNone/>
            </a:pPr>
            <a:endParaRPr sz="240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474A2-17A1-FE95-5008-AD7B1F8BC5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C9B8BD-95FF-B420-68C1-6F2888503E6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Thank you everyone for listening, we have tried our best to do the best presentation! Hopefully you liked it, thanks again. </a:t>
            </a:r>
          </a:p>
        </p:txBody>
      </p:sp>
    </p:spTree>
    <p:extLst>
      <p:ext uri="{BB962C8B-B14F-4D97-AF65-F5344CB8AC3E}">
        <p14:creationId xmlns:p14="http://schemas.microsoft.com/office/powerpoint/2010/main" val="32003441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Spearmint">
  <a:themeElements>
    <a:clrScheme name="Spearmint">
      <a:dk1>
        <a:srgbClr val="202729"/>
      </a:dk1>
      <a:lt1>
        <a:srgbClr val="FFFFFF"/>
      </a:lt1>
      <a:dk2>
        <a:srgbClr val="4BA173"/>
      </a:dk2>
      <a:lt2>
        <a:srgbClr val="63D297"/>
      </a:lt2>
      <a:accent1>
        <a:srgbClr val="353744"/>
      </a:accent1>
      <a:accent2>
        <a:srgbClr val="424242"/>
      </a:accent2>
      <a:accent3>
        <a:srgbClr val="616161"/>
      </a:accent3>
      <a:accent4>
        <a:srgbClr val="999999"/>
      </a:accent4>
      <a:accent5>
        <a:srgbClr val="FF5252"/>
      </a:accent5>
      <a:accent6>
        <a:srgbClr val="FFF176"/>
      </a:accent6>
      <a:hlink>
        <a:srgbClr val="FF5252"/>
      </a:hlink>
      <a:folHlink>
        <a:srgbClr val="FF525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</TotalTime>
  <Words>608</Words>
  <Application>Microsoft Office PowerPoint</Application>
  <PresentationFormat>On-screen Show (4:3)</PresentationFormat>
  <Paragraphs>68</Paragraphs>
  <Slides>25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Aptos</vt:lpstr>
      <vt:lpstr>Aptos Display</vt:lpstr>
      <vt:lpstr>Arial</vt:lpstr>
      <vt:lpstr>Proxima Nova</vt:lpstr>
      <vt:lpstr>Office Theme</vt:lpstr>
      <vt:lpstr>Spearmint</vt:lpstr>
      <vt:lpstr>Module Name: Effective Team Working and Communication   Module Code: (BMSW4009) Assignment Name: What makes a Successful team</vt:lpstr>
      <vt:lpstr>What Makes a Successful Team</vt:lpstr>
      <vt:lpstr>Clear Goals and Purpose</vt:lpstr>
      <vt:lpstr>Strong Communication</vt:lpstr>
      <vt:lpstr>Balanced Team Roles</vt:lpstr>
      <vt:lpstr>Trust and Mutual Support</vt:lpstr>
      <vt:lpstr>Effective Leadership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Understanding Conflict in Organisations </vt:lpstr>
      <vt:lpstr>Thomas-Kilmann Conflict Model   </vt:lpstr>
      <vt:lpstr>The Five Conflict Modes Explained </vt:lpstr>
      <vt:lpstr>Red arrow Exercise </vt:lpstr>
      <vt:lpstr>PowerPoint Presentation</vt:lpstr>
      <vt:lpstr>Applying Conflict Strategies in Practice </vt:lpstr>
      <vt:lpstr>Conclusion 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Stefan-Emanuel Lapusneanu (2324091)</cp:lastModifiedBy>
  <cp:revision>2</cp:revision>
  <dcterms:created xsi:type="dcterms:W3CDTF">2013-01-27T09:14:16Z</dcterms:created>
  <dcterms:modified xsi:type="dcterms:W3CDTF">2025-11-28T23:08:39Z</dcterms:modified>
  <cp:category/>
</cp:coreProperties>
</file>