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66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46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8/25/22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8/25/22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8/25/22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8/25/22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8/25/22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8/25/22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8/25/22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8/25/22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3584" y="927512"/>
            <a:ext cx="7315200" cy="3255264"/>
          </a:xfrm>
        </p:spPr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Business Environment Assessment 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2</a:t>
            </a:r>
          </a:p>
        </p:txBody>
      </p:sp>
    </p:spTree>
    <p:extLst>
      <p:ext uri="{BB962C8B-B14F-4D97-AF65-F5344CB8AC3E}">
        <p14:creationId xmlns:p14="http://schemas.microsoft.com/office/powerpoint/2010/main" val="4030862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Ghana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Least developed country in the United Nations (UN) 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basic facilities like health and education 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Fewer employment opportunities </a:t>
            </a:r>
          </a:p>
        </p:txBody>
      </p:sp>
    </p:spTree>
    <p:extLst>
      <p:ext uri="{BB962C8B-B14F-4D97-AF65-F5344CB8AC3E}">
        <p14:creationId xmlns:p14="http://schemas.microsoft.com/office/powerpoint/2010/main" val="2921928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Ghana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Rich in minerals and other natural resources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Economy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Reliant on international technical assistance and international financial support 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Sabblah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2017)</a:t>
            </a:r>
          </a:p>
        </p:txBody>
      </p:sp>
    </p:spTree>
    <p:extLst>
      <p:ext uri="{BB962C8B-B14F-4D97-AF65-F5344CB8AC3E}">
        <p14:creationId xmlns:p14="http://schemas.microsoft.com/office/powerpoint/2010/main" val="42364342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Ghana</a:t>
            </a:r>
            <a:endParaRPr lang="en-US" dirty="0"/>
          </a:p>
        </p:txBody>
      </p:sp>
      <p:pic>
        <p:nvPicPr>
          <p:cNvPr id="2050" name="Picture 2" descr="A Brief History of: Ghana | African Adventure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4292" y="802257"/>
            <a:ext cx="4547449" cy="2550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291" y="3502325"/>
            <a:ext cx="4547449" cy="272302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1910" y="802257"/>
            <a:ext cx="307963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4171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Consistent expansion of construction industry of Ghana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Significant construction projects being undertaken for roads, highways, bridges, coastal developments, and residential buildings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factors of industry success - The federal budget and the ability of builders to acquire the right funding (Trade.gov, 2022)</a:t>
            </a:r>
          </a:p>
        </p:txBody>
      </p:sp>
    </p:spTree>
    <p:extLst>
      <p:ext uri="{BB962C8B-B14F-4D97-AF65-F5344CB8AC3E}">
        <p14:creationId xmlns:p14="http://schemas.microsoft.com/office/powerpoint/2010/main" val="2036586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89252" y="786413"/>
            <a:ext cx="3916393" cy="26380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9252" y="3795624"/>
            <a:ext cx="3987601" cy="252032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0043" y="786412"/>
            <a:ext cx="2648908" cy="5529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418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en-US" dirty="0"/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Housing needs, upgrade of roads for freight transport, and creation of transport corridors for exports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Demand for construction and infrastructure development 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Opportunity of affordable housing construction</a:t>
            </a:r>
          </a:p>
        </p:txBody>
      </p:sp>
    </p:spTree>
    <p:extLst>
      <p:ext uri="{BB962C8B-B14F-4D97-AF65-F5344CB8AC3E}">
        <p14:creationId xmlns:p14="http://schemas.microsoft.com/office/powerpoint/2010/main" val="11760512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Ghana - made changes to their legal and regulatory systems 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awareness of the problem of corporate governance compliance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practises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enforcement genuinely vary</a:t>
            </a:r>
          </a:p>
        </p:txBody>
      </p:sp>
    </p:spTree>
    <p:extLst>
      <p:ext uri="{BB962C8B-B14F-4D97-AF65-F5344CB8AC3E}">
        <p14:creationId xmlns:p14="http://schemas.microsoft.com/office/powerpoint/2010/main" val="552463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Ghana's main issues – Corruption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Although corruption is a global problem, it is burdensome for the government and the populace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Governments want to draw foreign direct investments into their nations, then they should be able to overcome corruption in particular 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Adegbite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2012).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6333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8" y="838229"/>
            <a:ext cx="7315200" cy="5120640"/>
          </a:xfrm>
        </p:spPr>
        <p:txBody>
          <a:bodyPr>
            <a:normAutofit/>
          </a:bodyPr>
          <a:lstStyle/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Without appealing financing choices - exporters to Ghana will be at a disadvantage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Ghana, those who receive unsolicited invitations to engage in government procurement prospects should exercise caution (Trade.gov, 2022).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strongly collectivistic national culture of Ghana is most similar to clan culture.</a:t>
            </a:r>
          </a:p>
        </p:txBody>
      </p:sp>
    </p:spTree>
    <p:extLst>
      <p:ext uri="{BB962C8B-B14F-4D97-AF65-F5344CB8AC3E}">
        <p14:creationId xmlns:p14="http://schemas.microsoft.com/office/powerpoint/2010/main" val="18942219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highly competitive differentiation approach may not be acceptable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Managers looking to gain a competitive edge should consider how effectively their national cultures mesh with the corporate operating cultures of their companies 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Dadzie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Winston and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Dadzie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2012).</a:t>
            </a:r>
          </a:p>
        </p:txBody>
      </p:sp>
    </p:spTree>
    <p:extLst>
      <p:ext uri="{BB962C8B-B14F-4D97-AF65-F5344CB8AC3E}">
        <p14:creationId xmlns:p14="http://schemas.microsoft.com/office/powerpoint/2010/main" val="34753856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0256" y="976251"/>
            <a:ext cx="7315200" cy="5120640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Adegbite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O., 2012. Corporate governance developments in Ghana: the past, the present and the future. Public and Municipal Finance, 1(2).</a:t>
            </a:r>
          </a:p>
          <a:p>
            <a:pPr algn="just"/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Dadzie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C., Winston, E. and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Dadzie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K., 2012. Organizational culture, competitive strategy, and performance in Ghana. Journal of African Business, 13(3), pp.172-182.</a:t>
            </a:r>
          </a:p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Trade.gov, 2022. Ghana - Market Challenges. [online] International Trade Administration | Trade.gov. Available at: &lt;https://www.trade.gov/country-commercial-guides/ghana-market-challenges&gt; [Accessed 14 August 2022].</a:t>
            </a:r>
          </a:p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Trade.gov, 2022. Ghana - Market Opportunities. [online] International Trade Administration | Trade.gov. Available at: &lt;https://www.trade.gov/country-commercial-guides/ghana-market-opportunities&gt; [Accessed 14 August 2022].</a:t>
            </a:r>
          </a:p>
          <a:p>
            <a:pPr algn="just"/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Sabblah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Darko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Mogtari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Härmark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 and van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Puijenbroek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E., 2017. Patients’ Perspectives on Adverse Drug Reaction Reporting in a Developing Country: A Case Study from Ghana. Drug Safety, 40(10), pp.911-921.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4200470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18A1B607-7BAE-46D6-8090-545AC7BDD73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35</TotalTime>
  <Words>481</Words>
  <Application>Microsoft Office PowerPoint</Application>
  <PresentationFormat>Widescreen</PresentationFormat>
  <Paragraphs>58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Frame</vt:lpstr>
      <vt:lpstr>Global Business Environment Assessment 1</vt:lpstr>
      <vt:lpstr>Ghana</vt:lpstr>
      <vt:lpstr>Ghana</vt:lpstr>
      <vt:lpstr>Ghana</vt:lpstr>
      <vt:lpstr>Opportunities </vt:lpstr>
      <vt:lpstr>Opportunities</vt:lpstr>
      <vt:lpstr>Opportunities</vt:lpstr>
      <vt:lpstr>Challenges</vt:lpstr>
      <vt:lpstr>Challenges</vt:lpstr>
      <vt:lpstr>Challenges</vt:lpstr>
      <vt:lpstr>Challenges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Business Environment Assessment 1</dc:title>
  <dc:creator>DELL</dc:creator>
  <cp:lastModifiedBy>Microsoft Office User</cp:lastModifiedBy>
  <cp:revision>8</cp:revision>
  <dcterms:created xsi:type="dcterms:W3CDTF">2022-08-15T05:50:27Z</dcterms:created>
  <dcterms:modified xsi:type="dcterms:W3CDTF">2022-08-25T21:01:23Z</dcterms:modified>
</cp:coreProperties>
</file>