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0C60B6-6E40-4BFE-B7D2-799F57CC76DE}" v="3" dt="2025-10-29T17:05:26.5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9" d="100"/>
          <a:sy n="89" d="100"/>
        </p:scale>
        <p:origin x="76" y="11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7131D-0DE9-44F5-C25D-914A6109B2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9CEA9B6-EAF4-171A-C5C9-8A3DBB50F8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FA6039-FBDB-4CB3-2A07-C8C8D5120662}"/>
              </a:ext>
            </a:extLst>
          </p:cNvPr>
          <p:cNvSpPr>
            <a:spLocks noGrp="1"/>
          </p:cNvSpPr>
          <p:nvPr>
            <p:ph type="dt" sz="half" idx="10"/>
          </p:nvPr>
        </p:nvSpPr>
        <p:spPr/>
        <p:txBody>
          <a:bodyPr/>
          <a:lstStyle/>
          <a:p>
            <a:fld id="{B71F6A4B-EDE3-42A8-93FC-4D6196B2D957}" type="datetimeFigureOut">
              <a:rPr lang="en-GB" smtClean="0"/>
              <a:t>29/10/2025</a:t>
            </a:fld>
            <a:endParaRPr lang="en-GB"/>
          </a:p>
        </p:txBody>
      </p:sp>
      <p:sp>
        <p:nvSpPr>
          <p:cNvPr id="5" name="Footer Placeholder 4">
            <a:extLst>
              <a:ext uri="{FF2B5EF4-FFF2-40B4-BE49-F238E27FC236}">
                <a16:creationId xmlns:a16="http://schemas.microsoft.com/office/drawing/2014/main" id="{7C20D1EF-913F-A058-81AA-A125D1CF8C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B74BD0-EC65-51FF-686E-828503C76B71}"/>
              </a:ext>
            </a:extLst>
          </p:cNvPr>
          <p:cNvSpPr>
            <a:spLocks noGrp="1"/>
          </p:cNvSpPr>
          <p:nvPr>
            <p:ph type="sldNum" sz="quarter" idx="12"/>
          </p:nvPr>
        </p:nvSpPr>
        <p:spPr/>
        <p:txBody>
          <a:bodyPr/>
          <a:lstStyle/>
          <a:p>
            <a:fld id="{0B9FD34D-173E-4A17-849A-C69936E6DFA8}" type="slidenum">
              <a:rPr lang="en-GB" smtClean="0"/>
              <a:t>‹#›</a:t>
            </a:fld>
            <a:endParaRPr lang="en-GB"/>
          </a:p>
        </p:txBody>
      </p:sp>
    </p:spTree>
    <p:extLst>
      <p:ext uri="{BB962C8B-B14F-4D97-AF65-F5344CB8AC3E}">
        <p14:creationId xmlns:p14="http://schemas.microsoft.com/office/powerpoint/2010/main" val="38749134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A9AC2-FFC1-A363-1F97-EF10C088C7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9A4A9A-D83C-ED39-1680-9E4BD4C1DB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8F824B-375D-0A6C-CF99-007A6B071F08}"/>
              </a:ext>
            </a:extLst>
          </p:cNvPr>
          <p:cNvSpPr>
            <a:spLocks noGrp="1"/>
          </p:cNvSpPr>
          <p:nvPr>
            <p:ph type="dt" sz="half" idx="10"/>
          </p:nvPr>
        </p:nvSpPr>
        <p:spPr/>
        <p:txBody>
          <a:bodyPr/>
          <a:lstStyle/>
          <a:p>
            <a:fld id="{B71F6A4B-EDE3-42A8-93FC-4D6196B2D957}" type="datetimeFigureOut">
              <a:rPr lang="en-GB" smtClean="0"/>
              <a:t>29/10/2025</a:t>
            </a:fld>
            <a:endParaRPr lang="en-GB"/>
          </a:p>
        </p:txBody>
      </p:sp>
      <p:sp>
        <p:nvSpPr>
          <p:cNvPr id="5" name="Footer Placeholder 4">
            <a:extLst>
              <a:ext uri="{FF2B5EF4-FFF2-40B4-BE49-F238E27FC236}">
                <a16:creationId xmlns:a16="http://schemas.microsoft.com/office/drawing/2014/main" id="{F180BA42-F5EE-7734-2056-4F3C652866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FB25BC-5AA3-2C34-7D32-371D613474F1}"/>
              </a:ext>
            </a:extLst>
          </p:cNvPr>
          <p:cNvSpPr>
            <a:spLocks noGrp="1"/>
          </p:cNvSpPr>
          <p:nvPr>
            <p:ph type="sldNum" sz="quarter" idx="12"/>
          </p:nvPr>
        </p:nvSpPr>
        <p:spPr/>
        <p:txBody>
          <a:bodyPr/>
          <a:lstStyle/>
          <a:p>
            <a:fld id="{0B9FD34D-173E-4A17-849A-C69936E6DFA8}" type="slidenum">
              <a:rPr lang="en-GB" smtClean="0"/>
              <a:t>‹#›</a:t>
            </a:fld>
            <a:endParaRPr lang="en-GB"/>
          </a:p>
        </p:txBody>
      </p:sp>
    </p:spTree>
    <p:extLst>
      <p:ext uri="{BB962C8B-B14F-4D97-AF65-F5344CB8AC3E}">
        <p14:creationId xmlns:p14="http://schemas.microsoft.com/office/powerpoint/2010/main" val="1408244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AC4EF-E392-61A9-467E-C0B54AB5B2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E74A4D-09D0-EF97-FBEB-09D9131A6E2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3873C15-7791-2520-5ECD-8B32B99D0A5B}"/>
              </a:ext>
            </a:extLst>
          </p:cNvPr>
          <p:cNvSpPr>
            <a:spLocks noGrp="1"/>
          </p:cNvSpPr>
          <p:nvPr>
            <p:ph type="dt" sz="half" idx="10"/>
          </p:nvPr>
        </p:nvSpPr>
        <p:spPr/>
        <p:txBody>
          <a:bodyPr/>
          <a:lstStyle/>
          <a:p>
            <a:fld id="{B71F6A4B-EDE3-42A8-93FC-4D6196B2D957}" type="datetimeFigureOut">
              <a:rPr lang="en-GB" smtClean="0"/>
              <a:t>29/10/2025</a:t>
            </a:fld>
            <a:endParaRPr lang="en-GB"/>
          </a:p>
        </p:txBody>
      </p:sp>
      <p:sp>
        <p:nvSpPr>
          <p:cNvPr id="5" name="Footer Placeholder 4">
            <a:extLst>
              <a:ext uri="{FF2B5EF4-FFF2-40B4-BE49-F238E27FC236}">
                <a16:creationId xmlns:a16="http://schemas.microsoft.com/office/drawing/2014/main" id="{C17EE37C-9715-A97E-A360-55E1670AED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AE7270-A39F-CFC3-8DC2-A5E77DCCED45}"/>
              </a:ext>
            </a:extLst>
          </p:cNvPr>
          <p:cNvSpPr>
            <a:spLocks noGrp="1"/>
          </p:cNvSpPr>
          <p:nvPr>
            <p:ph type="sldNum" sz="quarter" idx="12"/>
          </p:nvPr>
        </p:nvSpPr>
        <p:spPr/>
        <p:txBody>
          <a:bodyPr/>
          <a:lstStyle/>
          <a:p>
            <a:fld id="{0B9FD34D-173E-4A17-849A-C69936E6DFA8}" type="slidenum">
              <a:rPr lang="en-GB" smtClean="0"/>
              <a:t>‹#›</a:t>
            </a:fld>
            <a:endParaRPr lang="en-GB"/>
          </a:p>
        </p:txBody>
      </p:sp>
    </p:spTree>
    <p:extLst>
      <p:ext uri="{BB962C8B-B14F-4D97-AF65-F5344CB8AC3E}">
        <p14:creationId xmlns:p14="http://schemas.microsoft.com/office/powerpoint/2010/main" val="78489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05443-6C2D-8938-95F9-3B09428C39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77860D-5411-20D7-A2EE-D3ACD4A6BA9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DEFCAE-3990-9126-18EC-A27FB25248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62EB66-B588-F8E4-9BA8-9F0742228B6B}"/>
              </a:ext>
            </a:extLst>
          </p:cNvPr>
          <p:cNvSpPr>
            <a:spLocks noGrp="1"/>
          </p:cNvSpPr>
          <p:nvPr>
            <p:ph type="dt" sz="half" idx="10"/>
          </p:nvPr>
        </p:nvSpPr>
        <p:spPr/>
        <p:txBody>
          <a:bodyPr/>
          <a:lstStyle/>
          <a:p>
            <a:fld id="{B71F6A4B-EDE3-42A8-93FC-4D6196B2D957}" type="datetimeFigureOut">
              <a:rPr lang="en-GB" smtClean="0"/>
              <a:t>29/10/2025</a:t>
            </a:fld>
            <a:endParaRPr lang="en-GB"/>
          </a:p>
        </p:txBody>
      </p:sp>
      <p:sp>
        <p:nvSpPr>
          <p:cNvPr id="6" name="Footer Placeholder 5">
            <a:extLst>
              <a:ext uri="{FF2B5EF4-FFF2-40B4-BE49-F238E27FC236}">
                <a16:creationId xmlns:a16="http://schemas.microsoft.com/office/drawing/2014/main" id="{53F32249-4BC7-8C0A-83BE-62068DFA33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092C56-9D04-7E75-A7DD-7D0553D5A995}"/>
              </a:ext>
            </a:extLst>
          </p:cNvPr>
          <p:cNvSpPr>
            <a:spLocks noGrp="1"/>
          </p:cNvSpPr>
          <p:nvPr>
            <p:ph type="sldNum" sz="quarter" idx="12"/>
          </p:nvPr>
        </p:nvSpPr>
        <p:spPr/>
        <p:txBody>
          <a:bodyPr/>
          <a:lstStyle/>
          <a:p>
            <a:fld id="{0B9FD34D-173E-4A17-849A-C69936E6DFA8}" type="slidenum">
              <a:rPr lang="en-GB" smtClean="0"/>
              <a:t>‹#›</a:t>
            </a:fld>
            <a:endParaRPr lang="en-GB"/>
          </a:p>
        </p:txBody>
      </p:sp>
    </p:spTree>
    <p:extLst>
      <p:ext uri="{BB962C8B-B14F-4D97-AF65-F5344CB8AC3E}">
        <p14:creationId xmlns:p14="http://schemas.microsoft.com/office/powerpoint/2010/main" val="2200496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8B027-86CD-659F-C702-1ACA7EFF061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6029B6-36BC-7C9D-6B14-1A61F4C308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E4C6199-048C-8E8E-0ABF-B64733EEC9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A91126-1D5A-BE08-68F6-7D5AD3E269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19F1CC-714F-3495-A256-49633FF152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51DC20E-A855-19C3-A91E-38D85CDE0F82}"/>
              </a:ext>
            </a:extLst>
          </p:cNvPr>
          <p:cNvSpPr>
            <a:spLocks noGrp="1"/>
          </p:cNvSpPr>
          <p:nvPr>
            <p:ph type="dt" sz="half" idx="10"/>
          </p:nvPr>
        </p:nvSpPr>
        <p:spPr/>
        <p:txBody>
          <a:bodyPr/>
          <a:lstStyle/>
          <a:p>
            <a:fld id="{B71F6A4B-EDE3-42A8-93FC-4D6196B2D957}" type="datetimeFigureOut">
              <a:rPr lang="en-GB" smtClean="0"/>
              <a:t>29/10/2025</a:t>
            </a:fld>
            <a:endParaRPr lang="en-GB"/>
          </a:p>
        </p:txBody>
      </p:sp>
      <p:sp>
        <p:nvSpPr>
          <p:cNvPr id="8" name="Footer Placeholder 7">
            <a:extLst>
              <a:ext uri="{FF2B5EF4-FFF2-40B4-BE49-F238E27FC236}">
                <a16:creationId xmlns:a16="http://schemas.microsoft.com/office/drawing/2014/main" id="{20292D2F-8520-D7C8-0100-E57F3C3D93D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727718E-F8F9-52F8-98D2-CFCB00DCD64E}"/>
              </a:ext>
            </a:extLst>
          </p:cNvPr>
          <p:cNvSpPr>
            <a:spLocks noGrp="1"/>
          </p:cNvSpPr>
          <p:nvPr>
            <p:ph type="sldNum" sz="quarter" idx="12"/>
          </p:nvPr>
        </p:nvSpPr>
        <p:spPr/>
        <p:txBody>
          <a:bodyPr/>
          <a:lstStyle/>
          <a:p>
            <a:fld id="{0B9FD34D-173E-4A17-849A-C69936E6DFA8}" type="slidenum">
              <a:rPr lang="en-GB" smtClean="0"/>
              <a:t>‹#›</a:t>
            </a:fld>
            <a:endParaRPr lang="en-GB"/>
          </a:p>
        </p:txBody>
      </p:sp>
    </p:spTree>
    <p:extLst>
      <p:ext uri="{BB962C8B-B14F-4D97-AF65-F5344CB8AC3E}">
        <p14:creationId xmlns:p14="http://schemas.microsoft.com/office/powerpoint/2010/main" val="98513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1761E-3DD9-8E6E-C734-DC8AF0D88AD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81EA76C-3D43-A06A-0C56-88951ED16652}"/>
              </a:ext>
            </a:extLst>
          </p:cNvPr>
          <p:cNvSpPr>
            <a:spLocks noGrp="1"/>
          </p:cNvSpPr>
          <p:nvPr>
            <p:ph type="dt" sz="half" idx="10"/>
          </p:nvPr>
        </p:nvSpPr>
        <p:spPr/>
        <p:txBody>
          <a:bodyPr/>
          <a:lstStyle/>
          <a:p>
            <a:fld id="{B71F6A4B-EDE3-42A8-93FC-4D6196B2D957}" type="datetimeFigureOut">
              <a:rPr lang="en-GB" smtClean="0"/>
              <a:t>29/10/2025</a:t>
            </a:fld>
            <a:endParaRPr lang="en-GB"/>
          </a:p>
        </p:txBody>
      </p:sp>
      <p:sp>
        <p:nvSpPr>
          <p:cNvPr id="4" name="Footer Placeholder 3">
            <a:extLst>
              <a:ext uri="{FF2B5EF4-FFF2-40B4-BE49-F238E27FC236}">
                <a16:creationId xmlns:a16="http://schemas.microsoft.com/office/drawing/2014/main" id="{4A63FF86-0C22-1DED-22A1-F8F780E226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9E5C13-1DB5-B70B-26A4-A877F4BB3798}"/>
              </a:ext>
            </a:extLst>
          </p:cNvPr>
          <p:cNvSpPr>
            <a:spLocks noGrp="1"/>
          </p:cNvSpPr>
          <p:nvPr>
            <p:ph type="sldNum" sz="quarter" idx="12"/>
          </p:nvPr>
        </p:nvSpPr>
        <p:spPr/>
        <p:txBody>
          <a:bodyPr/>
          <a:lstStyle/>
          <a:p>
            <a:fld id="{0B9FD34D-173E-4A17-849A-C69936E6DFA8}" type="slidenum">
              <a:rPr lang="en-GB" smtClean="0"/>
              <a:t>‹#›</a:t>
            </a:fld>
            <a:endParaRPr lang="en-GB"/>
          </a:p>
        </p:txBody>
      </p:sp>
    </p:spTree>
    <p:extLst>
      <p:ext uri="{BB962C8B-B14F-4D97-AF65-F5344CB8AC3E}">
        <p14:creationId xmlns:p14="http://schemas.microsoft.com/office/powerpoint/2010/main" val="896719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9840B8-9E12-1F09-0909-004E1096BC79}"/>
              </a:ext>
            </a:extLst>
          </p:cNvPr>
          <p:cNvSpPr>
            <a:spLocks noGrp="1"/>
          </p:cNvSpPr>
          <p:nvPr>
            <p:ph type="dt" sz="half" idx="10"/>
          </p:nvPr>
        </p:nvSpPr>
        <p:spPr/>
        <p:txBody>
          <a:bodyPr/>
          <a:lstStyle/>
          <a:p>
            <a:fld id="{B71F6A4B-EDE3-42A8-93FC-4D6196B2D957}" type="datetimeFigureOut">
              <a:rPr lang="en-GB" smtClean="0"/>
              <a:t>29/10/2025</a:t>
            </a:fld>
            <a:endParaRPr lang="en-GB"/>
          </a:p>
        </p:txBody>
      </p:sp>
      <p:sp>
        <p:nvSpPr>
          <p:cNvPr id="3" name="Footer Placeholder 2">
            <a:extLst>
              <a:ext uri="{FF2B5EF4-FFF2-40B4-BE49-F238E27FC236}">
                <a16:creationId xmlns:a16="http://schemas.microsoft.com/office/drawing/2014/main" id="{5FDB330A-4800-70B2-B11D-4EDB7FBEC1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18C0A7-DACA-ECA5-6329-9704CC6992AC}"/>
              </a:ext>
            </a:extLst>
          </p:cNvPr>
          <p:cNvSpPr>
            <a:spLocks noGrp="1"/>
          </p:cNvSpPr>
          <p:nvPr>
            <p:ph type="sldNum" sz="quarter" idx="12"/>
          </p:nvPr>
        </p:nvSpPr>
        <p:spPr/>
        <p:txBody>
          <a:bodyPr/>
          <a:lstStyle/>
          <a:p>
            <a:fld id="{0B9FD34D-173E-4A17-849A-C69936E6DFA8}" type="slidenum">
              <a:rPr lang="en-GB" smtClean="0"/>
              <a:t>‹#›</a:t>
            </a:fld>
            <a:endParaRPr lang="en-GB"/>
          </a:p>
        </p:txBody>
      </p:sp>
    </p:spTree>
    <p:extLst>
      <p:ext uri="{BB962C8B-B14F-4D97-AF65-F5344CB8AC3E}">
        <p14:creationId xmlns:p14="http://schemas.microsoft.com/office/powerpoint/2010/main" val="3861309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A60F4-85A7-F4B2-BB74-920F72EB66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D9014C-D8EF-AD68-428D-9DEC62C587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A5E322-E49C-B970-5CCC-5963B1CA47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D32A0B-413B-C88B-1EFA-0D7D6C08EACB}"/>
              </a:ext>
            </a:extLst>
          </p:cNvPr>
          <p:cNvSpPr>
            <a:spLocks noGrp="1"/>
          </p:cNvSpPr>
          <p:nvPr>
            <p:ph type="dt" sz="half" idx="10"/>
          </p:nvPr>
        </p:nvSpPr>
        <p:spPr/>
        <p:txBody>
          <a:bodyPr/>
          <a:lstStyle/>
          <a:p>
            <a:fld id="{B71F6A4B-EDE3-42A8-93FC-4D6196B2D957}" type="datetimeFigureOut">
              <a:rPr lang="en-GB" smtClean="0"/>
              <a:t>29/10/2025</a:t>
            </a:fld>
            <a:endParaRPr lang="en-GB"/>
          </a:p>
        </p:txBody>
      </p:sp>
      <p:sp>
        <p:nvSpPr>
          <p:cNvPr id="6" name="Footer Placeholder 5">
            <a:extLst>
              <a:ext uri="{FF2B5EF4-FFF2-40B4-BE49-F238E27FC236}">
                <a16:creationId xmlns:a16="http://schemas.microsoft.com/office/drawing/2014/main" id="{1D18DFB7-4006-048F-A4AD-9CB9622A44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94E57E-1D48-EA8C-8848-7E1FAC9E3EAE}"/>
              </a:ext>
            </a:extLst>
          </p:cNvPr>
          <p:cNvSpPr>
            <a:spLocks noGrp="1"/>
          </p:cNvSpPr>
          <p:nvPr>
            <p:ph type="sldNum" sz="quarter" idx="12"/>
          </p:nvPr>
        </p:nvSpPr>
        <p:spPr/>
        <p:txBody>
          <a:bodyPr/>
          <a:lstStyle/>
          <a:p>
            <a:fld id="{0B9FD34D-173E-4A17-849A-C69936E6DFA8}" type="slidenum">
              <a:rPr lang="en-GB" smtClean="0"/>
              <a:t>‹#›</a:t>
            </a:fld>
            <a:endParaRPr lang="en-GB"/>
          </a:p>
        </p:txBody>
      </p:sp>
    </p:spTree>
    <p:extLst>
      <p:ext uri="{BB962C8B-B14F-4D97-AF65-F5344CB8AC3E}">
        <p14:creationId xmlns:p14="http://schemas.microsoft.com/office/powerpoint/2010/main" val="3144954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F1F50-E412-65AA-072C-F868E15CA2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26B147-AAD9-91C2-F7BB-5468053707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5EE2FF-9E7D-FF2F-BC30-531CDBDE5F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5D5BEA-8F24-74EF-1B84-611890C56140}"/>
              </a:ext>
            </a:extLst>
          </p:cNvPr>
          <p:cNvSpPr>
            <a:spLocks noGrp="1"/>
          </p:cNvSpPr>
          <p:nvPr>
            <p:ph type="dt" sz="half" idx="10"/>
          </p:nvPr>
        </p:nvSpPr>
        <p:spPr/>
        <p:txBody>
          <a:bodyPr/>
          <a:lstStyle/>
          <a:p>
            <a:fld id="{B71F6A4B-EDE3-42A8-93FC-4D6196B2D957}" type="datetimeFigureOut">
              <a:rPr lang="en-GB" smtClean="0"/>
              <a:t>29/10/2025</a:t>
            </a:fld>
            <a:endParaRPr lang="en-GB"/>
          </a:p>
        </p:txBody>
      </p:sp>
      <p:sp>
        <p:nvSpPr>
          <p:cNvPr id="6" name="Footer Placeholder 5">
            <a:extLst>
              <a:ext uri="{FF2B5EF4-FFF2-40B4-BE49-F238E27FC236}">
                <a16:creationId xmlns:a16="http://schemas.microsoft.com/office/drawing/2014/main" id="{6C026E34-17AC-A163-E241-41428BE075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1BB651-7F2C-8856-F20D-DB7391D10C26}"/>
              </a:ext>
            </a:extLst>
          </p:cNvPr>
          <p:cNvSpPr>
            <a:spLocks noGrp="1"/>
          </p:cNvSpPr>
          <p:nvPr>
            <p:ph type="sldNum" sz="quarter" idx="12"/>
          </p:nvPr>
        </p:nvSpPr>
        <p:spPr/>
        <p:txBody>
          <a:bodyPr/>
          <a:lstStyle/>
          <a:p>
            <a:fld id="{0B9FD34D-173E-4A17-849A-C69936E6DFA8}" type="slidenum">
              <a:rPr lang="en-GB" smtClean="0"/>
              <a:t>‹#›</a:t>
            </a:fld>
            <a:endParaRPr lang="en-GB"/>
          </a:p>
        </p:txBody>
      </p:sp>
    </p:spTree>
    <p:extLst>
      <p:ext uri="{BB962C8B-B14F-4D97-AF65-F5344CB8AC3E}">
        <p14:creationId xmlns:p14="http://schemas.microsoft.com/office/powerpoint/2010/main" val="825623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68A6A-F1EC-36DA-7767-37611E0A9B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E05A58-5559-9EDC-E594-65C66526EF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0A910B-923E-95F2-5658-A6323EAA241D}"/>
              </a:ext>
            </a:extLst>
          </p:cNvPr>
          <p:cNvSpPr>
            <a:spLocks noGrp="1"/>
          </p:cNvSpPr>
          <p:nvPr>
            <p:ph type="dt" sz="half" idx="10"/>
          </p:nvPr>
        </p:nvSpPr>
        <p:spPr/>
        <p:txBody>
          <a:bodyPr/>
          <a:lstStyle/>
          <a:p>
            <a:fld id="{B71F6A4B-EDE3-42A8-93FC-4D6196B2D957}" type="datetimeFigureOut">
              <a:rPr lang="en-GB" smtClean="0"/>
              <a:t>29/10/2025</a:t>
            </a:fld>
            <a:endParaRPr lang="en-GB"/>
          </a:p>
        </p:txBody>
      </p:sp>
      <p:sp>
        <p:nvSpPr>
          <p:cNvPr id="5" name="Footer Placeholder 4">
            <a:extLst>
              <a:ext uri="{FF2B5EF4-FFF2-40B4-BE49-F238E27FC236}">
                <a16:creationId xmlns:a16="http://schemas.microsoft.com/office/drawing/2014/main" id="{01F7D30C-513C-9DEA-D9A4-AED4456A54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B07E17-775C-E14A-25B8-744B5B4128C5}"/>
              </a:ext>
            </a:extLst>
          </p:cNvPr>
          <p:cNvSpPr>
            <a:spLocks noGrp="1"/>
          </p:cNvSpPr>
          <p:nvPr>
            <p:ph type="sldNum" sz="quarter" idx="12"/>
          </p:nvPr>
        </p:nvSpPr>
        <p:spPr/>
        <p:txBody>
          <a:bodyPr/>
          <a:lstStyle/>
          <a:p>
            <a:fld id="{0B9FD34D-173E-4A17-849A-C69936E6DFA8}" type="slidenum">
              <a:rPr lang="en-GB" smtClean="0"/>
              <a:t>‹#›</a:t>
            </a:fld>
            <a:endParaRPr lang="en-GB"/>
          </a:p>
        </p:txBody>
      </p:sp>
    </p:spTree>
    <p:extLst>
      <p:ext uri="{BB962C8B-B14F-4D97-AF65-F5344CB8AC3E}">
        <p14:creationId xmlns:p14="http://schemas.microsoft.com/office/powerpoint/2010/main" val="3275873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883253-0199-B7D1-F516-458E17E85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5B7891-48B0-7065-B953-D62F839B92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621732-9148-80DF-CD2E-93BEDFBD7FAB}"/>
              </a:ext>
            </a:extLst>
          </p:cNvPr>
          <p:cNvSpPr>
            <a:spLocks noGrp="1"/>
          </p:cNvSpPr>
          <p:nvPr>
            <p:ph type="dt" sz="half" idx="10"/>
          </p:nvPr>
        </p:nvSpPr>
        <p:spPr/>
        <p:txBody>
          <a:bodyPr/>
          <a:lstStyle/>
          <a:p>
            <a:fld id="{B71F6A4B-EDE3-42A8-93FC-4D6196B2D957}" type="datetimeFigureOut">
              <a:rPr lang="en-GB" smtClean="0"/>
              <a:t>29/10/2025</a:t>
            </a:fld>
            <a:endParaRPr lang="en-GB"/>
          </a:p>
        </p:txBody>
      </p:sp>
      <p:sp>
        <p:nvSpPr>
          <p:cNvPr id="5" name="Footer Placeholder 4">
            <a:extLst>
              <a:ext uri="{FF2B5EF4-FFF2-40B4-BE49-F238E27FC236}">
                <a16:creationId xmlns:a16="http://schemas.microsoft.com/office/drawing/2014/main" id="{36348788-2E36-6019-094C-C4A27DC356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0C23FA-7C9D-261D-A583-085063306E03}"/>
              </a:ext>
            </a:extLst>
          </p:cNvPr>
          <p:cNvSpPr>
            <a:spLocks noGrp="1"/>
          </p:cNvSpPr>
          <p:nvPr>
            <p:ph type="sldNum" sz="quarter" idx="12"/>
          </p:nvPr>
        </p:nvSpPr>
        <p:spPr/>
        <p:txBody>
          <a:bodyPr/>
          <a:lstStyle/>
          <a:p>
            <a:fld id="{0B9FD34D-173E-4A17-849A-C69936E6DFA8}" type="slidenum">
              <a:rPr lang="en-GB" smtClean="0"/>
              <a:t>‹#›</a:t>
            </a:fld>
            <a:endParaRPr lang="en-GB"/>
          </a:p>
        </p:txBody>
      </p:sp>
    </p:spTree>
    <p:extLst>
      <p:ext uri="{BB962C8B-B14F-4D97-AF65-F5344CB8AC3E}">
        <p14:creationId xmlns:p14="http://schemas.microsoft.com/office/powerpoint/2010/main" val="1797507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3059DB-B0CC-4E5B-8FFB-4764213BD3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152EAB-F78B-BDFD-9CD0-2AFAD84714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241083-7DC5-F9C7-0D27-18439638B3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1F6A4B-EDE3-42A8-93FC-4D6196B2D957}" type="datetimeFigureOut">
              <a:rPr lang="en-GB" smtClean="0"/>
              <a:t>29/10/2025</a:t>
            </a:fld>
            <a:endParaRPr lang="en-GB"/>
          </a:p>
        </p:txBody>
      </p:sp>
      <p:sp>
        <p:nvSpPr>
          <p:cNvPr id="5" name="Footer Placeholder 4">
            <a:extLst>
              <a:ext uri="{FF2B5EF4-FFF2-40B4-BE49-F238E27FC236}">
                <a16:creationId xmlns:a16="http://schemas.microsoft.com/office/drawing/2014/main" id="{2AC83CB6-EA22-D793-6B98-3058155368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4D20785-585B-13FA-F545-9655BAD1C6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B9FD34D-173E-4A17-849A-C69936E6DFA8}" type="slidenum">
              <a:rPr lang="en-GB" smtClean="0"/>
              <a:t>‹#›</a:t>
            </a:fld>
            <a:endParaRPr lang="en-GB"/>
          </a:p>
        </p:txBody>
      </p:sp>
    </p:spTree>
    <p:extLst>
      <p:ext uri="{BB962C8B-B14F-4D97-AF65-F5344CB8AC3E}">
        <p14:creationId xmlns:p14="http://schemas.microsoft.com/office/powerpoint/2010/main" val="33345116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bbc.co.uk/programmes/m002k7k6"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waspi.gov.wale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securedbydesign.com/guidance/design-guide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met.police.uk/cp/crime-prevention/"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6C4DB-2CD2-9390-C411-A45091A1C40D}"/>
              </a:ext>
            </a:extLst>
          </p:cNvPr>
          <p:cNvSpPr>
            <a:spLocks noGrp="1"/>
          </p:cNvSpPr>
          <p:nvPr>
            <p:ph type="ctrTitle"/>
          </p:nvPr>
        </p:nvSpPr>
        <p:spPr/>
        <p:txBody>
          <a:bodyPr>
            <a:normAutofit fontScale="90000"/>
          </a:bodyPr>
          <a:lstStyle/>
          <a:p>
            <a:r>
              <a:rPr lang="en-GB" dirty="0"/>
              <a:t>Anti Social Behaviour Information sharing and working practices</a:t>
            </a:r>
          </a:p>
        </p:txBody>
      </p:sp>
      <p:sp>
        <p:nvSpPr>
          <p:cNvPr id="3" name="Subtitle 2">
            <a:extLst>
              <a:ext uri="{FF2B5EF4-FFF2-40B4-BE49-F238E27FC236}">
                <a16:creationId xmlns:a16="http://schemas.microsoft.com/office/drawing/2014/main" id="{EB366C60-65B7-6AD6-154D-397433CB187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03802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C30960-D2EA-5693-99AF-83C5D2EB3A9E}"/>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100" kern="1200">
                <a:solidFill>
                  <a:schemeClr val="tx1"/>
                </a:solidFill>
                <a:latin typeface="+mj-lt"/>
                <a:ea typeface="+mj-ea"/>
                <a:cs typeface="+mj-cs"/>
              </a:rPr>
              <a:t>Blocks to Community Engagement</a:t>
            </a:r>
          </a:p>
        </p:txBody>
      </p:sp>
      <p:sp>
        <p:nvSpPr>
          <p:cNvPr id="7" name="TextBox 6">
            <a:extLst>
              <a:ext uri="{FF2B5EF4-FFF2-40B4-BE49-F238E27FC236}">
                <a16:creationId xmlns:a16="http://schemas.microsoft.com/office/drawing/2014/main" id="{19E4E3CD-4560-68BA-5E65-F7489A156A01}"/>
              </a:ext>
            </a:extLst>
          </p:cNvPr>
          <p:cNvSpPr txBox="1"/>
          <p:nvPr/>
        </p:nvSpPr>
        <p:spPr>
          <a:xfrm>
            <a:off x="638882" y="4631161"/>
            <a:ext cx="3571810" cy="1559327"/>
          </a:xfrm>
          <a:prstGeom prst="rect">
            <a:avLst/>
          </a:prstGeom>
        </p:spPr>
        <p:txBody>
          <a:bodyPr vert="horz" lIns="91440" tIns="45720" rIns="91440" bIns="45720" rtlCol="0">
            <a:normAutofit/>
          </a:bodyPr>
          <a:lstStyle/>
          <a:p>
            <a:pPr>
              <a:lnSpc>
                <a:spcPct val="90000"/>
              </a:lnSpc>
              <a:spcBef>
                <a:spcPts val="1000"/>
              </a:spcBef>
            </a:pPr>
            <a:r>
              <a:rPr lang="en-US" sz="2400" kern="1200">
                <a:solidFill>
                  <a:schemeClr val="tx1"/>
                </a:solidFill>
                <a:latin typeface="+mn-lt"/>
                <a:ea typeface="+mn-ea"/>
                <a:cs typeface="+mn-cs"/>
                <a:hlinkClick r:id="rId2"/>
              </a:rPr>
              <a:t>BBC One - Panorama, Undercover in the Police</a:t>
            </a:r>
            <a:endParaRPr lang="en-US" sz="2400" kern="1200">
              <a:solidFill>
                <a:schemeClr val="tx1"/>
              </a:solidFill>
              <a:latin typeface="+mn-lt"/>
              <a:ea typeface="+mn-ea"/>
              <a:cs typeface="+mn-cs"/>
            </a:endParaRPr>
          </a:p>
        </p:txBody>
      </p:sp>
      <p:sp>
        <p:nvSpPr>
          <p:cNvPr id="1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on the phone&#10;&#10;AI-generated content may be incorrect.">
            <a:extLst>
              <a:ext uri="{FF2B5EF4-FFF2-40B4-BE49-F238E27FC236}">
                <a16:creationId xmlns:a16="http://schemas.microsoft.com/office/drawing/2014/main" id="{0DD47B27-8A47-0810-0592-B3CBBE7AC133}"/>
              </a:ext>
            </a:extLst>
          </p:cNvPr>
          <p:cNvPicPr>
            <a:picLocks noGrp="1" noChangeAspect="1"/>
          </p:cNvPicPr>
          <p:nvPr>
            <p:ph idx="1"/>
          </p:nvPr>
        </p:nvPicPr>
        <p:blipFill>
          <a:blip r:embed="rId3"/>
          <a:stretch>
            <a:fillRect/>
          </a:stretch>
        </p:blipFill>
        <p:spPr>
          <a:xfrm>
            <a:off x="5211929" y="640080"/>
            <a:ext cx="6099349" cy="5550408"/>
          </a:xfrm>
          <a:prstGeom prst="rect">
            <a:avLst/>
          </a:prstGeom>
        </p:spPr>
      </p:pic>
    </p:spTree>
    <p:extLst>
      <p:ext uri="{BB962C8B-B14F-4D97-AF65-F5344CB8AC3E}">
        <p14:creationId xmlns:p14="http://schemas.microsoft.com/office/powerpoint/2010/main" val="3342558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FBB29E-2A59-F7A1-1A0E-4D1F2E08A60A}"/>
              </a:ext>
            </a:extLst>
          </p:cNvPr>
          <p:cNvSpPr>
            <a:spLocks noGrp="1"/>
          </p:cNvSpPr>
          <p:nvPr>
            <p:ph type="title"/>
          </p:nvPr>
        </p:nvSpPr>
        <p:spPr>
          <a:xfrm>
            <a:off x="572493" y="238539"/>
            <a:ext cx="11018520" cy="1434415"/>
          </a:xfrm>
        </p:spPr>
        <p:txBody>
          <a:bodyPr anchor="b">
            <a:normAutofit/>
          </a:bodyPr>
          <a:lstStyle/>
          <a:p>
            <a:r>
              <a:rPr lang="en-GB" sz="5400"/>
              <a:t>Research…</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115B84-789D-CEAA-DBD7-B3964AC8B00B}"/>
              </a:ext>
            </a:extLst>
          </p:cNvPr>
          <p:cNvSpPr>
            <a:spLocks noGrp="1"/>
          </p:cNvSpPr>
          <p:nvPr>
            <p:ph idx="1"/>
          </p:nvPr>
        </p:nvSpPr>
        <p:spPr>
          <a:xfrm>
            <a:off x="572493" y="2071316"/>
            <a:ext cx="6713552" cy="4119172"/>
          </a:xfrm>
        </p:spPr>
        <p:txBody>
          <a:bodyPr anchor="t">
            <a:normAutofit/>
          </a:bodyPr>
          <a:lstStyle/>
          <a:p>
            <a:r>
              <a:rPr lang="en-GB" sz="2200"/>
              <a:t>Log on to the Wales Accord for Sharing Personal Information.</a:t>
            </a:r>
          </a:p>
          <a:p>
            <a:r>
              <a:rPr lang="en-GB" sz="2200">
                <a:hlinkClick r:id="rId2"/>
              </a:rPr>
              <a:t>WASPI Home - Welsh Accord on Sharing of Personal Information</a:t>
            </a:r>
            <a:endParaRPr lang="en-GB" sz="2200"/>
          </a:p>
          <a:p>
            <a:r>
              <a:rPr lang="en-GB" sz="2200"/>
              <a:t>Search for an information sharing agreement published by Dyfed Powys Police, Gwent Police or South Wales Police.</a:t>
            </a:r>
          </a:p>
          <a:p>
            <a:endParaRPr lang="en-GB" sz="2200"/>
          </a:p>
          <a:p>
            <a:r>
              <a:rPr lang="en-GB" sz="2200"/>
              <a:t>Find the page that shows who the partners are that have signed up to the agreement and record the details.</a:t>
            </a:r>
          </a:p>
        </p:txBody>
      </p:sp>
      <p:pic>
        <p:nvPicPr>
          <p:cNvPr id="5" name="Picture 4">
            <a:extLst>
              <a:ext uri="{FF2B5EF4-FFF2-40B4-BE49-F238E27FC236}">
                <a16:creationId xmlns:a16="http://schemas.microsoft.com/office/drawing/2014/main" id="{17CAC89E-7EDC-533A-5655-E3E76FF1ECB0}"/>
              </a:ext>
            </a:extLst>
          </p:cNvPr>
          <p:cNvPicPr>
            <a:picLocks noChangeAspect="1"/>
          </p:cNvPicPr>
          <p:nvPr/>
        </p:nvPicPr>
        <p:blipFill>
          <a:blip r:embed="rId3"/>
          <a:srcRect r="70417"/>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4258518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70CCA-5A22-F7A9-9DA3-81D59D18E530}"/>
              </a:ext>
            </a:extLst>
          </p:cNvPr>
          <p:cNvSpPr>
            <a:spLocks noGrp="1"/>
          </p:cNvSpPr>
          <p:nvPr>
            <p:ph type="title"/>
          </p:nvPr>
        </p:nvSpPr>
        <p:spPr>
          <a:xfrm>
            <a:off x="572493" y="238539"/>
            <a:ext cx="11018520" cy="1434415"/>
          </a:xfrm>
        </p:spPr>
        <p:txBody>
          <a:bodyPr anchor="b">
            <a:normAutofit/>
          </a:bodyPr>
          <a:lstStyle/>
          <a:p>
            <a:r>
              <a:rPr lang="en-GB" sz="5400"/>
              <a:t>Task</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95A84F-0980-D044-8C95-00F8A9B6EFB5}"/>
              </a:ext>
            </a:extLst>
          </p:cNvPr>
          <p:cNvSpPr>
            <a:spLocks noGrp="1"/>
          </p:cNvSpPr>
          <p:nvPr>
            <p:ph idx="1"/>
          </p:nvPr>
        </p:nvSpPr>
        <p:spPr>
          <a:xfrm>
            <a:off x="572493" y="2071316"/>
            <a:ext cx="6713552" cy="4119172"/>
          </a:xfrm>
        </p:spPr>
        <p:txBody>
          <a:bodyPr anchor="t">
            <a:normAutofit/>
          </a:bodyPr>
          <a:lstStyle/>
          <a:p>
            <a:r>
              <a:rPr lang="en-GB" sz="2000"/>
              <a:t>You are a local Neighbourhood Police Officer</a:t>
            </a:r>
          </a:p>
          <a:p>
            <a:r>
              <a:rPr lang="en-GB" sz="2000"/>
              <a:t>You have just been informed that there is frequent ASB at Kings Dock and the Sand dunes just to the right of that area every Friday, Saturday and Sunday evening.</a:t>
            </a:r>
          </a:p>
          <a:p>
            <a:r>
              <a:rPr lang="en-GB" sz="2000"/>
              <a:t>The behaviour includes lighting fires, drinking, drug taking, loud behaviour, play fighting, nudity and open air sex acts which is terrifying the residents, many of which are elderly and are too scared to leave their homes.</a:t>
            </a:r>
          </a:p>
          <a:p>
            <a:r>
              <a:rPr lang="en-GB" sz="2000"/>
              <a:t>Due to a recent Panorama documentary the residents are now also terrified of the police and believe them to be racist, homophobic, mysoginistic bullies</a:t>
            </a:r>
          </a:p>
        </p:txBody>
      </p:sp>
      <p:pic>
        <p:nvPicPr>
          <p:cNvPr id="5" name="Picture 4">
            <a:extLst>
              <a:ext uri="{FF2B5EF4-FFF2-40B4-BE49-F238E27FC236}">
                <a16:creationId xmlns:a16="http://schemas.microsoft.com/office/drawing/2014/main" id="{DF7A067E-1FCE-46FF-B566-7D8AD46D3923}"/>
              </a:ext>
            </a:extLst>
          </p:cNvPr>
          <p:cNvPicPr>
            <a:picLocks noChangeAspect="1"/>
          </p:cNvPicPr>
          <p:nvPr/>
        </p:nvPicPr>
        <p:blipFill>
          <a:blip r:embed="rId2"/>
          <a:srcRect l="21422" r="18930"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428440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9C3C864-C625-4883-B868-9A4C470F4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45F46E-C6DB-5076-4A03-5BBB1E91C3F6}"/>
              </a:ext>
            </a:extLst>
          </p:cNvPr>
          <p:cNvSpPr>
            <a:spLocks noGrp="1"/>
          </p:cNvSpPr>
          <p:nvPr>
            <p:ph type="title"/>
          </p:nvPr>
        </p:nvSpPr>
        <p:spPr>
          <a:xfrm>
            <a:off x="838200" y="3905833"/>
            <a:ext cx="4215063" cy="2398713"/>
          </a:xfrm>
        </p:spPr>
        <p:txBody>
          <a:bodyPr>
            <a:normAutofit/>
          </a:bodyPr>
          <a:lstStyle/>
          <a:p>
            <a:r>
              <a:rPr lang="en-GB"/>
              <a:t>Discuss in your groups</a:t>
            </a:r>
            <a:endParaRPr lang="en-GB" dirty="0"/>
          </a:p>
        </p:txBody>
      </p:sp>
      <p:pic>
        <p:nvPicPr>
          <p:cNvPr id="5" name="Picture 4">
            <a:extLst>
              <a:ext uri="{FF2B5EF4-FFF2-40B4-BE49-F238E27FC236}">
                <a16:creationId xmlns:a16="http://schemas.microsoft.com/office/drawing/2014/main" id="{81BC05EB-17D7-350D-33A3-DCBE7C81CE1F}"/>
              </a:ext>
            </a:extLst>
          </p:cNvPr>
          <p:cNvPicPr>
            <a:picLocks noChangeAspect="1"/>
          </p:cNvPicPr>
          <p:nvPr/>
        </p:nvPicPr>
        <p:blipFill>
          <a:blip r:embed="rId2"/>
          <a:stretch>
            <a:fillRect/>
          </a:stretch>
        </p:blipFill>
        <p:spPr>
          <a:xfrm>
            <a:off x="1158955" y="800568"/>
            <a:ext cx="9875259" cy="1975050"/>
          </a:xfrm>
          <a:prstGeom prst="rect">
            <a:avLst/>
          </a:prstGeom>
        </p:spPr>
      </p:pic>
      <p:sp>
        <p:nvSpPr>
          <p:cNvPr id="3" name="Content Placeholder 2">
            <a:extLst>
              <a:ext uri="{FF2B5EF4-FFF2-40B4-BE49-F238E27FC236}">
                <a16:creationId xmlns:a16="http://schemas.microsoft.com/office/drawing/2014/main" id="{FB9BC293-C7C9-4503-3E62-E8541F413B6E}"/>
              </a:ext>
            </a:extLst>
          </p:cNvPr>
          <p:cNvSpPr>
            <a:spLocks noGrp="1"/>
          </p:cNvSpPr>
          <p:nvPr>
            <p:ph idx="1"/>
          </p:nvPr>
        </p:nvSpPr>
        <p:spPr>
          <a:xfrm>
            <a:off x="5630779" y="3884452"/>
            <a:ext cx="5723021" cy="2398713"/>
          </a:xfrm>
        </p:spPr>
        <p:txBody>
          <a:bodyPr anchor="ctr">
            <a:normAutofit/>
          </a:bodyPr>
          <a:lstStyle/>
          <a:p>
            <a:r>
              <a:rPr lang="en-GB" sz="2000"/>
              <a:t>What offences are being committed here?</a:t>
            </a:r>
          </a:p>
          <a:p>
            <a:r>
              <a:rPr lang="en-GB" sz="2000"/>
              <a:t>Who are the agencies that you could work with to reduce the impact of ASB?</a:t>
            </a:r>
          </a:p>
          <a:p>
            <a:r>
              <a:rPr lang="en-GB" sz="2000"/>
              <a:t>How might a reduction be achieved?</a:t>
            </a:r>
          </a:p>
          <a:p>
            <a:r>
              <a:rPr lang="en-GB" sz="2000"/>
              <a:t>How on earth are you going to work around the effects of that documentary on your community?</a:t>
            </a:r>
          </a:p>
          <a:p>
            <a:endParaRPr lang="en-GB" sz="2000"/>
          </a:p>
        </p:txBody>
      </p:sp>
    </p:spTree>
    <p:extLst>
      <p:ext uri="{BB962C8B-B14F-4D97-AF65-F5344CB8AC3E}">
        <p14:creationId xmlns:p14="http://schemas.microsoft.com/office/powerpoint/2010/main" val="594488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9C3C864-C625-4883-B868-9A4C470F4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E07702C8-CD46-1B6C-59D4-F2612879CB48}"/>
              </a:ext>
            </a:extLst>
          </p:cNvPr>
          <p:cNvPicPr>
            <a:picLocks noChangeAspect="1"/>
          </p:cNvPicPr>
          <p:nvPr/>
        </p:nvPicPr>
        <p:blipFill>
          <a:blip r:embed="rId2"/>
          <a:stretch>
            <a:fillRect/>
          </a:stretch>
        </p:blipFill>
        <p:spPr>
          <a:xfrm>
            <a:off x="3602978" y="553454"/>
            <a:ext cx="4987213" cy="2469279"/>
          </a:xfrm>
          <a:prstGeom prst="rect">
            <a:avLst/>
          </a:prstGeom>
        </p:spPr>
      </p:pic>
      <p:sp>
        <p:nvSpPr>
          <p:cNvPr id="3" name="Content Placeholder 2">
            <a:extLst>
              <a:ext uri="{FF2B5EF4-FFF2-40B4-BE49-F238E27FC236}">
                <a16:creationId xmlns:a16="http://schemas.microsoft.com/office/drawing/2014/main" id="{B3682774-76ED-C8D5-167C-F4E477F5E5B3}"/>
              </a:ext>
            </a:extLst>
          </p:cNvPr>
          <p:cNvSpPr>
            <a:spLocks noGrp="1"/>
          </p:cNvSpPr>
          <p:nvPr>
            <p:ph idx="1"/>
          </p:nvPr>
        </p:nvSpPr>
        <p:spPr>
          <a:xfrm>
            <a:off x="5630779" y="3884452"/>
            <a:ext cx="5723021" cy="2398713"/>
          </a:xfrm>
        </p:spPr>
        <p:txBody>
          <a:bodyPr anchor="ctr">
            <a:normAutofit/>
          </a:bodyPr>
          <a:lstStyle/>
          <a:p>
            <a:r>
              <a:rPr lang="en-GB" sz="1700"/>
              <a:t>Thankfully, after some reassurance, visits to the area and an effective cohesive approach from partners the ASB has reduced and partners and the police have managed to get the residents back on side but this relationship will need to be nurtured and further developed.</a:t>
            </a:r>
          </a:p>
          <a:p>
            <a:endParaRPr lang="en-GB" sz="1700"/>
          </a:p>
          <a:p>
            <a:r>
              <a:rPr lang="en-GB" sz="1700"/>
              <a:t>Discuss how you intend to achieve this.</a:t>
            </a:r>
          </a:p>
        </p:txBody>
      </p:sp>
    </p:spTree>
    <p:extLst>
      <p:ext uri="{BB962C8B-B14F-4D97-AF65-F5344CB8AC3E}">
        <p14:creationId xmlns:p14="http://schemas.microsoft.com/office/powerpoint/2010/main" val="769221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09D43C-425E-F67C-AA74-D23AC058A1FB}"/>
              </a:ext>
            </a:extLst>
          </p:cNvPr>
          <p:cNvSpPr>
            <a:spLocks noGrp="1"/>
          </p:cNvSpPr>
          <p:nvPr>
            <p:ph idx="1"/>
          </p:nvPr>
        </p:nvSpPr>
        <p:spPr>
          <a:xfrm>
            <a:off x="572493" y="2071316"/>
            <a:ext cx="6713552" cy="4119172"/>
          </a:xfrm>
        </p:spPr>
        <p:txBody>
          <a:bodyPr anchor="t">
            <a:normAutofit/>
          </a:bodyPr>
          <a:lstStyle/>
          <a:p>
            <a:r>
              <a:rPr lang="en-GB" sz="2000"/>
              <a:t>Whilst developing your relationship, you start to attend local coffee mornings, church events and pop in for a cup of tea with former members of the neighbourhood watch.   They ask you about something they have read online called “Designing out Crime” and want to know what it is about and who their local officer is.  Take some time to research this and prepare a response, once you have done so, please identify who your local designing out crime officer is (Gwent, SWP or Dyfed Powys), so that you can forward that officers details to the residents so they can arrange for an event for other residents to attend and have an input from the officer.</a:t>
            </a:r>
          </a:p>
        </p:txBody>
      </p:sp>
      <p:pic>
        <p:nvPicPr>
          <p:cNvPr id="5" name="Picture 4">
            <a:extLst>
              <a:ext uri="{FF2B5EF4-FFF2-40B4-BE49-F238E27FC236}">
                <a16:creationId xmlns:a16="http://schemas.microsoft.com/office/drawing/2014/main" id="{D0555D2A-4FC1-55C9-5DC1-4B92E758A127}"/>
              </a:ext>
            </a:extLst>
          </p:cNvPr>
          <p:cNvPicPr>
            <a:picLocks noChangeAspect="1"/>
          </p:cNvPicPr>
          <p:nvPr/>
        </p:nvPicPr>
        <p:blipFill>
          <a:blip r:embed="rId2"/>
          <a:srcRect l="18064" r="29036"/>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844058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2C01582-DAE3-81D7-8079-46483B3E9230}"/>
              </a:ext>
            </a:extLst>
          </p:cNvPr>
          <p:cNvPicPr>
            <a:picLocks noGrp="1" noChangeAspect="1"/>
          </p:cNvPicPr>
          <p:nvPr>
            <p:ph idx="1"/>
          </p:nvPr>
        </p:nvPicPr>
        <p:blipFill>
          <a:blip r:embed="rId2"/>
          <a:stretch>
            <a:fillRect/>
          </a:stretch>
        </p:blipFill>
        <p:spPr>
          <a:xfrm>
            <a:off x="856633" y="1825625"/>
            <a:ext cx="10478733" cy="4351338"/>
          </a:xfrm>
          <a:prstGeom prst="rect">
            <a:avLst/>
          </a:prstGeom>
        </p:spPr>
      </p:pic>
    </p:spTree>
    <p:extLst>
      <p:ext uri="{BB962C8B-B14F-4D97-AF65-F5344CB8AC3E}">
        <p14:creationId xmlns:p14="http://schemas.microsoft.com/office/powerpoint/2010/main" val="1070724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327459-3300-9A50-8EA6-28DCAD1504A5}"/>
              </a:ext>
            </a:extLst>
          </p:cNvPr>
          <p:cNvSpPr>
            <a:spLocks noGrp="1"/>
          </p:cNvSpPr>
          <p:nvPr>
            <p:ph idx="1"/>
          </p:nvPr>
        </p:nvSpPr>
        <p:spPr>
          <a:xfrm>
            <a:off x="572493" y="2071316"/>
            <a:ext cx="6713552" cy="4119172"/>
          </a:xfrm>
        </p:spPr>
        <p:txBody>
          <a:bodyPr anchor="t">
            <a:normAutofit/>
          </a:bodyPr>
          <a:lstStyle/>
          <a:p>
            <a:pPr fontAlgn="base"/>
            <a:r>
              <a:rPr lang="en-GB" sz="1500"/>
              <a:t>One of the founding principles of policing is to prevent crime and disorder and yet it is often the case that officers attend the same locations without addressing root causes of crime there.</a:t>
            </a:r>
          </a:p>
          <a:p>
            <a:pPr fontAlgn="base"/>
            <a:r>
              <a:rPr lang="en-GB" sz="1500"/>
              <a:t>The environmental design of an area can be a significant facilitator for crime and ASB, and retrospective changes can be difficult and costly.</a:t>
            </a:r>
          </a:p>
          <a:p>
            <a:pPr fontAlgn="base"/>
            <a:r>
              <a:rPr lang="en-GB" sz="1500"/>
              <a:t>To help remedy this, the Design Out Crime Officer (DOCO) role was created in 2016 in Suffolk with one of the primary roles being to influence architects, planners and developers to ensure that crime reduction techniques were incorporated in new and refurbished developments. </a:t>
            </a:r>
          </a:p>
          <a:p>
            <a:pPr fontAlgn="base"/>
            <a:r>
              <a:rPr lang="en-GB" sz="1500"/>
              <a:t>One way to achieve this is for DOCOs to work with developers to obtain Secured By Design (SBD) certification. SBD is a police-owned security initiative with a specific aim to reduce crime.  SBD produce guides for various sectors  </a:t>
            </a:r>
            <a:r>
              <a:rPr lang="en-GB" sz="1500" u="sng">
                <a:hlinkClick r:id="rId2"/>
              </a:rPr>
              <a:t>Secured by Design - SBD Design Guides</a:t>
            </a:r>
            <a:r>
              <a:rPr lang="en-GB" sz="1500"/>
              <a:t> and DOCOs work closely with developers to achieve compliance with those standards. </a:t>
            </a:r>
          </a:p>
          <a:p>
            <a:endParaRPr lang="en-GB" sz="1500"/>
          </a:p>
        </p:txBody>
      </p:sp>
      <p:pic>
        <p:nvPicPr>
          <p:cNvPr id="7" name="Picture 6">
            <a:extLst>
              <a:ext uri="{FF2B5EF4-FFF2-40B4-BE49-F238E27FC236}">
                <a16:creationId xmlns:a16="http://schemas.microsoft.com/office/drawing/2014/main" id="{758E4B4E-E870-F6A0-0378-EF4CE6CB918E}"/>
              </a:ext>
            </a:extLst>
          </p:cNvPr>
          <p:cNvPicPr>
            <a:picLocks noChangeAspect="1"/>
          </p:cNvPicPr>
          <p:nvPr/>
        </p:nvPicPr>
        <p:blipFill>
          <a:blip r:embed="rId3"/>
          <a:srcRect l="23244" r="28654"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4177298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67F378D-A000-47AE-83B2-D9954D8C9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8E26863-5660-4928-984A-CA2CFC8F6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5101" y="746626"/>
            <a:ext cx="4692800" cy="336547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E7AD7F70-85A5-463C-9B1F-3182B60F8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2093" y="746626"/>
            <a:ext cx="4692800" cy="336547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8" name="Freeform: Shape 17">
            <a:extLst>
              <a:ext uri="{FF2B5EF4-FFF2-40B4-BE49-F238E27FC236}">
                <a16:creationId xmlns:a16="http://schemas.microsoft.com/office/drawing/2014/main" id="{13AF7514-9DD7-4ADB-84DF-5D8B61E73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9" y="4298302"/>
            <a:ext cx="12192000" cy="2559698"/>
          </a:xfrm>
          <a:custGeom>
            <a:avLst/>
            <a:gdLst>
              <a:gd name="connsiteX0" fmla="*/ 1462415 w 12192000"/>
              <a:gd name="connsiteY0" fmla="*/ 0 h 2685062"/>
              <a:gd name="connsiteX1" fmla="*/ 1494432 w 12192000"/>
              <a:gd name="connsiteY1" fmla="*/ 2457 h 2685062"/>
              <a:gd name="connsiteX2" fmla="*/ 1523667 w 12192000"/>
              <a:gd name="connsiteY2" fmla="*/ 11778 h 2685062"/>
              <a:gd name="connsiteX3" fmla="*/ 1523067 w 12192000"/>
              <a:gd name="connsiteY3" fmla="*/ 14207 h 2685062"/>
              <a:gd name="connsiteX4" fmla="*/ 1527695 w 12192000"/>
              <a:gd name="connsiteY4" fmla="*/ 15715 h 2685062"/>
              <a:gd name="connsiteX5" fmla="*/ 1532258 w 12192000"/>
              <a:gd name="connsiteY5" fmla="*/ 14518 h 2685062"/>
              <a:gd name="connsiteX6" fmla="*/ 1537796 w 12192000"/>
              <a:gd name="connsiteY6" fmla="*/ 16283 h 2685062"/>
              <a:gd name="connsiteX7" fmla="*/ 1553041 w 12192000"/>
              <a:gd name="connsiteY7" fmla="*/ 20452 h 2685062"/>
              <a:gd name="connsiteX8" fmla="*/ 1557495 w 12192000"/>
              <a:gd name="connsiteY8" fmla="*/ 25861 h 2685062"/>
              <a:gd name="connsiteX9" fmla="*/ 1617448 w 12192000"/>
              <a:gd name="connsiteY9" fmla="*/ 40977 h 2685062"/>
              <a:gd name="connsiteX10" fmla="*/ 1636697 w 12192000"/>
              <a:gd name="connsiteY10" fmla="*/ 39108 h 2685062"/>
              <a:gd name="connsiteX11" fmla="*/ 1657286 w 12192000"/>
              <a:gd name="connsiteY11" fmla="*/ 49000 h 2685062"/>
              <a:gd name="connsiteX12" fmla="*/ 1719191 w 12192000"/>
              <a:gd name="connsiteY12" fmla="*/ 56920 h 2685062"/>
              <a:gd name="connsiteX13" fmla="*/ 1787126 w 12192000"/>
              <a:gd name="connsiteY13" fmla="*/ 71960 h 2685062"/>
              <a:gd name="connsiteX14" fmla="*/ 1834555 w 12192000"/>
              <a:gd name="connsiteY14" fmla="*/ 86590 h 2685062"/>
              <a:gd name="connsiteX15" fmla="*/ 1966070 w 12192000"/>
              <a:gd name="connsiteY15" fmla="*/ 103987 h 2685062"/>
              <a:gd name="connsiteX16" fmla="*/ 2188582 w 12192000"/>
              <a:gd name="connsiteY16" fmla="*/ 124532 h 2685062"/>
              <a:gd name="connsiteX17" fmla="*/ 2234811 w 12192000"/>
              <a:gd name="connsiteY17" fmla="*/ 130739 h 2685062"/>
              <a:gd name="connsiteX18" fmla="*/ 2270005 w 12192000"/>
              <a:gd name="connsiteY18" fmla="*/ 143358 h 2685062"/>
              <a:gd name="connsiteX19" fmla="*/ 2274208 w 12192000"/>
              <a:gd name="connsiteY19" fmla="*/ 152634 h 2685062"/>
              <a:gd name="connsiteX20" fmla="*/ 2298905 w 12192000"/>
              <a:gd name="connsiteY20" fmla="*/ 157215 h 2685062"/>
              <a:gd name="connsiteX21" fmla="*/ 2304521 w 12192000"/>
              <a:gd name="connsiteY21" fmla="*/ 159957 h 2685062"/>
              <a:gd name="connsiteX22" fmla="*/ 2337696 w 12192000"/>
              <a:gd name="connsiteY22" fmla="*/ 174150 h 2685062"/>
              <a:gd name="connsiteX23" fmla="*/ 2432112 w 12192000"/>
              <a:gd name="connsiteY23" fmla="*/ 166646 h 2685062"/>
              <a:gd name="connsiteX24" fmla="*/ 2500149 w 12192000"/>
              <a:gd name="connsiteY24" fmla="*/ 168723 h 2685062"/>
              <a:gd name="connsiteX25" fmla="*/ 2504776 w 12192000"/>
              <a:gd name="connsiteY25" fmla="*/ 171455 h 2685062"/>
              <a:gd name="connsiteX26" fmla="*/ 2507358 w 12192000"/>
              <a:gd name="connsiteY26" fmla="*/ 177677 h 2685062"/>
              <a:gd name="connsiteX27" fmla="*/ 2518847 w 12192000"/>
              <a:gd name="connsiteY27" fmla="*/ 180936 h 2685062"/>
              <a:gd name="connsiteX28" fmla="*/ 2528864 w 12192000"/>
              <a:gd name="connsiteY28" fmla="*/ 188517 h 2685062"/>
              <a:gd name="connsiteX29" fmla="*/ 2938613 w 12192000"/>
              <a:gd name="connsiteY29" fmla="*/ 248764 h 2685062"/>
              <a:gd name="connsiteX30" fmla="*/ 3132513 w 12192000"/>
              <a:gd name="connsiteY30" fmla="*/ 229282 h 2685062"/>
              <a:gd name="connsiteX31" fmla="*/ 3208657 w 12192000"/>
              <a:gd name="connsiteY31" fmla="*/ 230814 h 2685062"/>
              <a:gd name="connsiteX32" fmla="*/ 3217904 w 12192000"/>
              <a:gd name="connsiteY32" fmla="*/ 237375 h 2685062"/>
              <a:gd name="connsiteX33" fmla="*/ 3330150 w 12192000"/>
              <a:gd name="connsiteY33" fmla="*/ 214762 h 2685062"/>
              <a:gd name="connsiteX34" fmla="*/ 3480527 w 12192000"/>
              <a:gd name="connsiteY34" fmla="*/ 231960 h 2685062"/>
              <a:gd name="connsiteX35" fmla="*/ 3591806 w 12192000"/>
              <a:gd name="connsiteY35" fmla="*/ 253003 h 2685062"/>
              <a:gd name="connsiteX36" fmla="*/ 3655143 w 12192000"/>
              <a:gd name="connsiteY36" fmla="*/ 261318 h 2685062"/>
              <a:gd name="connsiteX37" fmla="*/ 3700191 w 12192000"/>
              <a:gd name="connsiteY37" fmla="*/ 271235 h 2685062"/>
              <a:gd name="connsiteX38" fmla="*/ 3820459 w 12192000"/>
              <a:gd name="connsiteY38" fmla="*/ 275675 h 2685062"/>
              <a:gd name="connsiteX39" fmla="*/ 4022158 w 12192000"/>
              <a:gd name="connsiteY39" fmla="*/ 274341 h 2685062"/>
              <a:gd name="connsiteX40" fmla="*/ 4164508 w 12192000"/>
              <a:gd name="connsiteY40" fmla="*/ 309117 h 2685062"/>
              <a:gd name="connsiteX41" fmla="*/ 4246843 w 12192000"/>
              <a:gd name="connsiteY41" fmla="*/ 292417 h 2685062"/>
              <a:gd name="connsiteX42" fmla="*/ 4337133 w 12192000"/>
              <a:gd name="connsiteY42" fmla="*/ 304707 h 2685062"/>
              <a:gd name="connsiteX43" fmla="*/ 4696109 w 12192000"/>
              <a:gd name="connsiteY43" fmla="*/ 300060 h 2685062"/>
              <a:gd name="connsiteX44" fmla="*/ 4928090 w 12192000"/>
              <a:gd name="connsiteY44" fmla="*/ 291457 h 2685062"/>
              <a:gd name="connsiteX45" fmla="*/ 4960316 w 12192000"/>
              <a:gd name="connsiteY45" fmla="*/ 287841 h 2685062"/>
              <a:gd name="connsiteX46" fmla="*/ 4960840 w 12192000"/>
              <a:gd name="connsiteY46" fmla="*/ 285406 h 2685062"/>
              <a:gd name="connsiteX47" fmla="*/ 4965958 w 12192000"/>
              <a:gd name="connsiteY47" fmla="*/ 284802 h 2685062"/>
              <a:gd name="connsiteX48" fmla="*/ 4969785 w 12192000"/>
              <a:gd name="connsiteY48" fmla="*/ 286778 h 2685062"/>
              <a:gd name="connsiteX49" fmla="*/ 4975889 w 12192000"/>
              <a:gd name="connsiteY49" fmla="*/ 286093 h 2685062"/>
              <a:gd name="connsiteX50" fmla="*/ 4992382 w 12192000"/>
              <a:gd name="connsiteY50" fmla="*/ 284871 h 2685062"/>
              <a:gd name="connsiteX51" fmla="*/ 4999094 w 12192000"/>
              <a:gd name="connsiteY51" fmla="*/ 280499 h 2685062"/>
              <a:gd name="connsiteX52" fmla="*/ 5080965 w 12192000"/>
              <a:gd name="connsiteY52" fmla="*/ 282208 h 2685062"/>
              <a:gd name="connsiteX53" fmla="*/ 5105166 w 12192000"/>
              <a:gd name="connsiteY53" fmla="*/ 276473 h 2685062"/>
              <a:gd name="connsiteX54" fmla="*/ 5168054 w 12192000"/>
              <a:gd name="connsiteY54" fmla="*/ 280137 h 2685062"/>
              <a:gd name="connsiteX55" fmla="*/ 5239940 w 12192000"/>
              <a:gd name="connsiteY55" fmla="*/ 278079 h 2685062"/>
              <a:gd name="connsiteX56" fmla="*/ 5291998 w 12192000"/>
              <a:gd name="connsiteY56" fmla="*/ 272685 h 2685062"/>
              <a:gd name="connsiteX57" fmla="*/ 5425861 w 12192000"/>
              <a:gd name="connsiteY57" fmla="*/ 279926 h 2685062"/>
              <a:gd name="connsiteX58" fmla="*/ 5648321 w 12192000"/>
              <a:gd name="connsiteY58" fmla="*/ 300693 h 2685062"/>
              <a:gd name="connsiteX59" fmla="*/ 5695414 w 12192000"/>
              <a:gd name="connsiteY59" fmla="*/ 303150 h 2685062"/>
              <a:gd name="connsiteX60" fmla="*/ 5743064 w 12192000"/>
              <a:gd name="connsiteY60" fmla="*/ 289335 h 2685062"/>
              <a:gd name="connsiteX61" fmla="*/ 5768797 w 12192000"/>
              <a:gd name="connsiteY61" fmla="*/ 289436 h 2685062"/>
              <a:gd name="connsiteX62" fmla="*/ 5775419 w 12192000"/>
              <a:gd name="connsiteY62" fmla="*/ 287831 h 2685062"/>
              <a:gd name="connsiteX63" fmla="*/ 5813624 w 12192000"/>
              <a:gd name="connsiteY63" fmla="*/ 280263 h 2685062"/>
              <a:gd name="connsiteX64" fmla="*/ 5900676 w 12192000"/>
              <a:gd name="connsiteY64" fmla="*/ 304615 h 2685062"/>
              <a:gd name="connsiteX65" fmla="*/ 5966795 w 12192000"/>
              <a:gd name="connsiteY65" fmla="*/ 314993 h 2685062"/>
              <a:gd name="connsiteX66" fmla="*/ 5972463 w 12192000"/>
              <a:gd name="connsiteY66" fmla="*/ 313217 h 2685062"/>
              <a:gd name="connsiteX67" fmla="*/ 5977754 w 12192000"/>
              <a:gd name="connsiteY67" fmla="*/ 307726 h 2685062"/>
              <a:gd name="connsiteX68" fmla="*/ 5990232 w 12192000"/>
              <a:gd name="connsiteY68" fmla="*/ 306694 h 2685062"/>
              <a:gd name="connsiteX69" fmla="*/ 6003260 w 12192000"/>
              <a:gd name="connsiteY69" fmla="*/ 301250 h 2685062"/>
              <a:gd name="connsiteX70" fmla="*/ 6398655 w 12192000"/>
              <a:gd name="connsiteY70" fmla="*/ 340447 h 2685062"/>
              <a:gd name="connsiteX71" fmla="*/ 6477250 w 12192000"/>
              <a:gd name="connsiteY71" fmla="*/ 370643 h 2685062"/>
              <a:gd name="connsiteX72" fmla="*/ 6599996 w 12192000"/>
              <a:gd name="connsiteY72" fmla="*/ 371929 h 2685062"/>
              <a:gd name="connsiteX73" fmla="*/ 6673632 w 12192000"/>
              <a:gd name="connsiteY73" fmla="*/ 384303 h 2685062"/>
              <a:gd name="connsiteX74" fmla="*/ 6685461 w 12192000"/>
              <a:gd name="connsiteY74" fmla="*/ 379698 h 2685062"/>
              <a:gd name="connsiteX75" fmla="*/ 6782761 w 12192000"/>
              <a:gd name="connsiteY75" fmla="*/ 421766 h 2685062"/>
              <a:gd name="connsiteX76" fmla="*/ 6934599 w 12192000"/>
              <a:gd name="connsiteY76" fmla="*/ 432626 h 2685062"/>
              <a:gd name="connsiteX77" fmla="*/ 7050728 w 12192000"/>
              <a:gd name="connsiteY77" fmla="*/ 432695 h 2685062"/>
              <a:gd name="connsiteX78" fmla="*/ 7115167 w 12192000"/>
              <a:gd name="connsiteY78" fmla="*/ 436243 h 2685062"/>
              <a:gd name="connsiteX79" fmla="*/ 7162809 w 12192000"/>
              <a:gd name="connsiteY79" fmla="*/ 434931 h 2685062"/>
              <a:gd name="connsiteX80" fmla="*/ 7280034 w 12192000"/>
              <a:gd name="connsiteY80" fmla="*/ 452539 h 2685062"/>
              <a:gd name="connsiteX81" fmla="*/ 7472654 w 12192000"/>
              <a:gd name="connsiteY81" fmla="*/ 490482 h 2685062"/>
              <a:gd name="connsiteX82" fmla="*/ 7696080 w 12192000"/>
              <a:gd name="connsiteY82" fmla="*/ 514010 h 2685062"/>
              <a:gd name="connsiteX83" fmla="*/ 7788139 w 12192000"/>
              <a:gd name="connsiteY83" fmla="*/ 518649 h 2685062"/>
              <a:gd name="connsiteX84" fmla="*/ 8227756 w 12192000"/>
              <a:gd name="connsiteY84" fmla="*/ 558548 h 2685062"/>
              <a:gd name="connsiteX85" fmla="*/ 8328859 w 12192000"/>
              <a:gd name="connsiteY85" fmla="*/ 582867 h 2685062"/>
              <a:gd name="connsiteX86" fmla="*/ 8532898 w 12192000"/>
              <a:gd name="connsiteY86" fmla="*/ 668282 h 2685062"/>
              <a:gd name="connsiteX87" fmla="*/ 8792925 w 12192000"/>
              <a:gd name="connsiteY87" fmla="*/ 701900 h 2685062"/>
              <a:gd name="connsiteX88" fmla="*/ 8809491 w 12192000"/>
              <a:gd name="connsiteY88" fmla="*/ 717262 h 2685062"/>
              <a:gd name="connsiteX89" fmla="*/ 8814066 w 12192000"/>
              <a:gd name="connsiteY89" fmla="*/ 719410 h 2685062"/>
              <a:gd name="connsiteX90" fmla="*/ 8815751 w 12192000"/>
              <a:gd name="connsiteY90" fmla="*/ 718686 h 2685062"/>
              <a:gd name="connsiteX91" fmla="*/ 8840540 w 12192000"/>
              <a:gd name="connsiteY91" fmla="*/ 717083 h 2685062"/>
              <a:gd name="connsiteX92" fmla="*/ 8897062 w 12192000"/>
              <a:gd name="connsiteY92" fmla="*/ 697553 h 2685062"/>
              <a:gd name="connsiteX93" fmla="*/ 8965922 w 12192000"/>
              <a:gd name="connsiteY93" fmla="*/ 672885 h 2685062"/>
              <a:gd name="connsiteX94" fmla="*/ 9016694 w 12192000"/>
              <a:gd name="connsiteY94" fmla="*/ 669496 h 2685062"/>
              <a:gd name="connsiteX95" fmla="*/ 9139695 w 12192000"/>
              <a:gd name="connsiteY95" fmla="*/ 648174 h 2685062"/>
              <a:gd name="connsiteX96" fmla="*/ 9219129 w 12192000"/>
              <a:gd name="connsiteY96" fmla="*/ 639013 h 2685062"/>
              <a:gd name="connsiteX97" fmla="*/ 9221354 w 12192000"/>
              <a:gd name="connsiteY97" fmla="*/ 638501 h 2685062"/>
              <a:gd name="connsiteX98" fmla="*/ 9237592 w 12192000"/>
              <a:gd name="connsiteY98" fmla="*/ 642494 h 2685062"/>
              <a:gd name="connsiteX99" fmla="*/ 9236570 w 12192000"/>
              <a:gd name="connsiteY99" fmla="*/ 648762 h 2685062"/>
              <a:gd name="connsiteX100" fmla="*/ 9250521 w 12192000"/>
              <a:gd name="connsiteY100" fmla="*/ 654041 h 2685062"/>
              <a:gd name="connsiteX101" fmla="*/ 9279357 w 12192000"/>
              <a:gd name="connsiteY101" fmla="*/ 653083 h 2685062"/>
              <a:gd name="connsiteX102" fmla="*/ 9289731 w 12192000"/>
              <a:gd name="connsiteY102" fmla="*/ 656356 h 2685062"/>
              <a:gd name="connsiteX103" fmla="*/ 9293723 w 12192000"/>
              <a:gd name="connsiteY103" fmla="*/ 656237 h 2685062"/>
              <a:gd name="connsiteX104" fmla="*/ 9303097 w 12192000"/>
              <a:gd name="connsiteY104" fmla="*/ 656723 h 2685062"/>
              <a:gd name="connsiteX105" fmla="*/ 9302251 w 12192000"/>
              <a:gd name="connsiteY105" fmla="*/ 652725 h 2685062"/>
              <a:gd name="connsiteX106" fmla="*/ 9314122 w 12192000"/>
              <a:gd name="connsiteY106" fmla="*/ 645860 h 2685062"/>
              <a:gd name="connsiteX107" fmla="*/ 9367772 w 12192000"/>
              <a:gd name="connsiteY107" fmla="*/ 650683 h 2685062"/>
              <a:gd name="connsiteX108" fmla="*/ 9370291 w 12192000"/>
              <a:gd name="connsiteY108" fmla="*/ 655264 h 2685062"/>
              <a:gd name="connsiteX109" fmla="*/ 9377007 w 12192000"/>
              <a:gd name="connsiteY109" fmla="*/ 656308 h 2685062"/>
              <a:gd name="connsiteX110" fmla="*/ 9382497 w 12192000"/>
              <a:gd name="connsiteY110" fmla="*/ 652427 h 2685062"/>
              <a:gd name="connsiteX111" fmla="*/ 9474013 w 12192000"/>
              <a:gd name="connsiteY111" fmla="*/ 647005 h 2685062"/>
              <a:gd name="connsiteX112" fmla="*/ 9595899 w 12192000"/>
              <a:gd name="connsiteY112" fmla="*/ 646979 h 2685062"/>
              <a:gd name="connsiteX113" fmla="*/ 9681269 w 12192000"/>
              <a:gd name="connsiteY113" fmla="*/ 669984 h 2685062"/>
              <a:gd name="connsiteX114" fmla="*/ 9689635 w 12192000"/>
              <a:gd name="connsiteY114" fmla="*/ 666408 h 2685062"/>
              <a:gd name="connsiteX115" fmla="*/ 9750215 w 12192000"/>
              <a:gd name="connsiteY115" fmla="*/ 671056 h 2685062"/>
              <a:gd name="connsiteX116" fmla="*/ 9957974 w 12192000"/>
              <a:gd name="connsiteY116" fmla="*/ 715080 h 2685062"/>
              <a:gd name="connsiteX117" fmla="*/ 10076482 w 12192000"/>
              <a:gd name="connsiteY117" fmla="*/ 723397 h 2685062"/>
              <a:gd name="connsiteX118" fmla="*/ 10119263 w 12192000"/>
              <a:gd name="connsiteY118" fmla="*/ 721877 h 2685062"/>
              <a:gd name="connsiteX119" fmla="*/ 10190893 w 12192000"/>
              <a:gd name="connsiteY119" fmla="*/ 719606 h 2685062"/>
              <a:gd name="connsiteX120" fmla="*/ 10246203 w 12192000"/>
              <a:gd name="connsiteY120" fmla="*/ 706893 h 2685062"/>
              <a:gd name="connsiteX121" fmla="*/ 10305396 w 12192000"/>
              <a:gd name="connsiteY121" fmla="*/ 709359 h 2685062"/>
              <a:gd name="connsiteX122" fmla="*/ 10316856 w 12192000"/>
              <a:gd name="connsiteY122" fmla="*/ 724179 h 2685062"/>
              <a:gd name="connsiteX123" fmla="*/ 10380919 w 12192000"/>
              <a:gd name="connsiteY123" fmla="*/ 722193 h 2685062"/>
              <a:gd name="connsiteX124" fmla="*/ 10478351 w 12192000"/>
              <a:gd name="connsiteY124" fmla="*/ 717620 h 2685062"/>
              <a:gd name="connsiteX125" fmla="*/ 10533954 w 12192000"/>
              <a:gd name="connsiteY125" fmla="*/ 718660 h 2685062"/>
              <a:gd name="connsiteX126" fmla="*/ 10686474 w 12192000"/>
              <a:gd name="connsiteY126" fmla="*/ 717507 h 2685062"/>
              <a:gd name="connsiteX127" fmla="*/ 10839729 w 12192000"/>
              <a:gd name="connsiteY127" fmla="*/ 713306 h 2685062"/>
              <a:gd name="connsiteX128" fmla="*/ 10933271 w 12192000"/>
              <a:gd name="connsiteY128" fmla="*/ 693628 h 2685062"/>
              <a:gd name="connsiteX129" fmla="*/ 11058950 w 12192000"/>
              <a:gd name="connsiteY129" fmla="*/ 692031 h 2685062"/>
              <a:gd name="connsiteX130" fmla="*/ 11080388 w 12192000"/>
              <a:gd name="connsiteY130" fmla="*/ 689245 h 2685062"/>
              <a:gd name="connsiteX131" fmla="*/ 11108911 w 12192000"/>
              <a:gd name="connsiteY131" fmla="*/ 693363 h 2685062"/>
              <a:gd name="connsiteX132" fmla="*/ 11223119 w 12192000"/>
              <a:gd name="connsiteY132" fmla="*/ 710661 h 2685062"/>
              <a:gd name="connsiteX133" fmla="*/ 11311983 w 12192000"/>
              <a:gd name="connsiteY133" fmla="*/ 731410 h 2685062"/>
              <a:gd name="connsiteX134" fmla="*/ 11426940 w 12192000"/>
              <a:gd name="connsiteY134" fmla="*/ 727340 h 2685062"/>
              <a:gd name="connsiteX135" fmla="*/ 11495624 w 12192000"/>
              <a:gd name="connsiteY135" fmla="*/ 734858 h 2685062"/>
              <a:gd name="connsiteX136" fmla="*/ 11605975 w 12192000"/>
              <a:gd name="connsiteY136" fmla="*/ 762433 h 2685062"/>
              <a:gd name="connsiteX137" fmla="*/ 11756134 w 12192000"/>
              <a:gd name="connsiteY137" fmla="*/ 765012 h 2685062"/>
              <a:gd name="connsiteX138" fmla="*/ 11789788 w 12192000"/>
              <a:gd name="connsiteY138" fmla="*/ 745316 h 2685062"/>
              <a:gd name="connsiteX139" fmla="*/ 11832833 w 12192000"/>
              <a:gd name="connsiteY139" fmla="*/ 734720 h 2685062"/>
              <a:gd name="connsiteX140" fmla="*/ 11846338 w 12192000"/>
              <a:gd name="connsiteY140" fmla="*/ 765994 h 2685062"/>
              <a:gd name="connsiteX141" fmla="*/ 11972492 w 12192000"/>
              <a:gd name="connsiteY141" fmla="*/ 796180 h 2685062"/>
              <a:gd name="connsiteX142" fmla="*/ 12035979 w 12192000"/>
              <a:gd name="connsiteY142" fmla="*/ 807835 h 2685062"/>
              <a:gd name="connsiteX143" fmla="*/ 12135850 w 12192000"/>
              <a:gd name="connsiteY143" fmla="*/ 819056 h 2685062"/>
              <a:gd name="connsiteX144" fmla="*/ 12166092 w 12192000"/>
              <a:gd name="connsiteY144" fmla="*/ 823695 h 2685062"/>
              <a:gd name="connsiteX145" fmla="*/ 12190645 w 12192000"/>
              <a:gd name="connsiteY145" fmla="*/ 826863 h 2685062"/>
              <a:gd name="connsiteX146" fmla="*/ 12192000 w 12192000"/>
              <a:gd name="connsiteY146" fmla="*/ 880762 h 2685062"/>
              <a:gd name="connsiteX147" fmla="*/ 12192000 w 12192000"/>
              <a:gd name="connsiteY147" fmla="*/ 2685062 h 2685062"/>
              <a:gd name="connsiteX148" fmla="*/ 0 w 12192000"/>
              <a:gd name="connsiteY148" fmla="*/ 2685062 h 2685062"/>
              <a:gd name="connsiteX149" fmla="*/ 0 w 12192000"/>
              <a:gd name="connsiteY149" fmla="*/ 283917 h 2685062"/>
              <a:gd name="connsiteX150" fmla="*/ 44213 w 12192000"/>
              <a:gd name="connsiteY150" fmla="*/ 302297 h 2685062"/>
              <a:gd name="connsiteX151" fmla="*/ 172465 w 12192000"/>
              <a:gd name="connsiteY151" fmla="*/ 314866 h 2685062"/>
              <a:gd name="connsiteX152" fmla="*/ 223361 w 12192000"/>
              <a:gd name="connsiteY152" fmla="*/ 304828 h 2685062"/>
              <a:gd name="connsiteX153" fmla="*/ 320595 w 12192000"/>
              <a:gd name="connsiteY153" fmla="*/ 288341 h 2685062"/>
              <a:gd name="connsiteX154" fmla="*/ 401087 w 12192000"/>
              <a:gd name="connsiteY154" fmla="*/ 246745 h 2685062"/>
              <a:gd name="connsiteX155" fmla="*/ 495839 w 12192000"/>
              <a:gd name="connsiteY155" fmla="*/ 217305 h 2685062"/>
              <a:gd name="connsiteX156" fmla="*/ 507910 w 12192000"/>
              <a:gd name="connsiteY156" fmla="*/ 219773 h 2685062"/>
              <a:gd name="connsiteX157" fmla="*/ 561428 w 12192000"/>
              <a:gd name="connsiteY157" fmla="*/ 201460 h 2685062"/>
              <a:gd name="connsiteX158" fmla="*/ 712813 w 12192000"/>
              <a:gd name="connsiteY158" fmla="*/ 151411 h 2685062"/>
              <a:gd name="connsiteX159" fmla="*/ 819366 w 12192000"/>
              <a:gd name="connsiteY159" fmla="*/ 70479 h 2685062"/>
              <a:gd name="connsiteX160" fmla="*/ 862489 w 12192000"/>
              <a:gd name="connsiteY160" fmla="*/ 63238 h 2685062"/>
              <a:gd name="connsiteX161" fmla="*/ 934387 w 12192000"/>
              <a:gd name="connsiteY161" fmla="*/ 50788 h 2685062"/>
              <a:gd name="connsiteX162" fmla="*/ 948874 w 12192000"/>
              <a:gd name="connsiteY162" fmla="*/ 55208 h 2685062"/>
              <a:gd name="connsiteX163" fmla="*/ 955237 w 12192000"/>
              <a:gd name="connsiteY163" fmla="*/ 54040 h 2685062"/>
              <a:gd name="connsiteX164" fmla="*/ 955886 w 12192000"/>
              <a:gd name="connsiteY164" fmla="*/ 54325 h 2685062"/>
              <a:gd name="connsiteX165" fmla="*/ 957239 w 12192000"/>
              <a:gd name="connsiteY165" fmla="*/ 53673 h 2685062"/>
              <a:gd name="connsiteX166" fmla="*/ 971343 w 12192000"/>
              <a:gd name="connsiteY166" fmla="*/ 51086 h 2685062"/>
              <a:gd name="connsiteX167" fmla="*/ 1002063 w 12192000"/>
              <a:gd name="connsiteY167" fmla="*/ 54158 h 2685062"/>
              <a:gd name="connsiteX168" fmla="*/ 1020663 w 12192000"/>
              <a:gd name="connsiteY168" fmla="*/ 53408 h 2685062"/>
              <a:gd name="connsiteX169" fmla="*/ 1039181 w 12192000"/>
              <a:gd name="connsiteY169" fmla="*/ 40356 h 2685062"/>
              <a:gd name="connsiteX170" fmla="*/ 1051914 w 12192000"/>
              <a:gd name="connsiteY170" fmla="*/ 39166 h 2685062"/>
              <a:gd name="connsiteX171" fmla="*/ 1054501 w 12192000"/>
              <a:gd name="connsiteY171" fmla="*/ 37372 h 2685062"/>
              <a:gd name="connsiteX172" fmla="*/ 1061859 w 12192000"/>
              <a:gd name="connsiteY172" fmla="*/ 33902 h 2685062"/>
              <a:gd name="connsiteX173" fmla="*/ 1054558 w 12192000"/>
              <a:gd name="connsiteY173" fmla="*/ 30385 h 2685062"/>
              <a:gd name="connsiteX174" fmla="*/ 1140852 w 12192000"/>
              <a:gd name="connsiteY174" fmla="*/ 17327 h 2685062"/>
              <a:gd name="connsiteX175" fmla="*/ 1214144 w 12192000"/>
              <a:gd name="connsiteY175" fmla="*/ 6192 h 2685062"/>
              <a:gd name="connsiteX176" fmla="*/ 1338122 w 12192000"/>
              <a:gd name="connsiteY176" fmla="*/ 27996 h 2685062"/>
              <a:gd name="connsiteX177" fmla="*/ 1462415 w 12192000"/>
              <a:gd name="connsiteY177" fmla="*/ 0 h 2685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Lst>
            <a:rect l="l" t="t" r="r" b="b"/>
            <a:pathLst>
              <a:path w="12192000" h="2685062">
                <a:moveTo>
                  <a:pt x="1462415" y="0"/>
                </a:moveTo>
                <a:lnTo>
                  <a:pt x="1494432" y="2457"/>
                </a:lnTo>
                <a:lnTo>
                  <a:pt x="1523667" y="11778"/>
                </a:lnTo>
                <a:lnTo>
                  <a:pt x="1523067" y="14207"/>
                </a:lnTo>
                <a:cubicBezTo>
                  <a:pt x="1523507" y="15871"/>
                  <a:pt x="1525127" y="16145"/>
                  <a:pt x="1527695" y="15715"/>
                </a:cubicBezTo>
                <a:lnTo>
                  <a:pt x="1532258" y="14518"/>
                </a:lnTo>
                <a:lnTo>
                  <a:pt x="1537796" y="16283"/>
                </a:lnTo>
                <a:lnTo>
                  <a:pt x="1553041" y="20452"/>
                </a:lnTo>
                <a:lnTo>
                  <a:pt x="1557495" y="25861"/>
                </a:lnTo>
                <a:cubicBezTo>
                  <a:pt x="1571578" y="34900"/>
                  <a:pt x="1608020" y="28047"/>
                  <a:pt x="1617448" y="40977"/>
                </a:cubicBezTo>
                <a:lnTo>
                  <a:pt x="1636697" y="39108"/>
                </a:lnTo>
                <a:lnTo>
                  <a:pt x="1657286" y="49000"/>
                </a:lnTo>
                <a:cubicBezTo>
                  <a:pt x="1676389" y="57312"/>
                  <a:pt x="1696470" y="62807"/>
                  <a:pt x="1719191" y="56920"/>
                </a:cubicBezTo>
                <a:cubicBezTo>
                  <a:pt x="1709669" y="73491"/>
                  <a:pt x="1773685" y="56115"/>
                  <a:pt x="1787126" y="71960"/>
                </a:cubicBezTo>
                <a:cubicBezTo>
                  <a:pt x="1795166" y="84864"/>
                  <a:pt x="1816465" y="82599"/>
                  <a:pt x="1834555" y="86590"/>
                </a:cubicBezTo>
                <a:cubicBezTo>
                  <a:pt x="1850712" y="99365"/>
                  <a:pt x="1937782" y="107374"/>
                  <a:pt x="1966070" y="103987"/>
                </a:cubicBezTo>
                <a:cubicBezTo>
                  <a:pt x="2043209" y="86564"/>
                  <a:pt x="2126459" y="137078"/>
                  <a:pt x="2188582" y="124532"/>
                </a:cubicBezTo>
                <a:cubicBezTo>
                  <a:pt x="2206064" y="124932"/>
                  <a:pt x="2221206" y="127247"/>
                  <a:pt x="2234811" y="130739"/>
                </a:cubicBezTo>
                <a:lnTo>
                  <a:pt x="2270005" y="143358"/>
                </a:lnTo>
                <a:lnTo>
                  <a:pt x="2274208" y="152634"/>
                </a:lnTo>
                <a:lnTo>
                  <a:pt x="2298905" y="157215"/>
                </a:lnTo>
                <a:lnTo>
                  <a:pt x="2304521" y="159957"/>
                </a:lnTo>
                <a:cubicBezTo>
                  <a:pt x="2315230" y="165224"/>
                  <a:pt x="2326016" y="170200"/>
                  <a:pt x="2337696" y="174150"/>
                </a:cubicBezTo>
                <a:cubicBezTo>
                  <a:pt x="2354259" y="137711"/>
                  <a:pt x="2439767" y="201742"/>
                  <a:pt x="2432112" y="166646"/>
                </a:cubicBezTo>
                <a:cubicBezTo>
                  <a:pt x="2482400" y="178172"/>
                  <a:pt x="2480978" y="159994"/>
                  <a:pt x="2500149" y="168723"/>
                </a:cubicBezTo>
                <a:lnTo>
                  <a:pt x="2504776" y="171455"/>
                </a:lnTo>
                <a:lnTo>
                  <a:pt x="2507358" y="177677"/>
                </a:lnTo>
                <a:lnTo>
                  <a:pt x="2518847" y="180936"/>
                </a:lnTo>
                <a:lnTo>
                  <a:pt x="2528864" y="188517"/>
                </a:lnTo>
                <a:cubicBezTo>
                  <a:pt x="2656589" y="189245"/>
                  <a:pt x="2818894" y="267460"/>
                  <a:pt x="2938613" y="248764"/>
                </a:cubicBezTo>
                <a:lnTo>
                  <a:pt x="3132513" y="229282"/>
                </a:lnTo>
                <a:cubicBezTo>
                  <a:pt x="3153391" y="218737"/>
                  <a:pt x="3187482" y="219423"/>
                  <a:pt x="3208657" y="230814"/>
                </a:cubicBezTo>
                <a:cubicBezTo>
                  <a:pt x="3212298" y="232773"/>
                  <a:pt x="3215412" y="234983"/>
                  <a:pt x="3217904" y="237375"/>
                </a:cubicBezTo>
                <a:cubicBezTo>
                  <a:pt x="3279351" y="212726"/>
                  <a:pt x="3298012" y="233121"/>
                  <a:pt x="3330150" y="214762"/>
                </a:cubicBezTo>
                <a:cubicBezTo>
                  <a:pt x="3405531" y="217422"/>
                  <a:pt x="3451160" y="247861"/>
                  <a:pt x="3480527" y="231960"/>
                </a:cubicBezTo>
                <a:cubicBezTo>
                  <a:pt x="3516075" y="238991"/>
                  <a:pt x="3553819" y="269164"/>
                  <a:pt x="3591806" y="253003"/>
                </a:cubicBezTo>
                <a:cubicBezTo>
                  <a:pt x="3586673" y="270421"/>
                  <a:pt x="3640034" y="246868"/>
                  <a:pt x="3655143" y="261318"/>
                </a:cubicBezTo>
                <a:cubicBezTo>
                  <a:pt x="3664868" y="273371"/>
                  <a:pt x="3683329" y="269035"/>
                  <a:pt x="3700191" y="271235"/>
                </a:cubicBezTo>
                <a:cubicBezTo>
                  <a:pt x="3717097" y="282363"/>
                  <a:pt x="3796016" y="281812"/>
                  <a:pt x="3820459" y="275675"/>
                </a:cubicBezTo>
                <a:cubicBezTo>
                  <a:pt x="3885463" y="250791"/>
                  <a:pt x="3969506" y="292904"/>
                  <a:pt x="4022158" y="274341"/>
                </a:cubicBezTo>
                <a:cubicBezTo>
                  <a:pt x="4084571" y="269096"/>
                  <a:pt x="4119856" y="297968"/>
                  <a:pt x="4164508" y="309117"/>
                </a:cubicBezTo>
                <a:cubicBezTo>
                  <a:pt x="4171915" y="271244"/>
                  <a:pt x="4260667" y="326583"/>
                  <a:pt x="4246843" y="292417"/>
                </a:cubicBezTo>
                <a:cubicBezTo>
                  <a:pt x="4309458" y="301142"/>
                  <a:pt x="4279869" y="266331"/>
                  <a:pt x="4337133" y="304707"/>
                </a:cubicBezTo>
                <a:cubicBezTo>
                  <a:pt x="4450694" y="292933"/>
                  <a:pt x="4593547" y="330375"/>
                  <a:pt x="4696109" y="300060"/>
                </a:cubicBezTo>
                <a:lnTo>
                  <a:pt x="4928090" y="291457"/>
                </a:lnTo>
                <a:lnTo>
                  <a:pt x="4960316" y="287841"/>
                </a:lnTo>
                <a:cubicBezTo>
                  <a:pt x="4960491" y="287029"/>
                  <a:pt x="4960665" y="286217"/>
                  <a:pt x="4960840" y="285406"/>
                </a:cubicBezTo>
                <a:cubicBezTo>
                  <a:pt x="4962018" y="283892"/>
                  <a:pt x="4963691" y="283924"/>
                  <a:pt x="4965958" y="284802"/>
                </a:cubicBezTo>
                <a:lnTo>
                  <a:pt x="4969785" y="286778"/>
                </a:lnTo>
                <a:lnTo>
                  <a:pt x="4975889" y="286093"/>
                </a:lnTo>
                <a:lnTo>
                  <a:pt x="4992382" y="284871"/>
                </a:lnTo>
                <a:lnTo>
                  <a:pt x="4999094" y="280499"/>
                </a:lnTo>
                <a:lnTo>
                  <a:pt x="5080965" y="282208"/>
                </a:lnTo>
                <a:lnTo>
                  <a:pt x="5105166" y="276473"/>
                </a:lnTo>
                <a:cubicBezTo>
                  <a:pt x="5127226" y="271982"/>
                  <a:pt x="5148953" y="270367"/>
                  <a:pt x="5168054" y="280137"/>
                </a:cubicBezTo>
                <a:cubicBezTo>
                  <a:pt x="5166431" y="262533"/>
                  <a:pt x="5219894" y="290815"/>
                  <a:pt x="5239940" y="278079"/>
                </a:cubicBezTo>
                <a:cubicBezTo>
                  <a:pt x="5253484" y="267178"/>
                  <a:pt x="5272860" y="273220"/>
                  <a:pt x="5291998" y="272685"/>
                </a:cubicBezTo>
                <a:cubicBezTo>
                  <a:pt x="5313255" y="263383"/>
                  <a:pt x="5400292" y="271538"/>
                  <a:pt x="5425861" y="279926"/>
                </a:cubicBezTo>
                <a:cubicBezTo>
                  <a:pt x="5491875" y="310639"/>
                  <a:pt x="5594484" y="277380"/>
                  <a:pt x="5648321" y="300693"/>
                </a:cubicBezTo>
                <a:cubicBezTo>
                  <a:pt x="5665248" y="303486"/>
                  <a:pt x="5680800" y="304021"/>
                  <a:pt x="5695414" y="303150"/>
                </a:cubicBezTo>
                <a:lnTo>
                  <a:pt x="5743064" y="289335"/>
                </a:lnTo>
                <a:lnTo>
                  <a:pt x="5768797" y="289436"/>
                </a:lnTo>
                <a:lnTo>
                  <a:pt x="5775419" y="287831"/>
                </a:lnTo>
                <a:cubicBezTo>
                  <a:pt x="5788059" y="284732"/>
                  <a:pt x="5800646" y="281926"/>
                  <a:pt x="5813624" y="280263"/>
                </a:cubicBezTo>
                <a:cubicBezTo>
                  <a:pt x="5812999" y="318182"/>
                  <a:pt x="5923892" y="272386"/>
                  <a:pt x="5900676" y="304615"/>
                </a:cubicBezTo>
                <a:cubicBezTo>
                  <a:pt x="5954067" y="302717"/>
                  <a:pt x="5944477" y="319870"/>
                  <a:pt x="5966795" y="314993"/>
                </a:cubicBezTo>
                <a:lnTo>
                  <a:pt x="5972463" y="313217"/>
                </a:lnTo>
                <a:lnTo>
                  <a:pt x="5977754" y="307726"/>
                </a:lnTo>
                <a:lnTo>
                  <a:pt x="5990232" y="306694"/>
                </a:lnTo>
                <a:lnTo>
                  <a:pt x="6003260" y="301250"/>
                </a:lnTo>
                <a:cubicBezTo>
                  <a:pt x="6125949" y="323771"/>
                  <a:pt x="6292426" y="300774"/>
                  <a:pt x="6398655" y="340447"/>
                </a:cubicBezTo>
                <a:lnTo>
                  <a:pt x="6477250" y="370643"/>
                </a:lnTo>
                <a:cubicBezTo>
                  <a:pt x="6518147" y="382960"/>
                  <a:pt x="6560561" y="347277"/>
                  <a:pt x="6599996" y="371929"/>
                </a:cubicBezTo>
                <a:cubicBezTo>
                  <a:pt x="6615225" y="385828"/>
                  <a:pt x="6648193" y="391366"/>
                  <a:pt x="6673632" y="384303"/>
                </a:cubicBezTo>
                <a:cubicBezTo>
                  <a:pt x="6678009" y="383088"/>
                  <a:pt x="6681993" y="381536"/>
                  <a:pt x="6685461" y="379698"/>
                </a:cubicBezTo>
                <a:cubicBezTo>
                  <a:pt x="6733172" y="414481"/>
                  <a:pt x="6760278" y="398336"/>
                  <a:pt x="6782761" y="421766"/>
                </a:cubicBezTo>
                <a:cubicBezTo>
                  <a:pt x="6856177" y="432921"/>
                  <a:pt x="6913662" y="412056"/>
                  <a:pt x="6934599" y="432626"/>
                </a:cubicBezTo>
                <a:cubicBezTo>
                  <a:pt x="6971837" y="432351"/>
                  <a:pt x="7021650" y="410307"/>
                  <a:pt x="7050728" y="432695"/>
                </a:cubicBezTo>
                <a:cubicBezTo>
                  <a:pt x="7053692" y="415076"/>
                  <a:pt x="7094152" y="447339"/>
                  <a:pt x="7115167" y="436243"/>
                </a:cubicBezTo>
                <a:cubicBezTo>
                  <a:pt x="7129937" y="426464"/>
                  <a:pt x="7145660" y="433973"/>
                  <a:pt x="7162809" y="434931"/>
                </a:cubicBezTo>
                <a:cubicBezTo>
                  <a:pt x="7184039" y="427343"/>
                  <a:pt x="7259393" y="442217"/>
                  <a:pt x="7280034" y="452539"/>
                </a:cubicBezTo>
                <a:cubicBezTo>
                  <a:pt x="7331046" y="488194"/>
                  <a:pt x="7430616" y="463128"/>
                  <a:pt x="7472654" y="490482"/>
                </a:cubicBezTo>
                <a:cubicBezTo>
                  <a:pt x="7541994" y="500728"/>
                  <a:pt x="7643498" y="509315"/>
                  <a:pt x="7696080" y="514010"/>
                </a:cubicBezTo>
                <a:cubicBezTo>
                  <a:pt x="7760013" y="517032"/>
                  <a:pt x="7715914" y="545003"/>
                  <a:pt x="7788139" y="518649"/>
                </a:cubicBezTo>
                <a:cubicBezTo>
                  <a:pt x="7891601" y="550571"/>
                  <a:pt x="8143222" y="510864"/>
                  <a:pt x="8227756" y="558548"/>
                </a:cubicBezTo>
                <a:cubicBezTo>
                  <a:pt x="8317876" y="569251"/>
                  <a:pt x="8261697" y="569546"/>
                  <a:pt x="8328859" y="582867"/>
                </a:cubicBezTo>
                <a:cubicBezTo>
                  <a:pt x="8336976" y="627379"/>
                  <a:pt x="8495085" y="643261"/>
                  <a:pt x="8532898" y="668282"/>
                </a:cubicBezTo>
                <a:cubicBezTo>
                  <a:pt x="8626867" y="678146"/>
                  <a:pt x="8698118" y="715603"/>
                  <a:pt x="8792925" y="701900"/>
                </a:cubicBezTo>
                <a:cubicBezTo>
                  <a:pt x="8796856" y="707882"/>
                  <a:pt x="8802564" y="712918"/>
                  <a:pt x="8809491" y="717262"/>
                </a:cubicBezTo>
                <a:lnTo>
                  <a:pt x="8814066" y="719410"/>
                </a:lnTo>
                <a:lnTo>
                  <a:pt x="8815751" y="718686"/>
                </a:lnTo>
                <a:cubicBezTo>
                  <a:pt x="8822134" y="717141"/>
                  <a:pt x="8829906" y="716502"/>
                  <a:pt x="8840540" y="717083"/>
                </a:cubicBezTo>
                <a:cubicBezTo>
                  <a:pt x="8844566" y="676948"/>
                  <a:pt x="8862586" y="704813"/>
                  <a:pt x="8897062" y="697553"/>
                </a:cubicBezTo>
                <a:cubicBezTo>
                  <a:pt x="8926967" y="693826"/>
                  <a:pt x="8941387" y="680067"/>
                  <a:pt x="8965922" y="672885"/>
                </a:cubicBezTo>
                <a:cubicBezTo>
                  <a:pt x="8985861" y="668208"/>
                  <a:pt x="8990451" y="680326"/>
                  <a:pt x="9016694" y="669496"/>
                </a:cubicBezTo>
                <a:cubicBezTo>
                  <a:pt x="9064226" y="680468"/>
                  <a:pt x="9102961" y="653230"/>
                  <a:pt x="9139695" y="648174"/>
                </a:cubicBezTo>
                <a:cubicBezTo>
                  <a:pt x="9151373" y="649226"/>
                  <a:pt x="9186538" y="645057"/>
                  <a:pt x="9219129" y="639013"/>
                </a:cubicBezTo>
                <a:lnTo>
                  <a:pt x="9221354" y="638501"/>
                </a:lnTo>
                <a:lnTo>
                  <a:pt x="9237592" y="642494"/>
                </a:lnTo>
                <a:cubicBezTo>
                  <a:pt x="9241555" y="644212"/>
                  <a:pt x="9242210" y="646204"/>
                  <a:pt x="9236570" y="648762"/>
                </a:cubicBezTo>
                <a:cubicBezTo>
                  <a:pt x="9241114" y="652055"/>
                  <a:pt x="9245782" y="653517"/>
                  <a:pt x="9250521" y="654041"/>
                </a:cubicBezTo>
                <a:cubicBezTo>
                  <a:pt x="9259996" y="655089"/>
                  <a:pt x="9269753" y="652386"/>
                  <a:pt x="9279357" y="653083"/>
                </a:cubicBezTo>
                <a:lnTo>
                  <a:pt x="9289731" y="656356"/>
                </a:lnTo>
                <a:lnTo>
                  <a:pt x="9293723" y="656237"/>
                </a:lnTo>
                <a:lnTo>
                  <a:pt x="9303097" y="656723"/>
                </a:lnTo>
                <a:lnTo>
                  <a:pt x="9302251" y="652725"/>
                </a:lnTo>
                <a:cubicBezTo>
                  <a:pt x="9300561" y="648869"/>
                  <a:pt x="9299408" y="644676"/>
                  <a:pt x="9314122" y="645860"/>
                </a:cubicBezTo>
                <a:cubicBezTo>
                  <a:pt x="9344433" y="650204"/>
                  <a:pt x="9356229" y="634440"/>
                  <a:pt x="9367772" y="650683"/>
                </a:cubicBezTo>
                <a:lnTo>
                  <a:pt x="9370291" y="655264"/>
                </a:lnTo>
                <a:lnTo>
                  <a:pt x="9377007" y="656308"/>
                </a:lnTo>
                <a:cubicBezTo>
                  <a:pt x="9380660" y="656340"/>
                  <a:pt x="9382824" y="655350"/>
                  <a:pt x="9382497" y="652427"/>
                </a:cubicBezTo>
                <a:cubicBezTo>
                  <a:pt x="9410043" y="665739"/>
                  <a:pt x="9444726" y="648939"/>
                  <a:pt x="9474013" y="647005"/>
                </a:cubicBezTo>
                <a:cubicBezTo>
                  <a:pt x="9494765" y="659508"/>
                  <a:pt x="9535746" y="643122"/>
                  <a:pt x="9595899" y="646979"/>
                </a:cubicBezTo>
                <a:cubicBezTo>
                  <a:pt x="9618462" y="661284"/>
                  <a:pt x="9636478" y="649421"/>
                  <a:pt x="9681269" y="669984"/>
                </a:cubicBezTo>
                <a:cubicBezTo>
                  <a:pt x="9683619" y="668616"/>
                  <a:pt x="9686437" y="667412"/>
                  <a:pt x="9689635" y="666408"/>
                </a:cubicBezTo>
                <a:cubicBezTo>
                  <a:pt x="9708219" y="660578"/>
                  <a:pt x="9735343" y="662659"/>
                  <a:pt x="9750215" y="671056"/>
                </a:cubicBezTo>
                <a:cubicBezTo>
                  <a:pt x="9822560" y="699676"/>
                  <a:pt x="9892985" y="704863"/>
                  <a:pt x="9957974" y="715080"/>
                </a:cubicBezTo>
                <a:cubicBezTo>
                  <a:pt x="10031995" y="724171"/>
                  <a:pt x="9987651" y="694466"/>
                  <a:pt x="10076482" y="723397"/>
                </a:cubicBezTo>
                <a:cubicBezTo>
                  <a:pt x="10088264" y="715403"/>
                  <a:pt x="10100170" y="715974"/>
                  <a:pt x="10119263" y="721877"/>
                </a:cubicBezTo>
                <a:cubicBezTo>
                  <a:pt x="10155360" y="725633"/>
                  <a:pt x="10156886" y="703170"/>
                  <a:pt x="10190893" y="719606"/>
                </a:cubicBezTo>
                <a:cubicBezTo>
                  <a:pt x="10186651" y="707114"/>
                  <a:pt x="10260542" y="720706"/>
                  <a:pt x="10246203" y="706893"/>
                </a:cubicBezTo>
                <a:cubicBezTo>
                  <a:pt x="10271921" y="697978"/>
                  <a:pt x="10280122" y="716866"/>
                  <a:pt x="10305396" y="709359"/>
                </a:cubicBezTo>
                <a:cubicBezTo>
                  <a:pt x="10332266" y="709354"/>
                  <a:pt x="10287753" y="720864"/>
                  <a:pt x="10316856" y="724179"/>
                </a:cubicBezTo>
                <a:cubicBezTo>
                  <a:pt x="10352558" y="726042"/>
                  <a:pt x="10348261" y="747938"/>
                  <a:pt x="10380919" y="722193"/>
                </a:cubicBezTo>
                <a:cubicBezTo>
                  <a:pt x="10416787" y="731946"/>
                  <a:pt x="10426384" y="719959"/>
                  <a:pt x="10478351" y="717620"/>
                </a:cubicBezTo>
                <a:cubicBezTo>
                  <a:pt x="10498311" y="726260"/>
                  <a:pt x="10516018" y="724144"/>
                  <a:pt x="10533954" y="718660"/>
                </a:cubicBezTo>
                <a:cubicBezTo>
                  <a:pt x="10583102" y="724237"/>
                  <a:pt x="10630104" y="717410"/>
                  <a:pt x="10686474" y="717507"/>
                </a:cubicBezTo>
                <a:cubicBezTo>
                  <a:pt x="10745160" y="730015"/>
                  <a:pt x="10779502" y="713124"/>
                  <a:pt x="10839729" y="713306"/>
                </a:cubicBezTo>
                <a:cubicBezTo>
                  <a:pt x="10895292" y="735596"/>
                  <a:pt x="10883335" y="689293"/>
                  <a:pt x="10933271" y="693628"/>
                </a:cubicBezTo>
                <a:cubicBezTo>
                  <a:pt x="11011861" y="715600"/>
                  <a:pt x="10933941" y="678563"/>
                  <a:pt x="11058950" y="692031"/>
                </a:cubicBezTo>
                <a:cubicBezTo>
                  <a:pt x="11065574" y="695312"/>
                  <a:pt x="11081347" y="693264"/>
                  <a:pt x="11080388" y="689245"/>
                </a:cubicBezTo>
                <a:cubicBezTo>
                  <a:pt x="11088176" y="690921"/>
                  <a:pt x="11106032" y="699551"/>
                  <a:pt x="11108911" y="693363"/>
                </a:cubicBezTo>
                <a:cubicBezTo>
                  <a:pt x="11149149" y="694912"/>
                  <a:pt x="11188483" y="700869"/>
                  <a:pt x="11223119" y="710661"/>
                </a:cubicBezTo>
                <a:cubicBezTo>
                  <a:pt x="11302059" y="704266"/>
                  <a:pt x="11255617" y="731239"/>
                  <a:pt x="11311983" y="731410"/>
                </a:cubicBezTo>
                <a:cubicBezTo>
                  <a:pt x="11358665" y="721567"/>
                  <a:pt x="11373894" y="732638"/>
                  <a:pt x="11426940" y="727340"/>
                </a:cubicBezTo>
                <a:cubicBezTo>
                  <a:pt x="11441993" y="748767"/>
                  <a:pt x="11476074" y="727962"/>
                  <a:pt x="11495624" y="734858"/>
                </a:cubicBezTo>
                <a:cubicBezTo>
                  <a:pt x="11530841" y="712823"/>
                  <a:pt x="11572173" y="761025"/>
                  <a:pt x="11605975" y="762433"/>
                </a:cubicBezTo>
                <a:cubicBezTo>
                  <a:pt x="11663316" y="761143"/>
                  <a:pt x="11727635" y="739871"/>
                  <a:pt x="11756134" y="765012"/>
                </a:cubicBezTo>
                <a:cubicBezTo>
                  <a:pt x="11761348" y="755468"/>
                  <a:pt x="11757526" y="741943"/>
                  <a:pt x="11789788" y="745316"/>
                </a:cubicBezTo>
                <a:cubicBezTo>
                  <a:pt x="11803253" y="740995"/>
                  <a:pt x="11807074" y="726138"/>
                  <a:pt x="11832833" y="734720"/>
                </a:cubicBezTo>
                <a:cubicBezTo>
                  <a:pt x="11798846" y="746443"/>
                  <a:pt x="11852821" y="750721"/>
                  <a:pt x="11846338" y="765994"/>
                </a:cubicBezTo>
                <a:cubicBezTo>
                  <a:pt x="11885947" y="777555"/>
                  <a:pt x="11979991" y="768560"/>
                  <a:pt x="11972492" y="796180"/>
                </a:cubicBezTo>
                <a:cubicBezTo>
                  <a:pt x="11982931" y="813135"/>
                  <a:pt x="12037186" y="790090"/>
                  <a:pt x="12035979" y="807835"/>
                </a:cubicBezTo>
                <a:cubicBezTo>
                  <a:pt x="12059694" y="797410"/>
                  <a:pt x="12098516" y="817951"/>
                  <a:pt x="12135850" y="819056"/>
                </a:cubicBezTo>
                <a:cubicBezTo>
                  <a:pt x="12142309" y="827359"/>
                  <a:pt x="12150917" y="827343"/>
                  <a:pt x="12166092" y="823695"/>
                </a:cubicBezTo>
                <a:lnTo>
                  <a:pt x="12190645" y="826863"/>
                </a:lnTo>
                <a:lnTo>
                  <a:pt x="12192000" y="880762"/>
                </a:lnTo>
                <a:lnTo>
                  <a:pt x="12192000" y="2685062"/>
                </a:lnTo>
                <a:lnTo>
                  <a:pt x="0" y="2685062"/>
                </a:lnTo>
                <a:lnTo>
                  <a:pt x="0" y="283917"/>
                </a:lnTo>
                <a:lnTo>
                  <a:pt x="44213" y="302297"/>
                </a:lnTo>
                <a:cubicBezTo>
                  <a:pt x="57125" y="321111"/>
                  <a:pt x="151150" y="310991"/>
                  <a:pt x="172465" y="314866"/>
                </a:cubicBezTo>
                <a:cubicBezTo>
                  <a:pt x="201883" y="307918"/>
                  <a:pt x="192551" y="309357"/>
                  <a:pt x="223361" y="304828"/>
                </a:cubicBezTo>
                <a:cubicBezTo>
                  <a:pt x="235273" y="283233"/>
                  <a:pt x="290082" y="292239"/>
                  <a:pt x="320595" y="288341"/>
                </a:cubicBezTo>
                <a:cubicBezTo>
                  <a:pt x="326821" y="269140"/>
                  <a:pt x="347105" y="264031"/>
                  <a:pt x="401087" y="246745"/>
                </a:cubicBezTo>
                <a:cubicBezTo>
                  <a:pt x="407068" y="225028"/>
                  <a:pt x="475269" y="251137"/>
                  <a:pt x="495839" y="217305"/>
                </a:cubicBezTo>
                <a:cubicBezTo>
                  <a:pt x="499633" y="218429"/>
                  <a:pt x="503698" y="219260"/>
                  <a:pt x="507910" y="219773"/>
                </a:cubicBezTo>
                <a:cubicBezTo>
                  <a:pt x="532375" y="222751"/>
                  <a:pt x="556339" y="214552"/>
                  <a:pt x="561428" y="201460"/>
                </a:cubicBezTo>
                <a:cubicBezTo>
                  <a:pt x="599747" y="152259"/>
                  <a:pt x="661201" y="177254"/>
                  <a:pt x="712813" y="151411"/>
                </a:cubicBezTo>
                <a:cubicBezTo>
                  <a:pt x="774420" y="124993"/>
                  <a:pt x="765426" y="123535"/>
                  <a:pt x="819366" y="70479"/>
                </a:cubicBezTo>
                <a:cubicBezTo>
                  <a:pt x="839647" y="77460"/>
                  <a:pt x="850544" y="74267"/>
                  <a:pt x="862489" y="63238"/>
                </a:cubicBezTo>
                <a:cubicBezTo>
                  <a:pt x="893284" y="51157"/>
                  <a:pt x="919686" y="77447"/>
                  <a:pt x="934387" y="50788"/>
                </a:cubicBezTo>
                <a:cubicBezTo>
                  <a:pt x="936825" y="54711"/>
                  <a:pt x="942184" y="55671"/>
                  <a:pt x="948874" y="55208"/>
                </a:cubicBezTo>
                <a:lnTo>
                  <a:pt x="955237" y="54040"/>
                </a:lnTo>
                <a:lnTo>
                  <a:pt x="955886" y="54325"/>
                </a:lnTo>
                <a:lnTo>
                  <a:pt x="957239" y="53673"/>
                </a:lnTo>
                <a:lnTo>
                  <a:pt x="971343" y="51086"/>
                </a:lnTo>
                <a:cubicBezTo>
                  <a:pt x="986863" y="47540"/>
                  <a:pt x="1001346" y="44460"/>
                  <a:pt x="1002063" y="54158"/>
                </a:cubicBezTo>
                <a:cubicBezTo>
                  <a:pt x="1010763" y="55438"/>
                  <a:pt x="1016476" y="54893"/>
                  <a:pt x="1020663" y="53408"/>
                </a:cubicBezTo>
                <a:cubicBezTo>
                  <a:pt x="1029036" y="50440"/>
                  <a:pt x="1031306" y="43717"/>
                  <a:pt x="1039181" y="40356"/>
                </a:cubicBezTo>
                <a:lnTo>
                  <a:pt x="1051914" y="39166"/>
                </a:lnTo>
                <a:lnTo>
                  <a:pt x="1054501" y="37372"/>
                </a:lnTo>
                <a:lnTo>
                  <a:pt x="1061859" y="33902"/>
                </a:lnTo>
                <a:lnTo>
                  <a:pt x="1054558" y="30385"/>
                </a:lnTo>
                <a:cubicBezTo>
                  <a:pt x="1046905" y="27358"/>
                  <a:pt x="1128596" y="22367"/>
                  <a:pt x="1140852" y="17327"/>
                </a:cubicBezTo>
                <a:lnTo>
                  <a:pt x="1214144" y="6192"/>
                </a:lnTo>
                <a:lnTo>
                  <a:pt x="1338122" y="27996"/>
                </a:lnTo>
                <a:cubicBezTo>
                  <a:pt x="1367144" y="1801"/>
                  <a:pt x="1432673" y="14019"/>
                  <a:pt x="1462415"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03B1C7-C05E-7A06-BF16-3B05569A70D7}"/>
              </a:ext>
            </a:extLst>
          </p:cNvPr>
          <p:cNvSpPr>
            <a:spLocks noGrp="1"/>
          </p:cNvSpPr>
          <p:nvPr>
            <p:ph type="title"/>
          </p:nvPr>
        </p:nvSpPr>
        <p:spPr>
          <a:xfrm>
            <a:off x="1618082" y="4779792"/>
            <a:ext cx="8943998" cy="856722"/>
          </a:xfrm>
        </p:spPr>
        <p:txBody>
          <a:bodyPr vert="horz" lIns="91440" tIns="45720" rIns="91440" bIns="45720" rtlCol="0" anchor="b">
            <a:normAutofit fontScale="90000"/>
          </a:bodyPr>
          <a:lstStyle/>
          <a:p>
            <a:r>
              <a:rPr lang="en-GB" dirty="0">
                <a:hlinkClick r:id="rId2"/>
              </a:rPr>
              <a:t>Crime prevention advice | Metropolitan Police</a:t>
            </a:r>
            <a:endParaRPr lang="en-US" dirty="0">
              <a:solidFill>
                <a:schemeClr val="tx1">
                  <a:lumMod val="85000"/>
                  <a:lumOff val="15000"/>
                </a:schemeClr>
              </a:solidFill>
            </a:endParaRPr>
          </a:p>
        </p:txBody>
      </p:sp>
      <p:pic>
        <p:nvPicPr>
          <p:cNvPr id="5" name="Content Placeholder 4" descr="A screenshot of a home security system&#10;&#10;AI-generated content may be incorrect.">
            <a:extLst>
              <a:ext uri="{FF2B5EF4-FFF2-40B4-BE49-F238E27FC236}">
                <a16:creationId xmlns:a16="http://schemas.microsoft.com/office/drawing/2014/main" id="{3F32CCD5-DBA7-F585-95AA-06C548B8B6DA}"/>
              </a:ext>
            </a:extLst>
          </p:cNvPr>
          <p:cNvPicPr>
            <a:picLocks noGrp="1" noChangeAspect="1"/>
          </p:cNvPicPr>
          <p:nvPr>
            <p:ph idx="1"/>
          </p:nvPr>
        </p:nvPicPr>
        <p:blipFill>
          <a:blip r:embed="rId3"/>
          <a:stretch>
            <a:fillRect/>
          </a:stretch>
        </p:blipFill>
        <p:spPr>
          <a:xfrm>
            <a:off x="1941885" y="1009248"/>
            <a:ext cx="3539231" cy="2840233"/>
          </a:xfrm>
          <a:prstGeom prst="rect">
            <a:avLst/>
          </a:prstGeom>
        </p:spPr>
      </p:pic>
      <p:sp>
        <p:nvSpPr>
          <p:cNvPr id="20" name="Rectangle 6">
            <a:extLst>
              <a:ext uri="{FF2B5EF4-FFF2-40B4-BE49-F238E27FC236}">
                <a16:creationId xmlns:a16="http://schemas.microsoft.com/office/drawing/2014/main" id="{D7538F2A-6532-4E38-8354-21841BB0B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41620" y="2063711"/>
            <a:ext cx="1027015" cy="361496"/>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blue sign with white text&#10;&#10;AI-generated content may be incorrect.">
            <a:extLst>
              <a:ext uri="{FF2B5EF4-FFF2-40B4-BE49-F238E27FC236}">
                <a16:creationId xmlns:a16="http://schemas.microsoft.com/office/drawing/2014/main" id="{E8A90318-6584-9866-84F9-A518D8CE1081}"/>
              </a:ext>
            </a:extLst>
          </p:cNvPr>
          <p:cNvPicPr>
            <a:picLocks noChangeAspect="1"/>
          </p:cNvPicPr>
          <p:nvPr/>
        </p:nvPicPr>
        <p:blipFill>
          <a:blip r:embed="rId4"/>
          <a:stretch>
            <a:fillRect/>
          </a:stretch>
        </p:blipFill>
        <p:spPr>
          <a:xfrm>
            <a:off x="6453661" y="1801242"/>
            <a:ext cx="4169664" cy="1256244"/>
          </a:xfrm>
          <a:prstGeom prst="rect">
            <a:avLst/>
          </a:prstGeom>
        </p:spPr>
      </p:pic>
    </p:spTree>
    <p:extLst>
      <p:ext uri="{BB962C8B-B14F-4D97-AF65-F5344CB8AC3E}">
        <p14:creationId xmlns:p14="http://schemas.microsoft.com/office/powerpoint/2010/main" val="9119213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602</Words>
  <Application>Microsoft Office PowerPoint</Application>
  <PresentationFormat>Widescreen</PresentationFormat>
  <Paragraphs>28</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Anti Social Behaviour Information sharing and working practices</vt:lpstr>
      <vt:lpstr>Blocks to Community Engagement</vt:lpstr>
      <vt:lpstr>Research…</vt:lpstr>
      <vt:lpstr>Task</vt:lpstr>
      <vt:lpstr>Discuss in your groups</vt:lpstr>
      <vt:lpstr>PowerPoint Presentation</vt:lpstr>
      <vt:lpstr>PowerPoint Presentation</vt:lpstr>
      <vt:lpstr>PowerPoint Presentation</vt:lpstr>
      <vt:lpstr>PowerPoint Presentation</vt:lpstr>
      <vt:lpstr>Crime prevention advice | Metropolitan Police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cp:revision>
  <dcterms:created xsi:type="dcterms:W3CDTF">2025-10-29T16:42:22Z</dcterms:created>
  <dcterms:modified xsi:type="dcterms:W3CDTF">2025-10-29T17:07:13Z</dcterms:modified>
</cp:coreProperties>
</file>