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59" r:id="rId6"/>
    <p:sldId id="260" r:id="rId7"/>
    <p:sldId id="261" r:id="rId8"/>
    <p:sldId id="264" r:id="rId9"/>
    <p:sldId id="262" r:id="rId10"/>
    <p:sldId id="263"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AF076E-0E02-427E-8D33-2922BA24B5CF}" v="3" dt="2026-09-30T12:58:29.681"/>
    <p1510:client id="{E1197A49-8076-471E-8DA6-841096377B4F}" v="166" dt="2026-09-30T19:18:47.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84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ira Shagufta (2502434)" userId="fae88174-a027-4608-bb2d-8011a7a9d331" providerId="ADAL" clId="{002C8AD7-E39C-45DB-BB3F-DD134512F9B4}"/>
    <pc:docChg chg="undo custSel modSld modMainMaster">
      <pc:chgData name="Nasira Shagufta (2502434)" userId="fae88174-a027-4608-bb2d-8011a7a9d331" providerId="ADAL" clId="{002C8AD7-E39C-45DB-BB3F-DD134512F9B4}" dt="2026-09-30T19:38:49.089" v="1173" actId="20577"/>
      <pc:docMkLst>
        <pc:docMk/>
      </pc:docMkLst>
      <pc:sldChg chg="modTransition">
        <pc:chgData name="Nasira Shagufta (2502434)" userId="fae88174-a027-4608-bb2d-8011a7a9d331" providerId="ADAL" clId="{002C8AD7-E39C-45DB-BB3F-DD134512F9B4}" dt="2026-09-30T19:18:47.411" v="1118"/>
        <pc:sldMkLst>
          <pc:docMk/>
          <pc:sldMk cId="109857222" sldId="256"/>
        </pc:sldMkLst>
      </pc:sldChg>
      <pc:sldChg chg="addSp delSp modSp mod modTransition modAnim">
        <pc:chgData name="Nasira Shagufta (2502434)" userId="fae88174-a027-4608-bb2d-8011a7a9d331" providerId="ADAL" clId="{002C8AD7-E39C-45DB-BB3F-DD134512F9B4}" dt="2026-09-30T19:16:23.279" v="1023"/>
        <pc:sldMkLst>
          <pc:docMk/>
          <pc:sldMk cId="4281763410" sldId="259"/>
        </pc:sldMkLst>
        <pc:spChg chg="add mod">
          <ac:chgData name="Nasira Shagufta (2502434)" userId="fae88174-a027-4608-bb2d-8011a7a9d331" providerId="ADAL" clId="{002C8AD7-E39C-45DB-BB3F-DD134512F9B4}" dt="2026-09-30T18:10:50.302" v="135" actId="115"/>
          <ac:spMkLst>
            <pc:docMk/>
            <pc:sldMk cId="4281763410" sldId="259"/>
            <ac:spMk id="3" creationId="{9816DA9D-D8EE-B198-D5CE-70E790BA6446}"/>
          </ac:spMkLst>
        </pc:spChg>
        <pc:spChg chg="del mod">
          <ac:chgData name="Nasira Shagufta (2502434)" userId="fae88174-a027-4608-bb2d-8011a7a9d331" providerId="ADAL" clId="{002C8AD7-E39C-45DB-BB3F-DD134512F9B4}" dt="2026-09-30T18:10:40.723" v="132" actId="478"/>
          <ac:spMkLst>
            <pc:docMk/>
            <pc:sldMk cId="4281763410" sldId="259"/>
            <ac:spMk id="23" creationId="{5F5A15B2-8246-D1AB-AE95-CD175CF2EB1D}"/>
          </ac:spMkLst>
        </pc:spChg>
        <pc:picChg chg="add mod">
          <ac:chgData name="Nasira Shagufta (2502434)" userId="fae88174-a027-4608-bb2d-8011a7a9d331" providerId="ADAL" clId="{002C8AD7-E39C-45DB-BB3F-DD134512F9B4}" dt="2026-09-30T18:33:43.334" v="983"/>
          <ac:picMkLst>
            <pc:docMk/>
            <pc:sldMk cId="4281763410" sldId="259"/>
            <ac:picMk id="5" creationId="{3A2BB9D0-B2C9-D764-4D2B-BBE07FA38022}"/>
          </ac:picMkLst>
        </pc:picChg>
      </pc:sldChg>
      <pc:sldChg chg="addSp delSp modSp mod modTransition modAnim">
        <pc:chgData name="Nasira Shagufta (2502434)" userId="fae88174-a027-4608-bb2d-8011a7a9d331" providerId="ADAL" clId="{002C8AD7-E39C-45DB-BB3F-DD134512F9B4}" dt="2026-09-30T19:34:35.756" v="1123" actId="14100"/>
        <pc:sldMkLst>
          <pc:docMk/>
          <pc:sldMk cId="4150515624" sldId="260"/>
        </pc:sldMkLst>
        <pc:spChg chg="del mod">
          <ac:chgData name="Nasira Shagufta (2502434)" userId="fae88174-a027-4608-bb2d-8011a7a9d331" providerId="ADAL" clId="{002C8AD7-E39C-45DB-BB3F-DD134512F9B4}" dt="2026-09-30T18:17:42.082" v="955" actId="478"/>
          <ac:spMkLst>
            <pc:docMk/>
            <pc:sldMk cId="4150515624" sldId="260"/>
            <ac:spMk id="3" creationId="{1ADDE60D-1B11-B63F-1766-CAF6CDE65728}"/>
          </ac:spMkLst>
        </pc:spChg>
        <pc:spChg chg="mod">
          <ac:chgData name="Nasira Shagufta (2502434)" userId="fae88174-a027-4608-bb2d-8011a7a9d331" providerId="ADAL" clId="{002C8AD7-E39C-45DB-BB3F-DD134512F9B4}" dt="2026-09-30T18:18:21.389" v="964" actId="1076"/>
          <ac:spMkLst>
            <pc:docMk/>
            <pc:sldMk cId="4150515624" sldId="260"/>
            <ac:spMk id="4" creationId="{90913D4E-52BD-1417-0C25-DCCEE54061F6}"/>
          </ac:spMkLst>
        </pc:spChg>
        <pc:spChg chg="add mod">
          <ac:chgData name="Nasira Shagufta (2502434)" userId="fae88174-a027-4608-bb2d-8011a7a9d331" providerId="ADAL" clId="{002C8AD7-E39C-45DB-BB3F-DD134512F9B4}" dt="2026-09-30T19:34:35.756" v="1123" actId="14100"/>
          <ac:spMkLst>
            <pc:docMk/>
            <pc:sldMk cId="4150515624" sldId="260"/>
            <ac:spMk id="5" creationId="{48FF9657-4EEC-2BBD-6DC4-CBD3DAF02FA5}"/>
          </ac:spMkLst>
        </pc:spChg>
        <pc:picChg chg="mod">
          <ac:chgData name="Nasira Shagufta (2502434)" userId="fae88174-a027-4608-bb2d-8011a7a9d331" providerId="ADAL" clId="{002C8AD7-E39C-45DB-BB3F-DD134512F9B4}" dt="2026-09-30T18:18:16.166" v="963" actId="1076"/>
          <ac:picMkLst>
            <pc:docMk/>
            <pc:sldMk cId="4150515624" sldId="260"/>
            <ac:picMk id="2" creationId="{3076D38C-37E7-EFBF-B572-BA20ACB62DF0}"/>
          </ac:picMkLst>
        </pc:picChg>
        <pc:picChg chg="add del mod">
          <ac:chgData name="Nasira Shagufta (2502434)" userId="fae88174-a027-4608-bb2d-8011a7a9d331" providerId="ADAL" clId="{002C8AD7-E39C-45DB-BB3F-DD134512F9B4}" dt="2026-09-30T18:34:22.046" v="985"/>
          <ac:picMkLst>
            <pc:docMk/>
            <pc:sldMk cId="4150515624" sldId="260"/>
            <ac:picMk id="8" creationId="{E821DE51-A130-9715-4BA3-A5327BF9BC6D}"/>
          </ac:picMkLst>
        </pc:picChg>
        <pc:picChg chg="add del mod">
          <ac:chgData name="Nasira Shagufta (2502434)" userId="fae88174-a027-4608-bb2d-8011a7a9d331" providerId="ADAL" clId="{002C8AD7-E39C-45DB-BB3F-DD134512F9B4}" dt="2026-09-30T18:39:48.721" v="987"/>
          <ac:picMkLst>
            <pc:docMk/>
            <pc:sldMk cId="4150515624" sldId="260"/>
            <ac:picMk id="14" creationId="{3832BF70-933F-2E3F-7828-0E9CD250B7FA}"/>
          </ac:picMkLst>
        </pc:picChg>
        <pc:picChg chg="add mod">
          <ac:chgData name="Nasira Shagufta (2502434)" userId="fae88174-a027-4608-bb2d-8011a7a9d331" providerId="ADAL" clId="{002C8AD7-E39C-45DB-BB3F-DD134512F9B4}" dt="2026-09-30T18:40:58.637" v="988"/>
          <ac:picMkLst>
            <pc:docMk/>
            <pc:sldMk cId="4150515624" sldId="260"/>
            <ac:picMk id="21" creationId="{13CBB4E1-82F3-4346-C2CD-F5A533192816}"/>
          </ac:picMkLst>
        </pc:picChg>
      </pc:sldChg>
      <pc:sldChg chg="addSp delSp modSp mod modTransition">
        <pc:chgData name="Nasira Shagufta (2502434)" userId="fae88174-a027-4608-bb2d-8011a7a9d331" providerId="ADAL" clId="{002C8AD7-E39C-45DB-BB3F-DD134512F9B4}" dt="2026-09-30T19:18:31.111" v="1116"/>
        <pc:sldMkLst>
          <pc:docMk/>
          <pc:sldMk cId="1213260030" sldId="261"/>
        </pc:sldMkLst>
        <pc:spChg chg="add del mod">
          <ac:chgData name="Nasira Shagufta (2502434)" userId="fae88174-a027-4608-bb2d-8011a7a9d331" providerId="ADAL" clId="{002C8AD7-E39C-45DB-BB3F-DD134512F9B4}" dt="2026-09-30T18:15:40.782" v="364"/>
          <ac:spMkLst>
            <pc:docMk/>
            <pc:sldMk cId="1213260030" sldId="261"/>
            <ac:spMk id="2" creationId="{49937C0F-24BC-10AF-2C99-A5CE7585242F}"/>
          </ac:spMkLst>
        </pc:spChg>
        <pc:spChg chg="add del mod">
          <ac:chgData name="Nasira Shagufta (2502434)" userId="fae88174-a027-4608-bb2d-8011a7a9d331" providerId="ADAL" clId="{002C8AD7-E39C-45DB-BB3F-DD134512F9B4}" dt="2026-09-30T18:15:40.782" v="366"/>
          <ac:spMkLst>
            <pc:docMk/>
            <pc:sldMk cId="1213260030" sldId="261"/>
            <ac:spMk id="3" creationId="{3793234F-63B7-6AA3-BBC9-9C06CEA218AB}"/>
          </ac:spMkLst>
        </pc:spChg>
        <pc:spChg chg="mod">
          <ac:chgData name="Nasira Shagufta (2502434)" userId="fae88174-a027-4608-bb2d-8011a7a9d331" providerId="ADAL" clId="{002C8AD7-E39C-45DB-BB3F-DD134512F9B4}" dt="2026-09-30T18:16:23.666" v="370" actId="1076"/>
          <ac:spMkLst>
            <pc:docMk/>
            <pc:sldMk cId="1213260030" sldId="261"/>
            <ac:spMk id="4" creationId="{5AC9AF92-AD94-6374-E303-E33EE0FC2E2D}"/>
          </ac:spMkLst>
        </pc:spChg>
        <pc:spChg chg="add mod">
          <ac:chgData name="Nasira Shagufta (2502434)" userId="fae88174-a027-4608-bb2d-8011a7a9d331" providerId="ADAL" clId="{002C8AD7-E39C-45DB-BB3F-DD134512F9B4}" dt="2026-09-30T18:15:54.251" v="369" actId="14100"/>
          <ac:spMkLst>
            <pc:docMk/>
            <pc:sldMk cId="1213260030" sldId="261"/>
            <ac:spMk id="5" creationId="{4FD87488-6E9A-38CC-E59A-1F5A59C1BF29}"/>
          </ac:spMkLst>
        </pc:spChg>
        <pc:spChg chg="del mod">
          <ac:chgData name="Nasira Shagufta (2502434)" userId="fae88174-a027-4608-bb2d-8011a7a9d331" providerId="ADAL" clId="{002C8AD7-E39C-45DB-BB3F-DD134512F9B4}" dt="2026-09-30T18:15:40.782" v="362" actId="478"/>
          <ac:spMkLst>
            <pc:docMk/>
            <pc:sldMk cId="1213260030" sldId="261"/>
            <ac:spMk id="6" creationId="{55FD4679-0605-5E52-1C70-B462412F8F89}"/>
          </ac:spMkLst>
        </pc:spChg>
        <pc:picChg chg="add mod">
          <ac:chgData name="Nasira Shagufta (2502434)" userId="fae88174-a027-4608-bb2d-8011a7a9d331" providerId="ADAL" clId="{002C8AD7-E39C-45DB-BB3F-DD134512F9B4}" dt="2026-09-30T18:47:13.866" v="989"/>
          <ac:picMkLst>
            <pc:docMk/>
            <pc:sldMk cId="1213260030" sldId="261"/>
            <ac:picMk id="17" creationId="{B39C06E5-1FCA-87E9-557A-0712BD710D76}"/>
          </ac:picMkLst>
        </pc:picChg>
      </pc:sldChg>
      <pc:sldChg chg="addSp delSp modSp mod modTransition">
        <pc:chgData name="Nasira Shagufta (2502434)" userId="fae88174-a027-4608-bb2d-8011a7a9d331" providerId="ADAL" clId="{002C8AD7-E39C-45DB-BB3F-DD134512F9B4}" dt="2026-09-30T19:38:49.089" v="1173" actId="20577"/>
        <pc:sldMkLst>
          <pc:docMk/>
          <pc:sldMk cId="2624593046" sldId="262"/>
        </pc:sldMkLst>
        <pc:spChg chg="mod">
          <ac:chgData name="Nasira Shagufta (2502434)" userId="fae88174-a027-4608-bb2d-8011a7a9d331" providerId="ADAL" clId="{002C8AD7-E39C-45DB-BB3F-DD134512F9B4}" dt="2026-09-30T18:13:39.614" v="163" actId="1076"/>
          <ac:spMkLst>
            <pc:docMk/>
            <pc:sldMk cId="2624593046" sldId="262"/>
            <ac:spMk id="2" creationId="{7FDD3539-95A0-E021-F70D-7F5501E3BEDF}"/>
          </ac:spMkLst>
        </pc:spChg>
        <pc:spChg chg="add mod">
          <ac:chgData name="Nasira Shagufta (2502434)" userId="fae88174-a027-4608-bb2d-8011a7a9d331" providerId="ADAL" clId="{002C8AD7-E39C-45DB-BB3F-DD134512F9B4}" dt="2026-09-30T19:38:49.089" v="1173" actId="20577"/>
          <ac:spMkLst>
            <pc:docMk/>
            <pc:sldMk cId="2624593046" sldId="262"/>
            <ac:spMk id="3" creationId="{9A2B685E-11B7-82E4-016D-EBB196D62216}"/>
          </ac:spMkLst>
        </pc:spChg>
        <pc:spChg chg="del mod">
          <ac:chgData name="Nasira Shagufta (2502434)" userId="fae88174-a027-4608-bb2d-8011a7a9d331" providerId="ADAL" clId="{002C8AD7-E39C-45DB-BB3F-DD134512F9B4}" dt="2026-09-30T18:11:57.818" v="141" actId="478"/>
          <ac:spMkLst>
            <pc:docMk/>
            <pc:sldMk cId="2624593046" sldId="262"/>
            <ac:spMk id="4" creationId="{A57F1CC8-55D8-4050-DCF7-2E17734BC6FB}"/>
          </ac:spMkLst>
        </pc:spChg>
        <pc:picChg chg="add mod">
          <ac:chgData name="Nasira Shagufta (2502434)" userId="fae88174-a027-4608-bb2d-8011a7a9d331" providerId="ADAL" clId="{002C8AD7-E39C-45DB-BB3F-DD134512F9B4}" dt="2026-09-30T18:56:25.416" v="993"/>
          <ac:picMkLst>
            <pc:docMk/>
            <pc:sldMk cId="2624593046" sldId="262"/>
            <ac:picMk id="11" creationId="{E2AB58F7-A9B5-D83E-141F-F1CC4926A400}"/>
          </ac:picMkLst>
        </pc:picChg>
      </pc:sldChg>
      <pc:sldChg chg="addSp delSp modSp mod modTransition">
        <pc:chgData name="Nasira Shagufta (2502434)" userId="fae88174-a027-4608-bb2d-8011a7a9d331" providerId="ADAL" clId="{002C8AD7-E39C-45DB-BB3F-DD134512F9B4}" dt="2026-09-30T19:18:18.418" v="1113"/>
        <pc:sldMkLst>
          <pc:docMk/>
          <pc:sldMk cId="409166244" sldId="263"/>
        </pc:sldMkLst>
        <pc:spChg chg="del">
          <ac:chgData name="Nasira Shagufta (2502434)" userId="fae88174-a027-4608-bb2d-8011a7a9d331" providerId="ADAL" clId="{002C8AD7-E39C-45DB-BB3F-DD134512F9B4}" dt="2026-09-30T18:13:15.697" v="159" actId="478"/>
          <ac:spMkLst>
            <pc:docMk/>
            <pc:sldMk cId="409166244" sldId="263"/>
            <ac:spMk id="4" creationId="{4898EB54-A47B-CD62-56CE-8E181E3C3ABF}"/>
          </ac:spMkLst>
        </pc:spChg>
        <pc:spChg chg="add mod">
          <ac:chgData name="Nasira Shagufta (2502434)" userId="fae88174-a027-4608-bb2d-8011a7a9d331" providerId="ADAL" clId="{002C8AD7-E39C-45DB-BB3F-DD134512F9B4}" dt="2026-09-30T18:13:24.862" v="162" actId="115"/>
          <ac:spMkLst>
            <pc:docMk/>
            <pc:sldMk cId="409166244" sldId="263"/>
            <ac:spMk id="6" creationId="{E81CC1FA-C32C-E286-A91B-B08FAC8D291C}"/>
          </ac:spMkLst>
        </pc:spChg>
      </pc:sldChg>
      <pc:sldChg chg="addSp delSp modSp mod modTransition modAnim">
        <pc:chgData name="Nasira Shagufta (2502434)" userId="fae88174-a027-4608-bb2d-8011a7a9d331" providerId="ADAL" clId="{002C8AD7-E39C-45DB-BB3F-DD134512F9B4}" dt="2026-09-30T19:36:05.555" v="1134" actId="20577"/>
        <pc:sldMkLst>
          <pc:docMk/>
          <pc:sldMk cId="1678558904" sldId="264"/>
        </pc:sldMkLst>
        <pc:spChg chg="mod">
          <ac:chgData name="Nasira Shagufta (2502434)" userId="fae88174-a027-4608-bb2d-8011a7a9d331" providerId="ADAL" clId="{002C8AD7-E39C-45DB-BB3F-DD134512F9B4}" dt="2026-09-30T18:14:04.545" v="167" actId="1076"/>
          <ac:spMkLst>
            <pc:docMk/>
            <pc:sldMk cId="1678558904" sldId="264"/>
            <ac:spMk id="2" creationId="{4ABE822F-08DC-E87F-02C9-C88220A02F95}"/>
          </ac:spMkLst>
        </pc:spChg>
        <pc:spChg chg="add mod">
          <ac:chgData name="Nasira Shagufta (2502434)" userId="fae88174-a027-4608-bb2d-8011a7a9d331" providerId="ADAL" clId="{002C8AD7-E39C-45DB-BB3F-DD134512F9B4}" dt="2026-09-30T18:13:54.906" v="165" actId="1076"/>
          <ac:spMkLst>
            <pc:docMk/>
            <pc:sldMk cId="1678558904" sldId="264"/>
            <ac:spMk id="3" creationId="{258AB619-882B-10E5-9AA7-3E896ED884EF}"/>
          </ac:spMkLst>
        </pc:spChg>
        <pc:spChg chg="add del mod">
          <ac:chgData name="Nasira Shagufta (2502434)" userId="fae88174-a027-4608-bb2d-8011a7a9d331" providerId="ADAL" clId="{002C8AD7-E39C-45DB-BB3F-DD134512F9B4}" dt="2026-09-30T18:07:34.994" v="89"/>
          <ac:spMkLst>
            <pc:docMk/>
            <pc:sldMk cId="1678558904" sldId="264"/>
            <ac:spMk id="4" creationId="{3D6C740E-7D3A-59F2-14DE-7A700F74B795}"/>
          </ac:spMkLst>
        </pc:spChg>
        <pc:spChg chg="del mod">
          <ac:chgData name="Nasira Shagufta (2502434)" userId="fae88174-a027-4608-bb2d-8011a7a9d331" providerId="ADAL" clId="{002C8AD7-E39C-45DB-BB3F-DD134512F9B4}" dt="2026-09-30T18:08:44.926" v="98" actId="478"/>
          <ac:spMkLst>
            <pc:docMk/>
            <pc:sldMk cId="1678558904" sldId="264"/>
            <ac:spMk id="5" creationId="{941748D6-4B4B-FA14-CAA9-A4EF04B679EC}"/>
          </ac:spMkLst>
        </pc:spChg>
        <pc:spChg chg="add del mod">
          <ac:chgData name="Nasira Shagufta (2502434)" userId="fae88174-a027-4608-bb2d-8011a7a9d331" providerId="ADAL" clId="{002C8AD7-E39C-45DB-BB3F-DD134512F9B4}" dt="2026-09-30T18:08:28.456" v="95"/>
          <ac:spMkLst>
            <pc:docMk/>
            <pc:sldMk cId="1678558904" sldId="264"/>
            <ac:spMk id="6" creationId="{3F9675A1-B38E-A607-8EA8-654C72902DBB}"/>
          </ac:spMkLst>
        </pc:spChg>
        <pc:spChg chg="del mod">
          <ac:chgData name="Nasira Shagufta (2502434)" userId="fae88174-a027-4608-bb2d-8011a7a9d331" providerId="ADAL" clId="{002C8AD7-E39C-45DB-BB3F-DD134512F9B4}" dt="2026-09-30T18:04:03.506" v="76" actId="478"/>
          <ac:spMkLst>
            <pc:docMk/>
            <pc:sldMk cId="1678558904" sldId="264"/>
            <ac:spMk id="7" creationId="{F9A074B2-23F2-7587-5C88-6CE6FA1F4CF9}"/>
          </ac:spMkLst>
        </pc:spChg>
        <pc:spChg chg="add mod">
          <ac:chgData name="Nasira Shagufta (2502434)" userId="fae88174-a027-4608-bb2d-8011a7a9d331" providerId="ADAL" clId="{002C8AD7-E39C-45DB-BB3F-DD134512F9B4}" dt="2026-09-30T19:36:05.555" v="1134" actId="20577"/>
          <ac:spMkLst>
            <pc:docMk/>
            <pc:sldMk cId="1678558904" sldId="264"/>
            <ac:spMk id="8" creationId="{3B09CAD9-D546-A6FD-280F-FD5C2352D84B}"/>
          </ac:spMkLst>
        </pc:spChg>
        <pc:picChg chg="add del mod">
          <ac:chgData name="Nasira Shagufta (2502434)" userId="fae88174-a027-4608-bb2d-8011a7a9d331" providerId="ADAL" clId="{002C8AD7-E39C-45DB-BB3F-DD134512F9B4}" dt="2026-09-30T18:51:46.372" v="991"/>
          <ac:picMkLst>
            <pc:docMk/>
            <pc:sldMk cId="1678558904" sldId="264"/>
            <ac:picMk id="12" creationId="{42CAD8C8-74F9-D557-78C7-8B56AA597FD4}"/>
          </ac:picMkLst>
        </pc:picChg>
        <pc:picChg chg="add mod">
          <ac:chgData name="Nasira Shagufta (2502434)" userId="fae88174-a027-4608-bb2d-8011a7a9d331" providerId="ADAL" clId="{002C8AD7-E39C-45DB-BB3F-DD134512F9B4}" dt="2026-09-30T18:52:54.701" v="992"/>
          <ac:picMkLst>
            <pc:docMk/>
            <pc:sldMk cId="1678558904" sldId="264"/>
            <ac:picMk id="18" creationId="{28D37A11-E356-02C5-6B4A-FF49C77EBBFE}"/>
          </ac:picMkLst>
        </pc:picChg>
      </pc:sldChg>
      <pc:sldMasterChg chg="modTransition modSldLayout">
        <pc:chgData name="Nasira Shagufta (2502434)" userId="fae88174-a027-4608-bb2d-8011a7a9d331" providerId="ADAL" clId="{002C8AD7-E39C-45DB-BB3F-DD134512F9B4}" dt="2026-09-30T18:26:12.207" v="979"/>
        <pc:sldMasterMkLst>
          <pc:docMk/>
          <pc:sldMasterMk cId="853280115" sldId="2147483684"/>
        </pc:sldMasterMkLst>
        <pc:sldLayoutChg chg="modTransition">
          <pc:chgData name="Nasira Shagufta (2502434)" userId="fae88174-a027-4608-bb2d-8011a7a9d331" providerId="ADAL" clId="{002C8AD7-E39C-45DB-BB3F-DD134512F9B4}" dt="2026-09-30T18:26:12.207" v="979"/>
          <pc:sldLayoutMkLst>
            <pc:docMk/>
            <pc:sldMasterMk cId="853280115" sldId="2147483684"/>
            <pc:sldLayoutMk cId="2152678010" sldId="2147483685"/>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1686082489" sldId="2147483686"/>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3772440783" sldId="2147483687"/>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853737468" sldId="2147483688"/>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1754027773" sldId="2147483689"/>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1773737632" sldId="2147483690"/>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121683284" sldId="2147483691"/>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2606770110" sldId="2147483692"/>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3324880109" sldId="2147483693"/>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877431914" sldId="2147483694"/>
          </pc:sldLayoutMkLst>
        </pc:sldLayoutChg>
        <pc:sldLayoutChg chg="modTransition">
          <pc:chgData name="Nasira Shagufta (2502434)" userId="fae88174-a027-4608-bb2d-8011a7a9d331" providerId="ADAL" clId="{002C8AD7-E39C-45DB-BB3F-DD134512F9B4}" dt="2026-09-30T18:26:12.207" v="979"/>
          <pc:sldLayoutMkLst>
            <pc:docMk/>
            <pc:sldMasterMk cId="853280115" sldId="2147483684"/>
            <pc:sldLayoutMk cId="1657347968" sldId="2147483695"/>
          </pc:sldLayoutMkLst>
        </pc:sldLayoutChg>
      </pc:sldMasterChg>
    </pc:docChg>
  </pc:docChgLst>
  <pc:docChgLst>
    <pc:chgData name="Nasira Shagufta (2502434)" userId="S::2502434@student.uwtsd.ac.uk::fae88174-a027-4608-bb2d-8011a7a9d331" providerId="AD" clId="Web-{00000000-0000-0000-0000-000000000000}"/>
    <pc:docChg chg="modSld">
      <pc:chgData name="Nasira Shagufta (2502434)" userId="S::2502434@student.uwtsd.ac.uk::fae88174-a027-4608-bb2d-8011a7a9d331" providerId="AD" clId="Web-{00000000-0000-0000-0000-000000000000}" dt="2026-09-29T18:48:27.800" v="2"/>
      <pc:docMkLst>
        <pc:docMk/>
      </pc:docMkLst>
      <pc:sldChg chg="addSp delSp modSp addAnim delAnim">
        <pc:chgData name="Nasira Shagufta (2502434)" userId="S::2502434@student.uwtsd.ac.uk::fae88174-a027-4608-bb2d-8011a7a9d331" providerId="AD" clId="Web-{00000000-0000-0000-0000-000000000000}" dt="2026-09-29T18:48:27.800" v="2"/>
        <pc:sldMkLst>
          <pc:docMk/>
          <pc:sldMk cId="4281763410" sldId="259"/>
        </pc:sldMkLst>
        <pc:picChg chg="add del mod">
          <ac:chgData name="Nasira Shagufta (2502434)" userId="S::2502434@student.uwtsd.ac.uk::fae88174-a027-4608-bb2d-8011a7a9d331" providerId="AD" clId="Web-{00000000-0000-0000-0000-000000000000}" dt="2026-09-29T18:48:27.800" v="2"/>
          <ac:picMkLst>
            <pc:docMk/>
            <pc:sldMk cId="4281763410" sldId="259"/>
            <ac:picMk id="3" creationId="{F744299A-B0D4-97BE-9860-49DF694CF2A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B4554F2B-4BCF-4197-901F-D7CA0C5C3346}" type="datetimeFigureOut">
              <a:rPr lang="en-US" dirty="0"/>
              <a:t>10/8/2026</a:t>
            </a:fld>
            <a:endParaRPr lang="en-US" dirty="0"/>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US" dirty="0"/>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5267801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651F21A-8405-4DA5-BEAC-3D4CC71D54EA}"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86082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dirty="0"/>
              <a:t>Click to edit Master title style</a:t>
            </a:r>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78685F84-9683-4B1B-940C-516296C3B9E2}"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2440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657B2AD-074C-4247-B20E-4BA1D1B80702}"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53737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dirty="0"/>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DCC26FB-39E8-4A97-A330-257F2E3058A9}" type="datetimeFigureOut">
              <a:rPr lang="en-US" dirty="0"/>
              <a:t>10/8/2026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5402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3EE6405D-5078-464B-95D5-AD1D787A29C3}" type="datetimeFigureOut">
              <a:rPr lang="en-US" dirty="0"/>
              <a:t>10/8/2026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7373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B55EF8-B59A-48DF-A116-AFDAD4B003AB}" type="datetimeFigureOut">
              <a:rPr lang="en-US" dirty="0"/>
              <a:t>10/8/2026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1683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dirty="0"/>
              <a:t>Click to edit Master title style</a:t>
            </a:r>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EC94AEE7-DB1F-4DD1-9290-70ECE3C49600}"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06770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1"/>
            <a:ext cx="846963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81F845D-AA64-4C6F-B170-8AA45DD4B329}" type="datetimeFigureOut">
              <a:rPr lang="en-US" dirty="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24880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C08BB0-1F20-4C6B-A56C-896A9F73FB4A}"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77431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35C60DA-11B7-472A-AFEF-07FB059A27D8}" type="datetimeFigureOut">
              <a:rPr lang="en-US" dirty="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5734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E28077EF-3DB9-4852-A8C8-9AA18A70A9F8}" type="datetimeFigureOut">
              <a:rPr lang="en-US" dirty="0"/>
              <a:t>10/8/2026</a:t>
            </a:fld>
            <a:endParaRPr lang="en-US" dirty="0"/>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85328011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3380832-31F6-2380-D1F5-78161A6D424E}"/>
              </a:ext>
            </a:extLst>
          </p:cNvPr>
          <p:cNvSpPr txBox="1"/>
          <p:nvPr/>
        </p:nvSpPr>
        <p:spPr>
          <a:xfrm>
            <a:off x="986646" y="3422037"/>
            <a:ext cx="4141128" cy="90024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2700" dirty="0"/>
              <a:t>Student ID : 2502434</a:t>
            </a:r>
          </a:p>
          <a:p>
            <a:r>
              <a:rPr lang="en-US" sz="2700" dirty="0"/>
              <a:t>Module       :  ECAD6050</a:t>
            </a:r>
          </a:p>
        </p:txBody>
      </p:sp>
      <p:sp>
        <p:nvSpPr>
          <p:cNvPr id="12" name="TextBox 11">
            <a:extLst>
              <a:ext uri="{FF2B5EF4-FFF2-40B4-BE49-F238E27FC236}">
                <a16:creationId xmlns:a16="http://schemas.microsoft.com/office/drawing/2014/main" id="{F31C624A-C1D6-0CE4-9739-EBEF1D6B4CE8}"/>
              </a:ext>
            </a:extLst>
          </p:cNvPr>
          <p:cNvSpPr txBox="1"/>
          <p:nvPr/>
        </p:nvSpPr>
        <p:spPr>
          <a:xfrm>
            <a:off x="1015851" y="2288470"/>
            <a:ext cx="3556822" cy="5309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i="1" dirty="0">
                <a:latin typeface="Aptos"/>
              </a:rPr>
              <a:t> </a:t>
            </a:r>
            <a:r>
              <a:rPr lang="en-US" sz="3000" u="sng" dirty="0">
                <a:latin typeface="Aptos"/>
              </a:rPr>
              <a:t>Who Am I Teaching</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DBDBDB54-7F3E-8BD9-575B-0049E27E1E36}"/>
              </a:ext>
            </a:extLst>
          </p:cNvPr>
          <p:cNvSpPr txBox="1"/>
          <p:nvPr/>
        </p:nvSpPr>
        <p:spPr>
          <a:xfrm>
            <a:off x="1083469" y="3976687"/>
            <a:ext cx="1573423" cy="46434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US" sz="1350"/>
          </a:p>
        </p:txBody>
      </p:sp>
      <p:sp>
        <p:nvSpPr>
          <p:cNvPr id="17" name="TextBox 16">
            <a:extLst>
              <a:ext uri="{FF2B5EF4-FFF2-40B4-BE49-F238E27FC236}">
                <a16:creationId xmlns:a16="http://schemas.microsoft.com/office/drawing/2014/main" id="{726ECEAD-91D8-6981-84EA-AFC4BBCC4863}"/>
              </a:ext>
            </a:extLst>
          </p:cNvPr>
          <p:cNvSpPr txBox="1"/>
          <p:nvPr/>
        </p:nvSpPr>
        <p:spPr>
          <a:xfrm>
            <a:off x="756609" y="1564661"/>
            <a:ext cx="6539226" cy="154657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2400" b="1" dirty="0"/>
              <a:t>This presentation will discuss about critical incident and possible causes of the critical incident by using Tripp Methodology. Tripp(1993)</a:t>
            </a:r>
          </a:p>
        </p:txBody>
      </p:sp>
      <p:sp>
        <p:nvSpPr>
          <p:cNvPr id="18" name="TextBox 17">
            <a:extLst>
              <a:ext uri="{FF2B5EF4-FFF2-40B4-BE49-F238E27FC236}">
                <a16:creationId xmlns:a16="http://schemas.microsoft.com/office/drawing/2014/main" id="{820FD2D1-2B57-FF9F-E5B7-2AB44E72815F}"/>
              </a:ext>
            </a:extLst>
          </p:cNvPr>
          <p:cNvSpPr txBox="1"/>
          <p:nvPr/>
        </p:nvSpPr>
        <p:spPr>
          <a:xfrm>
            <a:off x="1259141" y="3975114"/>
            <a:ext cx="2558271" cy="3000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500" b="1" dirty="0"/>
              <a:t>1- Critical incident</a:t>
            </a:r>
          </a:p>
        </p:txBody>
      </p:sp>
      <p:sp>
        <p:nvSpPr>
          <p:cNvPr id="19" name="TextBox 18">
            <a:extLst>
              <a:ext uri="{FF2B5EF4-FFF2-40B4-BE49-F238E27FC236}">
                <a16:creationId xmlns:a16="http://schemas.microsoft.com/office/drawing/2014/main" id="{33691B98-54E0-74A3-3BA5-00B20C56AE6C}"/>
              </a:ext>
            </a:extLst>
          </p:cNvPr>
          <p:cNvSpPr txBox="1"/>
          <p:nvPr/>
        </p:nvSpPr>
        <p:spPr>
          <a:xfrm>
            <a:off x="1259141" y="4676010"/>
            <a:ext cx="2558271" cy="3000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500" b="1" dirty="0"/>
              <a:t>2- Possible Causes</a:t>
            </a:r>
          </a:p>
        </p:txBody>
      </p:sp>
      <p:sp>
        <p:nvSpPr>
          <p:cNvPr id="20" name="TextBox 19">
            <a:extLst>
              <a:ext uri="{FF2B5EF4-FFF2-40B4-BE49-F238E27FC236}">
                <a16:creationId xmlns:a16="http://schemas.microsoft.com/office/drawing/2014/main" id="{C0CF0695-3E86-8A2D-F8AB-1EB5CE00D715}"/>
              </a:ext>
            </a:extLst>
          </p:cNvPr>
          <p:cNvSpPr txBox="1"/>
          <p:nvPr/>
        </p:nvSpPr>
        <p:spPr>
          <a:xfrm>
            <a:off x="4893020" y="3931982"/>
            <a:ext cx="1857375" cy="3000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500" b="1" dirty="0"/>
              <a:t>3- Analysis</a:t>
            </a:r>
          </a:p>
        </p:txBody>
      </p:sp>
      <p:sp>
        <p:nvSpPr>
          <p:cNvPr id="21" name="TextBox 20">
            <a:extLst>
              <a:ext uri="{FF2B5EF4-FFF2-40B4-BE49-F238E27FC236}">
                <a16:creationId xmlns:a16="http://schemas.microsoft.com/office/drawing/2014/main" id="{6F916FC3-6E52-85CD-BA54-32A200FA761D}"/>
              </a:ext>
            </a:extLst>
          </p:cNvPr>
          <p:cNvSpPr txBox="1"/>
          <p:nvPr/>
        </p:nvSpPr>
        <p:spPr>
          <a:xfrm>
            <a:off x="4806755" y="4676010"/>
            <a:ext cx="1857375" cy="3000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500" b="1" dirty="0"/>
              <a:t>4- Conclusion</a:t>
            </a:r>
          </a:p>
        </p:txBody>
      </p:sp>
      <p:sp>
        <p:nvSpPr>
          <p:cNvPr id="2" name="TextBox 1">
            <a:extLst>
              <a:ext uri="{FF2B5EF4-FFF2-40B4-BE49-F238E27FC236}">
                <a16:creationId xmlns:a16="http://schemas.microsoft.com/office/drawing/2014/main" id="{6AE1CC03-58C2-0C99-2799-35C18C40BBF3}"/>
              </a:ext>
            </a:extLst>
          </p:cNvPr>
          <p:cNvSpPr txBox="1"/>
          <p:nvPr/>
        </p:nvSpPr>
        <p:spPr>
          <a:xfrm>
            <a:off x="1508670" y="3252615"/>
            <a:ext cx="403965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t>Structure of  this assignment</a:t>
            </a:r>
          </a:p>
        </p:txBody>
      </p:sp>
      <p:pic>
        <p:nvPicPr>
          <p:cNvPr id="5" name="Video 4">
            <a:hlinkClick r:id="" action="ppaction://media"/>
            <a:extLst>
              <a:ext uri="{FF2B5EF4-FFF2-40B4-BE49-F238E27FC236}">
                <a16:creationId xmlns:a16="http://schemas.microsoft.com/office/drawing/2014/main" id="{3A2BB9D0-B2C9-D764-4D2B-BBE07FA3802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
        <p:nvSpPr>
          <p:cNvPr id="3" name="TextBox 2">
            <a:extLst>
              <a:ext uri="{FF2B5EF4-FFF2-40B4-BE49-F238E27FC236}">
                <a16:creationId xmlns:a16="http://schemas.microsoft.com/office/drawing/2014/main" id="{9816DA9D-D8EE-B198-D5CE-70E790BA6446}"/>
              </a:ext>
            </a:extLst>
          </p:cNvPr>
          <p:cNvSpPr txBox="1"/>
          <p:nvPr/>
        </p:nvSpPr>
        <p:spPr>
          <a:xfrm>
            <a:off x="1508670" y="853571"/>
            <a:ext cx="1746913" cy="369332"/>
          </a:xfrm>
          <a:prstGeom prst="rect">
            <a:avLst/>
          </a:prstGeom>
          <a:noFill/>
        </p:spPr>
        <p:txBody>
          <a:bodyPr wrap="square" rtlCol="0">
            <a:spAutoFit/>
          </a:bodyPr>
          <a:lstStyle/>
          <a:p>
            <a:r>
              <a:rPr lang="en-GB" b="1" u="sng" dirty="0"/>
              <a:t>Introduction</a:t>
            </a:r>
          </a:p>
        </p:txBody>
      </p:sp>
    </p:spTree>
    <p:extLst>
      <p:ext uri="{BB962C8B-B14F-4D97-AF65-F5344CB8AC3E}">
        <p14:creationId xmlns:p14="http://schemas.microsoft.com/office/powerpoint/2010/main" val="4281763410"/>
      </p:ext>
    </p:extLst>
  </p:cSld>
  <p:clrMapOvr>
    <a:masterClrMapping/>
  </p:clrMapOvr>
  <mc:AlternateContent xmlns:mc="http://schemas.openxmlformats.org/markup-compatibility/2006" xmlns:p14="http://schemas.microsoft.com/office/powerpoint/2010/main">
    <mc:Choice Requires="p14">
      <p:transition spd="slow" p14:dur="2000" advClick="0" advTm="25000"/>
    </mc:Choice>
    <mc:Fallback xmlns="">
      <p:transition spd="slow" advClick="0" advTm="2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76D38C-37E7-EFBF-B572-BA20ACB62DF0}"/>
              </a:ext>
            </a:extLst>
          </p:cNvPr>
          <p:cNvPicPr>
            <a:picLocks noChangeAspect="1"/>
          </p:cNvPicPr>
          <p:nvPr/>
        </p:nvPicPr>
        <p:blipFill>
          <a:blip r:embed="rId4"/>
          <a:stretch>
            <a:fillRect/>
          </a:stretch>
        </p:blipFill>
        <p:spPr>
          <a:xfrm>
            <a:off x="6051145" y="682045"/>
            <a:ext cx="1932795" cy="1954873"/>
          </a:xfrm>
          <a:prstGeom prst="rect">
            <a:avLst/>
          </a:prstGeom>
        </p:spPr>
      </p:pic>
      <p:sp>
        <p:nvSpPr>
          <p:cNvPr id="4" name="TextBox 3">
            <a:extLst>
              <a:ext uri="{FF2B5EF4-FFF2-40B4-BE49-F238E27FC236}">
                <a16:creationId xmlns:a16="http://schemas.microsoft.com/office/drawing/2014/main" id="{90913D4E-52BD-1417-0C25-DCCEE54061F6}"/>
              </a:ext>
            </a:extLst>
          </p:cNvPr>
          <p:cNvSpPr txBox="1"/>
          <p:nvPr/>
        </p:nvSpPr>
        <p:spPr>
          <a:xfrm>
            <a:off x="6255040" y="2926175"/>
            <a:ext cx="17289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Figure 1 (own image )</a:t>
            </a:r>
          </a:p>
        </p:txBody>
      </p:sp>
      <p:sp>
        <p:nvSpPr>
          <p:cNvPr id="5" name="TextBox 4">
            <a:extLst>
              <a:ext uri="{FF2B5EF4-FFF2-40B4-BE49-F238E27FC236}">
                <a16:creationId xmlns:a16="http://schemas.microsoft.com/office/drawing/2014/main" id="{48FF9657-4EEC-2BBD-6DC4-CBD3DAF02FA5}"/>
              </a:ext>
            </a:extLst>
          </p:cNvPr>
          <p:cNvSpPr txBox="1"/>
          <p:nvPr/>
        </p:nvSpPr>
        <p:spPr>
          <a:xfrm>
            <a:off x="761157" y="387019"/>
            <a:ext cx="4534173" cy="4801314"/>
          </a:xfrm>
          <a:prstGeom prst="rect">
            <a:avLst/>
          </a:prstGeom>
          <a:noFill/>
        </p:spPr>
        <p:txBody>
          <a:bodyPr wrap="square" rtlCol="0">
            <a:spAutoFit/>
          </a:bodyPr>
          <a:lstStyle/>
          <a:p>
            <a:r>
              <a:rPr lang="en-US" dirty="0"/>
              <a:t> </a:t>
            </a:r>
            <a:r>
              <a:rPr lang="en-US" u="sng" dirty="0"/>
              <a:t>Critical Incident</a:t>
            </a:r>
          </a:p>
          <a:p>
            <a:r>
              <a:rPr lang="en-US" dirty="0"/>
              <a:t>In my presentation, I will not use the pupil's name or any identifying information to maintain confidentiality in line with the guidance provided by BERA ( 2024).</a:t>
            </a:r>
          </a:p>
          <a:p>
            <a:endParaRPr lang="en-US" dirty="0"/>
          </a:p>
          <a:p>
            <a:r>
              <a:rPr lang="en-US" dirty="0"/>
              <a:t>Pupil 1 in history lesson, repeatedly tapped on the desk with his pen to create distraction in the classroom during the lesson, where teacher stopped teaching to address behavioral issue. Further in my presentation I will describe the observed incident using Tripp's critical incident methodology and would reflect on the response to support the learner in future lessons. Tripp (1993)</a:t>
            </a:r>
            <a:endParaRPr lang="en-GB" dirty="0"/>
          </a:p>
        </p:txBody>
      </p:sp>
      <p:pic>
        <p:nvPicPr>
          <p:cNvPr id="21" name="Video 20">
            <a:hlinkClick r:id="" action="ppaction://media"/>
            <a:extLst>
              <a:ext uri="{FF2B5EF4-FFF2-40B4-BE49-F238E27FC236}">
                <a16:creationId xmlns:a16="http://schemas.microsoft.com/office/drawing/2014/main" id="{13CBB4E1-82F3-4346-C2CD-F5A5331928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150515624"/>
      </p:ext>
    </p:extLst>
  </p:cSld>
  <p:clrMapOvr>
    <a:masterClrMapping/>
  </p:clrMapOvr>
  <mc:AlternateContent xmlns:mc="http://schemas.openxmlformats.org/markup-compatibility/2006" xmlns:p14="http://schemas.microsoft.com/office/powerpoint/2010/main">
    <mc:Choice Requires="p14">
      <p:transition spd="slow" p14:dur="2000" advClick="0" advTm="40000"/>
    </mc:Choice>
    <mc:Fallback xmlns="">
      <p:transition spd="slow" advClick="0" advTm="4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C9AF92-AD94-6374-E303-E33EE0FC2E2D}"/>
              </a:ext>
            </a:extLst>
          </p:cNvPr>
          <p:cNvSpPr txBox="1"/>
          <p:nvPr/>
        </p:nvSpPr>
        <p:spPr>
          <a:xfrm>
            <a:off x="1419639" y="5737323"/>
            <a:ext cx="2778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B F Skinner (1953)</a:t>
            </a:r>
          </a:p>
          <a:p>
            <a:r>
              <a:rPr lang="en-US" sz="1200" dirty="0"/>
              <a:t>Herreo et al.(2019)</a:t>
            </a:r>
          </a:p>
        </p:txBody>
      </p:sp>
      <p:sp>
        <p:nvSpPr>
          <p:cNvPr id="5" name="TextBox 4">
            <a:extLst>
              <a:ext uri="{FF2B5EF4-FFF2-40B4-BE49-F238E27FC236}">
                <a16:creationId xmlns:a16="http://schemas.microsoft.com/office/drawing/2014/main" id="{4FD87488-6E9A-38CC-E59A-1F5A59C1BF29}"/>
              </a:ext>
            </a:extLst>
          </p:cNvPr>
          <p:cNvSpPr txBox="1"/>
          <p:nvPr/>
        </p:nvSpPr>
        <p:spPr>
          <a:xfrm>
            <a:off x="1249445" y="821803"/>
            <a:ext cx="4468449" cy="5109091"/>
          </a:xfrm>
          <a:prstGeom prst="rect">
            <a:avLst/>
          </a:prstGeom>
          <a:noFill/>
        </p:spPr>
        <p:txBody>
          <a:bodyPr wrap="square" rtlCol="0">
            <a:spAutoFit/>
          </a:bodyPr>
          <a:lstStyle/>
          <a:p>
            <a:r>
              <a:rPr lang="en-US" sz="1400" b="1" u="sng" dirty="0">
                <a:latin typeface="Aptos"/>
              </a:rPr>
              <a:t>Possible causes</a:t>
            </a:r>
          </a:p>
          <a:p>
            <a:endParaRPr lang="en-US" sz="1400" dirty="0">
              <a:latin typeface="Aptos"/>
            </a:endParaRPr>
          </a:p>
          <a:p>
            <a:endParaRPr lang="en-US" sz="1400" dirty="0">
              <a:latin typeface="Aptos"/>
            </a:endParaRPr>
          </a:p>
          <a:p>
            <a:r>
              <a:rPr lang="en-US" sz="1400" b="1" dirty="0">
                <a:latin typeface="Aptos"/>
              </a:rPr>
              <a:t>1- Attention Seeking </a:t>
            </a:r>
          </a:p>
          <a:p>
            <a:endParaRPr lang="en-US" sz="1400" dirty="0">
              <a:latin typeface="Aptos"/>
            </a:endParaRPr>
          </a:p>
          <a:p>
            <a:r>
              <a:rPr lang="en-US" sz="1400" dirty="0">
                <a:latin typeface="Aptos"/>
              </a:rPr>
              <a:t>Disruptive </a:t>
            </a:r>
            <a:r>
              <a:rPr lang="en-US" sz="1400" dirty="0" err="1">
                <a:latin typeface="Aptos"/>
              </a:rPr>
              <a:t>behaviour</a:t>
            </a:r>
            <a:r>
              <a:rPr lang="en-US" sz="1400" dirty="0">
                <a:latin typeface="Aptos"/>
              </a:rPr>
              <a:t> in the classroom that could be labeled as attention seeking occur when student does something to get a response from another student.</a:t>
            </a:r>
          </a:p>
          <a:p>
            <a:r>
              <a:rPr lang="en-US" sz="1400" dirty="0">
                <a:latin typeface="Aptos"/>
              </a:rPr>
              <a:t>( Minahan &amp; Rappaport, 2020).</a:t>
            </a:r>
          </a:p>
          <a:p>
            <a:endParaRPr lang="en-US" sz="1400" dirty="0">
              <a:latin typeface="Aptos"/>
            </a:endParaRPr>
          </a:p>
          <a:p>
            <a:r>
              <a:rPr lang="en-US" sz="1400" b="1" dirty="0">
                <a:latin typeface="Aptos"/>
              </a:rPr>
              <a:t>2- Task Avoidance</a:t>
            </a:r>
          </a:p>
          <a:p>
            <a:r>
              <a:rPr lang="en-US" sz="1400" dirty="0">
                <a:latin typeface="Aptos"/>
              </a:rPr>
              <a:t>Task avoidance is a pattern in which a learner delays, refuses ,escapes or disengage when task is presented. Cognitive load could be possible reason.</a:t>
            </a:r>
          </a:p>
          <a:p>
            <a:r>
              <a:rPr lang="en-US" sz="1400" dirty="0">
                <a:latin typeface="Aptos"/>
              </a:rPr>
              <a:t>( </a:t>
            </a:r>
            <a:r>
              <a:rPr lang="en-US" sz="1400" dirty="0" err="1">
                <a:latin typeface="Aptos"/>
              </a:rPr>
              <a:t>Sweller</a:t>
            </a:r>
            <a:r>
              <a:rPr lang="en-US" sz="1400" dirty="0">
                <a:latin typeface="Aptos"/>
              </a:rPr>
              <a:t>, 1988).</a:t>
            </a:r>
          </a:p>
          <a:p>
            <a:endParaRPr lang="en-US" sz="1400" dirty="0">
              <a:latin typeface="Aptos"/>
            </a:endParaRPr>
          </a:p>
          <a:p>
            <a:r>
              <a:rPr lang="en-US" sz="1400" b="1" dirty="0">
                <a:latin typeface="Aptos"/>
              </a:rPr>
              <a:t>3-Inconsistant Environment</a:t>
            </a:r>
          </a:p>
          <a:p>
            <a:r>
              <a:rPr lang="en-US" sz="1400" dirty="0">
                <a:latin typeface="Aptos"/>
              </a:rPr>
              <a:t>Children are not equally equipped for success when start school. Children with </a:t>
            </a:r>
            <a:r>
              <a:rPr lang="en-US" sz="1400" dirty="0" err="1">
                <a:latin typeface="Aptos"/>
              </a:rPr>
              <a:t>behavioural</a:t>
            </a:r>
            <a:r>
              <a:rPr lang="en-US" sz="1400" dirty="0">
                <a:latin typeface="Aptos"/>
              </a:rPr>
              <a:t> problems struggle to achieve competence.</a:t>
            </a:r>
          </a:p>
          <a:p>
            <a:r>
              <a:rPr lang="en-US" sz="1400" dirty="0">
                <a:latin typeface="Aptos"/>
              </a:rPr>
              <a:t>(Burchinal et al.,2020)</a:t>
            </a:r>
          </a:p>
          <a:p>
            <a:endParaRPr lang="en-US" sz="1400" dirty="0">
              <a:latin typeface="Aptos"/>
            </a:endParaRPr>
          </a:p>
          <a:p>
            <a:endParaRPr lang="en-GB" dirty="0"/>
          </a:p>
        </p:txBody>
      </p:sp>
      <p:pic>
        <p:nvPicPr>
          <p:cNvPr id="17" name="Video 16">
            <a:hlinkClick r:id="" action="ppaction://media"/>
            <a:extLst>
              <a:ext uri="{FF2B5EF4-FFF2-40B4-BE49-F238E27FC236}">
                <a16:creationId xmlns:a16="http://schemas.microsoft.com/office/drawing/2014/main" id="{B39C06E5-1FCA-87E9-557A-0712BD710D7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13260030"/>
      </p:ext>
    </p:extLst>
  </p:cSld>
  <p:clrMapOvr>
    <a:masterClrMapping/>
  </p:clrMapOvr>
  <mc:AlternateContent xmlns:mc="http://schemas.openxmlformats.org/markup-compatibility/2006" xmlns:p14="http://schemas.microsoft.com/office/powerpoint/2010/main">
    <mc:Choice Requires="p14">
      <p:transition spd="slow" p14:dur="2000" advClick="0" advTm="60000"/>
    </mc:Choice>
    <mc:Fallback xmlns="">
      <p:transition spd="slow" advClick="0" advTm="6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BE822F-08DC-E87F-02C9-C88220A02F95}"/>
              </a:ext>
            </a:extLst>
          </p:cNvPr>
          <p:cNvSpPr txBox="1"/>
          <p:nvPr/>
        </p:nvSpPr>
        <p:spPr>
          <a:xfrm>
            <a:off x="4182917" y="4394229"/>
            <a:ext cx="25250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B F Skinner (1953</a:t>
            </a:r>
            <a:r>
              <a:rPr lang="en-US" dirty="0"/>
              <a:t>) </a:t>
            </a:r>
          </a:p>
        </p:txBody>
      </p:sp>
      <p:sp>
        <p:nvSpPr>
          <p:cNvPr id="3" name="TextBox 2">
            <a:extLst>
              <a:ext uri="{FF2B5EF4-FFF2-40B4-BE49-F238E27FC236}">
                <a16:creationId xmlns:a16="http://schemas.microsoft.com/office/drawing/2014/main" id="{258AB619-882B-10E5-9AA7-3E896ED884EF}"/>
              </a:ext>
            </a:extLst>
          </p:cNvPr>
          <p:cNvSpPr txBox="1"/>
          <p:nvPr/>
        </p:nvSpPr>
        <p:spPr>
          <a:xfrm>
            <a:off x="1016882" y="701866"/>
            <a:ext cx="4053385" cy="646331"/>
          </a:xfrm>
          <a:prstGeom prst="rect">
            <a:avLst/>
          </a:prstGeom>
          <a:noFill/>
        </p:spPr>
        <p:txBody>
          <a:bodyPr wrap="square" rtlCol="0">
            <a:spAutoFit/>
          </a:bodyPr>
          <a:lstStyle/>
          <a:p>
            <a:r>
              <a:rPr lang="en-GB" b="1" u="sng" dirty="0"/>
              <a:t>Deep dive on one possible reason of the critical incident</a:t>
            </a:r>
            <a:r>
              <a:rPr lang="en-GB" b="1" dirty="0"/>
              <a:t>.</a:t>
            </a:r>
          </a:p>
        </p:txBody>
      </p:sp>
      <p:sp>
        <p:nvSpPr>
          <p:cNvPr id="8" name="TextBox 7">
            <a:extLst>
              <a:ext uri="{FF2B5EF4-FFF2-40B4-BE49-F238E27FC236}">
                <a16:creationId xmlns:a16="http://schemas.microsoft.com/office/drawing/2014/main" id="{3B09CAD9-D546-A6FD-280F-FD5C2352D84B}"/>
              </a:ext>
            </a:extLst>
          </p:cNvPr>
          <p:cNvSpPr txBox="1"/>
          <p:nvPr/>
        </p:nvSpPr>
        <p:spPr>
          <a:xfrm>
            <a:off x="730278" y="1716573"/>
            <a:ext cx="6274025" cy="2677656"/>
          </a:xfrm>
          <a:prstGeom prst="rect">
            <a:avLst/>
          </a:prstGeom>
          <a:noFill/>
        </p:spPr>
        <p:txBody>
          <a:bodyPr wrap="square" rtlCol="0">
            <a:spAutoFit/>
          </a:bodyPr>
          <a:lstStyle/>
          <a:p>
            <a:r>
              <a:rPr lang="en-US" sz="2400" dirty="0">
                <a:latin typeface="Aptos"/>
              </a:rPr>
              <a:t>In a structured classroom environment child 1 acted in a way to grab attention, which suggests he successfully gathered  the attention of their peers. Child achieved his social goals as a reward, signaled for  the likelihood of this incident to happen again if the underlying reasons are not addressed</a:t>
            </a:r>
            <a:r>
              <a:rPr lang="en-US" dirty="0">
                <a:solidFill>
                  <a:schemeClr val="bg1"/>
                </a:solidFill>
                <a:latin typeface="Aptos"/>
              </a:rPr>
              <a:t>.</a:t>
            </a:r>
          </a:p>
        </p:txBody>
      </p:sp>
      <p:pic>
        <p:nvPicPr>
          <p:cNvPr id="18" name="Video 17">
            <a:hlinkClick r:id="" action="ppaction://media"/>
            <a:extLst>
              <a:ext uri="{FF2B5EF4-FFF2-40B4-BE49-F238E27FC236}">
                <a16:creationId xmlns:a16="http://schemas.microsoft.com/office/drawing/2014/main" id="{28D37A11-E356-02C5-6B4A-FF49C77EBBF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78558904"/>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DD3539-95A0-E021-F70D-7F5501E3BEDF}"/>
              </a:ext>
            </a:extLst>
          </p:cNvPr>
          <p:cNvSpPr txBox="1"/>
          <p:nvPr/>
        </p:nvSpPr>
        <p:spPr>
          <a:xfrm>
            <a:off x="1104351" y="601379"/>
            <a:ext cx="2726531" cy="43858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US" sz="2400" b="1" u="sng" dirty="0"/>
              <a:t>Conclusion</a:t>
            </a:r>
          </a:p>
        </p:txBody>
      </p:sp>
      <p:sp>
        <p:nvSpPr>
          <p:cNvPr id="3" name="TextBox 2">
            <a:extLst>
              <a:ext uri="{FF2B5EF4-FFF2-40B4-BE49-F238E27FC236}">
                <a16:creationId xmlns:a16="http://schemas.microsoft.com/office/drawing/2014/main" id="{9A2B685E-11B7-82E4-016D-EBB196D62216}"/>
              </a:ext>
            </a:extLst>
          </p:cNvPr>
          <p:cNvSpPr txBox="1"/>
          <p:nvPr/>
        </p:nvSpPr>
        <p:spPr>
          <a:xfrm>
            <a:off x="917085" y="1377745"/>
            <a:ext cx="5363570" cy="4401205"/>
          </a:xfrm>
          <a:prstGeom prst="rect">
            <a:avLst/>
          </a:prstGeom>
          <a:noFill/>
        </p:spPr>
        <p:txBody>
          <a:bodyPr wrap="square" rtlCol="0">
            <a:spAutoFit/>
          </a:bodyPr>
          <a:lstStyle/>
          <a:p>
            <a:r>
              <a:rPr lang="en-US" sz="2000" dirty="0">
                <a:latin typeface="Aptos"/>
              </a:rPr>
              <a:t>Moving forward in part B ,I would </a:t>
            </a:r>
            <a:r>
              <a:rPr lang="en-US" sz="2000" dirty="0" err="1">
                <a:latin typeface="Aptos"/>
              </a:rPr>
              <a:t>prioritise</a:t>
            </a:r>
            <a:r>
              <a:rPr lang="en-US" sz="2000" dirty="0">
                <a:latin typeface="Aptos"/>
              </a:rPr>
              <a:t> proactive intervention strategies that help in target the root causes of the disruptive </a:t>
            </a:r>
            <a:r>
              <a:rPr lang="en-US" sz="2000" dirty="0" err="1">
                <a:latin typeface="Aptos"/>
              </a:rPr>
              <a:t>behaviour</a:t>
            </a:r>
            <a:r>
              <a:rPr lang="en-US" sz="2000" dirty="0">
                <a:latin typeface="Aptos"/>
              </a:rPr>
              <a:t> through positive reinforcement and social support to the student.</a:t>
            </a:r>
          </a:p>
          <a:p>
            <a:endParaRPr lang="en-US" sz="2000" dirty="0">
              <a:latin typeface="Aptos"/>
            </a:endParaRPr>
          </a:p>
          <a:p>
            <a:r>
              <a:rPr lang="en-US" sz="2000" dirty="0">
                <a:latin typeface="Aptos"/>
              </a:rPr>
              <a:t>Using Tripp's framework to turn critical incidents into powerful opportunities and shifting teaching focus from the problem to the solutions and looking into intervention strategies to focus on the reasons of negative </a:t>
            </a:r>
            <a:r>
              <a:rPr lang="en-US" sz="2000" dirty="0" err="1">
                <a:latin typeface="Aptos"/>
              </a:rPr>
              <a:t>behaviour</a:t>
            </a:r>
            <a:r>
              <a:rPr lang="en-US" sz="2000" dirty="0">
                <a:latin typeface="Aptos"/>
              </a:rPr>
              <a:t> and </a:t>
            </a:r>
            <a:r>
              <a:rPr lang="en-US" sz="2000" dirty="0" err="1">
                <a:latin typeface="Aptos"/>
              </a:rPr>
              <a:t>analysing</a:t>
            </a:r>
            <a:r>
              <a:rPr lang="en-US" sz="2000" dirty="0">
                <a:latin typeface="Aptos"/>
              </a:rPr>
              <a:t> the incident to support pupils. Tripp (1993)</a:t>
            </a:r>
          </a:p>
          <a:p>
            <a:endParaRPr lang="en-GB" sz="2000" dirty="0"/>
          </a:p>
        </p:txBody>
      </p:sp>
      <p:pic>
        <p:nvPicPr>
          <p:cNvPr id="11" name="Video 10">
            <a:hlinkClick r:id="" action="ppaction://media"/>
            <a:extLst>
              <a:ext uri="{FF2B5EF4-FFF2-40B4-BE49-F238E27FC236}">
                <a16:creationId xmlns:a16="http://schemas.microsoft.com/office/drawing/2014/main" id="{E2AB58F7-A9B5-D83E-141F-F1CC4926A40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24593046"/>
      </p:ext>
    </p:extLst>
  </p:cSld>
  <p:clrMapOvr>
    <a:masterClrMapping/>
  </p:clrMapOvr>
  <mc:AlternateContent xmlns:mc="http://schemas.openxmlformats.org/markup-compatibility/2006" xmlns:p14="http://schemas.microsoft.com/office/powerpoint/2010/main">
    <mc:Choice Requires="p14">
      <p:transition spd="slow" p14:dur="2000" advClick="0" advTm="52000"/>
    </mc:Choice>
    <mc:Fallback xmlns="">
      <p:transition spd="slow" advClick="0" advTm="5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3893D3-ABDA-74CE-5BC9-88734F82A5FC}"/>
              </a:ext>
            </a:extLst>
          </p:cNvPr>
          <p:cNvSpPr txBox="1"/>
          <p:nvPr/>
        </p:nvSpPr>
        <p:spPr>
          <a:xfrm>
            <a:off x="1706671" y="1711792"/>
            <a:ext cx="4274013" cy="7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9C00F29B-9259-F4A4-641F-32597BAA0C70}"/>
              </a:ext>
            </a:extLst>
          </p:cNvPr>
          <p:cNvSpPr txBox="1"/>
          <p:nvPr/>
        </p:nvSpPr>
        <p:spPr>
          <a:xfrm>
            <a:off x="2990589" y="203547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6D28C2AB-C911-475E-DF0C-BC757420FF52}"/>
              </a:ext>
            </a:extLst>
          </p:cNvPr>
          <p:cNvSpPr txBox="1"/>
          <p:nvPr/>
        </p:nvSpPr>
        <p:spPr>
          <a:xfrm>
            <a:off x="1085327" y="1504709"/>
            <a:ext cx="655372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dirty="0">
                <a:latin typeface="inherit"/>
              </a:rPr>
              <a:t>British Educational Research Association </a:t>
            </a:r>
            <a:r>
              <a:rPr lang="en-US" sz="1200" b="1" dirty="0">
                <a:latin typeface="inherit"/>
              </a:rPr>
              <a:t>[BERA]</a:t>
            </a:r>
            <a:r>
              <a:rPr lang="en-US" sz="1200" dirty="0">
                <a:latin typeface="inherit"/>
              </a:rPr>
              <a:t> (2024) </a:t>
            </a:r>
            <a:r>
              <a:rPr lang="en-US" sz="1200" i="1" dirty="0">
                <a:latin typeface="inherit"/>
              </a:rPr>
              <a:t>Ethical guidelines for educational research</a:t>
            </a:r>
            <a:r>
              <a:rPr lang="en-US" sz="1200" dirty="0">
                <a:latin typeface="inherit"/>
              </a:rPr>
              <a:t>. 5th </a:t>
            </a:r>
            <a:r>
              <a:rPr lang="en-US" sz="1200" dirty="0" err="1">
                <a:latin typeface="inherit"/>
              </a:rPr>
              <a:t>edn</a:t>
            </a:r>
            <a:r>
              <a:rPr lang="en-US" sz="1200" dirty="0">
                <a:latin typeface="inherit"/>
              </a:rPr>
              <a:t>. London: BERA. Available at: bera.ac.uk (Accessed: 28 September 2026).</a:t>
            </a:r>
          </a:p>
          <a:p>
            <a:endParaRPr lang="en-US" sz="1200" dirty="0">
              <a:latin typeface="inherit"/>
            </a:endParaRPr>
          </a:p>
          <a:p>
            <a:endParaRPr lang="en-US" sz="1200" dirty="0">
              <a:latin typeface="inherit"/>
            </a:endParaRPr>
          </a:p>
          <a:p>
            <a:r>
              <a:rPr lang="en-US" sz="1200" dirty="0">
                <a:latin typeface="inherit"/>
              </a:rPr>
              <a:t>Burchinal, M., Garber, K., Foster, T., Bratsch – Hines, M., Franco, X. and Peisner – Feinberg, E. (2021) </a:t>
            </a:r>
            <a:r>
              <a:rPr lang="en-US" sz="1200" i="1" dirty="0">
                <a:latin typeface="inherit"/>
              </a:rPr>
              <a:t>‘Relating early care and education quality to preschool outcomes: early childhood research.</a:t>
            </a:r>
          </a:p>
          <a:p>
            <a:endParaRPr lang="en-US" sz="1200" i="1" dirty="0">
              <a:latin typeface="inherit"/>
            </a:endParaRPr>
          </a:p>
          <a:p>
            <a:r>
              <a:rPr lang="en-US" sz="1200" b="1" dirty="0">
                <a:latin typeface="inherit"/>
              </a:rPr>
              <a:t>Herrero, P.R., Álvarez-Herrero, P. and Vanderheiden, I.</a:t>
            </a:r>
            <a:r>
              <a:rPr lang="en-US" sz="1200" dirty="0">
                <a:latin typeface="inherit"/>
              </a:rPr>
              <a:t> (2019)</a:t>
            </a:r>
            <a:r>
              <a:rPr lang="en-US" sz="1200" i="1" dirty="0">
                <a:latin typeface="inherit"/>
              </a:rPr>
              <a:t> Applications of transmedia practices and open educational resources in higher education</a:t>
            </a:r>
            <a:r>
              <a:rPr lang="en-US" sz="1200" dirty="0">
                <a:latin typeface="inherit"/>
              </a:rPr>
              <a:t>. Manchester: Manchester Metropolitan University.</a:t>
            </a:r>
          </a:p>
          <a:p>
            <a:endParaRPr lang="en-US" sz="1200" dirty="0">
              <a:latin typeface="inherit"/>
            </a:endParaRPr>
          </a:p>
          <a:p>
            <a:r>
              <a:rPr lang="en-US" sz="1200" dirty="0">
                <a:latin typeface="inherit"/>
              </a:rPr>
              <a:t>Minahan, J. and Rappaport, N. (2012) The </a:t>
            </a:r>
            <a:r>
              <a:rPr lang="en-US" sz="1200" dirty="0" err="1">
                <a:latin typeface="inherit"/>
              </a:rPr>
              <a:t>behaviour</a:t>
            </a:r>
            <a:r>
              <a:rPr lang="en-US" sz="1200" dirty="0">
                <a:latin typeface="inherit"/>
              </a:rPr>
              <a:t> code: </a:t>
            </a:r>
            <a:r>
              <a:rPr lang="en-US" sz="1200" i="1" dirty="0">
                <a:latin typeface="inherit"/>
              </a:rPr>
              <a:t>a </a:t>
            </a:r>
            <a:r>
              <a:rPr lang="en-US" sz="1200" i="1" dirty="0" err="1">
                <a:latin typeface="inherit"/>
              </a:rPr>
              <a:t>practicle</a:t>
            </a:r>
            <a:r>
              <a:rPr lang="en-US" sz="1200" i="1" dirty="0">
                <a:latin typeface="inherit"/>
              </a:rPr>
              <a:t> guide to understanding and teaching the most challenging students </a:t>
            </a:r>
            <a:r>
              <a:rPr lang="en-US" sz="1200" dirty="0">
                <a:latin typeface="inherit"/>
              </a:rPr>
              <a:t>.Cambridge, MA: Harvard Education Press.</a:t>
            </a:r>
          </a:p>
          <a:p>
            <a:endParaRPr lang="en-US" sz="1200" dirty="0">
              <a:latin typeface="inherit"/>
            </a:endParaRPr>
          </a:p>
          <a:p>
            <a:r>
              <a:rPr lang="en-US" sz="1200" b="1" dirty="0">
                <a:latin typeface="inherit"/>
              </a:rPr>
              <a:t>Skinner, B.F.</a:t>
            </a:r>
            <a:r>
              <a:rPr lang="en-US" sz="1200" dirty="0">
                <a:latin typeface="inherit"/>
              </a:rPr>
              <a:t> (1953) Science and human behavior. New York: Macmillan.</a:t>
            </a:r>
          </a:p>
          <a:p>
            <a:endParaRPr lang="en-US" sz="1200" dirty="0">
              <a:latin typeface="inherit"/>
            </a:endParaRPr>
          </a:p>
          <a:p>
            <a:r>
              <a:rPr lang="en-US" sz="1200" dirty="0" err="1">
                <a:latin typeface="inherit"/>
              </a:rPr>
              <a:t>Sweller,J</a:t>
            </a:r>
            <a:r>
              <a:rPr lang="en-US" sz="1200" dirty="0">
                <a:latin typeface="inherit"/>
              </a:rPr>
              <a:t>. (1988)’ </a:t>
            </a:r>
            <a:r>
              <a:rPr lang="en-US" sz="1200" i="1" dirty="0">
                <a:latin typeface="inherit"/>
              </a:rPr>
              <a:t>Cognitive load during problems solving </a:t>
            </a:r>
            <a:r>
              <a:rPr lang="en-US" sz="1200" dirty="0">
                <a:latin typeface="inherit"/>
              </a:rPr>
              <a:t>: effects on learning', Cognitive Science.</a:t>
            </a:r>
          </a:p>
          <a:p>
            <a:endParaRPr lang="en-US" sz="1200" dirty="0">
              <a:latin typeface="inherit"/>
            </a:endParaRPr>
          </a:p>
          <a:p>
            <a:r>
              <a:rPr lang="en-US" sz="1200" b="1" dirty="0">
                <a:latin typeface="inherit"/>
              </a:rPr>
              <a:t>Tripp, D.</a:t>
            </a:r>
            <a:r>
              <a:rPr lang="en-US" sz="1200" dirty="0">
                <a:latin typeface="inherit"/>
              </a:rPr>
              <a:t> (1993) Critical incidents in teaching</a:t>
            </a:r>
            <a:r>
              <a:rPr lang="en-US" sz="1200" i="1" dirty="0">
                <a:latin typeface="inherit"/>
              </a:rPr>
              <a:t>: developing professional judgement</a:t>
            </a:r>
            <a:r>
              <a:rPr lang="en-US" sz="1200" dirty="0">
                <a:latin typeface="inherit"/>
              </a:rPr>
              <a:t>. London: Routledge.</a:t>
            </a:r>
            <a:endParaRPr lang="en-US" sz="1200" dirty="0"/>
          </a:p>
          <a:p>
            <a:pPr algn="l"/>
            <a:endParaRPr lang="en-US" dirty="0"/>
          </a:p>
        </p:txBody>
      </p:sp>
      <p:sp>
        <p:nvSpPr>
          <p:cNvPr id="6" name="TextBox 5">
            <a:extLst>
              <a:ext uri="{FF2B5EF4-FFF2-40B4-BE49-F238E27FC236}">
                <a16:creationId xmlns:a16="http://schemas.microsoft.com/office/drawing/2014/main" id="{E81CC1FA-C32C-E286-A91B-B08FAC8D291C}"/>
              </a:ext>
            </a:extLst>
          </p:cNvPr>
          <p:cNvSpPr txBox="1"/>
          <p:nvPr/>
        </p:nvSpPr>
        <p:spPr>
          <a:xfrm>
            <a:off x="1627749" y="790230"/>
            <a:ext cx="2415654" cy="369332"/>
          </a:xfrm>
          <a:prstGeom prst="rect">
            <a:avLst/>
          </a:prstGeom>
          <a:noFill/>
        </p:spPr>
        <p:txBody>
          <a:bodyPr wrap="square" rtlCol="0">
            <a:spAutoFit/>
          </a:bodyPr>
          <a:lstStyle/>
          <a:p>
            <a:r>
              <a:rPr lang="en-GB" b="1" u="sng" dirty="0"/>
              <a:t>References</a:t>
            </a:r>
          </a:p>
        </p:txBody>
      </p:sp>
    </p:spTree>
    <p:extLst>
      <p:ext uri="{BB962C8B-B14F-4D97-AF65-F5344CB8AC3E}">
        <p14:creationId xmlns:p14="http://schemas.microsoft.com/office/powerpoint/2010/main" val="409166244"/>
      </p:ext>
    </p:extLst>
  </p:cSld>
  <p:clrMapOvr>
    <a:masterClrMapping/>
  </p:clrMapOvr>
  <mc:AlternateContent xmlns:mc="http://schemas.openxmlformats.org/markup-compatibility/2006" xmlns:p14="http://schemas.microsoft.com/office/powerpoint/2010/main">
    <mc:Choice Requires="p14">
      <p:transition spd="slow" p14:dur="2000" advClick="0" advTm="2000"/>
    </mc:Choice>
    <mc:Fallback xmlns="">
      <p:transition spd="slow" advClick="0" advTm="2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alpha val="9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CF7B06-5845-CEF2-2F1E-4AF0D1372903}"/>
              </a:ext>
            </a:extLst>
          </p:cNvPr>
          <p:cNvSpPr txBox="1"/>
          <p:nvPr/>
        </p:nvSpPr>
        <p:spPr>
          <a:xfrm>
            <a:off x="358816" y="1284790"/>
            <a:ext cx="7616141" cy="3970318"/>
          </a:xfrm>
          <a:prstGeom prst="rect">
            <a:avLst/>
          </a:prstGeom>
          <a:noFill/>
        </p:spPr>
        <p:txBody>
          <a:bodyPr wrap="square" rtlCol="0">
            <a:spAutoFit/>
          </a:bodyPr>
          <a:lstStyle/>
          <a:p>
            <a:r>
              <a:rPr lang="en-GB" b="1" u="sng" dirty="0"/>
              <a:t>AI Acknowledgement</a:t>
            </a:r>
            <a:endParaRPr lang="en-GB" dirty="0"/>
          </a:p>
          <a:p>
            <a:r>
              <a:rPr lang="en-GB" dirty="0"/>
              <a:t> </a:t>
            </a:r>
          </a:p>
          <a:p>
            <a:r>
              <a:rPr lang="en-GB" dirty="0"/>
              <a:t>I confirm that I have not used any AI to create this video presentation</a:t>
            </a:r>
          </a:p>
          <a:p>
            <a:r>
              <a:rPr lang="en-GB" dirty="0"/>
              <a:t>I confirm that I have not presented any AI generated materials as my own work. </a:t>
            </a:r>
            <a:r>
              <a:rPr lang="en-GB" b="1" dirty="0"/>
              <a:t>correct</a:t>
            </a:r>
            <a:endParaRPr lang="en-GB" dirty="0"/>
          </a:p>
          <a:p>
            <a:r>
              <a:rPr lang="en-GB" dirty="0"/>
              <a:t> </a:t>
            </a:r>
          </a:p>
          <a:p>
            <a:r>
              <a:rPr lang="en-GB" dirty="0"/>
              <a:t>I have used AI for bibliography</a:t>
            </a:r>
          </a:p>
          <a:p>
            <a:r>
              <a:rPr lang="en-GB" dirty="0"/>
              <a:t>I have used AI for proofreading</a:t>
            </a:r>
          </a:p>
          <a:p>
            <a:r>
              <a:rPr lang="en-GB" dirty="0"/>
              <a:t>I have used AI for grammatical mistakes including some rephrasing.</a:t>
            </a:r>
          </a:p>
          <a:p>
            <a:endParaRPr lang="en-GB" dirty="0"/>
          </a:p>
          <a:p>
            <a:r>
              <a:rPr lang="en-GB" dirty="0"/>
              <a:t>I confirm that I have copies of my drafts, notes, and other resources I used before and after the use of AI tools which I may be asked to provide in evidence.    Yes</a:t>
            </a:r>
          </a:p>
          <a:p>
            <a:r>
              <a:rPr lang="en-GB" dirty="0"/>
              <a:t> </a:t>
            </a:r>
          </a:p>
        </p:txBody>
      </p:sp>
    </p:spTree>
    <p:extLst>
      <p:ext uri="{BB962C8B-B14F-4D97-AF65-F5344CB8AC3E}">
        <p14:creationId xmlns:p14="http://schemas.microsoft.com/office/powerpoint/2010/main" val="823670370"/>
      </p:ext>
    </p:extLst>
  </p:cSld>
  <p:clrMapOvr>
    <a:masterClrMapping/>
  </p:clrMapOvr>
  <mc:AlternateContent xmlns:mc="http://schemas.openxmlformats.org/markup-compatibility/2006">
    <mc:Choice xmlns:p14="http://schemas.microsoft.com/office/powerpoint/2010/main" Requires="p14">
      <p:transition spd="slow" p14:dur="2000" advTm="1000"/>
    </mc:Choice>
    <mc:Fallback>
      <p:transition spd="slow" advTm="1000"/>
    </mc:Fallback>
  </mc:AlternateContent>
</p:sld>
</file>

<file path=ppt/theme/theme1.xml><?xml version="1.0" encoding="utf-8"?>
<a:theme xmlns:a="http://schemas.openxmlformats.org/drawingml/2006/main" name="View">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10" ma:contentTypeDescription="Create a new document." ma:contentTypeScope="" ma:versionID="9f809911508f67e16988d7cc7d6542c2">
  <xsd:schema xmlns:xsd="http://www.w3.org/2001/XMLSchema" xmlns:xs="http://www.w3.org/2001/XMLSchema" xmlns:p="http://schemas.microsoft.com/office/2006/metadata/properties" xmlns:ns3="7776a00f-01fb-47bc-962e-3746121dba2d" targetNamespace="http://schemas.microsoft.com/office/2006/metadata/properties" ma:root="true" ma:fieldsID="f7230ca5f964cacc8f7c6c69a0c98257"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Location"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Location" ma:index="13" nillable="true" ma:displayName="Location" ma:indexed="true"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Props1.xml><?xml version="1.0" encoding="utf-8"?>
<ds:datastoreItem xmlns:ds="http://schemas.openxmlformats.org/officeDocument/2006/customXml" ds:itemID="{052905CB-BFCE-48C6-A868-3D9EA1E7CA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76a00f-01fb-47bc-962e-3746121dba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471929-885A-49E2-979F-E2043643CD4D}">
  <ds:schemaRefs>
    <ds:schemaRef ds:uri="http://schemas.microsoft.com/sharepoint/v3/contenttype/forms"/>
  </ds:schemaRefs>
</ds:datastoreItem>
</file>

<file path=customXml/itemProps3.xml><?xml version="1.0" encoding="utf-8"?>
<ds:datastoreItem xmlns:ds="http://schemas.openxmlformats.org/officeDocument/2006/customXml" ds:itemID="{3FCCE40C-426D-435E-B1E6-96ACD51BCCF6}">
  <ds:schemaRefs>
    <ds:schemaRef ds:uri="http://schemas.microsoft.com/office/2006/metadata/properties"/>
    <ds:schemaRef ds:uri="7776a00f-01fb-47bc-962e-3746121dba2d"/>
    <ds:schemaRef ds:uri="http://schemas.microsoft.com/office/infopath/2007/PartnerControls"/>
    <ds:schemaRef ds:uri="http://schemas.microsoft.com/office/2006/documentManagement/types"/>
    <ds:schemaRef ds:uri="http://www.w3.org/XML/1998/namespace"/>
    <ds:schemaRef ds:uri="http://purl.org/dc/elements/1.1/"/>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181</TotalTime>
  <Words>729</Words>
  <Application>Microsoft Office PowerPoint</Application>
  <PresentationFormat>On-screen Show (4:3)</PresentationFormat>
  <Paragraphs>65</Paragraphs>
  <Slides>8</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Century Schoolbook</vt:lpstr>
      <vt:lpstr>inherit</vt:lpstr>
      <vt:lpstr>Wingdings 2</vt:lpstr>
      <vt:lpst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Nasira Shagufta (2502434)</cp:lastModifiedBy>
  <cp:revision>963</cp:revision>
  <dcterms:created xsi:type="dcterms:W3CDTF">2026-09-26T13:15:53Z</dcterms:created>
  <dcterms:modified xsi:type="dcterms:W3CDTF">2026-10-08T19:34:28Z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ies>
</file>