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4994" autoAdjust="0"/>
    <p:restoredTop sz="99500" autoAdjust="0"/>
  </p:normalViewPr>
  <p:slideViewPr>
    <p:cSldViewPr snapToGrid="0">
      <p:cViewPr varScale="1">
        <p:scale>
          <a:sx n="138" d="100"/>
          <a:sy n="138" d="100"/>
        </p:scale>
        <p:origin x="0" y="0"/>
      </p:cViewPr>
      <p:guideLst>
        <p:guide orient="horz" pos="2160"/>
        <p:guide pos="384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&lt;#&gt;</a:t>
            </a:fld>
            <a:endParaRPr lang="zh-CN" altLang="en-US" sz="1200">
              <a:latin typeface="Aptos" pitchFamily="0" charset="0"/>
              <a:ea typeface="等线" pitchFamily="0" charset="0"/>
              <a:cs typeface="Aptos" pitchFamily="0" charset="0"/>
            </a:endParaRPr>
          </a:p>
        </p:txBody>
      </p:sp>
      <p:sp>
        <p:nvSpPr>
          <p:cNvPr id="34"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Aptos" pitchFamily="0" charset="0"/>
              <a:ea typeface="等线" pitchFamily="0" charset="0"/>
              <a:cs typeface="Aptos" pitchFamily="0" charset="0"/>
            </a:endParaRPr>
          </a:p>
        </p:txBody>
      </p:sp>
      <p:sp>
        <p:nvSpPr>
          <p:cNvPr id="35"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Aptos" pitchFamily="0" charset="0"/>
                <a:ea typeface="等线" pitchFamily="0" charset="0"/>
                <a:cs typeface="Aptos" pitchFamily="0" charset="0"/>
              </a:rPr>
              <a:t>7/17/2026</a:t>
            </a:fld>
            <a:endParaRPr lang="zh-CN" altLang="en-US" sz="1200">
              <a:latin typeface="Aptos" pitchFamily="0" charset="0"/>
              <a:ea typeface="等线" pitchFamily="0" charset="0"/>
              <a:cs typeface="Aptos" pitchFamily="0" charset="0"/>
            </a:endParaRPr>
          </a:p>
        </p:txBody>
      </p:sp>
      <p:sp>
        <p:nvSpPr>
          <p:cNvPr id="36" name="Object"/>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37"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8"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299148769"/>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1</a:t>
            </a:fld>
            <a:endParaRPr lang="zh-CN" altLang="en-US" sz="1200">
              <a:latin typeface="Aptos" pitchFamily="0" charset="0"/>
              <a:ea typeface="等线" pitchFamily="0" charset="0"/>
              <a:cs typeface="Aptos" pitchFamily="0" charset="0"/>
            </a:endParaRPr>
          </a:p>
        </p:txBody>
      </p:sp>
      <p:sp>
        <p:nvSpPr>
          <p:cNvPr id="7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7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a:t>
            </a:fld>
            <a:endParaRPr lang="zh-CN" altLang="en-US"/>
          </a:p>
        </p:txBody>
      </p:sp>
    </p:spTree>
    <p:extLst>
      <p:ext uri="{BB962C8B-B14F-4D97-AF65-F5344CB8AC3E}">
        <p14:creationId xmlns:p14="http://schemas.microsoft.com/office/powerpoint/2010/main" val="1313422713"/>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2</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281548311"/>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3</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221655829"/>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4</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503149415"/>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5</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256541962"/>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6</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807180986"/>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7</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407532569"/>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8</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514387444"/>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9</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728596245"/>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10</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79089926"/>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3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11</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942855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grpSp>
        <p:nvGrpSpPr>
          <p:cNvPr id="72" name="Combination"/>
          <p:cNvGrpSpPr>
            <a:grpSpLocks/>
          </p:cNvGrpSpPr>
          <p:nvPr/>
        </p:nvGrpSpPr>
        <p:grpSpPr>
          <a:xfrm>
            <a:off x="0" y="228600"/>
            <a:ext cx="2851515" cy="6638628"/>
            <a:chOff x="0" y="228600"/>
            <a:chExt cx="2851515" cy="6638628"/>
          </a:xfrm>
        </p:grpSpPr>
        <p:sp>
          <p:nvSpPr>
            <p:cNvPr id="60" name="曲线"/>
            <p:cNvSpPr>
              <a:spLocks/>
            </p:cNvSpPr>
            <p:nvPr/>
          </p:nvSpPr>
          <p:spPr>
            <a:xfrm rot="0">
              <a:off x="0"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2E5369">
                <a:alpha val="20000"/>
              </a:srgbClr>
            </a:solidFill>
            <a:ln cmpd="sng" cap="flat">
              <a:noFill/>
              <a:prstDash val="solid"/>
              <a:round/>
            </a:ln>
          </p:spPr>
        </p:sp>
        <p:sp>
          <p:nvSpPr>
            <p:cNvPr id="61" name="曲线"/>
            <p:cNvSpPr>
              <a:spLocks/>
            </p:cNvSpPr>
            <p:nvPr/>
          </p:nvSpPr>
          <p:spPr>
            <a:xfrm rot="0">
              <a:off x="128599"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2E5369">
                <a:alpha val="20000"/>
              </a:srgbClr>
            </a:solidFill>
            <a:ln cmpd="sng" cap="flat">
              <a:noFill/>
              <a:prstDash val="solid"/>
              <a:round/>
            </a:ln>
          </p:spPr>
        </p:sp>
        <p:sp>
          <p:nvSpPr>
            <p:cNvPr id="62" name="曲线"/>
            <p:cNvSpPr>
              <a:spLocks/>
            </p:cNvSpPr>
            <p:nvPr/>
          </p:nvSpPr>
          <p:spPr>
            <a:xfrm rot="0">
              <a:off x="806998"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2E5369">
                <a:alpha val="20000"/>
              </a:srgbClr>
            </a:solidFill>
            <a:ln cmpd="sng" cap="flat">
              <a:noFill/>
              <a:prstDash val="solid"/>
              <a:round/>
            </a:ln>
          </p:spPr>
        </p:sp>
        <p:sp>
          <p:nvSpPr>
            <p:cNvPr id="63" name="曲线"/>
            <p:cNvSpPr>
              <a:spLocks/>
            </p:cNvSpPr>
            <p:nvPr/>
          </p:nvSpPr>
          <p:spPr>
            <a:xfrm rot="0">
              <a:off x="959825"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2E5369">
                <a:alpha val="20000"/>
              </a:srgbClr>
            </a:solidFill>
            <a:ln cmpd="sng" cap="flat">
              <a:noFill/>
              <a:prstDash val="solid"/>
              <a:round/>
            </a:ln>
          </p:spPr>
        </p:sp>
        <p:sp>
          <p:nvSpPr>
            <p:cNvPr id="64" name="曲线"/>
            <p:cNvSpPr>
              <a:spLocks/>
            </p:cNvSpPr>
            <p:nvPr/>
          </p:nvSpPr>
          <p:spPr>
            <a:xfrm rot="0">
              <a:off x="100642" y="3201259"/>
              <a:ext cx="821908"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2E5369">
                <a:alpha val="20000"/>
              </a:srgbClr>
            </a:solidFill>
            <a:ln cmpd="sng" cap="flat">
              <a:noFill/>
              <a:prstDash val="solid"/>
              <a:round/>
            </a:ln>
          </p:spPr>
        </p:sp>
        <p:sp>
          <p:nvSpPr>
            <p:cNvPr id="65" name="曲线"/>
            <p:cNvSpPr>
              <a:spLocks/>
            </p:cNvSpPr>
            <p:nvPr/>
          </p:nvSpPr>
          <p:spPr>
            <a:xfrm rot="0">
              <a:off x="22365"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2E5369">
                <a:alpha val="20000"/>
              </a:srgbClr>
            </a:solidFill>
            <a:ln cmpd="sng" cap="flat">
              <a:noFill/>
              <a:prstDash val="solid"/>
              <a:round/>
            </a:ln>
          </p:spPr>
        </p:sp>
        <p:sp>
          <p:nvSpPr>
            <p:cNvPr id="66" name="曲线"/>
            <p:cNvSpPr>
              <a:spLocks/>
            </p:cNvSpPr>
            <p:nvPr/>
          </p:nvSpPr>
          <p:spPr>
            <a:xfrm rot="0">
              <a:off x="78277"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2E5369">
                <a:alpha val="20000"/>
              </a:srgbClr>
            </a:solidFill>
            <a:ln cmpd="sng" cap="flat">
              <a:noFill/>
              <a:prstDash val="solid"/>
              <a:round/>
            </a:ln>
          </p:spPr>
        </p:sp>
        <p:sp>
          <p:nvSpPr>
            <p:cNvPr id="67" name="曲线"/>
            <p:cNvSpPr>
              <a:spLocks/>
            </p:cNvSpPr>
            <p:nvPr/>
          </p:nvSpPr>
          <p:spPr>
            <a:xfrm rot="0">
              <a:off x="769724"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2E5369">
                <a:alpha val="20000"/>
              </a:srgbClr>
            </a:solidFill>
            <a:ln cmpd="sng" cap="flat">
              <a:noFill/>
              <a:prstDash val="solid"/>
              <a:round/>
            </a:ln>
          </p:spPr>
        </p:sp>
        <p:sp>
          <p:nvSpPr>
            <p:cNvPr id="68" name="曲线"/>
            <p:cNvSpPr>
              <a:spLocks/>
            </p:cNvSpPr>
            <p:nvPr/>
          </p:nvSpPr>
          <p:spPr>
            <a:xfrm rot="0">
              <a:off x="775314"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7"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6" y="1426"/>
                    <a:pt x="19488" y="1082"/>
                  </a:cubicBezTo>
                  <a:cubicBezTo>
                    <a:pt x="20207" y="713"/>
                    <a:pt x="20880" y="369"/>
                    <a:pt x="21600" y="24"/>
                  </a:cubicBezTo>
                  <a:cubicBezTo>
                    <a:pt x="21600" y="0"/>
                    <a:pt x="21600" y="0"/>
                    <a:pt x="21600" y="0"/>
                  </a:cubicBezTo>
                  <a:cubicBezTo>
                    <a:pt x="20832" y="344"/>
                    <a:pt x="20160" y="688"/>
                    <a:pt x="19440" y="1057"/>
                  </a:cubicBezTo>
                  <a:cubicBezTo>
                    <a:pt x="18767" y="1402"/>
                    <a:pt x="18096" y="1771"/>
                    <a:pt x="17424" y="2164"/>
                  </a:cubicBezTo>
                  <a:cubicBezTo>
                    <a:pt x="16080" y="2902"/>
                    <a:pt x="14784" y="3665"/>
                    <a:pt x="13583" y="4452"/>
                  </a:cubicBezTo>
                  <a:cubicBezTo>
                    <a:pt x="11135" y="6051"/>
                    <a:pt x="8879" y="7724"/>
                    <a:pt x="6960" y="9496"/>
                  </a:cubicBezTo>
                  <a:cubicBezTo>
                    <a:pt x="4992"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2E5369">
                <a:alpha val="20000"/>
              </a:srgbClr>
            </a:solidFill>
            <a:ln cmpd="sng" cap="flat">
              <a:noFill/>
              <a:prstDash val="solid"/>
              <a:round/>
            </a:ln>
          </p:spPr>
        </p:sp>
        <p:sp>
          <p:nvSpPr>
            <p:cNvPr id="69" name="曲线"/>
            <p:cNvSpPr>
              <a:spLocks/>
            </p:cNvSpPr>
            <p:nvPr/>
          </p:nvSpPr>
          <p:spPr>
            <a:xfrm rot="0">
              <a:off x="922550" y="6529892"/>
              <a:ext cx="162145" cy="337336"/>
            </a:xfrm>
            <a:custGeom>
              <a:gdLst>
                <a:gd name="T1" fmla="*/ 0 w 21600"/>
                <a:gd name="T2" fmla="*/ 0 h 21600"/>
                <a:gd name="T3" fmla="*/ 21600 w 21600"/>
                <a:gd name="T4" fmla="*/ 21600 h 21600"/>
              </a:gdLst>
              <a:rect l="T1" t="T2" r="T3" b="T4"/>
              <a:pathLst>
                <a:path w="21600" h="21600">
                  <a:moveTo>
                    <a:pt x="0" y="0"/>
                  </a:moveTo>
                  <a:cubicBezTo>
                    <a:pt x="4319" y="7101"/>
                    <a:pt x="9874" y="14498"/>
                    <a:pt x="16045" y="21600"/>
                  </a:cubicBezTo>
                  <a:cubicBezTo>
                    <a:pt x="21600" y="21600"/>
                    <a:pt x="21600" y="21600"/>
                    <a:pt x="21600" y="21600"/>
                  </a:cubicBezTo>
                  <a:cubicBezTo>
                    <a:pt x="14194" y="14498"/>
                    <a:pt x="6788" y="7101"/>
                    <a:pt x="0" y="0"/>
                  </a:cubicBezTo>
                  <a:close/>
                </a:path>
              </a:pathLst>
            </a:custGeom>
            <a:solidFill>
              <a:srgbClr val="2E5369">
                <a:alpha val="20000"/>
              </a:srgbClr>
            </a:solidFill>
            <a:ln cmpd="sng" cap="flat">
              <a:noFill/>
              <a:prstDash val="solid"/>
              <a:round/>
            </a:ln>
          </p:spPr>
        </p:sp>
        <p:sp>
          <p:nvSpPr>
            <p:cNvPr id="70" name="曲线"/>
            <p:cNvSpPr>
              <a:spLocks/>
            </p:cNvSpPr>
            <p:nvPr/>
          </p:nvSpPr>
          <p:spPr>
            <a:xfrm rot="0">
              <a:off x="769724"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2E5369">
                <a:alpha val="20000"/>
              </a:srgbClr>
            </a:solidFill>
            <a:ln cmpd="sng" cap="flat">
              <a:noFill/>
              <a:prstDash val="solid"/>
              <a:round/>
            </a:ln>
          </p:spPr>
        </p:sp>
        <p:sp>
          <p:nvSpPr>
            <p:cNvPr id="71" name="曲线"/>
            <p:cNvSpPr>
              <a:spLocks/>
            </p:cNvSpPr>
            <p:nvPr/>
          </p:nvSpPr>
          <p:spPr>
            <a:xfrm rot="0">
              <a:off x="849864" y="6244739"/>
              <a:ext cx="238558"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600" y="21600"/>
                    <a:pt x="21600" y="21600"/>
                    <a:pt x="21600" y="21600"/>
                  </a:cubicBezTo>
                  <a:cubicBezTo>
                    <a:pt x="17030" y="17439"/>
                    <a:pt x="13292" y="13280"/>
                    <a:pt x="9969" y="8959"/>
                  </a:cubicBezTo>
                  <a:cubicBezTo>
                    <a:pt x="7476" y="6879"/>
                    <a:pt x="5399" y="4960"/>
                    <a:pt x="2907" y="2879"/>
                  </a:cubicBezTo>
                  <a:close/>
                </a:path>
              </a:pathLst>
            </a:custGeom>
            <a:solidFill>
              <a:srgbClr val="2E5369">
                <a:alpha val="20000"/>
              </a:srgbClr>
            </a:solidFill>
            <a:ln cmpd="sng" cap="flat">
              <a:noFill/>
              <a:prstDash val="solid"/>
              <a:round/>
            </a:ln>
          </p:spPr>
        </p:sp>
      </p:grpSp>
      <p:grpSp>
        <p:nvGrpSpPr>
          <p:cNvPr id="59" name="Combination"/>
          <p:cNvGrpSpPr>
            <a:grpSpLocks/>
          </p:cNvGrpSpPr>
          <p:nvPr/>
        </p:nvGrpSpPr>
        <p:grpSpPr>
          <a:xfrm>
            <a:off x="27221" y="157"/>
            <a:ext cx="2356673" cy="6853096"/>
            <a:chOff x="27221" y="157"/>
            <a:chExt cx="2356673" cy="6853096"/>
          </a:xfrm>
        </p:grpSpPr>
        <p:sp>
          <p:nvSpPr>
            <p:cNvPr id="47" name="曲线"/>
            <p:cNvSpPr>
              <a:spLocks/>
            </p:cNvSpPr>
            <p:nvPr/>
          </p:nvSpPr>
          <p:spPr>
            <a:xfrm rot="0">
              <a:off x="27221" y="157"/>
              <a:ext cx="494326" cy="4401041"/>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48" name="曲线"/>
            <p:cNvSpPr>
              <a:spLocks/>
            </p:cNvSpPr>
            <p:nvPr/>
          </p:nvSpPr>
          <p:spPr>
            <a:xfrm rot="0">
              <a:off x="550288" y="4316474"/>
              <a:ext cx="423435" cy="1580696"/>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49" name="曲线"/>
            <p:cNvSpPr>
              <a:spLocks/>
            </p:cNvSpPr>
            <p:nvPr/>
          </p:nvSpPr>
          <p:spPr>
            <a:xfrm rot="0">
              <a:off x="1006294" y="5862683"/>
              <a:ext cx="431099" cy="990569"/>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80" y="9913"/>
                    <a:pt x="10079" y="13252"/>
                  </a:cubicBezTo>
                  <a:cubicBezTo>
                    <a:pt x="12960" y="16069"/>
                    <a:pt x="16079" y="18886"/>
                    <a:pt x="19199" y="21600"/>
                  </a:cubicBezTo>
                  <a:cubicBezTo>
                    <a:pt x="21600" y="21600"/>
                    <a:pt x="21600" y="21600"/>
                    <a:pt x="21600" y="21600"/>
                  </a:cubicBezTo>
                  <a:cubicBezTo>
                    <a:pt x="18240" y="18782"/>
                    <a:pt x="15120" y="15860"/>
                    <a:pt x="12000" y="12834"/>
                  </a:cubicBezTo>
                  <a:cubicBezTo>
                    <a:pt x="8159" y="9182"/>
                    <a:pt x="4799" y="5321"/>
                    <a:pt x="1440" y="1565"/>
                  </a:cubicBezTo>
                  <a:close/>
                </a:path>
              </a:pathLst>
            </a:custGeom>
            <a:solidFill>
              <a:schemeClr val="tx2"/>
            </a:solidFill>
            <a:ln cmpd="sng" cap="flat">
              <a:noFill/>
              <a:prstDash val="solid"/>
              <a:round/>
            </a:ln>
          </p:spPr>
        </p:sp>
        <p:sp>
          <p:nvSpPr>
            <p:cNvPr id="50" name="曲线"/>
            <p:cNvSpPr>
              <a:spLocks/>
            </p:cNvSpPr>
            <p:nvPr/>
          </p:nvSpPr>
          <p:spPr>
            <a:xfrm rot="0">
              <a:off x="521548" y="4364375"/>
              <a:ext cx="551806" cy="2235966"/>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51" name="曲线"/>
            <p:cNvSpPr>
              <a:spLocks/>
            </p:cNvSpPr>
            <p:nvPr/>
          </p:nvSpPr>
          <p:spPr>
            <a:xfrm rot="0">
              <a:off x="467899" y="1289202"/>
              <a:ext cx="174355" cy="3027272"/>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52" name="曲线"/>
            <p:cNvSpPr>
              <a:spLocks/>
            </p:cNvSpPr>
            <p:nvPr/>
          </p:nvSpPr>
          <p:spPr>
            <a:xfrm rot="0">
              <a:off x="1111674" y="6571601"/>
              <a:ext cx="134119" cy="281651"/>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53" name="曲线"/>
            <p:cNvSpPr>
              <a:spLocks/>
            </p:cNvSpPr>
            <p:nvPr/>
          </p:nvSpPr>
          <p:spPr>
            <a:xfrm rot="0">
              <a:off x="502388" y="4107631"/>
              <a:ext cx="82387"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54" name="曲线"/>
            <p:cNvSpPr>
              <a:spLocks/>
            </p:cNvSpPr>
            <p:nvPr/>
          </p:nvSpPr>
          <p:spPr>
            <a:xfrm rot="0">
              <a:off x="973722" y="3145802"/>
              <a:ext cx="1410172" cy="2716880"/>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899"/>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55" name="曲线"/>
            <p:cNvSpPr>
              <a:spLocks/>
            </p:cNvSpPr>
            <p:nvPr/>
          </p:nvSpPr>
          <p:spPr>
            <a:xfrm rot="0">
              <a:off x="1073354" y="6600340"/>
              <a:ext cx="120707" cy="252910"/>
            </a:xfrm>
            <a:custGeom>
              <a:gdLst>
                <a:gd name="T1" fmla="*/ 0 w 21600"/>
                <a:gd name="T2" fmla="*/ 0 h 21600"/>
                <a:gd name="T3" fmla="*/ 21600 w 21600"/>
                <a:gd name="T4" fmla="*/ 21600 h 21600"/>
              </a:gdLst>
              <a:rect l="T1" t="T2" r="T3" b="T4"/>
              <a:pathLst>
                <a:path w="21600" h="21600">
                  <a:moveTo>
                    <a:pt x="0" y="0"/>
                  </a:moveTo>
                  <a:cubicBezTo>
                    <a:pt x="4320"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56" name="曲线"/>
            <p:cNvSpPr>
              <a:spLocks/>
            </p:cNvSpPr>
            <p:nvPr/>
          </p:nvSpPr>
          <p:spPr>
            <a:xfrm rot="0">
              <a:off x="973722" y="5897171"/>
              <a:ext cx="137951" cy="674429"/>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57" name="曲线"/>
            <p:cNvSpPr>
              <a:spLocks/>
            </p:cNvSpPr>
            <p:nvPr/>
          </p:nvSpPr>
          <p:spPr>
            <a:xfrm rot="0">
              <a:off x="973722" y="5772630"/>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58" name="曲线"/>
            <p:cNvSpPr>
              <a:spLocks/>
            </p:cNvSpPr>
            <p:nvPr/>
          </p:nvSpPr>
          <p:spPr>
            <a:xfrm rot="0">
              <a:off x="1006294" y="6322522"/>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46" name="Rectangles"/>
          <p:cNvSpPr>
            <a:spLocks/>
          </p:cNvSpPr>
          <p:nvPr/>
        </p:nvSpPr>
        <p:spPr>
          <a:xfrm rot="0">
            <a:off x="0" y="0"/>
            <a:ext cx="182880" cy="6858000"/>
          </a:xfrm>
          <a:prstGeom prst="rect"/>
          <a:solidFill>
            <a:schemeClr val="tx2"/>
          </a:solidFill>
          <a:ln w="9525" cmpd="sng" cap="flat">
            <a:noFill/>
            <a:prstDash val="solid"/>
            <a:round/>
          </a:ln>
        </p:spPr>
      </p:sp>
      <p:sp>
        <p:nvSpPr>
          <p:cNvPr id="40" name="Text box"/>
          <p:cNvSpPr>
            <a:spLocks noGrp="1"/>
          </p:cNvSpPr>
          <p:nvPr>
            <p:ph type="ctrTitle"/>
          </p:nvPr>
        </p:nvSpPr>
        <p:spPr>
          <a:xfrm rot="0">
            <a:off x="2589213" y="2514600"/>
            <a:ext cx="8915399" cy="2262781"/>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5400" b="0" i="0" u="none" strike="noStrike" kern="1200" cap="none" spc="0" baseline="0">
                <a:solidFill>
                  <a:srgbClr val="178DBB"/>
                </a:solidFill>
                <a:latin typeface="Century Gothic" pitchFamily="0" charset="0"/>
                <a:ea typeface="幼圆" pitchFamily="0" charset="0"/>
                <a:cs typeface="Lucida Sans"/>
              </a:rPr>
              <a:t>Click to edit Master title style</a:t>
            </a:r>
            <a:endParaRPr lang="zh-CN" altLang="en-US" sz="5400" b="0" i="0" u="none" strike="noStrike" kern="1200" cap="none" spc="0" baseline="0">
              <a:solidFill>
                <a:srgbClr val="178DBB"/>
              </a:solidFill>
              <a:latin typeface="Century Gothic" pitchFamily="0" charset="0"/>
              <a:ea typeface="幼圆" pitchFamily="0" charset="0"/>
              <a:cs typeface="Lucida Sans"/>
            </a:endParaRPr>
          </a:p>
        </p:txBody>
      </p:sp>
      <p:sp>
        <p:nvSpPr>
          <p:cNvPr id="41" name="Text box"/>
          <p:cNvSpPr>
            <a:spLocks noGrp="1"/>
          </p:cNvSpPr>
          <p:nvPr>
            <p:ph type="subTitle" idx="1"/>
          </p:nvPr>
        </p:nvSpPr>
        <p:spPr>
          <a:xfrm rot="0">
            <a:off x="2589213" y="4777379"/>
            <a:ext cx="8915399" cy="1126283"/>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0" i="0" u="none" strike="noStrike" kern="1200" cap="none" spc="0" baseline="0">
                <a:solidFill>
                  <a:srgbClr val="595959"/>
                </a:solidFill>
                <a:latin typeface="Century Gothic" pitchFamily="0" charset="0"/>
                <a:ea typeface="幼圆" pitchFamily="0" charset="0"/>
                <a:cs typeface="Lucida Sans"/>
              </a:rPr>
              <a:t>Click to edit Master subtitle style</a:t>
            </a:r>
            <a:endParaRPr lang="zh-CN" altLang="en-US" sz="1800" b="0" i="0" u="none" strike="noStrike" kern="1200" cap="none" spc="0" baseline="0">
              <a:solidFill>
                <a:srgbClr val="595959"/>
              </a:solidFill>
              <a:latin typeface="Century Gothic" pitchFamily="0" charset="0"/>
              <a:ea typeface="幼圆" pitchFamily="0" charset="0"/>
              <a:cs typeface="Lucida Sans"/>
            </a:endParaRPr>
          </a:p>
        </p:txBody>
      </p:sp>
      <p:sp>
        <p:nvSpPr>
          <p:cNvPr id="42" name="Text box"/>
          <p:cNvSpPr>
            <a:spLocks noGrp="1"/>
          </p:cNvSpPr>
          <p:nvPr>
            <p:ph type="dt" idx="10"/>
          </p:nvPr>
        </p:nvSpPr>
        <p:spPr>
          <a:xfrm rot="0">
            <a:off x="10361612" y="6130437"/>
            <a:ext cx="1146283" cy="370396"/>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r>
              <a:rPr lang="en-US" altLang="zh-CN" sz="900" b="0" i="0" u="none" strike="noStrike" kern="1200" cap="none" spc="0" baseline="0">
                <a:solidFill>
                  <a:srgbClr val="898989"/>
                </a:solidFill>
                <a:latin typeface="Century Gothic" pitchFamily="0" charset="0"/>
                <a:ea typeface="幼圆" pitchFamily="0" charset="0"/>
                <a:cs typeface="Century Gothic" pitchFamily="0" charset="0"/>
              </a:rPr>
              <a:t>Date/Time</a:t>
            </a: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3" name="Text box"/>
          <p:cNvSpPr>
            <a:spLocks noGrp="1"/>
          </p:cNvSpPr>
          <p:nvPr>
            <p:ph type="ftr" idx="11"/>
          </p:nvPr>
        </p:nvSpPr>
        <p:spPr>
          <a:xfrm rot="0">
            <a:off x="2589212" y="6135808"/>
            <a:ext cx="7619998"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4" name="曲线"/>
          <p:cNvSpPr>
            <a:spLocks/>
          </p:cNvSpPr>
          <p:nvPr/>
        </p:nvSpPr>
        <p:spPr>
          <a:xfrm rot="0">
            <a:off x="0" y="4323810"/>
            <a:ext cx="1744651" cy="778589"/>
          </a:xfrm>
          <a:custGeom>
            <a:gdLst>
              <a:gd name="T1" fmla="*/ 0 w 21600"/>
              <a:gd name="T2" fmla="*/ 0 h 21600"/>
              <a:gd name="T3" fmla="*/ 21600 w 21600"/>
              <a:gd name="T4" fmla="*/ 21600 h 21600"/>
            </a:gdLst>
            <a:rect l="T1" t="T2" r="T3" b="T4"/>
            <a:pathLst>
              <a:path w="21600" h="21600">
                <a:moveTo>
                  <a:pt x="16664" y="21600"/>
                </a:moveTo>
                <a:cubicBezTo>
                  <a:pt x="16838" y="21600"/>
                  <a:pt x="16954" y="21469"/>
                  <a:pt x="17012" y="21339"/>
                </a:cubicBezTo>
                <a:cubicBezTo>
                  <a:pt x="17012" y="21209"/>
                  <a:pt x="17070" y="21209"/>
                  <a:pt x="17070" y="21209"/>
                </a:cubicBezTo>
                <a:cubicBezTo>
                  <a:pt x="21483" y="11320"/>
                  <a:pt x="21483" y="11320"/>
                  <a:pt x="21483" y="11320"/>
                </a:cubicBezTo>
                <a:cubicBezTo>
                  <a:pt x="21600" y="11060"/>
                  <a:pt x="21600" y="10539"/>
                  <a:pt x="21483" y="10149"/>
                </a:cubicBezTo>
                <a:cubicBezTo>
                  <a:pt x="17070" y="390"/>
                  <a:pt x="17070" y="390"/>
                  <a:pt x="17070" y="390"/>
                </a:cubicBezTo>
                <a:cubicBezTo>
                  <a:pt x="17070" y="260"/>
                  <a:pt x="17012" y="260"/>
                  <a:pt x="17012" y="260"/>
                </a:cubicBezTo>
                <a:cubicBezTo>
                  <a:pt x="16954" y="130"/>
                  <a:pt x="16838" y="0"/>
                  <a:pt x="16664" y="0"/>
                </a:cubicBezTo>
                <a:cubicBezTo>
                  <a:pt x="0" y="0"/>
                  <a:pt x="0" y="0"/>
                  <a:pt x="0" y="0"/>
                </a:cubicBezTo>
                <a:cubicBezTo>
                  <a:pt x="0" y="21600"/>
                  <a:pt x="0" y="21600"/>
                  <a:pt x="0" y="21600"/>
                </a:cubicBezTo>
                <a:lnTo>
                  <a:pt x="16664" y="21600"/>
                </a:lnTo>
                <a:close/>
              </a:path>
            </a:pathLst>
          </a:custGeom>
          <a:solidFill>
            <a:schemeClr val="accent1"/>
          </a:solidFill>
          <a:ln cmpd="sng" cap="flat">
            <a:noFill/>
            <a:prstDash val="solid"/>
            <a:round/>
          </a:ln>
        </p:spPr>
      </p:sp>
      <p:sp>
        <p:nvSpPr>
          <p:cNvPr id="45" name="Text box"/>
          <p:cNvSpPr>
            <a:spLocks noGrp="1"/>
          </p:cNvSpPr>
          <p:nvPr>
            <p:ph type="sldNum" idx="12"/>
          </p:nvPr>
        </p:nvSpPr>
        <p:spPr>
          <a:xfrm rot="0">
            <a:off x="531812" y="4529540"/>
            <a:ext cx="779767" cy="365125"/>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b="0" i="0" u="none" strike="noStrike" kern="1200" cap="none" spc="0" baseline="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311589228"/>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43904185"/>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276045305"/>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34560147"/>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2094078"/>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007244090"/>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67012809"/>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64275232"/>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032395481"/>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57377623"/>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39487687"/>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grpSp>
        <p:nvGrpSpPr>
          <p:cNvPr id="109" name="Combination"/>
          <p:cNvGrpSpPr>
            <a:grpSpLocks/>
          </p:cNvGrpSpPr>
          <p:nvPr/>
        </p:nvGrpSpPr>
        <p:grpSpPr>
          <a:xfrm>
            <a:off x="0" y="228600"/>
            <a:ext cx="2851515" cy="6638628"/>
            <a:chOff x="0" y="228600"/>
            <a:chExt cx="2851515" cy="6638628"/>
          </a:xfrm>
        </p:grpSpPr>
        <p:sp>
          <p:nvSpPr>
            <p:cNvPr id="97" name="曲线"/>
            <p:cNvSpPr>
              <a:spLocks/>
            </p:cNvSpPr>
            <p:nvPr/>
          </p:nvSpPr>
          <p:spPr>
            <a:xfrm rot="0">
              <a:off x="0"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2E5369">
                <a:alpha val="20000"/>
              </a:srgbClr>
            </a:solidFill>
            <a:ln cmpd="sng" cap="flat">
              <a:noFill/>
              <a:prstDash val="solid"/>
              <a:round/>
            </a:ln>
          </p:spPr>
        </p:sp>
        <p:sp>
          <p:nvSpPr>
            <p:cNvPr id="98" name="曲线"/>
            <p:cNvSpPr>
              <a:spLocks/>
            </p:cNvSpPr>
            <p:nvPr/>
          </p:nvSpPr>
          <p:spPr>
            <a:xfrm rot="0">
              <a:off x="128599"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2E5369">
                <a:alpha val="20000"/>
              </a:srgbClr>
            </a:solidFill>
            <a:ln cmpd="sng" cap="flat">
              <a:noFill/>
              <a:prstDash val="solid"/>
              <a:round/>
            </a:ln>
          </p:spPr>
        </p:sp>
        <p:sp>
          <p:nvSpPr>
            <p:cNvPr id="99" name="曲线"/>
            <p:cNvSpPr>
              <a:spLocks/>
            </p:cNvSpPr>
            <p:nvPr/>
          </p:nvSpPr>
          <p:spPr>
            <a:xfrm rot="0">
              <a:off x="806998"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2E5369">
                <a:alpha val="20000"/>
              </a:srgbClr>
            </a:solidFill>
            <a:ln cmpd="sng" cap="flat">
              <a:noFill/>
              <a:prstDash val="solid"/>
              <a:round/>
            </a:ln>
          </p:spPr>
        </p:sp>
        <p:sp>
          <p:nvSpPr>
            <p:cNvPr id="100" name="曲线"/>
            <p:cNvSpPr>
              <a:spLocks/>
            </p:cNvSpPr>
            <p:nvPr/>
          </p:nvSpPr>
          <p:spPr>
            <a:xfrm rot="0">
              <a:off x="959825"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2E5369">
                <a:alpha val="20000"/>
              </a:srgbClr>
            </a:solidFill>
            <a:ln cmpd="sng" cap="flat">
              <a:noFill/>
              <a:prstDash val="solid"/>
              <a:round/>
            </a:ln>
          </p:spPr>
        </p:sp>
        <p:sp>
          <p:nvSpPr>
            <p:cNvPr id="101" name="曲线"/>
            <p:cNvSpPr>
              <a:spLocks/>
            </p:cNvSpPr>
            <p:nvPr/>
          </p:nvSpPr>
          <p:spPr>
            <a:xfrm rot="0">
              <a:off x="100642" y="3201259"/>
              <a:ext cx="821908"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2E5369">
                <a:alpha val="20000"/>
              </a:srgbClr>
            </a:solidFill>
            <a:ln cmpd="sng" cap="flat">
              <a:noFill/>
              <a:prstDash val="solid"/>
              <a:round/>
            </a:ln>
          </p:spPr>
        </p:sp>
        <p:sp>
          <p:nvSpPr>
            <p:cNvPr id="102" name="曲线"/>
            <p:cNvSpPr>
              <a:spLocks/>
            </p:cNvSpPr>
            <p:nvPr/>
          </p:nvSpPr>
          <p:spPr>
            <a:xfrm rot="0">
              <a:off x="22365"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2E5369">
                <a:alpha val="20000"/>
              </a:srgbClr>
            </a:solidFill>
            <a:ln cmpd="sng" cap="flat">
              <a:noFill/>
              <a:prstDash val="solid"/>
              <a:round/>
            </a:ln>
          </p:spPr>
        </p:sp>
        <p:sp>
          <p:nvSpPr>
            <p:cNvPr id="103" name="曲线"/>
            <p:cNvSpPr>
              <a:spLocks/>
            </p:cNvSpPr>
            <p:nvPr/>
          </p:nvSpPr>
          <p:spPr>
            <a:xfrm rot="0">
              <a:off x="78277"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2E5369">
                <a:alpha val="20000"/>
              </a:srgbClr>
            </a:solidFill>
            <a:ln cmpd="sng" cap="flat">
              <a:noFill/>
              <a:prstDash val="solid"/>
              <a:round/>
            </a:ln>
          </p:spPr>
        </p:sp>
        <p:sp>
          <p:nvSpPr>
            <p:cNvPr id="104" name="曲线"/>
            <p:cNvSpPr>
              <a:spLocks/>
            </p:cNvSpPr>
            <p:nvPr/>
          </p:nvSpPr>
          <p:spPr>
            <a:xfrm rot="0">
              <a:off x="769724"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2E5369">
                <a:alpha val="20000"/>
              </a:srgbClr>
            </a:solidFill>
            <a:ln cmpd="sng" cap="flat">
              <a:noFill/>
              <a:prstDash val="solid"/>
              <a:round/>
            </a:ln>
          </p:spPr>
        </p:sp>
        <p:sp>
          <p:nvSpPr>
            <p:cNvPr id="105" name="曲线"/>
            <p:cNvSpPr>
              <a:spLocks/>
            </p:cNvSpPr>
            <p:nvPr/>
          </p:nvSpPr>
          <p:spPr>
            <a:xfrm rot="0">
              <a:off x="775314"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7"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6" y="1426"/>
                    <a:pt x="19488" y="1082"/>
                  </a:cubicBezTo>
                  <a:cubicBezTo>
                    <a:pt x="20207" y="713"/>
                    <a:pt x="20880" y="369"/>
                    <a:pt x="21600" y="24"/>
                  </a:cubicBezTo>
                  <a:cubicBezTo>
                    <a:pt x="21600" y="0"/>
                    <a:pt x="21600" y="0"/>
                    <a:pt x="21600" y="0"/>
                  </a:cubicBezTo>
                  <a:cubicBezTo>
                    <a:pt x="20832" y="344"/>
                    <a:pt x="20160" y="688"/>
                    <a:pt x="19440" y="1057"/>
                  </a:cubicBezTo>
                  <a:cubicBezTo>
                    <a:pt x="18767" y="1402"/>
                    <a:pt x="18096" y="1771"/>
                    <a:pt x="17424" y="2164"/>
                  </a:cubicBezTo>
                  <a:cubicBezTo>
                    <a:pt x="16080" y="2902"/>
                    <a:pt x="14784" y="3665"/>
                    <a:pt x="13583" y="4452"/>
                  </a:cubicBezTo>
                  <a:cubicBezTo>
                    <a:pt x="11135" y="6051"/>
                    <a:pt x="8879" y="7724"/>
                    <a:pt x="6960" y="9496"/>
                  </a:cubicBezTo>
                  <a:cubicBezTo>
                    <a:pt x="4992"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2E5369">
                <a:alpha val="20000"/>
              </a:srgbClr>
            </a:solidFill>
            <a:ln cmpd="sng" cap="flat">
              <a:noFill/>
              <a:prstDash val="solid"/>
              <a:round/>
            </a:ln>
          </p:spPr>
        </p:sp>
        <p:sp>
          <p:nvSpPr>
            <p:cNvPr id="106" name="曲线"/>
            <p:cNvSpPr>
              <a:spLocks/>
            </p:cNvSpPr>
            <p:nvPr/>
          </p:nvSpPr>
          <p:spPr>
            <a:xfrm rot="0">
              <a:off x="922550" y="6529892"/>
              <a:ext cx="162145" cy="337336"/>
            </a:xfrm>
            <a:custGeom>
              <a:gdLst>
                <a:gd name="T1" fmla="*/ 0 w 21600"/>
                <a:gd name="T2" fmla="*/ 0 h 21600"/>
                <a:gd name="T3" fmla="*/ 21600 w 21600"/>
                <a:gd name="T4" fmla="*/ 21600 h 21600"/>
              </a:gdLst>
              <a:rect l="T1" t="T2" r="T3" b="T4"/>
              <a:pathLst>
                <a:path w="21600" h="21600">
                  <a:moveTo>
                    <a:pt x="0" y="0"/>
                  </a:moveTo>
                  <a:cubicBezTo>
                    <a:pt x="4319" y="7101"/>
                    <a:pt x="9874" y="14498"/>
                    <a:pt x="16045" y="21600"/>
                  </a:cubicBezTo>
                  <a:cubicBezTo>
                    <a:pt x="21600" y="21600"/>
                    <a:pt x="21600" y="21600"/>
                    <a:pt x="21600" y="21600"/>
                  </a:cubicBezTo>
                  <a:cubicBezTo>
                    <a:pt x="14194" y="14498"/>
                    <a:pt x="6788" y="7101"/>
                    <a:pt x="0" y="0"/>
                  </a:cubicBezTo>
                  <a:close/>
                </a:path>
              </a:pathLst>
            </a:custGeom>
            <a:solidFill>
              <a:srgbClr val="2E5369">
                <a:alpha val="20000"/>
              </a:srgbClr>
            </a:solidFill>
            <a:ln cmpd="sng" cap="flat">
              <a:noFill/>
              <a:prstDash val="solid"/>
              <a:round/>
            </a:ln>
          </p:spPr>
        </p:sp>
        <p:sp>
          <p:nvSpPr>
            <p:cNvPr id="107" name="曲线"/>
            <p:cNvSpPr>
              <a:spLocks/>
            </p:cNvSpPr>
            <p:nvPr/>
          </p:nvSpPr>
          <p:spPr>
            <a:xfrm rot="0">
              <a:off x="769724"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2E5369">
                <a:alpha val="20000"/>
              </a:srgbClr>
            </a:solidFill>
            <a:ln cmpd="sng" cap="flat">
              <a:noFill/>
              <a:prstDash val="solid"/>
              <a:round/>
            </a:ln>
          </p:spPr>
        </p:sp>
        <p:sp>
          <p:nvSpPr>
            <p:cNvPr id="108" name="曲线"/>
            <p:cNvSpPr>
              <a:spLocks/>
            </p:cNvSpPr>
            <p:nvPr/>
          </p:nvSpPr>
          <p:spPr>
            <a:xfrm rot="0">
              <a:off x="849864" y="6244739"/>
              <a:ext cx="238558"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600" y="21600"/>
                    <a:pt x="21600" y="21600"/>
                    <a:pt x="21600" y="21600"/>
                  </a:cubicBezTo>
                  <a:cubicBezTo>
                    <a:pt x="17030" y="17439"/>
                    <a:pt x="13292" y="13280"/>
                    <a:pt x="9969" y="8959"/>
                  </a:cubicBezTo>
                  <a:cubicBezTo>
                    <a:pt x="7476" y="6879"/>
                    <a:pt x="5399" y="4960"/>
                    <a:pt x="2907" y="2879"/>
                  </a:cubicBezTo>
                  <a:close/>
                </a:path>
              </a:pathLst>
            </a:custGeom>
            <a:solidFill>
              <a:srgbClr val="2E5369">
                <a:alpha val="20000"/>
              </a:srgbClr>
            </a:solidFill>
            <a:ln cmpd="sng" cap="flat">
              <a:noFill/>
              <a:prstDash val="solid"/>
              <a:round/>
            </a:ln>
          </p:spPr>
        </p:sp>
      </p:grpSp>
      <p:grpSp>
        <p:nvGrpSpPr>
          <p:cNvPr id="96" name="Combination"/>
          <p:cNvGrpSpPr>
            <a:grpSpLocks/>
          </p:cNvGrpSpPr>
          <p:nvPr/>
        </p:nvGrpSpPr>
        <p:grpSpPr>
          <a:xfrm>
            <a:off x="27221" y="157"/>
            <a:ext cx="2356673" cy="6853096"/>
            <a:chOff x="27221" y="157"/>
            <a:chExt cx="2356673" cy="6853096"/>
          </a:xfrm>
        </p:grpSpPr>
        <p:sp>
          <p:nvSpPr>
            <p:cNvPr id="84" name="曲线"/>
            <p:cNvSpPr>
              <a:spLocks/>
            </p:cNvSpPr>
            <p:nvPr/>
          </p:nvSpPr>
          <p:spPr>
            <a:xfrm rot="0">
              <a:off x="27221" y="157"/>
              <a:ext cx="494326" cy="4401041"/>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85" name="曲线"/>
            <p:cNvSpPr>
              <a:spLocks/>
            </p:cNvSpPr>
            <p:nvPr/>
          </p:nvSpPr>
          <p:spPr>
            <a:xfrm rot="0">
              <a:off x="550288" y="4316474"/>
              <a:ext cx="423435" cy="1580696"/>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86" name="曲线"/>
            <p:cNvSpPr>
              <a:spLocks/>
            </p:cNvSpPr>
            <p:nvPr/>
          </p:nvSpPr>
          <p:spPr>
            <a:xfrm rot="0">
              <a:off x="1006294" y="5862683"/>
              <a:ext cx="431099" cy="990569"/>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80" y="9913"/>
                    <a:pt x="10079" y="13252"/>
                  </a:cubicBezTo>
                  <a:cubicBezTo>
                    <a:pt x="12960" y="16069"/>
                    <a:pt x="16079" y="18886"/>
                    <a:pt x="19199" y="21600"/>
                  </a:cubicBezTo>
                  <a:cubicBezTo>
                    <a:pt x="21600" y="21600"/>
                    <a:pt x="21600" y="21600"/>
                    <a:pt x="21600" y="21600"/>
                  </a:cubicBezTo>
                  <a:cubicBezTo>
                    <a:pt x="18240" y="18782"/>
                    <a:pt x="15120" y="15860"/>
                    <a:pt x="12000" y="12834"/>
                  </a:cubicBezTo>
                  <a:cubicBezTo>
                    <a:pt x="8159" y="9182"/>
                    <a:pt x="4799" y="5321"/>
                    <a:pt x="1440" y="1565"/>
                  </a:cubicBezTo>
                  <a:close/>
                </a:path>
              </a:pathLst>
            </a:custGeom>
            <a:solidFill>
              <a:schemeClr val="tx2"/>
            </a:solidFill>
            <a:ln cmpd="sng" cap="flat">
              <a:noFill/>
              <a:prstDash val="solid"/>
              <a:round/>
            </a:ln>
          </p:spPr>
        </p:sp>
        <p:sp>
          <p:nvSpPr>
            <p:cNvPr id="87" name="曲线"/>
            <p:cNvSpPr>
              <a:spLocks/>
            </p:cNvSpPr>
            <p:nvPr/>
          </p:nvSpPr>
          <p:spPr>
            <a:xfrm rot="0">
              <a:off x="521548" y="4364375"/>
              <a:ext cx="551806" cy="2235966"/>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88" name="曲线"/>
            <p:cNvSpPr>
              <a:spLocks/>
            </p:cNvSpPr>
            <p:nvPr/>
          </p:nvSpPr>
          <p:spPr>
            <a:xfrm rot="0">
              <a:off x="467899" y="1289202"/>
              <a:ext cx="174355" cy="3027272"/>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89" name="曲线"/>
            <p:cNvSpPr>
              <a:spLocks/>
            </p:cNvSpPr>
            <p:nvPr/>
          </p:nvSpPr>
          <p:spPr>
            <a:xfrm rot="0">
              <a:off x="1111674" y="6571601"/>
              <a:ext cx="134119" cy="281651"/>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90" name="曲线"/>
            <p:cNvSpPr>
              <a:spLocks/>
            </p:cNvSpPr>
            <p:nvPr/>
          </p:nvSpPr>
          <p:spPr>
            <a:xfrm rot="0">
              <a:off x="502388" y="4107631"/>
              <a:ext cx="82387"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91" name="曲线"/>
            <p:cNvSpPr>
              <a:spLocks/>
            </p:cNvSpPr>
            <p:nvPr/>
          </p:nvSpPr>
          <p:spPr>
            <a:xfrm rot="0">
              <a:off x="973722" y="3145802"/>
              <a:ext cx="1410172" cy="2716880"/>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899"/>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92" name="曲线"/>
            <p:cNvSpPr>
              <a:spLocks/>
            </p:cNvSpPr>
            <p:nvPr/>
          </p:nvSpPr>
          <p:spPr>
            <a:xfrm rot="0">
              <a:off x="1073354" y="6600340"/>
              <a:ext cx="120707" cy="252910"/>
            </a:xfrm>
            <a:custGeom>
              <a:gdLst>
                <a:gd name="T1" fmla="*/ 0 w 21600"/>
                <a:gd name="T2" fmla="*/ 0 h 21600"/>
                <a:gd name="T3" fmla="*/ 21600 w 21600"/>
                <a:gd name="T4" fmla="*/ 21600 h 21600"/>
              </a:gdLst>
              <a:rect l="T1" t="T2" r="T3" b="T4"/>
              <a:pathLst>
                <a:path w="21600" h="21600">
                  <a:moveTo>
                    <a:pt x="0" y="0"/>
                  </a:moveTo>
                  <a:cubicBezTo>
                    <a:pt x="4320"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93" name="曲线"/>
            <p:cNvSpPr>
              <a:spLocks/>
            </p:cNvSpPr>
            <p:nvPr/>
          </p:nvSpPr>
          <p:spPr>
            <a:xfrm rot="0">
              <a:off x="973722" y="5897171"/>
              <a:ext cx="137951" cy="674429"/>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94" name="曲线"/>
            <p:cNvSpPr>
              <a:spLocks/>
            </p:cNvSpPr>
            <p:nvPr/>
          </p:nvSpPr>
          <p:spPr>
            <a:xfrm rot="0">
              <a:off x="973722" y="5772630"/>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95" name="曲线"/>
            <p:cNvSpPr>
              <a:spLocks/>
            </p:cNvSpPr>
            <p:nvPr/>
          </p:nvSpPr>
          <p:spPr>
            <a:xfrm rot="0">
              <a:off x="1006294" y="6322522"/>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83" name="Rectangles"/>
          <p:cNvSpPr>
            <a:spLocks/>
          </p:cNvSpPr>
          <p:nvPr/>
        </p:nvSpPr>
        <p:spPr>
          <a:xfrm rot="0">
            <a:off x="0" y="0"/>
            <a:ext cx="182880" cy="6858000"/>
          </a:xfrm>
          <a:prstGeom prst="rect"/>
          <a:solidFill>
            <a:schemeClr val="tx2"/>
          </a:solidFill>
          <a:ln w="9525" cmpd="sng" cap="flat">
            <a:noFill/>
            <a:prstDash val="solid"/>
            <a:round/>
          </a:ln>
        </p:spPr>
      </p:sp>
      <p:sp>
        <p:nvSpPr>
          <p:cNvPr id="77" name="Text box"/>
          <p:cNvSpPr>
            <a:spLocks noGrp="1"/>
          </p:cNvSpPr>
          <p:nvPr>
            <p:ph type="title"/>
          </p:nvPr>
        </p:nvSpPr>
        <p:spPr>
          <a:xfrm rot="0">
            <a:off x="2589212" y="2058750"/>
            <a:ext cx="8915399" cy="1468800"/>
          </a:xfrm>
          <a:prstGeom prst="rect"/>
          <a:noFill/>
          <a:ln w="12700" cmpd="sng" cap="flat">
            <a:noFill/>
            <a:prstDash val="solid"/>
            <a:miter/>
          </a:ln>
        </p:spPr>
        <p:txBody>
          <a:bodyPr vert="horz" wrap="square" lIns="91440" tIns="45720" rIns="91440" bIns="45720" anchor="b" anchorCtr="0">
            <a:prstTxWarp prst="textNoShape"/>
          </a:bodyPr>
          <a:lstStyle/>
          <a:p>
            <a:pPr algn="l"/>
            <a:r>
              <a:rPr lang="en-US" altLang="zh-CN" sz="4000" b="0" cap="none"/>
              <a:t>Click to edit Master title style</a:t>
            </a:r>
            <a:endParaRPr lang="zh-CN" altLang="en-US" sz="4000" b="0" cap="none"/>
          </a:p>
        </p:txBody>
      </p:sp>
      <p:sp>
        <p:nvSpPr>
          <p:cNvPr id="78" name="Text box"/>
          <p:cNvSpPr>
            <a:spLocks noGrp="1"/>
          </p:cNvSpPr>
          <p:nvPr>
            <p:ph type="body" idx="1"/>
          </p:nvPr>
        </p:nvSpPr>
        <p:spPr>
          <a:xfrm rot="0">
            <a:off x="2589212" y="3530129"/>
            <a:ext cx="8915399" cy="860400"/>
          </a:xfrm>
          <a:prstGeom prst="rect"/>
          <a:noFill/>
          <a:ln w="12700" cmpd="sng" cap="flat">
            <a:noFill/>
            <a:prstDash val="solid"/>
            <a:miter/>
          </a:ln>
        </p:spPr>
        <p:txBody>
          <a:bodyPr vert="horz" wrap="square" lIns="91440" tIns="45720" rIns="91440" bIns="45720" anchor="t" anchorCtr="0">
            <a:prstTxWarp prst="textNoShape"/>
          </a:bodyPr>
          <a:lstStyle/>
          <a:p>
            <a:pPr marL="0" indent="0" algn="l">
              <a:buNone/>
            </a:pPr>
            <a:r>
              <a:rPr lang="en-US" altLang="zh-CN" sz="2000">
                <a:solidFill>
                  <a:srgbClr val="595959"/>
                </a:solidFill>
              </a:rPr>
              <a:t>Click to edit Master text styles</a:t>
            </a:r>
            <a:endParaRPr lang="zh-CN" altLang="en-US" sz="2000">
              <a:solidFill>
                <a:srgbClr val="595959"/>
              </a:solidFill>
            </a:endParaRPr>
          </a:p>
        </p:txBody>
      </p:sp>
      <p:sp>
        <p:nvSpPr>
          <p:cNvPr id="79" name="Text box"/>
          <p:cNvSpPr>
            <a:spLocks noGrp="1"/>
          </p:cNvSpPr>
          <p:nvPr>
            <p:ph type="dt" idx="10"/>
          </p:nvPr>
        </p:nvSpPr>
        <p:spPr>
          <a:xfrm rot="0">
            <a:off x="10361612" y="6130437"/>
            <a:ext cx="1146283" cy="370396"/>
          </a:xfrm>
          <a:prstGeom prst="rect"/>
          <a:noFill/>
          <a:ln cmpd="sng" cap="flat">
            <a:noFill/>
            <a:prstDash val="solid"/>
            <a:miter/>
          </a:ln>
        </p:spPr>
        <p:txBody>
          <a:bodyPr vert="horz" wrap="square" lIns="91440" tIns="45720" rIns="91440" bIns="45720" anchor="ctr" anchorCtr="0">
            <a:prstTxWarp prst="textNoShape"/>
          </a:bodyPr>
          <a:lstStyle/>
          <a:p>
            <a:pPr algn="r"/>
            <a:r>
              <a:rPr lang="en-US" altLang="zh-CN" sz="900">
                <a:solidFill>
                  <a:srgbClr val="898989"/>
                </a:solidFill>
                <a:latin typeface="Century Gothic" pitchFamily="0" charset="0"/>
                <a:ea typeface="幼圆" pitchFamily="0" charset="0"/>
                <a:cs typeface="Century Gothic" pitchFamily="0" charset="0"/>
              </a:rPr>
              <a:t>Date/Time</a:t>
            </a:r>
            <a:endParaRPr lang="zh-CN" altLang="en-US" sz="900">
              <a:solidFill>
                <a:srgbClr val="898989"/>
              </a:solidFill>
              <a:latin typeface="Century Gothic" pitchFamily="0" charset="0"/>
              <a:ea typeface="幼圆" pitchFamily="0" charset="0"/>
              <a:cs typeface="Century Gothic" pitchFamily="0" charset="0"/>
            </a:endParaRPr>
          </a:p>
        </p:txBody>
      </p:sp>
      <p:sp>
        <p:nvSpPr>
          <p:cNvPr id="80" name="Text box"/>
          <p:cNvSpPr>
            <a:spLocks noGrp="1"/>
          </p:cNvSpPr>
          <p:nvPr>
            <p:ph type="ftr" idx="11"/>
          </p:nvPr>
        </p:nvSpPr>
        <p:spPr>
          <a:xfrm rot="0">
            <a:off x="2589212" y="6135808"/>
            <a:ext cx="7619998" cy="365125"/>
          </a:xfrm>
          <a:prstGeom prst="rect"/>
          <a:noFill/>
          <a:ln cmpd="sng" cap="flat">
            <a:noFill/>
            <a:prstDash val="solid"/>
            <a:miter/>
          </a:ln>
        </p:spPr>
        <p:txBody>
          <a:bodyPr vert="horz" wrap="square" lIns="91440" tIns="45720" rIns="91440" bIns="45720" anchor="ctr" anchorCtr="0">
            <a:prstTxWarp prst="textNoShape"/>
          </a:bodyPr>
          <a:lstStyle/>
          <a:p>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81" name="曲线"/>
          <p:cNvSpPr>
            <a:spLocks/>
          </p:cNvSpPr>
          <p:nvPr/>
        </p:nvSpPr>
        <p:spPr>
          <a:xfrm flipV="1" rot="0">
            <a:off x="-4189" y="3178174"/>
            <a:ext cx="1588527" cy="507297"/>
          </a:xfrm>
          <a:custGeom>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a:schemeClr val="accent1"/>
          </a:solidFill>
          <a:ln cmpd="sng" cap="flat">
            <a:noFill/>
            <a:prstDash val="solid"/>
            <a:round/>
          </a:ln>
        </p:spPr>
      </p:sp>
      <p:sp>
        <p:nvSpPr>
          <p:cNvPr id="82" name="Text box"/>
          <p:cNvSpPr>
            <a:spLocks noGrp="1"/>
          </p:cNvSpPr>
          <p:nvPr>
            <p:ph type="sldNum" idx="12"/>
          </p:nvPr>
        </p:nvSpPr>
        <p:spPr>
          <a:xfrm rot="0">
            <a:off x="531812" y="3244139"/>
            <a:ext cx="779767"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703306572"/>
      </p:ext>
    </p:extLst>
  </p:cSld>
  <p:clrMapOvr>
    <a:masterClrMapping/>
  </p:clrMapOvr>
  <p:hf sldNum="0"/>
</p:sldLayout>
</file>

<file path=ppt/slideLayouts/slideLayout13.xml><?xml version="1.0" encoding="utf-8"?>
<p:sldLayout xmlns:p="http://schemas.openxmlformats.org/presentationml/2006/main" xmlns:a="http://schemas.openxmlformats.org/drawingml/2006/main" xmlns:r="http://schemas.openxmlformats.org/officeDocument/2006/relationships" showMasterSp="0" preserve="1">
  <p:cSld name="自定义版式">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grpSp>
        <p:nvGrpSpPr>
          <p:cNvPr id="152" name="Combination"/>
          <p:cNvGrpSpPr>
            <a:grpSpLocks/>
          </p:cNvGrpSpPr>
          <p:nvPr/>
        </p:nvGrpSpPr>
        <p:grpSpPr>
          <a:xfrm>
            <a:off x="0" y="228600"/>
            <a:ext cx="2851515" cy="6638628"/>
            <a:chOff x="0" y="228600"/>
            <a:chExt cx="2851515" cy="6638628"/>
          </a:xfrm>
        </p:grpSpPr>
        <p:sp>
          <p:nvSpPr>
            <p:cNvPr id="140" name="曲线"/>
            <p:cNvSpPr>
              <a:spLocks/>
            </p:cNvSpPr>
            <p:nvPr/>
          </p:nvSpPr>
          <p:spPr>
            <a:xfrm rot="0">
              <a:off x="0"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2E5369">
                <a:alpha val="20000"/>
              </a:srgbClr>
            </a:solidFill>
            <a:ln cmpd="sng" cap="flat">
              <a:noFill/>
              <a:prstDash val="solid"/>
              <a:round/>
            </a:ln>
          </p:spPr>
        </p:sp>
        <p:sp>
          <p:nvSpPr>
            <p:cNvPr id="141" name="曲线"/>
            <p:cNvSpPr>
              <a:spLocks/>
            </p:cNvSpPr>
            <p:nvPr/>
          </p:nvSpPr>
          <p:spPr>
            <a:xfrm rot="0">
              <a:off x="128599"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2E5369">
                <a:alpha val="20000"/>
              </a:srgbClr>
            </a:solidFill>
            <a:ln cmpd="sng" cap="flat">
              <a:noFill/>
              <a:prstDash val="solid"/>
              <a:round/>
            </a:ln>
          </p:spPr>
        </p:sp>
        <p:sp>
          <p:nvSpPr>
            <p:cNvPr id="142" name="曲线"/>
            <p:cNvSpPr>
              <a:spLocks/>
            </p:cNvSpPr>
            <p:nvPr/>
          </p:nvSpPr>
          <p:spPr>
            <a:xfrm rot="0">
              <a:off x="806998"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2E5369">
                <a:alpha val="20000"/>
              </a:srgbClr>
            </a:solidFill>
            <a:ln cmpd="sng" cap="flat">
              <a:noFill/>
              <a:prstDash val="solid"/>
              <a:round/>
            </a:ln>
          </p:spPr>
        </p:sp>
        <p:sp>
          <p:nvSpPr>
            <p:cNvPr id="143" name="曲线"/>
            <p:cNvSpPr>
              <a:spLocks/>
            </p:cNvSpPr>
            <p:nvPr/>
          </p:nvSpPr>
          <p:spPr>
            <a:xfrm rot="0">
              <a:off x="959825"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2E5369">
                <a:alpha val="20000"/>
              </a:srgbClr>
            </a:solidFill>
            <a:ln cmpd="sng" cap="flat">
              <a:noFill/>
              <a:prstDash val="solid"/>
              <a:round/>
            </a:ln>
          </p:spPr>
        </p:sp>
        <p:sp>
          <p:nvSpPr>
            <p:cNvPr id="144" name="曲线"/>
            <p:cNvSpPr>
              <a:spLocks/>
            </p:cNvSpPr>
            <p:nvPr/>
          </p:nvSpPr>
          <p:spPr>
            <a:xfrm rot="0">
              <a:off x="100642" y="3201259"/>
              <a:ext cx="821908"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2E5369">
                <a:alpha val="20000"/>
              </a:srgbClr>
            </a:solidFill>
            <a:ln cmpd="sng" cap="flat">
              <a:noFill/>
              <a:prstDash val="solid"/>
              <a:round/>
            </a:ln>
          </p:spPr>
        </p:sp>
        <p:sp>
          <p:nvSpPr>
            <p:cNvPr id="145" name="曲线"/>
            <p:cNvSpPr>
              <a:spLocks/>
            </p:cNvSpPr>
            <p:nvPr/>
          </p:nvSpPr>
          <p:spPr>
            <a:xfrm rot="0">
              <a:off x="22365"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2E5369">
                <a:alpha val="20000"/>
              </a:srgbClr>
            </a:solidFill>
            <a:ln cmpd="sng" cap="flat">
              <a:noFill/>
              <a:prstDash val="solid"/>
              <a:round/>
            </a:ln>
          </p:spPr>
        </p:sp>
        <p:sp>
          <p:nvSpPr>
            <p:cNvPr id="146" name="曲线"/>
            <p:cNvSpPr>
              <a:spLocks/>
            </p:cNvSpPr>
            <p:nvPr/>
          </p:nvSpPr>
          <p:spPr>
            <a:xfrm rot="0">
              <a:off x="78277"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2E5369">
                <a:alpha val="20000"/>
              </a:srgbClr>
            </a:solidFill>
            <a:ln cmpd="sng" cap="flat">
              <a:noFill/>
              <a:prstDash val="solid"/>
              <a:round/>
            </a:ln>
          </p:spPr>
        </p:sp>
        <p:sp>
          <p:nvSpPr>
            <p:cNvPr id="147" name="曲线"/>
            <p:cNvSpPr>
              <a:spLocks/>
            </p:cNvSpPr>
            <p:nvPr/>
          </p:nvSpPr>
          <p:spPr>
            <a:xfrm rot="0">
              <a:off x="769724"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2E5369">
                <a:alpha val="20000"/>
              </a:srgbClr>
            </a:solidFill>
            <a:ln cmpd="sng" cap="flat">
              <a:noFill/>
              <a:prstDash val="solid"/>
              <a:round/>
            </a:ln>
          </p:spPr>
        </p:sp>
        <p:sp>
          <p:nvSpPr>
            <p:cNvPr id="148" name="曲线"/>
            <p:cNvSpPr>
              <a:spLocks/>
            </p:cNvSpPr>
            <p:nvPr/>
          </p:nvSpPr>
          <p:spPr>
            <a:xfrm rot="0">
              <a:off x="775314"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7"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6" y="1426"/>
                    <a:pt x="19488" y="1082"/>
                  </a:cubicBezTo>
                  <a:cubicBezTo>
                    <a:pt x="20207" y="713"/>
                    <a:pt x="20880" y="369"/>
                    <a:pt x="21600" y="24"/>
                  </a:cubicBezTo>
                  <a:cubicBezTo>
                    <a:pt x="21600" y="0"/>
                    <a:pt x="21600" y="0"/>
                    <a:pt x="21600" y="0"/>
                  </a:cubicBezTo>
                  <a:cubicBezTo>
                    <a:pt x="20832" y="344"/>
                    <a:pt x="20160" y="688"/>
                    <a:pt x="19440" y="1057"/>
                  </a:cubicBezTo>
                  <a:cubicBezTo>
                    <a:pt x="18767" y="1402"/>
                    <a:pt x="18096" y="1771"/>
                    <a:pt x="17424" y="2164"/>
                  </a:cubicBezTo>
                  <a:cubicBezTo>
                    <a:pt x="16080" y="2902"/>
                    <a:pt x="14784" y="3665"/>
                    <a:pt x="13583" y="4452"/>
                  </a:cubicBezTo>
                  <a:cubicBezTo>
                    <a:pt x="11135" y="6051"/>
                    <a:pt x="8879" y="7724"/>
                    <a:pt x="6960" y="9496"/>
                  </a:cubicBezTo>
                  <a:cubicBezTo>
                    <a:pt x="4992"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2E5369">
                <a:alpha val="20000"/>
              </a:srgbClr>
            </a:solidFill>
            <a:ln cmpd="sng" cap="flat">
              <a:noFill/>
              <a:prstDash val="solid"/>
              <a:round/>
            </a:ln>
          </p:spPr>
        </p:sp>
        <p:sp>
          <p:nvSpPr>
            <p:cNvPr id="149" name="曲线"/>
            <p:cNvSpPr>
              <a:spLocks/>
            </p:cNvSpPr>
            <p:nvPr/>
          </p:nvSpPr>
          <p:spPr>
            <a:xfrm rot="0">
              <a:off x="922550" y="6529892"/>
              <a:ext cx="162145" cy="337336"/>
            </a:xfrm>
            <a:custGeom>
              <a:gdLst>
                <a:gd name="T1" fmla="*/ 0 w 21600"/>
                <a:gd name="T2" fmla="*/ 0 h 21600"/>
                <a:gd name="T3" fmla="*/ 21600 w 21600"/>
                <a:gd name="T4" fmla="*/ 21600 h 21600"/>
              </a:gdLst>
              <a:rect l="T1" t="T2" r="T3" b="T4"/>
              <a:pathLst>
                <a:path w="21600" h="21600">
                  <a:moveTo>
                    <a:pt x="0" y="0"/>
                  </a:moveTo>
                  <a:cubicBezTo>
                    <a:pt x="4319" y="7101"/>
                    <a:pt x="9874" y="14498"/>
                    <a:pt x="16045" y="21600"/>
                  </a:cubicBezTo>
                  <a:cubicBezTo>
                    <a:pt x="21600" y="21600"/>
                    <a:pt x="21600" y="21600"/>
                    <a:pt x="21600" y="21600"/>
                  </a:cubicBezTo>
                  <a:cubicBezTo>
                    <a:pt x="14194" y="14498"/>
                    <a:pt x="6788" y="7101"/>
                    <a:pt x="0" y="0"/>
                  </a:cubicBezTo>
                  <a:close/>
                </a:path>
              </a:pathLst>
            </a:custGeom>
            <a:solidFill>
              <a:srgbClr val="2E5369">
                <a:alpha val="20000"/>
              </a:srgbClr>
            </a:solidFill>
            <a:ln cmpd="sng" cap="flat">
              <a:noFill/>
              <a:prstDash val="solid"/>
              <a:round/>
            </a:ln>
          </p:spPr>
        </p:sp>
        <p:sp>
          <p:nvSpPr>
            <p:cNvPr id="150" name="曲线"/>
            <p:cNvSpPr>
              <a:spLocks/>
            </p:cNvSpPr>
            <p:nvPr/>
          </p:nvSpPr>
          <p:spPr>
            <a:xfrm rot="0">
              <a:off x="769724"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2E5369">
                <a:alpha val="20000"/>
              </a:srgbClr>
            </a:solidFill>
            <a:ln cmpd="sng" cap="flat">
              <a:noFill/>
              <a:prstDash val="solid"/>
              <a:round/>
            </a:ln>
          </p:spPr>
        </p:sp>
        <p:sp>
          <p:nvSpPr>
            <p:cNvPr id="151" name="曲线"/>
            <p:cNvSpPr>
              <a:spLocks/>
            </p:cNvSpPr>
            <p:nvPr/>
          </p:nvSpPr>
          <p:spPr>
            <a:xfrm rot="0">
              <a:off x="849864" y="6244739"/>
              <a:ext cx="238558"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600" y="21600"/>
                    <a:pt x="21600" y="21600"/>
                    <a:pt x="21600" y="21600"/>
                  </a:cubicBezTo>
                  <a:cubicBezTo>
                    <a:pt x="17030" y="17439"/>
                    <a:pt x="13292" y="13280"/>
                    <a:pt x="9969" y="8959"/>
                  </a:cubicBezTo>
                  <a:cubicBezTo>
                    <a:pt x="7476" y="6879"/>
                    <a:pt x="5399" y="4960"/>
                    <a:pt x="2907" y="2879"/>
                  </a:cubicBezTo>
                  <a:close/>
                </a:path>
              </a:pathLst>
            </a:custGeom>
            <a:solidFill>
              <a:srgbClr val="2E5369">
                <a:alpha val="20000"/>
              </a:srgbClr>
            </a:solidFill>
            <a:ln cmpd="sng" cap="flat">
              <a:noFill/>
              <a:prstDash val="solid"/>
              <a:round/>
            </a:ln>
          </p:spPr>
        </p:sp>
      </p:grpSp>
      <p:grpSp>
        <p:nvGrpSpPr>
          <p:cNvPr id="139" name="Combination"/>
          <p:cNvGrpSpPr>
            <a:grpSpLocks/>
          </p:cNvGrpSpPr>
          <p:nvPr/>
        </p:nvGrpSpPr>
        <p:grpSpPr>
          <a:xfrm>
            <a:off x="27221" y="157"/>
            <a:ext cx="2356673" cy="6853096"/>
            <a:chOff x="27221" y="157"/>
            <a:chExt cx="2356673" cy="6853096"/>
          </a:xfrm>
        </p:grpSpPr>
        <p:sp>
          <p:nvSpPr>
            <p:cNvPr id="127" name="曲线"/>
            <p:cNvSpPr>
              <a:spLocks/>
            </p:cNvSpPr>
            <p:nvPr/>
          </p:nvSpPr>
          <p:spPr>
            <a:xfrm rot="0">
              <a:off x="27221" y="157"/>
              <a:ext cx="494326" cy="4401041"/>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128" name="曲线"/>
            <p:cNvSpPr>
              <a:spLocks/>
            </p:cNvSpPr>
            <p:nvPr/>
          </p:nvSpPr>
          <p:spPr>
            <a:xfrm rot="0">
              <a:off x="550288" y="4316474"/>
              <a:ext cx="423435" cy="1580696"/>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129" name="曲线"/>
            <p:cNvSpPr>
              <a:spLocks/>
            </p:cNvSpPr>
            <p:nvPr/>
          </p:nvSpPr>
          <p:spPr>
            <a:xfrm rot="0">
              <a:off x="1006294" y="5862683"/>
              <a:ext cx="431099" cy="990569"/>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80" y="9913"/>
                    <a:pt x="10079" y="13252"/>
                  </a:cubicBezTo>
                  <a:cubicBezTo>
                    <a:pt x="12960" y="16069"/>
                    <a:pt x="16079" y="18886"/>
                    <a:pt x="19199" y="21600"/>
                  </a:cubicBezTo>
                  <a:cubicBezTo>
                    <a:pt x="21600" y="21600"/>
                    <a:pt x="21600" y="21600"/>
                    <a:pt x="21600" y="21600"/>
                  </a:cubicBezTo>
                  <a:cubicBezTo>
                    <a:pt x="18240" y="18782"/>
                    <a:pt x="15120" y="15860"/>
                    <a:pt x="12000" y="12834"/>
                  </a:cubicBezTo>
                  <a:cubicBezTo>
                    <a:pt x="8159" y="9182"/>
                    <a:pt x="4799" y="5321"/>
                    <a:pt x="1440" y="1565"/>
                  </a:cubicBezTo>
                  <a:close/>
                </a:path>
              </a:pathLst>
            </a:custGeom>
            <a:solidFill>
              <a:schemeClr val="tx2"/>
            </a:solidFill>
            <a:ln cmpd="sng" cap="flat">
              <a:noFill/>
              <a:prstDash val="solid"/>
              <a:round/>
            </a:ln>
          </p:spPr>
        </p:sp>
        <p:sp>
          <p:nvSpPr>
            <p:cNvPr id="130" name="曲线"/>
            <p:cNvSpPr>
              <a:spLocks/>
            </p:cNvSpPr>
            <p:nvPr/>
          </p:nvSpPr>
          <p:spPr>
            <a:xfrm rot="0">
              <a:off x="521548" y="4364375"/>
              <a:ext cx="551806" cy="2235966"/>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131" name="曲线"/>
            <p:cNvSpPr>
              <a:spLocks/>
            </p:cNvSpPr>
            <p:nvPr/>
          </p:nvSpPr>
          <p:spPr>
            <a:xfrm rot="0">
              <a:off x="467899" y="1289202"/>
              <a:ext cx="174355" cy="3027272"/>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132" name="曲线"/>
            <p:cNvSpPr>
              <a:spLocks/>
            </p:cNvSpPr>
            <p:nvPr/>
          </p:nvSpPr>
          <p:spPr>
            <a:xfrm rot="0">
              <a:off x="1111674" y="6571601"/>
              <a:ext cx="134119" cy="281651"/>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133" name="曲线"/>
            <p:cNvSpPr>
              <a:spLocks/>
            </p:cNvSpPr>
            <p:nvPr/>
          </p:nvSpPr>
          <p:spPr>
            <a:xfrm rot="0">
              <a:off x="502388" y="4107631"/>
              <a:ext cx="82387"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134" name="曲线"/>
            <p:cNvSpPr>
              <a:spLocks/>
            </p:cNvSpPr>
            <p:nvPr/>
          </p:nvSpPr>
          <p:spPr>
            <a:xfrm rot="0">
              <a:off x="973722" y="3145802"/>
              <a:ext cx="1410172" cy="2716880"/>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899"/>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135" name="曲线"/>
            <p:cNvSpPr>
              <a:spLocks/>
            </p:cNvSpPr>
            <p:nvPr/>
          </p:nvSpPr>
          <p:spPr>
            <a:xfrm rot="0">
              <a:off x="1073354" y="6600340"/>
              <a:ext cx="120707" cy="252910"/>
            </a:xfrm>
            <a:custGeom>
              <a:gdLst>
                <a:gd name="T1" fmla="*/ 0 w 21600"/>
                <a:gd name="T2" fmla="*/ 0 h 21600"/>
                <a:gd name="T3" fmla="*/ 21600 w 21600"/>
                <a:gd name="T4" fmla="*/ 21600 h 21600"/>
              </a:gdLst>
              <a:rect l="T1" t="T2" r="T3" b="T4"/>
              <a:pathLst>
                <a:path w="21600" h="21600">
                  <a:moveTo>
                    <a:pt x="0" y="0"/>
                  </a:moveTo>
                  <a:cubicBezTo>
                    <a:pt x="4320"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136" name="曲线"/>
            <p:cNvSpPr>
              <a:spLocks/>
            </p:cNvSpPr>
            <p:nvPr/>
          </p:nvSpPr>
          <p:spPr>
            <a:xfrm rot="0">
              <a:off x="973722" y="5897171"/>
              <a:ext cx="137951" cy="674429"/>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137" name="曲线"/>
            <p:cNvSpPr>
              <a:spLocks/>
            </p:cNvSpPr>
            <p:nvPr/>
          </p:nvSpPr>
          <p:spPr>
            <a:xfrm rot="0">
              <a:off x="973722" y="5772630"/>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138" name="曲线"/>
            <p:cNvSpPr>
              <a:spLocks/>
            </p:cNvSpPr>
            <p:nvPr/>
          </p:nvSpPr>
          <p:spPr>
            <a:xfrm rot="0">
              <a:off x="1006294" y="6322522"/>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126" name="Rectangles"/>
          <p:cNvSpPr>
            <a:spLocks/>
          </p:cNvSpPr>
          <p:nvPr/>
        </p:nvSpPr>
        <p:spPr>
          <a:xfrm rot="0">
            <a:off x="0" y="0"/>
            <a:ext cx="182880" cy="6858000"/>
          </a:xfrm>
          <a:prstGeom prst="rect"/>
          <a:solidFill>
            <a:schemeClr val="tx2"/>
          </a:solidFill>
          <a:ln w="9525" cmpd="sng" cap="flat">
            <a:noFill/>
            <a:prstDash val="solid"/>
            <a:round/>
          </a:ln>
        </p:spPr>
      </p:sp>
      <p:sp>
        <p:nvSpPr>
          <p:cNvPr id="120" name="Text box"/>
          <p:cNvSpPr>
            <a:spLocks noGrp="1"/>
          </p:cNvSpPr>
          <p:nvPr>
            <p:ph type="title"/>
          </p:nvPr>
        </p:nvSpPr>
        <p:spPr>
          <a:xfrm rot="0">
            <a:off x="2592924" y="624110"/>
            <a:ext cx="8911686" cy="1280889"/>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121" name="Text box"/>
          <p:cNvSpPr>
            <a:spLocks noGrp="1"/>
          </p:cNvSpPr>
          <p:nvPr>
            <p:ph type="body" idx="1"/>
          </p:nvPr>
        </p:nvSpPr>
        <p:spPr>
          <a:xfrm rot="0">
            <a:off x="2589212" y="2133600"/>
            <a:ext cx="8915400" cy="3777621"/>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22" name="Text box"/>
          <p:cNvSpPr>
            <a:spLocks noGrp="1"/>
          </p:cNvSpPr>
          <p:nvPr>
            <p:ph type="dt" idx="10"/>
          </p:nvPr>
        </p:nvSpPr>
        <p:spPr>
          <a:xfrm rot="0">
            <a:off x="10361612" y="6130437"/>
            <a:ext cx="1146283" cy="370396"/>
          </a:xfrm>
          <a:prstGeom prst="rect"/>
          <a:noFill/>
          <a:ln cmpd="sng" cap="flat">
            <a:noFill/>
            <a:prstDash val="solid"/>
            <a:miter/>
          </a:ln>
        </p:spPr>
        <p:txBody>
          <a:bodyPr vert="horz" wrap="square" lIns="91440" tIns="45720" rIns="91440" bIns="45720" anchor="ctr" anchorCtr="0">
            <a:prstTxWarp prst="textNoShape"/>
          </a:bodyPr>
          <a:lstStyle/>
          <a:p>
            <a:pPr algn="r"/>
            <a:r>
              <a:rPr lang="en-US" altLang="zh-CN" sz="900">
                <a:solidFill>
                  <a:srgbClr val="898989"/>
                </a:solidFill>
                <a:latin typeface="Century Gothic" pitchFamily="0" charset="0"/>
                <a:ea typeface="幼圆" pitchFamily="0" charset="0"/>
                <a:cs typeface="Century Gothic" pitchFamily="0" charset="0"/>
              </a:rPr>
              <a:t>Date/Time</a:t>
            </a:r>
            <a:endParaRPr lang="zh-CN" altLang="en-US" sz="900">
              <a:solidFill>
                <a:srgbClr val="898989"/>
              </a:solidFill>
              <a:latin typeface="Century Gothic" pitchFamily="0" charset="0"/>
              <a:ea typeface="幼圆" pitchFamily="0" charset="0"/>
              <a:cs typeface="Century Gothic" pitchFamily="0" charset="0"/>
            </a:endParaRPr>
          </a:p>
        </p:txBody>
      </p:sp>
      <p:sp>
        <p:nvSpPr>
          <p:cNvPr id="123" name="Text box"/>
          <p:cNvSpPr>
            <a:spLocks noGrp="1"/>
          </p:cNvSpPr>
          <p:nvPr>
            <p:ph type="ftr" idx="11"/>
          </p:nvPr>
        </p:nvSpPr>
        <p:spPr>
          <a:xfrm rot="0">
            <a:off x="2589212" y="6135808"/>
            <a:ext cx="7619998" cy="365125"/>
          </a:xfrm>
          <a:prstGeom prst="rect"/>
          <a:noFill/>
          <a:ln cmpd="sng" cap="flat">
            <a:noFill/>
            <a:prstDash val="solid"/>
            <a:miter/>
          </a:ln>
        </p:spPr>
        <p:txBody>
          <a:bodyPr vert="horz" wrap="square" lIns="91440" tIns="45720" rIns="91440" bIns="45720" anchor="ctr" anchorCtr="0">
            <a:prstTxWarp prst="textNoShape"/>
          </a:bodyPr>
          <a:lstStyle/>
          <a:p>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124" name="曲线"/>
          <p:cNvSpPr>
            <a:spLocks/>
          </p:cNvSpPr>
          <p:nvPr/>
        </p:nvSpPr>
        <p:spPr>
          <a:xfrm flipV="1" rot="0">
            <a:off x="-4189" y="714375"/>
            <a:ext cx="1588527" cy="507296"/>
          </a:xfrm>
          <a:custGeom>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a:schemeClr val="accent1"/>
          </a:solidFill>
          <a:ln cmpd="sng" cap="flat">
            <a:noFill/>
            <a:prstDash val="solid"/>
            <a:round/>
          </a:ln>
        </p:spPr>
      </p:sp>
      <p:sp>
        <p:nvSpPr>
          <p:cNvPr id="125" name="Text box"/>
          <p:cNvSpPr>
            <a:spLocks noGrp="1"/>
          </p:cNvSpPr>
          <p:nvPr>
            <p:ph type="sldNum" idx="12"/>
          </p:nvPr>
        </p:nvSpPr>
        <p:spPr>
          <a:xfrm rot="0">
            <a:off x="531812" y="787782"/>
            <a:ext cx="779767" cy="365124"/>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279865235"/>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grpSp>
        <p:nvGrpSpPr>
          <p:cNvPr id="14" name="Combination"/>
          <p:cNvGrpSpPr>
            <a:grpSpLocks/>
          </p:cNvGrpSpPr>
          <p:nvPr/>
        </p:nvGrpSpPr>
        <p:grpSpPr>
          <a:xfrm>
            <a:off x="0" y="228600"/>
            <a:ext cx="2851515" cy="6638628"/>
            <a:chOff x="0" y="228600"/>
            <a:chExt cx="2851515" cy="6638628"/>
          </a:xfrm>
        </p:grpSpPr>
        <p:sp>
          <p:nvSpPr>
            <p:cNvPr id="2" name="曲线"/>
            <p:cNvSpPr>
              <a:spLocks/>
            </p:cNvSpPr>
            <p:nvPr/>
          </p:nvSpPr>
          <p:spPr>
            <a:xfrm rot="0">
              <a:off x="0"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2E5369">
                <a:alpha val="20000"/>
              </a:srgbClr>
            </a:solidFill>
            <a:ln cmpd="sng" cap="flat">
              <a:noFill/>
              <a:prstDash val="solid"/>
              <a:round/>
            </a:ln>
          </p:spPr>
        </p:sp>
        <p:sp>
          <p:nvSpPr>
            <p:cNvPr id="3" name="曲线"/>
            <p:cNvSpPr>
              <a:spLocks/>
            </p:cNvSpPr>
            <p:nvPr/>
          </p:nvSpPr>
          <p:spPr>
            <a:xfrm rot="0">
              <a:off x="128599"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2E5369">
                <a:alpha val="20000"/>
              </a:srgbClr>
            </a:solidFill>
            <a:ln cmpd="sng" cap="flat">
              <a:noFill/>
              <a:prstDash val="solid"/>
              <a:round/>
            </a:ln>
          </p:spPr>
        </p:sp>
        <p:sp>
          <p:nvSpPr>
            <p:cNvPr id="4" name="曲线"/>
            <p:cNvSpPr>
              <a:spLocks/>
            </p:cNvSpPr>
            <p:nvPr/>
          </p:nvSpPr>
          <p:spPr>
            <a:xfrm rot="0">
              <a:off x="806998"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2E5369">
                <a:alpha val="20000"/>
              </a:srgbClr>
            </a:solidFill>
            <a:ln cmpd="sng" cap="flat">
              <a:noFill/>
              <a:prstDash val="solid"/>
              <a:round/>
            </a:ln>
          </p:spPr>
        </p:sp>
        <p:sp>
          <p:nvSpPr>
            <p:cNvPr id="5" name="曲线"/>
            <p:cNvSpPr>
              <a:spLocks/>
            </p:cNvSpPr>
            <p:nvPr/>
          </p:nvSpPr>
          <p:spPr>
            <a:xfrm rot="0">
              <a:off x="959825"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2E5369">
                <a:alpha val="20000"/>
              </a:srgbClr>
            </a:solidFill>
            <a:ln cmpd="sng" cap="flat">
              <a:noFill/>
              <a:prstDash val="solid"/>
              <a:round/>
            </a:ln>
          </p:spPr>
        </p:sp>
        <p:sp>
          <p:nvSpPr>
            <p:cNvPr id="6" name="曲线"/>
            <p:cNvSpPr>
              <a:spLocks/>
            </p:cNvSpPr>
            <p:nvPr/>
          </p:nvSpPr>
          <p:spPr>
            <a:xfrm rot="0">
              <a:off x="100642" y="3201259"/>
              <a:ext cx="821908"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2E5369">
                <a:alpha val="20000"/>
              </a:srgbClr>
            </a:solidFill>
            <a:ln cmpd="sng" cap="flat">
              <a:noFill/>
              <a:prstDash val="solid"/>
              <a:round/>
            </a:ln>
          </p:spPr>
        </p:sp>
        <p:sp>
          <p:nvSpPr>
            <p:cNvPr id="7" name="曲线"/>
            <p:cNvSpPr>
              <a:spLocks/>
            </p:cNvSpPr>
            <p:nvPr/>
          </p:nvSpPr>
          <p:spPr>
            <a:xfrm rot="0">
              <a:off x="22365"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2E5369">
                <a:alpha val="20000"/>
              </a:srgbClr>
            </a:solidFill>
            <a:ln cmpd="sng" cap="flat">
              <a:noFill/>
              <a:prstDash val="solid"/>
              <a:round/>
            </a:ln>
          </p:spPr>
        </p:sp>
        <p:sp>
          <p:nvSpPr>
            <p:cNvPr id="8" name="曲线"/>
            <p:cNvSpPr>
              <a:spLocks/>
            </p:cNvSpPr>
            <p:nvPr/>
          </p:nvSpPr>
          <p:spPr>
            <a:xfrm rot="0">
              <a:off x="78277"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2E5369">
                <a:alpha val="20000"/>
              </a:srgbClr>
            </a:solidFill>
            <a:ln cmpd="sng" cap="flat">
              <a:noFill/>
              <a:prstDash val="solid"/>
              <a:round/>
            </a:ln>
          </p:spPr>
        </p:sp>
        <p:sp>
          <p:nvSpPr>
            <p:cNvPr id="9" name="曲线"/>
            <p:cNvSpPr>
              <a:spLocks/>
            </p:cNvSpPr>
            <p:nvPr/>
          </p:nvSpPr>
          <p:spPr>
            <a:xfrm rot="0">
              <a:off x="769724"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2E5369">
                <a:alpha val="20000"/>
              </a:srgbClr>
            </a:solidFill>
            <a:ln cmpd="sng" cap="flat">
              <a:noFill/>
              <a:prstDash val="solid"/>
              <a:round/>
            </a:ln>
          </p:spPr>
        </p:sp>
        <p:sp>
          <p:nvSpPr>
            <p:cNvPr id="10" name="曲线"/>
            <p:cNvSpPr>
              <a:spLocks/>
            </p:cNvSpPr>
            <p:nvPr/>
          </p:nvSpPr>
          <p:spPr>
            <a:xfrm rot="0">
              <a:off x="775314"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7"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6" y="1426"/>
                    <a:pt x="19488" y="1082"/>
                  </a:cubicBezTo>
                  <a:cubicBezTo>
                    <a:pt x="20207" y="713"/>
                    <a:pt x="20880" y="369"/>
                    <a:pt x="21600" y="24"/>
                  </a:cubicBezTo>
                  <a:cubicBezTo>
                    <a:pt x="21600" y="0"/>
                    <a:pt x="21600" y="0"/>
                    <a:pt x="21600" y="0"/>
                  </a:cubicBezTo>
                  <a:cubicBezTo>
                    <a:pt x="20832" y="344"/>
                    <a:pt x="20160" y="688"/>
                    <a:pt x="19440" y="1057"/>
                  </a:cubicBezTo>
                  <a:cubicBezTo>
                    <a:pt x="18767" y="1402"/>
                    <a:pt x="18096" y="1771"/>
                    <a:pt x="17424" y="2164"/>
                  </a:cubicBezTo>
                  <a:cubicBezTo>
                    <a:pt x="16080" y="2902"/>
                    <a:pt x="14784" y="3665"/>
                    <a:pt x="13583" y="4452"/>
                  </a:cubicBezTo>
                  <a:cubicBezTo>
                    <a:pt x="11135" y="6051"/>
                    <a:pt x="8879" y="7724"/>
                    <a:pt x="6960" y="9496"/>
                  </a:cubicBezTo>
                  <a:cubicBezTo>
                    <a:pt x="4992"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2E5369">
                <a:alpha val="20000"/>
              </a:srgbClr>
            </a:solidFill>
            <a:ln cmpd="sng" cap="flat">
              <a:noFill/>
              <a:prstDash val="solid"/>
              <a:round/>
            </a:ln>
          </p:spPr>
        </p:sp>
        <p:sp>
          <p:nvSpPr>
            <p:cNvPr id="11" name="曲线"/>
            <p:cNvSpPr>
              <a:spLocks/>
            </p:cNvSpPr>
            <p:nvPr/>
          </p:nvSpPr>
          <p:spPr>
            <a:xfrm rot="0">
              <a:off x="922550" y="6529892"/>
              <a:ext cx="162145" cy="337336"/>
            </a:xfrm>
            <a:custGeom>
              <a:gdLst>
                <a:gd name="T1" fmla="*/ 0 w 21600"/>
                <a:gd name="T2" fmla="*/ 0 h 21600"/>
                <a:gd name="T3" fmla="*/ 21600 w 21600"/>
                <a:gd name="T4" fmla="*/ 21600 h 21600"/>
              </a:gdLst>
              <a:rect l="T1" t="T2" r="T3" b="T4"/>
              <a:pathLst>
                <a:path w="21600" h="21600">
                  <a:moveTo>
                    <a:pt x="0" y="0"/>
                  </a:moveTo>
                  <a:cubicBezTo>
                    <a:pt x="4319" y="7101"/>
                    <a:pt x="9874" y="14498"/>
                    <a:pt x="16045" y="21600"/>
                  </a:cubicBezTo>
                  <a:cubicBezTo>
                    <a:pt x="21600" y="21600"/>
                    <a:pt x="21600" y="21600"/>
                    <a:pt x="21600" y="21600"/>
                  </a:cubicBezTo>
                  <a:cubicBezTo>
                    <a:pt x="14194" y="14498"/>
                    <a:pt x="6788" y="7101"/>
                    <a:pt x="0" y="0"/>
                  </a:cubicBezTo>
                  <a:close/>
                </a:path>
              </a:pathLst>
            </a:custGeom>
            <a:solidFill>
              <a:srgbClr val="2E5369">
                <a:alpha val="20000"/>
              </a:srgbClr>
            </a:solidFill>
            <a:ln cmpd="sng" cap="flat">
              <a:noFill/>
              <a:prstDash val="solid"/>
              <a:round/>
            </a:ln>
          </p:spPr>
        </p:sp>
        <p:sp>
          <p:nvSpPr>
            <p:cNvPr id="12" name="曲线"/>
            <p:cNvSpPr>
              <a:spLocks/>
            </p:cNvSpPr>
            <p:nvPr/>
          </p:nvSpPr>
          <p:spPr>
            <a:xfrm rot="0">
              <a:off x="769724"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2E5369">
                <a:alpha val="20000"/>
              </a:srgbClr>
            </a:solidFill>
            <a:ln cmpd="sng" cap="flat">
              <a:noFill/>
              <a:prstDash val="solid"/>
              <a:round/>
            </a:ln>
          </p:spPr>
        </p:sp>
        <p:sp>
          <p:nvSpPr>
            <p:cNvPr id="13" name="曲线"/>
            <p:cNvSpPr>
              <a:spLocks/>
            </p:cNvSpPr>
            <p:nvPr/>
          </p:nvSpPr>
          <p:spPr>
            <a:xfrm rot="0">
              <a:off x="849864" y="6244739"/>
              <a:ext cx="238558"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600" y="21600"/>
                    <a:pt x="21600" y="21600"/>
                    <a:pt x="21600" y="21600"/>
                  </a:cubicBezTo>
                  <a:cubicBezTo>
                    <a:pt x="17030" y="17439"/>
                    <a:pt x="13292" y="13280"/>
                    <a:pt x="9969" y="8959"/>
                  </a:cubicBezTo>
                  <a:cubicBezTo>
                    <a:pt x="7476" y="6879"/>
                    <a:pt x="5399" y="4960"/>
                    <a:pt x="2907" y="2879"/>
                  </a:cubicBezTo>
                  <a:close/>
                </a:path>
              </a:pathLst>
            </a:custGeom>
            <a:solidFill>
              <a:srgbClr val="2E5369">
                <a:alpha val="20000"/>
              </a:srgbClr>
            </a:solidFill>
            <a:ln cmpd="sng" cap="flat">
              <a:noFill/>
              <a:prstDash val="solid"/>
              <a:round/>
            </a:ln>
          </p:spPr>
        </p:sp>
      </p:grpSp>
      <p:grpSp>
        <p:nvGrpSpPr>
          <p:cNvPr id="27" name="Combination"/>
          <p:cNvGrpSpPr>
            <a:grpSpLocks/>
          </p:cNvGrpSpPr>
          <p:nvPr/>
        </p:nvGrpSpPr>
        <p:grpSpPr>
          <a:xfrm>
            <a:off x="27221" y="157"/>
            <a:ext cx="2356673" cy="6853096"/>
            <a:chOff x="27221" y="157"/>
            <a:chExt cx="2356673" cy="6853096"/>
          </a:xfrm>
        </p:grpSpPr>
        <p:sp>
          <p:nvSpPr>
            <p:cNvPr id="15" name="曲线"/>
            <p:cNvSpPr>
              <a:spLocks/>
            </p:cNvSpPr>
            <p:nvPr/>
          </p:nvSpPr>
          <p:spPr>
            <a:xfrm rot="0">
              <a:off x="27221" y="157"/>
              <a:ext cx="494326" cy="4401041"/>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16" name="曲线"/>
            <p:cNvSpPr>
              <a:spLocks/>
            </p:cNvSpPr>
            <p:nvPr/>
          </p:nvSpPr>
          <p:spPr>
            <a:xfrm rot="0">
              <a:off x="550288" y="4316474"/>
              <a:ext cx="423435" cy="1580696"/>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17" name="曲线"/>
            <p:cNvSpPr>
              <a:spLocks/>
            </p:cNvSpPr>
            <p:nvPr/>
          </p:nvSpPr>
          <p:spPr>
            <a:xfrm rot="0">
              <a:off x="1006294" y="5862683"/>
              <a:ext cx="431099" cy="990569"/>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80" y="9913"/>
                    <a:pt x="10079" y="13252"/>
                  </a:cubicBezTo>
                  <a:cubicBezTo>
                    <a:pt x="12960" y="16069"/>
                    <a:pt x="16079" y="18886"/>
                    <a:pt x="19199" y="21600"/>
                  </a:cubicBezTo>
                  <a:cubicBezTo>
                    <a:pt x="21600" y="21600"/>
                    <a:pt x="21600" y="21600"/>
                    <a:pt x="21600" y="21600"/>
                  </a:cubicBezTo>
                  <a:cubicBezTo>
                    <a:pt x="18240" y="18782"/>
                    <a:pt x="15120" y="15860"/>
                    <a:pt x="12000" y="12834"/>
                  </a:cubicBezTo>
                  <a:cubicBezTo>
                    <a:pt x="8159" y="9182"/>
                    <a:pt x="4799" y="5321"/>
                    <a:pt x="1440" y="1565"/>
                  </a:cubicBezTo>
                  <a:close/>
                </a:path>
              </a:pathLst>
            </a:custGeom>
            <a:solidFill>
              <a:schemeClr val="tx2"/>
            </a:solidFill>
            <a:ln cmpd="sng" cap="flat">
              <a:noFill/>
              <a:prstDash val="solid"/>
              <a:round/>
            </a:ln>
          </p:spPr>
        </p:sp>
        <p:sp>
          <p:nvSpPr>
            <p:cNvPr id="18" name="曲线"/>
            <p:cNvSpPr>
              <a:spLocks/>
            </p:cNvSpPr>
            <p:nvPr/>
          </p:nvSpPr>
          <p:spPr>
            <a:xfrm rot="0">
              <a:off x="521548" y="4364375"/>
              <a:ext cx="551806" cy="2235966"/>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19" name="曲线"/>
            <p:cNvSpPr>
              <a:spLocks/>
            </p:cNvSpPr>
            <p:nvPr/>
          </p:nvSpPr>
          <p:spPr>
            <a:xfrm rot="0">
              <a:off x="467899" y="1289202"/>
              <a:ext cx="174355" cy="3027272"/>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20" name="曲线"/>
            <p:cNvSpPr>
              <a:spLocks/>
            </p:cNvSpPr>
            <p:nvPr/>
          </p:nvSpPr>
          <p:spPr>
            <a:xfrm rot="0">
              <a:off x="1111674" y="6571601"/>
              <a:ext cx="134119" cy="281651"/>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21" name="曲线"/>
            <p:cNvSpPr>
              <a:spLocks/>
            </p:cNvSpPr>
            <p:nvPr/>
          </p:nvSpPr>
          <p:spPr>
            <a:xfrm rot="0">
              <a:off x="502388" y="4107631"/>
              <a:ext cx="82387"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22" name="曲线"/>
            <p:cNvSpPr>
              <a:spLocks/>
            </p:cNvSpPr>
            <p:nvPr/>
          </p:nvSpPr>
          <p:spPr>
            <a:xfrm rot="0">
              <a:off x="973722" y="3145802"/>
              <a:ext cx="1410172" cy="2716880"/>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899"/>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23" name="曲线"/>
            <p:cNvSpPr>
              <a:spLocks/>
            </p:cNvSpPr>
            <p:nvPr/>
          </p:nvSpPr>
          <p:spPr>
            <a:xfrm rot="0">
              <a:off x="1073354" y="6600340"/>
              <a:ext cx="120707" cy="252910"/>
            </a:xfrm>
            <a:custGeom>
              <a:gdLst>
                <a:gd name="T1" fmla="*/ 0 w 21600"/>
                <a:gd name="T2" fmla="*/ 0 h 21600"/>
                <a:gd name="T3" fmla="*/ 21600 w 21600"/>
                <a:gd name="T4" fmla="*/ 21600 h 21600"/>
              </a:gdLst>
              <a:rect l="T1" t="T2" r="T3" b="T4"/>
              <a:pathLst>
                <a:path w="21600" h="21600">
                  <a:moveTo>
                    <a:pt x="0" y="0"/>
                  </a:moveTo>
                  <a:cubicBezTo>
                    <a:pt x="4320"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24" name="曲线"/>
            <p:cNvSpPr>
              <a:spLocks/>
            </p:cNvSpPr>
            <p:nvPr/>
          </p:nvSpPr>
          <p:spPr>
            <a:xfrm rot="0">
              <a:off x="973722" y="5897171"/>
              <a:ext cx="137951" cy="674429"/>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25" name="曲线"/>
            <p:cNvSpPr>
              <a:spLocks/>
            </p:cNvSpPr>
            <p:nvPr/>
          </p:nvSpPr>
          <p:spPr>
            <a:xfrm rot="0">
              <a:off x="973722" y="5772630"/>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26" name="曲线"/>
            <p:cNvSpPr>
              <a:spLocks/>
            </p:cNvSpPr>
            <p:nvPr/>
          </p:nvSpPr>
          <p:spPr>
            <a:xfrm rot="0">
              <a:off x="1006294" y="6322522"/>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28" name="Rectangles"/>
          <p:cNvSpPr>
            <a:spLocks/>
          </p:cNvSpPr>
          <p:nvPr/>
        </p:nvSpPr>
        <p:spPr>
          <a:xfrm rot="0">
            <a:off x="0" y="0"/>
            <a:ext cx="182880" cy="6858000"/>
          </a:xfrm>
          <a:prstGeom prst="rect"/>
          <a:solidFill>
            <a:schemeClr val="tx2"/>
          </a:solidFill>
          <a:ln w="9525" cmpd="sng" cap="flat">
            <a:noFill/>
            <a:prstDash val="solid"/>
            <a:round/>
          </a:ln>
        </p:spPr>
      </p:sp>
      <p:sp>
        <p:nvSpPr>
          <p:cNvPr id="29" name="Text box"/>
          <p:cNvSpPr>
            <a:spLocks noGrp="1"/>
          </p:cNvSpPr>
          <p:nvPr>
            <p:ph type="title"/>
          </p:nvPr>
        </p:nvSpPr>
        <p:spPr>
          <a:xfrm rot="0">
            <a:off x="2592924" y="624110"/>
            <a:ext cx="8911687" cy="1280889"/>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30" name="Text box"/>
          <p:cNvSpPr>
            <a:spLocks noGrp="1"/>
          </p:cNvSpPr>
          <p:nvPr>
            <p:ph type="body" idx="1"/>
          </p:nvPr>
        </p:nvSpPr>
        <p:spPr>
          <a:xfrm rot="0">
            <a:off x="2589212" y="2133600"/>
            <a:ext cx="8915400" cy="38862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1" name="Text box"/>
          <p:cNvSpPr>
            <a:spLocks noGrp="1"/>
          </p:cNvSpPr>
          <p:nvPr>
            <p:ph type="dt" idx="2"/>
          </p:nvPr>
        </p:nvSpPr>
        <p:spPr>
          <a:xfrm rot="0">
            <a:off x="10361612" y="6130437"/>
            <a:ext cx="1146283" cy="370396"/>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900">
                <a:solidFill>
                  <a:srgbClr val="898989"/>
                </a:solidFill>
                <a:latin typeface="Century Gothic" pitchFamily="0" charset="0"/>
                <a:ea typeface="幼圆" pitchFamily="0" charset="0"/>
                <a:cs typeface="Century Gothic" pitchFamily="0" charset="0"/>
              </a:rPr>
              <a:t>7/17/2026</a:t>
            </a:fld>
            <a:endParaRPr lang="zh-CN" altLang="en-US" sz="900">
              <a:solidFill>
                <a:srgbClr val="898989"/>
              </a:solidFill>
              <a:latin typeface="Century Gothic" pitchFamily="0" charset="0"/>
              <a:ea typeface="幼圆" pitchFamily="0" charset="0"/>
              <a:cs typeface="Century Gothic" pitchFamily="0" charset="0"/>
            </a:endParaRPr>
          </a:p>
        </p:txBody>
      </p:sp>
      <p:sp>
        <p:nvSpPr>
          <p:cNvPr id="32" name="Text box"/>
          <p:cNvSpPr>
            <a:spLocks noGrp="1"/>
          </p:cNvSpPr>
          <p:nvPr>
            <p:ph type="ftr" idx="3"/>
          </p:nvPr>
        </p:nvSpPr>
        <p:spPr>
          <a:xfrm rot="0">
            <a:off x="2589212" y="6135808"/>
            <a:ext cx="7619998" cy="365125"/>
          </a:xfrm>
          <a:prstGeom prst="rect"/>
          <a:noFill/>
          <a:ln w="12700" cmpd="sng" cap="flat">
            <a:noFill/>
            <a:prstDash val="solid"/>
            <a:miter/>
          </a:ln>
        </p:spPr>
        <p:txBody>
          <a:bodyPr vert="horz" wrap="square" lIns="91440" tIns="45720" rIns="91440" bIns="45720" anchor="ctr" anchorCtr="0">
            <a:prstTxWarp prst="textNoShape"/>
          </a:bodyPr>
          <a:lstStyle/>
          <a:p>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33" name="Text box"/>
          <p:cNvSpPr>
            <a:spLocks noGrp="1"/>
          </p:cNvSpPr>
          <p:nvPr>
            <p:ph type="sldNum" idx="4"/>
          </p:nvPr>
        </p:nvSpPr>
        <p:spPr>
          <a:xfrm rot="0">
            <a:off x="531812" y="787782"/>
            <a:ext cx="779767" cy="365124"/>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07873926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lvl1pPr algn="l" defTabSz="914400" eaLnBrk="1" fontAlgn="auto" latinLnBrk="0" hangingPunct="1">
        <a:spcBef>
          <a:spcPts val="0"/>
        </a:spcBef>
        <a:buNone/>
        <a:defRPr sz="3600" kern="1200">
          <a:solidFill>
            <a:srgbClr val="178DBB"/>
          </a:solidFill>
          <a:latin typeface="Century Gothic" pitchFamily="0" charset="0"/>
          <a:ea typeface="幼圆" pitchFamily="0" charset="0"/>
          <a:cs typeface="Century Gothic" pitchFamily="0" charset="0"/>
        </a:defRPr>
      </a:lvl1pPr>
    </p:titleStyle>
    <p:bodyStyle>
      <a:lvl1pPr marL="342900" indent="-342900" algn="l" defTabSz="914400" eaLnBrk="1" fontAlgn="auto" latinLnBrk="0" hangingPunct="1">
        <a:spcBef>
          <a:spcPts val="1000"/>
        </a:spcBef>
        <a:spcAft>
          <a:spcPts val="0"/>
        </a:spcAft>
        <a:buClr>
          <a:schemeClr val="accent1"/>
        </a:buClr>
        <a:buFont typeface="Wingdings 3" pitchFamily="0" charset="2"/>
        <a:buChar char=""/>
        <a:defRPr sz="1800" kern="1200">
          <a:solidFill>
            <a:srgbClr val="404040"/>
          </a:solidFill>
          <a:latin typeface="Century Gothic" pitchFamily="0" charset="0"/>
          <a:ea typeface="幼圆" pitchFamily="0" charset="0"/>
          <a:cs typeface="Century Gothic" pitchFamily="0" charset="0"/>
        </a:defRPr>
      </a:lvl1pPr>
      <a:lvl2pPr marL="742950" indent="-285750" algn="l" defTabSz="914400" eaLnBrk="1" fontAlgn="auto" latinLnBrk="0" hangingPunct="1">
        <a:spcBef>
          <a:spcPts val="1000"/>
        </a:spcBef>
        <a:spcAft>
          <a:spcPts val="0"/>
        </a:spcAft>
        <a:buClr>
          <a:schemeClr val="accent1"/>
        </a:buClr>
        <a:buFont typeface="Wingdings 3" pitchFamily="0" charset="2"/>
        <a:buChar char=""/>
        <a:defRPr sz="1600" kern="1200">
          <a:solidFill>
            <a:srgbClr val="404040"/>
          </a:solidFill>
          <a:latin typeface="Century Gothic" pitchFamily="0" charset="0"/>
          <a:ea typeface="幼圆" pitchFamily="0" charset="0"/>
          <a:cs typeface="Century Gothic" pitchFamily="0" charset="0"/>
        </a:defRPr>
      </a:lvl2pPr>
      <a:lvl3pPr marL="1143000" indent="-228600" algn="l" defTabSz="914400" eaLnBrk="1" fontAlgn="auto" latinLnBrk="0" hangingPunct="1">
        <a:spcBef>
          <a:spcPts val="1000"/>
        </a:spcBef>
        <a:spcAft>
          <a:spcPts val="0"/>
        </a:spcAft>
        <a:buClr>
          <a:schemeClr val="accent1"/>
        </a:buClr>
        <a:buFont typeface="Wingdings 3" pitchFamily="0" charset="2"/>
        <a:buChar char=""/>
        <a:defRPr sz="1400" kern="1200">
          <a:solidFill>
            <a:srgbClr val="404040"/>
          </a:solidFill>
          <a:latin typeface="Century Gothic" pitchFamily="0" charset="0"/>
          <a:ea typeface="幼圆" pitchFamily="0" charset="0"/>
          <a:cs typeface="Century Gothic" pitchFamily="0" charset="0"/>
        </a:defRPr>
      </a:lvl3pPr>
      <a:lvl4pPr marL="16002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4pPr>
      <a:lvl5pPr marL="20574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5pPr>
      <a:lvl6pPr marL="25146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6pPr>
      <a:lvl7pPr marL="29718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7pPr>
      <a:lvl8pPr marL="34290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8pPr>
      <a:lvl9pPr marL="3429000"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3.xml"/><Relationship Id="rId3" Type="http://schemas.openxmlformats.org/officeDocument/2006/relationships/notesSlide" Target="../notesSlides/notesSlide11.xml"/></Relationships>
</file>

<file path=ppt/slides/slide1.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73" name="Text box"/>
          <p:cNvSpPr>
            <a:spLocks noGrp="1"/>
          </p:cNvSpPr>
          <p:nvPr>
            <p:ph type="ctrTitle"/>
          </p:nvPr>
        </p:nvSpPr>
        <p:spPr>
          <a:xfrm rot="0">
            <a:off x="2240280" y="1122363"/>
            <a:ext cx="8427720" cy="3586798"/>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3200" b="0" i="0" u="none" strike="noStrike" kern="1200" cap="none" spc="0" baseline="0">
                <a:solidFill>
                  <a:srgbClr val="178DBB"/>
                </a:solidFill>
                <a:latin typeface="A" pitchFamily="0" charset="0"/>
                <a:ea typeface="幼圆" pitchFamily="0" charset="0"/>
                <a:cs typeface="Lucida Sans"/>
              </a:rPr>
              <a:t>MODULE </a:t>
            </a:r>
            <a:r>
              <a:rPr lang="en-US" altLang="zh-CN" sz="3200" b="0" i="0" u="none" strike="noStrike" kern="1200" cap="none" spc="0" baseline="0">
                <a:solidFill>
                  <a:srgbClr val="178DBB"/>
                </a:solidFill>
                <a:latin typeface="A" pitchFamily="0" charset="0"/>
                <a:ea typeface="幼圆" pitchFamily="0" charset="0"/>
                <a:cs typeface="Lucida Sans"/>
              </a:rPr>
              <a:t>NAME </a:t>
            </a:r>
            <a:r>
              <a:rPr lang="en-US" altLang="zh-CN" sz="2000" b="1" i="0" u="none" strike="noStrike" kern="1200" cap="none" spc="0" baseline="0">
                <a:solidFill>
                  <a:schemeClr val="tx1"/>
                </a:solidFill>
                <a:latin typeface="A" pitchFamily="0" charset="0"/>
                <a:ea typeface="幼圆" pitchFamily="0" charset="0"/>
                <a:cs typeface="Lucida Sans"/>
              </a:rPr>
              <a:t>Problem Solving and Decision Making</a:t>
            </a:r>
            <a:br>
              <a:rPr lang="zh-CN" altLang="en-US" sz="3200" b="1" i="0" u="none" strike="noStrike" kern="1200" cap="none" spc="0" baseline="0">
                <a:solidFill>
                  <a:schemeClr val="tx1"/>
                </a:solidFill>
                <a:latin typeface="A" pitchFamily="0" charset="0"/>
                <a:ea typeface="幼圆" pitchFamily="0" charset="0"/>
                <a:cs typeface="Lucida Sans"/>
              </a:rPr>
            </a:br>
            <a:r>
              <a:rPr lang="en-US" altLang="zh-CN" sz="3200" b="0" i="0" u="none" strike="noStrike" kern="1200" cap="none" spc="0" baseline="0">
                <a:solidFill>
                  <a:srgbClr val="178DBB"/>
                </a:solidFill>
                <a:latin typeface="A" pitchFamily="0" charset="0"/>
                <a:ea typeface="幼圆" pitchFamily="0" charset="0"/>
                <a:cs typeface="Lucida Sans"/>
              </a:rPr>
              <a:t>MODULE CODE </a:t>
            </a:r>
            <a:r>
              <a:rPr lang="en-US" altLang="zh-CN" sz="2000" b="1" i="0" u="none" strike="noStrike" kern="1200" cap="none" spc="0" baseline="0">
                <a:solidFill>
                  <a:schemeClr val="tx1"/>
                </a:solidFill>
                <a:latin typeface="A" pitchFamily="0" charset="0"/>
                <a:ea typeface="幼圆" pitchFamily="0" charset="0"/>
                <a:cs typeface="Lucida Sans"/>
              </a:rPr>
              <a:t>LCLM4004  LON  </a:t>
            </a:r>
            <a:br>
              <a:rPr lang="zh-CN" altLang="en-US" sz="3200" b="0" i="0" u="none" strike="noStrike" kern="1200" cap="none" spc="0" baseline="0">
                <a:solidFill>
                  <a:srgbClr val="178DBB"/>
                </a:solidFill>
                <a:latin typeface="A" pitchFamily="0" charset="0"/>
                <a:ea typeface="幼圆" pitchFamily="0" charset="0"/>
                <a:cs typeface="Lucida Sans"/>
              </a:rPr>
            </a:br>
            <a:r>
              <a:rPr lang="en-US" altLang="zh-CN" sz="3200" b="0" i="0" u="none" strike="noStrike" kern="1200" cap="none" spc="0" baseline="0">
                <a:solidFill>
                  <a:srgbClr val="178DBB"/>
                </a:solidFill>
                <a:latin typeface="A" pitchFamily="0" charset="0"/>
                <a:ea typeface="幼圆" pitchFamily="0" charset="0"/>
                <a:cs typeface="Lucida Sans"/>
              </a:rPr>
              <a:t>STUDENT NAME </a:t>
            </a:r>
            <a:r>
              <a:rPr lang="en-US" altLang="zh-CN" sz="2000" b="1" i="0" u="none" strike="noStrike" kern="1200" cap="none" spc="0" baseline="0">
                <a:solidFill>
                  <a:schemeClr val="tx1"/>
                </a:solidFill>
                <a:latin typeface="A" pitchFamily="0" charset="0"/>
                <a:ea typeface="幼圆" pitchFamily="0" charset="0"/>
                <a:cs typeface="Lucida Sans"/>
              </a:rPr>
              <a:t>Alain de Carvalho</a:t>
            </a:r>
            <a:br>
              <a:rPr lang="zh-CN" altLang="en-US" sz="3200" b="0" i="0" u="none" strike="noStrike" kern="1200" cap="none" spc="0" baseline="0">
                <a:solidFill>
                  <a:srgbClr val="178DBB"/>
                </a:solidFill>
                <a:latin typeface="A" pitchFamily="0" charset="0"/>
                <a:ea typeface="幼圆" pitchFamily="0" charset="0"/>
                <a:cs typeface="Lucida Sans"/>
              </a:rPr>
            </a:br>
            <a:r>
              <a:rPr lang="en-US" altLang="zh-CN" sz="3200" b="0" i="0" u="none" strike="noStrike" kern="1200" cap="none" spc="0" baseline="0">
                <a:solidFill>
                  <a:srgbClr val="178DBB"/>
                </a:solidFill>
                <a:latin typeface="A" pitchFamily="0" charset="0"/>
                <a:ea typeface="幼圆" pitchFamily="0" charset="0"/>
                <a:cs typeface="Lucida Sans"/>
              </a:rPr>
              <a:t>STUDENT ID </a:t>
            </a:r>
            <a:r>
              <a:rPr lang="en-US" altLang="zh-CN" sz="2000" b="1" i="0" u="none" strike="noStrike" kern="1200" cap="none" spc="0" baseline="0">
                <a:solidFill>
                  <a:schemeClr val="tx1"/>
                </a:solidFill>
                <a:latin typeface="A" pitchFamily="0" charset="0"/>
                <a:ea typeface="幼圆" pitchFamily="0" charset="0"/>
                <a:cs typeface="Lucida Sans"/>
              </a:rPr>
              <a:t>2534282</a:t>
            </a:r>
            <a:br>
              <a:rPr lang="zh-CN" altLang="en-US" sz="3200" b="0" i="0" u="none" strike="noStrike" kern="1200" cap="none" spc="0" baseline="0">
                <a:solidFill>
                  <a:srgbClr val="178DBB"/>
                </a:solidFill>
                <a:latin typeface="A" pitchFamily="0" charset="0"/>
                <a:ea typeface="幼圆" pitchFamily="0" charset="0"/>
                <a:cs typeface="Lucida Sans"/>
              </a:rPr>
            </a:br>
            <a:r>
              <a:rPr lang="en-US" altLang="zh-CN" sz="3200" b="0" i="0" u="none" strike="noStrike" kern="1200" cap="none" spc="0" baseline="0">
                <a:solidFill>
                  <a:srgbClr val="178DBB"/>
                </a:solidFill>
                <a:latin typeface="A" pitchFamily="0" charset="0"/>
                <a:ea typeface="幼圆" pitchFamily="0" charset="0"/>
                <a:cs typeface="Lucida Sans"/>
              </a:rPr>
              <a:t>LECTURER </a:t>
            </a:r>
            <a:r>
              <a:rPr lang="en-US" altLang="zh-CN" sz="2000" b="1" i="0" u="none" strike="noStrike" kern="1200" cap="none" spc="0" baseline="0">
                <a:solidFill>
                  <a:schemeClr val="tx1"/>
                </a:solidFill>
                <a:latin typeface="A" pitchFamily="0" charset="0"/>
                <a:ea typeface="幼圆" pitchFamily="0" charset="0"/>
                <a:cs typeface="Lucida Sans"/>
              </a:rPr>
              <a:t>Thomas Adeyemi</a:t>
            </a:r>
            <a:br>
              <a:rPr lang="zh-CN" altLang="en-US" sz="3200" b="0" i="0" u="none" strike="noStrike" kern="1200" cap="none" spc="0" baseline="0">
                <a:solidFill>
                  <a:srgbClr val="178DBB"/>
                </a:solidFill>
                <a:latin typeface="A" pitchFamily="0" charset="0"/>
                <a:ea typeface="幼圆" pitchFamily="0" charset="0"/>
                <a:cs typeface="Lucida Sans"/>
              </a:rPr>
            </a:br>
            <a:r>
              <a:rPr lang="en-US" altLang="zh-CN" sz="3200" b="0" i="0" u="none" strike="noStrike" kern="1200" cap="none" spc="0" baseline="0">
                <a:solidFill>
                  <a:srgbClr val="178DBB"/>
                </a:solidFill>
                <a:latin typeface="A" pitchFamily="0" charset="0"/>
                <a:ea typeface="幼圆" pitchFamily="0" charset="0"/>
                <a:cs typeface="Lucida Sans"/>
              </a:rPr>
              <a:t>Assignment 1: </a:t>
            </a:r>
            <a:r>
              <a:rPr lang="en-US" altLang="zh-CN" sz="2000" b="1" i="0" u="none" strike="noStrike" kern="1200" cap="none" spc="0" baseline="0">
                <a:solidFill>
                  <a:schemeClr val="tx1"/>
                </a:solidFill>
                <a:latin typeface="A" pitchFamily="0" charset="0"/>
                <a:ea typeface="幼圆" pitchFamily="0" charset="0"/>
                <a:cs typeface="Lucida Sans"/>
              </a:rPr>
              <a:t>Presentation</a:t>
            </a:r>
            <a:endParaRPr lang="zh-CN" altLang="en-US" sz="2000" b="1" i="0" u="none" strike="noStrike" kern="1200" cap="none" spc="0" baseline="0">
              <a:solidFill>
                <a:schemeClr val="tx1"/>
              </a:solidFill>
              <a:latin typeface="A" pitchFamily="0" charset="0"/>
              <a:ea typeface="幼圆" pitchFamily="0" charset="0"/>
              <a:cs typeface="Lucida Sans"/>
            </a:endParaRPr>
          </a:p>
        </p:txBody>
      </p:sp>
    </p:spTree>
    <p:extLst>
      <p:ext uri="{BB962C8B-B14F-4D97-AF65-F5344CB8AC3E}">
        <p14:creationId xmlns:p14="http://schemas.microsoft.com/office/powerpoint/2010/main" val="1345068618"/>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10" name="Text box"/>
          <p:cNvSpPr>
            <a:spLocks noGrp="1"/>
          </p:cNvSpPr>
          <p:nvPr>
            <p:ph type="title"/>
          </p:nvPr>
        </p:nvSpPr>
        <p:spPr>
          <a:xfrm rot="0">
            <a:off x="684213" y="650530"/>
            <a:ext cx="8534401" cy="86868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OVERVIEW</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11" name="Text box"/>
          <p:cNvSpPr>
            <a:spLocks noGrp="1"/>
          </p:cNvSpPr>
          <p:nvPr>
            <p:ph type="body" idx="1"/>
          </p:nvPr>
        </p:nvSpPr>
        <p:spPr>
          <a:xfrm rot="0">
            <a:off x="1614569" y="1901951"/>
            <a:ext cx="7604044" cy="4092447"/>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Introduction </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Company background</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Problem: nature and scope</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PESTLE ANALYSIS: Basil’s Bakery</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Cause and effect analysis: Fishbone diagram</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Conclusion</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References</a:t>
            </a:r>
            <a:endParaRPr lang="en-US" altLang="zh-CN" sz="24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endParaRPr lang="zh-CN" altLang="en-US" sz="2400" b="0" i="0" u="none" strike="noStrike" kern="1200" cap="none" spc="0" baseline="0">
              <a:solidFill>
                <a:srgbClr val="595959"/>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397073601"/>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12" name="Text box"/>
          <p:cNvSpPr>
            <a:spLocks noGrp="1"/>
          </p:cNvSpPr>
          <p:nvPr>
            <p:ph type="title"/>
          </p:nvPr>
        </p:nvSpPr>
        <p:spPr>
          <a:xfrm rot="0">
            <a:off x="2589212" y="484631"/>
            <a:ext cx="8915399" cy="557784"/>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Introduction</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13" name="Text box"/>
          <p:cNvSpPr>
            <a:spLocks noGrp="1"/>
          </p:cNvSpPr>
          <p:nvPr>
            <p:ph type="body" idx="1"/>
          </p:nvPr>
        </p:nvSpPr>
        <p:spPr>
          <a:xfrm rot="0">
            <a:off x="1752599" y="1589313"/>
            <a:ext cx="10232570" cy="449144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000" b="1" i="0" u="none" strike="noStrike" kern="1200" cap="none" spc="0" baseline="0">
                <a:solidFill>
                  <a:srgbClr val="FF0000"/>
                </a:solidFill>
                <a:latin typeface="Arial" pitchFamily="34" charset="0"/>
                <a:ea typeface="Roboto" pitchFamily="0" charset="0"/>
                <a:cs typeface="Arial" pitchFamily="34" charset="0"/>
              </a:rPr>
              <a:t>What the presentation is about?</a:t>
            </a:r>
            <a:endParaRPr lang="en-US" altLang="zh-CN" sz="2000" b="1" i="0" u="none" strike="noStrike" kern="1200" cap="none" spc="0" baseline="0">
              <a:solidFill>
                <a:srgbClr val="FF0000"/>
              </a:solidFill>
              <a:latin typeface="Arial" pitchFamily="34" charset="0"/>
              <a:ea typeface="Roboto" pitchFamily="0" charset="0"/>
              <a:cs typeface="Arial" pitchFamily="34" charset="0"/>
            </a:endParaRPr>
          </a:p>
          <a:p>
            <a:pPr marL="0" indent="0" algn="l">
              <a:lnSpc>
                <a:spcPct val="100000"/>
              </a:lnSpc>
              <a:spcBef>
                <a:spcPts val="1000"/>
              </a:spcBef>
              <a:spcAft>
                <a:spcPts val="0"/>
              </a:spcAft>
              <a:buNone/>
            </a:pPr>
            <a:r>
              <a:rPr lang="en-US" altLang="zh-CN" sz="2000" b="1" i="0" u="none" strike="noStrike" kern="1200" cap="none" spc="0" baseline="0">
                <a:solidFill>
                  <a:srgbClr val="FF0000"/>
                </a:solidFill>
                <a:latin typeface="Arial" pitchFamily="34" charset="0"/>
                <a:ea typeface="Roboto" pitchFamily="0" charset="0"/>
                <a:cs typeface="Arial" pitchFamily="34" charset="0"/>
              </a:rPr>
              <a:t>Definitions </a:t>
            </a:r>
            <a:r>
              <a:rPr lang="en-US" altLang="zh-CN" sz="2000" b="1" i="0" u="none" strike="noStrike" kern="1200" cap="none" spc="0" baseline="0">
                <a:solidFill>
                  <a:srgbClr val="FF0000"/>
                </a:solidFill>
                <a:latin typeface="Arial" pitchFamily="34" charset="0"/>
                <a:ea typeface="Roboto" pitchFamily="0" charset="0"/>
                <a:cs typeface="Arial" pitchFamily="34" charset="0"/>
              </a:rPr>
              <a:t>of the concepts you are going to </a:t>
            </a:r>
            <a:r>
              <a:rPr lang="en-US" altLang="zh-CN" sz="2000" b="1" i="0" u="none" strike="noStrike" kern="1200" cap="none" spc="0" baseline="0">
                <a:solidFill>
                  <a:srgbClr val="FF0000"/>
                </a:solidFill>
                <a:latin typeface="Arial" pitchFamily="34" charset="0"/>
                <a:ea typeface="Roboto" pitchFamily="0" charset="0"/>
                <a:cs typeface="Arial" pitchFamily="34" charset="0"/>
              </a:rPr>
              <a:t>use</a:t>
            </a:r>
            <a:endParaRPr lang="en-US" altLang="zh-CN" sz="2000" b="1" i="0" u="none" strike="noStrike" kern="1200" cap="none" spc="0" baseline="0">
              <a:solidFill>
                <a:srgbClr val="FF0000"/>
              </a:solidFill>
              <a:latin typeface="Arial" pitchFamily="34" charset="0"/>
              <a:ea typeface="Roboto" pitchFamily="0" charset="0"/>
              <a:cs typeface="Arial" pitchFamily="34" charset="0"/>
            </a:endParaRPr>
          </a:p>
          <a:p>
            <a:pPr marL="0" indent="0" algn="l">
              <a:lnSpc>
                <a:spcPct val="100000"/>
              </a:lnSpc>
              <a:spcBef>
                <a:spcPts val="1000"/>
              </a:spcBef>
              <a:spcAft>
                <a:spcPts val="0"/>
              </a:spcAft>
              <a:buNone/>
            </a:pPr>
            <a:endParaRPr lang="en-US" altLang="zh-CN" sz="2000" b="1" i="0" u="none" strike="noStrike" kern="1200" cap="none" spc="0" baseline="0">
              <a:solidFill>
                <a:srgbClr val="FF0000"/>
              </a:solidFill>
              <a:latin typeface="Arial" pitchFamily="34" charset="0"/>
              <a:ea typeface="Roboto"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Arial" pitchFamily="34" charset="0"/>
                <a:ea typeface="Roboto" pitchFamily="0" charset="0"/>
                <a:cs typeface="Arial" pitchFamily="34" charset="0"/>
              </a:rPr>
              <a:t>The Presentation  is about  Problem Solving and Making</a:t>
            </a:r>
            <a:endParaRPr lang="en-US" altLang="zh-CN" sz="2000" b="0" i="0" u="none" strike="noStrike" kern="1200" cap="none" spc="0" baseline="0">
              <a:solidFill>
                <a:schemeClr val="tx1"/>
              </a:solidFill>
              <a:latin typeface="Arial" pitchFamily="34" charset="0"/>
              <a:ea typeface="Roboto"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Arial" pitchFamily="34" charset="0"/>
                <a:ea typeface="Roboto" pitchFamily="0" charset="0"/>
                <a:cs typeface="Arial" pitchFamily="34" charset="0"/>
              </a:rPr>
              <a:t>Problem solving often involves decision making, and decision making is especially important for </a:t>
            </a:r>
            <a:r>
              <a:rPr lang="en-US" altLang="zh-CN" sz="2000" b="0" i="0" u="none" strike="noStrike" kern="1200" cap="none" spc="0" baseline="0">
                <a:solidFill>
                  <a:schemeClr val="tx1"/>
                </a:solidFill>
                <a:latin typeface="Arial" pitchFamily="34" charset="0"/>
                <a:ea typeface="Roboto" pitchFamily="0" charset="0"/>
                <a:cs typeface="Arial" pitchFamily="34" charset="0"/>
              </a:rPr>
              <a:t>management </a:t>
            </a:r>
            <a:r>
              <a:rPr lang="en-US" altLang="zh-CN" sz="2000" b="0" i="0" u="none" strike="noStrike" kern="1200" cap="none" spc="0" baseline="0">
                <a:solidFill>
                  <a:schemeClr val="tx1"/>
                </a:solidFill>
                <a:latin typeface="Arial" pitchFamily="34" charset="0"/>
                <a:ea typeface="Roboto" pitchFamily="0" charset="0"/>
                <a:cs typeface="Arial" pitchFamily="34" charset="0"/>
              </a:rPr>
              <a:t>and leadership.</a:t>
            </a:r>
            <a:endParaRPr lang="en-US" altLang="zh-CN" sz="2000" b="0" i="0" u="none" strike="noStrike" kern="1200" cap="none" spc="0" baseline="0">
              <a:solidFill>
                <a:schemeClr val="tx1"/>
              </a:solidFill>
              <a:latin typeface="Arial" pitchFamily="34" charset="0"/>
              <a:ea typeface="Roboto"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Arial" pitchFamily="34" charset="0"/>
                <a:ea typeface="Roboto" pitchFamily="0" charset="0"/>
                <a:cs typeface="Arial" pitchFamily="34" charset="0"/>
              </a:rPr>
              <a:t>Decision making is natural to certain personalities, so these people should focus more on improve the quality of their decisions.</a:t>
            </a:r>
            <a:endParaRPr lang="zh-CN" altLang="en-US" sz="2000" b="0" i="0" u="none" strike="noStrike" kern="1200" cap="none" spc="0" baseline="0">
              <a:solidFill>
                <a:schemeClr val="tx1"/>
              </a:solidFill>
              <a:latin typeface="Arial" pitchFamily="34" charset="0"/>
              <a:ea typeface="Roboto" pitchFamily="0" charset="0"/>
              <a:cs typeface="Arial" pitchFamily="34" charset="0"/>
            </a:endParaRPr>
          </a:p>
        </p:txBody>
      </p:sp>
    </p:spTree>
    <p:extLst>
      <p:ext uri="{BB962C8B-B14F-4D97-AF65-F5344CB8AC3E}">
        <p14:creationId xmlns:p14="http://schemas.microsoft.com/office/powerpoint/2010/main" val="1179105054"/>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14" name="Text box"/>
          <p:cNvSpPr>
            <a:spLocks noGrp="1"/>
          </p:cNvSpPr>
          <p:nvPr>
            <p:ph type="title"/>
          </p:nvPr>
        </p:nvSpPr>
        <p:spPr>
          <a:xfrm rot="0">
            <a:off x="2589212" y="320040"/>
            <a:ext cx="8915399" cy="756339"/>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Company background</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15" name="Text box"/>
          <p:cNvSpPr>
            <a:spLocks noGrp="1"/>
          </p:cNvSpPr>
          <p:nvPr>
            <p:ph type="body" idx="1"/>
          </p:nvPr>
        </p:nvSpPr>
        <p:spPr>
          <a:xfrm rot="0">
            <a:off x="2414016" y="1892808"/>
            <a:ext cx="9090595" cy="4078224"/>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400" b="1" i="0" u="none" strike="noStrike" kern="1200" cap="none" spc="0" baseline="0">
                <a:solidFill>
                  <a:srgbClr val="595959"/>
                </a:solidFill>
                <a:latin typeface="Century Gothic" pitchFamily="0" charset="0"/>
                <a:ea typeface="幼圆" pitchFamily="0" charset="0"/>
                <a:cs typeface="Lucida Sans"/>
              </a:rPr>
              <a:t>Basil’s Bakery</a:t>
            </a:r>
            <a:endParaRPr lang="en-US" altLang="zh-CN" sz="2400" b="0" i="0" u="none" strike="noStrike" kern="1200" cap="none" spc="0" baseline="0">
              <a:solidFill>
                <a:srgbClr val="00000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Arial" pitchFamily="34" charset="0"/>
              <a:buChar char="•"/>
            </a:pPr>
            <a:r>
              <a:rPr lang="en-US" altLang="zh-CN" sz="2000" b="1" i="0" u="none" strike="noStrike" kern="1200" cap="none" spc="0" baseline="0">
                <a:solidFill>
                  <a:srgbClr val="595959"/>
                </a:solidFill>
                <a:latin typeface="Century Gothic" pitchFamily="0" charset="0"/>
                <a:ea typeface="幼圆" pitchFamily="0" charset="0"/>
                <a:cs typeface="Lucida Sans"/>
              </a:rPr>
              <a:t>Founded </a:t>
            </a:r>
            <a:r>
              <a:rPr lang="en-US" altLang="zh-CN" sz="2000" b="1" i="0" u="none" strike="noStrike" kern="1200" cap="none" spc="0" baseline="0">
                <a:solidFill>
                  <a:srgbClr val="595959"/>
                </a:solidFill>
                <a:latin typeface="Century Gothic" pitchFamily="0" charset="0"/>
                <a:ea typeface="幼圆" pitchFamily="0" charset="0"/>
                <a:cs typeface="Lucida Sans"/>
              </a:rPr>
              <a:t>in 2015</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Arial" pitchFamily="34" charset="0"/>
              <a:buChar char="•"/>
            </a:pPr>
            <a:r>
              <a:rPr lang="en-US" altLang="zh-CN" sz="2000" b="1" i="0" u="none" strike="noStrike" kern="1200" cap="none" spc="0" baseline="0">
                <a:solidFill>
                  <a:srgbClr val="595959"/>
                </a:solidFill>
                <a:latin typeface="Century Gothic" pitchFamily="0" charset="0"/>
                <a:ea typeface="幼圆" pitchFamily="0" charset="0"/>
                <a:cs typeface="Lucida Sans"/>
              </a:rPr>
              <a:t>Owners</a:t>
            </a:r>
            <a:r>
              <a:rPr lang="en-US" altLang="zh-CN" sz="2000" b="1" i="0" u="none" strike="noStrike" kern="1200" cap="none" spc="0" baseline="0">
                <a:solidFill>
                  <a:srgbClr val="595959"/>
                </a:solidFill>
                <a:latin typeface="Century Gothic" pitchFamily="0" charset="0"/>
                <a:ea typeface="幼圆" pitchFamily="0" charset="0"/>
                <a:cs typeface="Lucida Sans"/>
              </a:rPr>
              <a:t>: Basil </a:t>
            </a:r>
            <a:r>
              <a:rPr lang="en-US" altLang="zh-CN" sz="2000" b="1" i="0" u="none" strike="noStrike" kern="1200" cap="none" spc="0" baseline="0">
                <a:solidFill>
                  <a:srgbClr val="595959"/>
                </a:solidFill>
                <a:latin typeface="Century Gothic" pitchFamily="0" charset="0"/>
                <a:ea typeface="幼圆" pitchFamily="0" charset="0"/>
                <a:cs typeface="Lucida Sans"/>
              </a:rPr>
              <a:t> </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Arial" pitchFamily="34" charset="0"/>
              <a:buChar char="•"/>
            </a:pPr>
            <a:r>
              <a:rPr lang="en-US" altLang="zh-CN" sz="2000" b="1" i="0" u="none" strike="noStrike" kern="1200" cap="none" spc="0" baseline="0">
                <a:solidFill>
                  <a:srgbClr val="595959"/>
                </a:solidFill>
                <a:latin typeface="Century Gothic" pitchFamily="0" charset="0"/>
                <a:ea typeface="幼圆" pitchFamily="0" charset="0"/>
                <a:cs typeface="Lucida Sans"/>
              </a:rPr>
              <a:t>Sells styled </a:t>
            </a:r>
            <a:r>
              <a:rPr lang="en-US" altLang="zh-CN" sz="2000" b="1" i="0" u="none" strike="noStrike" kern="1200" cap="none" spc="0" baseline="0">
                <a:solidFill>
                  <a:srgbClr val="595959"/>
                </a:solidFill>
                <a:latin typeface="Century Gothic" pitchFamily="0" charset="0"/>
                <a:ea typeface="幼圆" pitchFamily="0" charset="0"/>
                <a:cs typeface="Lucida Sans"/>
              </a:rPr>
              <a:t>cakes, pastries </a:t>
            </a:r>
            <a:r>
              <a:rPr lang="en-US" altLang="zh-CN" sz="2000" b="1" i="0" u="none" strike="noStrike" kern="1200" cap="none" spc="0" baseline="0">
                <a:solidFill>
                  <a:srgbClr val="595959"/>
                </a:solidFill>
                <a:latin typeface="Century Gothic" pitchFamily="0" charset="0"/>
                <a:ea typeface="幼圆" pitchFamily="0" charset="0"/>
                <a:cs typeface="Lucida Sans"/>
              </a:rPr>
              <a:t>and breads</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Arial" pitchFamily="34" charset="0"/>
              <a:buChar char="•"/>
            </a:pPr>
            <a:r>
              <a:rPr lang="en-US" altLang="zh-CN" sz="2000" b="1" i="0" u="none" strike="noStrike" kern="1200" cap="none" spc="0" baseline="0">
                <a:solidFill>
                  <a:srgbClr val="595959"/>
                </a:solidFill>
                <a:latin typeface="Century Gothic" pitchFamily="0" charset="0"/>
                <a:ea typeface="幼圆" pitchFamily="0" charset="0"/>
                <a:cs typeface="Lucida Sans"/>
              </a:rPr>
              <a:t>Basil s Bakery is family-run artesian craft bakery based in Bath, UK</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Arial" pitchFamily="34" charset="0"/>
              <a:buChar char="•"/>
            </a:pPr>
            <a:r>
              <a:rPr lang="en-US" altLang="zh-CN" sz="2000" b="1" i="0" u="none" strike="noStrike" kern="1200" cap="none" spc="0" baseline="0">
                <a:solidFill>
                  <a:srgbClr val="595959"/>
                </a:solidFill>
                <a:latin typeface="Century Gothic" pitchFamily="0" charset="0"/>
                <a:ea typeface="幼圆" pitchFamily="0" charset="0"/>
                <a:cs typeface="Lucida Sans"/>
              </a:rPr>
              <a:t>They specialize in scretch-made Britsh and Greek baked goods using local flour, wiki starteers, and slow fermetation.</a:t>
            </a:r>
            <a:endParaRPr lang="zh-CN" altLang="en-US" sz="2000" b="1" i="0" u="none" strike="noStrike" kern="1200" cap="none" spc="0" baseline="0">
              <a:solidFill>
                <a:srgbClr val="595959"/>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2101355166"/>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16" name="Text box"/>
          <p:cNvSpPr>
            <a:spLocks noGrp="1"/>
          </p:cNvSpPr>
          <p:nvPr>
            <p:ph type="title"/>
          </p:nvPr>
        </p:nvSpPr>
        <p:spPr>
          <a:xfrm rot="0">
            <a:off x="2589213" y="389273"/>
            <a:ext cx="8915399" cy="71323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Problem: nature and scope</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17" name="Text box"/>
          <p:cNvSpPr>
            <a:spLocks noGrp="1"/>
          </p:cNvSpPr>
          <p:nvPr>
            <p:ph type="body" idx="1"/>
          </p:nvPr>
        </p:nvSpPr>
        <p:spPr>
          <a:xfrm rot="0">
            <a:off x="494197" y="1488141"/>
            <a:ext cx="10065503" cy="450924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800" b="1" i="0" u="none" strike="noStrike" kern="1200" cap="none" spc="0" baseline="0">
                <a:solidFill>
                  <a:srgbClr val="FF0000"/>
                </a:solidFill>
                <a:latin typeface="Century Gothic" pitchFamily="0" charset="0"/>
                <a:ea typeface="幼圆" pitchFamily="0" charset="0"/>
                <a:cs typeface="Lucida Sans"/>
              </a:rPr>
              <a:t>5W2H</a:t>
            </a:r>
            <a:endParaRPr lang="en-US" altLang="zh-CN" sz="2800" b="1" i="0" u="none" strike="noStrike" kern="1200" cap="none" spc="0" baseline="0">
              <a:solidFill>
                <a:srgbClr val="FF0000"/>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800" b="0" i="0" u="none" strike="noStrike" kern="1200" cap="none" spc="0" baseline="0">
                <a:solidFill>
                  <a:schemeClr val="tx1"/>
                </a:solidFill>
                <a:latin typeface="Century Gothic" pitchFamily="0" charset="0"/>
                <a:ea typeface="幼圆" pitchFamily="0" charset="0"/>
                <a:cs typeface="Lucida Sans"/>
              </a:rPr>
              <a:t>What</a:t>
            </a:r>
            <a:r>
              <a:rPr lang="en-US" altLang="zh-CN" sz="2800" b="0" i="0" u="none" strike="noStrike" kern="1200" cap="none" spc="0" baseline="0">
                <a:solidFill>
                  <a:schemeClr val="tx1"/>
                </a:solidFill>
                <a:latin typeface="Century Gothic" pitchFamily="0" charset="0"/>
                <a:ea typeface="幼圆" pitchFamily="0" charset="0"/>
                <a:cs typeface="Lucida Sans"/>
              </a:rPr>
              <a:t>: </a:t>
            </a:r>
            <a:r>
              <a:rPr lang="en-US" altLang="zh-CN" sz="2400" b="0" i="0" u="none" strike="noStrike" kern="1200" cap="none" spc="0" baseline="0">
                <a:solidFill>
                  <a:schemeClr val="tx1"/>
                </a:solidFill>
                <a:latin typeface="Century Gothic" pitchFamily="0" charset="0"/>
                <a:ea typeface="幼圆" pitchFamily="0" charset="0"/>
                <a:cs typeface="Lucida Sans"/>
              </a:rPr>
              <a:t>What will be done  Action, steps, description</a:t>
            </a:r>
            <a:r>
              <a:rPr lang="en-US" altLang="zh-CN" sz="2800" b="0" i="0" u="none" strike="noStrike" kern="1200" cap="none" spc="0" baseline="0">
                <a:solidFill>
                  <a:schemeClr val="tx1"/>
                </a:solidFill>
                <a:latin typeface="Century Gothic" pitchFamily="0" charset="0"/>
                <a:ea typeface="幼圆" pitchFamily="0" charset="0"/>
                <a:cs typeface="Lucida Sans"/>
              </a:rPr>
              <a:t>.</a:t>
            </a:r>
            <a:endParaRPr lang="en-US" altLang="zh-CN" sz="2800" b="0" i="0" u="none" strike="noStrike" kern="1200" cap="none" spc="0" baseline="0">
              <a:solidFill>
                <a:schemeClr val="tx1"/>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800" b="0" i="0" u="none" strike="noStrike" kern="1200" cap="none" spc="0" baseline="0">
                <a:solidFill>
                  <a:schemeClr val="tx1"/>
                </a:solidFill>
                <a:latin typeface="Century Gothic" pitchFamily="0" charset="0"/>
                <a:ea typeface="幼圆" pitchFamily="0" charset="0"/>
                <a:cs typeface="Lucida Sans"/>
              </a:rPr>
              <a:t>Who</a:t>
            </a:r>
            <a:r>
              <a:rPr lang="en-US" altLang="zh-CN" sz="2800" b="0" i="0" u="none" strike="noStrike" kern="1200" cap="none" spc="0" baseline="0">
                <a:solidFill>
                  <a:schemeClr val="tx1"/>
                </a:solidFill>
                <a:latin typeface="Century Gothic" pitchFamily="0" charset="0"/>
                <a:ea typeface="幼圆" pitchFamily="0" charset="0"/>
                <a:cs typeface="Lucida Sans"/>
              </a:rPr>
              <a:t>: </a:t>
            </a:r>
            <a:r>
              <a:rPr lang="en-US" altLang="zh-CN" sz="2400" b="0" i="0" u="none" strike="noStrike" kern="1200" cap="none" spc="0" baseline="0">
                <a:solidFill>
                  <a:schemeClr val="tx1"/>
                </a:solidFill>
                <a:latin typeface="Century Gothic" pitchFamily="0" charset="0"/>
                <a:ea typeface="幼圆" pitchFamily="0" charset="0"/>
                <a:cs typeface="Lucida Sans"/>
              </a:rPr>
              <a:t>By whom will it be done  Responsibility for action. </a:t>
            </a:r>
            <a:endParaRPr lang="en-US" altLang="zh-CN" sz="2400" b="0" i="0" u="none" strike="noStrike" kern="1200" cap="none" spc="0" baseline="0">
              <a:solidFill>
                <a:schemeClr val="tx1"/>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800" b="0" i="0" u="none" strike="noStrike" kern="1200" cap="none" spc="0" baseline="0">
                <a:solidFill>
                  <a:schemeClr val="tx1"/>
                </a:solidFill>
                <a:latin typeface="Century Gothic" pitchFamily="0" charset="0"/>
                <a:ea typeface="幼圆" pitchFamily="0" charset="0"/>
                <a:cs typeface="Lucida Sans"/>
              </a:rPr>
              <a:t>Where</a:t>
            </a:r>
            <a:r>
              <a:rPr lang="en-US" altLang="zh-CN" sz="2800" b="0" i="0" u="none" strike="noStrike" kern="1200" cap="none" spc="0" baseline="0">
                <a:solidFill>
                  <a:schemeClr val="tx1"/>
                </a:solidFill>
                <a:latin typeface="Century Gothic" pitchFamily="0" charset="0"/>
                <a:ea typeface="幼圆" pitchFamily="0" charset="0"/>
                <a:cs typeface="Lucida Sans"/>
              </a:rPr>
              <a:t>: </a:t>
            </a:r>
            <a:r>
              <a:rPr lang="en-US" altLang="zh-CN" sz="2400" b="0" i="0" u="none" strike="noStrike" kern="1200" cap="none" spc="0" baseline="0">
                <a:solidFill>
                  <a:schemeClr val="tx1"/>
                </a:solidFill>
                <a:latin typeface="Century Gothic" pitchFamily="0" charset="0"/>
                <a:ea typeface="幼圆" pitchFamily="0" charset="0"/>
                <a:cs typeface="Lucida Sans"/>
              </a:rPr>
              <a:t>Where will it be done  Location.</a:t>
            </a:r>
            <a:endParaRPr lang="zh-CN" altLang="en-US" sz="2400" b="0" i="0" u="none" strike="noStrike" kern="1200" cap="none" spc="0" baseline="0">
              <a:solidFill>
                <a:schemeClr val="tx1"/>
              </a:solidFill>
              <a:latin typeface="Century Gothic" pitchFamily="0" charset="0"/>
              <a:ea typeface="幼圆" pitchFamily="0" charset="0"/>
              <a:cs typeface="Lucida Sans"/>
            </a:endParaRPr>
          </a:p>
        </p:txBody>
      </p:sp>
      <p:pic>
        <p:nvPicPr>
          <p:cNvPr id="163" name="Images"/>
          <p:cNvPicPr>
            <a:picLocks noChangeAspect="1"/>
          </p:cNvPicPr>
          <p:nvPr/>
        </p:nvPicPr>
        <p:blipFill>
          <a:blip r:embed="rId1" cstate="print"/>
          <a:stretch>
            <a:fillRect/>
          </a:stretch>
        </p:blipFill>
        <p:spPr>
          <a:xfrm rot="0">
            <a:off x="8620684" y="1488141"/>
            <a:ext cx="3503828" cy="5173043"/>
          </a:xfrm>
          <a:prstGeom prst="rect"/>
          <a:noFill/>
          <a:ln w="12700" cmpd="sng" cap="flat">
            <a:noFill/>
            <a:prstDash val="solid"/>
            <a:miter/>
          </a:ln>
        </p:spPr>
      </p:pic>
    </p:spTree>
    <p:extLst>
      <p:ext uri="{BB962C8B-B14F-4D97-AF65-F5344CB8AC3E}">
        <p14:creationId xmlns:p14="http://schemas.microsoft.com/office/powerpoint/2010/main" val="607051301"/>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18" name="Text box"/>
          <p:cNvSpPr>
            <a:spLocks noGrp="1"/>
          </p:cNvSpPr>
          <p:nvPr>
            <p:ph type="title"/>
          </p:nvPr>
        </p:nvSpPr>
        <p:spPr>
          <a:xfrm rot="0">
            <a:off x="1589313" y="870857"/>
            <a:ext cx="9988448" cy="47940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178DBB"/>
                </a:solidFill>
                <a:latin typeface="Century Gothic" pitchFamily="0" charset="0"/>
                <a:ea typeface="幼圆" pitchFamily="0" charset="0"/>
                <a:cs typeface="Lucida Sans"/>
              </a:rPr>
              <a:t>PESTLE ANALYSIS: Basil’s Bakery</a:t>
            </a:r>
            <a:br>
              <a:rPr lang="zh-CN" altLang="en-US" sz="3600" b="0" i="0" u="none" strike="noStrike" kern="1200" cap="none" spc="0" baseline="0">
                <a:solidFill>
                  <a:srgbClr val="000000"/>
                </a:solidFill>
                <a:latin typeface="Century Gothic" pitchFamily="0" charset="0"/>
                <a:ea typeface="幼圆" pitchFamily="0" charset="0"/>
                <a:cs typeface="Lucida Sans"/>
              </a:rPr>
            </a:br>
            <a:endParaRPr lang="zh-CN" altLang="en-US" sz="3600" b="1" i="0" u="none" strike="noStrike" kern="1200" cap="none" spc="0" baseline="0">
              <a:solidFill>
                <a:srgbClr val="178DBB"/>
              </a:solidFill>
              <a:latin typeface="Century Gothic" pitchFamily="0" charset="0"/>
              <a:ea typeface="幼圆" pitchFamily="0" charset="0"/>
              <a:cs typeface="Lucida Sans"/>
            </a:endParaRPr>
          </a:p>
        </p:txBody>
      </p:sp>
      <p:sp>
        <p:nvSpPr>
          <p:cNvPr id="119" name="Text box"/>
          <p:cNvSpPr>
            <a:spLocks noGrp="1"/>
          </p:cNvSpPr>
          <p:nvPr>
            <p:ph type="body" idx="1"/>
          </p:nvPr>
        </p:nvSpPr>
        <p:spPr>
          <a:xfrm rot="0">
            <a:off x="1597741" y="1259541"/>
            <a:ext cx="9409329" cy="462381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POLITICAL</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FF0000"/>
                </a:solidFill>
                <a:latin typeface="Century Gothic" pitchFamily="0" charset="0"/>
                <a:ea typeface="幼圆" pitchFamily="0" charset="0"/>
                <a:cs typeface="Lucida Sans"/>
              </a:rPr>
              <a:t>_Tax rate and duties</a:t>
            </a:r>
            <a:endParaRPr lang="en-US" altLang="zh-CN" sz="2000" b="1" i="0" u="none" strike="noStrike" kern="1200" cap="none" spc="0" baseline="0">
              <a:solidFill>
                <a:srgbClr val="FF0000"/>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FF0000"/>
                </a:solidFill>
                <a:latin typeface="Century Gothic" pitchFamily="0" charset="0"/>
                <a:ea typeface="幼圆" pitchFamily="0" charset="0"/>
                <a:cs typeface="Lucida Sans"/>
              </a:rPr>
              <a:t>_Labour negotiations</a:t>
            </a:r>
            <a:endParaRPr lang="en-US" altLang="zh-CN" sz="2000" b="1" i="0" u="none" strike="noStrike" kern="1200" cap="none" spc="0" baseline="0">
              <a:solidFill>
                <a:srgbClr val="FF0000"/>
              </a:solidFill>
              <a:latin typeface="Century Gothic" pitchFamily="0" charset="0"/>
              <a:ea typeface="幼圆" pitchFamily="0" charset="0"/>
              <a:cs typeface="Lucida Sans"/>
            </a:endParaRPr>
          </a:p>
          <a:p>
            <a:pPr marL="0" indent="0" algn="l">
              <a:lnSpc>
                <a:spcPct val="90000"/>
              </a:lnSpc>
              <a:spcBef>
                <a:spcPts val="1000"/>
              </a:spcBef>
              <a:spcAft>
                <a:spcPts val="0"/>
              </a:spcAft>
              <a:buNone/>
            </a:pP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ECONOMIC</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_Economic growth and inflation rates</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_Exchange rates and property prices</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SOCIAL</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_People using social media</a:t>
            </a:r>
            <a:endParaRPr lang="en-US" altLang="zh-CN" sz="2000" b="1" i="0" u="none" strike="noStrike" kern="1200" cap="none" spc="0" baseline="0">
              <a:solidFill>
                <a:srgbClr val="595959"/>
              </a:solidFill>
              <a:latin typeface="Century Gothic" pitchFamily="0" charset="0"/>
              <a:ea typeface="幼圆" pitchFamily="0" charset="0"/>
              <a:cs typeface="Lucida Sans"/>
            </a:endParaRPr>
          </a:p>
          <a:p>
            <a:pPr marL="0" indent="0" algn="l">
              <a:lnSpc>
                <a:spcPct val="90000"/>
              </a:lnSpc>
              <a:spcBef>
                <a:spcPts val="1000"/>
              </a:spcBef>
              <a:spcAft>
                <a:spcPts val="0"/>
              </a:spcAft>
              <a:buNone/>
            </a:pPr>
            <a:r>
              <a:rPr lang="en-US" altLang="zh-CN" sz="2000" b="1" i="0" u="none" strike="noStrike" kern="1200" cap="none" spc="0" baseline="0">
                <a:solidFill>
                  <a:srgbClr val="595959"/>
                </a:solidFill>
                <a:latin typeface="Century Gothic" pitchFamily="0" charset="0"/>
                <a:ea typeface="幼圆" pitchFamily="0" charset="0"/>
                <a:cs typeface="Lucida Sans"/>
              </a:rPr>
              <a:t>_Buying more environmentally friend products</a:t>
            </a:r>
            <a:endParaRPr lang="zh-CN" altLang="en-US" sz="2000" b="1" i="0" u="none" strike="noStrike" kern="1200" cap="none" spc="0" baseline="0">
              <a:solidFill>
                <a:srgbClr val="595959"/>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121746785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53" name="Text box"/>
          <p:cNvSpPr>
            <a:spLocks noGrp="1"/>
          </p:cNvSpPr>
          <p:nvPr>
            <p:ph type="title"/>
          </p:nvPr>
        </p:nvSpPr>
        <p:spPr>
          <a:xfrm rot="0">
            <a:off x="1583219" y="624110"/>
            <a:ext cx="9921394"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178DBB"/>
                </a:solidFill>
                <a:latin typeface="Century Gothic" pitchFamily="0" charset="0"/>
                <a:ea typeface="幼圆" pitchFamily="0" charset="0"/>
                <a:cs typeface="Lucida Sans"/>
              </a:rPr>
              <a:t>PESTLE ANALYSIS: Basil’s Bakery</a:t>
            </a:r>
            <a:br>
              <a:rPr lang="zh-CN" altLang="en-US" sz="3600" b="0" i="0" u="none" strike="noStrike" kern="1200" cap="none" spc="0" baseline="0">
                <a:solidFill>
                  <a:srgbClr val="000000"/>
                </a:solidFill>
                <a:latin typeface="Century Gothic" pitchFamily="0" charset="0"/>
                <a:ea typeface="幼圆" pitchFamily="0" charset="0"/>
                <a:cs typeface="Lucida Sans"/>
              </a:rPr>
            </a:br>
            <a:endParaRPr lang="zh-CN" altLang="en-US" sz="3600" b="0" i="0" u="none" strike="noStrike" kern="1200" cap="none" spc="0" baseline="0">
              <a:solidFill>
                <a:srgbClr val="178DBB"/>
              </a:solidFill>
              <a:latin typeface="Century Gothic" pitchFamily="0" charset="0"/>
              <a:ea typeface="幼圆" pitchFamily="0" charset="0"/>
              <a:cs typeface="Lucida Sans"/>
            </a:endParaRPr>
          </a:p>
        </p:txBody>
      </p:sp>
      <p:sp>
        <p:nvSpPr>
          <p:cNvPr id="154" name="Text box"/>
          <p:cNvSpPr>
            <a:spLocks noGrp="1"/>
          </p:cNvSpPr>
          <p:nvPr>
            <p:ph type="body" idx="1"/>
          </p:nvPr>
        </p:nvSpPr>
        <p:spPr>
          <a:xfrm rot="0">
            <a:off x="1786998" y="1705138"/>
            <a:ext cx="9634011"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Century Gothic" pitchFamily="0" charset="0"/>
                <a:ea typeface="幼圆" pitchFamily="0" charset="0"/>
                <a:cs typeface="Lucida Sans"/>
              </a:rPr>
              <a:t>TECHNOLOGICAL</a:t>
            </a: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Century Gothic" pitchFamily="0" charset="0"/>
                <a:ea typeface="幼圆" pitchFamily="0" charset="0"/>
                <a:cs typeface="Lucida Sans"/>
              </a:rPr>
              <a:t>-Changes in technology in particular the internet have massively impacted every industry</a:t>
            </a: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Century Gothic" pitchFamily="0" charset="0"/>
                <a:ea typeface="幼圆" pitchFamily="0" charset="0"/>
                <a:cs typeface="Lucida Sans"/>
              </a:rPr>
              <a:t>LEGAL</a:t>
            </a: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Century Gothic" pitchFamily="0" charset="0"/>
                <a:ea typeface="幼圆" pitchFamily="0" charset="0"/>
                <a:cs typeface="Lucida Sans"/>
              </a:rPr>
              <a:t>_Examining any legislative issues in the </a:t>
            </a:r>
            <a:r>
              <a:rPr lang="en-US" altLang="zh-CN" sz="1800" b="1" i="0" u="none" strike="noStrike" kern="1200" cap="none" spc="0" baseline="0">
                <a:solidFill>
                  <a:srgbClr val="404040"/>
                </a:solidFill>
                <a:latin typeface="Century Gothic" pitchFamily="0" charset="0"/>
                <a:ea typeface="幼圆" pitchFamily="0" charset="0"/>
                <a:cs typeface="Lucida Sans"/>
              </a:rPr>
              <a:t>country</a:t>
            </a: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Century Gothic" pitchFamily="0" charset="0"/>
                <a:ea typeface="幼圆" pitchFamily="0" charset="0"/>
                <a:cs typeface="Lucida Sans"/>
              </a:rPr>
              <a:t>ENVIRONMENTAL </a:t>
            </a:r>
            <a:endParaRPr lang="en-US" altLang="zh-CN" sz="1800" b="1" i="0" u="none" strike="noStrike" kern="1200" cap="none" spc="0" baseline="0">
              <a:solidFill>
                <a:srgbClr val="404040"/>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Century Gothic" pitchFamily="0" charset="0"/>
                <a:ea typeface="幼圆" pitchFamily="0" charset="0"/>
                <a:cs typeface="Lucida Sans"/>
              </a:rPr>
              <a:t>_Looks at the world around the organisation and any factors which may have an impact on the environment</a:t>
            </a:r>
            <a:endParaRPr lang="zh-CN" altLang="en-US" sz="1800" b="1" i="0" u="none" strike="noStrike" kern="1200" cap="none" spc="0" baseline="0">
              <a:solidFill>
                <a:srgbClr val="404040"/>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878836850"/>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55" name="Text box"/>
          <p:cNvSpPr>
            <a:spLocks noGrp="1"/>
          </p:cNvSpPr>
          <p:nvPr>
            <p:ph type="title"/>
          </p:nvPr>
        </p:nvSpPr>
        <p:spPr>
          <a:xfrm rot="0">
            <a:off x="1416904" y="651981"/>
            <a:ext cx="10087707" cy="741969"/>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rgbClr val="178DBB"/>
                </a:solidFill>
                <a:latin typeface="Century Gothic" pitchFamily="0" charset="0"/>
                <a:ea typeface="幼圆" pitchFamily="0" charset="0"/>
                <a:cs typeface="Lucida Sans"/>
              </a:rPr>
              <a:t>Cause and effect analysis (Fishbone diagram)</a:t>
            </a:r>
            <a:endParaRPr lang="en-US" altLang="zh-CN" sz="3200" b="0" i="0" u="none" strike="noStrike" kern="1200" cap="none" spc="0" baseline="0">
              <a:solidFill>
                <a:srgbClr val="000000"/>
              </a:solidFill>
              <a:latin typeface="Century Gothic" pitchFamily="0" charset="0"/>
              <a:ea typeface="幼圆" pitchFamily="0" charset="0"/>
              <a:cs typeface="Lucida Sans"/>
            </a:endParaRPr>
          </a:p>
          <a:p>
            <a:pPr marL="0" indent="0" algn="l">
              <a:lnSpc>
                <a:spcPct val="100000"/>
              </a:lnSpc>
              <a:spcBef>
                <a:spcPts val="0"/>
              </a:spcBef>
              <a:spcAft>
                <a:spcPts val="0"/>
              </a:spcAft>
              <a:buNone/>
            </a:pPr>
            <a:endParaRPr lang="zh-CN" altLang="en-US" sz="4000" b="0" i="0" u="none" strike="noStrike" kern="1200" cap="none" spc="0" baseline="0">
              <a:solidFill>
                <a:srgbClr val="178DBB"/>
              </a:solidFill>
              <a:latin typeface="Century Gothic" pitchFamily="0" charset="0"/>
              <a:ea typeface="幼圆" pitchFamily="0" charset="0"/>
              <a:cs typeface="Lucida Sans"/>
            </a:endParaRPr>
          </a:p>
        </p:txBody>
      </p:sp>
      <p:sp>
        <p:nvSpPr>
          <p:cNvPr id="156" name="Text box"/>
          <p:cNvSpPr>
            <a:spLocks noGrp="1"/>
          </p:cNvSpPr>
          <p:nvPr>
            <p:ph type="body" idx="1"/>
          </p:nvPr>
        </p:nvSpPr>
        <p:spPr>
          <a:xfrm rot="0">
            <a:off x="500743" y="1173792"/>
            <a:ext cx="11003868" cy="471729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000" b="1" i="0" u="none" strike="noStrike" kern="1200" cap="none" spc="0" baseline="0">
                <a:solidFill>
                  <a:schemeClr val="tx1"/>
                </a:solidFill>
                <a:latin typeface="Century Gothic" pitchFamily="0" charset="0"/>
                <a:ea typeface="幼圆" pitchFamily="0" charset="0"/>
                <a:cs typeface="Lucida Sans"/>
              </a:rPr>
              <a:t>The cause of the </a:t>
            </a:r>
            <a:r>
              <a:rPr lang="en-US" altLang="zh-CN" sz="2000" b="1" i="0" u="none" strike="noStrike" kern="1200" cap="none" spc="0" baseline="0">
                <a:solidFill>
                  <a:schemeClr val="tx1"/>
                </a:solidFill>
                <a:latin typeface="Century Gothic" pitchFamily="0" charset="0"/>
                <a:ea typeface="幼圆" pitchFamily="0" charset="0"/>
                <a:cs typeface="Lucida Sans"/>
              </a:rPr>
              <a:t>Fishbone Diagram</a:t>
            </a:r>
            <a:endParaRPr lang="en-US" altLang="zh-CN" sz="2000" b="1" i="0" u="none" strike="noStrike" kern="1200" cap="none" spc="0" baseline="0">
              <a:solidFill>
                <a:schemeClr val="tx1"/>
              </a:solidFill>
              <a:latin typeface="Century Gothic" pitchFamily="0" charset="0"/>
              <a:ea typeface="幼圆" pitchFamily="0" charset="0"/>
              <a:cs typeface="Lucida Sans"/>
            </a:endParaRPr>
          </a:p>
          <a:p>
            <a:pPr marL="0" indent="0" algn="l">
              <a:lnSpc>
                <a:spcPct val="100000"/>
              </a:lnSpc>
              <a:spcBef>
                <a:spcPts val="1000"/>
              </a:spcBef>
              <a:spcAft>
                <a:spcPts val="0"/>
              </a:spcAft>
              <a:buNone/>
            </a:pPr>
            <a:endParaRPr lang="en-US" altLang="zh-CN" sz="2000" b="0"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Century Gothic" pitchFamily="0" charset="0"/>
                <a:ea typeface="幼圆" pitchFamily="0" charset="0"/>
                <a:cs typeface="Lucida Sans"/>
              </a:rPr>
              <a:t>- The Fishbone Diagram, also known as the or cause  and effect diagram, is used to identify the root causes of a problem. It helps teams visually map out potential causes in a structured way, categorizing them into major categories like people, processes, equipment, materials, and the environment.</a:t>
            </a:r>
            <a:endParaRPr lang="en-US" altLang="zh-CN" sz="2000" b="0" i="0" u="none" strike="noStrike" kern="1200" cap="none" spc="0" baseline="0">
              <a:solidFill>
                <a:schemeClr val="tx1"/>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Tx/>
              <a:buChar char="-"/>
            </a:pPr>
            <a:endParaRPr lang="en-US" altLang="zh-CN" sz="2000" b="0" i="0" u="none" strike="noStrike" kern="1200" cap="none" spc="0" baseline="0">
              <a:solidFill>
                <a:schemeClr val="tx1"/>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Century Gothic" pitchFamily="0" charset="0"/>
                <a:ea typeface="幼圆" pitchFamily="0" charset="0"/>
                <a:cs typeface="Lucida Sans"/>
              </a:rPr>
              <a:t>- This  facilitates understanding of the underlying issues contributing to a problem, enabling better problem solving and decision making. </a:t>
            </a:r>
            <a:endParaRPr lang="zh-CN" altLang="en-US" sz="2000" b="0" i="0" u="none" strike="noStrike" kern="1200" cap="none" spc="0" baseline="0">
              <a:solidFill>
                <a:schemeClr val="tx1"/>
              </a:solidFill>
              <a:latin typeface="Century Gothic" pitchFamily="0" charset="0"/>
              <a:ea typeface="幼圆" pitchFamily="0" charset="0"/>
              <a:cs typeface="Lucida Sans"/>
            </a:endParaRPr>
          </a:p>
        </p:txBody>
      </p:sp>
      <p:pic>
        <p:nvPicPr>
          <p:cNvPr id="164" name="Images"/>
          <p:cNvPicPr>
            <a:picLocks noChangeAspect="1"/>
          </p:cNvPicPr>
          <p:nvPr/>
        </p:nvPicPr>
        <p:blipFill>
          <a:blip r:embed="rId1" cstate="print"/>
          <a:stretch>
            <a:fillRect/>
          </a:stretch>
        </p:blipFill>
        <p:spPr>
          <a:xfrm rot="0">
            <a:off x="2214182" y="4381518"/>
            <a:ext cx="7029070" cy="2238862"/>
          </a:xfrm>
          <a:prstGeom prst="rect"/>
          <a:noFill/>
          <a:ln w="12700" cmpd="sng" cap="flat">
            <a:noFill/>
            <a:prstDash val="solid"/>
            <a:miter/>
          </a:ln>
        </p:spPr>
      </p:pic>
    </p:spTree>
    <p:extLst>
      <p:ext uri="{BB962C8B-B14F-4D97-AF65-F5344CB8AC3E}">
        <p14:creationId xmlns:p14="http://schemas.microsoft.com/office/powerpoint/2010/main" val="1730208770"/>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57" name="Text box"/>
          <p:cNvSpPr>
            <a:spLocks noGrp="1"/>
          </p:cNvSpPr>
          <p:nvPr>
            <p:ph type="title"/>
          </p:nvPr>
        </p:nvSpPr>
        <p:spPr>
          <a:xfrm rot="0">
            <a:off x="2589212" y="338328"/>
            <a:ext cx="8915399" cy="932688"/>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Conclusion</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58" name="Text box"/>
          <p:cNvSpPr>
            <a:spLocks noGrp="1"/>
          </p:cNvSpPr>
          <p:nvPr>
            <p:ph type="body" idx="1"/>
          </p:nvPr>
        </p:nvSpPr>
        <p:spPr>
          <a:xfrm rot="0">
            <a:off x="2589212" y="1856232"/>
            <a:ext cx="8915399" cy="416051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2000" b="0" i="0" u="none" strike="noStrike" kern="1200" cap="none" spc="0" baseline="0">
              <a:solidFill>
                <a:srgbClr val="595959"/>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2000" b="0" i="0" u="none" strike="noStrike" kern="1200" cap="none" spc="0" baseline="0">
                <a:solidFill>
                  <a:schemeClr val="tx1"/>
                </a:solidFill>
                <a:latin typeface="Century Gothic" pitchFamily="0" charset="0"/>
                <a:ea typeface="幼圆" pitchFamily="0" charset="0"/>
                <a:cs typeface="Lucida Sans"/>
              </a:rPr>
              <a:t>In conclusion Fishbone is a way of understanding causes of a problem and the process of the problem as it allows causes of problems to be broken down in categories so that they are well understood, which helps problem solving to be much easier to solve as the problem being broken down into categories facilitates the solving of the problem</a:t>
            </a:r>
            <a:r>
              <a:rPr lang="en-US" altLang="zh-CN" sz="2000" b="0" i="0" u="none" strike="noStrike" kern="1200" cap="none" spc="0" baseline="0">
                <a:solidFill>
                  <a:srgbClr val="595959"/>
                </a:solidFill>
                <a:latin typeface="Century Gothic" pitchFamily="0" charset="0"/>
                <a:ea typeface="幼圆" pitchFamily="0" charset="0"/>
                <a:cs typeface="Lucida Sans"/>
              </a:rPr>
              <a:t>.</a:t>
            </a:r>
            <a:endParaRPr lang="zh-CN" altLang="en-US" sz="2000" b="0" i="0" u="none" strike="noStrike" kern="1200" cap="none" spc="0" baseline="0">
              <a:solidFill>
                <a:srgbClr val="595959"/>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1562458284"/>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lin ang="5400000" scaled="1"/>
        </a:gradFill>
      </p:bgPr>
    </p:bg>
    <p:spTree>
      <p:nvGrpSpPr>
        <p:cNvPr id="1" name=""/>
        <p:cNvGrpSpPr/>
        <p:nvPr/>
      </p:nvGrpSpPr>
      <p:grpSpPr>
        <a:xfrm>
          <a:off x="0" y="0"/>
          <a:ext cx="0" cy="0"/>
          <a:chOff x="0" y="0"/>
          <a:chExt cx="0" cy="0"/>
        </a:xfrm>
      </p:grpSpPr>
      <p:sp>
        <p:nvSpPr>
          <p:cNvPr id="159" name="Text box"/>
          <p:cNvSpPr>
            <a:spLocks noGrp="1"/>
          </p:cNvSpPr>
          <p:nvPr>
            <p:ph type="title"/>
          </p:nvPr>
        </p:nvSpPr>
        <p:spPr>
          <a:xfrm rot="0">
            <a:off x="2589212" y="521208"/>
            <a:ext cx="8915399" cy="86040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178DBB"/>
                </a:solidFill>
                <a:latin typeface="Century Gothic" pitchFamily="0" charset="0"/>
                <a:ea typeface="幼圆" pitchFamily="0" charset="0"/>
                <a:cs typeface="Lucida Sans"/>
              </a:rPr>
              <a:t>References </a:t>
            </a:r>
            <a:endParaRPr lang="zh-CN" altLang="en-US" sz="4000" b="1" i="0" u="none" strike="noStrike" kern="1200" cap="none" spc="0" baseline="0">
              <a:solidFill>
                <a:srgbClr val="178DBB"/>
              </a:solidFill>
              <a:latin typeface="Century Gothic" pitchFamily="0" charset="0"/>
              <a:ea typeface="幼圆" pitchFamily="0" charset="0"/>
              <a:cs typeface="Lucida Sans"/>
            </a:endParaRPr>
          </a:p>
        </p:txBody>
      </p:sp>
      <p:sp>
        <p:nvSpPr>
          <p:cNvPr id="160" name="Text box"/>
          <p:cNvSpPr>
            <a:spLocks noGrp="1"/>
          </p:cNvSpPr>
          <p:nvPr>
            <p:ph type="body" idx="1"/>
          </p:nvPr>
        </p:nvSpPr>
        <p:spPr>
          <a:xfrm rot="0">
            <a:off x="1589706" y="1590675"/>
            <a:ext cx="9914905" cy="451713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2000" b="1" i="0" u="none" strike="noStrike" kern="1200" cap="none" spc="0" baseline="0">
                <a:solidFill>
                  <a:srgbClr val="FF0000"/>
                </a:solidFill>
                <a:latin typeface="Arial" pitchFamily="34" charset="0"/>
                <a:ea typeface="Roboto" pitchFamily="0" charset="0"/>
                <a:cs typeface="Roboto" pitchFamily="0" charset="0"/>
              </a:rPr>
              <a:t>5 </a:t>
            </a:r>
            <a:r>
              <a:rPr lang="en-US" altLang="zh-CN" sz="2000" b="1" i="0" u="none" strike="noStrike" kern="1200" cap="none" spc="0" baseline="0">
                <a:solidFill>
                  <a:srgbClr val="FF0000"/>
                </a:solidFill>
                <a:latin typeface="Arial" pitchFamily="34" charset="0"/>
                <a:ea typeface="Roboto" pitchFamily="0" charset="0"/>
                <a:cs typeface="Roboto" pitchFamily="0" charset="0"/>
              </a:rPr>
              <a:t>sources</a:t>
            </a:r>
            <a:endParaRPr lang="en-US" altLang="zh-CN" sz="2000" b="1" i="0" u="none" strike="noStrike" kern="1200" cap="none" spc="0" baseline="0">
              <a:solidFill>
                <a:srgbClr val="FF0000"/>
              </a:solidFill>
              <a:latin typeface="Arial" pitchFamily="34" charset="0"/>
              <a:ea typeface="Roboto" pitchFamily="0" charset="0"/>
              <a:cs typeface="Roboto" pitchFamily="0" charset="0"/>
            </a:endParaRPr>
          </a:p>
          <a:p>
            <a:pPr marL="0" indent="0" algn="l">
              <a:lnSpc>
                <a:spcPct val="100000"/>
              </a:lnSpc>
              <a:spcBef>
                <a:spcPts val="1000"/>
              </a:spcBef>
              <a:spcAft>
                <a:spcPts val="0"/>
              </a:spcAft>
              <a:buNone/>
            </a:pPr>
            <a:br>
              <a:rPr lang="zh-CN" altLang="en-US" sz="2000" b="1" i="0" u="none" strike="noStrike" kern="1200" cap="none" spc="0" baseline="0">
                <a:solidFill>
                  <a:srgbClr val="595959"/>
                </a:solidFill>
                <a:latin typeface="Arial" pitchFamily="34" charset="0"/>
                <a:ea typeface="Roboto" pitchFamily="0" charset="0"/>
                <a:cs typeface="Roboto" pitchFamily="0" charset="0"/>
              </a:rPr>
            </a:br>
            <a:r>
              <a:rPr lang="en-US" altLang="zh-CN" sz="2000" b="1" i="0" u="none" strike="noStrike" kern="1200" cap="none" spc="0" baseline="0">
                <a:solidFill>
                  <a:srgbClr val="595959"/>
                </a:solidFill>
                <a:latin typeface="Arial" pitchFamily="34" charset="0"/>
                <a:ea typeface="Roboto" pitchFamily="0" charset="0"/>
                <a:cs typeface="Roboto" pitchFamily="0" charset="0"/>
              </a:rPr>
              <a:t>- </a:t>
            </a:r>
            <a:r>
              <a:rPr lang="en-US" altLang="zh-CN" sz="1800" b="0" i="0" u="none" strike="noStrike" kern="1200" cap="none" spc="0" baseline="0">
                <a:solidFill>
                  <a:schemeClr val="tx1"/>
                </a:solidFill>
                <a:latin typeface="Arial" pitchFamily="34" charset="0"/>
                <a:ea typeface="Roboto" pitchFamily="0" charset="0"/>
                <a:cs typeface="Arial" pitchFamily="34" charset="0"/>
              </a:rPr>
              <a:t>The </a:t>
            </a:r>
            <a:r>
              <a:rPr lang="en-US" altLang="zh-CN" sz="1800" b="0" i="0" u="none" strike="noStrike" kern="1200" cap="none" spc="0" baseline="0">
                <a:solidFill>
                  <a:schemeClr val="tx1"/>
                </a:solidFill>
                <a:latin typeface="Arial" pitchFamily="34" charset="0"/>
                <a:ea typeface="Roboto" pitchFamily="0" charset="0"/>
                <a:cs typeface="Arial" pitchFamily="34" charset="0"/>
              </a:rPr>
              <a:t>Presentation  is about  Problem Solving and </a:t>
            </a:r>
            <a:r>
              <a:rPr lang="en-US" altLang="zh-CN" sz="1800" b="0" i="0" u="none" strike="noStrike" kern="1200" cap="none" spc="0" baseline="0">
                <a:solidFill>
                  <a:schemeClr val="tx1"/>
                </a:solidFill>
                <a:latin typeface="Arial" pitchFamily="34" charset="0"/>
                <a:ea typeface="Roboto" pitchFamily="0" charset="0"/>
                <a:cs typeface="Arial" pitchFamily="34" charset="0"/>
              </a:rPr>
              <a:t>Making.</a:t>
            </a:r>
            <a:endParaRPr lang="en-US" altLang="zh-CN" sz="1800" b="1" i="0" u="none" strike="noStrike" kern="1200" cap="none" spc="0" baseline="0">
              <a:solidFill>
                <a:srgbClr val="595959"/>
              </a:solidFill>
              <a:latin typeface="Arial" pitchFamily="34" charset="0"/>
              <a:ea typeface="Roboto" pitchFamily="0" charset="0"/>
              <a:cs typeface="Roboto" pitchFamily="0" charset="0"/>
            </a:endParaRPr>
          </a:p>
          <a:p>
            <a:pPr marL="0" indent="0" algn="l">
              <a:lnSpc>
                <a:spcPct val="100000"/>
              </a:lnSpc>
              <a:spcBef>
                <a:spcPts val="100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 Basil’s Bakery Founded </a:t>
            </a:r>
            <a:r>
              <a:rPr lang="en-US" altLang="zh-CN" sz="1800" b="0" i="0" u="none" strike="noStrike" kern="1200" cap="none" spc="0" baseline="0">
                <a:solidFill>
                  <a:schemeClr val="tx1"/>
                </a:solidFill>
                <a:latin typeface="Arial" pitchFamily="34" charset="0"/>
                <a:ea typeface="幼圆" pitchFamily="0" charset="0"/>
                <a:cs typeface="Arial" pitchFamily="34" charset="0"/>
              </a:rPr>
              <a:t>in </a:t>
            </a:r>
            <a:r>
              <a:rPr lang="en-US" altLang="zh-CN" sz="1800" b="0" i="0" u="none" strike="noStrike" kern="1200" cap="none" spc="0" baseline="0">
                <a:solidFill>
                  <a:schemeClr val="tx1"/>
                </a:solidFill>
                <a:latin typeface="Arial" pitchFamily="34" charset="0"/>
                <a:ea typeface="幼圆" pitchFamily="0" charset="0"/>
                <a:cs typeface="Arial" pitchFamily="34" charset="0"/>
              </a:rPr>
              <a:t>2015</a:t>
            </a:r>
            <a:r>
              <a:rPr lang="en-US" altLang="zh-CN" sz="1800" b="0" i="0" u="none" strike="noStrike" kern="1200" cap="none" spc="0" baseline="0">
                <a:solidFill>
                  <a:schemeClr val="tx1"/>
                </a:solidFill>
                <a:latin typeface="Century Gothic" pitchFamily="0" charset="0"/>
                <a:ea typeface="幼圆" pitchFamily="0" charset="0"/>
                <a:cs typeface="Lucida Sans"/>
              </a:rPr>
              <a:t>.</a:t>
            </a:r>
            <a:endParaRPr lang="en-US" altLang="zh-CN" sz="1800" b="0" i="0" u="none" strike="noStrike" kern="1200" cap="none" spc="0" baseline="0">
              <a:solidFill>
                <a:schemeClr val="tx1"/>
              </a:solidFill>
              <a:latin typeface="Century Gothic" pitchFamily="0" charset="0"/>
              <a:ea typeface="幼圆" pitchFamily="0" charset="0"/>
              <a:cs typeface="Lucida Sans"/>
            </a:endParaRPr>
          </a:p>
          <a:p>
            <a:pPr marL="0" indent="0" algn="l">
              <a:lnSpc>
                <a:spcPct val="100000"/>
              </a:lnSpc>
              <a:spcBef>
                <a:spcPts val="1000"/>
              </a:spcBef>
              <a:spcAft>
                <a:spcPts val="0"/>
              </a:spcAft>
              <a:buNone/>
            </a:pPr>
            <a:r>
              <a:rPr lang="en-US" altLang="zh-CN" sz="1800" b="0" i="0" u="none" strike="noStrike" kern="1200" cap="none" spc="0" baseline="0">
                <a:solidFill>
                  <a:schemeClr val="tx1"/>
                </a:solidFill>
                <a:latin typeface="Roboto" pitchFamily="0" charset="0"/>
                <a:ea typeface="Roboto" pitchFamily="0" charset="0"/>
                <a:cs typeface="Roboto" pitchFamily="0" charset="0"/>
              </a:rPr>
              <a:t>- Basil s Bakery is a small, independent business located in a shopping retail park in Coventry, UK</a:t>
            </a:r>
            <a:endParaRPr lang="en-US" altLang="zh-CN" sz="1800" b="0" i="0" u="none" strike="noStrike" kern="1200" cap="none" spc="0" baseline="0">
              <a:solidFill>
                <a:schemeClr val="tx1"/>
              </a:solidFill>
              <a:latin typeface="Roboto" pitchFamily="0" charset="0"/>
              <a:ea typeface="Roboto" pitchFamily="0" charset="0"/>
              <a:cs typeface="Roboto" pitchFamily="0" charset="0"/>
            </a:endParaRPr>
          </a:p>
          <a:p>
            <a:pPr marL="0" indent="0" algn="l">
              <a:lnSpc>
                <a:spcPct val="100000"/>
              </a:lnSpc>
              <a:spcBef>
                <a:spcPts val="1000"/>
              </a:spcBef>
              <a:spcAft>
                <a:spcPts val="0"/>
              </a:spcAft>
              <a:buNone/>
            </a:pPr>
            <a:r>
              <a:rPr lang="en-US" altLang="zh-CN" sz="1800" b="0" i="0" u="none" strike="noStrike" kern="1200" cap="none" spc="0" baseline="0">
                <a:solidFill>
                  <a:schemeClr val="tx1"/>
                </a:solidFill>
                <a:latin typeface="Roboto" pitchFamily="0" charset="0"/>
                <a:ea typeface="Roboto" pitchFamily="0" charset="0"/>
                <a:cs typeface="Roboto" pitchFamily="0" charset="0"/>
              </a:rPr>
              <a:t>- Basil believes that the shopping centre is much quieter now than in 2019.</a:t>
            </a:r>
            <a:endParaRPr lang="en-US" altLang="zh-CN" sz="1800" b="0" i="0" u="none" strike="noStrike" kern="1200" cap="none" spc="0" baseline="0">
              <a:solidFill>
                <a:schemeClr val="tx1"/>
              </a:solidFill>
              <a:latin typeface="Roboto" pitchFamily="0" charset="0"/>
              <a:ea typeface="Roboto" pitchFamily="0" charset="0"/>
              <a:cs typeface="Roboto" pitchFamily="0" charset="0"/>
            </a:endParaRPr>
          </a:p>
          <a:p>
            <a:pPr marL="0" indent="0" algn="l">
              <a:lnSpc>
                <a:spcPct val="100000"/>
              </a:lnSpc>
              <a:spcBef>
                <a:spcPts val="1000"/>
              </a:spcBef>
              <a:spcAft>
                <a:spcPts val="0"/>
              </a:spcAft>
              <a:buNone/>
            </a:pPr>
            <a:r>
              <a:rPr lang="en-US" altLang="zh-CN" sz="1800" b="0" i="0" u="none" strike="noStrike" kern="1200" cap="none" spc="0" baseline="0">
                <a:solidFill>
                  <a:schemeClr val="tx1"/>
                </a:solidFill>
                <a:latin typeface="Roboto" pitchFamily="0" charset="0"/>
                <a:ea typeface="Roboto" pitchFamily="0" charset="0"/>
                <a:cs typeface="Roboto" pitchFamily="0" charset="0"/>
              </a:rPr>
              <a:t>- However, before making any changes he wants to gain a more thorough understanding of the issues that are impacting his sales figures.</a:t>
            </a:r>
            <a:endParaRPr lang="en-US" altLang="zh-CN" sz="1800" b="0" i="0" u="none" strike="noStrike" kern="1200" cap="none" spc="0" baseline="0">
              <a:solidFill>
                <a:schemeClr val="tx1"/>
              </a:solidFill>
              <a:latin typeface="Roboto" pitchFamily="0" charset="0"/>
              <a:ea typeface="Roboto" pitchFamily="0" charset="0"/>
              <a:cs typeface="Roboto" pitchFamily="0" charset="0"/>
            </a:endParaRPr>
          </a:p>
          <a:p>
            <a:pPr marL="0" indent="0" algn="l">
              <a:lnSpc>
                <a:spcPct val="100000"/>
              </a:lnSpc>
              <a:spcBef>
                <a:spcPts val="1000"/>
              </a:spcBef>
              <a:spcAft>
                <a:spcPts val="0"/>
              </a:spcAft>
              <a:buNone/>
            </a:pPr>
            <a:r>
              <a:rPr lang="en-US" altLang="zh-CN" sz="1800" b="0" i="0" u="none" strike="noStrike" kern="1200" cap="none" spc="0" baseline="0">
                <a:solidFill>
                  <a:schemeClr val="tx1"/>
                </a:solidFill>
                <a:latin typeface="Roboto" pitchFamily="0" charset="0"/>
                <a:ea typeface="Roboto" pitchFamily="0" charset="0"/>
                <a:cs typeface="Roboto" pitchFamily="0" charset="0"/>
              </a:rPr>
              <a:t>- Other customers have asked if they could pre-order as, on many occasions during busy periods, there is an unsatisfactory waiting time.  </a:t>
            </a:r>
            <a:endParaRPr lang="zh-CN" altLang="en-US" sz="1800" b="0" i="0" u="none" strike="noStrike" kern="1200" cap="none" spc="0" baseline="0">
              <a:solidFill>
                <a:schemeClr val="tx1"/>
              </a:solidFill>
              <a:latin typeface="Roboto" pitchFamily="0" charset="0"/>
              <a:ea typeface="Roboto" pitchFamily="0" charset="0"/>
              <a:cs typeface="Roboto" pitchFamily="0" charset="0"/>
            </a:endParaRPr>
          </a:p>
        </p:txBody>
      </p:sp>
    </p:spTree>
    <p:extLst>
      <p:ext uri="{BB962C8B-B14F-4D97-AF65-F5344CB8AC3E}">
        <p14:creationId xmlns:p14="http://schemas.microsoft.com/office/powerpoint/2010/main" val="550501788"/>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gradFill>
          <a:gsLst>
            <a:gs pos="0">
              <a:srgbClr val="FFFFFF"/>
            </a:gs>
            <a:gs pos="100000">
              <a:srgbClr val="C5DEE5"/>
            </a:gs>
          </a:gsLst>
          <a:path path="shape">
            <a:fillToRect l="50000" t="50000" r="50000" b="50000"/>
          </a:path>
        </a:gradFill>
      </p:bgPr>
    </p:bg>
    <p:spTree>
      <p:nvGrpSpPr>
        <p:cNvPr id="1" name=""/>
        <p:cNvGrpSpPr/>
        <p:nvPr/>
      </p:nvGrpSpPr>
      <p:grpSpPr>
        <a:xfrm>
          <a:off x="0" y="0"/>
          <a:ext cx="0" cy="0"/>
          <a:chOff x="0" y="0"/>
          <a:chExt cx="0" cy="0"/>
        </a:xfrm>
      </p:grpSpPr>
      <p:sp>
        <p:nvSpPr>
          <p:cNvPr id="161" name="Text box"/>
          <p:cNvSpPr>
            <a:spLocks noGrp="1"/>
          </p:cNvSpPr>
          <p:nvPr>
            <p:ph type="title"/>
          </p:nvPr>
        </p:nvSpPr>
        <p:spPr>
          <a:xfrm rot="0">
            <a:off x="7722760" y="935647"/>
            <a:ext cx="4340631" cy="242020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5400" b="1" i="0" u="none" strike="noStrike" kern="1200" cap="none" spc="0" baseline="0">
                <a:solidFill>
                  <a:srgbClr val="178DBB"/>
                </a:solidFill>
                <a:latin typeface="Century Gothic" pitchFamily="0" charset="0"/>
                <a:ea typeface="幼圆" pitchFamily="0" charset="0"/>
                <a:cs typeface="Lucida Sans"/>
              </a:rPr>
              <a:t>Questions</a:t>
            </a:r>
            <a:r>
              <a:rPr lang="en-US" altLang="zh-CN" sz="5400" b="0" i="0" u="none" strike="noStrike" kern="1200" cap="none" spc="0" baseline="0">
                <a:solidFill>
                  <a:srgbClr val="178DBB"/>
                </a:solidFill>
                <a:latin typeface="Century Gothic" pitchFamily="0" charset="0"/>
                <a:ea typeface="幼圆" pitchFamily="0" charset="0"/>
                <a:cs typeface="Lucida Sans"/>
              </a:rPr>
              <a:t> </a:t>
            </a:r>
            <a:endParaRPr lang="zh-CN" altLang="en-US" sz="5400" b="0" i="0" u="none" strike="noStrike" kern="1200" cap="none" spc="0" baseline="0">
              <a:solidFill>
                <a:srgbClr val="178DBB"/>
              </a:solidFill>
              <a:latin typeface="Century Gothic" pitchFamily="0" charset="0"/>
              <a:ea typeface="幼圆" pitchFamily="0" charset="0"/>
              <a:cs typeface="Lucida Sans"/>
            </a:endParaRPr>
          </a:p>
        </p:txBody>
      </p:sp>
      <p:pic>
        <p:nvPicPr>
          <p:cNvPr id="162" name="Images" descr="Thank You Images - Free Download on Freepik"/>
          <p:cNvPicPr>
            <a:picLocks noChangeAspect="1"/>
          </p:cNvPicPr>
          <p:nvPr/>
        </p:nvPicPr>
        <p:blipFill>
          <a:blip r:embed="rId1" cstate="print"/>
          <a:srcRect b="3" l="2443" r="174"/>
          <a:stretch>
            <a:fillRect/>
          </a:stretch>
        </p:blipFill>
        <p:spPr>
          <a:xfrm rot="0">
            <a:off x="929674" y="1250067"/>
            <a:ext cx="4213521" cy="4326599"/>
          </a:xfrm>
          <a:prstGeom prst="rect"/>
          <a:noFill/>
          <a:ln w="12700" cmpd="sng" cap="flat">
            <a:noFill/>
            <a:prstDash val="solid"/>
            <a:miter/>
          </a:ln>
        </p:spPr>
      </p:pic>
    </p:spTree>
    <p:extLst>
      <p:ext uri="{BB962C8B-B14F-4D97-AF65-F5344CB8AC3E}">
        <p14:creationId xmlns:p14="http://schemas.microsoft.com/office/powerpoint/2010/main" val="19521941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161"/>
                                        </p:tgtEl>
                                        <p:attrNameLst>
                                          <p:attrName>style.visibility</p:attrName>
                                        </p:attrNameLst>
                                      </p:cBhvr>
                                      <p:to>
                                        <p:strVal val="visible"/>
                                      </p:to>
                                    </p:set>
                                    <p:animEffect transition="in" filter="fade">
                                      <p:cBhvr>
                                        <p:cTn id="7" dur="7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 grpId="0" animBg="1"/>
    </p:bldLst>
  </p:timing>
</p:sld>
</file>

<file path=ppt/theme/theme1.xml><?xml version="1.0" encoding="utf-8"?>
<a:theme xmlns:a="http://schemas.openxmlformats.org/drawingml/2006/main" name="Wisp">
  <a:themeElements>
    <a:clrScheme name="Wisp">
      <a:dk1>
        <a:srgbClr val="000000"/>
      </a:dk1>
      <a:lt1>
        <a:srgbClr val="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
        <a:ea typeface=""/>
        <a:cs typeface=""/>
      </a:majorFont>
      <a:minorFont>
        <a:latin typeface=""/>
        <a:ea typeface=""/>
        <a:cs typeface=""/>
      </a:minorFont>
    </a:fontScheme>
    <a:fmtScheme name="Wisp">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1663</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MODULE NAME Problem Solving and Decision Making MODULE CODE LCLM4004  LON   STUDENT NAME Alain de Carvalho STUDENT ID 2534282 LECTURER  Assignment 1: Presentation</dc:title>
  <dc:creator>Anita Nan</dc:creator>
  <cp:lastModifiedBy>HONOR Docs</cp:lastModifiedBy>
  <cp:revision>112</cp:revision>
  <dcterms:created xsi:type="dcterms:W3CDTF">2024-10-08T15:58:04Z</dcterms:created>
  <dcterms:modified xsi:type="dcterms:W3CDTF">2026-07-18T02:18:32Z</dcterms:modified>
</cp:coreProperties>
</file>